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8" r:id="rId1"/>
  </p:sldMasterIdLst>
  <p:notesMasterIdLst>
    <p:notesMasterId r:id="rId24"/>
  </p:notesMasterIdLst>
  <p:sldIdLst>
    <p:sldId id="281" r:id="rId2"/>
    <p:sldId id="282" r:id="rId3"/>
    <p:sldId id="305" r:id="rId4"/>
    <p:sldId id="283" r:id="rId5"/>
    <p:sldId id="286" r:id="rId6"/>
    <p:sldId id="285" r:id="rId7"/>
    <p:sldId id="287" r:id="rId8"/>
    <p:sldId id="288" r:id="rId9"/>
    <p:sldId id="289" r:id="rId10"/>
    <p:sldId id="284" r:id="rId11"/>
    <p:sldId id="290" r:id="rId12"/>
    <p:sldId id="291" r:id="rId13"/>
    <p:sldId id="292" r:id="rId14"/>
    <p:sldId id="295" r:id="rId15"/>
    <p:sldId id="296" r:id="rId16"/>
    <p:sldId id="297" r:id="rId17"/>
    <p:sldId id="298" r:id="rId18"/>
    <p:sldId id="300" r:id="rId19"/>
    <p:sldId id="303" r:id="rId20"/>
    <p:sldId id="310" r:id="rId21"/>
    <p:sldId id="304" r:id="rId22"/>
    <p:sldId id="302" r:id="rId2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97AB"/>
    <a:srgbClr val="D885A3"/>
    <a:srgbClr val="655D8A"/>
    <a:srgbClr val="E9EA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3265" autoAdjust="0"/>
  </p:normalViewPr>
  <p:slideViewPr>
    <p:cSldViewPr snapToGrid="0">
      <p:cViewPr varScale="1">
        <p:scale>
          <a:sx n="61" d="100"/>
          <a:sy n="61" d="100"/>
        </p:scale>
        <p:origin x="1516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308FA67-80A6-49DB-AD60-44A24491D2F6}" type="datetimeFigureOut">
              <a:rPr lang="ar-SA" smtClean="0"/>
              <a:t>21/10/43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34FE582-78E2-4BBB-AEE1-2EE7504470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24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a33b2d619d_0_13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a33b2d619d_0_13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a33b2d619d_0_13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a33b2d619d_0_13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9594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a33b2d619d_0_13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a33b2d619d_0_13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9910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a33b2d619d_0_13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a33b2d619d_0_13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8337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a33b2d619d_0_13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a33b2d619d_0_13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7543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a33b2d619d_0_13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a33b2d619d_0_13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4803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a33b2d619d_0_13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a33b2d619d_0_13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3934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a33b2d619d_0_13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a33b2d619d_0_13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159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a33b2d619d_0_13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a33b2d619d_0_13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1336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a33b2d619d_0_13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a33b2d619d_0_13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6962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a33b2d619d_0_13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a33b2d619d_0_13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0741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a33b2d619d_0_13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a33b2d619d_0_13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4212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a33b2d619d_0_13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a33b2d619d_0_13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5139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a33b2d619d_0_13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a33b2d619d_0_13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7416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a33b2d619d_0_13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a33b2d619d_0_13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6613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a33b2d619d_0_13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a33b2d619d_0_13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7830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a33b2d619d_0_13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a33b2d619d_0_13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3754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a33b2d619d_0_13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a33b2d619d_0_13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3937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a33b2d619d_0_13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a33b2d619d_0_13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0670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a33b2d619d_0_13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a33b2d619d_0_13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8146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a33b2d619d_0_13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a33b2d619d_0_13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8653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a33b2d619d_0_13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a33b2d619d_0_13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336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0"/>
          <p:cNvSpPr/>
          <p:nvPr/>
        </p:nvSpPr>
        <p:spPr>
          <a:xfrm>
            <a:off x="-64133" y="-70780"/>
            <a:ext cx="5795933" cy="4536600"/>
          </a:xfrm>
          <a:custGeom>
            <a:avLst/>
            <a:gdLst/>
            <a:ahLst/>
            <a:cxnLst/>
            <a:rect l="l" t="t" r="r" b="b"/>
            <a:pathLst>
              <a:path w="173878" h="136098" extrusionOk="0">
                <a:moveTo>
                  <a:pt x="0" y="0"/>
                </a:moveTo>
                <a:lnTo>
                  <a:pt x="0" y="136098"/>
                </a:lnTo>
                <a:lnTo>
                  <a:pt x="173878" y="98319"/>
                </a:lnTo>
                <a:lnTo>
                  <a:pt x="130636" y="91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40" name="Google Shape;340;p40"/>
          <p:cNvSpPr/>
          <p:nvPr/>
        </p:nvSpPr>
        <p:spPr>
          <a:xfrm>
            <a:off x="-64133" y="3206533"/>
            <a:ext cx="9058033" cy="4096600"/>
          </a:xfrm>
          <a:custGeom>
            <a:avLst/>
            <a:gdLst/>
            <a:ahLst/>
            <a:cxnLst/>
            <a:rect l="l" t="t" r="r" b="b"/>
            <a:pathLst>
              <a:path w="271741" h="122898" extrusionOk="0">
                <a:moveTo>
                  <a:pt x="0" y="37780"/>
                </a:moveTo>
                <a:lnTo>
                  <a:pt x="0" y="122898"/>
                </a:lnTo>
                <a:lnTo>
                  <a:pt x="271741" y="122898"/>
                </a:lnTo>
                <a:lnTo>
                  <a:pt x="174333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41" name="Google Shape;341;p40"/>
          <p:cNvSpPr/>
          <p:nvPr/>
        </p:nvSpPr>
        <p:spPr>
          <a:xfrm>
            <a:off x="4267642" y="-93533"/>
            <a:ext cx="8086967" cy="4430400"/>
          </a:xfrm>
          <a:custGeom>
            <a:avLst/>
            <a:gdLst/>
            <a:ahLst/>
            <a:cxnLst/>
            <a:rect l="l" t="t" r="r" b="b"/>
            <a:pathLst>
              <a:path w="242609" h="132912" extrusionOk="0">
                <a:moveTo>
                  <a:pt x="0" y="455"/>
                </a:moveTo>
                <a:lnTo>
                  <a:pt x="44607" y="100594"/>
                </a:lnTo>
                <a:lnTo>
                  <a:pt x="242609" y="132912"/>
                </a:lnTo>
                <a:lnTo>
                  <a:pt x="242609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42" name="Google Shape;342;p40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40"/>
          <p:cNvSpPr txBox="1">
            <a:spLocks noGrp="1"/>
          </p:cNvSpPr>
          <p:nvPr>
            <p:ph type="ctrTitle"/>
          </p:nvPr>
        </p:nvSpPr>
        <p:spPr>
          <a:xfrm>
            <a:off x="2958367" y="2017151"/>
            <a:ext cx="6275200" cy="20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77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44" name="Google Shape;344;p40"/>
          <p:cNvSpPr txBox="1">
            <a:spLocks noGrp="1"/>
          </p:cNvSpPr>
          <p:nvPr>
            <p:ph type="subTitle" idx="1"/>
          </p:nvPr>
        </p:nvSpPr>
        <p:spPr>
          <a:xfrm>
            <a:off x="3354000" y="4171533"/>
            <a:ext cx="5484000" cy="3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cxnSp>
        <p:nvCxnSpPr>
          <p:cNvPr id="345" name="Google Shape;345;p40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6" name="Google Shape;346;p40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7940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9"/>
          <p:cNvSpPr/>
          <p:nvPr/>
        </p:nvSpPr>
        <p:spPr>
          <a:xfrm flipH="1">
            <a:off x="848933" y="-282967"/>
            <a:ext cx="11485467" cy="7374000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128837" y="0"/>
                </a:moveTo>
                <a:lnTo>
                  <a:pt x="0" y="0"/>
                </a:lnTo>
                <a:lnTo>
                  <a:pt x="0" y="118350"/>
                </a:lnTo>
                <a:lnTo>
                  <a:pt x="178774" y="112358"/>
                </a:lnTo>
                <a:lnTo>
                  <a:pt x="344564" y="221220"/>
                </a:lnTo>
                <a:lnTo>
                  <a:pt x="243692" y="56428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427" name="Google Shape;427;p49"/>
          <p:cNvSpPr/>
          <p:nvPr/>
        </p:nvSpPr>
        <p:spPr>
          <a:xfrm>
            <a:off x="814667" y="3478934"/>
            <a:ext cx="11519733" cy="3678700"/>
          </a:xfrm>
          <a:custGeom>
            <a:avLst/>
            <a:gdLst/>
            <a:ahLst/>
            <a:cxnLst/>
            <a:rect l="l" t="t" r="r" b="b"/>
            <a:pathLst>
              <a:path w="345592" h="110361" extrusionOk="0">
                <a:moveTo>
                  <a:pt x="345592" y="4994"/>
                </a:moveTo>
                <a:lnTo>
                  <a:pt x="345592" y="110361"/>
                </a:lnTo>
                <a:lnTo>
                  <a:pt x="0" y="108971"/>
                </a:lnTo>
                <a:lnTo>
                  <a:pt x="166818" y="0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428" name="Google Shape;428;p49"/>
          <p:cNvSpPr/>
          <p:nvPr/>
        </p:nvSpPr>
        <p:spPr>
          <a:xfrm>
            <a:off x="2414634" y="-266333"/>
            <a:ext cx="5591900" cy="1864300"/>
          </a:xfrm>
          <a:custGeom>
            <a:avLst/>
            <a:gdLst/>
            <a:ahLst/>
            <a:cxnLst/>
            <a:rect l="l" t="t" r="r" b="b"/>
            <a:pathLst>
              <a:path w="167757" h="55929" extrusionOk="0">
                <a:moveTo>
                  <a:pt x="167757" y="0"/>
                </a:moveTo>
                <a:lnTo>
                  <a:pt x="0" y="99"/>
                </a:lnTo>
                <a:lnTo>
                  <a:pt x="53402" y="55929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429" name="Google Shape;429;p49"/>
          <p:cNvSpPr/>
          <p:nvPr/>
        </p:nvSpPr>
        <p:spPr>
          <a:xfrm flipH="1">
            <a:off x="-316254" y="-282967"/>
            <a:ext cx="4510967" cy="7440600"/>
          </a:xfrm>
          <a:custGeom>
            <a:avLst/>
            <a:gdLst/>
            <a:ahLst/>
            <a:cxnLst/>
            <a:rect l="l" t="t" r="r" b="b"/>
            <a:pathLst>
              <a:path w="135329" h="223218" extrusionOk="0">
                <a:moveTo>
                  <a:pt x="53433" y="0"/>
                </a:moveTo>
                <a:lnTo>
                  <a:pt x="135329" y="0"/>
                </a:lnTo>
                <a:lnTo>
                  <a:pt x="135329" y="223218"/>
                </a:lnTo>
                <a:lnTo>
                  <a:pt x="101872" y="223218"/>
                </a:lnTo>
                <a:lnTo>
                  <a:pt x="0" y="57927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430" name="Google Shape;430;p49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49"/>
          <p:cNvSpPr txBox="1">
            <a:spLocks noGrp="1"/>
          </p:cNvSpPr>
          <p:nvPr>
            <p:ph type="title" hasCustomPrompt="1"/>
          </p:nvPr>
        </p:nvSpPr>
        <p:spPr>
          <a:xfrm>
            <a:off x="951000" y="1766133"/>
            <a:ext cx="102900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32" name="Google Shape;432;p49"/>
          <p:cNvSpPr txBox="1">
            <a:spLocks noGrp="1"/>
          </p:cNvSpPr>
          <p:nvPr>
            <p:ph type="body" idx="1"/>
          </p:nvPr>
        </p:nvSpPr>
        <p:spPr>
          <a:xfrm>
            <a:off x="951000" y="4494267"/>
            <a:ext cx="102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1219170" lvl="1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3" name="Google Shape;433;p49"/>
          <p:cNvSpPr txBox="1"/>
          <p:nvPr/>
        </p:nvSpPr>
        <p:spPr>
          <a:xfrm>
            <a:off x="3988933" y="2016300"/>
            <a:ext cx="7397200" cy="8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34" name="Google Shape;434;p49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5" name="Google Shape;435;p49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9843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874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1"/>
          <p:cNvSpPr/>
          <p:nvPr/>
        </p:nvSpPr>
        <p:spPr>
          <a:xfrm rot="10800000" flipH="1">
            <a:off x="-326843" y="-72772"/>
            <a:ext cx="11485467" cy="7124759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128837" y="0"/>
                </a:moveTo>
                <a:lnTo>
                  <a:pt x="0" y="0"/>
                </a:lnTo>
                <a:lnTo>
                  <a:pt x="0" y="118350"/>
                </a:lnTo>
                <a:lnTo>
                  <a:pt x="178774" y="112358"/>
                </a:lnTo>
                <a:lnTo>
                  <a:pt x="344564" y="221220"/>
                </a:lnTo>
                <a:lnTo>
                  <a:pt x="243692" y="56428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439" name="Google Shape;439;p51"/>
          <p:cNvSpPr/>
          <p:nvPr/>
        </p:nvSpPr>
        <p:spPr>
          <a:xfrm rot="10800000" flipH="1">
            <a:off x="4011593" y="5222018"/>
            <a:ext cx="5559633" cy="1801287"/>
          </a:xfrm>
          <a:custGeom>
            <a:avLst/>
            <a:gdLst/>
            <a:ahLst/>
            <a:cxnLst/>
            <a:rect l="l" t="t" r="r" b="b"/>
            <a:pathLst>
              <a:path w="166789" h="55929" extrusionOk="0">
                <a:moveTo>
                  <a:pt x="0" y="0"/>
                </a:moveTo>
                <a:lnTo>
                  <a:pt x="166789" y="0"/>
                </a:lnTo>
                <a:lnTo>
                  <a:pt x="114355" y="55929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440" name="Google Shape;440;p51"/>
          <p:cNvSpPr/>
          <p:nvPr/>
        </p:nvSpPr>
        <p:spPr>
          <a:xfrm rot="10800000" flipH="1">
            <a:off x="7790143" y="-116744"/>
            <a:ext cx="4510967" cy="7157857"/>
          </a:xfrm>
          <a:custGeom>
            <a:avLst/>
            <a:gdLst/>
            <a:ahLst/>
            <a:cxnLst/>
            <a:rect l="l" t="t" r="r" b="b"/>
            <a:pathLst>
              <a:path w="135329" h="223218" extrusionOk="0">
                <a:moveTo>
                  <a:pt x="53433" y="0"/>
                </a:moveTo>
                <a:lnTo>
                  <a:pt x="135329" y="0"/>
                </a:lnTo>
                <a:lnTo>
                  <a:pt x="135329" y="223218"/>
                </a:lnTo>
                <a:lnTo>
                  <a:pt x="101872" y="223218"/>
                </a:lnTo>
                <a:lnTo>
                  <a:pt x="0" y="57927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441" name="Google Shape;441;p51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51"/>
          <p:cNvSpPr txBox="1">
            <a:spLocks noGrp="1"/>
          </p:cNvSpPr>
          <p:nvPr>
            <p:ph type="title"/>
          </p:nvPr>
        </p:nvSpPr>
        <p:spPr>
          <a:xfrm>
            <a:off x="1979903" y="4455967"/>
            <a:ext cx="3053600" cy="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endParaRPr/>
          </a:p>
        </p:txBody>
      </p:sp>
      <p:sp>
        <p:nvSpPr>
          <p:cNvPr id="443" name="Google Shape;443;p51"/>
          <p:cNvSpPr txBox="1">
            <a:spLocks noGrp="1"/>
          </p:cNvSpPr>
          <p:nvPr>
            <p:ph type="title" idx="2" hasCustomPrompt="1"/>
          </p:nvPr>
        </p:nvSpPr>
        <p:spPr>
          <a:xfrm>
            <a:off x="3078903" y="2229500"/>
            <a:ext cx="855600" cy="3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7"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7"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7"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7"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7"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7"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7"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7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444" name="Google Shape;444;p51"/>
          <p:cNvSpPr txBox="1">
            <a:spLocks noGrp="1"/>
          </p:cNvSpPr>
          <p:nvPr>
            <p:ph type="title" idx="3" hasCustomPrompt="1"/>
          </p:nvPr>
        </p:nvSpPr>
        <p:spPr>
          <a:xfrm>
            <a:off x="3078903" y="3988601"/>
            <a:ext cx="855600" cy="3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7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7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7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7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7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7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7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7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445" name="Google Shape;445;p51"/>
          <p:cNvSpPr txBox="1">
            <a:spLocks noGrp="1"/>
          </p:cNvSpPr>
          <p:nvPr>
            <p:ph type="title" idx="4"/>
          </p:nvPr>
        </p:nvSpPr>
        <p:spPr>
          <a:xfrm>
            <a:off x="7206697" y="4455967"/>
            <a:ext cx="2957200" cy="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endParaRPr/>
          </a:p>
        </p:txBody>
      </p:sp>
      <p:sp>
        <p:nvSpPr>
          <p:cNvPr id="446" name="Google Shape;446;p51"/>
          <p:cNvSpPr txBox="1">
            <a:spLocks noGrp="1"/>
          </p:cNvSpPr>
          <p:nvPr>
            <p:ph type="title" idx="5"/>
          </p:nvPr>
        </p:nvSpPr>
        <p:spPr>
          <a:xfrm>
            <a:off x="1979903" y="2696900"/>
            <a:ext cx="3053600" cy="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endParaRPr/>
          </a:p>
        </p:txBody>
      </p:sp>
      <p:sp>
        <p:nvSpPr>
          <p:cNvPr id="447" name="Google Shape;447;p51"/>
          <p:cNvSpPr txBox="1">
            <a:spLocks noGrp="1"/>
          </p:cNvSpPr>
          <p:nvPr>
            <p:ph type="title" idx="6"/>
          </p:nvPr>
        </p:nvSpPr>
        <p:spPr>
          <a:xfrm>
            <a:off x="7206697" y="2696900"/>
            <a:ext cx="2957200" cy="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endParaRPr/>
          </a:p>
        </p:txBody>
      </p:sp>
      <p:sp>
        <p:nvSpPr>
          <p:cNvPr id="448" name="Google Shape;448;p51"/>
          <p:cNvSpPr txBox="1">
            <a:spLocks noGrp="1"/>
          </p:cNvSpPr>
          <p:nvPr>
            <p:ph type="title" idx="7" hasCustomPrompt="1"/>
          </p:nvPr>
        </p:nvSpPr>
        <p:spPr>
          <a:xfrm>
            <a:off x="8257497" y="2229500"/>
            <a:ext cx="855600" cy="3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7"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7"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7"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7"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7"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7"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7"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7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449" name="Google Shape;449;p51"/>
          <p:cNvSpPr txBox="1">
            <a:spLocks noGrp="1"/>
          </p:cNvSpPr>
          <p:nvPr>
            <p:ph type="title" idx="8" hasCustomPrompt="1"/>
          </p:nvPr>
        </p:nvSpPr>
        <p:spPr>
          <a:xfrm>
            <a:off x="8257497" y="3986229"/>
            <a:ext cx="855600" cy="3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7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7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7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7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7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7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7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7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51"/>
          <p:cNvSpPr txBox="1">
            <a:spLocks noGrp="1"/>
          </p:cNvSpPr>
          <p:nvPr>
            <p:ph type="subTitle" idx="1"/>
          </p:nvPr>
        </p:nvSpPr>
        <p:spPr>
          <a:xfrm>
            <a:off x="1870703" y="3158293"/>
            <a:ext cx="32720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1" name="Google Shape;451;p51"/>
          <p:cNvSpPr txBox="1">
            <a:spLocks noGrp="1"/>
          </p:cNvSpPr>
          <p:nvPr>
            <p:ph type="subTitle" idx="9"/>
          </p:nvPr>
        </p:nvSpPr>
        <p:spPr>
          <a:xfrm>
            <a:off x="7049297" y="3158293"/>
            <a:ext cx="32720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51"/>
          <p:cNvSpPr txBox="1">
            <a:spLocks noGrp="1"/>
          </p:cNvSpPr>
          <p:nvPr>
            <p:ph type="subTitle" idx="13"/>
          </p:nvPr>
        </p:nvSpPr>
        <p:spPr>
          <a:xfrm>
            <a:off x="1870703" y="4917497"/>
            <a:ext cx="32720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51"/>
          <p:cNvSpPr txBox="1">
            <a:spLocks noGrp="1"/>
          </p:cNvSpPr>
          <p:nvPr>
            <p:ph type="subTitle" idx="14"/>
          </p:nvPr>
        </p:nvSpPr>
        <p:spPr>
          <a:xfrm>
            <a:off x="7049297" y="4917497"/>
            <a:ext cx="32720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51"/>
          <p:cNvSpPr txBox="1">
            <a:spLocks noGrp="1"/>
          </p:cNvSpPr>
          <p:nvPr>
            <p:ph type="title" idx="15"/>
          </p:nvPr>
        </p:nvSpPr>
        <p:spPr>
          <a:xfrm>
            <a:off x="2632400" y="9108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455" name="Google Shape;455;p51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51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7179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1">
  <p:cSld name="Title and one column 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2"/>
          <p:cNvSpPr/>
          <p:nvPr/>
        </p:nvSpPr>
        <p:spPr>
          <a:xfrm>
            <a:off x="6391934" y="-149800"/>
            <a:ext cx="5892533" cy="3945000"/>
          </a:xfrm>
          <a:custGeom>
            <a:avLst/>
            <a:gdLst/>
            <a:ahLst/>
            <a:cxnLst/>
            <a:rect l="l" t="t" r="r" b="b"/>
            <a:pathLst>
              <a:path w="176776" h="118350" extrusionOk="0">
                <a:moveTo>
                  <a:pt x="33957" y="0"/>
                </a:moveTo>
                <a:lnTo>
                  <a:pt x="176776" y="0"/>
                </a:lnTo>
                <a:lnTo>
                  <a:pt x="176776" y="114355"/>
                </a:lnTo>
                <a:lnTo>
                  <a:pt x="0" y="11835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459" name="Google Shape;459;p52"/>
          <p:cNvSpPr/>
          <p:nvPr/>
        </p:nvSpPr>
        <p:spPr>
          <a:xfrm>
            <a:off x="-166467" y="-183100"/>
            <a:ext cx="5659533" cy="7207567"/>
          </a:xfrm>
          <a:custGeom>
            <a:avLst/>
            <a:gdLst/>
            <a:ahLst/>
            <a:cxnLst/>
            <a:rect l="l" t="t" r="r" b="b"/>
            <a:pathLst>
              <a:path w="169786" h="216227" extrusionOk="0">
                <a:moveTo>
                  <a:pt x="57428" y="0"/>
                </a:moveTo>
                <a:lnTo>
                  <a:pt x="0" y="0"/>
                </a:lnTo>
                <a:lnTo>
                  <a:pt x="0" y="216227"/>
                </a:lnTo>
                <a:lnTo>
                  <a:pt x="169786" y="216227"/>
                </a:lnTo>
                <a:lnTo>
                  <a:pt x="53433" y="60424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460" name="Google Shape;460;p52"/>
          <p:cNvSpPr/>
          <p:nvPr/>
        </p:nvSpPr>
        <p:spPr>
          <a:xfrm>
            <a:off x="1581334" y="1764421"/>
            <a:ext cx="10986133" cy="5276667"/>
          </a:xfrm>
          <a:custGeom>
            <a:avLst/>
            <a:gdLst/>
            <a:ahLst/>
            <a:cxnLst/>
            <a:rect l="l" t="t" r="r" b="b"/>
            <a:pathLst>
              <a:path w="329584" h="158300" extrusionOk="0">
                <a:moveTo>
                  <a:pt x="0" y="0"/>
                </a:moveTo>
                <a:lnTo>
                  <a:pt x="117851" y="158300"/>
                </a:lnTo>
                <a:lnTo>
                  <a:pt x="329584" y="154305"/>
                </a:lnTo>
                <a:lnTo>
                  <a:pt x="320595" y="56929"/>
                </a:lnTo>
                <a:lnTo>
                  <a:pt x="145316" y="60923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461" name="Google Shape;461;p52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52"/>
          <p:cNvSpPr txBox="1">
            <a:spLocks noGrp="1"/>
          </p:cNvSpPr>
          <p:nvPr>
            <p:ph type="body" idx="1"/>
          </p:nvPr>
        </p:nvSpPr>
        <p:spPr>
          <a:xfrm>
            <a:off x="6624047" y="3175233"/>
            <a:ext cx="3396000" cy="10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867">
                <a:solidFill>
                  <a:schemeClr val="dk1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>
                <a:solidFill>
                  <a:schemeClr val="dk1"/>
                </a:solidFill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>
                <a:solidFill>
                  <a:schemeClr val="dk1"/>
                </a:solidFill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>
                <a:solidFill>
                  <a:schemeClr val="dk1"/>
                </a:solidFill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>
                <a:solidFill>
                  <a:schemeClr val="dk1"/>
                </a:solidFill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>
                <a:solidFill>
                  <a:schemeClr val="dk1"/>
                </a:solidFill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>
                <a:solidFill>
                  <a:schemeClr val="dk1"/>
                </a:solidFill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>
                <a:solidFill>
                  <a:schemeClr val="dk1"/>
                </a:solidFill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3" name="Google Shape;463;p52"/>
          <p:cNvSpPr txBox="1">
            <a:spLocks noGrp="1"/>
          </p:cNvSpPr>
          <p:nvPr>
            <p:ph type="title"/>
          </p:nvPr>
        </p:nvSpPr>
        <p:spPr>
          <a:xfrm>
            <a:off x="2632400" y="9108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464" name="Google Shape;464;p52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2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10044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53"/>
          <p:cNvGrpSpPr/>
          <p:nvPr/>
        </p:nvGrpSpPr>
        <p:grpSpPr>
          <a:xfrm>
            <a:off x="-399505" y="-183099"/>
            <a:ext cx="12733933" cy="7224188"/>
            <a:chOff x="-124850" y="-137325"/>
            <a:chExt cx="9550450" cy="5418141"/>
          </a:xfrm>
        </p:grpSpPr>
        <p:sp>
          <p:nvSpPr>
            <p:cNvPr id="468" name="Google Shape;468;p53"/>
            <p:cNvSpPr/>
            <p:nvPr/>
          </p:nvSpPr>
          <p:spPr>
            <a:xfrm flipH="1">
              <a:off x="5180950" y="-137325"/>
              <a:ext cx="4244650" cy="5405675"/>
            </a:xfrm>
            <a:custGeom>
              <a:avLst/>
              <a:gdLst/>
              <a:ahLst/>
              <a:cxnLst/>
              <a:rect l="l" t="t" r="r" b="b"/>
              <a:pathLst>
                <a:path w="169786" h="216227" extrusionOk="0">
                  <a:moveTo>
                    <a:pt x="57428" y="0"/>
                  </a:moveTo>
                  <a:lnTo>
                    <a:pt x="0" y="0"/>
                  </a:lnTo>
                  <a:lnTo>
                    <a:pt x="0" y="216227"/>
                  </a:lnTo>
                  <a:lnTo>
                    <a:pt x="169786" y="216227"/>
                  </a:lnTo>
                  <a:lnTo>
                    <a:pt x="53433" y="60424"/>
                  </a:lnTo>
                  <a:close/>
                </a:path>
              </a:pathLst>
            </a:custGeom>
            <a:solidFill>
              <a:srgbClr val="F7E5B7">
                <a:alpha val="52679"/>
              </a:srgbClr>
            </a:solidFill>
            <a:ln>
              <a:noFill/>
            </a:ln>
          </p:spPr>
        </p:sp>
        <p:sp>
          <p:nvSpPr>
            <p:cNvPr id="469" name="Google Shape;469;p53"/>
            <p:cNvSpPr/>
            <p:nvPr/>
          </p:nvSpPr>
          <p:spPr>
            <a:xfrm flipH="1">
              <a:off x="-124850" y="1323316"/>
              <a:ext cx="8239600" cy="3957500"/>
            </a:xfrm>
            <a:custGeom>
              <a:avLst/>
              <a:gdLst/>
              <a:ahLst/>
              <a:cxnLst/>
              <a:rect l="l" t="t" r="r" b="b"/>
              <a:pathLst>
                <a:path w="329584" h="158300" extrusionOk="0">
                  <a:moveTo>
                    <a:pt x="0" y="0"/>
                  </a:moveTo>
                  <a:lnTo>
                    <a:pt x="117851" y="158300"/>
                  </a:lnTo>
                  <a:lnTo>
                    <a:pt x="329584" y="154305"/>
                  </a:lnTo>
                  <a:lnTo>
                    <a:pt x="320595" y="56929"/>
                  </a:lnTo>
                  <a:lnTo>
                    <a:pt x="145316" y="60923"/>
                  </a:lnTo>
                  <a:close/>
                </a:path>
              </a:pathLst>
            </a:custGeom>
            <a:solidFill>
              <a:srgbClr val="96B3C1">
                <a:alpha val="38840"/>
              </a:srgbClr>
            </a:solidFill>
            <a:ln>
              <a:noFill/>
            </a:ln>
          </p:spPr>
        </p:sp>
        <p:sp>
          <p:nvSpPr>
            <p:cNvPr id="470" name="Google Shape;470;p53"/>
            <p:cNvSpPr/>
            <p:nvPr/>
          </p:nvSpPr>
          <p:spPr>
            <a:xfrm flipH="1">
              <a:off x="87400" y="-112350"/>
              <a:ext cx="4419400" cy="2958750"/>
            </a:xfrm>
            <a:custGeom>
              <a:avLst/>
              <a:gdLst/>
              <a:ahLst/>
              <a:cxnLst/>
              <a:rect l="l" t="t" r="r" b="b"/>
              <a:pathLst>
                <a:path w="176776" h="118350" extrusionOk="0">
                  <a:moveTo>
                    <a:pt x="33957" y="0"/>
                  </a:moveTo>
                  <a:lnTo>
                    <a:pt x="176776" y="0"/>
                  </a:lnTo>
                  <a:lnTo>
                    <a:pt x="176776" y="114355"/>
                  </a:lnTo>
                  <a:lnTo>
                    <a:pt x="0" y="118350"/>
                  </a:lnTo>
                  <a:close/>
                </a:path>
              </a:pathLst>
            </a:custGeom>
            <a:solidFill>
              <a:srgbClr val="9EDDEF">
                <a:alpha val="29460"/>
              </a:srgbClr>
            </a:solidFill>
            <a:ln>
              <a:noFill/>
            </a:ln>
          </p:spPr>
        </p:sp>
      </p:grpSp>
      <p:sp>
        <p:nvSpPr>
          <p:cNvPr id="471" name="Google Shape;471;p53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53"/>
          <p:cNvSpPr txBox="1">
            <a:spLocks noGrp="1"/>
          </p:cNvSpPr>
          <p:nvPr>
            <p:ph type="title"/>
          </p:nvPr>
        </p:nvSpPr>
        <p:spPr>
          <a:xfrm>
            <a:off x="2632400" y="9108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473" name="Google Shape;473;p53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4" name="Google Shape;474;p53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74968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4"/>
          <p:cNvSpPr/>
          <p:nvPr/>
        </p:nvSpPr>
        <p:spPr>
          <a:xfrm>
            <a:off x="-99867" y="-99866"/>
            <a:ext cx="5526333" cy="4827233"/>
          </a:xfrm>
          <a:custGeom>
            <a:avLst/>
            <a:gdLst/>
            <a:ahLst/>
            <a:cxnLst/>
            <a:rect l="l" t="t" r="r" b="b"/>
            <a:pathLst>
              <a:path w="165790" h="144817" extrusionOk="0">
                <a:moveTo>
                  <a:pt x="0" y="0"/>
                </a:moveTo>
                <a:lnTo>
                  <a:pt x="0" y="144817"/>
                </a:lnTo>
                <a:lnTo>
                  <a:pt x="165790" y="98375"/>
                </a:lnTo>
                <a:lnTo>
                  <a:pt x="69911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477" name="Google Shape;477;p54"/>
          <p:cNvSpPr/>
          <p:nvPr/>
        </p:nvSpPr>
        <p:spPr>
          <a:xfrm>
            <a:off x="-99879" y="3179322"/>
            <a:ext cx="12517533" cy="3828500"/>
          </a:xfrm>
          <a:custGeom>
            <a:avLst/>
            <a:gdLst/>
            <a:ahLst/>
            <a:cxnLst/>
            <a:rect l="l" t="t" r="r" b="b"/>
            <a:pathLst>
              <a:path w="375526" h="114855" extrusionOk="0">
                <a:moveTo>
                  <a:pt x="0" y="46441"/>
                </a:moveTo>
                <a:lnTo>
                  <a:pt x="0" y="114855"/>
                </a:lnTo>
                <a:lnTo>
                  <a:pt x="375526" y="114855"/>
                </a:lnTo>
                <a:lnTo>
                  <a:pt x="165791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478" name="Google Shape;478;p54"/>
          <p:cNvSpPr/>
          <p:nvPr/>
        </p:nvSpPr>
        <p:spPr>
          <a:xfrm>
            <a:off x="2230522" y="-83221"/>
            <a:ext cx="10137167" cy="5143500"/>
          </a:xfrm>
          <a:custGeom>
            <a:avLst/>
            <a:gdLst/>
            <a:ahLst/>
            <a:cxnLst/>
            <a:rect l="l" t="t" r="r" b="b"/>
            <a:pathLst>
              <a:path w="304115" h="154305" extrusionOk="0">
                <a:moveTo>
                  <a:pt x="0" y="0"/>
                </a:moveTo>
                <a:lnTo>
                  <a:pt x="304115" y="0"/>
                </a:lnTo>
                <a:lnTo>
                  <a:pt x="198249" y="154305"/>
                </a:lnTo>
                <a:lnTo>
                  <a:pt x="96378" y="98375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479" name="Google Shape;479;p54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0" name="Google Shape;480;p54"/>
          <p:cNvSpPr txBox="1">
            <a:spLocks noGrp="1"/>
          </p:cNvSpPr>
          <p:nvPr>
            <p:ph type="title"/>
          </p:nvPr>
        </p:nvSpPr>
        <p:spPr>
          <a:xfrm>
            <a:off x="2731232" y="2095812"/>
            <a:ext cx="2211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667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481" name="Google Shape;481;p54"/>
          <p:cNvSpPr txBox="1">
            <a:spLocks noGrp="1"/>
          </p:cNvSpPr>
          <p:nvPr>
            <p:ph type="subTitle" idx="1"/>
          </p:nvPr>
        </p:nvSpPr>
        <p:spPr>
          <a:xfrm>
            <a:off x="2077233" y="2466193"/>
            <a:ext cx="35196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2" name="Google Shape;482;p54"/>
          <p:cNvSpPr txBox="1">
            <a:spLocks noGrp="1"/>
          </p:cNvSpPr>
          <p:nvPr>
            <p:ph type="title" idx="2"/>
          </p:nvPr>
        </p:nvSpPr>
        <p:spPr>
          <a:xfrm>
            <a:off x="7551807" y="2095812"/>
            <a:ext cx="2211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667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483" name="Google Shape;483;p54"/>
          <p:cNvSpPr txBox="1">
            <a:spLocks noGrp="1"/>
          </p:cNvSpPr>
          <p:nvPr>
            <p:ph type="subTitle" idx="3"/>
          </p:nvPr>
        </p:nvSpPr>
        <p:spPr>
          <a:xfrm>
            <a:off x="6897807" y="2466191"/>
            <a:ext cx="35196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4" name="Google Shape;484;p54"/>
          <p:cNvSpPr txBox="1">
            <a:spLocks noGrp="1"/>
          </p:cNvSpPr>
          <p:nvPr>
            <p:ph type="title" idx="4"/>
          </p:nvPr>
        </p:nvSpPr>
        <p:spPr>
          <a:xfrm>
            <a:off x="4990200" y="3921292"/>
            <a:ext cx="2211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667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485" name="Google Shape;485;p54"/>
          <p:cNvSpPr txBox="1">
            <a:spLocks noGrp="1"/>
          </p:cNvSpPr>
          <p:nvPr>
            <p:ph type="subTitle" idx="5"/>
          </p:nvPr>
        </p:nvSpPr>
        <p:spPr>
          <a:xfrm>
            <a:off x="4336200" y="4293257"/>
            <a:ext cx="35196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486" name="Google Shape;486;p54"/>
          <p:cNvSpPr txBox="1">
            <a:spLocks noGrp="1"/>
          </p:cNvSpPr>
          <p:nvPr>
            <p:ph type="title" idx="6"/>
          </p:nvPr>
        </p:nvSpPr>
        <p:spPr>
          <a:xfrm>
            <a:off x="2632400" y="9108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487" name="Google Shape;487;p54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8" name="Google Shape;488;p54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04568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5"/>
          <p:cNvSpPr/>
          <p:nvPr/>
        </p:nvSpPr>
        <p:spPr>
          <a:xfrm flipH="1">
            <a:off x="6891310" y="-99866"/>
            <a:ext cx="5526333" cy="4827233"/>
          </a:xfrm>
          <a:custGeom>
            <a:avLst/>
            <a:gdLst/>
            <a:ahLst/>
            <a:cxnLst/>
            <a:rect l="l" t="t" r="r" b="b"/>
            <a:pathLst>
              <a:path w="165790" h="144817" extrusionOk="0">
                <a:moveTo>
                  <a:pt x="0" y="0"/>
                </a:moveTo>
                <a:lnTo>
                  <a:pt x="0" y="144817"/>
                </a:lnTo>
                <a:lnTo>
                  <a:pt x="165790" y="98375"/>
                </a:lnTo>
                <a:lnTo>
                  <a:pt x="69911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491" name="Google Shape;491;p55"/>
          <p:cNvSpPr/>
          <p:nvPr/>
        </p:nvSpPr>
        <p:spPr>
          <a:xfrm flipH="1">
            <a:off x="-99879" y="3179322"/>
            <a:ext cx="12517533" cy="3828500"/>
          </a:xfrm>
          <a:custGeom>
            <a:avLst/>
            <a:gdLst/>
            <a:ahLst/>
            <a:cxnLst/>
            <a:rect l="l" t="t" r="r" b="b"/>
            <a:pathLst>
              <a:path w="375526" h="114855" extrusionOk="0">
                <a:moveTo>
                  <a:pt x="0" y="46441"/>
                </a:moveTo>
                <a:lnTo>
                  <a:pt x="0" y="114855"/>
                </a:lnTo>
                <a:lnTo>
                  <a:pt x="375526" y="114855"/>
                </a:lnTo>
                <a:lnTo>
                  <a:pt x="165791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492" name="Google Shape;492;p55"/>
          <p:cNvSpPr/>
          <p:nvPr/>
        </p:nvSpPr>
        <p:spPr>
          <a:xfrm flipH="1">
            <a:off x="-49912" y="-83221"/>
            <a:ext cx="10137167" cy="5143500"/>
          </a:xfrm>
          <a:custGeom>
            <a:avLst/>
            <a:gdLst/>
            <a:ahLst/>
            <a:cxnLst/>
            <a:rect l="l" t="t" r="r" b="b"/>
            <a:pathLst>
              <a:path w="304115" h="154305" extrusionOk="0">
                <a:moveTo>
                  <a:pt x="0" y="0"/>
                </a:moveTo>
                <a:lnTo>
                  <a:pt x="304115" y="0"/>
                </a:lnTo>
                <a:lnTo>
                  <a:pt x="198249" y="154305"/>
                </a:lnTo>
                <a:lnTo>
                  <a:pt x="96378" y="98375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493" name="Google Shape;493;p55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55"/>
          <p:cNvSpPr txBox="1">
            <a:spLocks noGrp="1"/>
          </p:cNvSpPr>
          <p:nvPr>
            <p:ph type="title"/>
          </p:nvPr>
        </p:nvSpPr>
        <p:spPr>
          <a:xfrm>
            <a:off x="2632400" y="8092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55"/>
          <p:cNvSpPr txBox="1">
            <a:spLocks noGrp="1"/>
          </p:cNvSpPr>
          <p:nvPr>
            <p:ph type="title" idx="2"/>
          </p:nvPr>
        </p:nvSpPr>
        <p:spPr>
          <a:xfrm>
            <a:off x="3028700" y="2113700"/>
            <a:ext cx="18132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endParaRPr/>
          </a:p>
        </p:txBody>
      </p:sp>
      <p:sp>
        <p:nvSpPr>
          <p:cNvPr id="496" name="Google Shape;496;p55"/>
          <p:cNvSpPr txBox="1">
            <a:spLocks noGrp="1"/>
          </p:cNvSpPr>
          <p:nvPr>
            <p:ph type="subTitle" idx="1"/>
          </p:nvPr>
        </p:nvSpPr>
        <p:spPr>
          <a:xfrm>
            <a:off x="1994900" y="2495681"/>
            <a:ext cx="3643600" cy="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7" name="Google Shape;497;p55"/>
          <p:cNvSpPr txBox="1">
            <a:spLocks noGrp="1"/>
          </p:cNvSpPr>
          <p:nvPr>
            <p:ph type="title" idx="3"/>
          </p:nvPr>
        </p:nvSpPr>
        <p:spPr>
          <a:xfrm>
            <a:off x="3028700" y="4129300"/>
            <a:ext cx="18132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endParaRPr/>
          </a:p>
        </p:txBody>
      </p:sp>
      <p:sp>
        <p:nvSpPr>
          <p:cNvPr id="498" name="Google Shape;498;p55"/>
          <p:cNvSpPr txBox="1">
            <a:spLocks noGrp="1"/>
          </p:cNvSpPr>
          <p:nvPr>
            <p:ph type="subTitle" idx="4"/>
          </p:nvPr>
        </p:nvSpPr>
        <p:spPr>
          <a:xfrm>
            <a:off x="1994900" y="4520529"/>
            <a:ext cx="3643600" cy="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55"/>
          <p:cNvSpPr txBox="1">
            <a:spLocks noGrp="1"/>
          </p:cNvSpPr>
          <p:nvPr>
            <p:ph type="title" idx="5"/>
          </p:nvPr>
        </p:nvSpPr>
        <p:spPr>
          <a:xfrm>
            <a:off x="7468700" y="2113700"/>
            <a:ext cx="18132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endParaRPr/>
          </a:p>
        </p:txBody>
      </p:sp>
      <p:sp>
        <p:nvSpPr>
          <p:cNvPr id="500" name="Google Shape;500;p55"/>
          <p:cNvSpPr txBox="1">
            <a:spLocks noGrp="1"/>
          </p:cNvSpPr>
          <p:nvPr>
            <p:ph type="subTitle" idx="6"/>
          </p:nvPr>
        </p:nvSpPr>
        <p:spPr>
          <a:xfrm>
            <a:off x="6553500" y="2495681"/>
            <a:ext cx="3643600" cy="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55"/>
          <p:cNvSpPr txBox="1">
            <a:spLocks noGrp="1"/>
          </p:cNvSpPr>
          <p:nvPr>
            <p:ph type="title" idx="7"/>
          </p:nvPr>
        </p:nvSpPr>
        <p:spPr>
          <a:xfrm>
            <a:off x="7468700" y="4129500"/>
            <a:ext cx="18132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endParaRPr/>
          </a:p>
        </p:txBody>
      </p:sp>
      <p:sp>
        <p:nvSpPr>
          <p:cNvPr id="502" name="Google Shape;502;p55"/>
          <p:cNvSpPr txBox="1">
            <a:spLocks noGrp="1"/>
          </p:cNvSpPr>
          <p:nvPr>
            <p:ph type="subTitle" idx="8"/>
          </p:nvPr>
        </p:nvSpPr>
        <p:spPr>
          <a:xfrm>
            <a:off x="6553500" y="4519936"/>
            <a:ext cx="3643600" cy="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503" name="Google Shape;503;p55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4" name="Google Shape;504;p55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58246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6"/>
          <p:cNvSpPr/>
          <p:nvPr/>
        </p:nvSpPr>
        <p:spPr>
          <a:xfrm rot="10800000" flipH="1">
            <a:off x="-99867" y="2180589"/>
            <a:ext cx="5526333" cy="4827233"/>
          </a:xfrm>
          <a:custGeom>
            <a:avLst/>
            <a:gdLst/>
            <a:ahLst/>
            <a:cxnLst/>
            <a:rect l="l" t="t" r="r" b="b"/>
            <a:pathLst>
              <a:path w="165790" h="144817" extrusionOk="0">
                <a:moveTo>
                  <a:pt x="0" y="0"/>
                </a:moveTo>
                <a:lnTo>
                  <a:pt x="0" y="144817"/>
                </a:lnTo>
                <a:lnTo>
                  <a:pt x="165790" y="98375"/>
                </a:lnTo>
                <a:lnTo>
                  <a:pt x="69911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507" name="Google Shape;507;p56"/>
          <p:cNvSpPr/>
          <p:nvPr/>
        </p:nvSpPr>
        <p:spPr>
          <a:xfrm rot="10800000" flipH="1">
            <a:off x="-99879" y="-99866"/>
            <a:ext cx="12517533" cy="3828500"/>
          </a:xfrm>
          <a:custGeom>
            <a:avLst/>
            <a:gdLst/>
            <a:ahLst/>
            <a:cxnLst/>
            <a:rect l="l" t="t" r="r" b="b"/>
            <a:pathLst>
              <a:path w="375526" h="114855" extrusionOk="0">
                <a:moveTo>
                  <a:pt x="0" y="46441"/>
                </a:moveTo>
                <a:lnTo>
                  <a:pt x="0" y="114855"/>
                </a:lnTo>
                <a:lnTo>
                  <a:pt x="375526" y="114855"/>
                </a:lnTo>
                <a:lnTo>
                  <a:pt x="165791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508" name="Google Shape;508;p56"/>
          <p:cNvSpPr/>
          <p:nvPr/>
        </p:nvSpPr>
        <p:spPr>
          <a:xfrm rot="10800000" flipH="1">
            <a:off x="2230522" y="1847677"/>
            <a:ext cx="10137167" cy="5143500"/>
          </a:xfrm>
          <a:custGeom>
            <a:avLst/>
            <a:gdLst/>
            <a:ahLst/>
            <a:cxnLst/>
            <a:rect l="l" t="t" r="r" b="b"/>
            <a:pathLst>
              <a:path w="304115" h="154305" extrusionOk="0">
                <a:moveTo>
                  <a:pt x="0" y="0"/>
                </a:moveTo>
                <a:lnTo>
                  <a:pt x="304115" y="0"/>
                </a:lnTo>
                <a:lnTo>
                  <a:pt x="198249" y="154305"/>
                </a:lnTo>
                <a:lnTo>
                  <a:pt x="96378" y="98375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509" name="Google Shape;509;p56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0" name="Google Shape;510;p56"/>
          <p:cNvSpPr txBox="1">
            <a:spLocks noGrp="1"/>
          </p:cNvSpPr>
          <p:nvPr>
            <p:ph type="title"/>
          </p:nvPr>
        </p:nvSpPr>
        <p:spPr>
          <a:xfrm>
            <a:off x="2261000" y="2379911"/>
            <a:ext cx="76700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1" name="Google Shape;511;p56"/>
          <p:cNvSpPr txBox="1">
            <a:spLocks noGrp="1"/>
          </p:cNvSpPr>
          <p:nvPr>
            <p:ph type="subTitle" idx="1"/>
          </p:nvPr>
        </p:nvSpPr>
        <p:spPr>
          <a:xfrm>
            <a:off x="3476333" y="3783677"/>
            <a:ext cx="4932400" cy="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12" name="Google Shape;512;p56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3" name="Google Shape;513;p56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84481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7"/>
          <p:cNvSpPr/>
          <p:nvPr/>
        </p:nvSpPr>
        <p:spPr>
          <a:xfrm>
            <a:off x="-149821" y="-99867"/>
            <a:ext cx="5941100" cy="5260000"/>
          </a:xfrm>
          <a:custGeom>
            <a:avLst/>
            <a:gdLst/>
            <a:ahLst/>
            <a:cxnLst/>
            <a:rect l="l" t="t" r="r" b="b"/>
            <a:pathLst>
              <a:path w="178233" h="157800" extrusionOk="0">
                <a:moveTo>
                  <a:pt x="128338" y="0"/>
                </a:moveTo>
                <a:lnTo>
                  <a:pt x="0" y="0"/>
                </a:lnTo>
                <a:lnTo>
                  <a:pt x="0" y="157800"/>
                </a:lnTo>
                <a:lnTo>
                  <a:pt x="178233" y="110043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516" name="Google Shape;516;p57"/>
          <p:cNvSpPr/>
          <p:nvPr/>
        </p:nvSpPr>
        <p:spPr>
          <a:xfrm>
            <a:off x="4128121" y="-99867"/>
            <a:ext cx="8272867" cy="5642867"/>
          </a:xfrm>
          <a:custGeom>
            <a:avLst/>
            <a:gdLst/>
            <a:ahLst/>
            <a:cxnLst/>
            <a:rect l="l" t="t" r="r" b="b"/>
            <a:pathLst>
              <a:path w="248186" h="169286" extrusionOk="0">
                <a:moveTo>
                  <a:pt x="0" y="0"/>
                </a:moveTo>
                <a:lnTo>
                  <a:pt x="248186" y="0"/>
                </a:lnTo>
                <a:lnTo>
                  <a:pt x="247687" y="169286"/>
                </a:lnTo>
                <a:lnTo>
                  <a:pt x="48938" y="111359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517" name="Google Shape;517;p57"/>
          <p:cNvSpPr/>
          <p:nvPr/>
        </p:nvSpPr>
        <p:spPr>
          <a:xfrm>
            <a:off x="-166433" y="3595467"/>
            <a:ext cx="8752400" cy="3412367"/>
          </a:xfrm>
          <a:custGeom>
            <a:avLst/>
            <a:gdLst/>
            <a:ahLst/>
            <a:cxnLst/>
            <a:rect l="l" t="t" r="r" b="b"/>
            <a:pathLst>
              <a:path w="262572" h="102371" extrusionOk="0">
                <a:moveTo>
                  <a:pt x="0" y="46941"/>
                </a:moveTo>
                <a:lnTo>
                  <a:pt x="0" y="102371"/>
                </a:lnTo>
                <a:lnTo>
                  <a:pt x="262572" y="102362"/>
                </a:lnTo>
                <a:lnTo>
                  <a:pt x="242678" y="19120"/>
                </a:lnTo>
                <a:lnTo>
                  <a:pt x="177276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518" name="Google Shape;518;p57"/>
          <p:cNvSpPr/>
          <p:nvPr/>
        </p:nvSpPr>
        <p:spPr>
          <a:xfrm>
            <a:off x="7906679" y="4213368"/>
            <a:ext cx="4527600" cy="2846400"/>
          </a:xfrm>
          <a:custGeom>
            <a:avLst/>
            <a:gdLst/>
            <a:ahLst/>
            <a:cxnLst/>
            <a:rect l="l" t="t" r="r" b="b"/>
            <a:pathLst>
              <a:path w="135828" h="85392" extrusionOk="0">
                <a:moveTo>
                  <a:pt x="0" y="0"/>
                </a:moveTo>
                <a:lnTo>
                  <a:pt x="135828" y="40449"/>
                </a:lnTo>
                <a:lnTo>
                  <a:pt x="135828" y="85392"/>
                </a:lnTo>
                <a:lnTo>
                  <a:pt x="20973" y="85392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519" name="Google Shape;519;p57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57"/>
          <p:cNvSpPr txBox="1">
            <a:spLocks noGrp="1"/>
          </p:cNvSpPr>
          <p:nvPr>
            <p:ph type="title"/>
          </p:nvPr>
        </p:nvSpPr>
        <p:spPr>
          <a:xfrm>
            <a:off x="2632400" y="9108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cxnSp>
        <p:nvCxnSpPr>
          <p:cNvPr id="521" name="Google Shape;521;p57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2" name="Google Shape;522;p57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91915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oogle Shape;524;p58"/>
          <p:cNvGrpSpPr/>
          <p:nvPr/>
        </p:nvGrpSpPr>
        <p:grpSpPr>
          <a:xfrm flipH="1">
            <a:off x="-181666" y="-99867"/>
            <a:ext cx="12615945" cy="7174267"/>
            <a:chOff x="-124834" y="-74900"/>
            <a:chExt cx="9461959" cy="5380700"/>
          </a:xfrm>
        </p:grpSpPr>
        <p:sp>
          <p:nvSpPr>
            <p:cNvPr id="525" name="Google Shape;525;p58"/>
            <p:cNvSpPr/>
            <p:nvPr/>
          </p:nvSpPr>
          <p:spPr>
            <a:xfrm>
              <a:off x="-112366" y="-74900"/>
              <a:ext cx="4455825" cy="3945000"/>
            </a:xfrm>
            <a:custGeom>
              <a:avLst/>
              <a:gdLst/>
              <a:ahLst/>
              <a:cxnLst/>
              <a:rect l="l" t="t" r="r" b="b"/>
              <a:pathLst>
                <a:path w="178233" h="157800" extrusionOk="0">
                  <a:moveTo>
                    <a:pt x="128338" y="0"/>
                  </a:moveTo>
                  <a:lnTo>
                    <a:pt x="0" y="0"/>
                  </a:lnTo>
                  <a:lnTo>
                    <a:pt x="0" y="157800"/>
                  </a:lnTo>
                  <a:lnTo>
                    <a:pt x="178233" y="110043"/>
                  </a:lnTo>
                  <a:close/>
                </a:path>
              </a:pathLst>
            </a:custGeom>
            <a:solidFill>
              <a:srgbClr val="9EDDEF">
                <a:alpha val="29460"/>
              </a:srgbClr>
            </a:solidFill>
            <a:ln>
              <a:noFill/>
            </a:ln>
          </p:spPr>
        </p:sp>
        <p:sp>
          <p:nvSpPr>
            <p:cNvPr id="526" name="Google Shape;526;p58"/>
            <p:cNvSpPr/>
            <p:nvPr/>
          </p:nvSpPr>
          <p:spPr>
            <a:xfrm>
              <a:off x="3096091" y="-74900"/>
              <a:ext cx="6204650" cy="4232150"/>
            </a:xfrm>
            <a:custGeom>
              <a:avLst/>
              <a:gdLst/>
              <a:ahLst/>
              <a:cxnLst/>
              <a:rect l="l" t="t" r="r" b="b"/>
              <a:pathLst>
                <a:path w="248186" h="169286" extrusionOk="0">
                  <a:moveTo>
                    <a:pt x="0" y="0"/>
                  </a:moveTo>
                  <a:lnTo>
                    <a:pt x="248186" y="0"/>
                  </a:lnTo>
                  <a:lnTo>
                    <a:pt x="247687" y="169286"/>
                  </a:lnTo>
                  <a:lnTo>
                    <a:pt x="48938" y="111359"/>
                  </a:lnTo>
                  <a:close/>
                </a:path>
              </a:pathLst>
            </a:custGeom>
            <a:solidFill>
              <a:srgbClr val="F7E5B7">
                <a:alpha val="52679"/>
              </a:srgbClr>
            </a:solidFill>
            <a:ln>
              <a:noFill/>
            </a:ln>
          </p:spPr>
        </p:sp>
        <p:sp>
          <p:nvSpPr>
            <p:cNvPr id="527" name="Google Shape;527;p58"/>
            <p:cNvSpPr/>
            <p:nvPr/>
          </p:nvSpPr>
          <p:spPr>
            <a:xfrm>
              <a:off x="-124834" y="2696591"/>
              <a:ext cx="6579175" cy="2559275"/>
            </a:xfrm>
            <a:custGeom>
              <a:avLst/>
              <a:gdLst/>
              <a:ahLst/>
              <a:cxnLst/>
              <a:rect l="l" t="t" r="r" b="b"/>
              <a:pathLst>
                <a:path w="263167" h="102371" extrusionOk="0">
                  <a:moveTo>
                    <a:pt x="0" y="46941"/>
                  </a:moveTo>
                  <a:lnTo>
                    <a:pt x="0" y="102371"/>
                  </a:lnTo>
                  <a:lnTo>
                    <a:pt x="263167" y="102371"/>
                  </a:lnTo>
                  <a:lnTo>
                    <a:pt x="241195" y="18976"/>
                  </a:lnTo>
                  <a:lnTo>
                    <a:pt x="177276" y="0"/>
                  </a:lnTo>
                  <a:close/>
                </a:path>
              </a:pathLst>
            </a:custGeom>
            <a:solidFill>
              <a:srgbClr val="96B3C1">
                <a:alpha val="38840"/>
              </a:srgbClr>
            </a:solidFill>
            <a:ln>
              <a:noFill/>
            </a:ln>
          </p:spPr>
        </p:sp>
        <p:sp>
          <p:nvSpPr>
            <p:cNvPr id="528" name="Google Shape;528;p58"/>
            <p:cNvSpPr/>
            <p:nvPr/>
          </p:nvSpPr>
          <p:spPr>
            <a:xfrm>
              <a:off x="5887625" y="3176625"/>
              <a:ext cx="3449500" cy="2129175"/>
            </a:xfrm>
            <a:custGeom>
              <a:avLst/>
              <a:gdLst/>
              <a:ahLst/>
              <a:cxnLst/>
              <a:rect l="l" t="t" r="r" b="b"/>
              <a:pathLst>
                <a:path w="137980" h="85167" extrusionOk="0">
                  <a:moveTo>
                    <a:pt x="0" y="0"/>
                  </a:moveTo>
                  <a:lnTo>
                    <a:pt x="137980" y="39627"/>
                  </a:lnTo>
                  <a:lnTo>
                    <a:pt x="137523" y="85167"/>
                  </a:lnTo>
                  <a:lnTo>
                    <a:pt x="22885" y="83685"/>
                  </a:lnTo>
                  <a:close/>
                </a:path>
              </a:pathLst>
            </a:custGeom>
            <a:solidFill>
              <a:srgbClr val="595959">
                <a:alpha val="16960"/>
              </a:srgbClr>
            </a:solidFill>
            <a:ln>
              <a:noFill/>
            </a:ln>
          </p:spPr>
        </p:sp>
      </p:grpSp>
      <p:sp>
        <p:nvSpPr>
          <p:cNvPr id="529" name="Google Shape;529;p58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58"/>
          <p:cNvSpPr txBox="1">
            <a:spLocks noGrp="1"/>
          </p:cNvSpPr>
          <p:nvPr>
            <p:ph type="title"/>
          </p:nvPr>
        </p:nvSpPr>
        <p:spPr>
          <a:xfrm>
            <a:off x="2632400" y="9108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cxnSp>
        <p:nvCxnSpPr>
          <p:cNvPr id="531" name="Google Shape;531;p58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2" name="Google Shape;532;p58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5801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1"/>
          <p:cNvSpPr/>
          <p:nvPr/>
        </p:nvSpPr>
        <p:spPr>
          <a:xfrm rot="10800000">
            <a:off x="6558675" y="2743780"/>
            <a:ext cx="5795933" cy="4536600"/>
          </a:xfrm>
          <a:custGeom>
            <a:avLst/>
            <a:gdLst/>
            <a:ahLst/>
            <a:cxnLst/>
            <a:rect l="l" t="t" r="r" b="b"/>
            <a:pathLst>
              <a:path w="173878" h="136098" extrusionOk="0">
                <a:moveTo>
                  <a:pt x="0" y="0"/>
                </a:moveTo>
                <a:lnTo>
                  <a:pt x="0" y="136098"/>
                </a:lnTo>
                <a:lnTo>
                  <a:pt x="173878" y="98319"/>
                </a:lnTo>
                <a:lnTo>
                  <a:pt x="130636" y="91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49" name="Google Shape;349;p41"/>
          <p:cNvSpPr/>
          <p:nvPr/>
        </p:nvSpPr>
        <p:spPr>
          <a:xfrm rot="10800000">
            <a:off x="3296576" y="-93533"/>
            <a:ext cx="9058033" cy="4096600"/>
          </a:xfrm>
          <a:custGeom>
            <a:avLst/>
            <a:gdLst/>
            <a:ahLst/>
            <a:cxnLst/>
            <a:rect l="l" t="t" r="r" b="b"/>
            <a:pathLst>
              <a:path w="271741" h="122898" extrusionOk="0">
                <a:moveTo>
                  <a:pt x="0" y="37780"/>
                </a:moveTo>
                <a:lnTo>
                  <a:pt x="0" y="122898"/>
                </a:lnTo>
                <a:lnTo>
                  <a:pt x="271741" y="122898"/>
                </a:lnTo>
                <a:lnTo>
                  <a:pt x="174333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50" name="Google Shape;350;p41"/>
          <p:cNvSpPr/>
          <p:nvPr/>
        </p:nvSpPr>
        <p:spPr>
          <a:xfrm rot="10800000">
            <a:off x="-64133" y="2872733"/>
            <a:ext cx="8086967" cy="4430400"/>
          </a:xfrm>
          <a:custGeom>
            <a:avLst/>
            <a:gdLst/>
            <a:ahLst/>
            <a:cxnLst/>
            <a:rect l="l" t="t" r="r" b="b"/>
            <a:pathLst>
              <a:path w="242609" h="132912" extrusionOk="0">
                <a:moveTo>
                  <a:pt x="0" y="455"/>
                </a:moveTo>
                <a:lnTo>
                  <a:pt x="44607" y="100594"/>
                </a:lnTo>
                <a:lnTo>
                  <a:pt x="242609" y="132912"/>
                </a:lnTo>
                <a:lnTo>
                  <a:pt x="242609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51" name="Google Shape;351;p41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41"/>
          <p:cNvSpPr txBox="1">
            <a:spLocks noGrp="1"/>
          </p:cNvSpPr>
          <p:nvPr>
            <p:ph type="title"/>
          </p:nvPr>
        </p:nvSpPr>
        <p:spPr>
          <a:xfrm>
            <a:off x="3813600" y="3661589"/>
            <a:ext cx="45648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3" name="Google Shape;353;p41"/>
          <p:cNvSpPr txBox="1">
            <a:spLocks noGrp="1"/>
          </p:cNvSpPr>
          <p:nvPr>
            <p:ph type="title" idx="2" hasCustomPrompt="1"/>
          </p:nvPr>
        </p:nvSpPr>
        <p:spPr>
          <a:xfrm>
            <a:off x="5133833" y="1702503"/>
            <a:ext cx="1924400" cy="18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54" name="Google Shape;354;p41"/>
          <p:cNvSpPr txBox="1">
            <a:spLocks noGrp="1"/>
          </p:cNvSpPr>
          <p:nvPr>
            <p:ph type="subTitle" idx="1"/>
          </p:nvPr>
        </p:nvSpPr>
        <p:spPr>
          <a:xfrm>
            <a:off x="3931400" y="4616277"/>
            <a:ext cx="43292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55" name="Google Shape;355;p41"/>
          <p:cNvSpPr txBox="1">
            <a:spLocks noGrp="1"/>
          </p:cNvSpPr>
          <p:nvPr>
            <p:ph type="subTitle" idx="3"/>
          </p:nvPr>
        </p:nvSpPr>
        <p:spPr>
          <a:xfrm>
            <a:off x="950967" y="719333"/>
            <a:ext cx="1262000" cy="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cxnSp>
        <p:nvCxnSpPr>
          <p:cNvPr id="356" name="Google Shape;356;p41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7" name="Google Shape;357;p41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51878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9"/>
          <p:cNvSpPr/>
          <p:nvPr/>
        </p:nvSpPr>
        <p:spPr>
          <a:xfrm>
            <a:off x="-83234" y="-116533"/>
            <a:ext cx="5550267" cy="7041100"/>
          </a:xfrm>
          <a:custGeom>
            <a:avLst/>
            <a:gdLst/>
            <a:ahLst/>
            <a:cxnLst/>
            <a:rect l="l" t="t" r="r" b="b"/>
            <a:pathLst>
              <a:path w="166508" h="211233" extrusionOk="0">
                <a:moveTo>
                  <a:pt x="146814" y="0"/>
                </a:moveTo>
                <a:lnTo>
                  <a:pt x="0" y="0"/>
                </a:lnTo>
                <a:lnTo>
                  <a:pt x="0" y="211233"/>
                </a:lnTo>
                <a:lnTo>
                  <a:pt x="166508" y="209407"/>
                </a:lnTo>
                <a:lnTo>
                  <a:pt x="46844" y="115418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535" name="Google Shape;535;p59"/>
          <p:cNvSpPr/>
          <p:nvPr/>
        </p:nvSpPr>
        <p:spPr>
          <a:xfrm>
            <a:off x="1381588" y="-83221"/>
            <a:ext cx="9388133" cy="6208800"/>
          </a:xfrm>
          <a:custGeom>
            <a:avLst/>
            <a:gdLst/>
            <a:ahLst/>
            <a:cxnLst/>
            <a:rect l="l" t="t" r="r" b="b"/>
            <a:pathLst>
              <a:path w="281644" h="186264" extrusionOk="0">
                <a:moveTo>
                  <a:pt x="101871" y="0"/>
                </a:moveTo>
                <a:lnTo>
                  <a:pt x="281644" y="0"/>
                </a:lnTo>
                <a:lnTo>
                  <a:pt x="96378" y="186264"/>
                </a:lnTo>
                <a:lnTo>
                  <a:pt x="0" y="11585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536" name="Google Shape;536;p59"/>
          <p:cNvSpPr/>
          <p:nvPr/>
        </p:nvSpPr>
        <p:spPr>
          <a:xfrm>
            <a:off x="4516334" y="-83233"/>
            <a:ext cx="7768133" cy="7124333"/>
          </a:xfrm>
          <a:custGeom>
            <a:avLst/>
            <a:gdLst/>
            <a:ahLst/>
            <a:cxnLst/>
            <a:rect l="l" t="t" r="r" b="b"/>
            <a:pathLst>
              <a:path w="233044" h="213730" extrusionOk="0">
                <a:moveTo>
                  <a:pt x="187102" y="0"/>
                </a:moveTo>
                <a:lnTo>
                  <a:pt x="233044" y="0"/>
                </a:lnTo>
                <a:lnTo>
                  <a:pt x="233044" y="213730"/>
                </a:lnTo>
                <a:lnTo>
                  <a:pt x="28920" y="208579"/>
                </a:lnTo>
                <a:lnTo>
                  <a:pt x="0" y="186035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537" name="Google Shape;537;p59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59"/>
          <p:cNvSpPr txBox="1">
            <a:spLocks noGrp="1"/>
          </p:cNvSpPr>
          <p:nvPr>
            <p:ph type="title"/>
          </p:nvPr>
        </p:nvSpPr>
        <p:spPr>
          <a:xfrm>
            <a:off x="2632400" y="9108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39" name="Google Shape;539;p59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0" name="Google Shape;540;p59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35694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0"/>
          <p:cNvSpPr/>
          <p:nvPr/>
        </p:nvSpPr>
        <p:spPr>
          <a:xfrm>
            <a:off x="6559967" y="-116533"/>
            <a:ext cx="5724500" cy="7041100"/>
          </a:xfrm>
          <a:custGeom>
            <a:avLst/>
            <a:gdLst/>
            <a:ahLst/>
            <a:cxnLst/>
            <a:rect l="l" t="t" r="r" b="b"/>
            <a:pathLst>
              <a:path w="171735" h="211233" extrusionOk="0">
                <a:moveTo>
                  <a:pt x="24921" y="0"/>
                </a:moveTo>
                <a:lnTo>
                  <a:pt x="171735" y="0"/>
                </a:lnTo>
                <a:lnTo>
                  <a:pt x="171735" y="211233"/>
                </a:lnTo>
                <a:lnTo>
                  <a:pt x="0" y="209809"/>
                </a:lnTo>
                <a:lnTo>
                  <a:pt x="127791" y="115854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543" name="Google Shape;543;p60"/>
          <p:cNvSpPr/>
          <p:nvPr/>
        </p:nvSpPr>
        <p:spPr>
          <a:xfrm flipH="1">
            <a:off x="1431522" y="-83221"/>
            <a:ext cx="9388133" cy="6208800"/>
          </a:xfrm>
          <a:custGeom>
            <a:avLst/>
            <a:gdLst/>
            <a:ahLst/>
            <a:cxnLst/>
            <a:rect l="l" t="t" r="r" b="b"/>
            <a:pathLst>
              <a:path w="281644" h="186264" extrusionOk="0">
                <a:moveTo>
                  <a:pt x="101871" y="0"/>
                </a:moveTo>
                <a:lnTo>
                  <a:pt x="281644" y="0"/>
                </a:lnTo>
                <a:lnTo>
                  <a:pt x="96378" y="186264"/>
                </a:lnTo>
                <a:lnTo>
                  <a:pt x="0" y="11585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544" name="Google Shape;544;p60"/>
          <p:cNvSpPr/>
          <p:nvPr/>
        </p:nvSpPr>
        <p:spPr>
          <a:xfrm>
            <a:off x="-83232" y="-83233"/>
            <a:ext cx="7673633" cy="7124333"/>
          </a:xfrm>
          <a:custGeom>
            <a:avLst/>
            <a:gdLst/>
            <a:ahLst/>
            <a:cxnLst/>
            <a:rect l="l" t="t" r="r" b="b"/>
            <a:pathLst>
              <a:path w="230209" h="213730" extrusionOk="0">
                <a:moveTo>
                  <a:pt x="45942" y="0"/>
                </a:moveTo>
                <a:lnTo>
                  <a:pt x="0" y="0"/>
                </a:lnTo>
                <a:lnTo>
                  <a:pt x="0" y="213730"/>
                </a:lnTo>
                <a:lnTo>
                  <a:pt x="199078" y="209028"/>
                </a:lnTo>
                <a:lnTo>
                  <a:pt x="230209" y="185765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545" name="Google Shape;545;p60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60"/>
          <p:cNvSpPr txBox="1">
            <a:spLocks noGrp="1"/>
          </p:cNvSpPr>
          <p:nvPr>
            <p:ph type="title"/>
          </p:nvPr>
        </p:nvSpPr>
        <p:spPr>
          <a:xfrm>
            <a:off x="2632400" y="9108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47" name="Google Shape;547;p60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8" name="Google Shape;548;p60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55040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1"/>
          <p:cNvSpPr/>
          <p:nvPr/>
        </p:nvSpPr>
        <p:spPr>
          <a:xfrm>
            <a:off x="-83221" y="-116533"/>
            <a:ext cx="5776033" cy="7041100"/>
          </a:xfrm>
          <a:custGeom>
            <a:avLst/>
            <a:gdLst/>
            <a:ahLst/>
            <a:cxnLst/>
            <a:rect l="l" t="t" r="r" b="b"/>
            <a:pathLst>
              <a:path w="173281" h="211233" extrusionOk="0">
                <a:moveTo>
                  <a:pt x="146814" y="0"/>
                </a:moveTo>
                <a:lnTo>
                  <a:pt x="0" y="0"/>
                </a:lnTo>
                <a:lnTo>
                  <a:pt x="0" y="211233"/>
                </a:lnTo>
                <a:lnTo>
                  <a:pt x="173281" y="211233"/>
                </a:lnTo>
                <a:lnTo>
                  <a:pt x="43944" y="115854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551" name="Google Shape;551;p61"/>
          <p:cNvSpPr/>
          <p:nvPr/>
        </p:nvSpPr>
        <p:spPr>
          <a:xfrm>
            <a:off x="1381588" y="-83221"/>
            <a:ext cx="9388133" cy="6208800"/>
          </a:xfrm>
          <a:custGeom>
            <a:avLst/>
            <a:gdLst/>
            <a:ahLst/>
            <a:cxnLst/>
            <a:rect l="l" t="t" r="r" b="b"/>
            <a:pathLst>
              <a:path w="281644" h="186264" extrusionOk="0">
                <a:moveTo>
                  <a:pt x="101871" y="0"/>
                </a:moveTo>
                <a:lnTo>
                  <a:pt x="281644" y="0"/>
                </a:lnTo>
                <a:lnTo>
                  <a:pt x="96378" y="186264"/>
                </a:lnTo>
                <a:lnTo>
                  <a:pt x="0" y="115853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552" name="Google Shape;552;p61"/>
          <p:cNvSpPr/>
          <p:nvPr/>
        </p:nvSpPr>
        <p:spPr>
          <a:xfrm>
            <a:off x="4596367" y="-83233"/>
            <a:ext cx="7688100" cy="7124333"/>
          </a:xfrm>
          <a:custGeom>
            <a:avLst/>
            <a:gdLst/>
            <a:ahLst/>
            <a:cxnLst/>
            <a:rect l="l" t="t" r="r" b="b"/>
            <a:pathLst>
              <a:path w="230643" h="213730" extrusionOk="0">
                <a:moveTo>
                  <a:pt x="184701" y="0"/>
                </a:moveTo>
                <a:lnTo>
                  <a:pt x="230643" y="0"/>
                </a:lnTo>
                <a:lnTo>
                  <a:pt x="230643" y="213730"/>
                </a:lnTo>
                <a:lnTo>
                  <a:pt x="33163" y="210250"/>
                </a:lnTo>
                <a:lnTo>
                  <a:pt x="0" y="185989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553" name="Google Shape;553;p61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61"/>
          <p:cNvSpPr txBox="1">
            <a:spLocks noGrp="1"/>
          </p:cNvSpPr>
          <p:nvPr>
            <p:ph type="title"/>
          </p:nvPr>
        </p:nvSpPr>
        <p:spPr>
          <a:xfrm>
            <a:off x="1401985" y="2339167"/>
            <a:ext cx="2844800" cy="5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endParaRPr/>
          </a:p>
        </p:txBody>
      </p:sp>
      <p:sp>
        <p:nvSpPr>
          <p:cNvPr id="555" name="Google Shape;555;p61"/>
          <p:cNvSpPr txBox="1">
            <a:spLocks noGrp="1"/>
          </p:cNvSpPr>
          <p:nvPr>
            <p:ph type="subTitle" idx="1"/>
          </p:nvPr>
        </p:nvSpPr>
        <p:spPr>
          <a:xfrm>
            <a:off x="1579985" y="2828311"/>
            <a:ext cx="2488800" cy="7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56" name="Google Shape;556;p61"/>
          <p:cNvSpPr txBox="1">
            <a:spLocks noGrp="1"/>
          </p:cNvSpPr>
          <p:nvPr>
            <p:ph type="title" idx="2"/>
          </p:nvPr>
        </p:nvSpPr>
        <p:spPr>
          <a:xfrm>
            <a:off x="1401985" y="4272867"/>
            <a:ext cx="2844800" cy="5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endParaRPr/>
          </a:p>
        </p:txBody>
      </p:sp>
      <p:sp>
        <p:nvSpPr>
          <p:cNvPr id="557" name="Google Shape;557;p61"/>
          <p:cNvSpPr txBox="1">
            <a:spLocks noGrp="1"/>
          </p:cNvSpPr>
          <p:nvPr>
            <p:ph type="subTitle" idx="3"/>
          </p:nvPr>
        </p:nvSpPr>
        <p:spPr>
          <a:xfrm>
            <a:off x="1579985" y="4793856"/>
            <a:ext cx="2488800" cy="7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58" name="Google Shape;558;p61"/>
          <p:cNvSpPr txBox="1">
            <a:spLocks noGrp="1"/>
          </p:cNvSpPr>
          <p:nvPr>
            <p:ph type="title" idx="4"/>
          </p:nvPr>
        </p:nvSpPr>
        <p:spPr>
          <a:xfrm>
            <a:off x="4627171" y="2339167"/>
            <a:ext cx="2821600" cy="5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endParaRPr/>
          </a:p>
        </p:txBody>
      </p:sp>
      <p:sp>
        <p:nvSpPr>
          <p:cNvPr id="559" name="Google Shape;559;p61"/>
          <p:cNvSpPr txBox="1">
            <a:spLocks noGrp="1"/>
          </p:cNvSpPr>
          <p:nvPr>
            <p:ph type="subTitle" idx="5"/>
          </p:nvPr>
        </p:nvSpPr>
        <p:spPr>
          <a:xfrm>
            <a:off x="4793571" y="2828301"/>
            <a:ext cx="2488800" cy="7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60" name="Google Shape;560;p61"/>
          <p:cNvSpPr txBox="1">
            <a:spLocks noGrp="1"/>
          </p:cNvSpPr>
          <p:nvPr>
            <p:ph type="title" idx="6"/>
          </p:nvPr>
        </p:nvSpPr>
        <p:spPr>
          <a:xfrm>
            <a:off x="4627171" y="4272867"/>
            <a:ext cx="2821600" cy="5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endParaRPr/>
          </a:p>
        </p:txBody>
      </p:sp>
      <p:sp>
        <p:nvSpPr>
          <p:cNvPr id="561" name="Google Shape;561;p61"/>
          <p:cNvSpPr txBox="1">
            <a:spLocks noGrp="1"/>
          </p:cNvSpPr>
          <p:nvPr>
            <p:ph type="subTitle" idx="7"/>
          </p:nvPr>
        </p:nvSpPr>
        <p:spPr>
          <a:xfrm>
            <a:off x="4793571" y="4793856"/>
            <a:ext cx="2488800" cy="7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62" name="Google Shape;562;p61"/>
          <p:cNvSpPr txBox="1">
            <a:spLocks noGrp="1"/>
          </p:cNvSpPr>
          <p:nvPr>
            <p:ph type="title" idx="8"/>
          </p:nvPr>
        </p:nvSpPr>
        <p:spPr>
          <a:xfrm>
            <a:off x="7978015" y="2339167"/>
            <a:ext cx="2812000" cy="5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endParaRPr/>
          </a:p>
        </p:txBody>
      </p:sp>
      <p:sp>
        <p:nvSpPr>
          <p:cNvPr id="563" name="Google Shape;563;p61"/>
          <p:cNvSpPr txBox="1">
            <a:spLocks noGrp="1"/>
          </p:cNvSpPr>
          <p:nvPr>
            <p:ph type="subTitle" idx="9"/>
          </p:nvPr>
        </p:nvSpPr>
        <p:spPr>
          <a:xfrm>
            <a:off x="8139615" y="2828301"/>
            <a:ext cx="2488800" cy="7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64" name="Google Shape;564;p61"/>
          <p:cNvSpPr txBox="1">
            <a:spLocks noGrp="1"/>
          </p:cNvSpPr>
          <p:nvPr>
            <p:ph type="title" idx="13"/>
          </p:nvPr>
        </p:nvSpPr>
        <p:spPr>
          <a:xfrm>
            <a:off x="7978015" y="4272867"/>
            <a:ext cx="2812000" cy="5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Rozha One"/>
              <a:buNone/>
              <a:defRPr sz="4800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endParaRPr/>
          </a:p>
        </p:txBody>
      </p:sp>
      <p:sp>
        <p:nvSpPr>
          <p:cNvPr id="565" name="Google Shape;565;p61"/>
          <p:cNvSpPr txBox="1">
            <a:spLocks noGrp="1"/>
          </p:cNvSpPr>
          <p:nvPr>
            <p:ph type="subTitle" idx="14"/>
          </p:nvPr>
        </p:nvSpPr>
        <p:spPr>
          <a:xfrm>
            <a:off x="8139615" y="4793856"/>
            <a:ext cx="2488800" cy="7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66" name="Google Shape;566;p61"/>
          <p:cNvSpPr txBox="1">
            <a:spLocks noGrp="1"/>
          </p:cNvSpPr>
          <p:nvPr>
            <p:ph type="title" idx="15"/>
          </p:nvPr>
        </p:nvSpPr>
        <p:spPr>
          <a:xfrm>
            <a:off x="2632400" y="9108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67" name="Google Shape;567;p61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8" name="Google Shape;568;p61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72094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62"/>
          <p:cNvSpPr/>
          <p:nvPr/>
        </p:nvSpPr>
        <p:spPr>
          <a:xfrm>
            <a:off x="-74640" y="-37327"/>
            <a:ext cx="7588600" cy="6966600"/>
          </a:xfrm>
          <a:custGeom>
            <a:avLst/>
            <a:gdLst/>
            <a:ahLst/>
            <a:cxnLst/>
            <a:rect l="l" t="t" r="r" b="b"/>
            <a:pathLst>
              <a:path w="227658" h="208998" extrusionOk="0">
                <a:moveTo>
                  <a:pt x="197428" y="208998"/>
                </a:moveTo>
                <a:lnTo>
                  <a:pt x="0" y="208998"/>
                </a:lnTo>
                <a:lnTo>
                  <a:pt x="0" y="0"/>
                </a:lnTo>
                <a:lnTo>
                  <a:pt x="46651" y="0"/>
                </a:lnTo>
                <a:lnTo>
                  <a:pt x="69417" y="22393"/>
                </a:lnTo>
                <a:lnTo>
                  <a:pt x="226165" y="180261"/>
                </a:lnTo>
                <a:lnTo>
                  <a:pt x="227658" y="187725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571" name="Google Shape;571;p62"/>
          <p:cNvSpPr/>
          <p:nvPr/>
        </p:nvSpPr>
        <p:spPr>
          <a:xfrm flipH="1">
            <a:off x="6508430" y="-116533"/>
            <a:ext cx="5776033" cy="7041100"/>
          </a:xfrm>
          <a:custGeom>
            <a:avLst/>
            <a:gdLst/>
            <a:ahLst/>
            <a:cxnLst/>
            <a:rect l="l" t="t" r="r" b="b"/>
            <a:pathLst>
              <a:path w="173281" h="211233" extrusionOk="0">
                <a:moveTo>
                  <a:pt x="146814" y="0"/>
                </a:moveTo>
                <a:lnTo>
                  <a:pt x="0" y="0"/>
                </a:lnTo>
                <a:lnTo>
                  <a:pt x="0" y="211233"/>
                </a:lnTo>
                <a:lnTo>
                  <a:pt x="173281" y="211233"/>
                </a:lnTo>
                <a:lnTo>
                  <a:pt x="43944" y="115854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572" name="Google Shape;572;p62"/>
          <p:cNvSpPr/>
          <p:nvPr/>
        </p:nvSpPr>
        <p:spPr>
          <a:xfrm flipH="1">
            <a:off x="1431522" y="-83221"/>
            <a:ext cx="9388133" cy="6208800"/>
          </a:xfrm>
          <a:custGeom>
            <a:avLst/>
            <a:gdLst/>
            <a:ahLst/>
            <a:cxnLst/>
            <a:rect l="l" t="t" r="r" b="b"/>
            <a:pathLst>
              <a:path w="281644" h="186264" extrusionOk="0">
                <a:moveTo>
                  <a:pt x="101871" y="0"/>
                </a:moveTo>
                <a:lnTo>
                  <a:pt x="281644" y="0"/>
                </a:lnTo>
                <a:lnTo>
                  <a:pt x="96378" y="186264"/>
                </a:lnTo>
                <a:lnTo>
                  <a:pt x="0" y="115853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573" name="Google Shape;573;p62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4" name="Google Shape;574;p62"/>
          <p:cNvSpPr txBox="1">
            <a:spLocks noGrp="1"/>
          </p:cNvSpPr>
          <p:nvPr>
            <p:ph type="title"/>
          </p:nvPr>
        </p:nvSpPr>
        <p:spPr>
          <a:xfrm>
            <a:off x="2632400" y="9108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62"/>
          <p:cNvSpPr txBox="1">
            <a:spLocks noGrp="1"/>
          </p:cNvSpPr>
          <p:nvPr>
            <p:ph type="title" idx="2"/>
          </p:nvPr>
        </p:nvSpPr>
        <p:spPr>
          <a:xfrm>
            <a:off x="2464301" y="2012100"/>
            <a:ext cx="30044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zha One"/>
              <a:buNone/>
              <a:defRPr sz="4800">
                <a:solidFill>
                  <a:schemeClr val="accent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zha One"/>
              <a:buNone/>
              <a:defRPr sz="4800">
                <a:solidFill>
                  <a:schemeClr val="accent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zha One"/>
              <a:buNone/>
              <a:defRPr sz="4800">
                <a:solidFill>
                  <a:schemeClr val="accent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zha One"/>
              <a:buNone/>
              <a:defRPr sz="4800">
                <a:solidFill>
                  <a:schemeClr val="accent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zha One"/>
              <a:buNone/>
              <a:defRPr sz="4800">
                <a:solidFill>
                  <a:schemeClr val="accent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zha One"/>
              <a:buNone/>
              <a:defRPr sz="4800">
                <a:solidFill>
                  <a:schemeClr val="accent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zha One"/>
              <a:buNone/>
              <a:defRPr sz="4800">
                <a:solidFill>
                  <a:schemeClr val="accent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zha One"/>
              <a:buNone/>
              <a:defRPr sz="4800">
                <a:solidFill>
                  <a:schemeClr val="accent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endParaRPr/>
          </a:p>
        </p:txBody>
      </p:sp>
      <p:sp>
        <p:nvSpPr>
          <p:cNvPr id="576" name="Google Shape;576;p62"/>
          <p:cNvSpPr txBox="1">
            <a:spLocks noGrp="1"/>
          </p:cNvSpPr>
          <p:nvPr>
            <p:ph type="subTitle" idx="1"/>
          </p:nvPr>
        </p:nvSpPr>
        <p:spPr>
          <a:xfrm>
            <a:off x="2144700" y="2399207"/>
            <a:ext cx="3643600" cy="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77" name="Google Shape;577;p62"/>
          <p:cNvSpPr txBox="1">
            <a:spLocks noGrp="1"/>
          </p:cNvSpPr>
          <p:nvPr>
            <p:ph type="title" idx="3"/>
          </p:nvPr>
        </p:nvSpPr>
        <p:spPr>
          <a:xfrm>
            <a:off x="2464301" y="4129300"/>
            <a:ext cx="30044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zha One"/>
              <a:buNone/>
              <a:defRPr sz="4800">
                <a:solidFill>
                  <a:schemeClr val="accent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zha One"/>
              <a:buNone/>
              <a:defRPr sz="4800">
                <a:solidFill>
                  <a:schemeClr val="accent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zha One"/>
              <a:buNone/>
              <a:defRPr sz="4800">
                <a:solidFill>
                  <a:schemeClr val="accent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zha One"/>
              <a:buNone/>
              <a:defRPr sz="4800">
                <a:solidFill>
                  <a:schemeClr val="accent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zha One"/>
              <a:buNone/>
              <a:defRPr sz="4800">
                <a:solidFill>
                  <a:schemeClr val="accent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zha One"/>
              <a:buNone/>
              <a:defRPr sz="4800">
                <a:solidFill>
                  <a:schemeClr val="accent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zha One"/>
              <a:buNone/>
              <a:defRPr sz="4800">
                <a:solidFill>
                  <a:schemeClr val="accent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zha One"/>
              <a:buNone/>
              <a:defRPr sz="4800">
                <a:solidFill>
                  <a:schemeClr val="accent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endParaRPr/>
          </a:p>
        </p:txBody>
      </p:sp>
      <p:sp>
        <p:nvSpPr>
          <p:cNvPr id="578" name="Google Shape;578;p62"/>
          <p:cNvSpPr txBox="1">
            <a:spLocks noGrp="1"/>
          </p:cNvSpPr>
          <p:nvPr>
            <p:ph type="subTitle" idx="4"/>
          </p:nvPr>
        </p:nvSpPr>
        <p:spPr>
          <a:xfrm>
            <a:off x="2144700" y="4644568"/>
            <a:ext cx="3643600" cy="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79" name="Google Shape;579;p62"/>
          <p:cNvSpPr txBox="1">
            <a:spLocks noGrp="1"/>
          </p:cNvSpPr>
          <p:nvPr>
            <p:ph type="title" idx="5"/>
          </p:nvPr>
        </p:nvSpPr>
        <p:spPr>
          <a:xfrm>
            <a:off x="7030035" y="2012100"/>
            <a:ext cx="30044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zha One"/>
              <a:buNone/>
              <a:defRPr sz="4800">
                <a:solidFill>
                  <a:schemeClr val="accent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zha One"/>
              <a:buNone/>
              <a:defRPr sz="4800">
                <a:solidFill>
                  <a:schemeClr val="accent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zha One"/>
              <a:buNone/>
              <a:defRPr sz="4800">
                <a:solidFill>
                  <a:schemeClr val="accent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zha One"/>
              <a:buNone/>
              <a:defRPr sz="4800">
                <a:solidFill>
                  <a:schemeClr val="accent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zha One"/>
              <a:buNone/>
              <a:defRPr sz="4800">
                <a:solidFill>
                  <a:schemeClr val="accent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zha One"/>
              <a:buNone/>
              <a:defRPr sz="4800">
                <a:solidFill>
                  <a:schemeClr val="accent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zha One"/>
              <a:buNone/>
              <a:defRPr sz="4800">
                <a:solidFill>
                  <a:schemeClr val="accent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zha One"/>
              <a:buNone/>
              <a:defRPr sz="4800">
                <a:solidFill>
                  <a:schemeClr val="accent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endParaRPr/>
          </a:p>
        </p:txBody>
      </p:sp>
      <p:sp>
        <p:nvSpPr>
          <p:cNvPr id="580" name="Google Shape;580;p62"/>
          <p:cNvSpPr txBox="1">
            <a:spLocks noGrp="1"/>
          </p:cNvSpPr>
          <p:nvPr>
            <p:ph type="subTitle" idx="6"/>
          </p:nvPr>
        </p:nvSpPr>
        <p:spPr>
          <a:xfrm>
            <a:off x="6710433" y="2399207"/>
            <a:ext cx="3643600" cy="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81" name="Google Shape;581;p62"/>
          <p:cNvSpPr txBox="1">
            <a:spLocks noGrp="1"/>
          </p:cNvSpPr>
          <p:nvPr>
            <p:ph type="title" idx="7"/>
          </p:nvPr>
        </p:nvSpPr>
        <p:spPr>
          <a:xfrm>
            <a:off x="7030035" y="4129500"/>
            <a:ext cx="30044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zha One"/>
              <a:buNone/>
              <a:defRPr sz="4800">
                <a:solidFill>
                  <a:schemeClr val="accent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zha One"/>
              <a:buNone/>
              <a:defRPr sz="4800">
                <a:solidFill>
                  <a:schemeClr val="accent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zha One"/>
              <a:buNone/>
              <a:defRPr sz="4800">
                <a:solidFill>
                  <a:schemeClr val="accent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zha One"/>
              <a:buNone/>
              <a:defRPr sz="4800">
                <a:solidFill>
                  <a:schemeClr val="accent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zha One"/>
              <a:buNone/>
              <a:defRPr sz="4800">
                <a:solidFill>
                  <a:schemeClr val="accent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zha One"/>
              <a:buNone/>
              <a:defRPr sz="4800">
                <a:solidFill>
                  <a:schemeClr val="accent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zha One"/>
              <a:buNone/>
              <a:defRPr sz="4800">
                <a:solidFill>
                  <a:schemeClr val="accent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zha One"/>
              <a:buNone/>
              <a:defRPr sz="4800">
                <a:solidFill>
                  <a:schemeClr val="accent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endParaRPr/>
          </a:p>
        </p:txBody>
      </p:sp>
      <p:sp>
        <p:nvSpPr>
          <p:cNvPr id="582" name="Google Shape;582;p62"/>
          <p:cNvSpPr txBox="1">
            <a:spLocks noGrp="1"/>
          </p:cNvSpPr>
          <p:nvPr>
            <p:ph type="subTitle" idx="8"/>
          </p:nvPr>
        </p:nvSpPr>
        <p:spPr>
          <a:xfrm>
            <a:off x="6710433" y="4643975"/>
            <a:ext cx="3643600" cy="2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cxnSp>
        <p:nvCxnSpPr>
          <p:cNvPr id="583" name="Google Shape;583;p62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4" name="Google Shape;584;p62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20586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63"/>
          <p:cNvSpPr/>
          <p:nvPr/>
        </p:nvSpPr>
        <p:spPr>
          <a:xfrm>
            <a:off x="-291166" y="3400067"/>
            <a:ext cx="5748167" cy="3738200"/>
          </a:xfrm>
          <a:custGeom>
            <a:avLst/>
            <a:gdLst/>
            <a:ahLst/>
            <a:cxnLst/>
            <a:rect l="l" t="t" r="r" b="b"/>
            <a:pathLst>
              <a:path w="172445" h="112146" extrusionOk="0">
                <a:moveTo>
                  <a:pt x="0" y="7890"/>
                </a:moveTo>
                <a:lnTo>
                  <a:pt x="0" y="112146"/>
                </a:lnTo>
                <a:lnTo>
                  <a:pt x="172445" y="34658"/>
                </a:lnTo>
                <a:lnTo>
                  <a:pt x="172445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587" name="Google Shape;587;p63"/>
          <p:cNvSpPr/>
          <p:nvPr/>
        </p:nvSpPr>
        <p:spPr>
          <a:xfrm>
            <a:off x="5704834" y="4609601"/>
            <a:ext cx="5481033" cy="2489500"/>
          </a:xfrm>
          <a:custGeom>
            <a:avLst/>
            <a:gdLst/>
            <a:ahLst/>
            <a:cxnLst/>
            <a:rect l="l" t="t" r="r" b="b"/>
            <a:pathLst>
              <a:path w="164431" h="74685" extrusionOk="0">
                <a:moveTo>
                  <a:pt x="164431" y="74685"/>
                </a:moveTo>
                <a:lnTo>
                  <a:pt x="0" y="74685"/>
                </a:lnTo>
                <a:lnTo>
                  <a:pt x="43119" y="0"/>
                </a:lnTo>
                <a:lnTo>
                  <a:pt x="74588" y="8432"/>
                </a:lnTo>
                <a:lnTo>
                  <a:pt x="130278" y="5166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588" name="Google Shape;588;p63"/>
          <p:cNvSpPr/>
          <p:nvPr/>
        </p:nvSpPr>
        <p:spPr>
          <a:xfrm>
            <a:off x="-303815" y="-282967"/>
            <a:ext cx="11485467" cy="7374000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128837" y="0"/>
                </a:moveTo>
                <a:lnTo>
                  <a:pt x="0" y="0"/>
                </a:lnTo>
                <a:lnTo>
                  <a:pt x="0" y="118350"/>
                </a:lnTo>
                <a:lnTo>
                  <a:pt x="178774" y="112358"/>
                </a:lnTo>
                <a:lnTo>
                  <a:pt x="344564" y="221220"/>
                </a:lnTo>
                <a:lnTo>
                  <a:pt x="243692" y="56428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589" name="Google Shape;589;p63"/>
          <p:cNvSpPr/>
          <p:nvPr/>
        </p:nvSpPr>
        <p:spPr>
          <a:xfrm>
            <a:off x="7823434" y="-282967"/>
            <a:ext cx="4510967" cy="7440600"/>
          </a:xfrm>
          <a:custGeom>
            <a:avLst/>
            <a:gdLst/>
            <a:ahLst/>
            <a:cxnLst/>
            <a:rect l="l" t="t" r="r" b="b"/>
            <a:pathLst>
              <a:path w="135329" h="223218" extrusionOk="0">
                <a:moveTo>
                  <a:pt x="53433" y="0"/>
                </a:moveTo>
                <a:lnTo>
                  <a:pt x="135329" y="0"/>
                </a:lnTo>
                <a:lnTo>
                  <a:pt x="135329" y="223218"/>
                </a:lnTo>
                <a:lnTo>
                  <a:pt x="101872" y="223218"/>
                </a:lnTo>
                <a:lnTo>
                  <a:pt x="0" y="57927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590" name="Google Shape;590;p63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63"/>
          <p:cNvSpPr txBox="1">
            <a:spLocks noGrp="1"/>
          </p:cNvSpPr>
          <p:nvPr>
            <p:ph type="title"/>
          </p:nvPr>
        </p:nvSpPr>
        <p:spPr>
          <a:xfrm>
            <a:off x="2632400" y="9108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92" name="Google Shape;592;p63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3" name="Google Shape;593;p63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46045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64"/>
          <p:cNvSpPr/>
          <p:nvPr/>
        </p:nvSpPr>
        <p:spPr>
          <a:xfrm>
            <a:off x="2632856" y="5236467"/>
            <a:ext cx="5371667" cy="1904533"/>
          </a:xfrm>
          <a:custGeom>
            <a:avLst/>
            <a:gdLst/>
            <a:ahLst/>
            <a:cxnLst/>
            <a:rect l="l" t="t" r="r" b="b"/>
            <a:pathLst>
              <a:path w="161150" h="57136" extrusionOk="0">
                <a:moveTo>
                  <a:pt x="161150" y="57136"/>
                </a:moveTo>
                <a:lnTo>
                  <a:pt x="0" y="50398"/>
                </a:lnTo>
                <a:lnTo>
                  <a:pt x="46254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596" name="Google Shape;596;p64"/>
          <p:cNvSpPr/>
          <p:nvPr/>
        </p:nvSpPr>
        <p:spPr>
          <a:xfrm>
            <a:off x="848933" y="-216367"/>
            <a:ext cx="11485467" cy="7374000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215727" y="221220"/>
                </a:moveTo>
                <a:lnTo>
                  <a:pt x="344564" y="221220"/>
                </a:lnTo>
                <a:lnTo>
                  <a:pt x="343908" y="103150"/>
                </a:lnTo>
                <a:lnTo>
                  <a:pt x="165790" y="108862"/>
                </a:lnTo>
                <a:lnTo>
                  <a:pt x="0" y="0"/>
                </a:lnTo>
                <a:lnTo>
                  <a:pt x="100872" y="164792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597" name="Google Shape;597;p64"/>
          <p:cNvSpPr/>
          <p:nvPr/>
        </p:nvSpPr>
        <p:spPr>
          <a:xfrm>
            <a:off x="800100" y="-266299"/>
            <a:ext cx="11517667" cy="3678700"/>
          </a:xfrm>
          <a:custGeom>
            <a:avLst/>
            <a:gdLst/>
            <a:ahLst/>
            <a:cxnLst/>
            <a:rect l="l" t="t" r="r" b="b"/>
            <a:pathLst>
              <a:path w="345530" h="110361" extrusionOk="0">
                <a:moveTo>
                  <a:pt x="345373" y="104648"/>
                </a:moveTo>
                <a:lnTo>
                  <a:pt x="345530" y="0"/>
                </a:lnTo>
                <a:lnTo>
                  <a:pt x="0" y="534"/>
                </a:lnTo>
                <a:lnTo>
                  <a:pt x="166756" y="11036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598" name="Google Shape;598;p64"/>
          <p:cNvSpPr/>
          <p:nvPr/>
        </p:nvSpPr>
        <p:spPr>
          <a:xfrm>
            <a:off x="-316266" y="-282967"/>
            <a:ext cx="4563567" cy="7440600"/>
          </a:xfrm>
          <a:custGeom>
            <a:avLst/>
            <a:gdLst/>
            <a:ahLst/>
            <a:cxnLst/>
            <a:rect l="l" t="t" r="r" b="b"/>
            <a:pathLst>
              <a:path w="136907" h="223218" extrusionOk="0">
                <a:moveTo>
                  <a:pt x="81896" y="223218"/>
                </a:moveTo>
                <a:lnTo>
                  <a:pt x="0" y="223218"/>
                </a:lnTo>
                <a:lnTo>
                  <a:pt x="0" y="0"/>
                </a:lnTo>
                <a:lnTo>
                  <a:pt x="33457" y="0"/>
                </a:lnTo>
                <a:lnTo>
                  <a:pt x="136907" y="163139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599" name="Google Shape;599;p64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0" name="Google Shape;600;p64"/>
          <p:cNvSpPr txBox="1">
            <a:spLocks noGrp="1"/>
          </p:cNvSpPr>
          <p:nvPr>
            <p:ph type="title"/>
          </p:nvPr>
        </p:nvSpPr>
        <p:spPr>
          <a:xfrm>
            <a:off x="2632400" y="9108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601" name="Google Shape;601;p64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2" name="Google Shape;602;p64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9143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65"/>
          <p:cNvSpPr/>
          <p:nvPr/>
        </p:nvSpPr>
        <p:spPr>
          <a:xfrm flipH="1">
            <a:off x="848933" y="-282967"/>
            <a:ext cx="11485467" cy="7374000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128837" y="0"/>
                </a:moveTo>
                <a:lnTo>
                  <a:pt x="0" y="0"/>
                </a:lnTo>
                <a:lnTo>
                  <a:pt x="0" y="118350"/>
                </a:lnTo>
                <a:lnTo>
                  <a:pt x="178774" y="112358"/>
                </a:lnTo>
                <a:lnTo>
                  <a:pt x="344564" y="221220"/>
                </a:lnTo>
                <a:lnTo>
                  <a:pt x="243692" y="56428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605" name="Google Shape;605;p65"/>
          <p:cNvSpPr/>
          <p:nvPr/>
        </p:nvSpPr>
        <p:spPr>
          <a:xfrm>
            <a:off x="843767" y="3462267"/>
            <a:ext cx="11474000" cy="3678700"/>
          </a:xfrm>
          <a:custGeom>
            <a:avLst/>
            <a:gdLst/>
            <a:ahLst/>
            <a:cxnLst/>
            <a:rect l="l" t="t" r="r" b="b"/>
            <a:pathLst>
              <a:path w="344220" h="110361" extrusionOk="0">
                <a:moveTo>
                  <a:pt x="344220" y="4994"/>
                </a:moveTo>
                <a:lnTo>
                  <a:pt x="344220" y="110361"/>
                </a:lnTo>
                <a:lnTo>
                  <a:pt x="0" y="109035"/>
                </a:lnTo>
                <a:lnTo>
                  <a:pt x="165446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606" name="Google Shape;606;p65"/>
          <p:cNvSpPr/>
          <p:nvPr/>
        </p:nvSpPr>
        <p:spPr>
          <a:xfrm flipH="1">
            <a:off x="-316254" y="-282967"/>
            <a:ext cx="4510967" cy="7440600"/>
          </a:xfrm>
          <a:custGeom>
            <a:avLst/>
            <a:gdLst/>
            <a:ahLst/>
            <a:cxnLst/>
            <a:rect l="l" t="t" r="r" b="b"/>
            <a:pathLst>
              <a:path w="135329" h="223218" extrusionOk="0">
                <a:moveTo>
                  <a:pt x="53433" y="0"/>
                </a:moveTo>
                <a:lnTo>
                  <a:pt x="135329" y="0"/>
                </a:lnTo>
                <a:lnTo>
                  <a:pt x="135329" y="223218"/>
                </a:lnTo>
                <a:lnTo>
                  <a:pt x="101872" y="223218"/>
                </a:lnTo>
                <a:lnTo>
                  <a:pt x="0" y="57927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607" name="Google Shape;607;p65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8" name="Google Shape;608;p65"/>
          <p:cNvSpPr txBox="1">
            <a:spLocks noGrp="1"/>
          </p:cNvSpPr>
          <p:nvPr>
            <p:ph type="title"/>
          </p:nvPr>
        </p:nvSpPr>
        <p:spPr>
          <a:xfrm>
            <a:off x="2632400" y="9108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609" name="Google Shape;609;p65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0" name="Google Shape;610;p65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12905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66"/>
          <p:cNvSpPr/>
          <p:nvPr/>
        </p:nvSpPr>
        <p:spPr>
          <a:xfrm>
            <a:off x="-99867" y="-99866"/>
            <a:ext cx="5526333" cy="4827233"/>
          </a:xfrm>
          <a:custGeom>
            <a:avLst/>
            <a:gdLst/>
            <a:ahLst/>
            <a:cxnLst/>
            <a:rect l="l" t="t" r="r" b="b"/>
            <a:pathLst>
              <a:path w="165790" h="144817" extrusionOk="0">
                <a:moveTo>
                  <a:pt x="0" y="0"/>
                </a:moveTo>
                <a:lnTo>
                  <a:pt x="0" y="144817"/>
                </a:lnTo>
                <a:lnTo>
                  <a:pt x="165790" y="98375"/>
                </a:lnTo>
                <a:lnTo>
                  <a:pt x="69911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613" name="Google Shape;613;p66"/>
          <p:cNvSpPr/>
          <p:nvPr/>
        </p:nvSpPr>
        <p:spPr>
          <a:xfrm>
            <a:off x="-99879" y="3179322"/>
            <a:ext cx="12517533" cy="3828500"/>
          </a:xfrm>
          <a:custGeom>
            <a:avLst/>
            <a:gdLst/>
            <a:ahLst/>
            <a:cxnLst/>
            <a:rect l="l" t="t" r="r" b="b"/>
            <a:pathLst>
              <a:path w="375526" h="114855" extrusionOk="0">
                <a:moveTo>
                  <a:pt x="0" y="46441"/>
                </a:moveTo>
                <a:lnTo>
                  <a:pt x="0" y="114855"/>
                </a:lnTo>
                <a:lnTo>
                  <a:pt x="375526" y="114855"/>
                </a:lnTo>
                <a:lnTo>
                  <a:pt x="165791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614" name="Google Shape;614;p66"/>
          <p:cNvSpPr/>
          <p:nvPr/>
        </p:nvSpPr>
        <p:spPr>
          <a:xfrm>
            <a:off x="2230522" y="-83221"/>
            <a:ext cx="10137167" cy="5143500"/>
          </a:xfrm>
          <a:custGeom>
            <a:avLst/>
            <a:gdLst/>
            <a:ahLst/>
            <a:cxnLst/>
            <a:rect l="l" t="t" r="r" b="b"/>
            <a:pathLst>
              <a:path w="304115" h="154305" extrusionOk="0">
                <a:moveTo>
                  <a:pt x="0" y="0"/>
                </a:moveTo>
                <a:lnTo>
                  <a:pt x="304115" y="0"/>
                </a:lnTo>
                <a:lnTo>
                  <a:pt x="198249" y="154305"/>
                </a:lnTo>
                <a:lnTo>
                  <a:pt x="96378" y="98375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615" name="Google Shape;615;p66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66"/>
          <p:cNvSpPr txBox="1">
            <a:spLocks noGrp="1"/>
          </p:cNvSpPr>
          <p:nvPr>
            <p:ph type="title"/>
          </p:nvPr>
        </p:nvSpPr>
        <p:spPr>
          <a:xfrm>
            <a:off x="2632400" y="9108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617" name="Google Shape;617;p66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8" name="Google Shape;618;p66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52651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67"/>
          <p:cNvSpPr/>
          <p:nvPr/>
        </p:nvSpPr>
        <p:spPr>
          <a:xfrm flipH="1">
            <a:off x="6891310" y="-99866"/>
            <a:ext cx="5526333" cy="4827233"/>
          </a:xfrm>
          <a:custGeom>
            <a:avLst/>
            <a:gdLst/>
            <a:ahLst/>
            <a:cxnLst/>
            <a:rect l="l" t="t" r="r" b="b"/>
            <a:pathLst>
              <a:path w="165790" h="144817" extrusionOk="0">
                <a:moveTo>
                  <a:pt x="0" y="0"/>
                </a:moveTo>
                <a:lnTo>
                  <a:pt x="0" y="144817"/>
                </a:lnTo>
                <a:lnTo>
                  <a:pt x="165790" y="98375"/>
                </a:lnTo>
                <a:lnTo>
                  <a:pt x="69911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621" name="Google Shape;621;p67"/>
          <p:cNvSpPr/>
          <p:nvPr/>
        </p:nvSpPr>
        <p:spPr>
          <a:xfrm flipH="1">
            <a:off x="-99879" y="3179322"/>
            <a:ext cx="12517533" cy="3828500"/>
          </a:xfrm>
          <a:custGeom>
            <a:avLst/>
            <a:gdLst/>
            <a:ahLst/>
            <a:cxnLst/>
            <a:rect l="l" t="t" r="r" b="b"/>
            <a:pathLst>
              <a:path w="375526" h="114855" extrusionOk="0">
                <a:moveTo>
                  <a:pt x="0" y="46441"/>
                </a:moveTo>
                <a:lnTo>
                  <a:pt x="0" y="114855"/>
                </a:lnTo>
                <a:lnTo>
                  <a:pt x="375526" y="114855"/>
                </a:lnTo>
                <a:lnTo>
                  <a:pt x="165791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622" name="Google Shape;622;p67"/>
          <p:cNvSpPr/>
          <p:nvPr/>
        </p:nvSpPr>
        <p:spPr>
          <a:xfrm flipH="1">
            <a:off x="-49912" y="-83221"/>
            <a:ext cx="10137167" cy="5143500"/>
          </a:xfrm>
          <a:custGeom>
            <a:avLst/>
            <a:gdLst/>
            <a:ahLst/>
            <a:cxnLst/>
            <a:rect l="l" t="t" r="r" b="b"/>
            <a:pathLst>
              <a:path w="304115" h="154305" extrusionOk="0">
                <a:moveTo>
                  <a:pt x="0" y="0"/>
                </a:moveTo>
                <a:lnTo>
                  <a:pt x="304115" y="0"/>
                </a:lnTo>
                <a:lnTo>
                  <a:pt x="198249" y="154305"/>
                </a:lnTo>
                <a:lnTo>
                  <a:pt x="96378" y="98375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623" name="Google Shape;623;p67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67"/>
          <p:cNvSpPr txBox="1">
            <a:spLocks noGrp="1"/>
          </p:cNvSpPr>
          <p:nvPr>
            <p:ph type="title"/>
          </p:nvPr>
        </p:nvSpPr>
        <p:spPr>
          <a:xfrm>
            <a:off x="2632400" y="9108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625" name="Google Shape;625;p67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6" name="Google Shape;626;p67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74869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Title only 11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68"/>
          <p:cNvSpPr/>
          <p:nvPr/>
        </p:nvSpPr>
        <p:spPr>
          <a:xfrm flipH="1">
            <a:off x="848933" y="-282967"/>
            <a:ext cx="11485467" cy="7374000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128837" y="0"/>
                </a:moveTo>
                <a:lnTo>
                  <a:pt x="0" y="0"/>
                </a:lnTo>
                <a:lnTo>
                  <a:pt x="0" y="118350"/>
                </a:lnTo>
                <a:lnTo>
                  <a:pt x="178774" y="112358"/>
                </a:lnTo>
                <a:lnTo>
                  <a:pt x="344564" y="221220"/>
                </a:lnTo>
                <a:lnTo>
                  <a:pt x="243692" y="56428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629" name="Google Shape;629;p68"/>
          <p:cNvSpPr/>
          <p:nvPr/>
        </p:nvSpPr>
        <p:spPr>
          <a:xfrm>
            <a:off x="727400" y="3462267"/>
            <a:ext cx="11592400" cy="3708667"/>
          </a:xfrm>
          <a:custGeom>
            <a:avLst/>
            <a:gdLst/>
            <a:ahLst/>
            <a:cxnLst/>
            <a:rect l="l" t="t" r="r" b="b"/>
            <a:pathLst>
              <a:path w="347772" h="111260" extrusionOk="0">
                <a:moveTo>
                  <a:pt x="347772" y="6056"/>
                </a:moveTo>
                <a:lnTo>
                  <a:pt x="347711" y="110361"/>
                </a:lnTo>
                <a:lnTo>
                  <a:pt x="0" y="111260"/>
                </a:lnTo>
                <a:lnTo>
                  <a:pt x="168937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630" name="Google Shape;630;p68"/>
          <p:cNvSpPr/>
          <p:nvPr/>
        </p:nvSpPr>
        <p:spPr>
          <a:xfrm flipH="1">
            <a:off x="2422153" y="-266333"/>
            <a:ext cx="5604111" cy="1864300"/>
          </a:xfrm>
          <a:custGeom>
            <a:avLst/>
            <a:gdLst/>
            <a:ahLst/>
            <a:cxnLst/>
            <a:rect l="l" t="t" r="r" b="b"/>
            <a:pathLst>
              <a:path w="166789" h="55929" extrusionOk="0">
                <a:moveTo>
                  <a:pt x="0" y="0"/>
                </a:moveTo>
                <a:lnTo>
                  <a:pt x="166789" y="0"/>
                </a:lnTo>
                <a:lnTo>
                  <a:pt x="114355" y="55929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631" name="Google Shape;631;p68"/>
          <p:cNvSpPr/>
          <p:nvPr/>
        </p:nvSpPr>
        <p:spPr>
          <a:xfrm>
            <a:off x="-301699" y="-383933"/>
            <a:ext cx="4510967" cy="7541567"/>
          </a:xfrm>
          <a:custGeom>
            <a:avLst/>
            <a:gdLst/>
            <a:ahLst/>
            <a:cxnLst/>
            <a:rect l="l" t="t" r="r" b="b"/>
            <a:pathLst>
              <a:path w="135329" h="226247" extrusionOk="0">
                <a:moveTo>
                  <a:pt x="78639" y="0"/>
                </a:moveTo>
                <a:lnTo>
                  <a:pt x="0" y="3029"/>
                </a:lnTo>
                <a:lnTo>
                  <a:pt x="0" y="226247"/>
                </a:lnTo>
                <a:lnTo>
                  <a:pt x="33457" y="226247"/>
                </a:lnTo>
                <a:lnTo>
                  <a:pt x="135329" y="60956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632" name="Google Shape;632;p68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68"/>
          <p:cNvSpPr txBox="1">
            <a:spLocks noGrp="1"/>
          </p:cNvSpPr>
          <p:nvPr>
            <p:ph type="title"/>
          </p:nvPr>
        </p:nvSpPr>
        <p:spPr>
          <a:xfrm>
            <a:off x="2632400" y="9108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634" name="Google Shape;634;p68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5" name="Google Shape;635;p68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3942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2"/>
          <p:cNvSpPr/>
          <p:nvPr/>
        </p:nvSpPr>
        <p:spPr>
          <a:xfrm rot="10800000" flipH="1">
            <a:off x="2697895" y="1812311"/>
            <a:ext cx="5498767" cy="5334000"/>
          </a:xfrm>
          <a:custGeom>
            <a:avLst/>
            <a:gdLst/>
            <a:ahLst/>
            <a:cxnLst/>
            <a:rect l="l" t="t" r="r" b="b"/>
            <a:pathLst>
              <a:path w="164963" h="160020" extrusionOk="0">
                <a:moveTo>
                  <a:pt x="0" y="0"/>
                </a:moveTo>
                <a:lnTo>
                  <a:pt x="164963" y="0"/>
                </a:lnTo>
                <a:lnTo>
                  <a:pt x="119243" y="16002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60" name="Google Shape;360;p42"/>
          <p:cNvSpPr/>
          <p:nvPr/>
        </p:nvSpPr>
        <p:spPr>
          <a:xfrm>
            <a:off x="5275434" y="-175442"/>
            <a:ext cx="7037233" cy="2133467"/>
          </a:xfrm>
          <a:custGeom>
            <a:avLst/>
            <a:gdLst/>
            <a:ahLst/>
            <a:cxnLst/>
            <a:rect l="l" t="t" r="r" b="b"/>
            <a:pathLst>
              <a:path w="211117" h="64004" extrusionOk="0">
                <a:moveTo>
                  <a:pt x="211117" y="4067"/>
                </a:moveTo>
                <a:lnTo>
                  <a:pt x="211117" y="0"/>
                </a:lnTo>
                <a:lnTo>
                  <a:pt x="36953" y="0"/>
                </a:lnTo>
                <a:lnTo>
                  <a:pt x="0" y="64004"/>
                </a:lnTo>
                <a:lnTo>
                  <a:pt x="177146" y="3349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61" name="Google Shape;361;p42"/>
          <p:cNvSpPr/>
          <p:nvPr/>
        </p:nvSpPr>
        <p:spPr>
          <a:xfrm>
            <a:off x="-102967" y="1853501"/>
            <a:ext cx="6796200" cy="5444033"/>
          </a:xfrm>
          <a:custGeom>
            <a:avLst/>
            <a:gdLst/>
            <a:ahLst/>
            <a:cxnLst/>
            <a:rect l="l" t="t" r="r" b="b"/>
            <a:pathLst>
              <a:path w="203886" h="163321" extrusionOk="0">
                <a:moveTo>
                  <a:pt x="0" y="161256"/>
                </a:moveTo>
                <a:lnTo>
                  <a:pt x="0" y="61784"/>
                </a:lnTo>
                <a:lnTo>
                  <a:pt x="203886" y="0"/>
                </a:lnTo>
                <a:lnTo>
                  <a:pt x="80633" y="16332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62" name="Google Shape;362;p42"/>
          <p:cNvSpPr/>
          <p:nvPr/>
        </p:nvSpPr>
        <p:spPr>
          <a:xfrm rot="10800000" flipH="1">
            <a:off x="-82372" y="-123561"/>
            <a:ext cx="6569667" cy="4036533"/>
          </a:xfrm>
          <a:custGeom>
            <a:avLst/>
            <a:gdLst/>
            <a:ahLst/>
            <a:cxnLst/>
            <a:rect l="l" t="t" r="r" b="b"/>
            <a:pathLst>
              <a:path w="197090" h="121096" extrusionOk="0">
                <a:moveTo>
                  <a:pt x="0" y="0"/>
                </a:moveTo>
                <a:lnTo>
                  <a:pt x="0" y="121096"/>
                </a:lnTo>
                <a:lnTo>
                  <a:pt x="197090" y="121096"/>
                </a:lnTo>
                <a:lnTo>
                  <a:pt x="154459" y="4819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63" name="Google Shape;363;p42"/>
          <p:cNvSpPr/>
          <p:nvPr/>
        </p:nvSpPr>
        <p:spPr>
          <a:xfrm rot="10800000" flipH="1">
            <a:off x="7311067" y="-41195"/>
            <a:ext cx="5004500" cy="7187533"/>
          </a:xfrm>
          <a:custGeom>
            <a:avLst/>
            <a:gdLst/>
            <a:ahLst/>
            <a:cxnLst/>
            <a:rect l="l" t="t" r="r" b="b"/>
            <a:pathLst>
              <a:path w="150135" h="215626" extrusionOk="0">
                <a:moveTo>
                  <a:pt x="26567" y="0"/>
                </a:moveTo>
                <a:lnTo>
                  <a:pt x="150135" y="0"/>
                </a:lnTo>
                <a:lnTo>
                  <a:pt x="150135" y="215626"/>
                </a:lnTo>
                <a:lnTo>
                  <a:pt x="0" y="92676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364" name="Google Shape;364;p42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42"/>
          <p:cNvSpPr txBox="1">
            <a:spLocks noGrp="1"/>
          </p:cNvSpPr>
          <p:nvPr>
            <p:ph type="body" idx="1"/>
          </p:nvPr>
        </p:nvSpPr>
        <p:spPr>
          <a:xfrm>
            <a:off x="950967" y="1797967"/>
            <a:ext cx="10290000" cy="43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"/>
              <a:buAutoNum type="arabicPeriod"/>
              <a:defRPr sz="1467">
                <a:latin typeface="Barlow"/>
                <a:ea typeface="Barlow"/>
                <a:cs typeface="Barlow"/>
                <a:sym typeface="Barlow"/>
              </a:defRPr>
            </a:lvl1pPr>
            <a:lvl2pPr marL="1219170" lvl="1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467">
                <a:latin typeface="Barlow"/>
                <a:ea typeface="Barlow"/>
                <a:cs typeface="Barlow"/>
                <a:sym typeface="Barlow"/>
              </a:defRPr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6" name="Google Shape;366;p42"/>
          <p:cNvSpPr txBox="1">
            <a:spLocks noGrp="1"/>
          </p:cNvSpPr>
          <p:nvPr>
            <p:ph type="title"/>
          </p:nvPr>
        </p:nvSpPr>
        <p:spPr>
          <a:xfrm>
            <a:off x="1941000" y="910833"/>
            <a:ext cx="83100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367" name="Google Shape;367;p42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8" name="Google Shape;368;p42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888678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7" name="Google Shape;637;p69"/>
          <p:cNvGrpSpPr/>
          <p:nvPr/>
        </p:nvGrpSpPr>
        <p:grpSpPr>
          <a:xfrm>
            <a:off x="-199733" y="-166457"/>
            <a:ext cx="12484200" cy="7240857"/>
            <a:chOff x="-149800" y="-124843"/>
            <a:chExt cx="9363150" cy="5430643"/>
          </a:xfrm>
        </p:grpSpPr>
        <p:sp>
          <p:nvSpPr>
            <p:cNvPr id="638" name="Google Shape;638;p69"/>
            <p:cNvSpPr/>
            <p:nvPr/>
          </p:nvSpPr>
          <p:spPr>
            <a:xfrm>
              <a:off x="-149800" y="-112350"/>
              <a:ext cx="7428100" cy="2272125"/>
            </a:xfrm>
            <a:custGeom>
              <a:avLst/>
              <a:gdLst/>
              <a:ahLst/>
              <a:cxnLst/>
              <a:rect l="l" t="t" r="r" b="b"/>
              <a:pathLst>
                <a:path w="297124" h="90885" extrusionOk="0">
                  <a:moveTo>
                    <a:pt x="0" y="90885"/>
                  </a:moveTo>
                  <a:lnTo>
                    <a:pt x="0" y="80897"/>
                  </a:lnTo>
                  <a:lnTo>
                    <a:pt x="0" y="0"/>
                  </a:lnTo>
                  <a:lnTo>
                    <a:pt x="297124" y="0"/>
                  </a:lnTo>
                  <a:close/>
                </a:path>
              </a:pathLst>
            </a:custGeom>
            <a:solidFill>
              <a:srgbClr val="595959">
                <a:alpha val="16960"/>
              </a:srgbClr>
            </a:solidFill>
            <a:ln>
              <a:noFill/>
            </a:ln>
          </p:spPr>
        </p:sp>
        <p:sp>
          <p:nvSpPr>
            <p:cNvPr id="639" name="Google Shape;639;p69"/>
            <p:cNvSpPr/>
            <p:nvPr/>
          </p:nvSpPr>
          <p:spPr>
            <a:xfrm>
              <a:off x="-149800" y="1164482"/>
              <a:ext cx="5480575" cy="4128825"/>
            </a:xfrm>
            <a:custGeom>
              <a:avLst/>
              <a:gdLst/>
              <a:ahLst/>
              <a:cxnLst/>
              <a:rect l="l" t="t" r="r" b="b"/>
              <a:pathLst>
                <a:path w="219223" h="165153" extrusionOk="0">
                  <a:moveTo>
                    <a:pt x="0" y="40311"/>
                  </a:moveTo>
                  <a:lnTo>
                    <a:pt x="0" y="165153"/>
                  </a:lnTo>
                  <a:lnTo>
                    <a:pt x="219223" y="165153"/>
                  </a:lnTo>
                  <a:lnTo>
                    <a:pt x="123872" y="0"/>
                  </a:lnTo>
                  <a:close/>
                </a:path>
              </a:pathLst>
            </a:custGeom>
            <a:solidFill>
              <a:srgbClr val="F7E5B7">
                <a:alpha val="52679"/>
              </a:srgbClr>
            </a:solidFill>
            <a:ln>
              <a:noFill/>
            </a:ln>
          </p:spPr>
        </p:sp>
        <p:sp>
          <p:nvSpPr>
            <p:cNvPr id="640" name="Google Shape;640;p69"/>
            <p:cNvSpPr/>
            <p:nvPr/>
          </p:nvSpPr>
          <p:spPr>
            <a:xfrm>
              <a:off x="5480566" y="-124843"/>
              <a:ext cx="3720300" cy="4344500"/>
            </a:xfrm>
            <a:custGeom>
              <a:avLst/>
              <a:gdLst/>
              <a:ahLst/>
              <a:cxnLst/>
              <a:rect l="l" t="t" r="r" b="b"/>
              <a:pathLst>
                <a:path w="148812" h="173780" extrusionOk="0">
                  <a:moveTo>
                    <a:pt x="70911" y="0"/>
                  </a:moveTo>
                  <a:lnTo>
                    <a:pt x="148812" y="0"/>
                  </a:lnTo>
                  <a:lnTo>
                    <a:pt x="148812" y="173780"/>
                  </a:lnTo>
                  <a:lnTo>
                    <a:pt x="0" y="22971"/>
                  </a:lnTo>
                  <a:close/>
                </a:path>
              </a:pathLst>
            </a:custGeom>
            <a:solidFill>
              <a:srgbClr val="9EDDEF">
                <a:alpha val="29460"/>
              </a:srgbClr>
            </a:solidFill>
            <a:ln>
              <a:noFill/>
            </a:ln>
          </p:spPr>
        </p:sp>
        <p:sp>
          <p:nvSpPr>
            <p:cNvPr id="641" name="Google Shape;641;p69"/>
            <p:cNvSpPr/>
            <p:nvPr/>
          </p:nvSpPr>
          <p:spPr>
            <a:xfrm>
              <a:off x="2983725" y="411975"/>
              <a:ext cx="6229625" cy="4893825"/>
            </a:xfrm>
            <a:custGeom>
              <a:avLst/>
              <a:gdLst/>
              <a:ahLst/>
              <a:cxnLst/>
              <a:rect l="l" t="t" r="r" b="b"/>
              <a:pathLst>
                <a:path w="249185" h="195753" extrusionOk="0">
                  <a:moveTo>
                    <a:pt x="0" y="32459"/>
                  </a:moveTo>
                  <a:lnTo>
                    <a:pt x="94381" y="195753"/>
                  </a:lnTo>
                  <a:lnTo>
                    <a:pt x="249185" y="195753"/>
                  </a:lnTo>
                  <a:lnTo>
                    <a:pt x="249185" y="152308"/>
                  </a:lnTo>
                  <a:lnTo>
                    <a:pt x="98875" y="0"/>
                  </a:lnTo>
                  <a:close/>
                </a:path>
              </a:pathLst>
            </a:custGeom>
            <a:solidFill>
              <a:srgbClr val="96B3C1">
                <a:alpha val="38840"/>
              </a:srgbClr>
            </a:solidFill>
            <a:ln>
              <a:noFill/>
            </a:ln>
          </p:spPr>
        </p:sp>
      </p:grpSp>
      <p:sp>
        <p:nvSpPr>
          <p:cNvPr id="642" name="Google Shape;642;p69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69"/>
          <p:cNvSpPr txBox="1">
            <a:spLocks noGrp="1"/>
          </p:cNvSpPr>
          <p:nvPr>
            <p:ph type="subTitle" idx="1"/>
          </p:nvPr>
        </p:nvSpPr>
        <p:spPr>
          <a:xfrm>
            <a:off x="1823103" y="4907071"/>
            <a:ext cx="4134400" cy="13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44" name="Google Shape;644;p69"/>
          <p:cNvSpPr txBox="1">
            <a:spLocks noGrp="1"/>
          </p:cNvSpPr>
          <p:nvPr>
            <p:ph type="subTitle" idx="2"/>
          </p:nvPr>
        </p:nvSpPr>
        <p:spPr>
          <a:xfrm>
            <a:off x="6234497" y="4907071"/>
            <a:ext cx="4134400" cy="13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45" name="Google Shape;645;p69"/>
          <p:cNvSpPr txBox="1">
            <a:spLocks noGrp="1"/>
          </p:cNvSpPr>
          <p:nvPr>
            <p:ph type="title"/>
          </p:nvPr>
        </p:nvSpPr>
        <p:spPr>
          <a:xfrm>
            <a:off x="2467503" y="4534200"/>
            <a:ext cx="2845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667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646" name="Google Shape;646;p69"/>
          <p:cNvSpPr txBox="1">
            <a:spLocks noGrp="1"/>
          </p:cNvSpPr>
          <p:nvPr>
            <p:ph type="title" idx="3"/>
          </p:nvPr>
        </p:nvSpPr>
        <p:spPr>
          <a:xfrm>
            <a:off x="6878897" y="4534200"/>
            <a:ext cx="2845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667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647" name="Google Shape;647;p69"/>
          <p:cNvSpPr txBox="1">
            <a:spLocks noGrp="1"/>
          </p:cNvSpPr>
          <p:nvPr>
            <p:ph type="title" idx="4"/>
          </p:nvPr>
        </p:nvSpPr>
        <p:spPr>
          <a:xfrm>
            <a:off x="2632400" y="9108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cxnSp>
        <p:nvCxnSpPr>
          <p:cNvPr id="648" name="Google Shape;648;p69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9" name="Google Shape;649;p69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6597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Title and one column 2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70"/>
          <p:cNvSpPr/>
          <p:nvPr/>
        </p:nvSpPr>
        <p:spPr>
          <a:xfrm rot="10800000">
            <a:off x="2388336" y="4028243"/>
            <a:ext cx="9904133" cy="3029500"/>
          </a:xfrm>
          <a:custGeom>
            <a:avLst/>
            <a:gdLst/>
            <a:ahLst/>
            <a:cxnLst/>
            <a:rect l="l" t="t" r="r" b="b"/>
            <a:pathLst>
              <a:path w="297124" h="90885" extrusionOk="0">
                <a:moveTo>
                  <a:pt x="0" y="90885"/>
                </a:moveTo>
                <a:lnTo>
                  <a:pt x="0" y="80897"/>
                </a:lnTo>
                <a:lnTo>
                  <a:pt x="0" y="0"/>
                </a:lnTo>
                <a:lnTo>
                  <a:pt x="297124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652" name="Google Shape;652;p70"/>
          <p:cNvSpPr/>
          <p:nvPr/>
        </p:nvSpPr>
        <p:spPr>
          <a:xfrm rot="10800000">
            <a:off x="4947789" y="-120554"/>
            <a:ext cx="7307433" cy="5505100"/>
          </a:xfrm>
          <a:custGeom>
            <a:avLst/>
            <a:gdLst/>
            <a:ahLst/>
            <a:cxnLst/>
            <a:rect l="l" t="t" r="r" b="b"/>
            <a:pathLst>
              <a:path w="219223" h="165153" extrusionOk="0">
                <a:moveTo>
                  <a:pt x="0" y="40311"/>
                </a:moveTo>
                <a:lnTo>
                  <a:pt x="0" y="165153"/>
                </a:lnTo>
                <a:lnTo>
                  <a:pt x="219223" y="165153"/>
                </a:lnTo>
                <a:lnTo>
                  <a:pt x="123872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653" name="Google Shape;653;p70"/>
          <p:cNvSpPr/>
          <p:nvPr/>
        </p:nvSpPr>
        <p:spPr>
          <a:xfrm>
            <a:off x="-183100" y="1281733"/>
            <a:ext cx="4974967" cy="5792667"/>
          </a:xfrm>
          <a:custGeom>
            <a:avLst/>
            <a:gdLst/>
            <a:ahLst/>
            <a:cxnLst/>
            <a:rect l="l" t="t" r="r" b="b"/>
            <a:pathLst>
              <a:path w="149249" h="173780" extrusionOk="0">
                <a:moveTo>
                  <a:pt x="96194" y="167653"/>
                </a:moveTo>
                <a:lnTo>
                  <a:pt x="0" y="173780"/>
                </a:lnTo>
                <a:lnTo>
                  <a:pt x="0" y="0"/>
                </a:lnTo>
                <a:lnTo>
                  <a:pt x="149249" y="151328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654" name="Google Shape;654;p70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70"/>
          <p:cNvSpPr txBox="1">
            <a:spLocks noGrp="1"/>
          </p:cNvSpPr>
          <p:nvPr>
            <p:ph type="body" idx="1"/>
          </p:nvPr>
        </p:nvSpPr>
        <p:spPr>
          <a:xfrm>
            <a:off x="2771767" y="5069833"/>
            <a:ext cx="6972400" cy="8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latin typeface="Barlow"/>
                <a:ea typeface="Barlow"/>
                <a:cs typeface="Barlow"/>
                <a:sym typeface="Barlow"/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cxnSp>
        <p:nvCxnSpPr>
          <p:cNvPr id="656" name="Google Shape;656;p70"/>
          <p:cNvCxnSpPr/>
          <p:nvPr/>
        </p:nvCxnSpPr>
        <p:spPr>
          <a:xfrm>
            <a:off x="5902217" y="809233"/>
            <a:ext cx="387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7" name="Google Shape;657;p70"/>
          <p:cNvSpPr txBox="1">
            <a:spLocks noGrp="1"/>
          </p:cNvSpPr>
          <p:nvPr>
            <p:ph type="title"/>
          </p:nvPr>
        </p:nvSpPr>
        <p:spPr>
          <a:xfrm>
            <a:off x="2632400" y="8092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658" name="Google Shape;658;p70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9" name="Google Shape;659;p70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20339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71"/>
          <p:cNvGrpSpPr/>
          <p:nvPr/>
        </p:nvGrpSpPr>
        <p:grpSpPr>
          <a:xfrm>
            <a:off x="-203500" y="-166458"/>
            <a:ext cx="12473344" cy="7226235"/>
            <a:chOff x="-152625" y="-124843"/>
            <a:chExt cx="9355008" cy="5419676"/>
          </a:xfrm>
        </p:grpSpPr>
        <p:sp>
          <p:nvSpPr>
            <p:cNvPr id="662" name="Google Shape;662;p71"/>
            <p:cNvSpPr/>
            <p:nvPr/>
          </p:nvSpPr>
          <p:spPr>
            <a:xfrm>
              <a:off x="-149800" y="-112350"/>
              <a:ext cx="7428100" cy="2272125"/>
            </a:xfrm>
            <a:custGeom>
              <a:avLst/>
              <a:gdLst/>
              <a:ahLst/>
              <a:cxnLst/>
              <a:rect l="l" t="t" r="r" b="b"/>
              <a:pathLst>
                <a:path w="297124" h="90885" extrusionOk="0">
                  <a:moveTo>
                    <a:pt x="0" y="90885"/>
                  </a:moveTo>
                  <a:lnTo>
                    <a:pt x="0" y="80897"/>
                  </a:lnTo>
                  <a:lnTo>
                    <a:pt x="0" y="0"/>
                  </a:lnTo>
                  <a:lnTo>
                    <a:pt x="297124" y="0"/>
                  </a:lnTo>
                  <a:close/>
                </a:path>
              </a:pathLst>
            </a:custGeom>
            <a:solidFill>
              <a:srgbClr val="F7E5B7">
                <a:alpha val="52679"/>
              </a:srgbClr>
            </a:solidFill>
            <a:ln>
              <a:noFill/>
            </a:ln>
          </p:spPr>
        </p:sp>
        <p:sp>
          <p:nvSpPr>
            <p:cNvPr id="663" name="Google Shape;663;p71"/>
            <p:cNvSpPr/>
            <p:nvPr/>
          </p:nvSpPr>
          <p:spPr>
            <a:xfrm>
              <a:off x="-152625" y="1148825"/>
              <a:ext cx="5483400" cy="4144475"/>
            </a:xfrm>
            <a:custGeom>
              <a:avLst/>
              <a:gdLst/>
              <a:ahLst/>
              <a:cxnLst/>
              <a:rect l="l" t="t" r="r" b="b"/>
              <a:pathLst>
                <a:path w="219336" h="165779" extrusionOk="0">
                  <a:moveTo>
                    <a:pt x="0" y="40581"/>
                  </a:moveTo>
                  <a:lnTo>
                    <a:pt x="113" y="165779"/>
                  </a:lnTo>
                  <a:lnTo>
                    <a:pt x="219336" y="165779"/>
                  </a:lnTo>
                  <a:lnTo>
                    <a:pt x="125233" y="0"/>
                  </a:lnTo>
                  <a:close/>
                </a:path>
              </a:pathLst>
            </a:custGeom>
            <a:solidFill>
              <a:srgbClr val="96B3C1">
                <a:alpha val="38840"/>
              </a:srgbClr>
            </a:solidFill>
            <a:ln>
              <a:noFill/>
            </a:ln>
          </p:spPr>
        </p:sp>
        <p:sp>
          <p:nvSpPr>
            <p:cNvPr id="664" name="Google Shape;664;p71"/>
            <p:cNvSpPr/>
            <p:nvPr/>
          </p:nvSpPr>
          <p:spPr>
            <a:xfrm>
              <a:off x="5480566" y="-124843"/>
              <a:ext cx="3720300" cy="4344500"/>
            </a:xfrm>
            <a:custGeom>
              <a:avLst/>
              <a:gdLst/>
              <a:ahLst/>
              <a:cxnLst/>
              <a:rect l="l" t="t" r="r" b="b"/>
              <a:pathLst>
                <a:path w="148812" h="173780" extrusionOk="0">
                  <a:moveTo>
                    <a:pt x="70911" y="0"/>
                  </a:moveTo>
                  <a:lnTo>
                    <a:pt x="148812" y="0"/>
                  </a:lnTo>
                  <a:lnTo>
                    <a:pt x="148812" y="173780"/>
                  </a:lnTo>
                  <a:lnTo>
                    <a:pt x="0" y="22971"/>
                  </a:lnTo>
                  <a:close/>
                </a:path>
              </a:pathLst>
            </a:custGeom>
            <a:solidFill>
              <a:srgbClr val="595959">
                <a:alpha val="16960"/>
              </a:srgbClr>
            </a:solidFill>
            <a:ln>
              <a:noFill/>
            </a:ln>
          </p:spPr>
        </p:sp>
        <p:sp>
          <p:nvSpPr>
            <p:cNvPr id="665" name="Google Shape;665;p71"/>
            <p:cNvSpPr/>
            <p:nvPr/>
          </p:nvSpPr>
          <p:spPr>
            <a:xfrm>
              <a:off x="2972758" y="401008"/>
              <a:ext cx="6229625" cy="4893825"/>
            </a:xfrm>
            <a:custGeom>
              <a:avLst/>
              <a:gdLst/>
              <a:ahLst/>
              <a:cxnLst/>
              <a:rect l="l" t="t" r="r" b="b"/>
              <a:pathLst>
                <a:path w="249185" h="195753" extrusionOk="0">
                  <a:moveTo>
                    <a:pt x="0" y="32459"/>
                  </a:moveTo>
                  <a:lnTo>
                    <a:pt x="94381" y="195753"/>
                  </a:lnTo>
                  <a:lnTo>
                    <a:pt x="249185" y="195753"/>
                  </a:lnTo>
                  <a:lnTo>
                    <a:pt x="249185" y="152308"/>
                  </a:lnTo>
                  <a:lnTo>
                    <a:pt x="98875" y="0"/>
                  </a:lnTo>
                  <a:close/>
                </a:path>
              </a:pathLst>
            </a:custGeom>
            <a:solidFill>
              <a:srgbClr val="9EDDEF">
                <a:alpha val="29460"/>
              </a:srgbClr>
            </a:solidFill>
            <a:ln>
              <a:noFill/>
            </a:ln>
          </p:spPr>
        </p:sp>
      </p:grpSp>
      <p:sp>
        <p:nvSpPr>
          <p:cNvPr id="666" name="Google Shape;666;p71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7" name="Google Shape;667;p71"/>
          <p:cNvSpPr txBox="1">
            <a:spLocks noGrp="1"/>
          </p:cNvSpPr>
          <p:nvPr>
            <p:ph type="title"/>
          </p:nvPr>
        </p:nvSpPr>
        <p:spPr>
          <a:xfrm>
            <a:off x="951000" y="998584"/>
            <a:ext cx="10290000" cy="17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666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71"/>
          <p:cNvSpPr txBox="1">
            <a:spLocks noGrp="1"/>
          </p:cNvSpPr>
          <p:nvPr>
            <p:ph type="body" idx="1"/>
          </p:nvPr>
        </p:nvSpPr>
        <p:spPr>
          <a:xfrm>
            <a:off x="4091000" y="2611161"/>
            <a:ext cx="4010000" cy="16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62D"/>
              </a:buClr>
              <a:buSzPts val="1200"/>
              <a:buChar char="●"/>
              <a:defRPr sz="1867">
                <a:solidFill>
                  <a:srgbClr val="1D262D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1D262D"/>
              </a:buClr>
              <a:buSzPts val="1200"/>
              <a:buChar char="○"/>
              <a:defRPr sz="1600">
                <a:solidFill>
                  <a:srgbClr val="1D262D"/>
                </a:solidFill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1D262D"/>
              </a:buClr>
              <a:buSzPts val="1200"/>
              <a:buChar char="■"/>
              <a:defRPr sz="1600">
                <a:solidFill>
                  <a:srgbClr val="1D262D"/>
                </a:solidFill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1D262D"/>
              </a:buClr>
              <a:buSzPts val="1200"/>
              <a:buChar char="●"/>
              <a:defRPr sz="1600">
                <a:solidFill>
                  <a:srgbClr val="1D262D"/>
                </a:solidFill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1D262D"/>
              </a:buClr>
              <a:buSzPts val="1200"/>
              <a:buChar char="○"/>
              <a:defRPr sz="1600">
                <a:solidFill>
                  <a:srgbClr val="1D262D"/>
                </a:solidFill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1D262D"/>
              </a:buClr>
              <a:buSzPts val="1200"/>
              <a:buChar char="■"/>
              <a:defRPr sz="1600">
                <a:solidFill>
                  <a:srgbClr val="1D262D"/>
                </a:solidFill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1D262D"/>
              </a:buClr>
              <a:buSzPts val="1200"/>
              <a:buChar char="●"/>
              <a:defRPr sz="1600">
                <a:solidFill>
                  <a:srgbClr val="1D262D"/>
                </a:solidFill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1D262D"/>
              </a:buClr>
              <a:buSzPts val="1200"/>
              <a:buChar char="○"/>
              <a:defRPr sz="1600">
                <a:solidFill>
                  <a:srgbClr val="1D262D"/>
                </a:solidFill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1D262D"/>
              </a:buClr>
              <a:buSzPts val="1200"/>
              <a:buChar char="■"/>
              <a:defRPr sz="1600">
                <a:solidFill>
                  <a:srgbClr val="1D262D"/>
                </a:solidFill>
              </a:defRPr>
            </a:lvl9pPr>
          </a:lstStyle>
          <a:p>
            <a:endParaRPr/>
          </a:p>
        </p:txBody>
      </p:sp>
      <p:sp>
        <p:nvSpPr>
          <p:cNvPr id="669" name="Google Shape;669;p71"/>
          <p:cNvSpPr txBox="1"/>
          <p:nvPr/>
        </p:nvSpPr>
        <p:spPr>
          <a:xfrm>
            <a:off x="3311400" y="4294933"/>
            <a:ext cx="5569200" cy="9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CREDITS: This presentation template was created by 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, including icons by 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, infographics &amp; images by 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 </a:t>
            </a:r>
            <a:endParaRPr sz="1467">
              <a:solidFill>
                <a:schemeClr val="dk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cxnSp>
        <p:nvCxnSpPr>
          <p:cNvPr id="670" name="Google Shape;670;p71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1" name="Google Shape;671;p71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100407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3">
  <p:cSld name="Title and one column 3"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3" name="Google Shape;673;p72"/>
          <p:cNvGrpSpPr/>
          <p:nvPr/>
        </p:nvGrpSpPr>
        <p:grpSpPr>
          <a:xfrm rot="10800000" flipH="1">
            <a:off x="-185110" y="-166457"/>
            <a:ext cx="12469577" cy="7240857"/>
            <a:chOff x="-138833" y="-124843"/>
            <a:chExt cx="9352183" cy="5430643"/>
          </a:xfrm>
        </p:grpSpPr>
        <p:sp>
          <p:nvSpPr>
            <p:cNvPr id="674" name="Google Shape;674;p72"/>
            <p:cNvSpPr/>
            <p:nvPr/>
          </p:nvSpPr>
          <p:spPr>
            <a:xfrm>
              <a:off x="-138833" y="1175449"/>
              <a:ext cx="5480575" cy="4128825"/>
            </a:xfrm>
            <a:custGeom>
              <a:avLst/>
              <a:gdLst/>
              <a:ahLst/>
              <a:cxnLst/>
              <a:rect l="l" t="t" r="r" b="b"/>
              <a:pathLst>
                <a:path w="219223" h="165153" extrusionOk="0">
                  <a:moveTo>
                    <a:pt x="0" y="40311"/>
                  </a:moveTo>
                  <a:lnTo>
                    <a:pt x="0" y="165153"/>
                  </a:lnTo>
                  <a:lnTo>
                    <a:pt x="219223" y="165153"/>
                  </a:lnTo>
                  <a:lnTo>
                    <a:pt x="123872" y="0"/>
                  </a:lnTo>
                  <a:close/>
                </a:path>
              </a:pathLst>
            </a:custGeom>
            <a:solidFill>
              <a:srgbClr val="96B3C1">
                <a:alpha val="38840"/>
              </a:srgbClr>
            </a:solidFill>
            <a:ln>
              <a:noFill/>
            </a:ln>
          </p:spPr>
        </p:sp>
        <p:sp>
          <p:nvSpPr>
            <p:cNvPr id="675" name="Google Shape;675;p72"/>
            <p:cNvSpPr/>
            <p:nvPr/>
          </p:nvSpPr>
          <p:spPr>
            <a:xfrm>
              <a:off x="5480566" y="-124843"/>
              <a:ext cx="3720300" cy="4344500"/>
            </a:xfrm>
            <a:custGeom>
              <a:avLst/>
              <a:gdLst/>
              <a:ahLst/>
              <a:cxnLst/>
              <a:rect l="l" t="t" r="r" b="b"/>
              <a:pathLst>
                <a:path w="148812" h="173780" extrusionOk="0">
                  <a:moveTo>
                    <a:pt x="70911" y="0"/>
                  </a:moveTo>
                  <a:lnTo>
                    <a:pt x="148812" y="0"/>
                  </a:lnTo>
                  <a:lnTo>
                    <a:pt x="148812" y="173780"/>
                  </a:lnTo>
                  <a:lnTo>
                    <a:pt x="0" y="22971"/>
                  </a:lnTo>
                  <a:close/>
                </a:path>
              </a:pathLst>
            </a:custGeom>
            <a:solidFill>
              <a:srgbClr val="595959">
                <a:alpha val="16960"/>
              </a:srgbClr>
            </a:solidFill>
            <a:ln>
              <a:noFill/>
            </a:ln>
          </p:spPr>
        </p:sp>
        <p:sp>
          <p:nvSpPr>
            <p:cNvPr id="676" name="Google Shape;676;p72"/>
            <p:cNvSpPr/>
            <p:nvPr/>
          </p:nvSpPr>
          <p:spPr>
            <a:xfrm>
              <a:off x="2983725" y="411975"/>
              <a:ext cx="6229625" cy="4893825"/>
            </a:xfrm>
            <a:custGeom>
              <a:avLst/>
              <a:gdLst/>
              <a:ahLst/>
              <a:cxnLst/>
              <a:rect l="l" t="t" r="r" b="b"/>
              <a:pathLst>
                <a:path w="249185" h="195753" extrusionOk="0">
                  <a:moveTo>
                    <a:pt x="0" y="32459"/>
                  </a:moveTo>
                  <a:lnTo>
                    <a:pt x="94381" y="195753"/>
                  </a:lnTo>
                  <a:lnTo>
                    <a:pt x="249185" y="195753"/>
                  </a:lnTo>
                  <a:lnTo>
                    <a:pt x="249185" y="152308"/>
                  </a:lnTo>
                  <a:lnTo>
                    <a:pt x="98875" y="0"/>
                  </a:lnTo>
                  <a:close/>
                </a:path>
              </a:pathLst>
            </a:custGeom>
            <a:solidFill>
              <a:srgbClr val="9EDDEF">
                <a:alpha val="29460"/>
              </a:srgbClr>
            </a:solidFill>
            <a:ln>
              <a:noFill/>
            </a:ln>
          </p:spPr>
        </p:sp>
      </p:grpSp>
      <p:sp>
        <p:nvSpPr>
          <p:cNvPr id="677" name="Google Shape;677;p72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8" name="Google Shape;678;p72"/>
          <p:cNvSpPr txBox="1">
            <a:spLocks noGrp="1"/>
          </p:cNvSpPr>
          <p:nvPr>
            <p:ph type="body" idx="1"/>
          </p:nvPr>
        </p:nvSpPr>
        <p:spPr>
          <a:xfrm>
            <a:off x="950967" y="1797967"/>
            <a:ext cx="10290000" cy="43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872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Barlow"/>
              <a:buChar char="●"/>
              <a:defRPr sz="1867">
                <a:latin typeface="Barlow"/>
                <a:ea typeface="Barlow"/>
                <a:cs typeface="Barlow"/>
                <a:sym typeface="Barlow"/>
              </a:defRPr>
            </a:lvl1pPr>
            <a:lvl2pPr marL="1219170" lvl="1" indent="-4233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467">
                <a:latin typeface="Barlow"/>
                <a:ea typeface="Barlow"/>
                <a:cs typeface="Barlow"/>
                <a:sym typeface="Barlow"/>
              </a:defRPr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9" name="Google Shape;679;p72"/>
          <p:cNvSpPr txBox="1">
            <a:spLocks noGrp="1"/>
          </p:cNvSpPr>
          <p:nvPr>
            <p:ph type="title"/>
          </p:nvPr>
        </p:nvSpPr>
        <p:spPr>
          <a:xfrm>
            <a:off x="2632400" y="8092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680" name="Google Shape;680;p72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1" name="Google Shape;681;p72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420713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73"/>
          <p:cNvSpPr/>
          <p:nvPr/>
        </p:nvSpPr>
        <p:spPr>
          <a:xfrm>
            <a:off x="-166467" y="-168477"/>
            <a:ext cx="11502133" cy="4577533"/>
          </a:xfrm>
          <a:custGeom>
            <a:avLst/>
            <a:gdLst/>
            <a:ahLst/>
            <a:cxnLst/>
            <a:rect l="l" t="t" r="r" b="b"/>
            <a:pathLst>
              <a:path w="345064" h="137326" extrusionOk="0">
                <a:moveTo>
                  <a:pt x="0" y="0"/>
                </a:moveTo>
                <a:lnTo>
                  <a:pt x="215728" y="137326"/>
                </a:lnTo>
                <a:lnTo>
                  <a:pt x="345064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684" name="Google Shape;684;p73"/>
          <p:cNvSpPr/>
          <p:nvPr/>
        </p:nvSpPr>
        <p:spPr>
          <a:xfrm>
            <a:off x="7781609" y="-109987"/>
            <a:ext cx="4594200" cy="6907933"/>
          </a:xfrm>
          <a:custGeom>
            <a:avLst/>
            <a:gdLst/>
            <a:ahLst/>
            <a:cxnLst/>
            <a:rect l="l" t="t" r="r" b="b"/>
            <a:pathLst>
              <a:path w="137826" h="207238" extrusionOk="0">
                <a:moveTo>
                  <a:pt x="104368" y="0"/>
                </a:moveTo>
                <a:lnTo>
                  <a:pt x="137826" y="0"/>
                </a:lnTo>
                <a:lnTo>
                  <a:pt x="137826" y="207238"/>
                </a:lnTo>
                <a:lnTo>
                  <a:pt x="0" y="111859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685" name="Google Shape;685;p73"/>
          <p:cNvSpPr/>
          <p:nvPr/>
        </p:nvSpPr>
        <p:spPr>
          <a:xfrm>
            <a:off x="-183100" y="-166466"/>
            <a:ext cx="5026967" cy="5160167"/>
          </a:xfrm>
          <a:custGeom>
            <a:avLst/>
            <a:gdLst/>
            <a:ahLst/>
            <a:cxnLst/>
            <a:rect l="l" t="t" r="r" b="b"/>
            <a:pathLst>
              <a:path w="150809" h="154805" extrusionOk="0">
                <a:moveTo>
                  <a:pt x="1498" y="0"/>
                </a:moveTo>
                <a:lnTo>
                  <a:pt x="150809" y="95879"/>
                </a:lnTo>
                <a:lnTo>
                  <a:pt x="51435" y="154805"/>
                </a:lnTo>
                <a:lnTo>
                  <a:pt x="0" y="154805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686" name="Google Shape;686;p73"/>
          <p:cNvSpPr/>
          <p:nvPr/>
        </p:nvSpPr>
        <p:spPr>
          <a:xfrm>
            <a:off x="-87733" y="3041500"/>
            <a:ext cx="7135833" cy="3889600"/>
          </a:xfrm>
          <a:custGeom>
            <a:avLst/>
            <a:gdLst/>
            <a:ahLst/>
            <a:cxnLst/>
            <a:rect l="l" t="t" r="r" b="b"/>
            <a:pathLst>
              <a:path w="214075" h="116688" extrusionOk="0">
                <a:moveTo>
                  <a:pt x="211881" y="116688"/>
                </a:moveTo>
                <a:lnTo>
                  <a:pt x="0" y="116688"/>
                </a:lnTo>
                <a:lnTo>
                  <a:pt x="0" y="58783"/>
                </a:lnTo>
                <a:lnTo>
                  <a:pt x="48255" y="58783"/>
                </a:lnTo>
                <a:lnTo>
                  <a:pt x="147396" y="0"/>
                </a:lnTo>
                <a:lnTo>
                  <a:pt x="214075" y="41236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414116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74"/>
          <p:cNvSpPr/>
          <p:nvPr/>
        </p:nvSpPr>
        <p:spPr>
          <a:xfrm rot="10800000">
            <a:off x="3578822" y="-183100"/>
            <a:ext cx="8838833" cy="3911733"/>
          </a:xfrm>
          <a:custGeom>
            <a:avLst/>
            <a:gdLst/>
            <a:ahLst/>
            <a:cxnLst/>
            <a:rect l="l" t="t" r="r" b="b"/>
            <a:pathLst>
              <a:path w="265165" h="117352" extrusionOk="0">
                <a:moveTo>
                  <a:pt x="155803" y="0"/>
                </a:moveTo>
                <a:lnTo>
                  <a:pt x="218724" y="40948"/>
                </a:lnTo>
                <a:lnTo>
                  <a:pt x="265165" y="117352"/>
                </a:lnTo>
                <a:lnTo>
                  <a:pt x="0" y="117352"/>
                </a:lnTo>
                <a:lnTo>
                  <a:pt x="0" y="58426"/>
                </a:lnTo>
                <a:lnTo>
                  <a:pt x="57427" y="58426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689" name="Google Shape;689;p74"/>
          <p:cNvSpPr/>
          <p:nvPr/>
        </p:nvSpPr>
        <p:spPr>
          <a:xfrm>
            <a:off x="3845134" y="4843867"/>
            <a:ext cx="8472633" cy="2130667"/>
          </a:xfrm>
          <a:custGeom>
            <a:avLst/>
            <a:gdLst/>
            <a:ahLst/>
            <a:cxnLst/>
            <a:rect l="l" t="t" r="r" b="b"/>
            <a:pathLst>
              <a:path w="254179" h="63920" extrusionOk="0">
                <a:moveTo>
                  <a:pt x="153806" y="0"/>
                </a:moveTo>
                <a:lnTo>
                  <a:pt x="0" y="63920"/>
                </a:lnTo>
                <a:lnTo>
                  <a:pt x="254179" y="6392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690" name="Google Shape;690;p74"/>
          <p:cNvSpPr/>
          <p:nvPr/>
        </p:nvSpPr>
        <p:spPr>
          <a:xfrm>
            <a:off x="-116533" y="-149799"/>
            <a:ext cx="5243400" cy="7091033"/>
          </a:xfrm>
          <a:custGeom>
            <a:avLst/>
            <a:gdLst/>
            <a:ahLst/>
            <a:cxnLst/>
            <a:rect l="l" t="t" r="r" b="b"/>
            <a:pathLst>
              <a:path w="157302" h="212731" extrusionOk="0">
                <a:moveTo>
                  <a:pt x="157302" y="75904"/>
                </a:moveTo>
                <a:lnTo>
                  <a:pt x="120848" y="212731"/>
                </a:lnTo>
                <a:lnTo>
                  <a:pt x="0" y="212731"/>
                </a:lnTo>
                <a:lnTo>
                  <a:pt x="0" y="0"/>
                </a:lnTo>
                <a:lnTo>
                  <a:pt x="111859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691" name="Google Shape;691;p74"/>
          <p:cNvSpPr/>
          <p:nvPr/>
        </p:nvSpPr>
        <p:spPr>
          <a:xfrm>
            <a:off x="7233352" y="1794315"/>
            <a:ext cx="5001667" cy="5147467"/>
          </a:xfrm>
          <a:custGeom>
            <a:avLst/>
            <a:gdLst/>
            <a:ahLst/>
            <a:cxnLst/>
            <a:rect l="l" t="t" r="r" b="b"/>
            <a:pathLst>
              <a:path w="150050" h="154424" extrusionOk="0">
                <a:moveTo>
                  <a:pt x="97566" y="0"/>
                </a:moveTo>
                <a:lnTo>
                  <a:pt x="0" y="57867"/>
                </a:lnTo>
                <a:lnTo>
                  <a:pt x="150050" y="154424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236147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75"/>
          <p:cNvSpPr/>
          <p:nvPr/>
        </p:nvSpPr>
        <p:spPr>
          <a:xfrm>
            <a:off x="-319733" y="-166433"/>
            <a:ext cx="5896473" cy="7157600"/>
          </a:xfrm>
          <a:custGeom>
            <a:avLst/>
            <a:gdLst/>
            <a:ahLst/>
            <a:cxnLst/>
            <a:rect l="l" t="t" r="r" b="b"/>
            <a:pathLst>
              <a:path w="174280" h="214728" extrusionOk="0">
                <a:moveTo>
                  <a:pt x="2997" y="0"/>
                </a:moveTo>
                <a:lnTo>
                  <a:pt x="174280" y="125341"/>
                </a:lnTo>
                <a:lnTo>
                  <a:pt x="174280" y="214728"/>
                </a:lnTo>
                <a:lnTo>
                  <a:pt x="0" y="214728"/>
                </a:lnTo>
                <a:lnTo>
                  <a:pt x="0" y="499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694" name="Google Shape;694;p75"/>
          <p:cNvSpPr/>
          <p:nvPr/>
        </p:nvSpPr>
        <p:spPr>
          <a:xfrm>
            <a:off x="5576670" y="2613374"/>
            <a:ext cx="5626111" cy="4394433"/>
          </a:xfrm>
          <a:custGeom>
            <a:avLst/>
            <a:gdLst/>
            <a:ahLst/>
            <a:cxnLst/>
            <a:rect l="l" t="t" r="r" b="b"/>
            <a:pathLst>
              <a:path w="166289" h="131833" extrusionOk="0">
                <a:moveTo>
                  <a:pt x="0" y="131833"/>
                </a:moveTo>
                <a:lnTo>
                  <a:pt x="12484" y="131334"/>
                </a:lnTo>
                <a:lnTo>
                  <a:pt x="166289" y="131334"/>
                </a:lnTo>
                <a:lnTo>
                  <a:pt x="95878" y="0"/>
                </a:lnTo>
                <a:lnTo>
                  <a:pt x="0" y="42946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695" name="Google Shape;695;p75"/>
          <p:cNvSpPr/>
          <p:nvPr/>
        </p:nvSpPr>
        <p:spPr>
          <a:xfrm>
            <a:off x="-201453" y="-133151"/>
            <a:ext cx="9224828" cy="4161400"/>
          </a:xfrm>
          <a:custGeom>
            <a:avLst/>
            <a:gdLst/>
            <a:ahLst/>
            <a:cxnLst/>
            <a:rect l="l" t="t" r="r" b="b"/>
            <a:pathLst>
              <a:path w="272655" h="124842" extrusionOk="0">
                <a:moveTo>
                  <a:pt x="0" y="0"/>
                </a:moveTo>
                <a:lnTo>
                  <a:pt x="272655" y="0"/>
                </a:lnTo>
                <a:lnTo>
                  <a:pt x="266164" y="82895"/>
                </a:lnTo>
                <a:lnTo>
                  <a:pt x="171284" y="124842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696" name="Google Shape;696;p75"/>
          <p:cNvSpPr/>
          <p:nvPr/>
        </p:nvSpPr>
        <p:spPr>
          <a:xfrm>
            <a:off x="8835736" y="2606503"/>
            <a:ext cx="3714133" cy="4430667"/>
          </a:xfrm>
          <a:custGeom>
            <a:avLst/>
            <a:gdLst/>
            <a:ahLst/>
            <a:cxnLst/>
            <a:rect l="l" t="t" r="r" b="b"/>
            <a:pathLst>
              <a:path w="111424" h="132920" extrusionOk="0">
                <a:moveTo>
                  <a:pt x="0" y="878"/>
                </a:moveTo>
                <a:lnTo>
                  <a:pt x="71505" y="132920"/>
                </a:lnTo>
                <a:lnTo>
                  <a:pt x="111424" y="132920"/>
                </a:lnTo>
                <a:lnTo>
                  <a:pt x="107038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97146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846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os columnas " type="twoColTx">
  <p:cSld name="Título y dos columnas 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3"/>
          <p:cNvSpPr/>
          <p:nvPr/>
        </p:nvSpPr>
        <p:spPr>
          <a:xfrm>
            <a:off x="-102967" y="-190266"/>
            <a:ext cx="6796200" cy="5421300"/>
          </a:xfrm>
          <a:custGeom>
            <a:avLst/>
            <a:gdLst/>
            <a:ahLst/>
            <a:cxnLst/>
            <a:rect l="l" t="t" r="r" b="b"/>
            <a:pathLst>
              <a:path w="203886" h="162639" extrusionOk="0">
                <a:moveTo>
                  <a:pt x="0" y="1383"/>
                </a:moveTo>
                <a:lnTo>
                  <a:pt x="0" y="100855"/>
                </a:lnTo>
                <a:lnTo>
                  <a:pt x="203886" y="162639"/>
                </a:lnTo>
                <a:lnTo>
                  <a:pt x="80108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71" name="Google Shape;371;p43"/>
          <p:cNvSpPr/>
          <p:nvPr/>
        </p:nvSpPr>
        <p:spPr>
          <a:xfrm>
            <a:off x="2512621" y="-262546"/>
            <a:ext cx="5658616" cy="5495851"/>
          </a:xfrm>
          <a:custGeom>
            <a:avLst/>
            <a:gdLst/>
            <a:ahLst/>
            <a:cxnLst/>
            <a:rect l="l" t="t" r="r" b="b"/>
            <a:pathLst>
              <a:path w="169099" h="164530" extrusionOk="0">
                <a:moveTo>
                  <a:pt x="0" y="0"/>
                </a:moveTo>
                <a:lnTo>
                  <a:pt x="169099" y="4510"/>
                </a:lnTo>
                <a:lnTo>
                  <a:pt x="123379" y="16453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72" name="Google Shape;372;p43"/>
          <p:cNvSpPr/>
          <p:nvPr/>
        </p:nvSpPr>
        <p:spPr>
          <a:xfrm>
            <a:off x="-82372" y="3171567"/>
            <a:ext cx="6569667" cy="4036533"/>
          </a:xfrm>
          <a:custGeom>
            <a:avLst/>
            <a:gdLst/>
            <a:ahLst/>
            <a:cxnLst/>
            <a:rect l="l" t="t" r="r" b="b"/>
            <a:pathLst>
              <a:path w="197090" h="121096" extrusionOk="0">
                <a:moveTo>
                  <a:pt x="0" y="0"/>
                </a:moveTo>
                <a:lnTo>
                  <a:pt x="0" y="121096"/>
                </a:lnTo>
                <a:lnTo>
                  <a:pt x="197090" y="121096"/>
                </a:lnTo>
                <a:lnTo>
                  <a:pt x="154459" y="4819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73" name="Google Shape;373;p43"/>
          <p:cNvSpPr/>
          <p:nvPr/>
        </p:nvSpPr>
        <p:spPr>
          <a:xfrm>
            <a:off x="5066262" y="3048006"/>
            <a:ext cx="7311100" cy="4180700"/>
          </a:xfrm>
          <a:custGeom>
            <a:avLst/>
            <a:gdLst/>
            <a:ahLst/>
            <a:cxnLst/>
            <a:rect l="l" t="t" r="r" b="b"/>
            <a:pathLst>
              <a:path w="219333" h="125421" extrusionOk="0">
                <a:moveTo>
                  <a:pt x="0" y="51280"/>
                </a:moveTo>
                <a:lnTo>
                  <a:pt x="42631" y="125421"/>
                </a:lnTo>
                <a:lnTo>
                  <a:pt x="219333" y="125421"/>
                </a:lnTo>
                <a:lnTo>
                  <a:pt x="68580" y="0"/>
                </a:lnTo>
                <a:lnTo>
                  <a:pt x="47574" y="65491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74" name="Google Shape;374;p43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43"/>
          <p:cNvSpPr txBox="1">
            <a:spLocks noGrp="1"/>
          </p:cNvSpPr>
          <p:nvPr>
            <p:ph type="subTitle" idx="1"/>
          </p:nvPr>
        </p:nvSpPr>
        <p:spPr>
          <a:xfrm>
            <a:off x="1896731" y="3124743"/>
            <a:ext cx="4134400" cy="13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9pPr>
          </a:lstStyle>
          <a:p>
            <a:endParaRPr/>
          </a:p>
        </p:txBody>
      </p:sp>
      <p:sp>
        <p:nvSpPr>
          <p:cNvPr id="376" name="Google Shape;376;p43"/>
          <p:cNvSpPr txBox="1">
            <a:spLocks noGrp="1"/>
          </p:cNvSpPr>
          <p:nvPr>
            <p:ph type="subTitle" idx="2"/>
          </p:nvPr>
        </p:nvSpPr>
        <p:spPr>
          <a:xfrm>
            <a:off x="6714527" y="3124743"/>
            <a:ext cx="4134400" cy="13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867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  <a:defRPr sz="3733"/>
            </a:lvl9pPr>
          </a:lstStyle>
          <a:p>
            <a:endParaRPr/>
          </a:p>
        </p:txBody>
      </p:sp>
      <p:sp>
        <p:nvSpPr>
          <p:cNvPr id="377" name="Google Shape;377;p43"/>
          <p:cNvSpPr txBox="1">
            <a:spLocks noGrp="1"/>
          </p:cNvSpPr>
          <p:nvPr>
            <p:ph type="title"/>
          </p:nvPr>
        </p:nvSpPr>
        <p:spPr>
          <a:xfrm>
            <a:off x="1888740" y="2502212"/>
            <a:ext cx="2211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667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378" name="Google Shape;378;p43"/>
          <p:cNvSpPr txBox="1">
            <a:spLocks noGrp="1"/>
          </p:cNvSpPr>
          <p:nvPr>
            <p:ph type="title" idx="3"/>
          </p:nvPr>
        </p:nvSpPr>
        <p:spPr>
          <a:xfrm>
            <a:off x="6706536" y="2502212"/>
            <a:ext cx="2211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667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48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379" name="Google Shape;379;p43"/>
          <p:cNvSpPr txBox="1">
            <a:spLocks noGrp="1"/>
          </p:cNvSpPr>
          <p:nvPr>
            <p:ph type="title" idx="4"/>
          </p:nvPr>
        </p:nvSpPr>
        <p:spPr>
          <a:xfrm>
            <a:off x="2632400" y="9108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380" name="Google Shape;380;p43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1" name="Google Shape;381;p43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7476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ítulo " type="titleOnly">
  <p:cSld name="Solo título 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4"/>
          <p:cNvSpPr/>
          <p:nvPr/>
        </p:nvSpPr>
        <p:spPr>
          <a:xfrm rot="10800000">
            <a:off x="5581161" y="1853505"/>
            <a:ext cx="6796200" cy="5375200"/>
          </a:xfrm>
          <a:custGeom>
            <a:avLst/>
            <a:gdLst/>
            <a:ahLst/>
            <a:cxnLst/>
            <a:rect l="l" t="t" r="r" b="b"/>
            <a:pathLst>
              <a:path w="203886" h="161256" extrusionOk="0">
                <a:moveTo>
                  <a:pt x="0" y="0"/>
                </a:moveTo>
                <a:lnTo>
                  <a:pt x="0" y="99472"/>
                </a:lnTo>
                <a:lnTo>
                  <a:pt x="203886" y="161256"/>
                </a:lnTo>
                <a:lnTo>
                  <a:pt x="83408" y="247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84" name="Google Shape;384;p44"/>
          <p:cNvSpPr/>
          <p:nvPr/>
        </p:nvSpPr>
        <p:spPr>
          <a:xfrm>
            <a:off x="4063111" y="1783056"/>
            <a:ext cx="5559967" cy="5396433"/>
          </a:xfrm>
          <a:custGeom>
            <a:avLst/>
            <a:gdLst/>
            <a:ahLst/>
            <a:cxnLst/>
            <a:rect l="l" t="t" r="r" b="b"/>
            <a:pathLst>
              <a:path w="166799" h="161893" extrusionOk="0">
                <a:moveTo>
                  <a:pt x="166799" y="161893"/>
                </a:moveTo>
                <a:lnTo>
                  <a:pt x="0" y="160020"/>
                </a:lnTo>
                <a:lnTo>
                  <a:pt x="45720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85" name="Google Shape;385;p44"/>
          <p:cNvSpPr/>
          <p:nvPr/>
        </p:nvSpPr>
        <p:spPr>
          <a:xfrm rot="10800000">
            <a:off x="5787095" y="-123561"/>
            <a:ext cx="6569667" cy="4036533"/>
          </a:xfrm>
          <a:custGeom>
            <a:avLst/>
            <a:gdLst/>
            <a:ahLst/>
            <a:cxnLst/>
            <a:rect l="l" t="t" r="r" b="b"/>
            <a:pathLst>
              <a:path w="197090" h="121096" extrusionOk="0">
                <a:moveTo>
                  <a:pt x="0" y="0"/>
                </a:moveTo>
                <a:lnTo>
                  <a:pt x="0" y="121096"/>
                </a:lnTo>
                <a:lnTo>
                  <a:pt x="197090" y="121096"/>
                </a:lnTo>
                <a:lnTo>
                  <a:pt x="154459" y="4819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86" name="Google Shape;386;p44"/>
          <p:cNvSpPr/>
          <p:nvPr/>
        </p:nvSpPr>
        <p:spPr>
          <a:xfrm rot="10800000">
            <a:off x="-102971" y="-144166"/>
            <a:ext cx="7311100" cy="4180700"/>
          </a:xfrm>
          <a:custGeom>
            <a:avLst/>
            <a:gdLst/>
            <a:ahLst/>
            <a:cxnLst/>
            <a:rect l="l" t="t" r="r" b="b"/>
            <a:pathLst>
              <a:path w="219333" h="125421" extrusionOk="0">
                <a:moveTo>
                  <a:pt x="0" y="51280"/>
                </a:moveTo>
                <a:lnTo>
                  <a:pt x="42631" y="125421"/>
                </a:lnTo>
                <a:lnTo>
                  <a:pt x="219333" y="125421"/>
                </a:lnTo>
                <a:lnTo>
                  <a:pt x="68580" y="0"/>
                </a:lnTo>
                <a:lnTo>
                  <a:pt x="47574" y="65491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87" name="Google Shape;387;p44"/>
          <p:cNvSpPr/>
          <p:nvPr/>
        </p:nvSpPr>
        <p:spPr>
          <a:xfrm rot="10800000">
            <a:off x="-41177" y="-91887"/>
            <a:ext cx="5004500" cy="7187533"/>
          </a:xfrm>
          <a:custGeom>
            <a:avLst/>
            <a:gdLst/>
            <a:ahLst/>
            <a:cxnLst/>
            <a:rect l="l" t="t" r="r" b="b"/>
            <a:pathLst>
              <a:path w="150135" h="215626" extrusionOk="0">
                <a:moveTo>
                  <a:pt x="26567" y="0"/>
                </a:moveTo>
                <a:lnTo>
                  <a:pt x="150135" y="0"/>
                </a:lnTo>
                <a:lnTo>
                  <a:pt x="150135" y="215626"/>
                </a:lnTo>
                <a:lnTo>
                  <a:pt x="0" y="92676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388" name="Google Shape;388;p44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44"/>
          <p:cNvSpPr txBox="1">
            <a:spLocks noGrp="1"/>
          </p:cNvSpPr>
          <p:nvPr>
            <p:ph type="title"/>
          </p:nvPr>
        </p:nvSpPr>
        <p:spPr>
          <a:xfrm>
            <a:off x="2632400" y="9108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390" name="Google Shape;390;p44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" name="Google Shape;391;p44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0384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5"/>
          <p:cNvSpPr/>
          <p:nvPr/>
        </p:nvSpPr>
        <p:spPr>
          <a:xfrm rot="10800000" flipH="1">
            <a:off x="2697895" y="1812311"/>
            <a:ext cx="5498767" cy="5334000"/>
          </a:xfrm>
          <a:custGeom>
            <a:avLst/>
            <a:gdLst/>
            <a:ahLst/>
            <a:cxnLst/>
            <a:rect l="l" t="t" r="r" b="b"/>
            <a:pathLst>
              <a:path w="164963" h="160020" extrusionOk="0">
                <a:moveTo>
                  <a:pt x="0" y="0"/>
                </a:moveTo>
                <a:lnTo>
                  <a:pt x="164963" y="0"/>
                </a:lnTo>
                <a:lnTo>
                  <a:pt x="119243" y="16002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94" name="Google Shape;394;p45"/>
          <p:cNvSpPr/>
          <p:nvPr/>
        </p:nvSpPr>
        <p:spPr>
          <a:xfrm>
            <a:off x="5275434" y="-175442"/>
            <a:ext cx="7037233" cy="2133467"/>
          </a:xfrm>
          <a:custGeom>
            <a:avLst/>
            <a:gdLst/>
            <a:ahLst/>
            <a:cxnLst/>
            <a:rect l="l" t="t" r="r" b="b"/>
            <a:pathLst>
              <a:path w="211117" h="64004" extrusionOk="0">
                <a:moveTo>
                  <a:pt x="211117" y="4067"/>
                </a:moveTo>
                <a:lnTo>
                  <a:pt x="211117" y="0"/>
                </a:lnTo>
                <a:lnTo>
                  <a:pt x="36953" y="0"/>
                </a:lnTo>
                <a:lnTo>
                  <a:pt x="0" y="64004"/>
                </a:lnTo>
                <a:lnTo>
                  <a:pt x="177146" y="3349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95" name="Google Shape;395;p45"/>
          <p:cNvSpPr/>
          <p:nvPr/>
        </p:nvSpPr>
        <p:spPr>
          <a:xfrm>
            <a:off x="-102967" y="1853501"/>
            <a:ext cx="6796200" cy="5444033"/>
          </a:xfrm>
          <a:custGeom>
            <a:avLst/>
            <a:gdLst/>
            <a:ahLst/>
            <a:cxnLst/>
            <a:rect l="l" t="t" r="r" b="b"/>
            <a:pathLst>
              <a:path w="203886" h="163321" extrusionOk="0">
                <a:moveTo>
                  <a:pt x="0" y="161256"/>
                </a:moveTo>
                <a:lnTo>
                  <a:pt x="0" y="61784"/>
                </a:lnTo>
                <a:lnTo>
                  <a:pt x="203886" y="0"/>
                </a:lnTo>
                <a:lnTo>
                  <a:pt x="80633" y="16332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96" name="Google Shape;396;p45"/>
          <p:cNvSpPr/>
          <p:nvPr/>
        </p:nvSpPr>
        <p:spPr>
          <a:xfrm rot="10800000" flipH="1">
            <a:off x="-82372" y="-123561"/>
            <a:ext cx="6569667" cy="4036533"/>
          </a:xfrm>
          <a:custGeom>
            <a:avLst/>
            <a:gdLst/>
            <a:ahLst/>
            <a:cxnLst/>
            <a:rect l="l" t="t" r="r" b="b"/>
            <a:pathLst>
              <a:path w="197090" h="121096" extrusionOk="0">
                <a:moveTo>
                  <a:pt x="0" y="0"/>
                </a:moveTo>
                <a:lnTo>
                  <a:pt x="0" y="121096"/>
                </a:lnTo>
                <a:lnTo>
                  <a:pt x="197090" y="121096"/>
                </a:lnTo>
                <a:lnTo>
                  <a:pt x="154459" y="4819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97" name="Google Shape;397;p45"/>
          <p:cNvSpPr/>
          <p:nvPr/>
        </p:nvSpPr>
        <p:spPr>
          <a:xfrm rot="10800000" flipH="1">
            <a:off x="7311067" y="-41195"/>
            <a:ext cx="5004500" cy="7187533"/>
          </a:xfrm>
          <a:custGeom>
            <a:avLst/>
            <a:gdLst/>
            <a:ahLst/>
            <a:cxnLst/>
            <a:rect l="l" t="t" r="r" b="b"/>
            <a:pathLst>
              <a:path w="150135" h="215626" extrusionOk="0">
                <a:moveTo>
                  <a:pt x="26567" y="0"/>
                </a:moveTo>
                <a:lnTo>
                  <a:pt x="150135" y="0"/>
                </a:lnTo>
                <a:lnTo>
                  <a:pt x="150135" y="215626"/>
                </a:lnTo>
                <a:lnTo>
                  <a:pt x="0" y="92676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398" name="Google Shape;398;p45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45"/>
          <p:cNvSpPr txBox="1">
            <a:spLocks noGrp="1"/>
          </p:cNvSpPr>
          <p:nvPr>
            <p:ph type="title"/>
          </p:nvPr>
        </p:nvSpPr>
        <p:spPr>
          <a:xfrm>
            <a:off x="2632400" y="9108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sp>
        <p:nvSpPr>
          <p:cNvPr id="400" name="Google Shape;400;p45"/>
          <p:cNvSpPr txBox="1">
            <a:spLocks noGrp="1"/>
          </p:cNvSpPr>
          <p:nvPr>
            <p:ph type="body" idx="1"/>
          </p:nvPr>
        </p:nvSpPr>
        <p:spPr>
          <a:xfrm>
            <a:off x="1593533" y="2214067"/>
            <a:ext cx="4625200" cy="27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cxnSp>
        <p:nvCxnSpPr>
          <p:cNvPr id="401" name="Google Shape;401;p45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2" name="Google Shape;402;p45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53101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6"/>
          <p:cNvSpPr/>
          <p:nvPr/>
        </p:nvSpPr>
        <p:spPr>
          <a:xfrm>
            <a:off x="5066262" y="3048006"/>
            <a:ext cx="7311100" cy="4180700"/>
          </a:xfrm>
          <a:custGeom>
            <a:avLst/>
            <a:gdLst/>
            <a:ahLst/>
            <a:cxnLst/>
            <a:rect l="l" t="t" r="r" b="b"/>
            <a:pathLst>
              <a:path w="219333" h="125421" extrusionOk="0">
                <a:moveTo>
                  <a:pt x="0" y="51280"/>
                </a:moveTo>
                <a:lnTo>
                  <a:pt x="42631" y="125421"/>
                </a:lnTo>
                <a:lnTo>
                  <a:pt x="219333" y="125421"/>
                </a:lnTo>
                <a:lnTo>
                  <a:pt x="68580" y="0"/>
                </a:lnTo>
                <a:lnTo>
                  <a:pt x="47574" y="65491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405" name="Google Shape;405;p46"/>
          <p:cNvSpPr/>
          <p:nvPr/>
        </p:nvSpPr>
        <p:spPr>
          <a:xfrm>
            <a:off x="-82372" y="3171567"/>
            <a:ext cx="6569667" cy="4036533"/>
          </a:xfrm>
          <a:custGeom>
            <a:avLst/>
            <a:gdLst/>
            <a:ahLst/>
            <a:cxnLst/>
            <a:rect l="l" t="t" r="r" b="b"/>
            <a:pathLst>
              <a:path w="197090" h="121096" extrusionOk="0">
                <a:moveTo>
                  <a:pt x="0" y="0"/>
                </a:moveTo>
                <a:lnTo>
                  <a:pt x="0" y="121096"/>
                </a:lnTo>
                <a:lnTo>
                  <a:pt x="197090" y="121096"/>
                </a:lnTo>
                <a:lnTo>
                  <a:pt x="154459" y="4819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406" name="Google Shape;406;p46"/>
          <p:cNvSpPr/>
          <p:nvPr/>
        </p:nvSpPr>
        <p:spPr>
          <a:xfrm>
            <a:off x="-102972" y="-144167"/>
            <a:ext cx="6796200" cy="5375200"/>
          </a:xfrm>
          <a:custGeom>
            <a:avLst/>
            <a:gdLst/>
            <a:ahLst/>
            <a:cxnLst/>
            <a:rect l="l" t="t" r="r" b="b"/>
            <a:pathLst>
              <a:path w="203886" h="161256" extrusionOk="0">
                <a:moveTo>
                  <a:pt x="0" y="0"/>
                </a:moveTo>
                <a:lnTo>
                  <a:pt x="0" y="99472"/>
                </a:lnTo>
                <a:lnTo>
                  <a:pt x="203886" y="161256"/>
                </a:lnTo>
                <a:lnTo>
                  <a:pt x="83408" y="247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407" name="Google Shape;407;p46"/>
          <p:cNvSpPr/>
          <p:nvPr/>
        </p:nvSpPr>
        <p:spPr>
          <a:xfrm>
            <a:off x="2683273" y="-32527"/>
            <a:ext cx="5498767" cy="5334000"/>
          </a:xfrm>
          <a:custGeom>
            <a:avLst/>
            <a:gdLst/>
            <a:ahLst/>
            <a:cxnLst/>
            <a:rect l="l" t="t" r="r" b="b"/>
            <a:pathLst>
              <a:path w="164963" h="160020" extrusionOk="0">
                <a:moveTo>
                  <a:pt x="0" y="0"/>
                </a:moveTo>
                <a:lnTo>
                  <a:pt x="164963" y="0"/>
                </a:lnTo>
                <a:lnTo>
                  <a:pt x="119243" y="16002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408" name="Google Shape;408;p46"/>
          <p:cNvSpPr/>
          <p:nvPr/>
        </p:nvSpPr>
        <p:spPr>
          <a:xfrm>
            <a:off x="7296445" y="-17932"/>
            <a:ext cx="5004500" cy="7187533"/>
          </a:xfrm>
          <a:custGeom>
            <a:avLst/>
            <a:gdLst/>
            <a:ahLst/>
            <a:cxnLst/>
            <a:rect l="l" t="t" r="r" b="b"/>
            <a:pathLst>
              <a:path w="150135" h="215626" extrusionOk="0">
                <a:moveTo>
                  <a:pt x="26567" y="0"/>
                </a:moveTo>
                <a:lnTo>
                  <a:pt x="150135" y="0"/>
                </a:lnTo>
                <a:lnTo>
                  <a:pt x="150135" y="215626"/>
                </a:lnTo>
                <a:lnTo>
                  <a:pt x="0" y="92676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409" name="Google Shape;409;p46"/>
          <p:cNvSpPr txBox="1">
            <a:spLocks noGrp="1"/>
          </p:cNvSpPr>
          <p:nvPr>
            <p:ph type="title"/>
          </p:nvPr>
        </p:nvSpPr>
        <p:spPr>
          <a:xfrm>
            <a:off x="3009400" y="1471600"/>
            <a:ext cx="6173200" cy="39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410" name="Google Shape;410;p46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411" name="Google Shape;411;p46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2" name="Google Shape;412;p46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5804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p47"/>
          <p:cNvGrpSpPr/>
          <p:nvPr/>
        </p:nvGrpSpPr>
        <p:grpSpPr>
          <a:xfrm>
            <a:off x="-316234" y="-282966"/>
            <a:ext cx="12650859" cy="7382276"/>
            <a:chOff x="-237175" y="-212225"/>
            <a:chExt cx="9488144" cy="5536707"/>
          </a:xfrm>
        </p:grpSpPr>
        <p:sp>
          <p:nvSpPr>
            <p:cNvPr id="415" name="Google Shape;415;p47"/>
            <p:cNvSpPr/>
            <p:nvPr/>
          </p:nvSpPr>
          <p:spPr>
            <a:xfrm>
              <a:off x="-237175" y="2127600"/>
              <a:ext cx="8462695" cy="3196882"/>
            </a:xfrm>
            <a:custGeom>
              <a:avLst/>
              <a:gdLst/>
              <a:ahLst/>
              <a:cxnLst/>
              <a:rect l="l" t="t" r="r" b="b"/>
              <a:pathLst>
                <a:path w="345064" h="110361" extrusionOk="0">
                  <a:moveTo>
                    <a:pt x="0" y="4994"/>
                  </a:moveTo>
                  <a:lnTo>
                    <a:pt x="0" y="110361"/>
                  </a:lnTo>
                  <a:lnTo>
                    <a:pt x="345064" y="110361"/>
                  </a:lnTo>
                  <a:lnTo>
                    <a:pt x="178774" y="0"/>
                  </a:lnTo>
                  <a:close/>
                </a:path>
              </a:pathLst>
            </a:custGeom>
            <a:solidFill>
              <a:srgbClr val="96B3C1">
                <a:alpha val="38840"/>
              </a:srgbClr>
            </a:solidFill>
            <a:ln>
              <a:noFill/>
            </a:ln>
          </p:spPr>
        </p:sp>
        <p:sp>
          <p:nvSpPr>
            <p:cNvPr id="416" name="Google Shape;416;p47"/>
            <p:cNvSpPr/>
            <p:nvPr/>
          </p:nvSpPr>
          <p:spPr>
            <a:xfrm>
              <a:off x="1623100" y="-210720"/>
              <a:ext cx="5122507" cy="1387179"/>
            </a:xfrm>
            <a:custGeom>
              <a:avLst/>
              <a:gdLst/>
              <a:ahLst/>
              <a:cxnLst/>
              <a:rect l="l" t="t" r="r" b="b"/>
              <a:pathLst>
                <a:path w="166789" h="55929" extrusionOk="0">
                  <a:moveTo>
                    <a:pt x="0" y="0"/>
                  </a:moveTo>
                  <a:lnTo>
                    <a:pt x="166789" y="0"/>
                  </a:lnTo>
                  <a:lnTo>
                    <a:pt x="114355" y="55929"/>
                  </a:lnTo>
                  <a:close/>
                </a:path>
              </a:pathLst>
            </a:custGeom>
            <a:solidFill>
              <a:srgbClr val="F7E5B7">
                <a:alpha val="52679"/>
              </a:srgbClr>
            </a:solidFill>
            <a:ln>
              <a:noFill/>
            </a:ln>
          </p:spPr>
        </p:sp>
        <p:sp>
          <p:nvSpPr>
            <p:cNvPr id="417" name="Google Shape;417;p47"/>
            <p:cNvSpPr/>
            <p:nvPr/>
          </p:nvSpPr>
          <p:spPr>
            <a:xfrm>
              <a:off x="5094677" y="-212225"/>
              <a:ext cx="4156292" cy="5536364"/>
            </a:xfrm>
            <a:custGeom>
              <a:avLst/>
              <a:gdLst/>
              <a:ahLst/>
              <a:cxnLst/>
              <a:rect l="l" t="t" r="r" b="b"/>
              <a:pathLst>
                <a:path w="135329" h="223218" extrusionOk="0">
                  <a:moveTo>
                    <a:pt x="53433" y="0"/>
                  </a:moveTo>
                  <a:lnTo>
                    <a:pt x="135329" y="0"/>
                  </a:lnTo>
                  <a:lnTo>
                    <a:pt x="135329" y="223218"/>
                  </a:lnTo>
                  <a:lnTo>
                    <a:pt x="101872" y="223218"/>
                  </a:lnTo>
                  <a:lnTo>
                    <a:pt x="0" y="57927"/>
                  </a:lnTo>
                  <a:close/>
                </a:path>
              </a:pathLst>
            </a:custGeom>
            <a:solidFill>
              <a:srgbClr val="9EDDEF">
                <a:alpha val="29460"/>
              </a:srgbClr>
            </a:solidFill>
            <a:ln>
              <a:noFill/>
            </a:ln>
          </p:spPr>
        </p:sp>
      </p:grpSp>
      <p:sp>
        <p:nvSpPr>
          <p:cNvPr id="418" name="Google Shape;418;p47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47"/>
          <p:cNvSpPr txBox="1">
            <a:spLocks noGrp="1"/>
          </p:cNvSpPr>
          <p:nvPr>
            <p:ph type="ctrTitle"/>
          </p:nvPr>
        </p:nvSpPr>
        <p:spPr>
          <a:xfrm>
            <a:off x="4109400" y="2086139"/>
            <a:ext cx="3973200" cy="1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20" name="Google Shape;420;p47"/>
          <p:cNvSpPr txBox="1">
            <a:spLocks noGrp="1"/>
          </p:cNvSpPr>
          <p:nvPr>
            <p:ph type="subTitle" idx="1"/>
          </p:nvPr>
        </p:nvSpPr>
        <p:spPr>
          <a:xfrm>
            <a:off x="3586200" y="3711772"/>
            <a:ext cx="5019600" cy="1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cxnSp>
        <p:nvCxnSpPr>
          <p:cNvPr id="421" name="Google Shape;421;p47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2" name="Google Shape;422;p47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1927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8"/>
          <p:cNvSpPr txBox="1">
            <a:spLocks noGrp="1"/>
          </p:cNvSpPr>
          <p:nvPr>
            <p:ph type="title"/>
          </p:nvPr>
        </p:nvSpPr>
        <p:spPr>
          <a:xfrm>
            <a:off x="2162200" y="1524185"/>
            <a:ext cx="7867600" cy="19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917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15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Rozha One"/>
              <a:buNone/>
              <a:defRPr sz="2800">
                <a:solidFill>
                  <a:schemeClr val="hlink"/>
                </a:solidFill>
                <a:latin typeface="Rozha One"/>
                <a:ea typeface="Rozha One"/>
                <a:cs typeface="Rozha One"/>
                <a:sym typeface="Rozh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9pPr>
          </a:lstStyle>
          <a:p>
            <a:endParaRPr/>
          </a:p>
        </p:txBody>
      </p:sp>
      <p:sp>
        <p:nvSpPr>
          <p:cNvPr id="337" name="Google Shape;337;p39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Manjari"/>
              <a:buChar char="●"/>
              <a:defRPr sz="1800"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Manjari"/>
              <a:buChar char="○"/>
              <a:defRPr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Manjari"/>
              <a:buChar char="■"/>
              <a:defRPr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Manjari"/>
              <a:buChar char="●"/>
              <a:defRPr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Manjari"/>
              <a:buChar char="○"/>
              <a:defRPr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Manjari"/>
              <a:buChar char="■"/>
              <a:defRPr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Manjari"/>
              <a:buChar char="●"/>
              <a:defRPr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Manjari"/>
              <a:buChar char="○"/>
              <a:defRPr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400"/>
              <a:buFont typeface="Manjari"/>
              <a:buChar char="■"/>
              <a:defRPr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29688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  <p:sldLayoutId id="2147483727" r:id="rId29"/>
    <p:sldLayoutId id="2147483728" r:id="rId30"/>
    <p:sldLayoutId id="2147483729" r:id="rId31"/>
    <p:sldLayoutId id="2147483730" r:id="rId32"/>
    <p:sldLayoutId id="2147483731" r:id="rId33"/>
    <p:sldLayoutId id="2147483732" r:id="rId34"/>
    <p:sldLayoutId id="2147483733" r:id="rId35"/>
    <p:sldLayoutId id="2147483734" r:id="rId36"/>
    <p:sldLayoutId id="2147483735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2.xml"/><Relationship Id="rId18" Type="http://schemas.openxmlformats.org/officeDocument/2006/relationships/slide" Target="slide15.xml"/><Relationship Id="rId3" Type="http://schemas.openxmlformats.org/officeDocument/2006/relationships/image" Target="../media/image1.png"/><Relationship Id="rId21" Type="http://schemas.openxmlformats.org/officeDocument/2006/relationships/slide" Target="slide19.xml"/><Relationship Id="rId7" Type="http://schemas.openxmlformats.org/officeDocument/2006/relationships/slide" Target="slide9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0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.jpg"/><Relationship Id="rId20" Type="http://schemas.openxmlformats.org/officeDocument/2006/relationships/slide" Target="slide1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11" Type="http://schemas.openxmlformats.org/officeDocument/2006/relationships/slide" Target="slide8.xml"/><Relationship Id="rId24" Type="http://schemas.openxmlformats.org/officeDocument/2006/relationships/slide" Target="slide22.xml"/><Relationship Id="rId5" Type="http://schemas.openxmlformats.org/officeDocument/2006/relationships/image" Target="../media/image2.jpg"/><Relationship Id="rId15" Type="http://schemas.openxmlformats.org/officeDocument/2006/relationships/slide" Target="slide14.xml"/><Relationship Id="rId23" Type="http://schemas.openxmlformats.org/officeDocument/2006/relationships/slide" Target="slide21.xml"/><Relationship Id="rId10" Type="http://schemas.openxmlformats.org/officeDocument/2006/relationships/slide" Target="slide7.xml"/><Relationship Id="rId19" Type="http://schemas.openxmlformats.org/officeDocument/2006/relationships/slide" Target="slide16.xml"/><Relationship Id="rId4" Type="http://schemas.openxmlformats.org/officeDocument/2006/relationships/slide" Target="slide4.xml"/><Relationship Id="rId9" Type="http://schemas.openxmlformats.org/officeDocument/2006/relationships/slide" Target="slide5.xml"/><Relationship Id="rId14" Type="http://schemas.openxmlformats.org/officeDocument/2006/relationships/slide" Target="slide11.xml"/><Relationship Id="rId2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1731904-4C6B-404E-AB86-8E3BAF6BF2CE}"/>
              </a:ext>
            </a:extLst>
          </p:cNvPr>
          <p:cNvSpPr txBox="1"/>
          <p:nvPr/>
        </p:nvSpPr>
        <p:spPr>
          <a:xfrm>
            <a:off x="2267812" y="2620530"/>
            <a:ext cx="658585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>
                <a:solidFill>
                  <a:schemeClr val="accent4">
                    <a:lumMod val="75000"/>
                  </a:schemeClr>
                </a:solidFill>
                <a:cs typeface="AGA Aladdin Regular" pitchFamily="2" charset="-78"/>
              </a:rPr>
              <a:t>مراجعة فصل الطاقة الحرارية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793;p53">
            <a:extLst>
              <a:ext uri="{FF2B5EF4-FFF2-40B4-BE49-F238E27FC236}">
                <a16:creationId xmlns:a16="http://schemas.microsoft.com/office/drawing/2014/main" id="{F73FA653-B2A8-4EF0-9AE1-C8FDCAADC127}"/>
              </a:ext>
            </a:extLst>
          </p:cNvPr>
          <p:cNvGrpSpPr/>
          <p:nvPr/>
        </p:nvGrpSpPr>
        <p:grpSpPr>
          <a:xfrm>
            <a:off x="379141" y="947854"/>
            <a:ext cx="3166946" cy="2263698"/>
            <a:chOff x="720023" y="1118374"/>
            <a:chExt cx="3217179" cy="2906760"/>
          </a:xfrm>
        </p:grpSpPr>
        <p:grpSp>
          <p:nvGrpSpPr>
            <p:cNvPr id="234" name="Google Shape;794;p53">
              <a:extLst>
                <a:ext uri="{FF2B5EF4-FFF2-40B4-BE49-F238E27FC236}">
                  <a16:creationId xmlns:a16="http://schemas.microsoft.com/office/drawing/2014/main" id="{DB8C7EAD-6E2B-4E59-BC69-4C500F872981}"/>
                </a:ext>
              </a:extLst>
            </p:cNvPr>
            <p:cNvGrpSpPr/>
            <p:nvPr/>
          </p:nvGrpSpPr>
          <p:grpSpPr>
            <a:xfrm>
              <a:off x="720023" y="1118374"/>
              <a:ext cx="2459727" cy="2108357"/>
              <a:chOff x="1187043" y="662769"/>
              <a:chExt cx="2921985" cy="2504582"/>
            </a:xfrm>
          </p:grpSpPr>
          <p:sp>
            <p:nvSpPr>
              <p:cNvPr id="452" name="Google Shape;795;p53">
                <a:extLst>
                  <a:ext uri="{FF2B5EF4-FFF2-40B4-BE49-F238E27FC236}">
                    <a16:creationId xmlns:a16="http://schemas.microsoft.com/office/drawing/2014/main" id="{F5EFF3A0-1E84-4C44-90C4-84C2D75F416D}"/>
                  </a:ext>
                </a:extLst>
              </p:cNvPr>
              <p:cNvSpPr/>
              <p:nvPr/>
            </p:nvSpPr>
            <p:spPr>
              <a:xfrm>
                <a:off x="1930095" y="662769"/>
                <a:ext cx="2178934" cy="2500683"/>
              </a:xfrm>
              <a:custGeom>
                <a:avLst/>
                <a:gdLst/>
                <a:ahLst/>
                <a:cxnLst/>
                <a:rect l="l" t="t" r="r" b="b"/>
                <a:pathLst>
                  <a:path w="48773" h="55975" extrusionOk="0">
                    <a:moveTo>
                      <a:pt x="24489" y="0"/>
                    </a:moveTo>
                    <a:cubicBezTo>
                      <a:pt x="24370" y="0"/>
                      <a:pt x="24261" y="27"/>
                      <a:pt x="24166" y="79"/>
                    </a:cubicBezTo>
                    <a:cubicBezTo>
                      <a:pt x="16108" y="4765"/>
                      <a:pt x="8059" y="9441"/>
                      <a:pt x="0" y="14127"/>
                    </a:cubicBezTo>
                    <a:cubicBezTo>
                      <a:pt x="400" y="15009"/>
                      <a:pt x="23767" y="55040"/>
                      <a:pt x="24240" y="55975"/>
                    </a:cubicBezTo>
                    <a:cubicBezTo>
                      <a:pt x="32298" y="51289"/>
                      <a:pt x="40357" y="46614"/>
                      <a:pt x="48415" y="41928"/>
                    </a:cubicBezTo>
                    <a:cubicBezTo>
                      <a:pt x="48636" y="41802"/>
                      <a:pt x="48772" y="41518"/>
                      <a:pt x="48772" y="41129"/>
                    </a:cubicBezTo>
                    <a:lnTo>
                      <a:pt x="48772" y="15304"/>
                    </a:lnTo>
                    <a:cubicBezTo>
                      <a:pt x="48772" y="14505"/>
                      <a:pt x="48216" y="13549"/>
                      <a:pt x="47533" y="13149"/>
                    </a:cubicBezTo>
                    <a:lnTo>
                      <a:pt x="25059" y="174"/>
                    </a:lnTo>
                    <a:cubicBezTo>
                      <a:pt x="24855" y="56"/>
                      <a:pt x="24661" y="0"/>
                      <a:pt x="24489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3" name="Google Shape;796;p53">
                <a:extLst>
                  <a:ext uri="{FF2B5EF4-FFF2-40B4-BE49-F238E27FC236}">
                    <a16:creationId xmlns:a16="http://schemas.microsoft.com/office/drawing/2014/main" id="{6BC1C2DA-AF1D-42AF-AACE-A57784AEEB0B}"/>
                  </a:ext>
                </a:extLst>
              </p:cNvPr>
              <p:cNvSpPr/>
              <p:nvPr/>
            </p:nvSpPr>
            <p:spPr>
              <a:xfrm>
                <a:off x="3446265" y="1856420"/>
                <a:ext cx="424859" cy="765640"/>
              </a:xfrm>
              <a:custGeom>
                <a:avLst/>
                <a:gdLst/>
                <a:ahLst/>
                <a:cxnLst/>
                <a:rect l="l" t="t" r="r" b="b"/>
                <a:pathLst>
                  <a:path w="9510" h="17138" extrusionOk="0">
                    <a:moveTo>
                      <a:pt x="5586" y="1307"/>
                    </a:moveTo>
                    <a:cubicBezTo>
                      <a:pt x="6015" y="1307"/>
                      <a:pt x="6315" y="1649"/>
                      <a:pt x="6315" y="2244"/>
                    </a:cubicBezTo>
                    <a:lnTo>
                      <a:pt x="6325" y="3746"/>
                    </a:lnTo>
                    <a:lnTo>
                      <a:pt x="3163" y="5575"/>
                    </a:lnTo>
                    <a:lnTo>
                      <a:pt x="3152" y="4073"/>
                    </a:lnTo>
                    <a:cubicBezTo>
                      <a:pt x="3152" y="3232"/>
                      <a:pt x="3740" y="2223"/>
                      <a:pt x="4466" y="1792"/>
                    </a:cubicBezTo>
                    <a:lnTo>
                      <a:pt x="5001" y="1488"/>
                    </a:lnTo>
                    <a:cubicBezTo>
                      <a:pt x="5210" y="1365"/>
                      <a:pt x="5409" y="1307"/>
                      <a:pt x="5586" y="1307"/>
                    </a:cubicBezTo>
                    <a:close/>
                    <a:moveTo>
                      <a:pt x="7746" y="4249"/>
                    </a:moveTo>
                    <a:cubicBezTo>
                      <a:pt x="8179" y="4249"/>
                      <a:pt x="8479" y="4591"/>
                      <a:pt x="8479" y="5186"/>
                    </a:cubicBezTo>
                    <a:lnTo>
                      <a:pt x="8489" y="10597"/>
                    </a:lnTo>
                    <a:cubicBezTo>
                      <a:pt x="8500" y="11437"/>
                      <a:pt x="7901" y="12446"/>
                      <a:pt x="7177" y="12866"/>
                    </a:cubicBezTo>
                    <a:lnTo>
                      <a:pt x="2354" y="15651"/>
                    </a:lnTo>
                    <a:cubicBezTo>
                      <a:pt x="2142" y="15774"/>
                      <a:pt x="1942" y="15832"/>
                      <a:pt x="1765" y="15832"/>
                    </a:cubicBezTo>
                    <a:cubicBezTo>
                      <a:pt x="1335" y="15832"/>
                      <a:pt x="1037" y="15490"/>
                      <a:pt x="1030" y="14894"/>
                    </a:cubicBezTo>
                    <a:lnTo>
                      <a:pt x="1020" y="9494"/>
                    </a:lnTo>
                    <a:cubicBezTo>
                      <a:pt x="1020" y="8653"/>
                      <a:pt x="1608" y="7634"/>
                      <a:pt x="2333" y="7214"/>
                    </a:cubicBezTo>
                    <a:lnTo>
                      <a:pt x="7156" y="4430"/>
                    </a:lnTo>
                    <a:cubicBezTo>
                      <a:pt x="7367" y="4307"/>
                      <a:pt x="7568" y="4249"/>
                      <a:pt x="7746" y="4249"/>
                    </a:cubicBezTo>
                    <a:close/>
                    <a:moveTo>
                      <a:pt x="6041" y="0"/>
                    </a:moveTo>
                    <a:cubicBezTo>
                      <a:pt x="5725" y="0"/>
                      <a:pt x="5368" y="104"/>
                      <a:pt x="4991" y="321"/>
                    </a:cubicBezTo>
                    <a:lnTo>
                      <a:pt x="4466" y="626"/>
                    </a:lnTo>
                    <a:cubicBezTo>
                      <a:pt x="3173" y="1372"/>
                      <a:pt x="2133" y="3169"/>
                      <a:pt x="2143" y="4650"/>
                    </a:cubicBezTo>
                    <a:lnTo>
                      <a:pt x="2143" y="6174"/>
                    </a:lnTo>
                    <a:cubicBezTo>
                      <a:pt x="946" y="6972"/>
                      <a:pt x="0" y="8664"/>
                      <a:pt x="0" y="10071"/>
                    </a:cubicBezTo>
                    <a:lnTo>
                      <a:pt x="21" y="15483"/>
                    </a:lnTo>
                    <a:cubicBezTo>
                      <a:pt x="21" y="16531"/>
                      <a:pt x="548" y="17138"/>
                      <a:pt x="1310" y="17138"/>
                    </a:cubicBezTo>
                    <a:cubicBezTo>
                      <a:pt x="1625" y="17138"/>
                      <a:pt x="1979" y="17035"/>
                      <a:pt x="2354" y="16817"/>
                    </a:cubicBezTo>
                    <a:lnTo>
                      <a:pt x="7187" y="14033"/>
                    </a:lnTo>
                    <a:cubicBezTo>
                      <a:pt x="8458" y="13297"/>
                      <a:pt x="9509" y="11490"/>
                      <a:pt x="9509" y="10008"/>
                    </a:cubicBezTo>
                    <a:lnTo>
                      <a:pt x="9488" y="4598"/>
                    </a:lnTo>
                    <a:cubicBezTo>
                      <a:pt x="9488" y="3554"/>
                      <a:pt x="8962" y="2954"/>
                      <a:pt x="8201" y="2954"/>
                    </a:cubicBezTo>
                    <a:cubicBezTo>
                      <a:pt x="7936" y="2954"/>
                      <a:pt x="7643" y="3027"/>
                      <a:pt x="7334" y="3179"/>
                    </a:cubicBezTo>
                    <a:lnTo>
                      <a:pt x="7334" y="1656"/>
                    </a:lnTo>
                    <a:cubicBezTo>
                      <a:pt x="7334" y="607"/>
                      <a:pt x="6807" y="0"/>
                      <a:pt x="6041" y="0"/>
                    </a:cubicBezTo>
                    <a:close/>
                  </a:path>
                </a:pathLst>
              </a:custGeom>
              <a:solidFill>
                <a:srgbClr val="5B7FD1"/>
              </a:solidFill>
              <a:ln w="500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4" name="Google Shape;797;p53">
                <a:extLst>
                  <a:ext uri="{FF2B5EF4-FFF2-40B4-BE49-F238E27FC236}">
                    <a16:creationId xmlns:a16="http://schemas.microsoft.com/office/drawing/2014/main" id="{9B0CAE67-45A2-4F9E-B6FA-D3C82325C95B}"/>
                  </a:ext>
                </a:extLst>
              </p:cNvPr>
              <p:cNvSpPr/>
              <p:nvPr/>
            </p:nvSpPr>
            <p:spPr>
              <a:xfrm>
                <a:off x="3574843" y="2157312"/>
                <a:ext cx="167665" cy="287305"/>
              </a:xfrm>
              <a:custGeom>
                <a:avLst/>
                <a:gdLst/>
                <a:ahLst/>
                <a:cxnLst/>
                <a:rect l="l" t="t" r="r" b="b"/>
                <a:pathLst>
                  <a:path w="3753" h="6431" extrusionOk="0">
                    <a:moveTo>
                      <a:pt x="2261" y="1305"/>
                    </a:moveTo>
                    <a:cubicBezTo>
                      <a:pt x="2540" y="1305"/>
                      <a:pt x="2733" y="1523"/>
                      <a:pt x="2733" y="1908"/>
                    </a:cubicBezTo>
                    <a:cubicBezTo>
                      <a:pt x="2733" y="2454"/>
                      <a:pt x="2354" y="3116"/>
                      <a:pt x="1882" y="3400"/>
                    </a:cubicBezTo>
                    <a:cubicBezTo>
                      <a:pt x="1741" y="3479"/>
                      <a:pt x="1609" y="3517"/>
                      <a:pt x="1493" y="3517"/>
                    </a:cubicBezTo>
                    <a:cubicBezTo>
                      <a:pt x="1210" y="3517"/>
                      <a:pt x="1020" y="3293"/>
                      <a:pt x="1020" y="2906"/>
                    </a:cubicBezTo>
                    <a:cubicBezTo>
                      <a:pt x="1010" y="2360"/>
                      <a:pt x="1399" y="1697"/>
                      <a:pt x="1871" y="1424"/>
                    </a:cubicBezTo>
                    <a:cubicBezTo>
                      <a:pt x="2011" y="1343"/>
                      <a:pt x="2144" y="1305"/>
                      <a:pt x="2261" y="1305"/>
                    </a:cubicBezTo>
                    <a:close/>
                    <a:moveTo>
                      <a:pt x="2708" y="1"/>
                    </a:moveTo>
                    <a:cubicBezTo>
                      <a:pt x="2456" y="1"/>
                      <a:pt x="2171" y="84"/>
                      <a:pt x="1871" y="258"/>
                    </a:cubicBezTo>
                    <a:cubicBezTo>
                      <a:pt x="831" y="847"/>
                      <a:pt x="1" y="2307"/>
                      <a:pt x="1" y="3494"/>
                    </a:cubicBezTo>
                    <a:cubicBezTo>
                      <a:pt x="1" y="4327"/>
                      <a:pt x="421" y="4809"/>
                      <a:pt x="1033" y="4809"/>
                    </a:cubicBezTo>
                    <a:cubicBezTo>
                      <a:pt x="1139" y="4809"/>
                      <a:pt x="1251" y="4795"/>
                      <a:pt x="1367" y="4765"/>
                    </a:cubicBezTo>
                    <a:lnTo>
                      <a:pt x="1378" y="6079"/>
                    </a:lnTo>
                    <a:cubicBezTo>
                      <a:pt x="1378" y="6302"/>
                      <a:pt x="1488" y="6431"/>
                      <a:pt x="1653" y="6431"/>
                    </a:cubicBezTo>
                    <a:cubicBezTo>
                      <a:pt x="1721" y="6431"/>
                      <a:pt x="1799" y="6409"/>
                      <a:pt x="1882" y="6362"/>
                    </a:cubicBezTo>
                    <a:cubicBezTo>
                      <a:pt x="2165" y="6194"/>
                      <a:pt x="2386" y="5806"/>
                      <a:pt x="2386" y="5491"/>
                    </a:cubicBezTo>
                    <a:lnTo>
                      <a:pt x="2386" y="4177"/>
                    </a:lnTo>
                    <a:cubicBezTo>
                      <a:pt x="3174" y="3473"/>
                      <a:pt x="3752" y="2307"/>
                      <a:pt x="3752" y="1330"/>
                    </a:cubicBezTo>
                    <a:cubicBezTo>
                      <a:pt x="3744" y="489"/>
                      <a:pt x="3320" y="1"/>
                      <a:pt x="2708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500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5" name="Google Shape;798;p53">
                <a:extLst>
                  <a:ext uri="{FF2B5EF4-FFF2-40B4-BE49-F238E27FC236}">
                    <a16:creationId xmlns:a16="http://schemas.microsoft.com/office/drawing/2014/main" id="{9C894E61-9C17-4742-BAF7-C085F6F3AA14}"/>
                  </a:ext>
                </a:extLst>
              </p:cNvPr>
              <p:cNvSpPr/>
              <p:nvPr/>
            </p:nvSpPr>
            <p:spPr>
              <a:xfrm>
                <a:off x="1913699" y="1289974"/>
                <a:ext cx="1115758" cy="1877378"/>
              </a:xfrm>
              <a:custGeom>
                <a:avLst/>
                <a:gdLst/>
                <a:ahLst/>
                <a:cxnLst/>
                <a:rect l="l" t="t" r="r" b="b"/>
                <a:pathLst>
                  <a:path w="24975" h="42023" extrusionOk="0">
                    <a:moveTo>
                      <a:pt x="695" y="1"/>
                    </a:moveTo>
                    <a:cubicBezTo>
                      <a:pt x="285" y="1"/>
                      <a:pt x="0" y="327"/>
                      <a:pt x="0" y="886"/>
                    </a:cubicBezTo>
                    <a:lnTo>
                      <a:pt x="0" y="26712"/>
                    </a:lnTo>
                    <a:cubicBezTo>
                      <a:pt x="0" y="27510"/>
                      <a:pt x="556" y="28477"/>
                      <a:pt x="1250" y="28876"/>
                    </a:cubicBezTo>
                    <a:lnTo>
                      <a:pt x="23724" y="41852"/>
                    </a:lnTo>
                    <a:cubicBezTo>
                      <a:pt x="23926" y="41968"/>
                      <a:pt x="24116" y="42023"/>
                      <a:pt x="24284" y="42023"/>
                    </a:cubicBezTo>
                    <a:cubicBezTo>
                      <a:pt x="24694" y="42023"/>
                      <a:pt x="24974" y="41696"/>
                      <a:pt x="24974" y="41137"/>
                    </a:cubicBezTo>
                    <a:lnTo>
                      <a:pt x="24974" y="15302"/>
                    </a:lnTo>
                    <a:cubicBezTo>
                      <a:pt x="24974" y="14513"/>
                      <a:pt x="24418" y="13547"/>
                      <a:pt x="23734" y="13147"/>
                    </a:cubicBezTo>
                    <a:lnTo>
                      <a:pt x="1250" y="172"/>
                    </a:lnTo>
                    <a:cubicBezTo>
                      <a:pt x="1051" y="56"/>
                      <a:pt x="863" y="1"/>
                      <a:pt x="695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6" name="Google Shape;799;p53">
                <a:extLst>
                  <a:ext uri="{FF2B5EF4-FFF2-40B4-BE49-F238E27FC236}">
                    <a16:creationId xmlns:a16="http://schemas.microsoft.com/office/drawing/2014/main" id="{F4524699-523A-4FC2-9F63-043536E0DAC9}"/>
                  </a:ext>
                </a:extLst>
              </p:cNvPr>
              <p:cNvSpPr/>
              <p:nvPr/>
            </p:nvSpPr>
            <p:spPr>
              <a:xfrm>
                <a:off x="2016945" y="1956672"/>
                <a:ext cx="897967" cy="521491"/>
              </a:xfrm>
              <a:custGeom>
                <a:avLst/>
                <a:gdLst/>
                <a:ahLst/>
                <a:cxnLst/>
                <a:rect l="l" t="t" r="r" b="b"/>
                <a:pathLst>
                  <a:path w="20100" h="11673" fill="none" extrusionOk="0">
                    <a:moveTo>
                      <a:pt x="1" y="11673"/>
                    </a:moveTo>
                    <a:cubicBezTo>
                      <a:pt x="6704" y="7785"/>
                      <a:pt x="13407" y="3888"/>
                      <a:pt x="20099" y="0"/>
                    </a:cubicBezTo>
                  </a:path>
                </a:pathLst>
              </a:custGeom>
              <a:noFill/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7" name="Google Shape;800;p53">
                <a:extLst>
                  <a:ext uri="{FF2B5EF4-FFF2-40B4-BE49-F238E27FC236}">
                    <a16:creationId xmlns:a16="http://schemas.microsoft.com/office/drawing/2014/main" id="{08EA9871-A9B3-400A-8F9D-B30515E7FFF1}"/>
                  </a:ext>
                </a:extLst>
              </p:cNvPr>
              <p:cNvSpPr/>
              <p:nvPr/>
            </p:nvSpPr>
            <p:spPr>
              <a:xfrm>
                <a:off x="2007563" y="1437494"/>
                <a:ext cx="927989" cy="1582344"/>
              </a:xfrm>
              <a:custGeom>
                <a:avLst/>
                <a:gdLst/>
                <a:ahLst/>
                <a:cxnLst/>
                <a:rect l="l" t="t" r="r" b="b"/>
                <a:pathLst>
                  <a:path w="20772" h="35419" fill="none" extrusionOk="0">
                    <a:moveTo>
                      <a:pt x="0" y="725"/>
                    </a:moveTo>
                    <a:cubicBezTo>
                      <a:pt x="0" y="211"/>
                      <a:pt x="368" y="1"/>
                      <a:pt x="820" y="263"/>
                    </a:cubicBezTo>
                    <a:lnTo>
                      <a:pt x="19952" y="11306"/>
                    </a:lnTo>
                    <a:cubicBezTo>
                      <a:pt x="20393" y="11568"/>
                      <a:pt x="20762" y="12199"/>
                      <a:pt x="20762" y="12703"/>
                    </a:cubicBezTo>
                    <a:lnTo>
                      <a:pt x="20772" y="34694"/>
                    </a:lnTo>
                    <a:cubicBezTo>
                      <a:pt x="20772" y="35209"/>
                      <a:pt x="20404" y="35419"/>
                      <a:pt x="19963" y="35156"/>
                    </a:cubicBezTo>
                    <a:lnTo>
                      <a:pt x="820" y="24113"/>
                    </a:lnTo>
                    <a:cubicBezTo>
                      <a:pt x="379" y="23851"/>
                      <a:pt x="10" y="23221"/>
                      <a:pt x="10" y="2271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6F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8" name="Google Shape;801;p53">
                <a:extLst>
                  <a:ext uri="{FF2B5EF4-FFF2-40B4-BE49-F238E27FC236}">
                    <a16:creationId xmlns:a16="http://schemas.microsoft.com/office/drawing/2014/main" id="{31B69EC0-32D3-4E24-9AC7-DC82174960B8}"/>
                  </a:ext>
                </a:extLst>
              </p:cNvPr>
              <p:cNvSpPr/>
              <p:nvPr/>
            </p:nvSpPr>
            <p:spPr>
              <a:xfrm>
                <a:off x="1187043" y="1391969"/>
                <a:ext cx="822422" cy="1756978"/>
              </a:xfrm>
              <a:custGeom>
                <a:avLst/>
                <a:gdLst/>
                <a:ahLst/>
                <a:cxnLst/>
                <a:rect l="l" t="t" r="r" b="b"/>
                <a:pathLst>
                  <a:path w="18409" h="39328" extrusionOk="0">
                    <a:moveTo>
                      <a:pt x="18394" y="1099"/>
                    </a:moveTo>
                    <a:lnTo>
                      <a:pt x="18394" y="1099"/>
                    </a:lnTo>
                    <a:cubicBezTo>
                      <a:pt x="18399" y="1101"/>
                      <a:pt x="18404" y="1102"/>
                      <a:pt x="18408" y="1104"/>
                    </a:cubicBezTo>
                    <a:cubicBezTo>
                      <a:pt x="18404" y="1102"/>
                      <a:pt x="18399" y="1100"/>
                      <a:pt x="18394" y="1099"/>
                    </a:cubicBezTo>
                    <a:close/>
                    <a:moveTo>
                      <a:pt x="15244" y="1"/>
                    </a:moveTo>
                    <a:cubicBezTo>
                      <a:pt x="15160" y="1"/>
                      <a:pt x="15059" y="48"/>
                      <a:pt x="14951" y="147"/>
                    </a:cubicBezTo>
                    <a:lnTo>
                      <a:pt x="568" y="13827"/>
                    </a:lnTo>
                    <a:cubicBezTo>
                      <a:pt x="253" y="14121"/>
                      <a:pt x="1" y="14763"/>
                      <a:pt x="1" y="15256"/>
                    </a:cubicBezTo>
                    <a:lnTo>
                      <a:pt x="64" y="37762"/>
                    </a:lnTo>
                    <a:cubicBezTo>
                      <a:pt x="64" y="38035"/>
                      <a:pt x="148" y="38203"/>
                      <a:pt x="274" y="38245"/>
                    </a:cubicBezTo>
                    <a:cubicBezTo>
                      <a:pt x="1302" y="38602"/>
                      <a:pt x="2330" y="38969"/>
                      <a:pt x="3358" y="39326"/>
                    </a:cubicBezTo>
                    <a:lnTo>
                      <a:pt x="3358" y="39326"/>
                    </a:lnTo>
                    <a:cubicBezTo>
                      <a:pt x="3235" y="39281"/>
                      <a:pt x="3163" y="39114"/>
                      <a:pt x="3163" y="38844"/>
                    </a:cubicBezTo>
                    <a:lnTo>
                      <a:pt x="3100" y="16339"/>
                    </a:lnTo>
                    <a:cubicBezTo>
                      <a:pt x="3090" y="15855"/>
                      <a:pt x="3342" y="15214"/>
                      <a:pt x="3657" y="14920"/>
                    </a:cubicBezTo>
                    <a:lnTo>
                      <a:pt x="18040" y="1240"/>
                    </a:lnTo>
                    <a:cubicBezTo>
                      <a:pt x="18146" y="1143"/>
                      <a:pt x="18245" y="1090"/>
                      <a:pt x="18333" y="1090"/>
                    </a:cubicBezTo>
                    <a:cubicBezTo>
                      <a:pt x="18354" y="1090"/>
                      <a:pt x="18375" y="1093"/>
                      <a:pt x="18394" y="1099"/>
                    </a:cubicBezTo>
                    <a:lnTo>
                      <a:pt x="18394" y="1099"/>
                    </a:lnTo>
                    <a:cubicBezTo>
                      <a:pt x="17369" y="733"/>
                      <a:pt x="16334" y="377"/>
                      <a:pt x="15309" y="11"/>
                    </a:cubicBezTo>
                    <a:cubicBezTo>
                      <a:pt x="15288" y="4"/>
                      <a:pt x="15267" y="1"/>
                      <a:pt x="15244" y="1"/>
                    </a:cubicBezTo>
                    <a:close/>
                    <a:moveTo>
                      <a:pt x="3358" y="39326"/>
                    </a:moveTo>
                    <a:lnTo>
                      <a:pt x="3358" y="39326"/>
                    </a:lnTo>
                    <a:cubicBezTo>
                      <a:pt x="3360" y="39326"/>
                      <a:pt x="3361" y="39327"/>
                      <a:pt x="3363" y="39328"/>
                    </a:cubicBezTo>
                    <a:cubicBezTo>
                      <a:pt x="3361" y="39327"/>
                      <a:pt x="3360" y="39326"/>
                      <a:pt x="3358" y="39326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9" name="Google Shape;802;p53">
                <a:extLst>
                  <a:ext uri="{FF2B5EF4-FFF2-40B4-BE49-F238E27FC236}">
                    <a16:creationId xmlns:a16="http://schemas.microsoft.com/office/drawing/2014/main" id="{019790B0-0EBC-4A7F-B88E-9F32B1A1045B}"/>
                  </a:ext>
                </a:extLst>
              </p:cNvPr>
              <p:cNvSpPr/>
              <p:nvPr/>
            </p:nvSpPr>
            <p:spPr>
              <a:xfrm>
                <a:off x="1325047" y="1440710"/>
                <a:ext cx="696617" cy="1708863"/>
              </a:xfrm>
              <a:custGeom>
                <a:avLst/>
                <a:gdLst/>
                <a:ahLst/>
                <a:cxnLst/>
                <a:rect l="l" t="t" r="r" b="b"/>
                <a:pathLst>
                  <a:path w="15593" h="38251" extrusionOk="0">
                    <a:moveTo>
                      <a:pt x="15245" y="1"/>
                    </a:moveTo>
                    <a:cubicBezTo>
                      <a:pt x="15159" y="1"/>
                      <a:pt x="15059" y="49"/>
                      <a:pt x="14951" y="149"/>
                    </a:cubicBezTo>
                    <a:lnTo>
                      <a:pt x="568" y="13829"/>
                    </a:lnTo>
                    <a:cubicBezTo>
                      <a:pt x="253" y="14123"/>
                      <a:pt x="1" y="14764"/>
                      <a:pt x="11" y="15248"/>
                    </a:cubicBezTo>
                    <a:lnTo>
                      <a:pt x="74" y="37753"/>
                    </a:lnTo>
                    <a:cubicBezTo>
                      <a:pt x="74" y="38076"/>
                      <a:pt x="182" y="38250"/>
                      <a:pt x="344" y="38250"/>
                    </a:cubicBezTo>
                    <a:cubicBezTo>
                      <a:pt x="430" y="38250"/>
                      <a:pt x="532" y="38201"/>
                      <a:pt x="641" y="38099"/>
                    </a:cubicBezTo>
                    <a:lnTo>
                      <a:pt x="15025" y="24420"/>
                    </a:lnTo>
                    <a:cubicBezTo>
                      <a:pt x="15340" y="24126"/>
                      <a:pt x="15593" y="23495"/>
                      <a:pt x="15582" y="23002"/>
                    </a:cubicBezTo>
                    <a:lnTo>
                      <a:pt x="15519" y="496"/>
                    </a:lnTo>
                    <a:cubicBezTo>
                      <a:pt x="15519" y="178"/>
                      <a:pt x="15409" y="1"/>
                      <a:pt x="15245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0" name="Google Shape;803;p53">
                <a:extLst>
                  <a:ext uri="{FF2B5EF4-FFF2-40B4-BE49-F238E27FC236}">
                    <a16:creationId xmlns:a16="http://schemas.microsoft.com/office/drawing/2014/main" id="{ED970731-8763-4DA5-BAA5-E562B371DFB9}"/>
                  </a:ext>
                </a:extLst>
              </p:cNvPr>
              <p:cNvSpPr/>
              <p:nvPr/>
            </p:nvSpPr>
            <p:spPr>
              <a:xfrm>
                <a:off x="1395457" y="1562363"/>
                <a:ext cx="661905" cy="1490358"/>
              </a:xfrm>
              <a:custGeom>
                <a:avLst/>
                <a:gdLst/>
                <a:ahLst/>
                <a:cxnLst/>
                <a:rect l="l" t="t" r="r" b="b"/>
                <a:pathLst>
                  <a:path w="14816" h="33360" extrusionOk="0">
                    <a:moveTo>
                      <a:pt x="14808" y="555"/>
                    </a:moveTo>
                    <a:cubicBezTo>
                      <a:pt x="14810" y="555"/>
                      <a:pt x="14813" y="556"/>
                      <a:pt x="14815" y="557"/>
                    </a:cubicBezTo>
                    <a:cubicBezTo>
                      <a:pt x="14813" y="556"/>
                      <a:pt x="14810" y="555"/>
                      <a:pt x="14808" y="555"/>
                    </a:cubicBezTo>
                    <a:close/>
                    <a:moveTo>
                      <a:pt x="13213" y="1"/>
                    </a:moveTo>
                    <a:cubicBezTo>
                      <a:pt x="13140" y="1"/>
                      <a:pt x="13056" y="44"/>
                      <a:pt x="12966" y="127"/>
                    </a:cubicBezTo>
                    <a:lnTo>
                      <a:pt x="484" y="11768"/>
                    </a:lnTo>
                    <a:cubicBezTo>
                      <a:pt x="221" y="12020"/>
                      <a:pt x="1" y="12567"/>
                      <a:pt x="1" y="12987"/>
                    </a:cubicBezTo>
                    <a:lnTo>
                      <a:pt x="116" y="32393"/>
                    </a:lnTo>
                    <a:cubicBezTo>
                      <a:pt x="116" y="32635"/>
                      <a:pt x="190" y="32782"/>
                      <a:pt x="295" y="32813"/>
                    </a:cubicBezTo>
                    <a:cubicBezTo>
                      <a:pt x="809" y="33002"/>
                      <a:pt x="1324" y="33181"/>
                      <a:pt x="1839" y="33359"/>
                    </a:cubicBezTo>
                    <a:cubicBezTo>
                      <a:pt x="1724" y="33317"/>
                      <a:pt x="1650" y="33170"/>
                      <a:pt x="1650" y="32939"/>
                    </a:cubicBezTo>
                    <a:lnTo>
                      <a:pt x="1545" y="13533"/>
                    </a:lnTo>
                    <a:cubicBezTo>
                      <a:pt x="1535" y="13102"/>
                      <a:pt x="1755" y="12556"/>
                      <a:pt x="2028" y="12304"/>
                    </a:cubicBezTo>
                    <a:lnTo>
                      <a:pt x="14500" y="673"/>
                    </a:lnTo>
                    <a:cubicBezTo>
                      <a:pt x="14596" y="585"/>
                      <a:pt x="14680" y="546"/>
                      <a:pt x="14751" y="546"/>
                    </a:cubicBezTo>
                    <a:cubicBezTo>
                      <a:pt x="14771" y="546"/>
                      <a:pt x="14790" y="549"/>
                      <a:pt x="14808" y="555"/>
                    </a:cubicBezTo>
                    <a:lnTo>
                      <a:pt x="14808" y="555"/>
                    </a:lnTo>
                    <a:cubicBezTo>
                      <a:pt x="14295" y="377"/>
                      <a:pt x="13783" y="189"/>
                      <a:pt x="13270" y="11"/>
                    </a:cubicBezTo>
                    <a:cubicBezTo>
                      <a:pt x="13252" y="4"/>
                      <a:pt x="13233" y="1"/>
                      <a:pt x="13213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1" name="Google Shape;804;p53">
                <a:extLst>
                  <a:ext uri="{FF2B5EF4-FFF2-40B4-BE49-F238E27FC236}">
                    <a16:creationId xmlns:a16="http://schemas.microsoft.com/office/drawing/2014/main" id="{72F5F0FC-CA0C-445A-BFF4-FB85BB22EB82}"/>
                  </a:ext>
                </a:extLst>
              </p:cNvPr>
              <p:cNvSpPr/>
              <p:nvPr/>
            </p:nvSpPr>
            <p:spPr>
              <a:xfrm>
                <a:off x="1463990" y="1586756"/>
                <a:ext cx="606508" cy="1466457"/>
              </a:xfrm>
              <a:custGeom>
                <a:avLst/>
                <a:gdLst/>
                <a:ahLst/>
                <a:cxnLst/>
                <a:rect l="l" t="t" r="r" b="b"/>
                <a:pathLst>
                  <a:path w="13576" h="32825" extrusionOk="0">
                    <a:moveTo>
                      <a:pt x="13220" y="0"/>
                    </a:moveTo>
                    <a:cubicBezTo>
                      <a:pt x="13146" y="0"/>
                      <a:pt x="13059" y="41"/>
                      <a:pt x="12966" y="127"/>
                    </a:cubicBezTo>
                    <a:lnTo>
                      <a:pt x="494" y="11758"/>
                    </a:lnTo>
                    <a:cubicBezTo>
                      <a:pt x="221" y="12010"/>
                      <a:pt x="1" y="12556"/>
                      <a:pt x="11" y="12987"/>
                    </a:cubicBezTo>
                    <a:lnTo>
                      <a:pt x="116" y="32393"/>
                    </a:lnTo>
                    <a:cubicBezTo>
                      <a:pt x="116" y="32670"/>
                      <a:pt x="217" y="32824"/>
                      <a:pt x="361" y="32824"/>
                    </a:cubicBezTo>
                    <a:cubicBezTo>
                      <a:pt x="435" y="32824"/>
                      <a:pt x="521" y="32784"/>
                      <a:pt x="610" y="32698"/>
                    </a:cubicBezTo>
                    <a:lnTo>
                      <a:pt x="13092" y="21067"/>
                    </a:lnTo>
                    <a:cubicBezTo>
                      <a:pt x="13365" y="20814"/>
                      <a:pt x="13575" y="20268"/>
                      <a:pt x="13575" y="19848"/>
                    </a:cubicBezTo>
                    <a:lnTo>
                      <a:pt x="13459" y="431"/>
                    </a:lnTo>
                    <a:cubicBezTo>
                      <a:pt x="13459" y="154"/>
                      <a:pt x="13363" y="0"/>
                      <a:pt x="13220" y="0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35" name="Google Shape;805;p53">
              <a:extLst>
                <a:ext uri="{FF2B5EF4-FFF2-40B4-BE49-F238E27FC236}">
                  <a16:creationId xmlns:a16="http://schemas.microsoft.com/office/drawing/2014/main" id="{AB6F5F20-05DE-415E-BD93-2746B44EDECB}"/>
                </a:ext>
              </a:extLst>
            </p:cNvPr>
            <p:cNvGrpSpPr/>
            <p:nvPr/>
          </p:nvGrpSpPr>
          <p:grpSpPr>
            <a:xfrm>
              <a:off x="2270536" y="2760030"/>
              <a:ext cx="1666666" cy="1083364"/>
              <a:chOff x="3028945" y="2612942"/>
              <a:chExt cx="1979884" cy="1286961"/>
            </a:xfrm>
          </p:grpSpPr>
          <p:grpSp>
            <p:nvGrpSpPr>
              <p:cNvPr id="360" name="Google Shape;806;p53">
                <a:extLst>
                  <a:ext uri="{FF2B5EF4-FFF2-40B4-BE49-F238E27FC236}">
                    <a16:creationId xmlns:a16="http://schemas.microsoft.com/office/drawing/2014/main" id="{0022D30F-824C-42DC-AA11-427AA6D20E14}"/>
                  </a:ext>
                </a:extLst>
              </p:cNvPr>
              <p:cNvGrpSpPr/>
              <p:nvPr/>
            </p:nvGrpSpPr>
            <p:grpSpPr>
              <a:xfrm>
                <a:off x="3048248" y="2612942"/>
                <a:ext cx="1960580" cy="1159377"/>
                <a:chOff x="4923200" y="1561363"/>
                <a:chExt cx="975025" cy="576575"/>
              </a:xfrm>
            </p:grpSpPr>
            <p:sp>
              <p:nvSpPr>
                <p:cNvPr id="407" name="Google Shape;807;p53">
                  <a:extLst>
                    <a:ext uri="{FF2B5EF4-FFF2-40B4-BE49-F238E27FC236}">
                      <a16:creationId xmlns:a16="http://schemas.microsoft.com/office/drawing/2014/main" id="{B587D51C-6B21-4D84-B5A7-981869FEEE22}"/>
                    </a:ext>
                  </a:extLst>
                </p:cNvPr>
                <p:cNvSpPr/>
                <p:nvPr/>
              </p:nvSpPr>
              <p:spPr>
                <a:xfrm>
                  <a:off x="4923200" y="1561363"/>
                  <a:ext cx="975025" cy="5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1" h="23063" extrusionOk="0">
                      <a:moveTo>
                        <a:pt x="24607" y="0"/>
                      </a:moveTo>
                      <a:lnTo>
                        <a:pt x="21" y="14289"/>
                      </a:lnTo>
                      <a:cubicBezTo>
                        <a:pt x="409" y="14510"/>
                        <a:pt x="0" y="14752"/>
                        <a:pt x="388" y="14972"/>
                      </a:cubicBezTo>
                      <a:cubicBezTo>
                        <a:pt x="550" y="15068"/>
                        <a:pt x="714" y="15082"/>
                        <a:pt x="880" y="15082"/>
                      </a:cubicBezTo>
                      <a:cubicBezTo>
                        <a:pt x="953" y="15082"/>
                        <a:pt x="1026" y="15080"/>
                        <a:pt x="1099" y="15080"/>
                      </a:cubicBezTo>
                      <a:cubicBezTo>
                        <a:pt x="1259" y="15080"/>
                        <a:pt x="1419" y="15093"/>
                        <a:pt x="1576" y="15182"/>
                      </a:cubicBezTo>
                      <a:cubicBezTo>
                        <a:pt x="1964" y="15403"/>
                        <a:pt x="1544" y="15644"/>
                        <a:pt x="1933" y="15876"/>
                      </a:cubicBezTo>
                      <a:cubicBezTo>
                        <a:pt x="2086" y="15963"/>
                        <a:pt x="2244" y="15978"/>
                        <a:pt x="2403" y="15978"/>
                      </a:cubicBezTo>
                      <a:cubicBezTo>
                        <a:pt x="2489" y="15978"/>
                        <a:pt x="2575" y="15973"/>
                        <a:pt x="2661" y="15973"/>
                      </a:cubicBezTo>
                      <a:cubicBezTo>
                        <a:pt x="2820" y="15973"/>
                        <a:pt x="2978" y="15989"/>
                        <a:pt x="3131" y="16076"/>
                      </a:cubicBezTo>
                      <a:cubicBezTo>
                        <a:pt x="3519" y="16307"/>
                        <a:pt x="3099" y="16548"/>
                        <a:pt x="3488" y="16769"/>
                      </a:cubicBezTo>
                      <a:cubicBezTo>
                        <a:pt x="3645" y="16858"/>
                        <a:pt x="3806" y="16872"/>
                        <a:pt x="3969" y="16872"/>
                      </a:cubicBezTo>
                      <a:cubicBezTo>
                        <a:pt x="4043" y="16872"/>
                        <a:pt x="4117" y="16869"/>
                        <a:pt x="4191" y="16869"/>
                      </a:cubicBezTo>
                      <a:cubicBezTo>
                        <a:pt x="4358" y="16869"/>
                        <a:pt x="4525" y="16883"/>
                        <a:pt x="4686" y="16979"/>
                      </a:cubicBezTo>
                      <a:cubicBezTo>
                        <a:pt x="5074" y="17199"/>
                        <a:pt x="4654" y="17441"/>
                        <a:pt x="5043" y="17662"/>
                      </a:cubicBezTo>
                      <a:cubicBezTo>
                        <a:pt x="5204" y="17757"/>
                        <a:pt x="5371" y="17772"/>
                        <a:pt x="5538" y="17772"/>
                      </a:cubicBezTo>
                      <a:cubicBezTo>
                        <a:pt x="5612" y="17772"/>
                        <a:pt x="5686" y="17769"/>
                        <a:pt x="5760" y="17769"/>
                      </a:cubicBezTo>
                      <a:cubicBezTo>
                        <a:pt x="5923" y="17769"/>
                        <a:pt x="6084" y="17783"/>
                        <a:pt x="6241" y="17872"/>
                      </a:cubicBezTo>
                      <a:cubicBezTo>
                        <a:pt x="6629" y="18093"/>
                        <a:pt x="6209" y="18334"/>
                        <a:pt x="6598" y="18565"/>
                      </a:cubicBezTo>
                      <a:cubicBezTo>
                        <a:pt x="6754" y="18654"/>
                        <a:pt x="6916" y="18668"/>
                        <a:pt x="7078" y="18668"/>
                      </a:cubicBezTo>
                      <a:cubicBezTo>
                        <a:pt x="7153" y="18668"/>
                        <a:pt x="7228" y="18665"/>
                        <a:pt x="7303" y="18665"/>
                      </a:cubicBezTo>
                      <a:cubicBezTo>
                        <a:pt x="7469" y="18665"/>
                        <a:pt x="7635" y="18680"/>
                        <a:pt x="7796" y="18775"/>
                      </a:cubicBezTo>
                      <a:cubicBezTo>
                        <a:pt x="8184" y="18996"/>
                        <a:pt x="7764" y="19238"/>
                        <a:pt x="8153" y="19459"/>
                      </a:cubicBezTo>
                      <a:cubicBezTo>
                        <a:pt x="8314" y="19554"/>
                        <a:pt x="8479" y="19569"/>
                        <a:pt x="8646" y="19569"/>
                      </a:cubicBezTo>
                      <a:cubicBezTo>
                        <a:pt x="8721" y="19569"/>
                        <a:pt x="8796" y="19566"/>
                        <a:pt x="8871" y="19566"/>
                      </a:cubicBezTo>
                      <a:cubicBezTo>
                        <a:pt x="9033" y="19566"/>
                        <a:pt x="9195" y="19580"/>
                        <a:pt x="9351" y="19669"/>
                      </a:cubicBezTo>
                      <a:cubicBezTo>
                        <a:pt x="9739" y="19889"/>
                        <a:pt x="9319" y="20131"/>
                        <a:pt x="9708" y="20362"/>
                      </a:cubicBezTo>
                      <a:cubicBezTo>
                        <a:pt x="9861" y="20449"/>
                        <a:pt x="10019" y="20464"/>
                        <a:pt x="10177" y="20464"/>
                      </a:cubicBezTo>
                      <a:cubicBezTo>
                        <a:pt x="10264" y="20464"/>
                        <a:pt x="10350" y="20460"/>
                        <a:pt x="10436" y="20460"/>
                      </a:cubicBezTo>
                      <a:cubicBezTo>
                        <a:pt x="10595" y="20460"/>
                        <a:pt x="10753" y="20475"/>
                        <a:pt x="10906" y="20562"/>
                      </a:cubicBezTo>
                      <a:cubicBezTo>
                        <a:pt x="11294" y="20793"/>
                        <a:pt x="10874" y="21035"/>
                        <a:pt x="11263" y="21255"/>
                      </a:cubicBezTo>
                      <a:cubicBezTo>
                        <a:pt x="11424" y="21351"/>
                        <a:pt x="11591" y="21365"/>
                        <a:pt x="11758" y="21365"/>
                      </a:cubicBezTo>
                      <a:cubicBezTo>
                        <a:pt x="11832" y="21365"/>
                        <a:pt x="11906" y="21363"/>
                        <a:pt x="11980" y="21363"/>
                      </a:cubicBezTo>
                      <a:cubicBezTo>
                        <a:pt x="12143" y="21363"/>
                        <a:pt x="12304" y="21376"/>
                        <a:pt x="12461" y="21465"/>
                      </a:cubicBezTo>
                      <a:cubicBezTo>
                        <a:pt x="12849" y="21696"/>
                        <a:pt x="12440" y="21927"/>
                        <a:pt x="12828" y="22159"/>
                      </a:cubicBezTo>
                      <a:cubicBezTo>
                        <a:pt x="12985" y="22247"/>
                        <a:pt x="13145" y="22261"/>
                        <a:pt x="13305" y="22261"/>
                      </a:cubicBezTo>
                      <a:cubicBezTo>
                        <a:pt x="13379" y="22261"/>
                        <a:pt x="13453" y="22259"/>
                        <a:pt x="13526" y="22259"/>
                      </a:cubicBezTo>
                      <a:cubicBezTo>
                        <a:pt x="13691" y="22259"/>
                        <a:pt x="13855" y="22273"/>
                        <a:pt x="14016" y="22369"/>
                      </a:cubicBezTo>
                      <a:cubicBezTo>
                        <a:pt x="14415" y="22590"/>
                        <a:pt x="13995" y="22831"/>
                        <a:pt x="14383" y="23062"/>
                      </a:cubicBezTo>
                      <a:lnTo>
                        <a:pt x="38969" y="8763"/>
                      </a:lnTo>
                      <a:cubicBezTo>
                        <a:pt x="38581" y="8542"/>
                        <a:pt x="39001" y="8301"/>
                        <a:pt x="38612" y="8080"/>
                      </a:cubicBezTo>
                      <a:cubicBezTo>
                        <a:pt x="38451" y="7984"/>
                        <a:pt x="38286" y="7969"/>
                        <a:pt x="38119" y="7969"/>
                      </a:cubicBezTo>
                      <a:cubicBezTo>
                        <a:pt x="38044" y="7969"/>
                        <a:pt x="37969" y="7972"/>
                        <a:pt x="37894" y="7972"/>
                      </a:cubicBezTo>
                      <a:cubicBezTo>
                        <a:pt x="37732" y="7972"/>
                        <a:pt x="37571" y="7958"/>
                        <a:pt x="37414" y="7869"/>
                      </a:cubicBezTo>
                      <a:cubicBezTo>
                        <a:pt x="37026" y="7638"/>
                        <a:pt x="37435" y="7407"/>
                        <a:pt x="37047" y="7176"/>
                      </a:cubicBezTo>
                      <a:cubicBezTo>
                        <a:pt x="36890" y="7087"/>
                        <a:pt x="36730" y="7073"/>
                        <a:pt x="36569" y="7073"/>
                      </a:cubicBezTo>
                      <a:cubicBezTo>
                        <a:pt x="36496" y="7073"/>
                        <a:pt x="36423" y="7076"/>
                        <a:pt x="36350" y="7076"/>
                      </a:cubicBezTo>
                      <a:cubicBezTo>
                        <a:pt x="36185" y="7076"/>
                        <a:pt x="36020" y="7062"/>
                        <a:pt x="35859" y="6966"/>
                      </a:cubicBezTo>
                      <a:cubicBezTo>
                        <a:pt x="35471" y="6746"/>
                        <a:pt x="35880" y="6504"/>
                        <a:pt x="35492" y="6272"/>
                      </a:cubicBezTo>
                      <a:cubicBezTo>
                        <a:pt x="35339" y="6186"/>
                        <a:pt x="35182" y="6171"/>
                        <a:pt x="35026" y="6171"/>
                      </a:cubicBezTo>
                      <a:cubicBezTo>
                        <a:pt x="34941" y="6171"/>
                        <a:pt x="34855" y="6175"/>
                        <a:pt x="34770" y="6175"/>
                      </a:cubicBezTo>
                      <a:cubicBezTo>
                        <a:pt x="34613" y="6175"/>
                        <a:pt x="34457" y="6160"/>
                        <a:pt x="34304" y="6073"/>
                      </a:cubicBezTo>
                      <a:cubicBezTo>
                        <a:pt x="33916" y="5842"/>
                        <a:pt x="34325" y="5600"/>
                        <a:pt x="33937" y="5380"/>
                      </a:cubicBezTo>
                      <a:cubicBezTo>
                        <a:pt x="33780" y="5291"/>
                        <a:pt x="33620" y="5277"/>
                        <a:pt x="33460" y="5277"/>
                      </a:cubicBezTo>
                      <a:cubicBezTo>
                        <a:pt x="33386" y="5277"/>
                        <a:pt x="33312" y="5280"/>
                        <a:pt x="33239" y="5280"/>
                      </a:cubicBezTo>
                      <a:cubicBezTo>
                        <a:pt x="33074" y="5280"/>
                        <a:pt x="32910" y="5265"/>
                        <a:pt x="32749" y="5170"/>
                      </a:cubicBezTo>
                      <a:cubicBezTo>
                        <a:pt x="32361" y="4949"/>
                        <a:pt x="32770" y="4707"/>
                        <a:pt x="32382" y="4486"/>
                      </a:cubicBezTo>
                      <a:cubicBezTo>
                        <a:pt x="32221" y="4391"/>
                        <a:pt x="32057" y="4376"/>
                        <a:pt x="31892" y="4376"/>
                      </a:cubicBezTo>
                      <a:cubicBezTo>
                        <a:pt x="31818" y="4376"/>
                        <a:pt x="31744" y="4379"/>
                        <a:pt x="31671" y="4379"/>
                      </a:cubicBezTo>
                      <a:cubicBezTo>
                        <a:pt x="31510" y="4379"/>
                        <a:pt x="31351" y="4365"/>
                        <a:pt x="31194" y="4276"/>
                      </a:cubicBezTo>
                      <a:cubicBezTo>
                        <a:pt x="30806" y="4045"/>
                        <a:pt x="31215" y="3804"/>
                        <a:pt x="30827" y="3583"/>
                      </a:cubicBezTo>
                      <a:cubicBezTo>
                        <a:pt x="30670" y="3494"/>
                        <a:pt x="30510" y="3480"/>
                        <a:pt x="30349" y="3480"/>
                      </a:cubicBezTo>
                      <a:cubicBezTo>
                        <a:pt x="30276" y="3480"/>
                        <a:pt x="30203" y="3483"/>
                        <a:pt x="30130" y="3483"/>
                      </a:cubicBezTo>
                      <a:cubicBezTo>
                        <a:pt x="29965" y="3483"/>
                        <a:pt x="29800" y="3468"/>
                        <a:pt x="29639" y="3373"/>
                      </a:cubicBezTo>
                      <a:cubicBezTo>
                        <a:pt x="29251" y="3152"/>
                        <a:pt x="29660" y="2910"/>
                        <a:pt x="29272" y="2690"/>
                      </a:cubicBezTo>
                      <a:cubicBezTo>
                        <a:pt x="29110" y="2594"/>
                        <a:pt x="28946" y="2580"/>
                        <a:pt x="28780" y="2580"/>
                      </a:cubicBezTo>
                      <a:cubicBezTo>
                        <a:pt x="28707" y="2580"/>
                        <a:pt x="28634" y="2582"/>
                        <a:pt x="28561" y="2582"/>
                      </a:cubicBezTo>
                      <a:cubicBezTo>
                        <a:pt x="28401" y="2582"/>
                        <a:pt x="28241" y="2569"/>
                        <a:pt x="28084" y="2480"/>
                      </a:cubicBezTo>
                      <a:cubicBezTo>
                        <a:pt x="27696" y="2249"/>
                        <a:pt x="28105" y="2018"/>
                        <a:pt x="27717" y="1786"/>
                      </a:cubicBezTo>
                      <a:cubicBezTo>
                        <a:pt x="27560" y="1698"/>
                        <a:pt x="27401" y="1684"/>
                        <a:pt x="27240" y="1684"/>
                      </a:cubicBezTo>
                      <a:cubicBezTo>
                        <a:pt x="27166" y="1684"/>
                        <a:pt x="27092" y="1686"/>
                        <a:pt x="27019" y="1686"/>
                      </a:cubicBezTo>
                      <a:cubicBezTo>
                        <a:pt x="26854" y="1686"/>
                        <a:pt x="26690" y="1672"/>
                        <a:pt x="26529" y="1576"/>
                      </a:cubicBezTo>
                      <a:cubicBezTo>
                        <a:pt x="26141" y="1355"/>
                        <a:pt x="26550" y="1114"/>
                        <a:pt x="26162" y="893"/>
                      </a:cubicBezTo>
                      <a:cubicBezTo>
                        <a:pt x="25997" y="800"/>
                        <a:pt x="25829" y="787"/>
                        <a:pt x="25660" y="787"/>
                      </a:cubicBezTo>
                      <a:cubicBezTo>
                        <a:pt x="25599" y="787"/>
                        <a:pt x="25538" y="789"/>
                        <a:pt x="25477" y="789"/>
                      </a:cubicBezTo>
                      <a:cubicBezTo>
                        <a:pt x="25308" y="789"/>
                        <a:pt x="25139" y="777"/>
                        <a:pt x="24974" y="683"/>
                      </a:cubicBezTo>
                      <a:cubicBezTo>
                        <a:pt x="24586" y="463"/>
                        <a:pt x="24995" y="220"/>
                        <a:pt x="24607" y="0"/>
                      </a:cubicBezTo>
                      <a:close/>
                    </a:path>
                  </a:pathLst>
                </a:custGeom>
                <a:solidFill>
                  <a:srgbClr val="FDE264"/>
                </a:solidFill>
                <a:ln w="7350" cap="flat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8" name="Google Shape;808;p53">
                  <a:extLst>
                    <a:ext uri="{FF2B5EF4-FFF2-40B4-BE49-F238E27FC236}">
                      <a16:creationId xmlns:a16="http://schemas.microsoft.com/office/drawing/2014/main" id="{72EE4CAD-17A0-4309-88A0-0768ABF5067D}"/>
                    </a:ext>
                  </a:extLst>
                </p:cNvPr>
                <p:cNvSpPr/>
                <p:nvPr/>
              </p:nvSpPr>
              <p:spPr>
                <a:xfrm>
                  <a:off x="5530725" y="1643313"/>
                  <a:ext cx="214650" cy="1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81" fill="none" extrusionOk="0">
                      <a:moveTo>
                        <a:pt x="1" y="0"/>
                      </a:moveTo>
                      <a:lnTo>
                        <a:pt x="8585" y="4981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9" name="Google Shape;809;p53">
                  <a:extLst>
                    <a:ext uri="{FF2B5EF4-FFF2-40B4-BE49-F238E27FC236}">
                      <a16:creationId xmlns:a16="http://schemas.microsoft.com/office/drawing/2014/main" id="{CAEFF05A-9692-48E0-BD0B-1F34A4CDC2B4}"/>
                    </a:ext>
                  </a:extLst>
                </p:cNvPr>
                <p:cNvSpPr/>
                <p:nvPr/>
              </p:nvSpPr>
              <p:spPr>
                <a:xfrm>
                  <a:off x="5501300" y="1661938"/>
                  <a:ext cx="2146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93" fill="none" extrusionOk="0">
                      <a:moveTo>
                        <a:pt x="1" y="1"/>
                      </a:moveTo>
                      <a:lnTo>
                        <a:pt x="8585" y="4992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0" name="Google Shape;810;p53">
                  <a:extLst>
                    <a:ext uri="{FF2B5EF4-FFF2-40B4-BE49-F238E27FC236}">
                      <a16:creationId xmlns:a16="http://schemas.microsoft.com/office/drawing/2014/main" id="{32E7A61E-8BD3-429B-863C-7C08497A5E12}"/>
                    </a:ext>
                  </a:extLst>
                </p:cNvPr>
                <p:cNvSpPr/>
                <p:nvPr/>
              </p:nvSpPr>
              <p:spPr>
                <a:xfrm>
                  <a:off x="5364725" y="1715813"/>
                  <a:ext cx="146075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4" fill="none" extrusionOk="0">
                      <a:moveTo>
                        <a:pt x="0" y="0"/>
                      </a:moveTo>
                      <a:lnTo>
                        <a:pt x="5842" y="3393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1" name="Google Shape;811;p53">
                  <a:extLst>
                    <a:ext uri="{FF2B5EF4-FFF2-40B4-BE49-F238E27FC236}">
                      <a16:creationId xmlns:a16="http://schemas.microsoft.com/office/drawing/2014/main" id="{3B0A45F3-7CA0-4875-AD53-6D9011229C65}"/>
                    </a:ext>
                  </a:extLst>
                </p:cNvPr>
                <p:cNvSpPr/>
                <p:nvPr/>
              </p:nvSpPr>
              <p:spPr>
                <a:xfrm>
                  <a:off x="5323500" y="1741263"/>
                  <a:ext cx="146075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6" fill="none" extrusionOk="0">
                      <a:moveTo>
                        <a:pt x="0" y="1"/>
                      </a:moveTo>
                      <a:lnTo>
                        <a:pt x="5842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2" name="Google Shape;812;p53">
                  <a:extLst>
                    <a:ext uri="{FF2B5EF4-FFF2-40B4-BE49-F238E27FC236}">
                      <a16:creationId xmlns:a16="http://schemas.microsoft.com/office/drawing/2014/main" id="{A9BA94E3-1335-48D4-B7D3-C1BF7448E3F2}"/>
                    </a:ext>
                  </a:extLst>
                </p:cNvPr>
                <p:cNvSpPr/>
                <p:nvPr/>
              </p:nvSpPr>
              <p:spPr>
                <a:xfrm>
                  <a:off x="5272275" y="1772013"/>
                  <a:ext cx="1458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3394" fill="none" extrusionOk="0">
                      <a:moveTo>
                        <a:pt x="0" y="1"/>
                      </a:moveTo>
                      <a:lnTo>
                        <a:pt x="5832" y="3394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3" name="Google Shape;813;p53">
                  <a:extLst>
                    <a:ext uri="{FF2B5EF4-FFF2-40B4-BE49-F238E27FC236}">
                      <a16:creationId xmlns:a16="http://schemas.microsoft.com/office/drawing/2014/main" id="{420EED00-5418-47BE-A0F8-19C40233A5F5}"/>
                    </a:ext>
                  </a:extLst>
                </p:cNvPr>
                <p:cNvSpPr/>
                <p:nvPr/>
              </p:nvSpPr>
              <p:spPr>
                <a:xfrm>
                  <a:off x="5225775" y="1799063"/>
                  <a:ext cx="1460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5" fill="none" extrusionOk="0">
                      <a:moveTo>
                        <a:pt x="1" y="0"/>
                      </a:moveTo>
                      <a:lnTo>
                        <a:pt x="5843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4" name="Google Shape;814;p53">
                  <a:extLst>
                    <a:ext uri="{FF2B5EF4-FFF2-40B4-BE49-F238E27FC236}">
                      <a16:creationId xmlns:a16="http://schemas.microsoft.com/office/drawing/2014/main" id="{0E81EA01-1111-41DF-B82E-BE1D7CE90485}"/>
                    </a:ext>
                  </a:extLst>
                </p:cNvPr>
                <p:cNvSpPr/>
                <p:nvPr/>
              </p:nvSpPr>
              <p:spPr>
                <a:xfrm>
                  <a:off x="5504450" y="1699763"/>
                  <a:ext cx="149750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3480" fill="none" extrusionOk="0">
                      <a:moveTo>
                        <a:pt x="1" y="1"/>
                      </a:moveTo>
                      <a:lnTo>
                        <a:pt x="5990" y="3479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5" name="Google Shape;815;p53">
                  <a:extLst>
                    <a:ext uri="{FF2B5EF4-FFF2-40B4-BE49-F238E27FC236}">
                      <a16:creationId xmlns:a16="http://schemas.microsoft.com/office/drawing/2014/main" id="{7B8A7FD4-7007-4D01-874C-3E18303FD84E}"/>
                    </a:ext>
                  </a:extLst>
                </p:cNvPr>
                <p:cNvSpPr/>
                <p:nvPr/>
              </p:nvSpPr>
              <p:spPr>
                <a:xfrm>
                  <a:off x="5551225" y="1821913"/>
                  <a:ext cx="24700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502" extrusionOk="0">
                      <a:moveTo>
                        <a:pt x="579" y="0"/>
                      </a:moveTo>
                      <a:cubicBezTo>
                        <a:pt x="523" y="0"/>
                        <a:pt x="466" y="13"/>
                        <a:pt x="410" y="43"/>
                      </a:cubicBezTo>
                      <a:cubicBezTo>
                        <a:pt x="294" y="116"/>
                        <a:pt x="336" y="158"/>
                        <a:pt x="441" y="253"/>
                      </a:cubicBezTo>
                      <a:cubicBezTo>
                        <a:pt x="557" y="337"/>
                        <a:pt x="568" y="368"/>
                        <a:pt x="515" y="400"/>
                      </a:cubicBezTo>
                      <a:cubicBezTo>
                        <a:pt x="482" y="421"/>
                        <a:pt x="449" y="430"/>
                        <a:pt x="417" y="430"/>
                      </a:cubicBezTo>
                      <a:cubicBezTo>
                        <a:pt x="368" y="430"/>
                        <a:pt x="319" y="410"/>
                        <a:pt x="263" y="379"/>
                      </a:cubicBezTo>
                      <a:cubicBezTo>
                        <a:pt x="200" y="337"/>
                        <a:pt x="84" y="253"/>
                        <a:pt x="84" y="253"/>
                      </a:cubicBezTo>
                      <a:lnTo>
                        <a:pt x="0" y="295"/>
                      </a:lnTo>
                      <a:cubicBezTo>
                        <a:pt x="11" y="295"/>
                        <a:pt x="116" y="379"/>
                        <a:pt x="189" y="421"/>
                      </a:cubicBezTo>
                      <a:cubicBezTo>
                        <a:pt x="270" y="471"/>
                        <a:pt x="351" y="502"/>
                        <a:pt x="431" y="502"/>
                      </a:cubicBezTo>
                      <a:cubicBezTo>
                        <a:pt x="487" y="502"/>
                        <a:pt x="543" y="487"/>
                        <a:pt x="599" y="452"/>
                      </a:cubicBezTo>
                      <a:cubicBezTo>
                        <a:pt x="715" y="389"/>
                        <a:pt x="694" y="337"/>
                        <a:pt x="568" y="232"/>
                      </a:cubicBezTo>
                      <a:cubicBezTo>
                        <a:pt x="462" y="148"/>
                        <a:pt x="441" y="127"/>
                        <a:pt x="504" y="95"/>
                      </a:cubicBezTo>
                      <a:cubicBezTo>
                        <a:pt x="533" y="79"/>
                        <a:pt x="561" y="72"/>
                        <a:pt x="589" y="72"/>
                      </a:cubicBezTo>
                      <a:cubicBezTo>
                        <a:pt x="634" y="72"/>
                        <a:pt x="680" y="90"/>
                        <a:pt x="726" y="116"/>
                      </a:cubicBezTo>
                      <a:cubicBezTo>
                        <a:pt x="799" y="158"/>
                        <a:pt x="904" y="242"/>
                        <a:pt x="915" y="242"/>
                      </a:cubicBezTo>
                      <a:lnTo>
                        <a:pt x="988" y="200"/>
                      </a:lnTo>
                      <a:cubicBezTo>
                        <a:pt x="988" y="200"/>
                        <a:pt x="894" y="116"/>
                        <a:pt x="799" y="64"/>
                      </a:cubicBezTo>
                      <a:cubicBezTo>
                        <a:pt x="736" y="27"/>
                        <a:pt x="660" y="0"/>
                        <a:pt x="579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6" name="Google Shape;816;p53">
                  <a:extLst>
                    <a:ext uri="{FF2B5EF4-FFF2-40B4-BE49-F238E27FC236}">
                      <a16:creationId xmlns:a16="http://schemas.microsoft.com/office/drawing/2014/main" id="{DCA98190-B595-4E14-88BF-3B5D4F26790F}"/>
                    </a:ext>
                  </a:extLst>
                </p:cNvPr>
                <p:cNvSpPr/>
                <p:nvPr/>
              </p:nvSpPr>
              <p:spPr>
                <a:xfrm>
                  <a:off x="5536250" y="1811938"/>
                  <a:ext cx="2577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611" extrusionOk="0">
                      <a:moveTo>
                        <a:pt x="568" y="1"/>
                      </a:moveTo>
                      <a:lnTo>
                        <a:pt x="253" y="179"/>
                      </a:lnTo>
                      <a:cubicBezTo>
                        <a:pt x="43" y="305"/>
                        <a:pt x="1" y="368"/>
                        <a:pt x="158" y="463"/>
                      </a:cubicBezTo>
                      <a:cubicBezTo>
                        <a:pt x="253" y="515"/>
                        <a:pt x="379" y="536"/>
                        <a:pt x="389" y="536"/>
                      </a:cubicBezTo>
                      <a:lnTo>
                        <a:pt x="347" y="557"/>
                      </a:lnTo>
                      <a:lnTo>
                        <a:pt x="442" y="610"/>
                      </a:lnTo>
                      <a:lnTo>
                        <a:pt x="1030" y="274"/>
                      </a:lnTo>
                      <a:lnTo>
                        <a:pt x="946" y="221"/>
                      </a:lnTo>
                      <a:lnTo>
                        <a:pt x="463" y="494"/>
                      </a:lnTo>
                      <a:cubicBezTo>
                        <a:pt x="452" y="494"/>
                        <a:pt x="347" y="473"/>
                        <a:pt x="253" y="431"/>
                      </a:cubicBezTo>
                      <a:cubicBezTo>
                        <a:pt x="148" y="358"/>
                        <a:pt x="179" y="326"/>
                        <a:pt x="347" y="232"/>
                      </a:cubicBezTo>
                      <a:lnTo>
                        <a:pt x="652" y="53"/>
                      </a:lnTo>
                      <a:lnTo>
                        <a:pt x="56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7" name="Google Shape;817;p53">
                  <a:extLst>
                    <a:ext uri="{FF2B5EF4-FFF2-40B4-BE49-F238E27FC236}">
                      <a16:creationId xmlns:a16="http://schemas.microsoft.com/office/drawing/2014/main" id="{C2CA3DA5-D836-4FD2-83A9-DC9155625B2B}"/>
                    </a:ext>
                  </a:extLst>
                </p:cNvPr>
                <p:cNvSpPr/>
                <p:nvPr/>
              </p:nvSpPr>
              <p:spPr>
                <a:xfrm>
                  <a:off x="5565675" y="1830488"/>
                  <a:ext cx="323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551" extrusionOk="0">
                      <a:moveTo>
                        <a:pt x="603" y="73"/>
                      </a:moveTo>
                      <a:cubicBezTo>
                        <a:pt x="651" y="73"/>
                        <a:pt x="698" y="85"/>
                        <a:pt x="746" y="109"/>
                      </a:cubicBezTo>
                      <a:cubicBezTo>
                        <a:pt x="788" y="141"/>
                        <a:pt x="851" y="193"/>
                        <a:pt x="872" y="204"/>
                      </a:cubicBezTo>
                      <a:lnTo>
                        <a:pt x="473" y="435"/>
                      </a:lnTo>
                      <a:cubicBezTo>
                        <a:pt x="463" y="435"/>
                        <a:pt x="347" y="414"/>
                        <a:pt x="253" y="361"/>
                      </a:cubicBezTo>
                      <a:cubicBezTo>
                        <a:pt x="190" y="319"/>
                        <a:pt x="158" y="267"/>
                        <a:pt x="347" y="162"/>
                      </a:cubicBezTo>
                      <a:cubicBezTo>
                        <a:pt x="444" y="104"/>
                        <a:pt x="525" y="73"/>
                        <a:pt x="603" y="73"/>
                      </a:cubicBezTo>
                      <a:close/>
                      <a:moveTo>
                        <a:pt x="581" y="0"/>
                      </a:moveTo>
                      <a:cubicBezTo>
                        <a:pt x="478" y="0"/>
                        <a:pt x="372" y="38"/>
                        <a:pt x="253" y="109"/>
                      </a:cubicBezTo>
                      <a:cubicBezTo>
                        <a:pt x="0" y="256"/>
                        <a:pt x="53" y="340"/>
                        <a:pt x="169" y="404"/>
                      </a:cubicBezTo>
                      <a:cubicBezTo>
                        <a:pt x="253" y="456"/>
                        <a:pt x="389" y="477"/>
                        <a:pt x="400" y="477"/>
                      </a:cubicBezTo>
                      <a:lnTo>
                        <a:pt x="358" y="498"/>
                      </a:lnTo>
                      <a:lnTo>
                        <a:pt x="452" y="551"/>
                      </a:lnTo>
                      <a:lnTo>
                        <a:pt x="1292" y="57"/>
                      </a:lnTo>
                      <a:lnTo>
                        <a:pt x="1208" y="15"/>
                      </a:lnTo>
                      <a:lnTo>
                        <a:pt x="946" y="162"/>
                      </a:lnTo>
                      <a:cubicBezTo>
                        <a:pt x="935" y="151"/>
                        <a:pt x="872" y="99"/>
                        <a:pt x="820" y="67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8" name="Google Shape;818;p53">
                  <a:extLst>
                    <a:ext uri="{FF2B5EF4-FFF2-40B4-BE49-F238E27FC236}">
                      <a16:creationId xmlns:a16="http://schemas.microsoft.com/office/drawing/2014/main" id="{BF7279BD-29D2-4B57-9156-ADE7C3A3C3AE}"/>
                    </a:ext>
                  </a:extLst>
                </p:cNvPr>
                <p:cNvSpPr/>
                <p:nvPr/>
              </p:nvSpPr>
              <p:spPr>
                <a:xfrm>
                  <a:off x="5633975" y="1867063"/>
                  <a:ext cx="29950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14" extrusionOk="0">
                      <a:moveTo>
                        <a:pt x="768" y="73"/>
                      </a:moveTo>
                      <a:cubicBezTo>
                        <a:pt x="826" y="73"/>
                        <a:pt x="876" y="89"/>
                        <a:pt x="925" y="117"/>
                      </a:cubicBezTo>
                      <a:cubicBezTo>
                        <a:pt x="1051" y="191"/>
                        <a:pt x="1051" y="275"/>
                        <a:pt x="778" y="422"/>
                      </a:cubicBezTo>
                      <a:cubicBezTo>
                        <a:pt x="636" y="508"/>
                        <a:pt x="534" y="544"/>
                        <a:pt x="449" y="544"/>
                      </a:cubicBezTo>
                      <a:cubicBezTo>
                        <a:pt x="388" y="544"/>
                        <a:pt x="336" y="526"/>
                        <a:pt x="283" y="496"/>
                      </a:cubicBezTo>
                      <a:cubicBezTo>
                        <a:pt x="157" y="422"/>
                        <a:pt x="157" y="348"/>
                        <a:pt x="399" y="201"/>
                      </a:cubicBezTo>
                      <a:cubicBezTo>
                        <a:pt x="566" y="112"/>
                        <a:pt x="678" y="73"/>
                        <a:pt x="768" y="73"/>
                      </a:cubicBezTo>
                      <a:close/>
                      <a:moveTo>
                        <a:pt x="745" y="1"/>
                      </a:moveTo>
                      <a:cubicBezTo>
                        <a:pt x="624" y="1"/>
                        <a:pt x="486" y="44"/>
                        <a:pt x="304" y="149"/>
                      </a:cubicBezTo>
                      <a:cubicBezTo>
                        <a:pt x="0" y="327"/>
                        <a:pt x="21" y="432"/>
                        <a:pt x="199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4"/>
                      </a:cubicBezTo>
                      <a:cubicBezTo>
                        <a:pt x="1198" y="296"/>
                        <a:pt x="1187" y="180"/>
                        <a:pt x="1009" y="75"/>
                      </a:cubicBezTo>
                      <a:cubicBezTo>
                        <a:pt x="925" y="29"/>
                        <a:pt x="841" y="1"/>
                        <a:pt x="745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9" name="Google Shape;819;p53">
                  <a:extLst>
                    <a:ext uri="{FF2B5EF4-FFF2-40B4-BE49-F238E27FC236}">
                      <a16:creationId xmlns:a16="http://schemas.microsoft.com/office/drawing/2014/main" id="{3F71B850-E0CB-43BC-B3AD-F69E3481B58F}"/>
                    </a:ext>
                  </a:extLst>
                </p:cNvPr>
                <p:cNvSpPr/>
                <p:nvPr/>
              </p:nvSpPr>
              <p:spPr>
                <a:xfrm>
                  <a:off x="5610325" y="1852388"/>
                  <a:ext cx="299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70" extrusionOk="0">
                      <a:moveTo>
                        <a:pt x="746" y="1"/>
                      </a:moveTo>
                      <a:lnTo>
                        <a:pt x="683" y="53"/>
                      </a:lnTo>
                      <a:cubicBezTo>
                        <a:pt x="694" y="53"/>
                        <a:pt x="820" y="95"/>
                        <a:pt x="925" y="158"/>
                      </a:cubicBezTo>
                      <a:cubicBezTo>
                        <a:pt x="1040" y="232"/>
                        <a:pt x="1051" y="274"/>
                        <a:pt x="967" y="326"/>
                      </a:cubicBezTo>
                      <a:cubicBezTo>
                        <a:pt x="925" y="349"/>
                        <a:pt x="875" y="358"/>
                        <a:pt x="827" y="358"/>
                      </a:cubicBezTo>
                      <a:cubicBezTo>
                        <a:pt x="766" y="358"/>
                        <a:pt x="708" y="344"/>
                        <a:pt x="673" y="326"/>
                      </a:cubicBezTo>
                      <a:lnTo>
                        <a:pt x="515" y="232"/>
                      </a:lnTo>
                      <a:lnTo>
                        <a:pt x="442" y="284"/>
                      </a:lnTo>
                      <a:lnTo>
                        <a:pt x="599" y="368"/>
                      </a:lnTo>
                      <a:cubicBezTo>
                        <a:pt x="683" y="431"/>
                        <a:pt x="725" y="494"/>
                        <a:pt x="620" y="547"/>
                      </a:cubicBezTo>
                      <a:cubicBezTo>
                        <a:pt x="570" y="577"/>
                        <a:pt x="519" y="593"/>
                        <a:pt x="468" y="593"/>
                      </a:cubicBezTo>
                      <a:cubicBezTo>
                        <a:pt x="412" y="593"/>
                        <a:pt x="355" y="575"/>
                        <a:pt x="295" y="536"/>
                      </a:cubicBezTo>
                      <a:cubicBezTo>
                        <a:pt x="179" y="473"/>
                        <a:pt x="85" y="389"/>
                        <a:pt x="85" y="389"/>
                      </a:cubicBezTo>
                      <a:lnTo>
                        <a:pt x="1" y="421"/>
                      </a:lnTo>
                      <a:cubicBezTo>
                        <a:pt x="1" y="431"/>
                        <a:pt x="95" y="515"/>
                        <a:pt x="221" y="589"/>
                      </a:cubicBezTo>
                      <a:cubicBezTo>
                        <a:pt x="313" y="643"/>
                        <a:pt x="399" y="669"/>
                        <a:pt x="482" y="669"/>
                      </a:cubicBezTo>
                      <a:cubicBezTo>
                        <a:pt x="561" y="669"/>
                        <a:pt x="638" y="645"/>
                        <a:pt x="715" y="599"/>
                      </a:cubicBezTo>
                      <a:cubicBezTo>
                        <a:pt x="841" y="526"/>
                        <a:pt x="820" y="473"/>
                        <a:pt x="767" y="410"/>
                      </a:cubicBezTo>
                      <a:lnTo>
                        <a:pt x="767" y="410"/>
                      </a:lnTo>
                      <a:cubicBezTo>
                        <a:pt x="783" y="416"/>
                        <a:pt x="825" y="426"/>
                        <a:pt x="879" y="426"/>
                      </a:cubicBezTo>
                      <a:cubicBezTo>
                        <a:pt x="933" y="426"/>
                        <a:pt x="998" y="416"/>
                        <a:pt x="1061" y="379"/>
                      </a:cubicBezTo>
                      <a:cubicBezTo>
                        <a:pt x="1198" y="295"/>
                        <a:pt x="1198" y="221"/>
                        <a:pt x="1009" y="116"/>
                      </a:cubicBezTo>
                      <a:cubicBezTo>
                        <a:pt x="893" y="43"/>
                        <a:pt x="757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0" name="Google Shape;820;p53">
                  <a:extLst>
                    <a:ext uri="{FF2B5EF4-FFF2-40B4-BE49-F238E27FC236}">
                      <a16:creationId xmlns:a16="http://schemas.microsoft.com/office/drawing/2014/main" id="{00592B0F-3794-45FA-AC93-AEBDF5CC43FE}"/>
                    </a:ext>
                  </a:extLst>
                </p:cNvPr>
                <p:cNvSpPr/>
                <p:nvPr/>
              </p:nvSpPr>
              <p:spPr>
                <a:xfrm>
                  <a:off x="5626625" y="18710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74"/>
                      </a:lnTo>
                      <a:lnTo>
                        <a:pt x="94" y="137"/>
                      </a:lnTo>
                      <a:lnTo>
                        <a:pt x="231" y="5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1" name="Google Shape;821;p53">
                  <a:extLst>
                    <a:ext uri="{FF2B5EF4-FFF2-40B4-BE49-F238E27FC236}">
                      <a16:creationId xmlns:a16="http://schemas.microsoft.com/office/drawing/2014/main" id="{9417521B-2A5E-4755-A301-72753756FEDF}"/>
                    </a:ext>
                  </a:extLst>
                </p:cNvPr>
                <p:cNvSpPr/>
                <p:nvPr/>
              </p:nvSpPr>
              <p:spPr>
                <a:xfrm>
                  <a:off x="5487650" y="1840038"/>
                  <a:ext cx="2605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610" extrusionOk="0">
                      <a:moveTo>
                        <a:pt x="568" y="0"/>
                      </a:moveTo>
                      <a:lnTo>
                        <a:pt x="264" y="180"/>
                      </a:lnTo>
                      <a:cubicBezTo>
                        <a:pt x="43" y="306"/>
                        <a:pt x="1" y="369"/>
                        <a:pt x="169" y="463"/>
                      </a:cubicBezTo>
                      <a:cubicBezTo>
                        <a:pt x="253" y="516"/>
                        <a:pt x="390" y="537"/>
                        <a:pt x="400" y="537"/>
                      </a:cubicBezTo>
                      <a:lnTo>
                        <a:pt x="358" y="558"/>
                      </a:lnTo>
                      <a:lnTo>
                        <a:pt x="453" y="610"/>
                      </a:lnTo>
                      <a:lnTo>
                        <a:pt x="1041" y="274"/>
                      </a:lnTo>
                      <a:lnTo>
                        <a:pt x="946" y="222"/>
                      </a:lnTo>
                      <a:lnTo>
                        <a:pt x="463" y="495"/>
                      </a:lnTo>
                      <a:cubicBezTo>
                        <a:pt x="463" y="495"/>
                        <a:pt x="348" y="484"/>
                        <a:pt x="264" y="432"/>
                      </a:cubicBezTo>
                      <a:cubicBezTo>
                        <a:pt x="148" y="369"/>
                        <a:pt x="190" y="327"/>
                        <a:pt x="348" y="232"/>
                      </a:cubicBezTo>
                      <a:lnTo>
                        <a:pt x="663" y="53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2" name="Google Shape;822;p53">
                  <a:extLst>
                    <a:ext uri="{FF2B5EF4-FFF2-40B4-BE49-F238E27FC236}">
                      <a16:creationId xmlns:a16="http://schemas.microsoft.com/office/drawing/2014/main" id="{C5546409-4C8D-47AD-A713-BEF9EDB9E319}"/>
                    </a:ext>
                  </a:extLst>
                </p:cNvPr>
                <p:cNvSpPr/>
                <p:nvPr/>
              </p:nvSpPr>
              <p:spPr>
                <a:xfrm>
                  <a:off x="5517075" y="1858588"/>
                  <a:ext cx="326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2" extrusionOk="0">
                      <a:moveTo>
                        <a:pt x="595" y="76"/>
                      </a:moveTo>
                      <a:cubicBezTo>
                        <a:pt x="646" y="76"/>
                        <a:pt x="695" y="90"/>
                        <a:pt x="747" y="120"/>
                      </a:cubicBezTo>
                      <a:cubicBezTo>
                        <a:pt x="799" y="141"/>
                        <a:pt x="862" y="194"/>
                        <a:pt x="873" y="204"/>
                      </a:cubicBezTo>
                      <a:lnTo>
                        <a:pt x="474" y="446"/>
                      </a:lnTo>
                      <a:cubicBezTo>
                        <a:pt x="474" y="435"/>
                        <a:pt x="347" y="414"/>
                        <a:pt x="263" y="362"/>
                      </a:cubicBezTo>
                      <a:cubicBezTo>
                        <a:pt x="189" y="330"/>
                        <a:pt x="158" y="267"/>
                        <a:pt x="358" y="162"/>
                      </a:cubicBezTo>
                      <a:cubicBezTo>
                        <a:pt x="445" y="106"/>
                        <a:pt x="521" y="76"/>
                        <a:pt x="595" y="76"/>
                      </a:cubicBezTo>
                      <a:close/>
                      <a:moveTo>
                        <a:pt x="590" y="1"/>
                      </a:moveTo>
                      <a:cubicBezTo>
                        <a:pt x="488" y="1"/>
                        <a:pt x="383" y="38"/>
                        <a:pt x="263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63" y="456"/>
                        <a:pt x="400" y="477"/>
                        <a:pt x="410" y="477"/>
                      </a:cubicBezTo>
                      <a:lnTo>
                        <a:pt x="368" y="509"/>
                      </a:lnTo>
                      <a:lnTo>
                        <a:pt x="453" y="551"/>
                      </a:lnTo>
                      <a:lnTo>
                        <a:pt x="1303" y="57"/>
                      </a:lnTo>
                      <a:lnTo>
                        <a:pt x="1219" y="15"/>
                      </a:lnTo>
                      <a:lnTo>
                        <a:pt x="957" y="162"/>
                      </a:lnTo>
                      <a:cubicBezTo>
                        <a:pt x="936" y="152"/>
                        <a:pt x="873" y="99"/>
                        <a:pt x="820" y="68"/>
                      </a:cubicBezTo>
                      <a:cubicBezTo>
                        <a:pt x="743" y="23"/>
                        <a:pt x="668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3" name="Google Shape;823;p53">
                  <a:extLst>
                    <a:ext uri="{FF2B5EF4-FFF2-40B4-BE49-F238E27FC236}">
                      <a16:creationId xmlns:a16="http://schemas.microsoft.com/office/drawing/2014/main" id="{C04324DC-1EEC-4EBC-BE2E-3511CDDEC435}"/>
                    </a:ext>
                  </a:extLst>
                </p:cNvPr>
                <p:cNvSpPr/>
                <p:nvPr/>
              </p:nvSpPr>
              <p:spPr>
                <a:xfrm>
                  <a:off x="5502875" y="1850088"/>
                  <a:ext cx="247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1" extrusionOk="0">
                      <a:moveTo>
                        <a:pt x="563" y="1"/>
                      </a:moveTo>
                      <a:cubicBezTo>
                        <a:pt x="511" y="1"/>
                        <a:pt x="460" y="12"/>
                        <a:pt x="411" y="40"/>
                      </a:cubicBezTo>
                      <a:cubicBezTo>
                        <a:pt x="295" y="114"/>
                        <a:pt x="327" y="166"/>
                        <a:pt x="442" y="250"/>
                      </a:cubicBezTo>
                      <a:cubicBezTo>
                        <a:pt x="558" y="345"/>
                        <a:pt x="568" y="366"/>
                        <a:pt x="505" y="397"/>
                      </a:cubicBezTo>
                      <a:cubicBezTo>
                        <a:pt x="471" y="418"/>
                        <a:pt x="439" y="428"/>
                        <a:pt x="406" y="428"/>
                      </a:cubicBezTo>
                      <a:cubicBezTo>
                        <a:pt x="358" y="428"/>
                        <a:pt x="310" y="408"/>
                        <a:pt x="253" y="376"/>
                      </a:cubicBezTo>
                      <a:cubicBezTo>
                        <a:pt x="190" y="334"/>
                        <a:pt x="85" y="250"/>
                        <a:pt x="75" y="250"/>
                      </a:cubicBezTo>
                      <a:lnTo>
                        <a:pt x="1" y="292"/>
                      </a:lnTo>
                      <a:cubicBezTo>
                        <a:pt x="1" y="292"/>
                        <a:pt x="106" y="376"/>
                        <a:pt x="180" y="429"/>
                      </a:cubicBezTo>
                      <a:cubicBezTo>
                        <a:pt x="265" y="471"/>
                        <a:pt x="347" y="500"/>
                        <a:pt x="428" y="500"/>
                      </a:cubicBezTo>
                      <a:cubicBezTo>
                        <a:pt x="486" y="500"/>
                        <a:pt x="543" y="485"/>
                        <a:pt x="600" y="450"/>
                      </a:cubicBezTo>
                      <a:cubicBezTo>
                        <a:pt x="715" y="387"/>
                        <a:pt x="684" y="334"/>
                        <a:pt x="568" y="240"/>
                      </a:cubicBezTo>
                      <a:cubicBezTo>
                        <a:pt x="463" y="145"/>
                        <a:pt x="442" y="124"/>
                        <a:pt x="495" y="93"/>
                      </a:cubicBezTo>
                      <a:cubicBezTo>
                        <a:pt x="523" y="77"/>
                        <a:pt x="553" y="70"/>
                        <a:pt x="582" y="70"/>
                      </a:cubicBezTo>
                      <a:cubicBezTo>
                        <a:pt x="629" y="70"/>
                        <a:pt x="676" y="88"/>
                        <a:pt x="715" y="114"/>
                      </a:cubicBezTo>
                      <a:cubicBezTo>
                        <a:pt x="799" y="156"/>
                        <a:pt x="905" y="240"/>
                        <a:pt x="905" y="250"/>
                      </a:cubicBezTo>
                      <a:lnTo>
                        <a:pt x="989" y="208"/>
                      </a:lnTo>
                      <a:cubicBezTo>
                        <a:pt x="978" y="198"/>
                        <a:pt x="884" y="114"/>
                        <a:pt x="799" y="61"/>
                      </a:cubicBezTo>
                      <a:cubicBezTo>
                        <a:pt x="729" y="29"/>
                        <a:pt x="646" y="1"/>
                        <a:pt x="563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4" name="Google Shape;824;p53">
                  <a:extLst>
                    <a:ext uri="{FF2B5EF4-FFF2-40B4-BE49-F238E27FC236}">
                      <a16:creationId xmlns:a16="http://schemas.microsoft.com/office/drawing/2014/main" id="{FDC8B7EB-BD60-471E-822C-61FC1C360F47}"/>
                    </a:ext>
                  </a:extLst>
                </p:cNvPr>
                <p:cNvSpPr/>
                <p:nvPr/>
              </p:nvSpPr>
              <p:spPr>
                <a:xfrm>
                  <a:off x="5585625" y="18951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66" y="73"/>
                      </a:moveTo>
                      <a:cubicBezTo>
                        <a:pt x="826" y="73"/>
                        <a:pt x="876" y="89"/>
                        <a:pt x="926" y="118"/>
                      </a:cubicBezTo>
                      <a:cubicBezTo>
                        <a:pt x="1052" y="202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58" y="422"/>
                        <a:pt x="158" y="349"/>
                        <a:pt x="400" y="202"/>
                      </a:cubicBezTo>
                      <a:cubicBezTo>
                        <a:pt x="560" y="112"/>
                        <a:pt x="674" y="73"/>
                        <a:pt x="766" y="73"/>
                      </a:cubicBezTo>
                      <a:close/>
                      <a:moveTo>
                        <a:pt x="739" y="1"/>
                      </a:moveTo>
                      <a:cubicBezTo>
                        <a:pt x="619" y="1"/>
                        <a:pt x="480" y="44"/>
                        <a:pt x="305" y="149"/>
                      </a:cubicBezTo>
                      <a:cubicBezTo>
                        <a:pt x="1" y="328"/>
                        <a:pt x="22" y="433"/>
                        <a:pt x="200" y="538"/>
                      </a:cubicBezTo>
                      <a:cubicBezTo>
                        <a:pt x="281" y="586"/>
                        <a:pt x="366" y="614"/>
                        <a:pt x="463" y="614"/>
                      </a:cubicBezTo>
                      <a:cubicBezTo>
                        <a:pt x="579" y="614"/>
                        <a:pt x="712" y="573"/>
                        <a:pt x="873" y="475"/>
                      </a:cubicBezTo>
                      <a:cubicBezTo>
                        <a:pt x="1199" y="296"/>
                        <a:pt x="1188" y="181"/>
                        <a:pt x="999" y="76"/>
                      </a:cubicBezTo>
                      <a:cubicBezTo>
                        <a:pt x="919" y="29"/>
                        <a:pt x="835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5" name="Google Shape;825;p53">
                  <a:extLst>
                    <a:ext uri="{FF2B5EF4-FFF2-40B4-BE49-F238E27FC236}">
                      <a16:creationId xmlns:a16="http://schemas.microsoft.com/office/drawing/2014/main" id="{EEA0C783-7253-4059-B555-EFF557CEEF42}"/>
                    </a:ext>
                  </a:extLst>
                </p:cNvPr>
                <p:cNvSpPr/>
                <p:nvPr/>
              </p:nvSpPr>
              <p:spPr>
                <a:xfrm>
                  <a:off x="5578000" y="18991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106" y="137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6" name="Google Shape;826;p53">
                  <a:extLst>
                    <a:ext uri="{FF2B5EF4-FFF2-40B4-BE49-F238E27FC236}">
                      <a16:creationId xmlns:a16="http://schemas.microsoft.com/office/drawing/2014/main" id="{9F12005A-057F-4D23-9C48-C2570B0094C9}"/>
                    </a:ext>
                  </a:extLst>
                </p:cNvPr>
                <p:cNvSpPr/>
                <p:nvPr/>
              </p:nvSpPr>
              <p:spPr>
                <a:xfrm>
                  <a:off x="5564350" y="1882863"/>
                  <a:ext cx="23950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99" extrusionOk="0">
                      <a:moveTo>
                        <a:pt x="852" y="1"/>
                      </a:moveTo>
                      <a:lnTo>
                        <a:pt x="74" y="200"/>
                      </a:lnTo>
                      <a:lnTo>
                        <a:pt x="1" y="242"/>
                      </a:lnTo>
                      <a:lnTo>
                        <a:pt x="390" y="463"/>
                      </a:lnTo>
                      <a:lnTo>
                        <a:pt x="232" y="547"/>
                      </a:lnTo>
                      <a:lnTo>
                        <a:pt x="327" y="599"/>
                      </a:lnTo>
                      <a:lnTo>
                        <a:pt x="474" y="515"/>
                      </a:lnTo>
                      <a:lnTo>
                        <a:pt x="579" y="568"/>
                      </a:lnTo>
                      <a:lnTo>
                        <a:pt x="652" y="526"/>
                      </a:lnTo>
                      <a:lnTo>
                        <a:pt x="558" y="463"/>
                      </a:lnTo>
                      <a:lnTo>
                        <a:pt x="799" y="326"/>
                      </a:lnTo>
                      <a:lnTo>
                        <a:pt x="705" y="274"/>
                      </a:lnTo>
                      <a:lnTo>
                        <a:pt x="463" y="410"/>
                      </a:lnTo>
                      <a:lnTo>
                        <a:pt x="180" y="253"/>
                      </a:lnTo>
                      <a:lnTo>
                        <a:pt x="957" y="64"/>
                      </a:lnTo>
                      <a:lnTo>
                        <a:pt x="852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7" name="Google Shape;827;p53">
                  <a:extLst>
                    <a:ext uri="{FF2B5EF4-FFF2-40B4-BE49-F238E27FC236}">
                      <a16:creationId xmlns:a16="http://schemas.microsoft.com/office/drawing/2014/main" id="{9F7B44EB-A1C9-48F6-B920-288F6B5ECA77}"/>
                    </a:ext>
                  </a:extLst>
                </p:cNvPr>
                <p:cNvSpPr/>
                <p:nvPr/>
              </p:nvSpPr>
              <p:spPr>
                <a:xfrm>
                  <a:off x="5439325" y="1868163"/>
                  <a:ext cx="257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620" extrusionOk="0">
                      <a:moveTo>
                        <a:pt x="568" y="0"/>
                      </a:moveTo>
                      <a:lnTo>
                        <a:pt x="263" y="178"/>
                      </a:lnTo>
                      <a:cubicBezTo>
                        <a:pt x="42" y="304"/>
                        <a:pt x="0" y="367"/>
                        <a:pt x="168" y="473"/>
                      </a:cubicBezTo>
                      <a:cubicBezTo>
                        <a:pt x="252" y="515"/>
                        <a:pt x="389" y="536"/>
                        <a:pt x="400" y="536"/>
                      </a:cubicBezTo>
                      <a:lnTo>
                        <a:pt x="358" y="568"/>
                      </a:lnTo>
                      <a:lnTo>
                        <a:pt x="442" y="620"/>
                      </a:lnTo>
                      <a:lnTo>
                        <a:pt x="1030" y="273"/>
                      </a:lnTo>
                      <a:lnTo>
                        <a:pt x="946" y="220"/>
                      </a:lnTo>
                      <a:lnTo>
                        <a:pt x="463" y="494"/>
                      </a:lnTo>
                      <a:cubicBezTo>
                        <a:pt x="463" y="494"/>
                        <a:pt x="347" y="483"/>
                        <a:pt x="252" y="430"/>
                      </a:cubicBezTo>
                      <a:cubicBezTo>
                        <a:pt x="147" y="367"/>
                        <a:pt x="179" y="325"/>
                        <a:pt x="347" y="231"/>
                      </a:cubicBezTo>
                      <a:lnTo>
                        <a:pt x="652" y="52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8" name="Google Shape;828;p53">
                  <a:extLst>
                    <a:ext uri="{FF2B5EF4-FFF2-40B4-BE49-F238E27FC236}">
                      <a16:creationId xmlns:a16="http://schemas.microsoft.com/office/drawing/2014/main" id="{30351315-FE07-4B27-ADBA-10D7DBE1CD1A}"/>
                    </a:ext>
                  </a:extLst>
                </p:cNvPr>
                <p:cNvSpPr/>
                <p:nvPr/>
              </p:nvSpPr>
              <p:spPr>
                <a:xfrm>
                  <a:off x="5468750" y="1886688"/>
                  <a:ext cx="325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562" extrusionOk="0">
                      <a:moveTo>
                        <a:pt x="594" y="76"/>
                      </a:moveTo>
                      <a:cubicBezTo>
                        <a:pt x="645" y="76"/>
                        <a:pt x="695" y="91"/>
                        <a:pt x="746" y="121"/>
                      </a:cubicBezTo>
                      <a:cubicBezTo>
                        <a:pt x="799" y="152"/>
                        <a:pt x="862" y="194"/>
                        <a:pt x="873" y="205"/>
                      </a:cubicBezTo>
                      <a:lnTo>
                        <a:pt x="473" y="446"/>
                      </a:lnTo>
                      <a:cubicBezTo>
                        <a:pt x="462" y="436"/>
                        <a:pt x="347" y="415"/>
                        <a:pt x="263" y="373"/>
                      </a:cubicBezTo>
                      <a:cubicBezTo>
                        <a:pt x="189" y="331"/>
                        <a:pt x="158" y="278"/>
                        <a:pt x="347" y="163"/>
                      </a:cubicBezTo>
                      <a:cubicBezTo>
                        <a:pt x="440" y="106"/>
                        <a:pt x="519" y="76"/>
                        <a:pt x="594" y="76"/>
                      </a:cubicBezTo>
                      <a:close/>
                      <a:moveTo>
                        <a:pt x="581" y="0"/>
                      </a:moveTo>
                      <a:cubicBezTo>
                        <a:pt x="477" y="0"/>
                        <a:pt x="372" y="38"/>
                        <a:pt x="252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52" y="457"/>
                        <a:pt x="389" y="478"/>
                        <a:pt x="399" y="488"/>
                      </a:cubicBezTo>
                      <a:lnTo>
                        <a:pt x="357" y="509"/>
                      </a:lnTo>
                      <a:lnTo>
                        <a:pt x="452" y="562"/>
                      </a:lnTo>
                      <a:lnTo>
                        <a:pt x="1303" y="68"/>
                      </a:lnTo>
                      <a:lnTo>
                        <a:pt x="1209" y="16"/>
                      </a:lnTo>
                      <a:lnTo>
                        <a:pt x="946" y="163"/>
                      </a:lnTo>
                      <a:cubicBezTo>
                        <a:pt x="936" y="152"/>
                        <a:pt x="873" y="100"/>
                        <a:pt x="820" y="68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9" name="Google Shape;829;p53">
                  <a:extLst>
                    <a:ext uri="{FF2B5EF4-FFF2-40B4-BE49-F238E27FC236}">
                      <a16:creationId xmlns:a16="http://schemas.microsoft.com/office/drawing/2014/main" id="{32CD2797-365A-4B98-A87D-D4729B3B5F2F}"/>
                    </a:ext>
                  </a:extLst>
                </p:cNvPr>
                <p:cNvSpPr/>
                <p:nvPr/>
              </p:nvSpPr>
              <p:spPr>
                <a:xfrm>
                  <a:off x="5454300" y="1878213"/>
                  <a:ext cx="249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03" extrusionOk="0">
                      <a:moveTo>
                        <a:pt x="566" y="0"/>
                      </a:moveTo>
                      <a:cubicBezTo>
                        <a:pt x="515" y="0"/>
                        <a:pt x="462" y="12"/>
                        <a:pt x="410" y="39"/>
                      </a:cubicBezTo>
                      <a:cubicBezTo>
                        <a:pt x="295" y="113"/>
                        <a:pt x="337" y="166"/>
                        <a:pt x="452" y="250"/>
                      </a:cubicBezTo>
                      <a:cubicBezTo>
                        <a:pt x="557" y="344"/>
                        <a:pt x="578" y="365"/>
                        <a:pt x="515" y="407"/>
                      </a:cubicBezTo>
                      <a:cubicBezTo>
                        <a:pt x="484" y="422"/>
                        <a:pt x="455" y="429"/>
                        <a:pt x="425" y="429"/>
                      </a:cubicBezTo>
                      <a:cubicBezTo>
                        <a:pt x="374" y="429"/>
                        <a:pt x="323" y="409"/>
                        <a:pt x="263" y="376"/>
                      </a:cubicBezTo>
                      <a:cubicBezTo>
                        <a:pt x="200" y="344"/>
                        <a:pt x="95" y="260"/>
                        <a:pt x="85" y="250"/>
                      </a:cubicBezTo>
                      <a:lnTo>
                        <a:pt x="1" y="292"/>
                      </a:lnTo>
                      <a:cubicBezTo>
                        <a:pt x="11" y="302"/>
                        <a:pt x="116" y="386"/>
                        <a:pt x="190" y="428"/>
                      </a:cubicBezTo>
                      <a:cubicBezTo>
                        <a:pt x="266" y="475"/>
                        <a:pt x="346" y="502"/>
                        <a:pt x="426" y="502"/>
                      </a:cubicBezTo>
                      <a:cubicBezTo>
                        <a:pt x="488" y="502"/>
                        <a:pt x="550" y="486"/>
                        <a:pt x="610" y="449"/>
                      </a:cubicBezTo>
                      <a:cubicBezTo>
                        <a:pt x="715" y="386"/>
                        <a:pt x="694" y="334"/>
                        <a:pt x="568" y="239"/>
                      </a:cubicBezTo>
                      <a:cubicBezTo>
                        <a:pt x="463" y="155"/>
                        <a:pt x="452" y="123"/>
                        <a:pt x="505" y="92"/>
                      </a:cubicBezTo>
                      <a:cubicBezTo>
                        <a:pt x="533" y="75"/>
                        <a:pt x="561" y="69"/>
                        <a:pt x="589" y="69"/>
                      </a:cubicBezTo>
                      <a:cubicBezTo>
                        <a:pt x="634" y="69"/>
                        <a:pt x="680" y="87"/>
                        <a:pt x="725" y="113"/>
                      </a:cubicBezTo>
                      <a:cubicBezTo>
                        <a:pt x="799" y="155"/>
                        <a:pt x="914" y="239"/>
                        <a:pt x="914" y="250"/>
                      </a:cubicBezTo>
                      <a:lnTo>
                        <a:pt x="998" y="208"/>
                      </a:lnTo>
                      <a:cubicBezTo>
                        <a:pt x="988" y="197"/>
                        <a:pt x="893" y="123"/>
                        <a:pt x="799" y="71"/>
                      </a:cubicBezTo>
                      <a:cubicBezTo>
                        <a:pt x="734" y="31"/>
                        <a:pt x="652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0" name="Google Shape;830;p53">
                  <a:extLst>
                    <a:ext uri="{FF2B5EF4-FFF2-40B4-BE49-F238E27FC236}">
                      <a16:creationId xmlns:a16="http://schemas.microsoft.com/office/drawing/2014/main" id="{0D925BDB-846F-4F25-A6EF-4D008B972B63}"/>
                    </a:ext>
                  </a:extLst>
                </p:cNvPr>
                <p:cNvSpPr/>
                <p:nvPr/>
              </p:nvSpPr>
              <p:spPr>
                <a:xfrm>
                  <a:off x="5516025" y="1908613"/>
                  <a:ext cx="2892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568" extrusionOk="0">
                      <a:moveTo>
                        <a:pt x="673" y="0"/>
                      </a:moveTo>
                      <a:lnTo>
                        <a:pt x="589" y="42"/>
                      </a:lnTo>
                      <a:lnTo>
                        <a:pt x="978" y="273"/>
                      </a:lnTo>
                      <a:lnTo>
                        <a:pt x="957" y="294"/>
                      </a:lnTo>
                      <a:lnTo>
                        <a:pt x="0" y="494"/>
                      </a:lnTo>
                      <a:lnTo>
                        <a:pt x="63" y="568"/>
                      </a:lnTo>
                      <a:lnTo>
                        <a:pt x="1041" y="346"/>
                      </a:lnTo>
                      <a:lnTo>
                        <a:pt x="1156" y="273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1" name="Google Shape;831;p53">
                  <a:extLst>
                    <a:ext uri="{FF2B5EF4-FFF2-40B4-BE49-F238E27FC236}">
                      <a16:creationId xmlns:a16="http://schemas.microsoft.com/office/drawing/2014/main" id="{A4285CA1-9AA7-4E59-AA11-2182A67665B4}"/>
                    </a:ext>
                  </a:extLst>
                </p:cNvPr>
                <p:cNvSpPr/>
                <p:nvPr/>
              </p:nvSpPr>
              <p:spPr>
                <a:xfrm>
                  <a:off x="5537300" y="1923363"/>
                  <a:ext cx="29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618" extrusionOk="0">
                      <a:moveTo>
                        <a:pt x="751" y="72"/>
                      </a:moveTo>
                      <a:cubicBezTo>
                        <a:pt x="811" y="72"/>
                        <a:pt x="863" y="90"/>
                        <a:pt x="914" y="125"/>
                      </a:cubicBezTo>
                      <a:cubicBezTo>
                        <a:pt x="1051" y="198"/>
                        <a:pt x="1040" y="272"/>
                        <a:pt x="778" y="419"/>
                      </a:cubicBezTo>
                      <a:cubicBezTo>
                        <a:pt x="637" y="505"/>
                        <a:pt x="531" y="541"/>
                        <a:pt x="443" y="541"/>
                      </a:cubicBezTo>
                      <a:cubicBezTo>
                        <a:pt x="380" y="541"/>
                        <a:pt x="326" y="523"/>
                        <a:pt x="274" y="492"/>
                      </a:cubicBezTo>
                      <a:cubicBezTo>
                        <a:pt x="158" y="419"/>
                        <a:pt x="148" y="345"/>
                        <a:pt x="400" y="198"/>
                      </a:cubicBezTo>
                      <a:cubicBezTo>
                        <a:pt x="555" y="111"/>
                        <a:pt x="663" y="72"/>
                        <a:pt x="751" y="72"/>
                      </a:cubicBezTo>
                      <a:close/>
                      <a:moveTo>
                        <a:pt x="746" y="0"/>
                      </a:moveTo>
                      <a:cubicBezTo>
                        <a:pt x="623" y="0"/>
                        <a:pt x="479" y="44"/>
                        <a:pt x="295" y="146"/>
                      </a:cubicBezTo>
                      <a:cubicBezTo>
                        <a:pt x="1" y="324"/>
                        <a:pt x="11" y="440"/>
                        <a:pt x="190" y="545"/>
                      </a:cubicBezTo>
                      <a:cubicBezTo>
                        <a:pt x="273" y="591"/>
                        <a:pt x="357" y="617"/>
                        <a:pt x="450" y="617"/>
                      </a:cubicBezTo>
                      <a:cubicBezTo>
                        <a:pt x="568" y="617"/>
                        <a:pt x="702" y="576"/>
                        <a:pt x="872" y="482"/>
                      </a:cubicBezTo>
                      <a:cubicBezTo>
                        <a:pt x="1188" y="293"/>
                        <a:pt x="1188" y="177"/>
                        <a:pt x="998" y="72"/>
                      </a:cubicBezTo>
                      <a:cubicBezTo>
                        <a:pt x="921" y="26"/>
                        <a:pt x="840" y="0"/>
                        <a:pt x="74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2" name="Google Shape;832;p53">
                  <a:extLst>
                    <a:ext uri="{FF2B5EF4-FFF2-40B4-BE49-F238E27FC236}">
                      <a16:creationId xmlns:a16="http://schemas.microsoft.com/office/drawing/2014/main" id="{C8E348DE-81C9-4DDE-A99F-E440BF0E8C16}"/>
                    </a:ext>
                  </a:extLst>
                </p:cNvPr>
                <p:cNvSpPr/>
                <p:nvPr/>
              </p:nvSpPr>
              <p:spPr>
                <a:xfrm>
                  <a:off x="5529675" y="19272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96" y="138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3" name="Google Shape;833;p53">
                  <a:extLst>
                    <a:ext uri="{FF2B5EF4-FFF2-40B4-BE49-F238E27FC236}">
                      <a16:creationId xmlns:a16="http://schemas.microsoft.com/office/drawing/2014/main" id="{0C03870A-54D3-4680-A7DB-127244646F8E}"/>
                    </a:ext>
                  </a:extLst>
                </p:cNvPr>
                <p:cNvSpPr/>
                <p:nvPr/>
              </p:nvSpPr>
              <p:spPr>
                <a:xfrm>
                  <a:off x="5390725" y="1896238"/>
                  <a:ext cx="260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22" extrusionOk="0">
                      <a:moveTo>
                        <a:pt x="578" y="1"/>
                      </a:moveTo>
                      <a:lnTo>
                        <a:pt x="263" y="180"/>
                      </a:lnTo>
                      <a:cubicBezTo>
                        <a:pt x="43" y="316"/>
                        <a:pt x="1" y="379"/>
                        <a:pt x="169" y="474"/>
                      </a:cubicBezTo>
                      <a:cubicBezTo>
                        <a:pt x="253" y="526"/>
                        <a:pt x="389" y="537"/>
                        <a:pt x="400" y="537"/>
                      </a:cubicBezTo>
                      <a:lnTo>
                        <a:pt x="358" y="568"/>
                      </a:lnTo>
                      <a:lnTo>
                        <a:pt x="452" y="621"/>
                      </a:lnTo>
                      <a:lnTo>
                        <a:pt x="1041" y="274"/>
                      </a:lnTo>
                      <a:lnTo>
                        <a:pt x="957" y="222"/>
                      </a:lnTo>
                      <a:lnTo>
                        <a:pt x="473" y="505"/>
                      </a:lnTo>
                      <a:cubicBezTo>
                        <a:pt x="463" y="495"/>
                        <a:pt x="347" y="484"/>
                        <a:pt x="263" y="432"/>
                      </a:cubicBezTo>
                      <a:cubicBezTo>
                        <a:pt x="148" y="369"/>
                        <a:pt x="190" y="327"/>
                        <a:pt x="358" y="232"/>
                      </a:cubicBezTo>
                      <a:lnTo>
                        <a:pt x="662" y="54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4" name="Google Shape;834;p53">
                  <a:extLst>
                    <a:ext uri="{FF2B5EF4-FFF2-40B4-BE49-F238E27FC236}">
                      <a16:creationId xmlns:a16="http://schemas.microsoft.com/office/drawing/2014/main" id="{5DAB0961-D76B-41B3-B4FE-004773B87B95}"/>
                    </a:ext>
                  </a:extLst>
                </p:cNvPr>
                <p:cNvSpPr/>
                <p:nvPr/>
              </p:nvSpPr>
              <p:spPr>
                <a:xfrm>
                  <a:off x="5405975" y="1906388"/>
                  <a:ext cx="247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0" extrusionOk="0">
                      <a:moveTo>
                        <a:pt x="568" y="0"/>
                      </a:moveTo>
                      <a:cubicBezTo>
                        <a:pt x="514" y="0"/>
                        <a:pt x="460" y="14"/>
                        <a:pt x="410" y="47"/>
                      </a:cubicBezTo>
                      <a:cubicBezTo>
                        <a:pt x="295" y="110"/>
                        <a:pt x="326" y="162"/>
                        <a:pt x="442" y="257"/>
                      </a:cubicBezTo>
                      <a:cubicBezTo>
                        <a:pt x="557" y="341"/>
                        <a:pt x="568" y="362"/>
                        <a:pt x="505" y="404"/>
                      </a:cubicBezTo>
                      <a:cubicBezTo>
                        <a:pt x="475" y="421"/>
                        <a:pt x="446" y="429"/>
                        <a:pt x="415" y="429"/>
                      </a:cubicBezTo>
                      <a:cubicBezTo>
                        <a:pt x="367" y="429"/>
                        <a:pt x="316" y="410"/>
                        <a:pt x="253" y="372"/>
                      </a:cubicBezTo>
                      <a:cubicBezTo>
                        <a:pt x="200" y="341"/>
                        <a:pt x="84" y="257"/>
                        <a:pt x="84" y="246"/>
                      </a:cubicBezTo>
                      <a:lnTo>
                        <a:pt x="0" y="288"/>
                      </a:lnTo>
                      <a:cubicBezTo>
                        <a:pt x="0" y="299"/>
                        <a:pt x="105" y="383"/>
                        <a:pt x="179" y="425"/>
                      </a:cubicBezTo>
                      <a:cubicBezTo>
                        <a:pt x="261" y="473"/>
                        <a:pt x="341" y="500"/>
                        <a:pt x="418" y="500"/>
                      </a:cubicBezTo>
                      <a:cubicBezTo>
                        <a:pt x="479" y="500"/>
                        <a:pt x="539" y="483"/>
                        <a:pt x="599" y="446"/>
                      </a:cubicBezTo>
                      <a:cubicBezTo>
                        <a:pt x="715" y="383"/>
                        <a:pt x="694" y="330"/>
                        <a:pt x="568" y="236"/>
                      </a:cubicBezTo>
                      <a:cubicBezTo>
                        <a:pt x="463" y="152"/>
                        <a:pt x="442" y="120"/>
                        <a:pt x="505" y="89"/>
                      </a:cubicBezTo>
                      <a:cubicBezTo>
                        <a:pt x="529" y="73"/>
                        <a:pt x="556" y="66"/>
                        <a:pt x="584" y="66"/>
                      </a:cubicBezTo>
                      <a:cubicBezTo>
                        <a:pt x="630" y="66"/>
                        <a:pt x="680" y="84"/>
                        <a:pt x="725" y="110"/>
                      </a:cubicBezTo>
                      <a:cubicBezTo>
                        <a:pt x="799" y="152"/>
                        <a:pt x="904" y="236"/>
                        <a:pt x="914" y="246"/>
                      </a:cubicBezTo>
                      <a:lnTo>
                        <a:pt x="988" y="204"/>
                      </a:lnTo>
                      <a:cubicBezTo>
                        <a:pt x="988" y="194"/>
                        <a:pt x="883" y="120"/>
                        <a:pt x="799" y="68"/>
                      </a:cubicBezTo>
                      <a:cubicBezTo>
                        <a:pt x="729" y="30"/>
                        <a:pt x="649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5" name="Google Shape;835;p53">
                  <a:extLst>
                    <a:ext uri="{FF2B5EF4-FFF2-40B4-BE49-F238E27FC236}">
                      <a16:creationId xmlns:a16="http://schemas.microsoft.com/office/drawing/2014/main" id="{7C9DC510-020A-40DA-938E-B9D710FA9F18}"/>
                    </a:ext>
                  </a:extLst>
                </p:cNvPr>
                <p:cNvSpPr/>
                <p:nvPr/>
              </p:nvSpPr>
              <p:spPr>
                <a:xfrm>
                  <a:off x="5420400" y="1914913"/>
                  <a:ext cx="32350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57" extrusionOk="0">
                      <a:moveTo>
                        <a:pt x="602" y="74"/>
                      </a:moveTo>
                      <a:cubicBezTo>
                        <a:pt x="651" y="74"/>
                        <a:pt x="698" y="87"/>
                        <a:pt x="747" y="115"/>
                      </a:cubicBezTo>
                      <a:cubicBezTo>
                        <a:pt x="789" y="147"/>
                        <a:pt x="852" y="189"/>
                        <a:pt x="873" y="210"/>
                      </a:cubicBezTo>
                      <a:lnTo>
                        <a:pt x="474" y="442"/>
                      </a:lnTo>
                      <a:cubicBezTo>
                        <a:pt x="463" y="442"/>
                        <a:pt x="337" y="421"/>
                        <a:pt x="253" y="368"/>
                      </a:cubicBezTo>
                      <a:cubicBezTo>
                        <a:pt x="180" y="326"/>
                        <a:pt x="159" y="274"/>
                        <a:pt x="348" y="158"/>
                      </a:cubicBezTo>
                      <a:cubicBezTo>
                        <a:pt x="444" y="106"/>
                        <a:pt x="525" y="74"/>
                        <a:pt x="602" y="74"/>
                      </a:cubicBezTo>
                      <a:close/>
                      <a:moveTo>
                        <a:pt x="576" y="0"/>
                      </a:moveTo>
                      <a:cubicBezTo>
                        <a:pt x="475" y="0"/>
                        <a:pt x="371" y="35"/>
                        <a:pt x="253" y="105"/>
                      </a:cubicBezTo>
                      <a:cubicBezTo>
                        <a:pt x="1" y="253"/>
                        <a:pt x="43" y="337"/>
                        <a:pt x="169" y="410"/>
                      </a:cubicBezTo>
                      <a:cubicBezTo>
                        <a:pt x="253" y="463"/>
                        <a:pt x="390" y="484"/>
                        <a:pt x="400" y="484"/>
                      </a:cubicBezTo>
                      <a:lnTo>
                        <a:pt x="358" y="505"/>
                      </a:lnTo>
                      <a:lnTo>
                        <a:pt x="442" y="557"/>
                      </a:lnTo>
                      <a:lnTo>
                        <a:pt x="1294" y="63"/>
                      </a:lnTo>
                      <a:lnTo>
                        <a:pt x="1210" y="10"/>
                      </a:lnTo>
                      <a:lnTo>
                        <a:pt x="946" y="158"/>
                      </a:lnTo>
                      <a:cubicBezTo>
                        <a:pt x="936" y="147"/>
                        <a:pt x="862" y="94"/>
                        <a:pt x="810" y="63"/>
                      </a:cubicBezTo>
                      <a:cubicBezTo>
                        <a:pt x="732" y="22"/>
                        <a:pt x="655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6" name="Google Shape;836;p53">
                  <a:extLst>
                    <a:ext uri="{FF2B5EF4-FFF2-40B4-BE49-F238E27FC236}">
                      <a16:creationId xmlns:a16="http://schemas.microsoft.com/office/drawing/2014/main" id="{C85239C0-7A8D-456D-8D86-6D50572A88BD}"/>
                    </a:ext>
                  </a:extLst>
                </p:cNvPr>
                <p:cNvSpPr/>
                <p:nvPr/>
              </p:nvSpPr>
              <p:spPr>
                <a:xfrm>
                  <a:off x="5488700" y="1951463"/>
                  <a:ext cx="299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8" extrusionOk="0">
                      <a:moveTo>
                        <a:pt x="759" y="77"/>
                      </a:moveTo>
                      <a:cubicBezTo>
                        <a:pt x="821" y="77"/>
                        <a:pt x="874" y="95"/>
                        <a:pt x="925" y="124"/>
                      </a:cubicBezTo>
                      <a:cubicBezTo>
                        <a:pt x="1051" y="198"/>
                        <a:pt x="1041" y="272"/>
                        <a:pt x="778" y="430"/>
                      </a:cubicBezTo>
                      <a:cubicBezTo>
                        <a:pt x="639" y="508"/>
                        <a:pt x="538" y="541"/>
                        <a:pt x="453" y="541"/>
                      </a:cubicBezTo>
                      <a:cubicBezTo>
                        <a:pt x="391" y="541"/>
                        <a:pt x="338" y="524"/>
                        <a:pt x="285" y="493"/>
                      </a:cubicBezTo>
                      <a:cubicBezTo>
                        <a:pt x="159" y="419"/>
                        <a:pt x="159" y="346"/>
                        <a:pt x="400" y="208"/>
                      </a:cubicBezTo>
                      <a:cubicBezTo>
                        <a:pt x="556" y="115"/>
                        <a:pt x="668" y="77"/>
                        <a:pt x="759" y="77"/>
                      </a:cubicBezTo>
                      <a:close/>
                      <a:moveTo>
                        <a:pt x="752" y="1"/>
                      </a:moveTo>
                      <a:cubicBezTo>
                        <a:pt x="630" y="1"/>
                        <a:pt x="490" y="45"/>
                        <a:pt x="306" y="145"/>
                      </a:cubicBezTo>
                      <a:cubicBezTo>
                        <a:pt x="1" y="324"/>
                        <a:pt x="22" y="440"/>
                        <a:pt x="201" y="545"/>
                      </a:cubicBezTo>
                      <a:cubicBezTo>
                        <a:pt x="279" y="591"/>
                        <a:pt x="362" y="617"/>
                        <a:pt x="456" y="617"/>
                      </a:cubicBezTo>
                      <a:cubicBezTo>
                        <a:pt x="574" y="617"/>
                        <a:pt x="709" y="576"/>
                        <a:pt x="873" y="482"/>
                      </a:cubicBezTo>
                      <a:cubicBezTo>
                        <a:pt x="1198" y="293"/>
                        <a:pt x="1188" y="177"/>
                        <a:pt x="1009" y="72"/>
                      </a:cubicBezTo>
                      <a:cubicBezTo>
                        <a:pt x="927" y="27"/>
                        <a:pt x="845" y="1"/>
                        <a:pt x="752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7" name="Google Shape;837;p53">
                  <a:extLst>
                    <a:ext uri="{FF2B5EF4-FFF2-40B4-BE49-F238E27FC236}">
                      <a16:creationId xmlns:a16="http://schemas.microsoft.com/office/drawing/2014/main" id="{81EB2FA4-8573-4A32-A3C7-5E1B064E3C60}"/>
                    </a:ext>
                  </a:extLst>
                </p:cNvPr>
                <p:cNvSpPr/>
                <p:nvPr/>
              </p:nvSpPr>
              <p:spPr>
                <a:xfrm>
                  <a:off x="5465050" y="1936963"/>
                  <a:ext cx="313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" h="659" extrusionOk="0">
                      <a:moveTo>
                        <a:pt x="789" y="1"/>
                      </a:moveTo>
                      <a:lnTo>
                        <a:pt x="369" y="221"/>
                      </a:lnTo>
                      <a:lnTo>
                        <a:pt x="411" y="263"/>
                      </a:lnTo>
                      <a:cubicBezTo>
                        <a:pt x="421" y="263"/>
                        <a:pt x="547" y="284"/>
                        <a:pt x="652" y="347"/>
                      </a:cubicBezTo>
                      <a:cubicBezTo>
                        <a:pt x="747" y="400"/>
                        <a:pt x="778" y="463"/>
                        <a:pt x="663" y="536"/>
                      </a:cubicBezTo>
                      <a:cubicBezTo>
                        <a:pt x="600" y="568"/>
                        <a:pt x="537" y="584"/>
                        <a:pt x="475" y="584"/>
                      </a:cubicBezTo>
                      <a:cubicBezTo>
                        <a:pt x="414" y="584"/>
                        <a:pt x="353" y="568"/>
                        <a:pt x="295" y="536"/>
                      </a:cubicBezTo>
                      <a:cubicBezTo>
                        <a:pt x="190" y="473"/>
                        <a:pt x="85" y="389"/>
                        <a:pt x="85" y="379"/>
                      </a:cubicBezTo>
                      <a:lnTo>
                        <a:pt x="1" y="421"/>
                      </a:lnTo>
                      <a:cubicBezTo>
                        <a:pt x="1" y="421"/>
                        <a:pt x="106" y="515"/>
                        <a:pt x="222" y="589"/>
                      </a:cubicBezTo>
                      <a:cubicBezTo>
                        <a:pt x="304" y="635"/>
                        <a:pt x="390" y="659"/>
                        <a:pt x="479" y="659"/>
                      </a:cubicBezTo>
                      <a:cubicBezTo>
                        <a:pt x="571" y="659"/>
                        <a:pt x="666" y="632"/>
                        <a:pt x="757" y="578"/>
                      </a:cubicBezTo>
                      <a:cubicBezTo>
                        <a:pt x="926" y="484"/>
                        <a:pt x="894" y="389"/>
                        <a:pt x="747" y="305"/>
                      </a:cubicBezTo>
                      <a:cubicBezTo>
                        <a:pt x="652" y="253"/>
                        <a:pt x="516" y="232"/>
                        <a:pt x="505" y="232"/>
                      </a:cubicBezTo>
                      <a:lnTo>
                        <a:pt x="778" y="95"/>
                      </a:lnTo>
                      <a:lnTo>
                        <a:pt x="1168" y="316"/>
                      </a:lnTo>
                      <a:lnTo>
                        <a:pt x="1252" y="263"/>
                      </a:lnTo>
                      <a:lnTo>
                        <a:pt x="789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8" name="Google Shape;838;p53">
                  <a:extLst>
                    <a:ext uri="{FF2B5EF4-FFF2-40B4-BE49-F238E27FC236}">
                      <a16:creationId xmlns:a16="http://schemas.microsoft.com/office/drawing/2014/main" id="{2F549653-6B8C-4337-A91A-1EFA29133E77}"/>
                    </a:ext>
                  </a:extLst>
                </p:cNvPr>
                <p:cNvSpPr/>
                <p:nvPr/>
              </p:nvSpPr>
              <p:spPr>
                <a:xfrm>
                  <a:off x="5481350" y="1955613"/>
                  <a:ext cx="580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27" extrusionOk="0">
                      <a:moveTo>
                        <a:pt x="126" y="0"/>
                      </a:moveTo>
                      <a:lnTo>
                        <a:pt x="0" y="74"/>
                      </a:lnTo>
                      <a:lnTo>
                        <a:pt x="95" y="127"/>
                      </a:lnTo>
                      <a:lnTo>
                        <a:pt x="232" y="53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9" name="Google Shape;839;p53">
                  <a:extLst>
                    <a:ext uri="{FF2B5EF4-FFF2-40B4-BE49-F238E27FC236}">
                      <a16:creationId xmlns:a16="http://schemas.microsoft.com/office/drawing/2014/main" id="{EB25CD6E-7219-4F9A-8835-0C88D6493517}"/>
                    </a:ext>
                  </a:extLst>
                </p:cNvPr>
                <p:cNvSpPr/>
                <p:nvPr/>
              </p:nvSpPr>
              <p:spPr>
                <a:xfrm>
                  <a:off x="5406750" y="1957988"/>
                  <a:ext cx="21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57" extrusionOk="0">
                      <a:moveTo>
                        <a:pt x="369" y="0"/>
                      </a:moveTo>
                      <a:lnTo>
                        <a:pt x="348" y="63"/>
                      </a:lnTo>
                      <a:lnTo>
                        <a:pt x="684" y="106"/>
                      </a:lnTo>
                      <a:lnTo>
                        <a:pt x="0" y="505"/>
                      </a:lnTo>
                      <a:lnTo>
                        <a:pt x="85" y="557"/>
                      </a:lnTo>
                      <a:lnTo>
                        <a:pt x="873" y="106"/>
                      </a:lnTo>
                      <a:lnTo>
                        <a:pt x="789" y="5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0" name="Google Shape;840;p53">
                  <a:extLst>
                    <a:ext uri="{FF2B5EF4-FFF2-40B4-BE49-F238E27FC236}">
                      <a16:creationId xmlns:a16="http://schemas.microsoft.com/office/drawing/2014/main" id="{5A988966-3DF6-4651-889A-EE43D288BB8A}"/>
                    </a:ext>
                  </a:extLst>
                </p:cNvPr>
                <p:cNvSpPr/>
                <p:nvPr/>
              </p:nvSpPr>
              <p:spPr>
                <a:xfrm>
                  <a:off x="5440375" y="1979563"/>
                  <a:ext cx="29975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21" extrusionOk="0">
                      <a:moveTo>
                        <a:pt x="753" y="77"/>
                      </a:moveTo>
                      <a:cubicBezTo>
                        <a:pt x="816" y="77"/>
                        <a:pt x="870" y="95"/>
                        <a:pt x="925" y="125"/>
                      </a:cubicBezTo>
                      <a:cubicBezTo>
                        <a:pt x="1051" y="198"/>
                        <a:pt x="1041" y="272"/>
                        <a:pt x="778" y="429"/>
                      </a:cubicBezTo>
                      <a:cubicBezTo>
                        <a:pt x="639" y="508"/>
                        <a:pt x="534" y="542"/>
                        <a:pt x="447" y="542"/>
                      </a:cubicBezTo>
                      <a:cubicBezTo>
                        <a:pt x="382" y="542"/>
                        <a:pt x="327" y="524"/>
                        <a:pt x="274" y="492"/>
                      </a:cubicBezTo>
                      <a:cubicBezTo>
                        <a:pt x="147" y="429"/>
                        <a:pt x="147" y="345"/>
                        <a:pt x="390" y="209"/>
                      </a:cubicBezTo>
                      <a:cubicBezTo>
                        <a:pt x="552" y="115"/>
                        <a:pt x="662" y="77"/>
                        <a:pt x="753" y="77"/>
                      </a:cubicBezTo>
                      <a:close/>
                      <a:moveTo>
                        <a:pt x="746" y="1"/>
                      </a:moveTo>
                      <a:cubicBezTo>
                        <a:pt x="623" y="1"/>
                        <a:pt x="479" y="45"/>
                        <a:pt x="295" y="146"/>
                      </a:cubicBezTo>
                      <a:cubicBezTo>
                        <a:pt x="0" y="324"/>
                        <a:pt x="21" y="440"/>
                        <a:pt x="200" y="545"/>
                      </a:cubicBezTo>
                      <a:cubicBezTo>
                        <a:pt x="281" y="593"/>
                        <a:pt x="366" y="621"/>
                        <a:pt x="462" y="621"/>
                      </a:cubicBezTo>
                      <a:cubicBezTo>
                        <a:pt x="579" y="621"/>
                        <a:pt x="712" y="580"/>
                        <a:pt x="873" y="482"/>
                      </a:cubicBezTo>
                      <a:cubicBezTo>
                        <a:pt x="1198" y="293"/>
                        <a:pt x="1188" y="177"/>
                        <a:pt x="999" y="72"/>
                      </a:cubicBezTo>
                      <a:cubicBezTo>
                        <a:pt x="921" y="27"/>
                        <a:pt x="840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1" name="Google Shape;841;p53">
                  <a:extLst>
                    <a:ext uri="{FF2B5EF4-FFF2-40B4-BE49-F238E27FC236}">
                      <a16:creationId xmlns:a16="http://schemas.microsoft.com/office/drawing/2014/main" id="{95D0E97F-B161-466A-999A-12ED362BD9D9}"/>
                    </a:ext>
                  </a:extLst>
                </p:cNvPr>
                <p:cNvSpPr/>
                <p:nvPr/>
              </p:nvSpPr>
              <p:spPr>
                <a:xfrm>
                  <a:off x="5432775" y="1983738"/>
                  <a:ext cx="5800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7" extrusionOk="0">
                      <a:moveTo>
                        <a:pt x="136" y="0"/>
                      </a:moveTo>
                      <a:lnTo>
                        <a:pt x="0" y="73"/>
                      </a:lnTo>
                      <a:lnTo>
                        <a:pt x="94" y="136"/>
                      </a:lnTo>
                      <a:lnTo>
                        <a:pt x="231" y="5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2" name="Google Shape;842;p53">
                  <a:extLst>
                    <a:ext uri="{FF2B5EF4-FFF2-40B4-BE49-F238E27FC236}">
                      <a16:creationId xmlns:a16="http://schemas.microsoft.com/office/drawing/2014/main" id="{170F6904-BD02-40E5-853C-2F2713EDBF28}"/>
                    </a:ext>
                  </a:extLst>
                </p:cNvPr>
                <p:cNvSpPr/>
                <p:nvPr/>
              </p:nvSpPr>
              <p:spPr>
                <a:xfrm>
                  <a:off x="5416200" y="1966063"/>
                  <a:ext cx="3077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13" extrusionOk="0">
                      <a:moveTo>
                        <a:pt x="773" y="71"/>
                      </a:moveTo>
                      <a:cubicBezTo>
                        <a:pt x="833" y="71"/>
                        <a:pt x="894" y="87"/>
                        <a:pt x="946" y="119"/>
                      </a:cubicBezTo>
                      <a:cubicBezTo>
                        <a:pt x="1083" y="203"/>
                        <a:pt x="1020" y="297"/>
                        <a:pt x="852" y="402"/>
                      </a:cubicBezTo>
                      <a:cubicBezTo>
                        <a:pt x="841" y="402"/>
                        <a:pt x="684" y="360"/>
                        <a:pt x="610" y="318"/>
                      </a:cubicBezTo>
                      <a:cubicBezTo>
                        <a:pt x="495" y="245"/>
                        <a:pt x="484" y="192"/>
                        <a:pt x="600" y="119"/>
                      </a:cubicBezTo>
                      <a:cubicBezTo>
                        <a:pt x="653" y="87"/>
                        <a:pt x="713" y="71"/>
                        <a:pt x="773" y="71"/>
                      </a:cubicBezTo>
                      <a:close/>
                      <a:moveTo>
                        <a:pt x="747" y="0"/>
                      </a:moveTo>
                      <a:cubicBezTo>
                        <a:pt x="661" y="0"/>
                        <a:pt x="574" y="21"/>
                        <a:pt x="495" y="66"/>
                      </a:cubicBezTo>
                      <a:cubicBezTo>
                        <a:pt x="337" y="161"/>
                        <a:pt x="358" y="255"/>
                        <a:pt x="516" y="360"/>
                      </a:cubicBezTo>
                      <a:cubicBezTo>
                        <a:pt x="600" y="402"/>
                        <a:pt x="757" y="444"/>
                        <a:pt x="768" y="444"/>
                      </a:cubicBezTo>
                      <a:cubicBezTo>
                        <a:pt x="663" y="503"/>
                        <a:pt x="567" y="532"/>
                        <a:pt x="480" y="532"/>
                      </a:cubicBezTo>
                      <a:cubicBezTo>
                        <a:pt x="410" y="532"/>
                        <a:pt x="345" y="513"/>
                        <a:pt x="285" y="476"/>
                      </a:cubicBezTo>
                      <a:cubicBezTo>
                        <a:pt x="180" y="423"/>
                        <a:pt x="96" y="360"/>
                        <a:pt x="85" y="350"/>
                      </a:cubicBezTo>
                      <a:lnTo>
                        <a:pt x="1" y="392"/>
                      </a:lnTo>
                      <a:cubicBezTo>
                        <a:pt x="12" y="392"/>
                        <a:pt x="96" y="465"/>
                        <a:pt x="201" y="528"/>
                      </a:cubicBezTo>
                      <a:cubicBezTo>
                        <a:pt x="293" y="582"/>
                        <a:pt x="388" y="613"/>
                        <a:pt x="493" y="613"/>
                      </a:cubicBezTo>
                      <a:cubicBezTo>
                        <a:pt x="615" y="613"/>
                        <a:pt x="752" y="571"/>
                        <a:pt x="915" y="476"/>
                      </a:cubicBezTo>
                      <a:cubicBezTo>
                        <a:pt x="1156" y="329"/>
                        <a:pt x="1230" y="192"/>
                        <a:pt x="1030" y="77"/>
                      </a:cubicBezTo>
                      <a:cubicBezTo>
                        <a:pt x="942" y="27"/>
                        <a:pt x="844" y="0"/>
                        <a:pt x="74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3" name="Google Shape;843;p53">
                  <a:extLst>
                    <a:ext uri="{FF2B5EF4-FFF2-40B4-BE49-F238E27FC236}">
                      <a16:creationId xmlns:a16="http://schemas.microsoft.com/office/drawing/2014/main" id="{22453D56-0AC9-48D6-A61B-E6F3CF30510E}"/>
                    </a:ext>
                  </a:extLst>
                </p:cNvPr>
                <p:cNvSpPr/>
                <p:nvPr/>
              </p:nvSpPr>
              <p:spPr>
                <a:xfrm>
                  <a:off x="5331900" y="1973988"/>
                  <a:ext cx="110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54" extrusionOk="0">
                      <a:moveTo>
                        <a:pt x="85" y="1"/>
                      </a:moveTo>
                      <a:lnTo>
                        <a:pt x="0" y="54"/>
                      </a:lnTo>
                      <a:lnTo>
                        <a:pt x="368" y="253"/>
                      </a:lnTo>
                      <a:lnTo>
                        <a:pt x="442" y="211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4" name="Google Shape;844;p53">
                  <a:extLst>
                    <a:ext uri="{FF2B5EF4-FFF2-40B4-BE49-F238E27FC236}">
                      <a16:creationId xmlns:a16="http://schemas.microsoft.com/office/drawing/2014/main" id="{9D1E71CB-85CE-4E33-92B6-92AECE4C0401}"/>
                    </a:ext>
                  </a:extLst>
                </p:cNvPr>
                <p:cNvSpPr/>
                <p:nvPr/>
              </p:nvSpPr>
              <p:spPr>
                <a:xfrm>
                  <a:off x="5391800" y="2007713"/>
                  <a:ext cx="299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20" extrusionOk="0">
                      <a:moveTo>
                        <a:pt x="758" y="76"/>
                      </a:moveTo>
                      <a:cubicBezTo>
                        <a:pt x="821" y="76"/>
                        <a:pt x="873" y="93"/>
                        <a:pt x="925" y="123"/>
                      </a:cubicBezTo>
                      <a:cubicBezTo>
                        <a:pt x="1061" y="197"/>
                        <a:pt x="1051" y="270"/>
                        <a:pt x="788" y="428"/>
                      </a:cubicBezTo>
                      <a:cubicBezTo>
                        <a:pt x="638" y="509"/>
                        <a:pt x="532" y="542"/>
                        <a:pt x="445" y="542"/>
                      </a:cubicBezTo>
                      <a:cubicBezTo>
                        <a:pt x="385" y="542"/>
                        <a:pt x="334" y="527"/>
                        <a:pt x="283" y="501"/>
                      </a:cubicBezTo>
                      <a:cubicBezTo>
                        <a:pt x="157" y="428"/>
                        <a:pt x="157" y="344"/>
                        <a:pt x="399" y="207"/>
                      </a:cubicBezTo>
                      <a:cubicBezTo>
                        <a:pt x="555" y="113"/>
                        <a:pt x="667" y="76"/>
                        <a:pt x="758" y="76"/>
                      </a:cubicBezTo>
                      <a:close/>
                      <a:moveTo>
                        <a:pt x="752" y="0"/>
                      </a:moveTo>
                      <a:cubicBezTo>
                        <a:pt x="628" y="0"/>
                        <a:pt x="485" y="46"/>
                        <a:pt x="304" y="155"/>
                      </a:cubicBezTo>
                      <a:cubicBezTo>
                        <a:pt x="0" y="323"/>
                        <a:pt x="21" y="438"/>
                        <a:pt x="199" y="543"/>
                      </a:cubicBezTo>
                      <a:cubicBezTo>
                        <a:pt x="285" y="591"/>
                        <a:pt x="371" y="619"/>
                        <a:pt x="467" y="619"/>
                      </a:cubicBezTo>
                      <a:cubicBezTo>
                        <a:pt x="584" y="619"/>
                        <a:pt x="716" y="578"/>
                        <a:pt x="883" y="480"/>
                      </a:cubicBezTo>
                      <a:cubicBezTo>
                        <a:pt x="1198" y="291"/>
                        <a:pt x="1187" y="186"/>
                        <a:pt x="1009" y="71"/>
                      </a:cubicBezTo>
                      <a:cubicBezTo>
                        <a:pt x="928" y="26"/>
                        <a:pt x="845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5" name="Google Shape;845;p53">
                  <a:extLst>
                    <a:ext uri="{FF2B5EF4-FFF2-40B4-BE49-F238E27FC236}">
                      <a16:creationId xmlns:a16="http://schemas.microsoft.com/office/drawing/2014/main" id="{897ABAF1-098D-470D-AEDF-046C049004AE}"/>
                    </a:ext>
                  </a:extLst>
                </p:cNvPr>
                <p:cNvSpPr/>
                <p:nvPr/>
              </p:nvSpPr>
              <p:spPr>
                <a:xfrm>
                  <a:off x="5384425" y="20118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7" y="1"/>
                      </a:moveTo>
                      <a:lnTo>
                        <a:pt x="1" y="75"/>
                      </a:lnTo>
                      <a:lnTo>
                        <a:pt x="95" y="138"/>
                      </a:lnTo>
                      <a:lnTo>
                        <a:pt x="232" y="54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6" name="Google Shape;846;p53">
                  <a:extLst>
                    <a:ext uri="{FF2B5EF4-FFF2-40B4-BE49-F238E27FC236}">
                      <a16:creationId xmlns:a16="http://schemas.microsoft.com/office/drawing/2014/main" id="{546FA187-1567-4B9B-9709-36D3270E0B5B}"/>
                    </a:ext>
                  </a:extLst>
                </p:cNvPr>
                <p:cNvSpPr/>
                <p:nvPr/>
              </p:nvSpPr>
              <p:spPr>
                <a:xfrm>
                  <a:off x="5368150" y="1993188"/>
                  <a:ext cx="312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664" extrusionOk="0">
                      <a:moveTo>
                        <a:pt x="788" y="0"/>
                      </a:moveTo>
                      <a:lnTo>
                        <a:pt x="368" y="221"/>
                      </a:lnTo>
                      <a:lnTo>
                        <a:pt x="410" y="263"/>
                      </a:lnTo>
                      <a:cubicBezTo>
                        <a:pt x="421" y="274"/>
                        <a:pt x="557" y="295"/>
                        <a:pt x="652" y="347"/>
                      </a:cubicBezTo>
                      <a:cubicBezTo>
                        <a:pt x="746" y="410"/>
                        <a:pt x="778" y="463"/>
                        <a:pt x="662" y="536"/>
                      </a:cubicBezTo>
                      <a:cubicBezTo>
                        <a:pt x="601" y="571"/>
                        <a:pt x="541" y="587"/>
                        <a:pt x="482" y="587"/>
                      </a:cubicBezTo>
                      <a:cubicBezTo>
                        <a:pt x="417" y="587"/>
                        <a:pt x="354" y="569"/>
                        <a:pt x="295" y="536"/>
                      </a:cubicBezTo>
                      <a:cubicBezTo>
                        <a:pt x="200" y="484"/>
                        <a:pt x="84" y="389"/>
                        <a:pt x="84" y="389"/>
                      </a:cubicBezTo>
                      <a:lnTo>
                        <a:pt x="0" y="421"/>
                      </a:lnTo>
                      <a:cubicBezTo>
                        <a:pt x="11" y="431"/>
                        <a:pt x="105" y="526"/>
                        <a:pt x="232" y="589"/>
                      </a:cubicBezTo>
                      <a:cubicBezTo>
                        <a:pt x="312" y="637"/>
                        <a:pt x="401" y="663"/>
                        <a:pt x="495" y="663"/>
                      </a:cubicBezTo>
                      <a:cubicBezTo>
                        <a:pt x="583" y="663"/>
                        <a:pt x="675" y="640"/>
                        <a:pt x="767" y="589"/>
                      </a:cubicBezTo>
                      <a:cubicBezTo>
                        <a:pt x="935" y="484"/>
                        <a:pt x="893" y="400"/>
                        <a:pt x="746" y="305"/>
                      </a:cubicBezTo>
                      <a:cubicBezTo>
                        <a:pt x="652" y="253"/>
                        <a:pt x="515" y="232"/>
                        <a:pt x="505" y="232"/>
                      </a:cubicBezTo>
                      <a:lnTo>
                        <a:pt x="788" y="94"/>
                      </a:lnTo>
                      <a:lnTo>
                        <a:pt x="1166" y="316"/>
                      </a:lnTo>
                      <a:lnTo>
                        <a:pt x="1250" y="263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7" name="Google Shape;847;p53">
                  <a:extLst>
                    <a:ext uri="{FF2B5EF4-FFF2-40B4-BE49-F238E27FC236}">
                      <a16:creationId xmlns:a16="http://schemas.microsoft.com/office/drawing/2014/main" id="{F3C05FDE-FD8C-48D3-881E-EF469D0C2B4D}"/>
                    </a:ext>
                  </a:extLst>
                </p:cNvPr>
                <p:cNvSpPr/>
                <p:nvPr/>
              </p:nvSpPr>
              <p:spPr>
                <a:xfrm>
                  <a:off x="5351075" y="1983463"/>
                  <a:ext cx="30225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736" extrusionOk="0">
                      <a:moveTo>
                        <a:pt x="767" y="0"/>
                      </a:moveTo>
                      <a:lnTo>
                        <a:pt x="704" y="53"/>
                      </a:lnTo>
                      <a:cubicBezTo>
                        <a:pt x="704" y="53"/>
                        <a:pt x="841" y="105"/>
                        <a:pt x="925" y="158"/>
                      </a:cubicBezTo>
                      <a:cubicBezTo>
                        <a:pt x="1041" y="221"/>
                        <a:pt x="1062" y="273"/>
                        <a:pt x="957" y="336"/>
                      </a:cubicBezTo>
                      <a:cubicBezTo>
                        <a:pt x="873" y="389"/>
                        <a:pt x="746" y="389"/>
                        <a:pt x="546" y="389"/>
                      </a:cubicBezTo>
                      <a:lnTo>
                        <a:pt x="74" y="399"/>
                      </a:lnTo>
                      <a:lnTo>
                        <a:pt x="0" y="441"/>
                      </a:lnTo>
                      <a:lnTo>
                        <a:pt x="504" y="736"/>
                      </a:lnTo>
                      <a:lnTo>
                        <a:pt x="578" y="684"/>
                      </a:lnTo>
                      <a:lnTo>
                        <a:pt x="189" y="462"/>
                      </a:lnTo>
                      <a:lnTo>
                        <a:pt x="609" y="452"/>
                      </a:lnTo>
                      <a:cubicBezTo>
                        <a:pt x="652" y="454"/>
                        <a:pt x="692" y="456"/>
                        <a:pt x="729" y="456"/>
                      </a:cubicBezTo>
                      <a:cubicBezTo>
                        <a:pt x="871" y="456"/>
                        <a:pt x="969" y="437"/>
                        <a:pt x="1062" y="378"/>
                      </a:cubicBezTo>
                      <a:cubicBezTo>
                        <a:pt x="1209" y="294"/>
                        <a:pt x="1188" y="210"/>
                        <a:pt x="1030" y="116"/>
                      </a:cubicBezTo>
                      <a:cubicBezTo>
                        <a:pt x="915" y="53"/>
                        <a:pt x="778" y="11"/>
                        <a:pt x="76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8" name="Google Shape;848;p53">
                  <a:extLst>
                    <a:ext uri="{FF2B5EF4-FFF2-40B4-BE49-F238E27FC236}">
                      <a16:creationId xmlns:a16="http://schemas.microsoft.com/office/drawing/2014/main" id="{BE9123D0-11E2-440C-A7AD-C219B0575E44}"/>
                    </a:ext>
                  </a:extLst>
                </p:cNvPr>
                <p:cNvSpPr/>
                <p:nvPr/>
              </p:nvSpPr>
              <p:spPr>
                <a:xfrm>
                  <a:off x="5304050" y="2013313"/>
                  <a:ext cx="305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610" extrusionOk="0">
                      <a:moveTo>
                        <a:pt x="379" y="204"/>
                      </a:moveTo>
                      <a:cubicBezTo>
                        <a:pt x="389" y="204"/>
                        <a:pt x="526" y="235"/>
                        <a:pt x="610" y="288"/>
                      </a:cubicBezTo>
                      <a:cubicBezTo>
                        <a:pt x="725" y="351"/>
                        <a:pt x="736" y="424"/>
                        <a:pt x="631" y="487"/>
                      </a:cubicBezTo>
                      <a:cubicBezTo>
                        <a:pt x="573" y="519"/>
                        <a:pt x="513" y="535"/>
                        <a:pt x="451" y="535"/>
                      </a:cubicBezTo>
                      <a:cubicBezTo>
                        <a:pt x="389" y="535"/>
                        <a:pt x="326" y="519"/>
                        <a:pt x="263" y="487"/>
                      </a:cubicBezTo>
                      <a:cubicBezTo>
                        <a:pt x="137" y="403"/>
                        <a:pt x="211" y="298"/>
                        <a:pt x="379" y="204"/>
                      </a:cubicBezTo>
                      <a:close/>
                      <a:moveTo>
                        <a:pt x="730" y="1"/>
                      </a:moveTo>
                      <a:cubicBezTo>
                        <a:pt x="606" y="1"/>
                        <a:pt x="468" y="40"/>
                        <a:pt x="316" y="130"/>
                      </a:cubicBezTo>
                      <a:cubicBezTo>
                        <a:pt x="64" y="277"/>
                        <a:pt x="1" y="414"/>
                        <a:pt x="190" y="529"/>
                      </a:cubicBezTo>
                      <a:cubicBezTo>
                        <a:pt x="281" y="583"/>
                        <a:pt x="376" y="610"/>
                        <a:pt x="469" y="610"/>
                      </a:cubicBezTo>
                      <a:cubicBezTo>
                        <a:pt x="557" y="610"/>
                        <a:pt x="644" y="586"/>
                        <a:pt x="725" y="540"/>
                      </a:cubicBezTo>
                      <a:cubicBezTo>
                        <a:pt x="883" y="445"/>
                        <a:pt x="872" y="340"/>
                        <a:pt x="704" y="246"/>
                      </a:cubicBezTo>
                      <a:cubicBezTo>
                        <a:pt x="620" y="193"/>
                        <a:pt x="463" y="162"/>
                        <a:pt x="452" y="162"/>
                      </a:cubicBezTo>
                      <a:cubicBezTo>
                        <a:pt x="555" y="102"/>
                        <a:pt x="654" y="72"/>
                        <a:pt x="748" y="72"/>
                      </a:cubicBezTo>
                      <a:cubicBezTo>
                        <a:pt x="817" y="72"/>
                        <a:pt x="884" y="88"/>
                        <a:pt x="946" y="120"/>
                      </a:cubicBezTo>
                      <a:cubicBezTo>
                        <a:pt x="1041" y="183"/>
                        <a:pt x="1125" y="246"/>
                        <a:pt x="1136" y="256"/>
                      </a:cubicBezTo>
                      <a:lnTo>
                        <a:pt x="1220" y="214"/>
                      </a:lnTo>
                      <a:cubicBezTo>
                        <a:pt x="1209" y="214"/>
                        <a:pt x="1125" y="141"/>
                        <a:pt x="1020" y="78"/>
                      </a:cubicBezTo>
                      <a:cubicBezTo>
                        <a:pt x="932" y="29"/>
                        <a:pt x="836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9" name="Google Shape;849;p53">
                  <a:extLst>
                    <a:ext uri="{FF2B5EF4-FFF2-40B4-BE49-F238E27FC236}">
                      <a16:creationId xmlns:a16="http://schemas.microsoft.com/office/drawing/2014/main" id="{94FE4A91-C19D-484B-B950-2C8387FB9CAB}"/>
                    </a:ext>
                  </a:extLst>
                </p:cNvPr>
                <p:cNvSpPr/>
                <p:nvPr/>
              </p:nvSpPr>
              <p:spPr>
                <a:xfrm>
                  <a:off x="5326900" y="2026238"/>
                  <a:ext cx="29725" cy="1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616" extrusionOk="0">
                      <a:moveTo>
                        <a:pt x="756" y="73"/>
                      </a:moveTo>
                      <a:cubicBezTo>
                        <a:pt x="815" y="73"/>
                        <a:pt x="866" y="89"/>
                        <a:pt x="915" y="117"/>
                      </a:cubicBezTo>
                      <a:cubicBezTo>
                        <a:pt x="1051" y="201"/>
                        <a:pt x="1041" y="275"/>
                        <a:pt x="778" y="422"/>
                      </a:cubicBezTo>
                      <a:cubicBezTo>
                        <a:pt x="637" y="509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48" y="422"/>
                        <a:pt x="148" y="349"/>
                        <a:pt x="390" y="201"/>
                      </a:cubicBezTo>
                      <a:cubicBezTo>
                        <a:pt x="550" y="112"/>
                        <a:pt x="663" y="73"/>
                        <a:pt x="756" y="73"/>
                      </a:cubicBezTo>
                      <a:close/>
                      <a:moveTo>
                        <a:pt x="739" y="1"/>
                      </a:moveTo>
                      <a:cubicBezTo>
                        <a:pt x="618" y="1"/>
                        <a:pt x="476" y="44"/>
                        <a:pt x="295" y="149"/>
                      </a:cubicBezTo>
                      <a:cubicBezTo>
                        <a:pt x="0" y="327"/>
                        <a:pt x="11" y="443"/>
                        <a:pt x="190" y="549"/>
                      </a:cubicBezTo>
                      <a:cubicBezTo>
                        <a:pt x="269" y="590"/>
                        <a:pt x="351" y="615"/>
                        <a:pt x="446" y="615"/>
                      </a:cubicBezTo>
                      <a:cubicBezTo>
                        <a:pt x="565" y="615"/>
                        <a:pt x="702" y="575"/>
                        <a:pt x="873" y="475"/>
                      </a:cubicBezTo>
                      <a:cubicBezTo>
                        <a:pt x="1188" y="296"/>
                        <a:pt x="1177" y="180"/>
                        <a:pt x="999" y="75"/>
                      </a:cubicBezTo>
                      <a:cubicBezTo>
                        <a:pt x="919" y="29"/>
                        <a:pt x="836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0" name="Google Shape;850;p53">
                  <a:extLst>
                    <a:ext uri="{FF2B5EF4-FFF2-40B4-BE49-F238E27FC236}">
                      <a16:creationId xmlns:a16="http://schemas.microsoft.com/office/drawing/2014/main" id="{5A55F567-40C7-4E5F-973A-45AA3B04C3DF}"/>
                    </a:ext>
                  </a:extLst>
                </p:cNvPr>
                <p:cNvSpPr/>
                <p:nvPr/>
              </p:nvSpPr>
              <p:spPr>
                <a:xfrm>
                  <a:off x="5319300" y="20302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84"/>
                      </a:lnTo>
                      <a:lnTo>
                        <a:pt x="94" y="137"/>
                      </a:lnTo>
                      <a:lnTo>
                        <a:pt x="231" y="6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1" name="Google Shape;851;p53">
                  <a:extLst>
                    <a:ext uri="{FF2B5EF4-FFF2-40B4-BE49-F238E27FC236}">
                      <a16:creationId xmlns:a16="http://schemas.microsoft.com/office/drawing/2014/main" id="{A5602C25-2F65-4EA8-9179-406B841B0C50}"/>
                    </a:ext>
                  </a:extLst>
                </p:cNvPr>
                <p:cNvSpPr/>
                <p:nvPr/>
              </p:nvSpPr>
              <p:spPr>
                <a:xfrm>
                  <a:off x="5343450" y="20359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59" y="70"/>
                      </a:moveTo>
                      <a:cubicBezTo>
                        <a:pt x="821" y="70"/>
                        <a:pt x="874" y="87"/>
                        <a:pt x="925" y="118"/>
                      </a:cubicBezTo>
                      <a:cubicBezTo>
                        <a:pt x="1051" y="191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4" y="544"/>
                      </a:cubicBezTo>
                      <a:cubicBezTo>
                        <a:pt x="383" y="544"/>
                        <a:pt x="332" y="526"/>
                        <a:pt x="284" y="496"/>
                      </a:cubicBezTo>
                      <a:cubicBezTo>
                        <a:pt x="158" y="422"/>
                        <a:pt x="148" y="349"/>
                        <a:pt x="400" y="202"/>
                      </a:cubicBezTo>
                      <a:cubicBezTo>
                        <a:pt x="556" y="108"/>
                        <a:pt x="667" y="70"/>
                        <a:pt x="759" y="70"/>
                      </a:cubicBezTo>
                      <a:close/>
                      <a:moveTo>
                        <a:pt x="738" y="0"/>
                      </a:moveTo>
                      <a:cubicBezTo>
                        <a:pt x="617" y="0"/>
                        <a:pt x="475" y="44"/>
                        <a:pt x="295" y="149"/>
                      </a:cubicBezTo>
                      <a:cubicBezTo>
                        <a:pt x="1" y="317"/>
                        <a:pt x="22" y="433"/>
                        <a:pt x="200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5"/>
                      </a:cubicBezTo>
                      <a:cubicBezTo>
                        <a:pt x="1199" y="286"/>
                        <a:pt x="1188" y="181"/>
                        <a:pt x="999" y="76"/>
                      </a:cubicBezTo>
                      <a:cubicBezTo>
                        <a:pt x="919" y="29"/>
                        <a:pt x="835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61" name="Google Shape;852;p53">
                <a:extLst>
                  <a:ext uri="{FF2B5EF4-FFF2-40B4-BE49-F238E27FC236}">
                    <a16:creationId xmlns:a16="http://schemas.microsoft.com/office/drawing/2014/main" id="{1A9189C9-CFFF-446B-BFC5-7FFC010C0D3D}"/>
                  </a:ext>
                </a:extLst>
              </p:cNvPr>
              <p:cNvGrpSpPr/>
              <p:nvPr/>
            </p:nvGrpSpPr>
            <p:grpSpPr>
              <a:xfrm>
                <a:off x="3028945" y="2740526"/>
                <a:ext cx="1960580" cy="1159377"/>
                <a:chOff x="4923200" y="1561363"/>
                <a:chExt cx="975025" cy="576575"/>
              </a:xfrm>
            </p:grpSpPr>
            <p:sp>
              <p:nvSpPr>
                <p:cNvPr id="362" name="Google Shape;853;p53">
                  <a:extLst>
                    <a:ext uri="{FF2B5EF4-FFF2-40B4-BE49-F238E27FC236}">
                      <a16:creationId xmlns:a16="http://schemas.microsoft.com/office/drawing/2014/main" id="{EA98305C-9CA8-4D11-AF66-B43A8593BA44}"/>
                    </a:ext>
                  </a:extLst>
                </p:cNvPr>
                <p:cNvSpPr/>
                <p:nvPr/>
              </p:nvSpPr>
              <p:spPr>
                <a:xfrm>
                  <a:off x="4923200" y="1561363"/>
                  <a:ext cx="975025" cy="5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1" h="23063" extrusionOk="0">
                      <a:moveTo>
                        <a:pt x="24607" y="0"/>
                      </a:moveTo>
                      <a:lnTo>
                        <a:pt x="21" y="14289"/>
                      </a:lnTo>
                      <a:cubicBezTo>
                        <a:pt x="409" y="14510"/>
                        <a:pt x="0" y="14752"/>
                        <a:pt x="388" y="14972"/>
                      </a:cubicBezTo>
                      <a:cubicBezTo>
                        <a:pt x="550" y="15068"/>
                        <a:pt x="714" y="15082"/>
                        <a:pt x="880" y="15082"/>
                      </a:cubicBezTo>
                      <a:cubicBezTo>
                        <a:pt x="953" y="15082"/>
                        <a:pt x="1026" y="15080"/>
                        <a:pt x="1099" y="15080"/>
                      </a:cubicBezTo>
                      <a:cubicBezTo>
                        <a:pt x="1259" y="15080"/>
                        <a:pt x="1419" y="15093"/>
                        <a:pt x="1576" y="15182"/>
                      </a:cubicBezTo>
                      <a:cubicBezTo>
                        <a:pt x="1964" y="15403"/>
                        <a:pt x="1544" y="15644"/>
                        <a:pt x="1933" y="15876"/>
                      </a:cubicBezTo>
                      <a:cubicBezTo>
                        <a:pt x="2086" y="15963"/>
                        <a:pt x="2244" y="15978"/>
                        <a:pt x="2403" y="15978"/>
                      </a:cubicBezTo>
                      <a:cubicBezTo>
                        <a:pt x="2489" y="15978"/>
                        <a:pt x="2575" y="15973"/>
                        <a:pt x="2661" y="15973"/>
                      </a:cubicBezTo>
                      <a:cubicBezTo>
                        <a:pt x="2820" y="15973"/>
                        <a:pt x="2978" y="15989"/>
                        <a:pt x="3131" y="16076"/>
                      </a:cubicBezTo>
                      <a:cubicBezTo>
                        <a:pt x="3519" y="16307"/>
                        <a:pt x="3099" y="16548"/>
                        <a:pt x="3488" y="16769"/>
                      </a:cubicBezTo>
                      <a:cubicBezTo>
                        <a:pt x="3645" y="16858"/>
                        <a:pt x="3806" y="16872"/>
                        <a:pt x="3969" y="16872"/>
                      </a:cubicBezTo>
                      <a:cubicBezTo>
                        <a:pt x="4043" y="16872"/>
                        <a:pt x="4117" y="16869"/>
                        <a:pt x="4191" y="16869"/>
                      </a:cubicBezTo>
                      <a:cubicBezTo>
                        <a:pt x="4358" y="16869"/>
                        <a:pt x="4525" y="16883"/>
                        <a:pt x="4686" y="16979"/>
                      </a:cubicBezTo>
                      <a:cubicBezTo>
                        <a:pt x="5074" y="17199"/>
                        <a:pt x="4654" y="17441"/>
                        <a:pt x="5043" y="17662"/>
                      </a:cubicBezTo>
                      <a:cubicBezTo>
                        <a:pt x="5204" y="17757"/>
                        <a:pt x="5371" y="17772"/>
                        <a:pt x="5538" y="17772"/>
                      </a:cubicBezTo>
                      <a:cubicBezTo>
                        <a:pt x="5612" y="17772"/>
                        <a:pt x="5686" y="17769"/>
                        <a:pt x="5760" y="17769"/>
                      </a:cubicBezTo>
                      <a:cubicBezTo>
                        <a:pt x="5923" y="17769"/>
                        <a:pt x="6084" y="17783"/>
                        <a:pt x="6241" y="17872"/>
                      </a:cubicBezTo>
                      <a:cubicBezTo>
                        <a:pt x="6629" y="18093"/>
                        <a:pt x="6209" y="18334"/>
                        <a:pt x="6598" y="18565"/>
                      </a:cubicBezTo>
                      <a:cubicBezTo>
                        <a:pt x="6754" y="18654"/>
                        <a:pt x="6916" y="18668"/>
                        <a:pt x="7078" y="18668"/>
                      </a:cubicBezTo>
                      <a:cubicBezTo>
                        <a:pt x="7153" y="18668"/>
                        <a:pt x="7228" y="18665"/>
                        <a:pt x="7303" y="18665"/>
                      </a:cubicBezTo>
                      <a:cubicBezTo>
                        <a:pt x="7469" y="18665"/>
                        <a:pt x="7635" y="18680"/>
                        <a:pt x="7796" y="18775"/>
                      </a:cubicBezTo>
                      <a:cubicBezTo>
                        <a:pt x="8184" y="18996"/>
                        <a:pt x="7764" y="19238"/>
                        <a:pt x="8153" y="19459"/>
                      </a:cubicBezTo>
                      <a:cubicBezTo>
                        <a:pt x="8314" y="19554"/>
                        <a:pt x="8479" y="19569"/>
                        <a:pt x="8646" y="19569"/>
                      </a:cubicBezTo>
                      <a:cubicBezTo>
                        <a:pt x="8721" y="19569"/>
                        <a:pt x="8796" y="19566"/>
                        <a:pt x="8871" y="19566"/>
                      </a:cubicBezTo>
                      <a:cubicBezTo>
                        <a:pt x="9033" y="19566"/>
                        <a:pt x="9195" y="19580"/>
                        <a:pt x="9351" y="19669"/>
                      </a:cubicBezTo>
                      <a:cubicBezTo>
                        <a:pt x="9739" y="19889"/>
                        <a:pt x="9319" y="20131"/>
                        <a:pt x="9708" y="20362"/>
                      </a:cubicBezTo>
                      <a:cubicBezTo>
                        <a:pt x="9861" y="20449"/>
                        <a:pt x="10019" y="20464"/>
                        <a:pt x="10177" y="20464"/>
                      </a:cubicBezTo>
                      <a:cubicBezTo>
                        <a:pt x="10264" y="20464"/>
                        <a:pt x="10350" y="20460"/>
                        <a:pt x="10436" y="20460"/>
                      </a:cubicBezTo>
                      <a:cubicBezTo>
                        <a:pt x="10595" y="20460"/>
                        <a:pt x="10753" y="20475"/>
                        <a:pt x="10906" y="20562"/>
                      </a:cubicBezTo>
                      <a:cubicBezTo>
                        <a:pt x="11294" y="20793"/>
                        <a:pt x="10874" y="21035"/>
                        <a:pt x="11263" y="21255"/>
                      </a:cubicBezTo>
                      <a:cubicBezTo>
                        <a:pt x="11424" y="21351"/>
                        <a:pt x="11591" y="21365"/>
                        <a:pt x="11758" y="21365"/>
                      </a:cubicBezTo>
                      <a:cubicBezTo>
                        <a:pt x="11832" y="21365"/>
                        <a:pt x="11906" y="21363"/>
                        <a:pt x="11980" y="21363"/>
                      </a:cubicBezTo>
                      <a:cubicBezTo>
                        <a:pt x="12143" y="21363"/>
                        <a:pt x="12304" y="21376"/>
                        <a:pt x="12461" y="21465"/>
                      </a:cubicBezTo>
                      <a:cubicBezTo>
                        <a:pt x="12849" y="21696"/>
                        <a:pt x="12440" y="21927"/>
                        <a:pt x="12828" y="22159"/>
                      </a:cubicBezTo>
                      <a:cubicBezTo>
                        <a:pt x="12985" y="22247"/>
                        <a:pt x="13145" y="22261"/>
                        <a:pt x="13305" y="22261"/>
                      </a:cubicBezTo>
                      <a:cubicBezTo>
                        <a:pt x="13379" y="22261"/>
                        <a:pt x="13453" y="22259"/>
                        <a:pt x="13526" y="22259"/>
                      </a:cubicBezTo>
                      <a:cubicBezTo>
                        <a:pt x="13691" y="22259"/>
                        <a:pt x="13855" y="22273"/>
                        <a:pt x="14016" y="22369"/>
                      </a:cubicBezTo>
                      <a:cubicBezTo>
                        <a:pt x="14415" y="22590"/>
                        <a:pt x="13995" y="22831"/>
                        <a:pt x="14383" y="23062"/>
                      </a:cubicBezTo>
                      <a:lnTo>
                        <a:pt x="38969" y="8763"/>
                      </a:lnTo>
                      <a:cubicBezTo>
                        <a:pt x="38581" y="8542"/>
                        <a:pt x="39001" y="8301"/>
                        <a:pt x="38612" y="8080"/>
                      </a:cubicBezTo>
                      <a:cubicBezTo>
                        <a:pt x="38451" y="7984"/>
                        <a:pt x="38286" y="7969"/>
                        <a:pt x="38119" y="7969"/>
                      </a:cubicBezTo>
                      <a:cubicBezTo>
                        <a:pt x="38044" y="7969"/>
                        <a:pt x="37969" y="7972"/>
                        <a:pt x="37894" y="7972"/>
                      </a:cubicBezTo>
                      <a:cubicBezTo>
                        <a:pt x="37732" y="7972"/>
                        <a:pt x="37571" y="7958"/>
                        <a:pt x="37414" y="7869"/>
                      </a:cubicBezTo>
                      <a:cubicBezTo>
                        <a:pt x="37026" y="7638"/>
                        <a:pt x="37435" y="7407"/>
                        <a:pt x="37047" y="7176"/>
                      </a:cubicBezTo>
                      <a:cubicBezTo>
                        <a:pt x="36890" y="7087"/>
                        <a:pt x="36730" y="7073"/>
                        <a:pt x="36569" y="7073"/>
                      </a:cubicBezTo>
                      <a:cubicBezTo>
                        <a:pt x="36496" y="7073"/>
                        <a:pt x="36423" y="7076"/>
                        <a:pt x="36350" y="7076"/>
                      </a:cubicBezTo>
                      <a:cubicBezTo>
                        <a:pt x="36185" y="7076"/>
                        <a:pt x="36020" y="7062"/>
                        <a:pt x="35859" y="6966"/>
                      </a:cubicBezTo>
                      <a:cubicBezTo>
                        <a:pt x="35471" y="6746"/>
                        <a:pt x="35880" y="6504"/>
                        <a:pt x="35492" y="6272"/>
                      </a:cubicBezTo>
                      <a:cubicBezTo>
                        <a:pt x="35339" y="6186"/>
                        <a:pt x="35182" y="6171"/>
                        <a:pt x="35026" y="6171"/>
                      </a:cubicBezTo>
                      <a:cubicBezTo>
                        <a:pt x="34941" y="6171"/>
                        <a:pt x="34855" y="6175"/>
                        <a:pt x="34770" y="6175"/>
                      </a:cubicBezTo>
                      <a:cubicBezTo>
                        <a:pt x="34613" y="6175"/>
                        <a:pt x="34457" y="6160"/>
                        <a:pt x="34304" y="6073"/>
                      </a:cubicBezTo>
                      <a:cubicBezTo>
                        <a:pt x="33916" y="5842"/>
                        <a:pt x="34325" y="5600"/>
                        <a:pt x="33937" y="5380"/>
                      </a:cubicBezTo>
                      <a:cubicBezTo>
                        <a:pt x="33780" y="5291"/>
                        <a:pt x="33620" y="5277"/>
                        <a:pt x="33460" y="5277"/>
                      </a:cubicBezTo>
                      <a:cubicBezTo>
                        <a:pt x="33386" y="5277"/>
                        <a:pt x="33312" y="5280"/>
                        <a:pt x="33239" y="5280"/>
                      </a:cubicBezTo>
                      <a:cubicBezTo>
                        <a:pt x="33074" y="5280"/>
                        <a:pt x="32910" y="5265"/>
                        <a:pt x="32749" y="5170"/>
                      </a:cubicBezTo>
                      <a:cubicBezTo>
                        <a:pt x="32361" y="4949"/>
                        <a:pt x="32770" y="4707"/>
                        <a:pt x="32382" y="4486"/>
                      </a:cubicBezTo>
                      <a:cubicBezTo>
                        <a:pt x="32221" y="4391"/>
                        <a:pt x="32057" y="4376"/>
                        <a:pt x="31892" y="4376"/>
                      </a:cubicBezTo>
                      <a:cubicBezTo>
                        <a:pt x="31818" y="4376"/>
                        <a:pt x="31744" y="4379"/>
                        <a:pt x="31671" y="4379"/>
                      </a:cubicBezTo>
                      <a:cubicBezTo>
                        <a:pt x="31510" y="4379"/>
                        <a:pt x="31351" y="4365"/>
                        <a:pt x="31194" y="4276"/>
                      </a:cubicBezTo>
                      <a:cubicBezTo>
                        <a:pt x="30806" y="4045"/>
                        <a:pt x="31215" y="3804"/>
                        <a:pt x="30827" y="3583"/>
                      </a:cubicBezTo>
                      <a:cubicBezTo>
                        <a:pt x="30670" y="3494"/>
                        <a:pt x="30510" y="3480"/>
                        <a:pt x="30349" y="3480"/>
                      </a:cubicBezTo>
                      <a:cubicBezTo>
                        <a:pt x="30276" y="3480"/>
                        <a:pt x="30203" y="3483"/>
                        <a:pt x="30130" y="3483"/>
                      </a:cubicBezTo>
                      <a:cubicBezTo>
                        <a:pt x="29965" y="3483"/>
                        <a:pt x="29800" y="3468"/>
                        <a:pt x="29639" y="3373"/>
                      </a:cubicBezTo>
                      <a:cubicBezTo>
                        <a:pt x="29251" y="3152"/>
                        <a:pt x="29660" y="2910"/>
                        <a:pt x="29272" y="2690"/>
                      </a:cubicBezTo>
                      <a:cubicBezTo>
                        <a:pt x="29110" y="2594"/>
                        <a:pt x="28946" y="2580"/>
                        <a:pt x="28780" y="2580"/>
                      </a:cubicBezTo>
                      <a:cubicBezTo>
                        <a:pt x="28707" y="2580"/>
                        <a:pt x="28634" y="2582"/>
                        <a:pt x="28561" y="2582"/>
                      </a:cubicBezTo>
                      <a:cubicBezTo>
                        <a:pt x="28401" y="2582"/>
                        <a:pt x="28241" y="2569"/>
                        <a:pt x="28084" y="2480"/>
                      </a:cubicBezTo>
                      <a:cubicBezTo>
                        <a:pt x="27696" y="2249"/>
                        <a:pt x="28105" y="2018"/>
                        <a:pt x="27717" y="1786"/>
                      </a:cubicBezTo>
                      <a:cubicBezTo>
                        <a:pt x="27560" y="1698"/>
                        <a:pt x="27401" y="1684"/>
                        <a:pt x="27240" y="1684"/>
                      </a:cubicBezTo>
                      <a:cubicBezTo>
                        <a:pt x="27166" y="1684"/>
                        <a:pt x="27092" y="1686"/>
                        <a:pt x="27019" y="1686"/>
                      </a:cubicBezTo>
                      <a:cubicBezTo>
                        <a:pt x="26854" y="1686"/>
                        <a:pt x="26690" y="1672"/>
                        <a:pt x="26529" y="1576"/>
                      </a:cubicBezTo>
                      <a:cubicBezTo>
                        <a:pt x="26141" y="1355"/>
                        <a:pt x="26550" y="1114"/>
                        <a:pt x="26162" y="893"/>
                      </a:cubicBezTo>
                      <a:cubicBezTo>
                        <a:pt x="25997" y="800"/>
                        <a:pt x="25829" y="787"/>
                        <a:pt x="25660" y="787"/>
                      </a:cubicBezTo>
                      <a:cubicBezTo>
                        <a:pt x="25599" y="787"/>
                        <a:pt x="25538" y="789"/>
                        <a:pt x="25477" y="789"/>
                      </a:cubicBezTo>
                      <a:cubicBezTo>
                        <a:pt x="25308" y="789"/>
                        <a:pt x="25139" y="777"/>
                        <a:pt x="24974" y="683"/>
                      </a:cubicBezTo>
                      <a:cubicBezTo>
                        <a:pt x="24586" y="463"/>
                        <a:pt x="24995" y="220"/>
                        <a:pt x="24607" y="0"/>
                      </a:cubicBezTo>
                      <a:close/>
                    </a:path>
                  </a:pathLst>
                </a:custGeom>
                <a:solidFill>
                  <a:srgbClr val="FDE264"/>
                </a:solidFill>
                <a:ln w="7350" cap="flat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3" name="Google Shape;854;p53">
                  <a:extLst>
                    <a:ext uri="{FF2B5EF4-FFF2-40B4-BE49-F238E27FC236}">
                      <a16:creationId xmlns:a16="http://schemas.microsoft.com/office/drawing/2014/main" id="{DF061AD4-46FA-437B-A676-58ED5A649D27}"/>
                    </a:ext>
                  </a:extLst>
                </p:cNvPr>
                <p:cNvSpPr/>
                <p:nvPr/>
              </p:nvSpPr>
              <p:spPr>
                <a:xfrm>
                  <a:off x="5530725" y="1643313"/>
                  <a:ext cx="214650" cy="1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81" fill="none" extrusionOk="0">
                      <a:moveTo>
                        <a:pt x="1" y="0"/>
                      </a:moveTo>
                      <a:lnTo>
                        <a:pt x="8585" y="4981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4" name="Google Shape;855;p53">
                  <a:extLst>
                    <a:ext uri="{FF2B5EF4-FFF2-40B4-BE49-F238E27FC236}">
                      <a16:creationId xmlns:a16="http://schemas.microsoft.com/office/drawing/2014/main" id="{DFBF8E5C-F8BD-480F-B5E9-D5BEEBBEF164}"/>
                    </a:ext>
                  </a:extLst>
                </p:cNvPr>
                <p:cNvSpPr/>
                <p:nvPr/>
              </p:nvSpPr>
              <p:spPr>
                <a:xfrm>
                  <a:off x="5501300" y="1661938"/>
                  <a:ext cx="2146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93" fill="none" extrusionOk="0">
                      <a:moveTo>
                        <a:pt x="1" y="1"/>
                      </a:moveTo>
                      <a:lnTo>
                        <a:pt x="8585" y="4992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5" name="Google Shape;856;p53">
                  <a:extLst>
                    <a:ext uri="{FF2B5EF4-FFF2-40B4-BE49-F238E27FC236}">
                      <a16:creationId xmlns:a16="http://schemas.microsoft.com/office/drawing/2014/main" id="{AD1C5FAA-E5B1-4F6B-948A-555076ABAB6A}"/>
                    </a:ext>
                  </a:extLst>
                </p:cNvPr>
                <p:cNvSpPr/>
                <p:nvPr/>
              </p:nvSpPr>
              <p:spPr>
                <a:xfrm>
                  <a:off x="5364725" y="1715813"/>
                  <a:ext cx="146075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4" fill="none" extrusionOk="0">
                      <a:moveTo>
                        <a:pt x="0" y="0"/>
                      </a:moveTo>
                      <a:lnTo>
                        <a:pt x="5842" y="3393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6" name="Google Shape;857;p53">
                  <a:extLst>
                    <a:ext uri="{FF2B5EF4-FFF2-40B4-BE49-F238E27FC236}">
                      <a16:creationId xmlns:a16="http://schemas.microsoft.com/office/drawing/2014/main" id="{4ABA91A2-C017-4BBE-AFA0-7A2923A063C2}"/>
                    </a:ext>
                  </a:extLst>
                </p:cNvPr>
                <p:cNvSpPr/>
                <p:nvPr/>
              </p:nvSpPr>
              <p:spPr>
                <a:xfrm>
                  <a:off x="5323500" y="1741263"/>
                  <a:ext cx="146075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6" fill="none" extrusionOk="0">
                      <a:moveTo>
                        <a:pt x="0" y="1"/>
                      </a:moveTo>
                      <a:lnTo>
                        <a:pt x="5842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7" name="Google Shape;858;p53">
                  <a:extLst>
                    <a:ext uri="{FF2B5EF4-FFF2-40B4-BE49-F238E27FC236}">
                      <a16:creationId xmlns:a16="http://schemas.microsoft.com/office/drawing/2014/main" id="{6EF748AA-5061-46D0-BD2F-49361C1E14A7}"/>
                    </a:ext>
                  </a:extLst>
                </p:cNvPr>
                <p:cNvSpPr/>
                <p:nvPr/>
              </p:nvSpPr>
              <p:spPr>
                <a:xfrm>
                  <a:off x="5272275" y="1772013"/>
                  <a:ext cx="1458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3394" fill="none" extrusionOk="0">
                      <a:moveTo>
                        <a:pt x="0" y="1"/>
                      </a:moveTo>
                      <a:lnTo>
                        <a:pt x="5832" y="3394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8" name="Google Shape;859;p53">
                  <a:extLst>
                    <a:ext uri="{FF2B5EF4-FFF2-40B4-BE49-F238E27FC236}">
                      <a16:creationId xmlns:a16="http://schemas.microsoft.com/office/drawing/2014/main" id="{898CE09B-E83C-4722-99F5-725A204CC21E}"/>
                    </a:ext>
                  </a:extLst>
                </p:cNvPr>
                <p:cNvSpPr/>
                <p:nvPr/>
              </p:nvSpPr>
              <p:spPr>
                <a:xfrm>
                  <a:off x="5225775" y="1799063"/>
                  <a:ext cx="1460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5" fill="none" extrusionOk="0">
                      <a:moveTo>
                        <a:pt x="1" y="0"/>
                      </a:moveTo>
                      <a:lnTo>
                        <a:pt x="5843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9" name="Google Shape;860;p53">
                  <a:extLst>
                    <a:ext uri="{FF2B5EF4-FFF2-40B4-BE49-F238E27FC236}">
                      <a16:creationId xmlns:a16="http://schemas.microsoft.com/office/drawing/2014/main" id="{C60C4CFC-8D8F-4AFD-A44B-3147662C26DC}"/>
                    </a:ext>
                  </a:extLst>
                </p:cNvPr>
                <p:cNvSpPr/>
                <p:nvPr/>
              </p:nvSpPr>
              <p:spPr>
                <a:xfrm>
                  <a:off x="5504450" y="1699763"/>
                  <a:ext cx="149750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3480" fill="none" extrusionOk="0">
                      <a:moveTo>
                        <a:pt x="1" y="1"/>
                      </a:moveTo>
                      <a:lnTo>
                        <a:pt x="5990" y="3479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0" name="Google Shape;861;p53">
                  <a:extLst>
                    <a:ext uri="{FF2B5EF4-FFF2-40B4-BE49-F238E27FC236}">
                      <a16:creationId xmlns:a16="http://schemas.microsoft.com/office/drawing/2014/main" id="{4511590F-09AF-4A52-9A03-520DD0BA1B27}"/>
                    </a:ext>
                  </a:extLst>
                </p:cNvPr>
                <p:cNvSpPr/>
                <p:nvPr/>
              </p:nvSpPr>
              <p:spPr>
                <a:xfrm>
                  <a:off x="5551225" y="1821913"/>
                  <a:ext cx="24700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502" extrusionOk="0">
                      <a:moveTo>
                        <a:pt x="579" y="0"/>
                      </a:moveTo>
                      <a:cubicBezTo>
                        <a:pt x="523" y="0"/>
                        <a:pt x="466" y="13"/>
                        <a:pt x="410" y="43"/>
                      </a:cubicBezTo>
                      <a:cubicBezTo>
                        <a:pt x="294" y="116"/>
                        <a:pt x="336" y="158"/>
                        <a:pt x="441" y="253"/>
                      </a:cubicBezTo>
                      <a:cubicBezTo>
                        <a:pt x="557" y="337"/>
                        <a:pt x="568" y="368"/>
                        <a:pt x="515" y="400"/>
                      </a:cubicBezTo>
                      <a:cubicBezTo>
                        <a:pt x="482" y="421"/>
                        <a:pt x="449" y="430"/>
                        <a:pt x="417" y="430"/>
                      </a:cubicBezTo>
                      <a:cubicBezTo>
                        <a:pt x="368" y="430"/>
                        <a:pt x="319" y="410"/>
                        <a:pt x="263" y="379"/>
                      </a:cubicBezTo>
                      <a:cubicBezTo>
                        <a:pt x="200" y="337"/>
                        <a:pt x="84" y="253"/>
                        <a:pt x="84" y="253"/>
                      </a:cubicBezTo>
                      <a:lnTo>
                        <a:pt x="0" y="295"/>
                      </a:lnTo>
                      <a:cubicBezTo>
                        <a:pt x="11" y="295"/>
                        <a:pt x="116" y="379"/>
                        <a:pt x="189" y="421"/>
                      </a:cubicBezTo>
                      <a:cubicBezTo>
                        <a:pt x="270" y="471"/>
                        <a:pt x="351" y="502"/>
                        <a:pt x="431" y="502"/>
                      </a:cubicBezTo>
                      <a:cubicBezTo>
                        <a:pt x="487" y="502"/>
                        <a:pt x="543" y="487"/>
                        <a:pt x="599" y="452"/>
                      </a:cubicBezTo>
                      <a:cubicBezTo>
                        <a:pt x="715" y="389"/>
                        <a:pt x="694" y="337"/>
                        <a:pt x="568" y="232"/>
                      </a:cubicBezTo>
                      <a:cubicBezTo>
                        <a:pt x="462" y="148"/>
                        <a:pt x="441" y="127"/>
                        <a:pt x="504" y="95"/>
                      </a:cubicBezTo>
                      <a:cubicBezTo>
                        <a:pt x="533" y="79"/>
                        <a:pt x="561" y="72"/>
                        <a:pt x="589" y="72"/>
                      </a:cubicBezTo>
                      <a:cubicBezTo>
                        <a:pt x="634" y="72"/>
                        <a:pt x="680" y="90"/>
                        <a:pt x="726" y="116"/>
                      </a:cubicBezTo>
                      <a:cubicBezTo>
                        <a:pt x="799" y="158"/>
                        <a:pt x="904" y="242"/>
                        <a:pt x="915" y="242"/>
                      </a:cubicBezTo>
                      <a:lnTo>
                        <a:pt x="988" y="200"/>
                      </a:lnTo>
                      <a:cubicBezTo>
                        <a:pt x="988" y="200"/>
                        <a:pt x="894" y="116"/>
                        <a:pt x="799" y="64"/>
                      </a:cubicBezTo>
                      <a:cubicBezTo>
                        <a:pt x="736" y="27"/>
                        <a:pt x="660" y="0"/>
                        <a:pt x="579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1" name="Google Shape;862;p53">
                  <a:extLst>
                    <a:ext uri="{FF2B5EF4-FFF2-40B4-BE49-F238E27FC236}">
                      <a16:creationId xmlns:a16="http://schemas.microsoft.com/office/drawing/2014/main" id="{B5C9DC9C-58CF-4EDB-902F-9F236FFDDB3A}"/>
                    </a:ext>
                  </a:extLst>
                </p:cNvPr>
                <p:cNvSpPr/>
                <p:nvPr/>
              </p:nvSpPr>
              <p:spPr>
                <a:xfrm>
                  <a:off x="5536250" y="1811938"/>
                  <a:ext cx="2577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611" extrusionOk="0">
                      <a:moveTo>
                        <a:pt x="568" y="1"/>
                      </a:moveTo>
                      <a:lnTo>
                        <a:pt x="253" y="179"/>
                      </a:lnTo>
                      <a:cubicBezTo>
                        <a:pt x="43" y="305"/>
                        <a:pt x="1" y="368"/>
                        <a:pt x="158" y="463"/>
                      </a:cubicBezTo>
                      <a:cubicBezTo>
                        <a:pt x="253" y="515"/>
                        <a:pt x="379" y="536"/>
                        <a:pt x="389" y="536"/>
                      </a:cubicBezTo>
                      <a:lnTo>
                        <a:pt x="347" y="557"/>
                      </a:lnTo>
                      <a:lnTo>
                        <a:pt x="442" y="610"/>
                      </a:lnTo>
                      <a:lnTo>
                        <a:pt x="1030" y="274"/>
                      </a:lnTo>
                      <a:lnTo>
                        <a:pt x="946" y="221"/>
                      </a:lnTo>
                      <a:lnTo>
                        <a:pt x="463" y="494"/>
                      </a:lnTo>
                      <a:cubicBezTo>
                        <a:pt x="452" y="494"/>
                        <a:pt x="347" y="473"/>
                        <a:pt x="253" y="431"/>
                      </a:cubicBezTo>
                      <a:cubicBezTo>
                        <a:pt x="148" y="358"/>
                        <a:pt x="179" y="326"/>
                        <a:pt x="347" y="232"/>
                      </a:cubicBezTo>
                      <a:lnTo>
                        <a:pt x="652" y="53"/>
                      </a:lnTo>
                      <a:lnTo>
                        <a:pt x="56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2" name="Google Shape;863;p53">
                  <a:extLst>
                    <a:ext uri="{FF2B5EF4-FFF2-40B4-BE49-F238E27FC236}">
                      <a16:creationId xmlns:a16="http://schemas.microsoft.com/office/drawing/2014/main" id="{CD1C43BA-873B-4D45-AEBB-5A550B0664D3}"/>
                    </a:ext>
                  </a:extLst>
                </p:cNvPr>
                <p:cNvSpPr/>
                <p:nvPr/>
              </p:nvSpPr>
              <p:spPr>
                <a:xfrm>
                  <a:off x="5565675" y="1830488"/>
                  <a:ext cx="323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551" extrusionOk="0">
                      <a:moveTo>
                        <a:pt x="603" y="73"/>
                      </a:moveTo>
                      <a:cubicBezTo>
                        <a:pt x="651" y="73"/>
                        <a:pt x="698" y="85"/>
                        <a:pt x="746" y="109"/>
                      </a:cubicBezTo>
                      <a:cubicBezTo>
                        <a:pt x="788" y="141"/>
                        <a:pt x="851" y="193"/>
                        <a:pt x="872" y="204"/>
                      </a:cubicBezTo>
                      <a:lnTo>
                        <a:pt x="473" y="435"/>
                      </a:lnTo>
                      <a:cubicBezTo>
                        <a:pt x="463" y="435"/>
                        <a:pt x="347" y="414"/>
                        <a:pt x="253" y="361"/>
                      </a:cubicBezTo>
                      <a:cubicBezTo>
                        <a:pt x="190" y="319"/>
                        <a:pt x="158" y="267"/>
                        <a:pt x="347" y="162"/>
                      </a:cubicBezTo>
                      <a:cubicBezTo>
                        <a:pt x="444" y="104"/>
                        <a:pt x="525" y="73"/>
                        <a:pt x="603" y="73"/>
                      </a:cubicBezTo>
                      <a:close/>
                      <a:moveTo>
                        <a:pt x="581" y="0"/>
                      </a:moveTo>
                      <a:cubicBezTo>
                        <a:pt x="478" y="0"/>
                        <a:pt x="372" y="38"/>
                        <a:pt x="253" y="109"/>
                      </a:cubicBezTo>
                      <a:cubicBezTo>
                        <a:pt x="0" y="256"/>
                        <a:pt x="53" y="340"/>
                        <a:pt x="169" y="404"/>
                      </a:cubicBezTo>
                      <a:cubicBezTo>
                        <a:pt x="253" y="456"/>
                        <a:pt x="389" y="477"/>
                        <a:pt x="400" y="477"/>
                      </a:cubicBezTo>
                      <a:lnTo>
                        <a:pt x="358" y="498"/>
                      </a:lnTo>
                      <a:lnTo>
                        <a:pt x="452" y="551"/>
                      </a:lnTo>
                      <a:lnTo>
                        <a:pt x="1292" y="57"/>
                      </a:lnTo>
                      <a:lnTo>
                        <a:pt x="1208" y="15"/>
                      </a:lnTo>
                      <a:lnTo>
                        <a:pt x="946" y="162"/>
                      </a:lnTo>
                      <a:cubicBezTo>
                        <a:pt x="935" y="151"/>
                        <a:pt x="872" y="99"/>
                        <a:pt x="820" y="67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3" name="Google Shape;864;p53">
                  <a:extLst>
                    <a:ext uri="{FF2B5EF4-FFF2-40B4-BE49-F238E27FC236}">
                      <a16:creationId xmlns:a16="http://schemas.microsoft.com/office/drawing/2014/main" id="{D241ADCC-77C2-47A2-9545-5858158B8323}"/>
                    </a:ext>
                  </a:extLst>
                </p:cNvPr>
                <p:cNvSpPr/>
                <p:nvPr/>
              </p:nvSpPr>
              <p:spPr>
                <a:xfrm>
                  <a:off x="5633975" y="1867063"/>
                  <a:ext cx="29950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14" extrusionOk="0">
                      <a:moveTo>
                        <a:pt x="768" y="73"/>
                      </a:moveTo>
                      <a:cubicBezTo>
                        <a:pt x="826" y="73"/>
                        <a:pt x="876" y="89"/>
                        <a:pt x="925" y="117"/>
                      </a:cubicBezTo>
                      <a:cubicBezTo>
                        <a:pt x="1051" y="191"/>
                        <a:pt x="1051" y="275"/>
                        <a:pt x="778" y="422"/>
                      </a:cubicBezTo>
                      <a:cubicBezTo>
                        <a:pt x="636" y="508"/>
                        <a:pt x="534" y="544"/>
                        <a:pt x="449" y="544"/>
                      </a:cubicBezTo>
                      <a:cubicBezTo>
                        <a:pt x="388" y="544"/>
                        <a:pt x="336" y="526"/>
                        <a:pt x="283" y="496"/>
                      </a:cubicBezTo>
                      <a:cubicBezTo>
                        <a:pt x="157" y="422"/>
                        <a:pt x="157" y="348"/>
                        <a:pt x="399" y="201"/>
                      </a:cubicBezTo>
                      <a:cubicBezTo>
                        <a:pt x="566" y="112"/>
                        <a:pt x="678" y="73"/>
                        <a:pt x="768" y="73"/>
                      </a:cubicBezTo>
                      <a:close/>
                      <a:moveTo>
                        <a:pt x="745" y="1"/>
                      </a:moveTo>
                      <a:cubicBezTo>
                        <a:pt x="624" y="1"/>
                        <a:pt x="486" y="44"/>
                        <a:pt x="304" y="149"/>
                      </a:cubicBezTo>
                      <a:cubicBezTo>
                        <a:pt x="0" y="327"/>
                        <a:pt x="21" y="432"/>
                        <a:pt x="199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4"/>
                      </a:cubicBezTo>
                      <a:cubicBezTo>
                        <a:pt x="1198" y="296"/>
                        <a:pt x="1187" y="180"/>
                        <a:pt x="1009" y="75"/>
                      </a:cubicBezTo>
                      <a:cubicBezTo>
                        <a:pt x="925" y="29"/>
                        <a:pt x="841" y="1"/>
                        <a:pt x="745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4" name="Google Shape;865;p53">
                  <a:extLst>
                    <a:ext uri="{FF2B5EF4-FFF2-40B4-BE49-F238E27FC236}">
                      <a16:creationId xmlns:a16="http://schemas.microsoft.com/office/drawing/2014/main" id="{F26AEF62-D37F-4FC8-8082-030F0BB970DA}"/>
                    </a:ext>
                  </a:extLst>
                </p:cNvPr>
                <p:cNvSpPr/>
                <p:nvPr/>
              </p:nvSpPr>
              <p:spPr>
                <a:xfrm>
                  <a:off x="5610325" y="1852388"/>
                  <a:ext cx="299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70" extrusionOk="0">
                      <a:moveTo>
                        <a:pt x="746" y="1"/>
                      </a:moveTo>
                      <a:lnTo>
                        <a:pt x="683" y="53"/>
                      </a:lnTo>
                      <a:cubicBezTo>
                        <a:pt x="694" y="53"/>
                        <a:pt x="820" y="95"/>
                        <a:pt x="925" y="158"/>
                      </a:cubicBezTo>
                      <a:cubicBezTo>
                        <a:pt x="1040" y="232"/>
                        <a:pt x="1051" y="274"/>
                        <a:pt x="967" y="326"/>
                      </a:cubicBezTo>
                      <a:cubicBezTo>
                        <a:pt x="925" y="349"/>
                        <a:pt x="875" y="358"/>
                        <a:pt x="827" y="358"/>
                      </a:cubicBezTo>
                      <a:cubicBezTo>
                        <a:pt x="766" y="358"/>
                        <a:pt x="708" y="344"/>
                        <a:pt x="673" y="326"/>
                      </a:cubicBezTo>
                      <a:lnTo>
                        <a:pt x="515" y="232"/>
                      </a:lnTo>
                      <a:lnTo>
                        <a:pt x="442" y="284"/>
                      </a:lnTo>
                      <a:lnTo>
                        <a:pt x="599" y="368"/>
                      </a:lnTo>
                      <a:cubicBezTo>
                        <a:pt x="683" y="431"/>
                        <a:pt x="725" y="494"/>
                        <a:pt x="620" y="547"/>
                      </a:cubicBezTo>
                      <a:cubicBezTo>
                        <a:pt x="570" y="577"/>
                        <a:pt x="519" y="593"/>
                        <a:pt x="468" y="593"/>
                      </a:cubicBezTo>
                      <a:cubicBezTo>
                        <a:pt x="412" y="593"/>
                        <a:pt x="355" y="575"/>
                        <a:pt x="295" y="536"/>
                      </a:cubicBezTo>
                      <a:cubicBezTo>
                        <a:pt x="179" y="473"/>
                        <a:pt x="85" y="389"/>
                        <a:pt x="85" y="389"/>
                      </a:cubicBezTo>
                      <a:lnTo>
                        <a:pt x="1" y="421"/>
                      </a:lnTo>
                      <a:cubicBezTo>
                        <a:pt x="1" y="431"/>
                        <a:pt x="95" y="515"/>
                        <a:pt x="221" y="589"/>
                      </a:cubicBezTo>
                      <a:cubicBezTo>
                        <a:pt x="313" y="643"/>
                        <a:pt x="399" y="669"/>
                        <a:pt x="482" y="669"/>
                      </a:cubicBezTo>
                      <a:cubicBezTo>
                        <a:pt x="561" y="669"/>
                        <a:pt x="638" y="645"/>
                        <a:pt x="715" y="599"/>
                      </a:cubicBezTo>
                      <a:cubicBezTo>
                        <a:pt x="841" y="526"/>
                        <a:pt x="820" y="473"/>
                        <a:pt x="767" y="410"/>
                      </a:cubicBezTo>
                      <a:lnTo>
                        <a:pt x="767" y="410"/>
                      </a:lnTo>
                      <a:cubicBezTo>
                        <a:pt x="783" y="416"/>
                        <a:pt x="825" y="426"/>
                        <a:pt x="879" y="426"/>
                      </a:cubicBezTo>
                      <a:cubicBezTo>
                        <a:pt x="933" y="426"/>
                        <a:pt x="998" y="416"/>
                        <a:pt x="1061" y="379"/>
                      </a:cubicBezTo>
                      <a:cubicBezTo>
                        <a:pt x="1198" y="295"/>
                        <a:pt x="1198" y="221"/>
                        <a:pt x="1009" y="116"/>
                      </a:cubicBezTo>
                      <a:cubicBezTo>
                        <a:pt x="893" y="43"/>
                        <a:pt x="757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5" name="Google Shape;866;p53">
                  <a:extLst>
                    <a:ext uri="{FF2B5EF4-FFF2-40B4-BE49-F238E27FC236}">
                      <a16:creationId xmlns:a16="http://schemas.microsoft.com/office/drawing/2014/main" id="{A6CAD365-BD4C-467D-9D01-3E592A31836D}"/>
                    </a:ext>
                  </a:extLst>
                </p:cNvPr>
                <p:cNvSpPr/>
                <p:nvPr/>
              </p:nvSpPr>
              <p:spPr>
                <a:xfrm>
                  <a:off x="5626625" y="18710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74"/>
                      </a:lnTo>
                      <a:lnTo>
                        <a:pt x="94" y="137"/>
                      </a:lnTo>
                      <a:lnTo>
                        <a:pt x="231" y="5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6" name="Google Shape;867;p53">
                  <a:extLst>
                    <a:ext uri="{FF2B5EF4-FFF2-40B4-BE49-F238E27FC236}">
                      <a16:creationId xmlns:a16="http://schemas.microsoft.com/office/drawing/2014/main" id="{B097BFBE-BA12-4139-B964-25F7C0B9E3CD}"/>
                    </a:ext>
                  </a:extLst>
                </p:cNvPr>
                <p:cNvSpPr/>
                <p:nvPr/>
              </p:nvSpPr>
              <p:spPr>
                <a:xfrm>
                  <a:off x="5487650" y="1840038"/>
                  <a:ext cx="2605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610" extrusionOk="0">
                      <a:moveTo>
                        <a:pt x="568" y="0"/>
                      </a:moveTo>
                      <a:lnTo>
                        <a:pt x="264" y="180"/>
                      </a:lnTo>
                      <a:cubicBezTo>
                        <a:pt x="43" y="306"/>
                        <a:pt x="1" y="369"/>
                        <a:pt x="169" y="463"/>
                      </a:cubicBezTo>
                      <a:cubicBezTo>
                        <a:pt x="253" y="516"/>
                        <a:pt x="390" y="537"/>
                        <a:pt x="400" y="537"/>
                      </a:cubicBezTo>
                      <a:lnTo>
                        <a:pt x="358" y="558"/>
                      </a:lnTo>
                      <a:lnTo>
                        <a:pt x="453" y="610"/>
                      </a:lnTo>
                      <a:lnTo>
                        <a:pt x="1041" y="274"/>
                      </a:lnTo>
                      <a:lnTo>
                        <a:pt x="946" y="222"/>
                      </a:lnTo>
                      <a:lnTo>
                        <a:pt x="463" y="495"/>
                      </a:lnTo>
                      <a:cubicBezTo>
                        <a:pt x="463" y="495"/>
                        <a:pt x="348" y="484"/>
                        <a:pt x="264" y="432"/>
                      </a:cubicBezTo>
                      <a:cubicBezTo>
                        <a:pt x="148" y="369"/>
                        <a:pt x="190" y="327"/>
                        <a:pt x="348" y="232"/>
                      </a:cubicBezTo>
                      <a:lnTo>
                        <a:pt x="663" y="53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7" name="Google Shape;868;p53">
                  <a:extLst>
                    <a:ext uri="{FF2B5EF4-FFF2-40B4-BE49-F238E27FC236}">
                      <a16:creationId xmlns:a16="http://schemas.microsoft.com/office/drawing/2014/main" id="{380839E0-E707-4919-B68E-C44CFFCE3611}"/>
                    </a:ext>
                  </a:extLst>
                </p:cNvPr>
                <p:cNvSpPr/>
                <p:nvPr/>
              </p:nvSpPr>
              <p:spPr>
                <a:xfrm>
                  <a:off x="5517075" y="1858588"/>
                  <a:ext cx="326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2" extrusionOk="0">
                      <a:moveTo>
                        <a:pt x="595" y="76"/>
                      </a:moveTo>
                      <a:cubicBezTo>
                        <a:pt x="646" y="76"/>
                        <a:pt x="695" y="90"/>
                        <a:pt x="747" y="120"/>
                      </a:cubicBezTo>
                      <a:cubicBezTo>
                        <a:pt x="799" y="141"/>
                        <a:pt x="862" y="194"/>
                        <a:pt x="873" y="204"/>
                      </a:cubicBezTo>
                      <a:lnTo>
                        <a:pt x="474" y="446"/>
                      </a:lnTo>
                      <a:cubicBezTo>
                        <a:pt x="474" y="435"/>
                        <a:pt x="347" y="414"/>
                        <a:pt x="263" y="362"/>
                      </a:cubicBezTo>
                      <a:cubicBezTo>
                        <a:pt x="189" y="330"/>
                        <a:pt x="158" y="267"/>
                        <a:pt x="358" y="162"/>
                      </a:cubicBezTo>
                      <a:cubicBezTo>
                        <a:pt x="445" y="106"/>
                        <a:pt x="521" y="76"/>
                        <a:pt x="595" y="76"/>
                      </a:cubicBezTo>
                      <a:close/>
                      <a:moveTo>
                        <a:pt x="590" y="1"/>
                      </a:moveTo>
                      <a:cubicBezTo>
                        <a:pt x="488" y="1"/>
                        <a:pt x="383" y="38"/>
                        <a:pt x="263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63" y="456"/>
                        <a:pt x="400" y="477"/>
                        <a:pt x="410" y="477"/>
                      </a:cubicBezTo>
                      <a:lnTo>
                        <a:pt x="368" y="509"/>
                      </a:lnTo>
                      <a:lnTo>
                        <a:pt x="453" y="551"/>
                      </a:lnTo>
                      <a:lnTo>
                        <a:pt x="1303" y="57"/>
                      </a:lnTo>
                      <a:lnTo>
                        <a:pt x="1219" y="15"/>
                      </a:lnTo>
                      <a:lnTo>
                        <a:pt x="957" y="162"/>
                      </a:lnTo>
                      <a:cubicBezTo>
                        <a:pt x="936" y="152"/>
                        <a:pt x="873" y="99"/>
                        <a:pt x="820" y="68"/>
                      </a:cubicBezTo>
                      <a:cubicBezTo>
                        <a:pt x="743" y="23"/>
                        <a:pt x="668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8" name="Google Shape;869;p53">
                  <a:extLst>
                    <a:ext uri="{FF2B5EF4-FFF2-40B4-BE49-F238E27FC236}">
                      <a16:creationId xmlns:a16="http://schemas.microsoft.com/office/drawing/2014/main" id="{CAFBE4D4-C4E9-4F8F-9233-58C797135E5C}"/>
                    </a:ext>
                  </a:extLst>
                </p:cNvPr>
                <p:cNvSpPr/>
                <p:nvPr/>
              </p:nvSpPr>
              <p:spPr>
                <a:xfrm>
                  <a:off x="5502875" y="1850088"/>
                  <a:ext cx="247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1" extrusionOk="0">
                      <a:moveTo>
                        <a:pt x="563" y="1"/>
                      </a:moveTo>
                      <a:cubicBezTo>
                        <a:pt x="511" y="1"/>
                        <a:pt x="460" y="12"/>
                        <a:pt x="411" y="40"/>
                      </a:cubicBezTo>
                      <a:cubicBezTo>
                        <a:pt x="295" y="114"/>
                        <a:pt x="327" y="166"/>
                        <a:pt x="442" y="250"/>
                      </a:cubicBezTo>
                      <a:cubicBezTo>
                        <a:pt x="558" y="345"/>
                        <a:pt x="568" y="366"/>
                        <a:pt x="505" y="397"/>
                      </a:cubicBezTo>
                      <a:cubicBezTo>
                        <a:pt x="471" y="418"/>
                        <a:pt x="439" y="428"/>
                        <a:pt x="406" y="428"/>
                      </a:cubicBezTo>
                      <a:cubicBezTo>
                        <a:pt x="358" y="428"/>
                        <a:pt x="310" y="408"/>
                        <a:pt x="253" y="376"/>
                      </a:cubicBezTo>
                      <a:cubicBezTo>
                        <a:pt x="190" y="334"/>
                        <a:pt x="85" y="250"/>
                        <a:pt x="75" y="250"/>
                      </a:cubicBezTo>
                      <a:lnTo>
                        <a:pt x="1" y="292"/>
                      </a:lnTo>
                      <a:cubicBezTo>
                        <a:pt x="1" y="292"/>
                        <a:pt x="106" y="376"/>
                        <a:pt x="180" y="429"/>
                      </a:cubicBezTo>
                      <a:cubicBezTo>
                        <a:pt x="265" y="471"/>
                        <a:pt x="347" y="500"/>
                        <a:pt x="428" y="500"/>
                      </a:cubicBezTo>
                      <a:cubicBezTo>
                        <a:pt x="486" y="500"/>
                        <a:pt x="543" y="485"/>
                        <a:pt x="600" y="450"/>
                      </a:cubicBezTo>
                      <a:cubicBezTo>
                        <a:pt x="715" y="387"/>
                        <a:pt x="684" y="334"/>
                        <a:pt x="568" y="240"/>
                      </a:cubicBezTo>
                      <a:cubicBezTo>
                        <a:pt x="463" y="145"/>
                        <a:pt x="442" y="124"/>
                        <a:pt x="495" y="93"/>
                      </a:cubicBezTo>
                      <a:cubicBezTo>
                        <a:pt x="523" y="77"/>
                        <a:pt x="553" y="70"/>
                        <a:pt x="582" y="70"/>
                      </a:cubicBezTo>
                      <a:cubicBezTo>
                        <a:pt x="629" y="70"/>
                        <a:pt x="676" y="88"/>
                        <a:pt x="715" y="114"/>
                      </a:cubicBezTo>
                      <a:cubicBezTo>
                        <a:pt x="799" y="156"/>
                        <a:pt x="905" y="240"/>
                        <a:pt x="905" y="250"/>
                      </a:cubicBezTo>
                      <a:lnTo>
                        <a:pt x="989" y="208"/>
                      </a:lnTo>
                      <a:cubicBezTo>
                        <a:pt x="978" y="198"/>
                        <a:pt x="884" y="114"/>
                        <a:pt x="799" y="61"/>
                      </a:cubicBezTo>
                      <a:cubicBezTo>
                        <a:pt x="729" y="29"/>
                        <a:pt x="646" y="1"/>
                        <a:pt x="563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9" name="Google Shape;870;p53">
                  <a:extLst>
                    <a:ext uri="{FF2B5EF4-FFF2-40B4-BE49-F238E27FC236}">
                      <a16:creationId xmlns:a16="http://schemas.microsoft.com/office/drawing/2014/main" id="{3DE6B94D-78CA-4BFF-98BC-B93484D31AE8}"/>
                    </a:ext>
                  </a:extLst>
                </p:cNvPr>
                <p:cNvSpPr/>
                <p:nvPr/>
              </p:nvSpPr>
              <p:spPr>
                <a:xfrm>
                  <a:off x="5585625" y="18951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66" y="73"/>
                      </a:moveTo>
                      <a:cubicBezTo>
                        <a:pt x="826" y="73"/>
                        <a:pt x="876" y="89"/>
                        <a:pt x="926" y="118"/>
                      </a:cubicBezTo>
                      <a:cubicBezTo>
                        <a:pt x="1052" y="202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58" y="422"/>
                        <a:pt x="158" y="349"/>
                        <a:pt x="400" y="202"/>
                      </a:cubicBezTo>
                      <a:cubicBezTo>
                        <a:pt x="560" y="112"/>
                        <a:pt x="674" y="73"/>
                        <a:pt x="766" y="73"/>
                      </a:cubicBezTo>
                      <a:close/>
                      <a:moveTo>
                        <a:pt x="739" y="1"/>
                      </a:moveTo>
                      <a:cubicBezTo>
                        <a:pt x="619" y="1"/>
                        <a:pt x="480" y="44"/>
                        <a:pt x="305" y="149"/>
                      </a:cubicBezTo>
                      <a:cubicBezTo>
                        <a:pt x="1" y="328"/>
                        <a:pt x="22" y="433"/>
                        <a:pt x="200" y="538"/>
                      </a:cubicBezTo>
                      <a:cubicBezTo>
                        <a:pt x="281" y="586"/>
                        <a:pt x="366" y="614"/>
                        <a:pt x="463" y="614"/>
                      </a:cubicBezTo>
                      <a:cubicBezTo>
                        <a:pt x="579" y="614"/>
                        <a:pt x="712" y="573"/>
                        <a:pt x="873" y="475"/>
                      </a:cubicBezTo>
                      <a:cubicBezTo>
                        <a:pt x="1199" y="296"/>
                        <a:pt x="1188" y="181"/>
                        <a:pt x="999" y="76"/>
                      </a:cubicBezTo>
                      <a:cubicBezTo>
                        <a:pt x="919" y="29"/>
                        <a:pt x="835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0" name="Google Shape;871;p53">
                  <a:extLst>
                    <a:ext uri="{FF2B5EF4-FFF2-40B4-BE49-F238E27FC236}">
                      <a16:creationId xmlns:a16="http://schemas.microsoft.com/office/drawing/2014/main" id="{70B89054-9419-4795-90AD-9F85DE518AC6}"/>
                    </a:ext>
                  </a:extLst>
                </p:cNvPr>
                <p:cNvSpPr/>
                <p:nvPr/>
              </p:nvSpPr>
              <p:spPr>
                <a:xfrm>
                  <a:off x="5578000" y="18991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106" y="137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1" name="Google Shape;872;p53">
                  <a:extLst>
                    <a:ext uri="{FF2B5EF4-FFF2-40B4-BE49-F238E27FC236}">
                      <a16:creationId xmlns:a16="http://schemas.microsoft.com/office/drawing/2014/main" id="{5251ABCF-7DA0-475A-A3A2-A85D379403E6}"/>
                    </a:ext>
                  </a:extLst>
                </p:cNvPr>
                <p:cNvSpPr/>
                <p:nvPr/>
              </p:nvSpPr>
              <p:spPr>
                <a:xfrm>
                  <a:off x="5564350" y="1882863"/>
                  <a:ext cx="23950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99" extrusionOk="0">
                      <a:moveTo>
                        <a:pt x="852" y="1"/>
                      </a:moveTo>
                      <a:lnTo>
                        <a:pt x="74" y="200"/>
                      </a:lnTo>
                      <a:lnTo>
                        <a:pt x="1" y="242"/>
                      </a:lnTo>
                      <a:lnTo>
                        <a:pt x="390" y="463"/>
                      </a:lnTo>
                      <a:lnTo>
                        <a:pt x="232" y="547"/>
                      </a:lnTo>
                      <a:lnTo>
                        <a:pt x="327" y="599"/>
                      </a:lnTo>
                      <a:lnTo>
                        <a:pt x="474" y="515"/>
                      </a:lnTo>
                      <a:lnTo>
                        <a:pt x="579" y="568"/>
                      </a:lnTo>
                      <a:lnTo>
                        <a:pt x="652" y="526"/>
                      </a:lnTo>
                      <a:lnTo>
                        <a:pt x="558" y="463"/>
                      </a:lnTo>
                      <a:lnTo>
                        <a:pt x="799" y="326"/>
                      </a:lnTo>
                      <a:lnTo>
                        <a:pt x="705" y="274"/>
                      </a:lnTo>
                      <a:lnTo>
                        <a:pt x="463" y="410"/>
                      </a:lnTo>
                      <a:lnTo>
                        <a:pt x="180" y="253"/>
                      </a:lnTo>
                      <a:lnTo>
                        <a:pt x="957" y="64"/>
                      </a:lnTo>
                      <a:lnTo>
                        <a:pt x="852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2" name="Google Shape;873;p53">
                  <a:extLst>
                    <a:ext uri="{FF2B5EF4-FFF2-40B4-BE49-F238E27FC236}">
                      <a16:creationId xmlns:a16="http://schemas.microsoft.com/office/drawing/2014/main" id="{2216A96C-0EC8-4F76-AB0D-89BF3A12174A}"/>
                    </a:ext>
                  </a:extLst>
                </p:cNvPr>
                <p:cNvSpPr/>
                <p:nvPr/>
              </p:nvSpPr>
              <p:spPr>
                <a:xfrm>
                  <a:off x="5439325" y="1868163"/>
                  <a:ext cx="257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620" extrusionOk="0">
                      <a:moveTo>
                        <a:pt x="568" y="0"/>
                      </a:moveTo>
                      <a:lnTo>
                        <a:pt x="263" y="178"/>
                      </a:lnTo>
                      <a:cubicBezTo>
                        <a:pt x="42" y="304"/>
                        <a:pt x="0" y="367"/>
                        <a:pt x="168" y="473"/>
                      </a:cubicBezTo>
                      <a:cubicBezTo>
                        <a:pt x="252" y="515"/>
                        <a:pt x="389" y="536"/>
                        <a:pt x="400" y="536"/>
                      </a:cubicBezTo>
                      <a:lnTo>
                        <a:pt x="358" y="568"/>
                      </a:lnTo>
                      <a:lnTo>
                        <a:pt x="442" y="620"/>
                      </a:lnTo>
                      <a:lnTo>
                        <a:pt x="1030" y="273"/>
                      </a:lnTo>
                      <a:lnTo>
                        <a:pt x="946" y="220"/>
                      </a:lnTo>
                      <a:lnTo>
                        <a:pt x="463" y="494"/>
                      </a:lnTo>
                      <a:cubicBezTo>
                        <a:pt x="463" y="494"/>
                        <a:pt x="347" y="483"/>
                        <a:pt x="252" y="430"/>
                      </a:cubicBezTo>
                      <a:cubicBezTo>
                        <a:pt x="147" y="367"/>
                        <a:pt x="179" y="325"/>
                        <a:pt x="347" y="231"/>
                      </a:cubicBezTo>
                      <a:lnTo>
                        <a:pt x="652" y="52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3" name="Google Shape;874;p53">
                  <a:extLst>
                    <a:ext uri="{FF2B5EF4-FFF2-40B4-BE49-F238E27FC236}">
                      <a16:creationId xmlns:a16="http://schemas.microsoft.com/office/drawing/2014/main" id="{976186C0-CAFB-41CF-A4D0-3D4C0DD77C8D}"/>
                    </a:ext>
                  </a:extLst>
                </p:cNvPr>
                <p:cNvSpPr/>
                <p:nvPr/>
              </p:nvSpPr>
              <p:spPr>
                <a:xfrm>
                  <a:off x="5468750" y="1886688"/>
                  <a:ext cx="325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562" extrusionOk="0">
                      <a:moveTo>
                        <a:pt x="594" y="76"/>
                      </a:moveTo>
                      <a:cubicBezTo>
                        <a:pt x="645" y="76"/>
                        <a:pt x="695" y="91"/>
                        <a:pt x="746" y="121"/>
                      </a:cubicBezTo>
                      <a:cubicBezTo>
                        <a:pt x="799" y="152"/>
                        <a:pt x="862" y="194"/>
                        <a:pt x="873" y="205"/>
                      </a:cubicBezTo>
                      <a:lnTo>
                        <a:pt x="473" y="446"/>
                      </a:lnTo>
                      <a:cubicBezTo>
                        <a:pt x="462" y="436"/>
                        <a:pt x="347" y="415"/>
                        <a:pt x="263" y="373"/>
                      </a:cubicBezTo>
                      <a:cubicBezTo>
                        <a:pt x="189" y="331"/>
                        <a:pt x="158" y="278"/>
                        <a:pt x="347" y="163"/>
                      </a:cubicBezTo>
                      <a:cubicBezTo>
                        <a:pt x="440" y="106"/>
                        <a:pt x="519" y="76"/>
                        <a:pt x="594" y="76"/>
                      </a:cubicBezTo>
                      <a:close/>
                      <a:moveTo>
                        <a:pt x="581" y="0"/>
                      </a:moveTo>
                      <a:cubicBezTo>
                        <a:pt x="477" y="0"/>
                        <a:pt x="372" y="38"/>
                        <a:pt x="252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52" y="457"/>
                        <a:pt x="389" y="478"/>
                        <a:pt x="399" y="488"/>
                      </a:cubicBezTo>
                      <a:lnTo>
                        <a:pt x="357" y="509"/>
                      </a:lnTo>
                      <a:lnTo>
                        <a:pt x="452" y="562"/>
                      </a:lnTo>
                      <a:lnTo>
                        <a:pt x="1303" y="68"/>
                      </a:lnTo>
                      <a:lnTo>
                        <a:pt x="1209" y="16"/>
                      </a:lnTo>
                      <a:lnTo>
                        <a:pt x="946" y="163"/>
                      </a:lnTo>
                      <a:cubicBezTo>
                        <a:pt x="936" y="152"/>
                        <a:pt x="873" y="100"/>
                        <a:pt x="820" y="68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4" name="Google Shape;875;p53">
                  <a:extLst>
                    <a:ext uri="{FF2B5EF4-FFF2-40B4-BE49-F238E27FC236}">
                      <a16:creationId xmlns:a16="http://schemas.microsoft.com/office/drawing/2014/main" id="{7262D460-7F97-4E58-B4B1-B49386D50D7A}"/>
                    </a:ext>
                  </a:extLst>
                </p:cNvPr>
                <p:cNvSpPr/>
                <p:nvPr/>
              </p:nvSpPr>
              <p:spPr>
                <a:xfrm>
                  <a:off x="5454300" y="1878213"/>
                  <a:ext cx="249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03" extrusionOk="0">
                      <a:moveTo>
                        <a:pt x="566" y="0"/>
                      </a:moveTo>
                      <a:cubicBezTo>
                        <a:pt x="515" y="0"/>
                        <a:pt x="462" y="12"/>
                        <a:pt x="410" y="39"/>
                      </a:cubicBezTo>
                      <a:cubicBezTo>
                        <a:pt x="295" y="113"/>
                        <a:pt x="337" y="166"/>
                        <a:pt x="452" y="250"/>
                      </a:cubicBezTo>
                      <a:cubicBezTo>
                        <a:pt x="557" y="344"/>
                        <a:pt x="578" y="365"/>
                        <a:pt x="515" y="407"/>
                      </a:cubicBezTo>
                      <a:cubicBezTo>
                        <a:pt x="484" y="422"/>
                        <a:pt x="455" y="429"/>
                        <a:pt x="425" y="429"/>
                      </a:cubicBezTo>
                      <a:cubicBezTo>
                        <a:pt x="374" y="429"/>
                        <a:pt x="323" y="409"/>
                        <a:pt x="263" y="376"/>
                      </a:cubicBezTo>
                      <a:cubicBezTo>
                        <a:pt x="200" y="344"/>
                        <a:pt x="95" y="260"/>
                        <a:pt x="85" y="250"/>
                      </a:cubicBezTo>
                      <a:lnTo>
                        <a:pt x="1" y="292"/>
                      </a:lnTo>
                      <a:cubicBezTo>
                        <a:pt x="11" y="302"/>
                        <a:pt x="116" y="386"/>
                        <a:pt x="190" y="428"/>
                      </a:cubicBezTo>
                      <a:cubicBezTo>
                        <a:pt x="266" y="475"/>
                        <a:pt x="346" y="502"/>
                        <a:pt x="426" y="502"/>
                      </a:cubicBezTo>
                      <a:cubicBezTo>
                        <a:pt x="488" y="502"/>
                        <a:pt x="550" y="486"/>
                        <a:pt x="610" y="449"/>
                      </a:cubicBezTo>
                      <a:cubicBezTo>
                        <a:pt x="715" y="386"/>
                        <a:pt x="694" y="334"/>
                        <a:pt x="568" y="239"/>
                      </a:cubicBezTo>
                      <a:cubicBezTo>
                        <a:pt x="463" y="155"/>
                        <a:pt x="452" y="123"/>
                        <a:pt x="505" y="92"/>
                      </a:cubicBezTo>
                      <a:cubicBezTo>
                        <a:pt x="533" y="75"/>
                        <a:pt x="561" y="69"/>
                        <a:pt x="589" y="69"/>
                      </a:cubicBezTo>
                      <a:cubicBezTo>
                        <a:pt x="634" y="69"/>
                        <a:pt x="680" y="87"/>
                        <a:pt x="725" y="113"/>
                      </a:cubicBezTo>
                      <a:cubicBezTo>
                        <a:pt x="799" y="155"/>
                        <a:pt x="914" y="239"/>
                        <a:pt x="914" y="250"/>
                      </a:cubicBezTo>
                      <a:lnTo>
                        <a:pt x="998" y="208"/>
                      </a:lnTo>
                      <a:cubicBezTo>
                        <a:pt x="988" y="197"/>
                        <a:pt x="893" y="123"/>
                        <a:pt x="799" y="71"/>
                      </a:cubicBezTo>
                      <a:cubicBezTo>
                        <a:pt x="734" y="31"/>
                        <a:pt x="652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5" name="Google Shape;876;p53">
                  <a:extLst>
                    <a:ext uri="{FF2B5EF4-FFF2-40B4-BE49-F238E27FC236}">
                      <a16:creationId xmlns:a16="http://schemas.microsoft.com/office/drawing/2014/main" id="{D3FDEA55-7122-4E5A-A259-D542D259B3BE}"/>
                    </a:ext>
                  </a:extLst>
                </p:cNvPr>
                <p:cNvSpPr/>
                <p:nvPr/>
              </p:nvSpPr>
              <p:spPr>
                <a:xfrm>
                  <a:off x="5516025" y="1908613"/>
                  <a:ext cx="2892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568" extrusionOk="0">
                      <a:moveTo>
                        <a:pt x="673" y="0"/>
                      </a:moveTo>
                      <a:lnTo>
                        <a:pt x="589" y="42"/>
                      </a:lnTo>
                      <a:lnTo>
                        <a:pt x="978" y="273"/>
                      </a:lnTo>
                      <a:lnTo>
                        <a:pt x="957" y="294"/>
                      </a:lnTo>
                      <a:lnTo>
                        <a:pt x="0" y="494"/>
                      </a:lnTo>
                      <a:lnTo>
                        <a:pt x="63" y="568"/>
                      </a:lnTo>
                      <a:lnTo>
                        <a:pt x="1041" y="346"/>
                      </a:lnTo>
                      <a:lnTo>
                        <a:pt x="1156" y="273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6" name="Google Shape;877;p53">
                  <a:extLst>
                    <a:ext uri="{FF2B5EF4-FFF2-40B4-BE49-F238E27FC236}">
                      <a16:creationId xmlns:a16="http://schemas.microsoft.com/office/drawing/2014/main" id="{9594196E-1EE4-4915-BA92-C8955AF78C4E}"/>
                    </a:ext>
                  </a:extLst>
                </p:cNvPr>
                <p:cNvSpPr/>
                <p:nvPr/>
              </p:nvSpPr>
              <p:spPr>
                <a:xfrm>
                  <a:off x="5537300" y="1923363"/>
                  <a:ext cx="29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618" extrusionOk="0">
                      <a:moveTo>
                        <a:pt x="751" y="72"/>
                      </a:moveTo>
                      <a:cubicBezTo>
                        <a:pt x="811" y="72"/>
                        <a:pt x="863" y="90"/>
                        <a:pt x="914" y="125"/>
                      </a:cubicBezTo>
                      <a:cubicBezTo>
                        <a:pt x="1051" y="198"/>
                        <a:pt x="1040" y="272"/>
                        <a:pt x="778" y="419"/>
                      </a:cubicBezTo>
                      <a:cubicBezTo>
                        <a:pt x="637" y="505"/>
                        <a:pt x="531" y="541"/>
                        <a:pt x="443" y="541"/>
                      </a:cubicBezTo>
                      <a:cubicBezTo>
                        <a:pt x="380" y="541"/>
                        <a:pt x="326" y="523"/>
                        <a:pt x="274" y="492"/>
                      </a:cubicBezTo>
                      <a:cubicBezTo>
                        <a:pt x="158" y="419"/>
                        <a:pt x="148" y="345"/>
                        <a:pt x="400" y="198"/>
                      </a:cubicBezTo>
                      <a:cubicBezTo>
                        <a:pt x="555" y="111"/>
                        <a:pt x="663" y="72"/>
                        <a:pt x="751" y="72"/>
                      </a:cubicBezTo>
                      <a:close/>
                      <a:moveTo>
                        <a:pt x="746" y="0"/>
                      </a:moveTo>
                      <a:cubicBezTo>
                        <a:pt x="623" y="0"/>
                        <a:pt x="479" y="44"/>
                        <a:pt x="295" y="146"/>
                      </a:cubicBezTo>
                      <a:cubicBezTo>
                        <a:pt x="1" y="324"/>
                        <a:pt x="11" y="440"/>
                        <a:pt x="190" y="545"/>
                      </a:cubicBezTo>
                      <a:cubicBezTo>
                        <a:pt x="273" y="591"/>
                        <a:pt x="357" y="617"/>
                        <a:pt x="450" y="617"/>
                      </a:cubicBezTo>
                      <a:cubicBezTo>
                        <a:pt x="568" y="617"/>
                        <a:pt x="702" y="576"/>
                        <a:pt x="872" y="482"/>
                      </a:cubicBezTo>
                      <a:cubicBezTo>
                        <a:pt x="1188" y="293"/>
                        <a:pt x="1188" y="177"/>
                        <a:pt x="998" y="72"/>
                      </a:cubicBezTo>
                      <a:cubicBezTo>
                        <a:pt x="921" y="26"/>
                        <a:pt x="840" y="0"/>
                        <a:pt x="74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7" name="Google Shape;878;p53">
                  <a:extLst>
                    <a:ext uri="{FF2B5EF4-FFF2-40B4-BE49-F238E27FC236}">
                      <a16:creationId xmlns:a16="http://schemas.microsoft.com/office/drawing/2014/main" id="{73E5B4AC-B922-457B-9C84-F4F5BE0B92D5}"/>
                    </a:ext>
                  </a:extLst>
                </p:cNvPr>
                <p:cNvSpPr/>
                <p:nvPr/>
              </p:nvSpPr>
              <p:spPr>
                <a:xfrm>
                  <a:off x="5529675" y="19272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96" y="138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8" name="Google Shape;879;p53">
                  <a:extLst>
                    <a:ext uri="{FF2B5EF4-FFF2-40B4-BE49-F238E27FC236}">
                      <a16:creationId xmlns:a16="http://schemas.microsoft.com/office/drawing/2014/main" id="{9AA8D2FF-2185-4612-9DFB-59AA3551B391}"/>
                    </a:ext>
                  </a:extLst>
                </p:cNvPr>
                <p:cNvSpPr/>
                <p:nvPr/>
              </p:nvSpPr>
              <p:spPr>
                <a:xfrm>
                  <a:off x="5390725" y="1896238"/>
                  <a:ext cx="260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22" extrusionOk="0">
                      <a:moveTo>
                        <a:pt x="578" y="1"/>
                      </a:moveTo>
                      <a:lnTo>
                        <a:pt x="263" y="180"/>
                      </a:lnTo>
                      <a:cubicBezTo>
                        <a:pt x="43" y="316"/>
                        <a:pt x="1" y="379"/>
                        <a:pt x="169" y="474"/>
                      </a:cubicBezTo>
                      <a:cubicBezTo>
                        <a:pt x="253" y="526"/>
                        <a:pt x="389" y="537"/>
                        <a:pt x="400" y="537"/>
                      </a:cubicBezTo>
                      <a:lnTo>
                        <a:pt x="358" y="568"/>
                      </a:lnTo>
                      <a:lnTo>
                        <a:pt x="452" y="621"/>
                      </a:lnTo>
                      <a:lnTo>
                        <a:pt x="1041" y="274"/>
                      </a:lnTo>
                      <a:lnTo>
                        <a:pt x="957" y="222"/>
                      </a:lnTo>
                      <a:lnTo>
                        <a:pt x="473" y="505"/>
                      </a:lnTo>
                      <a:cubicBezTo>
                        <a:pt x="463" y="495"/>
                        <a:pt x="347" y="484"/>
                        <a:pt x="263" y="432"/>
                      </a:cubicBezTo>
                      <a:cubicBezTo>
                        <a:pt x="148" y="369"/>
                        <a:pt x="190" y="327"/>
                        <a:pt x="358" y="232"/>
                      </a:cubicBezTo>
                      <a:lnTo>
                        <a:pt x="662" y="54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9" name="Google Shape;880;p53">
                  <a:extLst>
                    <a:ext uri="{FF2B5EF4-FFF2-40B4-BE49-F238E27FC236}">
                      <a16:creationId xmlns:a16="http://schemas.microsoft.com/office/drawing/2014/main" id="{7249260A-CEF0-4C86-BED2-A27C053BAA19}"/>
                    </a:ext>
                  </a:extLst>
                </p:cNvPr>
                <p:cNvSpPr/>
                <p:nvPr/>
              </p:nvSpPr>
              <p:spPr>
                <a:xfrm>
                  <a:off x="5405975" y="1906388"/>
                  <a:ext cx="247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0" extrusionOk="0">
                      <a:moveTo>
                        <a:pt x="568" y="0"/>
                      </a:moveTo>
                      <a:cubicBezTo>
                        <a:pt x="514" y="0"/>
                        <a:pt x="460" y="14"/>
                        <a:pt x="410" y="47"/>
                      </a:cubicBezTo>
                      <a:cubicBezTo>
                        <a:pt x="295" y="110"/>
                        <a:pt x="326" y="162"/>
                        <a:pt x="442" y="257"/>
                      </a:cubicBezTo>
                      <a:cubicBezTo>
                        <a:pt x="557" y="341"/>
                        <a:pt x="568" y="362"/>
                        <a:pt x="505" y="404"/>
                      </a:cubicBezTo>
                      <a:cubicBezTo>
                        <a:pt x="475" y="421"/>
                        <a:pt x="446" y="429"/>
                        <a:pt x="415" y="429"/>
                      </a:cubicBezTo>
                      <a:cubicBezTo>
                        <a:pt x="367" y="429"/>
                        <a:pt x="316" y="410"/>
                        <a:pt x="253" y="372"/>
                      </a:cubicBezTo>
                      <a:cubicBezTo>
                        <a:pt x="200" y="341"/>
                        <a:pt x="84" y="257"/>
                        <a:pt x="84" y="246"/>
                      </a:cubicBezTo>
                      <a:lnTo>
                        <a:pt x="0" y="288"/>
                      </a:lnTo>
                      <a:cubicBezTo>
                        <a:pt x="0" y="299"/>
                        <a:pt x="105" y="383"/>
                        <a:pt x="179" y="425"/>
                      </a:cubicBezTo>
                      <a:cubicBezTo>
                        <a:pt x="261" y="473"/>
                        <a:pt x="341" y="500"/>
                        <a:pt x="418" y="500"/>
                      </a:cubicBezTo>
                      <a:cubicBezTo>
                        <a:pt x="479" y="500"/>
                        <a:pt x="539" y="483"/>
                        <a:pt x="599" y="446"/>
                      </a:cubicBezTo>
                      <a:cubicBezTo>
                        <a:pt x="715" y="383"/>
                        <a:pt x="694" y="330"/>
                        <a:pt x="568" y="236"/>
                      </a:cubicBezTo>
                      <a:cubicBezTo>
                        <a:pt x="463" y="152"/>
                        <a:pt x="442" y="120"/>
                        <a:pt x="505" y="89"/>
                      </a:cubicBezTo>
                      <a:cubicBezTo>
                        <a:pt x="529" y="73"/>
                        <a:pt x="556" y="66"/>
                        <a:pt x="584" y="66"/>
                      </a:cubicBezTo>
                      <a:cubicBezTo>
                        <a:pt x="630" y="66"/>
                        <a:pt x="680" y="84"/>
                        <a:pt x="725" y="110"/>
                      </a:cubicBezTo>
                      <a:cubicBezTo>
                        <a:pt x="799" y="152"/>
                        <a:pt x="904" y="236"/>
                        <a:pt x="914" y="246"/>
                      </a:cubicBezTo>
                      <a:lnTo>
                        <a:pt x="988" y="204"/>
                      </a:lnTo>
                      <a:cubicBezTo>
                        <a:pt x="988" y="194"/>
                        <a:pt x="883" y="120"/>
                        <a:pt x="799" y="68"/>
                      </a:cubicBezTo>
                      <a:cubicBezTo>
                        <a:pt x="729" y="30"/>
                        <a:pt x="649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0" name="Google Shape;881;p53">
                  <a:extLst>
                    <a:ext uri="{FF2B5EF4-FFF2-40B4-BE49-F238E27FC236}">
                      <a16:creationId xmlns:a16="http://schemas.microsoft.com/office/drawing/2014/main" id="{00C269AB-FD8A-4B07-A4E0-9DD14438F8D3}"/>
                    </a:ext>
                  </a:extLst>
                </p:cNvPr>
                <p:cNvSpPr/>
                <p:nvPr/>
              </p:nvSpPr>
              <p:spPr>
                <a:xfrm>
                  <a:off x="5420400" y="1914913"/>
                  <a:ext cx="32350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57" extrusionOk="0">
                      <a:moveTo>
                        <a:pt x="602" y="74"/>
                      </a:moveTo>
                      <a:cubicBezTo>
                        <a:pt x="651" y="74"/>
                        <a:pt x="698" y="87"/>
                        <a:pt x="747" y="115"/>
                      </a:cubicBezTo>
                      <a:cubicBezTo>
                        <a:pt x="789" y="147"/>
                        <a:pt x="852" y="189"/>
                        <a:pt x="873" y="210"/>
                      </a:cubicBezTo>
                      <a:lnTo>
                        <a:pt x="474" y="442"/>
                      </a:lnTo>
                      <a:cubicBezTo>
                        <a:pt x="463" y="442"/>
                        <a:pt x="337" y="421"/>
                        <a:pt x="253" y="368"/>
                      </a:cubicBezTo>
                      <a:cubicBezTo>
                        <a:pt x="180" y="326"/>
                        <a:pt x="159" y="274"/>
                        <a:pt x="348" y="158"/>
                      </a:cubicBezTo>
                      <a:cubicBezTo>
                        <a:pt x="444" y="106"/>
                        <a:pt x="525" y="74"/>
                        <a:pt x="602" y="74"/>
                      </a:cubicBezTo>
                      <a:close/>
                      <a:moveTo>
                        <a:pt x="576" y="0"/>
                      </a:moveTo>
                      <a:cubicBezTo>
                        <a:pt x="475" y="0"/>
                        <a:pt x="371" y="35"/>
                        <a:pt x="253" y="105"/>
                      </a:cubicBezTo>
                      <a:cubicBezTo>
                        <a:pt x="1" y="253"/>
                        <a:pt x="43" y="337"/>
                        <a:pt x="169" y="410"/>
                      </a:cubicBezTo>
                      <a:cubicBezTo>
                        <a:pt x="253" y="463"/>
                        <a:pt x="390" y="484"/>
                        <a:pt x="400" y="484"/>
                      </a:cubicBezTo>
                      <a:lnTo>
                        <a:pt x="358" y="505"/>
                      </a:lnTo>
                      <a:lnTo>
                        <a:pt x="442" y="557"/>
                      </a:lnTo>
                      <a:lnTo>
                        <a:pt x="1294" y="63"/>
                      </a:lnTo>
                      <a:lnTo>
                        <a:pt x="1210" y="10"/>
                      </a:lnTo>
                      <a:lnTo>
                        <a:pt x="946" y="158"/>
                      </a:lnTo>
                      <a:cubicBezTo>
                        <a:pt x="936" y="147"/>
                        <a:pt x="862" y="94"/>
                        <a:pt x="810" y="63"/>
                      </a:cubicBezTo>
                      <a:cubicBezTo>
                        <a:pt x="732" y="22"/>
                        <a:pt x="655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1" name="Google Shape;882;p53">
                  <a:extLst>
                    <a:ext uri="{FF2B5EF4-FFF2-40B4-BE49-F238E27FC236}">
                      <a16:creationId xmlns:a16="http://schemas.microsoft.com/office/drawing/2014/main" id="{19391E88-C6A5-4831-B926-1D9038E8F09F}"/>
                    </a:ext>
                  </a:extLst>
                </p:cNvPr>
                <p:cNvSpPr/>
                <p:nvPr/>
              </p:nvSpPr>
              <p:spPr>
                <a:xfrm>
                  <a:off x="5488700" y="1951463"/>
                  <a:ext cx="299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8" extrusionOk="0">
                      <a:moveTo>
                        <a:pt x="759" y="77"/>
                      </a:moveTo>
                      <a:cubicBezTo>
                        <a:pt x="821" y="77"/>
                        <a:pt x="874" y="95"/>
                        <a:pt x="925" y="124"/>
                      </a:cubicBezTo>
                      <a:cubicBezTo>
                        <a:pt x="1051" y="198"/>
                        <a:pt x="1041" y="272"/>
                        <a:pt x="778" y="430"/>
                      </a:cubicBezTo>
                      <a:cubicBezTo>
                        <a:pt x="639" y="508"/>
                        <a:pt x="538" y="541"/>
                        <a:pt x="453" y="541"/>
                      </a:cubicBezTo>
                      <a:cubicBezTo>
                        <a:pt x="391" y="541"/>
                        <a:pt x="338" y="524"/>
                        <a:pt x="285" y="493"/>
                      </a:cubicBezTo>
                      <a:cubicBezTo>
                        <a:pt x="159" y="419"/>
                        <a:pt x="159" y="346"/>
                        <a:pt x="400" y="208"/>
                      </a:cubicBezTo>
                      <a:cubicBezTo>
                        <a:pt x="556" y="115"/>
                        <a:pt x="668" y="77"/>
                        <a:pt x="759" y="77"/>
                      </a:cubicBezTo>
                      <a:close/>
                      <a:moveTo>
                        <a:pt x="752" y="1"/>
                      </a:moveTo>
                      <a:cubicBezTo>
                        <a:pt x="630" y="1"/>
                        <a:pt x="490" y="45"/>
                        <a:pt x="306" y="145"/>
                      </a:cubicBezTo>
                      <a:cubicBezTo>
                        <a:pt x="1" y="324"/>
                        <a:pt x="22" y="440"/>
                        <a:pt x="201" y="545"/>
                      </a:cubicBezTo>
                      <a:cubicBezTo>
                        <a:pt x="279" y="591"/>
                        <a:pt x="362" y="617"/>
                        <a:pt x="456" y="617"/>
                      </a:cubicBezTo>
                      <a:cubicBezTo>
                        <a:pt x="574" y="617"/>
                        <a:pt x="709" y="576"/>
                        <a:pt x="873" y="482"/>
                      </a:cubicBezTo>
                      <a:cubicBezTo>
                        <a:pt x="1198" y="293"/>
                        <a:pt x="1188" y="177"/>
                        <a:pt x="1009" y="72"/>
                      </a:cubicBezTo>
                      <a:cubicBezTo>
                        <a:pt x="927" y="27"/>
                        <a:pt x="845" y="1"/>
                        <a:pt x="752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2" name="Google Shape;883;p53">
                  <a:extLst>
                    <a:ext uri="{FF2B5EF4-FFF2-40B4-BE49-F238E27FC236}">
                      <a16:creationId xmlns:a16="http://schemas.microsoft.com/office/drawing/2014/main" id="{F3E1F93D-E4AB-46B4-AC45-362A69AF3E9D}"/>
                    </a:ext>
                  </a:extLst>
                </p:cNvPr>
                <p:cNvSpPr/>
                <p:nvPr/>
              </p:nvSpPr>
              <p:spPr>
                <a:xfrm>
                  <a:off x="5465050" y="1936963"/>
                  <a:ext cx="313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" h="659" extrusionOk="0">
                      <a:moveTo>
                        <a:pt x="789" y="1"/>
                      </a:moveTo>
                      <a:lnTo>
                        <a:pt x="369" y="221"/>
                      </a:lnTo>
                      <a:lnTo>
                        <a:pt x="411" y="263"/>
                      </a:lnTo>
                      <a:cubicBezTo>
                        <a:pt x="421" y="263"/>
                        <a:pt x="547" y="284"/>
                        <a:pt x="652" y="347"/>
                      </a:cubicBezTo>
                      <a:cubicBezTo>
                        <a:pt x="747" y="400"/>
                        <a:pt x="778" y="463"/>
                        <a:pt x="663" y="536"/>
                      </a:cubicBezTo>
                      <a:cubicBezTo>
                        <a:pt x="600" y="568"/>
                        <a:pt x="537" y="584"/>
                        <a:pt x="475" y="584"/>
                      </a:cubicBezTo>
                      <a:cubicBezTo>
                        <a:pt x="414" y="584"/>
                        <a:pt x="353" y="568"/>
                        <a:pt x="295" y="536"/>
                      </a:cubicBezTo>
                      <a:cubicBezTo>
                        <a:pt x="190" y="473"/>
                        <a:pt x="85" y="389"/>
                        <a:pt x="85" y="379"/>
                      </a:cubicBezTo>
                      <a:lnTo>
                        <a:pt x="1" y="421"/>
                      </a:lnTo>
                      <a:cubicBezTo>
                        <a:pt x="1" y="421"/>
                        <a:pt x="106" y="515"/>
                        <a:pt x="222" y="589"/>
                      </a:cubicBezTo>
                      <a:cubicBezTo>
                        <a:pt x="304" y="635"/>
                        <a:pt x="390" y="659"/>
                        <a:pt x="479" y="659"/>
                      </a:cubicBezTo>
                      <a:cubicBezTo>
                        <a:pt x="571" y="659"/>
                        <a:pt x="666" y="632"/>
                        <a:pt x="757" y="578"/>
                      </a:cubicBezTo>
                      <a:cubicBezTo>
                        <a:pt x="926" y="484"/>
                        <a:pt x="894" y="389"/>
                        <a:pt x="747" y="305"/>
                      </a:cubicBezTo>
                      <a:cubicBezTo>
                        <a:pt x="652" y="253"/>
                        <a:pt x="516" y="232"/>
                        <a:pt x="505" y="232"/>
                      </a:cubicBezTo>
                      <a:lnTo>
                        <a:pt x="778" y="95"/>
                      </a:lnTo>
                      <a:lnTo>
                        <a:pt x="1168" y="316"/>
                      </a:lnTo>
                      <a:lnTo>
                        <a:pt x="1252" y="263"/>
                      </a:lnTo>
                      <a:lnTo>
                        <a:pt x="789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3" name="Google Shape;884;p53">
                  <a:extLst>
                    <a:ext uri="{FF2B5EF4-FFF2-40B4-BE49-F238E27FC236}">
                      <a16:creationId xmlns:a16="http://schemas.microsoft.com/office/drawing/2014/main" id="{B40DDAED-FE90-4F6A-A723-D742449FC8D8}"/>
                    </a:ext>
                  </a:extLst>
                </p:cNvPr>
                <p:cNvSpPr/>
                <p:nvPr/>
              </p:nvSpPr>
              <p:spPr>
                <a:xfrm>
                  <a:off x="5481350" y="1955613"/>
                  <a:ext cx="580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27" extrusionOk="0">
                      <a:moveTo>
                        <a:pt x="126" y="0"/>
                      </a:moveTo>
                      <a:lnTo>
                        <a:pt x="0" y="74"/>
                      </a:lnTo>
                      <a:lnTo>
                        <a:pt x="95" y="127"/>
                      </a:lnTo>
                      <a:lnTo>
                        <a:pt x="232" y="53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4" name="Google Shape;885;p53">
                  <a:extLst>
                    <a:ext uri="{FF2B5EF4-FFF2-40B4-BE49-F238E27FC236}">
                      <a16:creationId xmlns:a16="http://schemas.microsoft.com/office/drawing/2014/main" id="{6C2D2CFD-4007-4968-BEE4-19252BF569A7}"/>
                    </a:ext>
                  </a:extLst>
                </p:cNvPr>
                <p:cNvSpPr/>
                <p:nvPr/>
              </p:nvSpPr>
              <p:spPr>
                <a:xfrm>
                  <a:off x="5406750" y="1957988"/>
                  <a:ext cx="21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57" extrusionOk="0">
                      <a:moveTo>
                        <a:pt x="369" y="0"/>
                      </a:moveTo>
                      <a:lnTo>
                        <a:pt x="348" y="63"/>
                      </a:lnTo>
                      <a:lnTo>
                        <a:pt x="684" y="106"/>
                      </a:lnTo>
                      <a:lnTo>
                        <a:pt x="0" y="505"/>
                      </a:lnTo>
                      <a:lnTo>
                        <a:pt x="85" y="557"/>
                      </a:lnTo>
                      <a:lnTo>
                        <a:pt x="873" y="106"/>
                      </a:lnTo>
                      <a:lnTo>
                        <a:pt x="789" y="5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5" name="Google Shape;886;p53">
                  <a:extLst>
                    <a:ext uri="{FF2B5EF4-FFF2-40B4-BE49-F238E27FC236}">
                      <a16:creationId xmlns:a16="http://schemas.microsoft.com/office/drawing/2014/main" id="{2D6A9C3D-F2F4-4DCE-B85D-5E65DA253FCC}"/>
                    </a:ext>
                  </a:extLst>
                </p:cNvPr>
                <p:cNvSpPr/>
                <p:nvPr/>
              </p:nvSpPr>
              <p:spPr>
                <a:xfrm>
                  <a:off x="5440375" y="1979563"/>
                  <a:ext cx="29975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21" extrusionOk="0">
                      <a:moveTo>
                        <a:pt x="753" y="77"/>
                      </a:moveTo>
                      <a:cubicBezTo>
                        <a:pt x="816" y="77"/>
                        <a:pt x="870" y="95"/>
                        <a:pt x="925" y="125"/>
                      </a:cubicBezTo>
                      <a:cubicBezTo>
                        <a:pt x="1051" y="198"/>
                        <a:pt x="1041" y="272"/>
                        <a:pt x="778" y="429"/>
                      </a:cubicBezTo>
                      <a:cubicBezTo>
                        <a:pt x="639" y="508"/>
                        <a:pt x="534" y="542"/>
                        <a:pt x="447" y="542"/>
                      </a:cubicBezTo>
                      <a:cubicBezTo>
                        <a:pt x="382" y="542"/>
                        <a:pt x="327" y="524"/>
                        <a:pt x="274" y="492"/>
                      </a:cubicBezTo>
                      <a:cubicBezTo>
                        <a:pt x="147" y="429"/>
                        <a:pt x="147" y="345"/>
                        <a:pt x="390" y="209"/>
                      </a:cubicBezTo>
                      <a:cubicBezTo>
                        <a:pt x="552" y="115"/>
                        <a:pt x="662" y="77"/>
                        <a:pt x="753" y="77"/>
                      </a:cubicBezTo>
                      <a:close/>
                      <a:moveTo>
                        <a:pt x="746" y="1"/>
                      </a:moveTo>
                      <a:cubicBezTo>
                        <a:pt x="623" y="1"/>
                        <a:pt x="479" y="45"/>
                        <a:pt x="295" y="146"/>
                      </a:cubicBezTo>
                      <a:cubicBezTo>
                        <a:pt x="0" y="324"/>
                        <a:pt x="21" y="440"/>
                        <a:pt x="200" y="545"/>
                      </a:cubicBezTo>
                      <a:cubicBezTo>
                        <a:pt x="281" y="593"/>
                        <a:pt x="366" y="621"/>
                        <a:pt x="462" y="621"/>
                      </a:cubicBezTo>
                      <a:cubicBezTo>
                        <a:pt x="579" y="621"/>
                        <a:pt x="712" y="580"/>
                        <a:pt x="873" y="482"/>
                      </a:cubicBezTo>
                      <a:cubicBezTo>
                        <a:pt x="1198" y="293"/>
                        <a:pt x="1188" y="177"/>
                        <a:pt x="999" y="72"/>
                      </a:cubicBezTo>
                      <a:cubicBezTo>
                        <a:pt x="921" y="27"/>
                        <a:pt x="840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6" name="Google Shape;887;p53">
                  <a:extLst>
                    <a:ext uri="{FF2B5EF4-FFF2-40B4-BE49-F238E27FC236}">
                      <a16:creationId xmlns:a16="http://schemas.microsoft.com/office/drawing/2014/main" id="{7EB88062-63C5-4287-92D6-65BB8D5AB79F}"/>
                    </a:ext>
                  </a:extLst>
                </p:cNvPr>
                <p:cNvSpPr/>
                <p:nvPr/>
              </p:nvSpPr>
              <p:spPr>
                <a:xfrm>
                  <a:off x="5432775" y="1983738"/>
                  <a:ext cx="5800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7" extrusionOk="0">
                      <a:moveTo>
                        <a:pt x="136" y="0"/>
                      </a:moveTo>
                      <a:lnTo>
                        <a:pt x="0" y="73"/>
                      </a:lnTo>
                      <a:lnTo>
                        <a:pt x="94" y="136"/>
                      </a:lnTo>
                      <a:lnTo>
                        <a:pt x="231" y="5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7" name="Google Shape;888;p53">
                  <a:extLst>
                    <a:ext uri="{FF2B5EF4-FFF2-40B4-BE49-F238E27FC236}">
                      <a16:creationId xmlns:a16="http://schemas.microsoft.com/office/drawing/2014/main" id="{CD2213F4-2A25-4432-AAD5-2323A4C4EEA6}"/>
                    </a:ext>
                  </a:extLst>
                </p:cNvPr>
                <p:cNvSpPr/>
                <p:nvPr/>
              </p:nvSpPr>
              <p:spPr>
                <a:xfrm>
                  <a:off x="5416200" y="1966063"/>
                  <a:ext cx="3077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13" extrusionOk="0">
                      <a:moveTo>
                        <a:pt x="773" y="71"/>
                      </a:moveTo>
                      <a:cubicBezTo>
                        <a:pt x="833" y="71"/>
                        <a:pt x="894" y="87"/>
                        <a:pt x="946" y="119"/>
                      </a:cubicBezTo>
                      <a:cubicBezTo>
                        <a:pt x="1083" y="203"/>
                        <a:pt x="1020" y="297"/>
                        <a:pt x="852" y="402"/>
                      </a:cubicBezTo>
                      <a:cubicBezTo>
                        <a:pt x="841" y="402"/>
                        <a:pt x="684" y="360"/>
                        <a:pt x="610" y="318"/>
                      </a:cubicBezTo>
                      <a:cubicBezTo>
                        <a:pt x="495" y="245"/>
                        <a:pt x="484" y="192"/>
                        <a:pt x="600" y="119"/>
                      </a:cubicBezTo>
                      <a:cubicBezTo>
                        <a:pt x="653" y="87"/>
                        <a:pt x="713" y="71"/>
                        <a:pt x="773" y="71"/>
                      </a:cubicBezTo>
                      <a:close/>
                      <a:moveTo>
                        <a:pt x="747" y="0"/>
                      </a:moveTo>
                      <a:cubicBezTo>
                        <a:pt x="661" y="0"/>
                        <a:pt x="574" y="21"/>
                        <a:pt x="495" y="66"/>
                      </a:cubicBezTo>
                      <a:cubicBezTo>
                        <a:pt x="337" y="161"/>
                        <a:pt x="358" y="255"/>
                        <a:pt x="516" y="360"/>
                      </a:cubicBezTo>
                      <a:cubicBezTo>
                        <a:pt x="600" y="402"/>
                        <a:pt x="757" y="444"/>
                        <a:pt x="768" y="444"/>
                      </a:cubicBezTo>
                      <a:cubicBezTo>
                        <a:pt x="663" y="503"/>
                        <a:pt x="567" y="532"/>
                        <a:pt x="480" y="532"/>
                      </a:cubicBezTo>
                      <a:cubicBezTo>
                        <a:pt x="410" y="532"/>
                        <a:pt x="345" y="513"/>
                        <a:pt x="285" y="476"/>
                      </a:cubicBezTo>
                      <a:cubicBezTo>
                        <a:pt x="180" y="423"/>
                        <a:pt x="96" y="360"/>
                        <a:pt x="85" y="350"/>
                      </a:cubicBezTo>
                      <a:lnTo>
                        <a:pt x="1" y="392"/>
                      </a:lnTo>
                      <a:cubicBezTo>
                        <a:pt x="12" y="392"/>
                        <a:pt x="96" y="465"/>
                        <a:pt x="201" y="528"/>
                      </a:cubicBezTo>
                      <a:cubicBezTo>
                        <a:pt x="293" y="582"/>
                        <a:pt x="388" y="613"/>
                        <a:pt x="493" y="613"/>
                      </a:cubicBezTo>
                      <a:cubicBezTo>
                        <a:pt x="615" y="613"/>
                        <a:pt x="752" y="571"/>
                        <a:pt x="915" y="476"/>
                      </a:cubicBezTo>
                      <a:cubicBezTo>
                        <a:pt x="1156" y="329"/>
                        <a:pt x="1230" y="192"/>
                        <a:pt x="1030" y="77"/>
                      </a:cubicBezTo>
                      <a:cubicBezTo>
                        <a:pt x="942" y="27"/>
                        <a:pt x="844" y="0"/>
                        <a:pt x="74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8" name="Google Shape;889;p53">
                  <a:extLst>
                    <a:ext uri="{FF2B5EF4-FFF2-40B4-BE49-F238E27FC236}">
                      <a16:creationId xmlns:a16="http://schemas.microsoft.com/office/drawing/2014/main" id="{4EDF06ED-42B6-432B-A0F1-E37E241E6ABC}"/>
                    </a:ext>
                  </a:extLst>
                </p:cNvPr>
                <p:cNvSpPr/>
                <p:nvPr/>
              </p:nvSpPr>
              <p:spPr>
                <a:xfrm>
                  <a:off x="5331900" y="1973988"/>
                  <a:ext cx="110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54" extrusionOk="0">
                      <a:moveTo>
                        <a:pt x="85" y="1"/>
                      </a:moveTo>
                      <a:lnTo>
                        <a:pt x="0" y="54"/>
                      </a:lnTo>
                      <a:lnTo>
                        <a:pt x="368" y="253"/>
                      </a:lnTo>
                      <a:lnTo>
                        <a:pt x="442" y="211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9" name="Google Shape;890;p53">
                  <a:extLst>
                    <a:ext uri="{FF2B5EF4-FFF2-40B4-BE49-F238E27FC236}">
                      <a16:creationId xmlns:a16="http://schemas.microsoft.com/office/drawing/2014/main" id="{45243741-D37C-471C-8DE5-B088AB4824B3}"/>
                    </a:ext>
                  </a:extLst>
                </p:cNvPr>
                <p:cNvSpPr/>
                <p:nvPr/>
              </p:nvSpPr>
              <p:spPr>
                <a:xfrm>
                  <a:off x="5391800" y="2007713"/>
                  <a:ext cx="299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20" extrusionOk="0">
                      <a:moveTo>
                        <a:pt x="758" y="76"/>
                      </a:moveTo>
                      <a:cubicBezTo>
                        <a:pt x="821" y="76"/>
                        <a:pt x="873" y="93"/>
                        <a:pt x="925" y="123"/>
                      </a:cubicBezTo>
                      <a:cubicBezTo>
                        <a:pt x="1061" y="197"/>
                        <a:pt x="1051" y="270"/>
                        <a:pt x="788" y="428"/>
                      </a:cubicBezTo>
                      <a:cubicBezTo>
                        <a:pt x="638" y="509"/>
                        <a:pt x="532" y="542"/>
                        <a:pt x="445" y="542"/>
                      </a:cubicBezTo>
                      <a:cubicBezTo>
                        <a:pt x="385" y="542"/>
                        <a:pt x="334" y="527"/>
                        <a:pt x="283" y="501"/>
                      </a:cubicBezTo>
                      <a:cubicBezTo>
                        <a:pt x="157" y="428"/>
                        <a:pt x="157" y="344"/>
                        <a:pt x="399" y="207"/>
                      </a:cubicBezTo>
                      <a:cubicBezTo>
                        <a:pt x="555" y="113"/>
                        <a:pt x="667" y="76"/>
                        <a:pt x="758" y="76"/>
                      </a:cubicBezTo>
                      <a:close/>
                      <a:moveTo>
                        <a:pt x="752" y="0"/>
                      </a:moveTo>
                      <a:cubicBezTo>
                        <a:pt x="628" y="0"/>
                        <a:pt x="485" y="46"/>
                        <a:pt x="304" y="155"/>
                      </a:cubicBezTo>
                      <a:cubicBezTo>
                        <a:pt x="0" y="323"/>
                        <a:pt x="21" y="438"/>
                        <a:pt x="199" y="543"/>
                      </a:cubicBezTo>
                      <a:cubicBezTo>
                        <a:pt x="285" y="591"/>
                        <a:pt x="371" y="619"/>
                        <a:pt x="467" y="619"/>
                      </a:cubicBezTo>
                      <a:cubicBezTo>
                        <a:pt x="584" y="619"/>
                        <a:pt x="716" y="578"/>
                        <a:pt x="883" y="480"/>
                      </a:cubicBezTo>
                      <a:cubicBezTo>
                        <a:pt x="1198" y="291"/>
                        <a:pt x="1187" y="186"/>
                        <a:pt x="1009" y="71"/>
                      </a:cubicBezTo>
                      <a:cubicBezTo>
                        <a:pt x="928" y="26"/>
                        <a:pt x="845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0" name="Google Shape;891;p53">
                  <a:extLst>
                    <a:ext uri="{FF2B5EF4-FFF2-40B4-BE49-F238E27FC236}">
                      <a16:creationId xmlns:a16="http://schemas.microsoft.com/office/drawing/2014/main" id="{8C583185-716D-486A-BE1E-3E6C46ADAA43}"/>
                    </a:ext>
                  </a:extLst>
                </p:cNvPr>
                <p:cNvSpPr/>
                <p:nvPr/>
              </p:nvSpPr>
              <p:spPr>
                <a:xfrm>
                  <a:off x="5384425" y="20118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7" y="1"/>
                      </a:moveTo>
                      <a:lnTo>
                        <a:pt x="1" y="75"/>
                      </a:lnTo>
                      <a:lnTo>
                        <a:pt x="95" y="138"/>
                      </a:lnTo>
                      <a:lnTo>
                        <a:pt x="232" y="54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1" name="Google Shape;892;p53">
                  <a:extLst>
                    <a:ext uri="{FF2B5EF4-FFF2-40B4-BE49-F238E27FC236}">
                      <a16:creationId xmlns:a16="http://schemas.microsoft.com/office/drawing/2014/main" id="{1642D86C-FF09-4B75-A5F0-73C31296314C}"/>
                    </a:ext>
                  </a:extLst>
                </p:cNvPr>
                <p:cNvSpPr/>
                <p:nvPr/>
              </p:nvSpPr>
              <p:spPr>
                <a:xfrm>
                  <a:off x="5368150" y="1993188"/>
                  <a:ext cx="312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664" extrusionOk="0">
                      <a:moveTo>
                        <a:pt x="788" y="0"/>
                      </a:moveTo>
                      <a:lnTo>
                        <a:pt x="368" y="221"/>
                      </a:lnTo>
                      <a:lnTo>
                        <a:pt x="410" y="263"/>
                      </a:lnTo>
                      <a:cubicBezTo>
                        <a:pt x="421" y="274"/>
                        <a:pt x="557" y="295"/>
                        <a:pt x="652" y="347"/>
                      </a:cubicBezTo>
                      <a:cubicBezTo>
                        <a:pt x="746" y="410"/>
                        <a:pt x="778" y="463"/>
                        <a:pt x="662" y="536"/>
                      </a:cubicBezTo>
                      <a:cubicBezTo>
                        <a:pt x="601" y="571"/>
                        <a:pt x="541" y="587"/>
                        <a:pt x="482" y="587"/>
                      </a:cubicBezTo>
                      <a:cubicBezTo>
                        <a:pt x="417" y="587"/>
                        <a:pt x="354" y="569"/>
                        <a:pt x="295" y="536"/>
                      </a:cubicBezTo>
                      <a:cubicBezTo>
                        <a:pt x="200" y="484"/>
                        <a:pt x="84" y="389"/>
                        <a:pt x="84" y="389"/>
                      </a:cubicBezTo>
                      <a:lnTo>
                        <a:pt x="0" y="421"/>
                      </a:lnTo>
                      <a:cubicBezTo>
                        <a:pt x="11" y="431"/>
                        <a:pt x="105" y="526"/>
                        <a:pt x="232" y="589"/>
                      </a:cubicBezTo>
                      <a:cubicBezTo>
                        <a:pt x="312" y="637"/>
                        <a:pt x="401" y="663"/>
                        <a:pt x="495" y="663"/>
                      </a:cubicBezTo>
                      <a:cubicBezTo>
                        <a:pt x="583" y="663"/>
                        <a:pt x="675" y="640"/>
                        <a:pt x="767" y="589"/>
                      </a:cubicBezTo>
                      <a:cubicBezTo>
                        <a:pt x="935" y="484"/>
                        <a:pt x="893" y="400"/>
                        <a:pt x="746" y="305"/>
                      </a:cubicBezTo>
                      <a:cubicBezTo>
                        <a:pt x="652" y="253"/>
                        <a:pt x="515" y="232"/>
                        <a:pt x="505" y="232"/>
                      </a:cubicBezTo>
                      <a:lnTo>
                        <a:pt x="788" y="94"/>
                      </a:lnTo>
                      <a:lnTo>
                        <a:pt x="1166" y="316"/>
                      </a:lnTo>
                      <a:lnTo>
                        <a:pt x="1250" y="263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2" name="Google Shape;893;p53">
                  <a:extLst>
                    <a:ext uri="{FF2B5EF4-FFF2-40B4-BE49-F238E27FC236}">
                      <a16:creationId xmlns:a16="http://schemas.microsoft.com/office/drawing/2014/main" id="{6DDB8D33-044F-41D0-8F02-E25F27A6630B}"/>
                    </a:ext>
                  </a:extLst>
                </p:cNvPr>
                <p:cNvSpPr/>
                <p:nvPr/>
              </p:nvSpPr>
              <p:spPr>
                <a:xfrm>
                  <a:off x="5351075" y="1983463"/>
                  <a:ext cx="30225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736" extrusionOk="0">
                      <a:moveTo>
                        <a:pt x="767" y="0"/>
                      </a:moveTo>
                      <a:lnTo>
                        <a:pt x="704" y="53"/>
                      </a:lnTo>
                      <a:cubicBezTo>
                        <a:pt x="704" y="53"/>
                        <a:pt x="841" y="105"/>
                        <a:pt x="925" y="158"/>
                      </a:cubicBezTo>
                      <a:cubicBezTo>
                        <a:pt x="1041" y="221"/>
                        <a:pt x="1062" y="273"/>
                        <a:pt x="957" y="336"/>
                      </a:cubicBezTo>
                      <a:cubicBezTo>
                        <a:pt x="873" y="389"/>
                        <a:pt x="746" y="389"/>
                        <a:pt x="546" y="389"/>
                      </a:cubicBezTo>
                      <a:lnTo>
                        <a:pt x="74" y="399"/>
                      </a:lnTo>
                      <a:lnTo>
                        <a:pt x="0" y="441"/>
                      </a:lnTo>
                      <a:lnTo>
                        <a:pt x="504" y="736"/>
                      </a:lnTo>
                      <a:lnTo>
                        <a:pt x="578" y="684"/>
                      </a:lnTo>
                      <a:lnTo>
                        <a:pt x="189" y="462"/>
                      </a:lnTo>
                      <a:lnTo>
                        <a:pt x="609" y="452"/>
                      </a:lnTo>
                      <a:cubicBezTo>
                        <a:pt x="652" y="454"/>
                        <a:pt x="692" y="456"/>
                        <a:pt x="729" y="456"/>
                      </a:cubicBezTo>
                      <a:cubicBezTo>
                        <a:pt x="871" y="456"/>
                        <a:pt x="969" y="437"/>
                        <a:pt x="1062" y="378"/>
                      </a:cubicBezTo>
                      <a:cubicBezTo>
                        <a:pt x="1209" y="294"/>
                        <a:pt x="1188" y="210"/>
                        <a:pt x="1030" y="116"/>
                      </a:cubicBezTo>
                      <a:cubicBezTo>
                        <a:pt x="915" y="53"/>
                        <a:pt x="778" y="11"/>
                        <a:pt x="76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3" name="Google Shape;894;p53">
                  <a:extLst>
                    <a:ext uri="{FF2B5EF4-FFF2-40B4-BE49-F238E27FC236}">
                      <a16:creationId xmlns:a16="http://schemas.microsoft.com/office/drawing/2014/main" id="{4979501D-A3DB-4EBB-9FB5-A78886A1A2C4}"/>
                    </a:ext>
                  </a:extLst>
                </p:cNvPr>
                <p:cNvSpPr/>
                <p:nvPr/>
              </p:nvSpPr>
              <p:spPr>
                <a:xfrm>
                  <a:off x="5304050" y="2013313"/>
                  <a:ext cx="305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610" extrusionOk="0">
                      <a:moveTo>
                        <a:pt x="379" y="204"/>
                      </a:moveTo>
                      <a:cubicBezTo>
                        <a:pt x="389" y="204"/>
                        <a:pt x="526" y="235"/>
                        <a:pt x="610" y="288"/>
                      </a:cubicBezTo>
                      <a:cubicBezTo>
                        <a:pt x="725" y="351"/>
                        <a:pt x="736" y="424"/>
                        <a:pt x="631" y="487"/>
                      </a:cubicBezTo>
                      <a:cubicBezTo>
                        <a:pt x="573" y="519"/>
                        <a:pt x="513" y="535"/>
                        <a:pt x="451" y="535"/>
                      </a:cubicBezTo>
                      <a:cubicBezTo>
                        <a:pt x="389" y="535"/>
                        <a:pt x="326" y="519"/>
                        <a:pt x="263" y="487"/>
                      </a:cubicBezTo>
                      <a:cubicBezTo>
                        <a:pt x="137" y="403"/>
                        <a:pt x="211" y="298"/>
                        <a:pt x="379" y="204"/>
                      </a:cubicBezTo>
                      <a:close/>
                      <a:moveTo>
                        <a:pt x="730" y="1"/>
                      </a:moveTo>
                      <a:cubicBezTo>
                        <a:pt x="606" y="1"/>
                        <a:pt x="468" y="40"/>
                        <a:pt x="316" y="130"/>
                      </a:cubicBezTo>
                      <a:cubicBezTo>
                        <a:pt x="64" y="277"/>
                        <a:pt x="1" y="414"/>
                        <a:pt x="190" y="529"/>
                      </a:cubicBezTo>
                      <a:cubicBezTo>
                        <a:pt x="281" y="583"/>
                        <a:pt x="376" y="610"/>
                        <a:pt x="469" y="610"/>
                      </a:cubicBezTo>
                      <a:cubicBezTo>
                        <a:pt x="557" y="610"/>
                        <a:pt x="644" y="586"/>
                        <a:pt x="725" y="540"/>
                      </a:cubicBezTo>
                      <a:cubicBezTo>
                        <a:pt x="883" y="445"/>
                        <a:pt x="872" y="340"/>
                        <a:pt x="704" y="246"/>
                      </a:cubicBezTo>
                      <a:cubicBezTo>
                        <a:pt x="620" y="193"/>
                        <a:pt x="463" y="162"/>
                        <a:pt x="452" y="162"/>
                      </a:cubicBezTo>
                      <a:cubicBezTo>
                        <a:pt x="555" y="102"/>
                        <a:pt x="654" y="72"/>
                        <a:pt x="748" y="72"/>
                      </a:cubicBezTo>
                      <a:cubicBezTo>
                        <a:pt x="817" y="72"/>
                        <a:pt x="884" y="88"/>
                        <a:pt x="946" y="120"/>
                      </a:cubicBezTo>
                      <a:cubicBezTo>
                        <a:pt x="1041" y="183"/>
                        <a:pt x="1125" y="246"/>
                        <a:pt x="1136" y="256"/>
                      </a:cubicBezTo>
                      <a:lnTo>
                        <a:pt x="1220" y="214"/>
                      </a:lnTo>
                      <a:cubicBezTo>
                        <a:pt x="1209" y="214"/>
                        <a:pt x="1125" y="141"/>
                        <a:pt x="1020" y="78"/>
                      </a:cubicBezTo>
                      <a:cubicBezTo>
                        <a:pt x="932" y="29"/>
                        <a:pt x="836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4" name="Google Shape;895;p53">
                  <a:extLst>
                    <a:ext uri="{FF2B5EF4-FFF2-40B4-BE49-F238E27FC236}">
                      <a16:creationId xmlns:a16="http://schemas.microsoft.com/office/drawing/2014/main" id="{16E0AEED-9695-4F7E-A31A-73965D5C7973}"/>
                    </a:ext>
                  </a:extLst>
                </p:cNvPr>
                <p:cNvSpPr/>
                <p:nvPr/>
              </p:nvSpPr>
              <p:spPr>
                <a:xfrm>
                  <a:off x="5326900" y="2026238"/>
                  <a:ext cx="29725" cy="1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616" extrusionOk="0">
                      <a:moveTo>
                        <a:pt x="756" y="73"/>
                      </a:moveTo>
                      <a:cubicBezTo>
                        <a:pt x="815" y="73"/>
                        <a:pt x="866" y="89"/>
                        <a:pt x="915" y="117"/>
                      </a:cubicBezTo>
                      <a:cubicBezTo>
                        <a:pt x="1051" y="201"/>
                        <a:pt x="1041" y="275"/>
                        <a:pt x="778" y="422"/>
                      </a:cubicBezTo>
                      <a:cubicBezTo>
                        <a:pt x="637" y="509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48" y="422"/>
                        <a:pt x="148" y="349"/>
                        <a:pt x="390" y="201"/>
                      </a:cubicBezTo>
                      <a:cubicBezTo>
                        <a:pt x="550" y="112"/>
                        <a:pt x="663" y="73"/>
                        <a:pt x="756" y="73"/>
                      </a:cubicBezTo>
                      <a:close/>
                      <a:moveTo>
                        <a:pt x="739" y="1"/>
                      </a:moveTo>
                      <a:cubicBezTo>
                        <a:pt x="618" y="1"/>
                        <a:pt x="476" y="44"/>
                        <a:pt x="295" y="149"/>
                      </a:cubicBezTo>
                      <a:cubicBezTo>
                        <a:pt x="0" y="327"/>
                        <a:pt x="11" y="443"/>
                        <a:pt x="190" y="549"/>
                      </a:cubicBezTo>
                      <a:cubicBezTo>
                        <a:pt x="269" y="590"/>
                        <a:pt x="351" y="615"/>
                        <a:pt x="446" y="615"/>
                      </a:cubicBezTo>
                      <a:cubicBezTo>
                        <a:pt x="565" y="615"/>
                        <a:pt x="702" y="575"/>
                        <a:pt x="873" y="475"/>
                      </a:cubicBezTo>
                      <a:cubicBezTo>
                        <a:pt x="1188" y="296"/>
                        <a:pt x="1177" y="180"/>
                        <a:pt x="999" y="75"/>
                      </a:cubicBezTo>
                      <a:cubicBezTo>
                        <a:pt x="919" y="29"/>
                        <a:pt x="836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5" name="Google Shape;896;p53">
                  <a:extLst>
                    <a:ext uri="{FF2B5EF4-FFF2-40B4-BE49-F238E27FC236}">
                      <a16:creationId xmlns:a16="http://schemas.microsoft.com/office/drawing/2014/main" id="{9842B92D-E4EE-4DC4-9C09-FFD5798FDB0B}"/>
                    </a:ext>
                  </a:extLst>
                </p:cNvPr>
                <p:cNvSpPr/>
                <p:nvPr/>
              </p:nvSpPr>
              <p:spPr>
                <a:xfrm>
                  <a:off x="5319300" y="20302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84"/>
                      </a:lnTo>
                      <a:lnTo>
                        <a:pt x="94" y="137"/>
                      </a:lnTo>
                      <a:lnTo>
                        <a:pt x="231" y="6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6" name="Google Shape;897;p53">
                  <a:extLst>
                    <a:ext uri="{FF2B5EF4-FFF2-40B4-BE49-F238E27FC236}">
                      <a16:creationId xmlns:a16="http://schemas.microsoft.com/office/drawing/2014/main" id="{C070184A-2CE6-4F51-BB70-4ED76B05EF13}"/>
                    </a:ext>
                  </a:extLst>
                </p:cNvPr>
                <p:cNvSpPr/>
                <p:nvPr/>
              </p:nvSpPr>
              <p:spPr>
                <a:xfrm>
                  <a:off x="5343450" y="20359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59" y="70"/>
                      </a:moveTo>
                      <a:cubicBezTo>
                        <a:pt x="821" y="70"/>
                        <a:pt x="874" y="87"/>
                        <a:pt x="925" y="118"/>
                      </a:cubicBezTo>
                      <a:cubicBezTo>
                        <a:pt x="1051" y="191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4" y="544"/>
                      </a:cubicBezTo>
                      <a:cubicBezTo>
                        <a:pt x="383" y="544"/>
                        <a:pt x="332" y="526"/>
                        <a:pt x="284" y="496"/>
                      </a:cubicBezTo>
                      <a:cubicBezTo>
                        <a:pt x="158" y="422"/>
                        <a:pt x="148" y="349"/>
                        <a:pt x="400" y="202"/>
                      </a:cubicBezTo>
                      <a:cubicBezTo>
                        <a:pt x="556" y="108"/>
                        <a:pt x="667" y="70"/>
                        <a:pt x="759" y="70"/>
                      </a:cubicBezTo>
                      <a:close/>
                      <a:moveTo>
                        <a:pt x="738" y="0"/>
                      </a:moveTo>
                      <a:cubicBezTo>
                        <a:pt x="617" y="0"/>
                        <a:pt x="475" y="44"/>
                        <a:pt x="295" y="149"/>
                      </a:cubicBezTo>
                      <a:cubicBezTo>
                        <a:pt x="1" y="317"/>
                        <a:pt x="22" y="433"/>
                        <a:pt x="200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5"/>
                      </a:cubicBezTo>
                      <a:cubicBezTo>
                        <a:pt x="1199" y="286"/>
                        <a:pt x="1188" y="181"/>
                        <a:pt x="999" y="76"/>
                      </a:cubicBezTo>
                      <a:cubicBezTo>
                        <a:pt x="919" y="29"/>
                        <a:pt x="835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236" name="Google Shape;898;p53">
              <a:extLst>
                <a:ext uri="{FF2B5EF4-FFF2-40B4-BE49-F238E27FC236}">
                  <a16:creationId xmlns:a16="http://schemas.microsoft.com/office/drawing/2014/main" id="{1350EA32-2CA3-42FC-A142-9B5C7BA837A5}"/>
                </a:ext>
              </a:extLst>
            </p:cNvPr>
            <p:cNvGrpSpPr/>
            <p:nvPr/>
          </p:nvGrpSpPr>
          <p:grpSpPr>
            <a:xfrm>
              <a:off x="1567225" y="2060158"/>
              <a:ext cx="629072" cy="735415"/>
              <a:chOff x="2193460" y="1781543"/>
              <a:chExt cx="747293" cy="873622"/>
            </a:xfrm>
          </p:grpSpPr>
          <p:sp>
            <p:nvSpPr>
              <p:cNvPr id="329" name="Google Shape;899;p53">
                <a:extLst>
                  <a:ext uri="{FF2B5EF4-FFF2-40B4-BE49-F238E27FC236}">
                    <a16:creationId xmlns:a16="http://schemas.microsoft.com/office/drawing/2014/main" id="{1EFCA5EB-DA18-47CF-8CBA-3821EF852F48}"/>
                  </a:ext>
                </a:extLst>
              </p:cNvPr>
              <p:cNvSpPr/>
              <p:nvPr/>
            </p:nvSpPr>
            <p:spPr>
              <a:xfrm>
                <a:off x="2249752" y="2318547"/>
                <a:ext cx="685359" cy="32358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7243" extrusionOk="0">
                    <a:moveTo>
                      <a:pt x="1" y="1"/>
                    </a:moveTo>
                    <a:lnTo>
                      <a:pt x="1" y="1724"/>
                    </a:lnTo>
                    <a:cubicBezTo>
                      <a:pt x="1" y="1829"/>
                      <a:pt x="85" y="1934"/>
                      <a:pt x="232" y="2018"/>
                    </a:cubicBezTo>
                    <a:lnTo>
                      <a:pt x="8953" y="7093"/>
                    </a:lnTo>
                    <a:cubicBezTo>
                      <a:pt x="9131" y="7193"/>
                      <a:pt x="9373" y="7243"/>
                      <a:pt x="9616" y="7243"/>
                    </a:cubicBezTo>
                    <a:cubicBezTo>
                      <a:pt x="9859" y="7243"/>
                      <a:pt x="10103" y="7193"/>
                      <a:pt x="10286" y="7093"/>
                    </a:cubicBezTo>
                    <a:lnTo>
                      <a:pt x="15341" y="4161"/>
                    </a:lnTo>
                    <a:lnTo>
                      <a:pt x="15341" y="2281"/>
                    </a:lnTo>
                    <a:lnTo>
                      <a:pt x="10424" y="5118"/>
                    </a:lnTo>
                    <a:cubicBezTo>
                      <a:pt x="10192" y="5254"/>
                      <a:pt x="9898" y="5317"/>
                      <a:pt x="9604" y="5317"/>
                    </a:cubicBezTo>
                    <a:cubicBezTo>
                      <a:pt x="9320" y="5317"/>
                      <a:pt x="9026" y="5254"/>
                      <a:pt x="8795" y="5118"/>
                    </a:cubicBezTo>
                    <a:lnTo>
                      <a:pt x="74" y="54"/>
                    </a:lnTo>
                    <a:cubicBezTo>
                      <a:pt x="53" y="43"/>
                      <a:pt x="22" y="22"/>
                      <a:pt x="1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0" name="Google Shape;900;p53">
                <a:extLst>
                  <a:ext uri="{FF2B5EF4-FFF2-40B4-BE49-F238E27FC236}">
                    <a16:creationId xmlns:a16="http://schemas.microsoft.com/office/drawing/2014/main" id="{CDA38DA6-30F9-4B5D-8F46-8407C5A0FB14}"/>
                  </a:ext>
                </a:extLst>
              </p:cNvPr>
              <p:cNvSpPr/>
              <p:nvPr/>
            </p:nvSpPr>
            <p:spPr>
              <a:xfrm>
                <a:off x="2249752" y="1928035"/>
                <a:ext cx="685359" cy="61495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13765" extrusionOk="0">
                    <a:moveTo>
                      <a:pt x="13975" y="0"/>
                    </a:moveTo>
                    <a:lnTo>
                      <a:pt x="232" y="7943"/>
                    </a:lnTo>
                    <a:lnTo>
                      <a:pt x="232" y="7933"/>
                    </a:lnTo>
                    <a:cubicBezTo>
                      <a:pt x="158" y="7985"/>
                      <a:pt x="106" y="8027"/>
                      <a:pt x="64" y="8080"/>
                    </a:cubicBezTo>
                    <a:cubicBezTo>
                      <a:pt x="22" y="8132"/>
                      <a:pt x="1" y="8185"/>
                      <a:pt x="1" y="8237"/>
                    </a:cubicBezTo>
                    <a:cubicBezTo>
                      <a:pt x="1" y="8290"/>
                      <a:pt x="11" y="8332"/>
                      <a:pt x="43" y="8374"/>
                    </a:cubicBezTo>
                    <a:cubicBezTo>
                      <a:pt x="85" y="8437"/>
                      <a:pt x="137" y="8489"/>
                      <a:pt x="221" y="8542"/>
                    </a:cubicBezTo>
                    <a:lnTo>
                      <a:pt x="8942" y="13607"/>
                    </a:lnTo>
                    <a:cubicBezTo>
                      <a:pt x="9120" y="13712"/>
                      <a:pt x="9365" y="13764"/>
                      <a:pt x="9609" y="13764"/>
                    </a:cubicBezTo>
                    <a:cubicBezTo>
                      <a:pt x="9853" y="13764"/>
                      <a:pt x="10098" y="13712"/>
                      <a:pt x="10276" y="13607"/>
                    </a:cubicBezTo>
                    <a:lnTo>
                      <a:pt x="15341" y="10686"/>
                    </a:lnTo>
                    <a:lnTo>
                      <a:pt x="15341" y="9488"/>
                    </a:lnTo>
                    <a:lnTo>
                      <a:pt x="11222" y="11863"/>
                    </a:lnTo>
                    <a:cubicBezTo>
                      <a:pt x="11148" y="11905"/>
                      <a:pt x="11064" y="11927"/>
                      <a:pt x="10979" y="11927"/>
                    </a:cubicBezTo>
                    <a:cubicBezTo>
                      <a:pt x="10919" y="11927"/>
                      <a:pt x="10858" y="11916"/>
                      <a:pt x="10802" y="11894"/>
                    </a:cubicBezTo>
                    <a:cubicBezTo>
                      <a:pt x="10455" y="11736"/>
                      <a:pt x="10040" y="11657"/>
                      <a:pt x="9624" y="11657"/>
                    </a:cubicBezTo>
                    <a:cubicBezTo>
                      <a:pt x="9207" y="11657"/>
                      <a:pt x="8789" y="11736"/>
                      <a:pt x="8437" y="11894"/>
                    </a:cubicBezTo>
                    <a:cubicBezTo>
                      <a:pt x="8354" y="11925"/>
                      <a:pt x="8291" y="11939"/>
                      <a:pt x="8235" y="11939"/>
                    </a:cubicBezTo>
                    <a:cubicBezTo>
                      <a:pt x="8158" y="11939"/>
                      <a:pt x="8097" y="11911"/>
                      <a:pt x="8017" y="11863"/>
                    </a:cubicBezTo>
                    <a:lnTo>
                      <a:pt x="3384" y="9173"/>
                    </a:lnTo>
                    <a:cubicBezTo>
                      <a:pt x="3247" y="9089"/>
                      <a:pt x="3205" y="9036"/>
                      <a:pt x="3342" y="8921"/>
                    </a:cubicBezTo>
                    <a:cubicBezTo>
                      <a:pt x="3783" y="8595"/>
                      <a:pt x="3856" y="8153"/>
                      <a:pt x="3573" y="7786"/>
                    </a:cubicBezTo>
                    <a:cubicBezTo>
                      <a:pt x="3541" y="7733"/>
                      <a:pt x="3499" y="7691"/>
                      <a:pt x="3457" y="7649"/>
                    </a:cubicBezTo>
                    <a:cubicBezTo>
                      <a:pt x="3426" y="7618"/>
                      <a:pt x="3384" y="7586"/>
                      <a:pt x="3342" y="7555"/>
                    </a:cubicBezTo>
                    <a:cubicBezTo>
                      <a:pt x="3331" y="7544"/>
                      <a:pt x="3331" y="7534"/>
                      <a:pt x="3321" y="7523"/>
                    </a:cubicBezTo>
                    <a:cubicBezTo>
                      <a:pt x="3258" y="7460"/>
                      <a:pt x="3279" y="7376"/>
                      <a:pt x="3384" y="7313"/>
                    </a:cubicBezTo>
                    <a:lnTo>
                      <a:pt x="14909" y="662"/>
                    </a:lnTo>
                    <a:cubicBezTo>
                      <a:pt x="14804" y="525"/>
                      <a:pt x="14668" y="410"/>
                      <a:pt x="14531" y="326"/>
                    </a:cubicBezTo>
                    <a:lnTo>
                      <a:pt x="13975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1" name="Google Shape;901;p53">
                <a:extLst>
                  <a:ext uri="{FF2B5EF4-FFF2-40B4-BE49-F238E27FC236}">
                    <a16:creationId xmlns:a16="http://schemas.microsoft.com/office/drawing/2014/main" id="{1D8EB894-C6D0-4709-98F4-DA12AB272672}"/>
                  </a:ext>
                </a:extLst>
              </p:cNvPr>
              <p:cNvSpPr/>
              <p:nvPr/>
            </p:nvSpPr>
            <p:spPr>
              <a:xfrm>
                <a:off x="2687264" y="2066575"/>
                <a:ext cx="247857" cy="219399"/>
              </a:xfrm>
              <a:custGeom>
                <a:avLst/>
                <a:gdLst/>
                <a:ahLst/>
                <a:cxnLst/>
                <a:rect l="l" t="t" r="r" b="b"/>
                <a:pathLst>
                  <a:path w="5548" h="4911" extrusionOk="0">
                    <a:moveTo>
                      <a:pt x="4532" y="1"/>
                    </a:moveTo>
                    <a:cubicBezTo>
                      <a:pt x="3440" y="1"/>
                      <a:pt x="2346" y="243"/>
                      <a:pt x="1513" y="723"/>
                    </a:cubicBezTo>
                    <a:cubicBezTo>
                      <a:pt x="357" y="1386"/>
                      <a:pt x="0" y="2331"/>
                      <a:pt x="441" y="3172"/>
                    </a:cubicBezTo>
                    <a:cubicBezTo>
                      <a:pt x="462" y="3214"/>
                      <a:pt x="493" y="3266"/>
                      <a:pt x="515" y="3308"/>
                    </a:cubicBezTo>
                    <a:cubicBezTo>
                      <a:pt x="546" y="3350"/>
                      <a:pt x="578" y="3392"/>
                      <a:pt x="609" y="3445"/>
                    </a:cubicBezTo>
                    <a:cubicBezTo>
                      <a:pt x="820" y="3718"/>
                      <a:pt x="1103" y="3970"/>
                      <a:pt x="1492" y="4191"/>
                    </a:cubicBezTo>
                    <a:cubicBezTo>
                      <a:pt x="2312" y="4672"/>
                      <a:pt x="3393" y="4911"/>
                      <a:pt x="4477" y="4911"/>
                    </a:cubicBezTo>
                    <a:cubicBezTo>
                      <a:pt x="4837" y="4911"/>
                      <a:pt x="5197" y="4884"/>
                      <a:pt x="5548" y="4832"/>
                    </a:cubicBezTo>
                    <a:lnTo>
                      <a:pt x="5548" y="3340"/>
                    </a:lnTo>
                    <a:cubicBezTo>
                      <a:pt x="5232" y="3487"/>
                      <a:pt x="4917" y="3592"/>
                      <a:pt x="4906" y="3602"/>
                    </a:cubicBezTo>
                    <a:lnTo>
                      <a:pt x="4518" y="3319"/>
                    </a:lnTo>
                    <a:cubicBezTo>
                      <a:pt x="4539" y="3308"/>
                      <a:pt x="4896" y="3161"/>
                      <a:pt x="5190" y="3004"/>
                    </a:cubicBezTo>
                    <a:lnTo>
                      <a:pt x="4738" y="2678"/>
                    </a:lnTo>
                    <a:lnTo>
                      <a:pt x="4581" y="2552"/>
                    </a:lnTo>
                    <a:cubicBezTo>
                      <a:pt x="4497" y="2573"/>
                      <a:pt x="4402" y="2594"/>
                      <a:pt x="4318" y="2605"/>
                    </a:cubicBezTo>
                    <a:cubicBezTo>
                      <a:pt x="4129" y="2657"/>
                      <a:pt x="3961" y="2689"/>
                      <a:pt x="3804" y="2699"/>
                    </a:cubicBezTo>
                    <a:cubicBezTo>
                      <a:pt x="3752" y="2704"/>
                      <a:pt x="3701" y="2707"/>
                      <a:pt x="3652" y="2707"/>
                    </a:cubicBezTo>
                    <a:cubicBezTo>
                      <a:pt x="3512" y="2707"/>
                      <a:pt x="3382" y="2685"/>
                      <a:pt x="3257" y="2647"/>
                    </a:cubicBezTo>
                    <a:cubicBezTo>
                      <a:pt x="3152" y="2626"/>
                      <a:pt x="3057" y="2584"/>
                      <a:pt x="2963" y="2521"/>
                    </a:cubicBezTo>
                    <a:cubicBezTo>
                      <a:pt x="2396" y="2194"/>
                      <a:pt x="2522" y="1837"/>
                      <a:pt x="3078" y="1512"/>
                    </a:cubicBezTo>
                    <a:lnTo>
                      <a:pt x="3131" y="1480"/>
                    </a:lnTo>
                    <a:lnTo>
                      <a:pt x="2637" y="1102"/>
                    </a:lnTo>
                    <a:lnTo>
                      <a:pt x="2942" y="924"/>
                    </a:lnTo>
                    <a:lnTo>
                      <a:pt x="3456" y="1312"/>
                    </a:lnTo>
                    <a:cubicBezTo>
                      <a:pt x="3772" y="1165"/>
                      <a:pt x="4077" y="1060"/>
                      <a:pt x="4087" y="1050"/>
                    </a:cubicBezTo>
                    <a:lnTo>
                      <a:pt x="4486" y="1333"/>
                    </a:lnTo>
                    <a:cubicBezTo>
                      <a:pt x="4465" y="1333"/>
                      <a:pt x="4150" y="1491"/>
                      <a:pt x="3877" y="1627"/>
                    </a:cubicBezTo>
                    <a:lnTo>
                      <a:pt x="4465" y="2058"/>
                    </a:lnTo>
                    <a:cubicBezTo>
                      <a:pt x="4817" y="1951"/>
                      <a:pt x="5079" y="1900"/>
                      <a:pt x="5306" y="1900"/>
                    </a:cubicBezTo>
                    <a:cubicBezTo>
                      <a:pt x="5391" y="1900"/>
                      <a:pt x="5470" y="1907"/>
                      <a:pt x="5548" y="1921"/>
                    </a:cubicBezTo>
                    <a:lnTo>
                      <a:pt x="5548" y="72"/>
                    </a:lnTo>
                    <a:cubicBezTo>
                      <a:pt x="5215" y="25"/>
                      <a:pt x="4874" y="1"/>
                      <a:pt x="45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2" name="Google Shape;902;p53">
                <a:extLst>
                  <a:ext uri="{FF2B5EF4-FFF2-40B4-BE49-F238E27FC236}">
                    <a16:creationId xmlns:a16="http://schemas.microsoft.com/office/drawing/2014/main" id="{05EC1356-11BD-439A-893D-034A29634992}"/>
                  </a:ext>
                </a:extLst>
              </p:cNvPr>
              <p:cNvSpPr/>
              <p:nvPr/>
            </p:nvSpPr>
            <p:spPr>
              <a:xfrm>
                <a:off x="2236617" y="1920485"/>
                <a:ext cx="698494" cy="734680"/>
              </a:xfrm>
              <a:custGeom>
                <a:avLst/>
                <a:gdLst/>
                <a:ahLst/>
                <a:cxnLst/>
                <a:rect l="l" t="t" r="r" b="b"/>
                <a:pathLst>
                  <a:path w="15635" h="16445" extrusionOk="0">
                    <a:moveTo>
                      <a:pt x="13975" y="1"/>
                    </a:moveTo>
                    <a:lnTo>
                      <a:pt x="379" y="7850"/>
                    </a:lnTo>
                    <a:cubicBezTo>
                      <a:pt x="137" y="7997"/>
                      <a:pt x="1" y="8196"/>
                      <a:pt x="1" y="8406"/>
                    </a:cubicBezTo>
                    <a:lnTo>
                      <a:pt x="1" y="8417"/>
                    </a:lnTo>
                    <a:lnTo>
                      <a:pt x="1" y="8627"/>
                    </a:lnTo>
                    <a:lnTo>
                      <a:pt x="1" y="10634"/>
                    </a:lnTo>
                    <a:cubicBezTo>
                      <a:pt x="1" y="10855"/>
                      <a:pt x="137" y="11044"/>
                      <a:pt x="379" y="11191"/>
                    </a:cubicBezTo>
                    <a:lnTo>
                      <a:pt x="9099" y="16255"/>
                    </a:lnTo>
                    <a:cubicBezTo>
                      <a:pt x="9320" y="16381"/>
                      <a:pt x="9614" y="16444"/>
                      <a:pt x="9908" y="16444"/>
                    </a:cubicBezTo>
                    <a:cubicBezTo>
                      <a:pt x="10202" y="16444"/>
                      <a:pt x="10496" y="16381"/>
                      <a:pt x="10728" y="16255"/>
                    </a:cubicBezTo>
                    <a:lnTo>
                      <a:pt x="15635" y="13418"/>
                    </a:lnTo>
                    <a:lnTo>
                      <a:pt x="15635" y="13250"/>
                    </a:lnTo>
                    <a:lnTo>
                      <a:pt x="15635" y="13071"/>
                    </a:lnTo>
                    <a:lnTo>
                      <a:pt x="10580" y="16003"/>
                    </a:lnTo>
                    <a:cubicBezTo>
                      <a:pt x="10397" y="16103"/>
                      <a:pt x="10153" y="16153"/>
                      <a:pt x="9910" y="16153"/>
                    </a:cubicBezTo>
                    <a:cubicBezTo>
                      <a:pt x="9667" y="16153"/>
                      <a:pt x="9425" y="16103"/>
                      <a:pt x="9247" y="16003"/>
                    </a:cubicBezTo>
                    <a:lnTo>
                      <a:pt x="526" y="10928"/>
                    </a:lnTo>
                    <a:cubicBezTo>
                      <a:pt x="379" y="10844"/>
                      <a:pt x="295" y="10739"/>
                      <a:pt x="295" y="10634"/>
                    </a:cubicBezTo>
                    <a:lnTo>
                      <a:pt x="295" y="8911"/>
                    </a:lnTo>
                    <a:cubicBezTo>
                      <a:pt x="316" y="8932"/>
                      <a:pt x="347" y="8953"/>
                      <a:pt x="368" y="8964"/>
                    </a:cubicBezTo>
                    <a:lnTo>
                      <a:pt x="9089" y="14028"/>
                    </a:lnTo>
                    <a:cubicBezTo>
                      <a:pt x="9320" y="14164"/>
                      <a:pt x="9614" y="14227"/>
                      <a:pt x="9898" y="14227"/>
                    </a:cubicBezTo>
                    <a:cubicBezTo>
                      <a:pt x="10192" y="14227"/>
                      <a:pt x="10486" y="14164"/>
                      <a:pt x="10718" y="14028"/>
                    </a:cubicBezTo>
                    <a:lnTo>
                      <a:pt x="15635" y="11191"/>
                    </a:lnTo>
                    <a:lnTo>
                      <a:pt x="15635" y="11023"/>
                    </a:lnTo>
                    <a:lnTo>
                      <a:pt x="15635" y="10855"/>
                    </a:lnTo>
                    <a:lnTo>
                      <a:pt x="10570" y="13776"/>
                    </a:lnTo>
                    <a:cubicBezTo>
                      <a:pt x="10392" y="13881"/>
                      <a:pt x="10147" y="13933"/>
                      <a:pt x="9903" y="13933"/>
                    </a:cubicBezTo>
                    <a:cubicBezTo>
                      <a:pt x="9659" y="13933"/>
                      <a:pt x="9414" y="13881"/>
                      <a:pt x="9236" y="13776"/>
                    </a:cubicBezTo>
                    <a:lnTo>
                      <a:pt x="515" y="8711"/>
                    </a:lnTo>
                    <a:cubicBezTo>
                      <a:pt x="431" y="8658"/>
                      <a:pt x="379" y="8606"/>
                      <a:pt x="337" y="8543"/>
                    </a:cubicBezTo>
                    <a:cubicBezTo>
                      <a:pt x="305" y="8501"/>
                      <a:pt x="295" y="8459"/>
                      <a:pt x="295" y="8406"/>
                    </a:cubicBezTo>
                    <a:cubicBezTo>
                      <a:pt x="295" y="8354"/>
                      <a:pt x="316" y="8301"/>
                      <a:pt x="358" y="8249"/>
                    </a:cubicBezTo>
                    <a:cubicBezTo>
                      <a:pt x="400" y="8196"/>
                      <a:pt x="452" y="8154"/>
                      <a:pt x="526" y="8102"/>
                    </a:cubicBezTo>
                    <a:lnTo>
                      <a:pt x="526" y="8112"/>
                    </a:lnTo>
                    <a:lnTo>
                      <a:pt x="14269" y="169"/>
                    </a:lnTo>
                    <a:lnTo>
                      <a:pt x="14122" y="85"/>
                    </a:lnTo>
                    <a:lnTo>
                      <a:pt x="13975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3" name="Google Shape;903;p53">
                <a:extLst>
                  <a:ext uri="{FF2B5EF4-FFF2-40B4-BE49-F238E27FC236}">
                    <a16:creationId xmlns:a16="http://schemas.microsoft.com/office/drawing/2014/main" id="{C95672AE-F6A1-4887-AC65-811CB468C49D}"/>
                  </a:ext>
                </a:extLst>
              </p:cNvPr>
              <p:cNvSpPr/>
              <p:nvPr/>
            </p:nvSpPr>
            <p:spPr>
              <a:xfrm>
                <a:off x="2392894" y="1957610"/>
                <a:ext cx="542220" cy="503800"/>
              </a:xfrm>
              <a:custGeom>
                <a:avLst/>
                <a:gdLst/>
                <a:ahLst/>
                <a:cxnLst/>
                <a:rect l="l" t="t" r="r" b="b"/>
                <a:pathLst>
                  <a:path w="12137" h="11277" extrusionOk="0">
                    <a:moveTo>
                      <a:pt x="5113" y="7452"/>
                    </a:moveTo>
                    <a:cubicBezTo>
                      <a:pt x="5507" y="7452"/>
                      <a:pt x="5901" y="7539"/>
                      <a:pt x="6200" y="7712"/>
                    </a:cubicBezTo>
                    <a:cubicBezTo>
                      <a:pt x="6799" y="8059"/>
                      <a:pt x="6799" y="8626"/>
                      <a:pt x="6190" y="8973"/>
                    </a:cubicBezTo>
                    <a:cubicBezTo>
                      <a:pt x="5890" y="9146"/>
                      <a:pt x="5496" y="9233"/>
                      <a:pt x="5102" y="9233"/>
                    </a:cubicBezTo>
                    <a:cubicBezTo>
                      <a:pt x="4708" y="9233"/>
                      <a:pt x="4314" y="9146"/>
                      <a:pt x="4015" y="8973"/>
                    </a:cubicBezTo>
                    <a:cubicBezTo>
                      <a:pt x="3416" y="8626"/>
                      <a:pt x="3426" y="8059"/>
                      <a:pt x="4025" y="7712"/>
                    </a:cubicBezTo>
                    <a:cubicBezTo>
                      <a:pt x="4325" y="7539"/>
                      <a:pt x="4719" y="7452"/>
                      <a:pt x="5113" y="7452"/>
                    </a:cubicBezTo>
                    <a:close/>
                    <a:moveTo>
                      <a:pt x="11705" y="0"/>
                    </a:moveTo>
                    <a:lnTo>
                      <a:pt x="180" y="6651"/>
                    </a:lnTo>
                    <a:cubicBezTo>
                      <a:pt x="75" y="6714"/>
                      <a:pt x="54" y="6798"/>
                      <a:pt x="117" y="6861"/>
                    </a:cubicBezTo>
                    <a:cubicBezTo>
                      <a:pt x="127" y="6872"/>
                      <a:pt x="127" y="6882"/>
                      <a:pt x="138" y="6893"/>
                    </a:cubicBezTo>
                    <a:cubicBezTo>
                      <a:pt x="180" y="6924"/>
                      <a:pt x="222" y="6956"/>
                      <a:pt x="253" y="6987"/>
                    </a:cubicBezTo>
                    <a:cubicBezTo>
                      <a:pt x="295" y="7029"/>
                      <a:pt x="337" y="7071"/>
                      <a:pt x="369" y="7124"/>
                    </a:cubicBezTo>
                    <a:cubicBezTo>
                      <a:pt x="652" y="7491"/>
                      <a:pt x="579" y="7933"/>
                      <a:pt x="138" y="8259"/>
                    </a:cubicBezTo>
                    <a:cubicBezTo>
                      <a:pt x="1" y="8374"/>
                      <a:pt x="43" y="8427"/>
                      <a:pt x="180" y="8511"/>
                    </a:cubicBezTo>
                    <a:lnTo>
                      <a:pt x="4813" y="11201"/>
                    </a:lnTo>
                    <a:cubicBezTo>
                      <a:pt x="4893" y="11249"/>
                      <a:pt x="4954" y="11277"/>
                      <a:pt x="5031" y="11277"/>
                    </a:cubicBezTo>
                    <a:cubicBezTo>
                      <a:pt x="5087" y="11277"/>
                      <a:pt x="5150" y="11263"/>
                      <a:pt x="5233" y="11232"/>
                    </a:cubicBezTo>
                    <a:cubicBezTo>
                      <a:pt x="5585" y="11074"/>
                      <a:pt x="6003" y="10995"/>
                      <a:pt x="6420" y="10995"/>
                    </a:cubicBezTo>
                    <a:cubicBezTo>
                      <a:pt x="6836" y="10995"/>
                      <a:pt x="7251" y="11074"/>
                      <a:pt x="7598" y="11232"/>
                    </a:cubicBezTo>
                    <a:cubicBezTo>
                      <a:pt x="7654" y="11254"/>
                      <a:pt x="7715" y="11265"/>
                      <a:pt x="7775" y="11265"/>
                    </a:cubicBezTo>
                    <a:cubicBezTo>
                      <a:pt x="7860" y="11265"/>
                      <a:pt x="7944" y="11243"/>
                      <a:pt x="8018" y="11201"/>
                    </a:cubicBezTo>
                    <a:lnTo>
                      <a:pt x="12137" y="8826"/>
                    </a:lnTo>
                    <a:lnTo>
                      <a:pt x="12137" y="7271"/>
                    </a:lnTo>
                    <a:cubicBezTo>
                      <a:pt x="11786" y="7323"/>
                      <a:pt x="11426" y="7350"/>
                      <a:pt x="11066" y="7350"/>
                    </a:cubicBezTo>
                    <a:cubicBezTo>
                      <a:pt x="9982" y="7350"/>
                      <a:pt x="8901" y="7111"/>
                      <a:pt x="8081" y="6630"/>
                    </a:cubicBezTo>
                    <a:cubicBezTo>
                      <a:pt x="7692" y="6409"/>
                      <a:pt x="7409" y="6157"/>
                      <a:pt x="7198" y="5884"/>
                    </a:cubicBezTo>
                    <a:cubicBezTo>
                      <a:pt x="7167" y="5831"/>
                      <a:pt x="7135" y="5789"/>
                      <a:pt x="7104" y="5747"/>
                    </a:cubicBezTo>
                    <a:cubicBezTo>
                      <a:pt x="7082" y="5705"/>
                      <a:pt x="7051" y="5653"/>
                      <a:pt x="7030" y="5611"/>
                    </a:cubicBezTo>
                    <a:cubicBezTo>
                      <a:pt x="6589" y="4770"/>
                      <a:pt x="6946" y="3825"/>
                      <a:pt x="8102" y="3162"/>
                    </a:cubicBezTo>
                    <a:cubicBezTo>
                      <a:pt x="8935" y="2682"/>
                      <a:pt x="10029" y="2440"/>
                      <a:pt x="11121" y="2440"/>
                    </a:cubicBezTo>
                    <a:cubicBezTo>
                      <a:pt x="11463" y="2440"/>
                      <a:pt x="11804" y="2464"/>
                      <a:pt x="12137" y="2511"/>
                    </a:cubicBezTo>
                    <a:lnTo>
                      <a:pt x="12137" y="1061"/>
                    </a:lnTo>
                    <a:cubicBezTo>
                      <a:pt x="12137" y="715"/>
                      <a:pt x="11969" y="305"/>
                      <a:pt x="11705" y="0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4" name="Google Shape;904;p53">
                <a:extLst>
                  <a:ext uri="{FF2B5EF4-FFF2-40B4-BE49-F238E27FC236}">
                    <a16:creationId xmlns:a16="http://schemas.microsoft.com/office/drawing/2014/main" id="{0EBCDC1E-1FBE-4E11-ACD7-3FEC45432BE5}"/>
                  </a:ext>
                </a:extLst>
              </p:cNvPr>
              <p:cNvSpPr/>
              <p:nvPr/>
            </p:nvSpPr>
            <p:spPr>
              <a:xfrm>
                <a:off x="2545507" y="2290490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8"/>
                      <a:pt x="609" y="261"/>
                    </a:cubicBezTo>
                    <a:cubicBezTo>
                      <a:pt x="10" y="608"/>
                      <a:pt x="0" y="1175"/>
                      <a:pt x="599" y="1522"/>
                    </a:cubicBezTo>
                    <a:cubicBezTo>
                      <a:pt x="898" y="1695"/>
                      <a:pt x="1292" y="1782"/>
                      <a:pt x="1686" y="1782"/>
                    </a:cubicBezTo>
                    <a:cubicBezTo>
                      <a:pt x="2080" y="1782"/>
                      <a:pt x="2474" y="1695"/>
                      <a:pt x="2774" y="1522"/>
                    </a:cubicBezTo>
                    <a:cubicBezTo>
                      <a:pt x="3383" y="1175"/>
                      <a:pt x="3383" y="608"/>
                      <a:pt x="2784" y="261"/>
                    </a:cubicBezTo>
                    <a:cubicBezTo>
                      <a:pt x="2485" y="88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5" name="Google Shape;905;p53">
                <a:extLst>
                  <a:ext uri="{FF2B5EF4-FFF2-40B4-BE49-F238E27FC236}">
                    <a16:creationId xmlns:a16="http://schemas.microsoft.com/office/drawing/2014/main" id="{A8DBC2D1-97AF-4A3C-83C0-01198996173F}"/>
                  </a:ext>
                </a:extLst>
              </p:cNvPr>
              <p:cNvSpPr/>
              <p:nvPr/>
            </p:nvSpPr>
            <p:spPr>
              <a:xfrm>
                <a:off x="2794263" y="2107811"/>
                <a:ext cx="140860" cy="7702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1724" extrusionOk="0">
                    <a:moveTo>
                      <a:pt x="1166" y="872"/>
                    </a:moveTo>
                    <a:lnTo>
                      <a:pt x="1671" y="1250"/>
                    </a:lnTo>
                    <a:cubicBezTo>
                      <a:pt x="1502" y="1294"/>
                      <a:pt x="1385" y="1315"/>
                      <a:pt x="1293" y="1315"/>
                    </a:cubicBezTo>
                    <a:cubicBezTo>
                      <a:pt x="1207" y="1315"/>
                      <a:pt x="1143" y="1297"/>
                      <a:pt x="1082" y="1261"/>
                    </a:cubicBezTo>
                    <a:cubicBezTo>
                      <a:pt x="914" y="1166"/>
                      <a:pt x="925" y="1030"/>
                      <a:pt x="1166" y="872"/>
                    </a:cubicBezTo>
                    <a:close/>
                    <a:moveTo>
                      <a:pt x="547" y="1"/>
                    </a:moveTo>
                    <a:lnTo>
                      <a:pt x="242" y="179"/>
                    </a:lnTo>
                    <a:lnTo>
                      <a:pt x="736" y="557"/>
                    </a:lnTo>
                    <a:lnTo>
                      <a:pt x="683" y="589"/>
                    </a:lnTo>
                    <a:cubicBezTo>
                      <a:pt x="127" y="914"/>
                      <a:pt x="1" y="1271"/>
                      <a:pt x="568" y="1598"/>
                    </a:cubicBezTo>
                    <a:cubicBezTo>
                      <a:pt x="662" y="1661"/>
                      <a:pt x="757" y="1703"/>
                      <a:pt x="862" y="1724"/>
                    </a:cubicBezTo>
                    <a:cubicBezTo>
                      <a:pt x="1619" y="1587"/>
                      <a:pt x="2385" y="1440"/>
                      <a:pt x="3153" y="1303"/>
                    </a:cubicBezTo>
                    <a:lnTo>
                      <a:pt x="3153" y="998"/>
                    </a:lnTo>
                    <a:cubicBezTo>
                      <a:pt x="3075" y="984"/>
                      <a:pt x="2996" y="977"/>
                      <a:pt x="2911" y="977"/>
                    </a:cubicBezTo>
                    <a:cubicBezTo>
                      <a:pt x="2684" y="977"/>
                      <a:pt x="2422" y="1028"/>
                      <a:pt x="2070" y="1135"/>
                    </a:cubicBezTo>
                    <a:lnTo>
                      <a:pt x="1482" y="704"/>
                    </a:lnTo>
                    <a:cubicBezTo>
                      <a:pt x="1755" y="568"/>
                      <a:pt x="2070" y="410"/>
                      <a:pt x="2091" y="410"/>
                    </a:cubicBezTo>
                    <a:lnTo>
                      <a:pt x="1692" y="127"/>
                    </a:lnTo>
                    <a:cubicBezTo>
                      <a:pt x="1682" y="137"/>
                      <a:pt x="1377" y="242"/>
                      <a:pt x="1061" y="389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6" name="Google Shape;906;p53">
                <a:extLst>
                  <a:ext uri="{FF2B5EF4-FFF2-40B4-BE49-F238E27FC236}">
                    <a16:creationId xmlns:a16="http://schemas.microsoft.com/office/drawing/2014/main" id="{D67C14D6-8DE4-4626-8A9B-4DC58794A37E}"/>
                  </a:ext>
                </a:extLst>
              </p:cNvPr>
              <p:cNvSpPr/>
              <p:nvPr/>
            </p:nvSpPr>
            <p:spPr>
              <a:xfrm>
                <a:off x="2832774" y="2166023"/>
                <a:ext cx="107979" cy="61517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377" extrusionOk="0">
                    <a:moveTo>
                      <a:pt x="2291" y="0"/>
                    </a:moveTo>
                    <a:cubicBezTo>
                      <a:pt x="1523" y="137"/>
                      <a:pt x="757" y="284"/>
                      <a:pt x="0" y="421"/>
                    </a:cubicBezTo>
                    <a:cubicBezTo>
                      <a:pt x="125" y="459"/>
                      <a:pt x="255" y="481"/>
                      <a:pt x="395" y="481"/>
                    </a:cubicBezTo>
                    <a:cubicBezTo>
                      <a:pt x="444" y="481"/>
                      <a:pt x="495" y="478"/>
                      <a:pt x="547" y="473"/>
                    </a:cubicBezTo>
                    <a:cubicBezTo>
                      <a:pt x="704" y="463"/>
                      <a:pt x="872" y="431"/>
                      <a:pt x="1061" y="379"/>
                    </a:cubicBezTo>
                    <a:cubicBezTo>
                      <a:pt x="1145" y="368"/>
                      <a:pt x="1240" y="347"/>
                      <a:pt x="1324" y="326"/>
                    </a:cubicBezTo>
                    <a:lnTo>
                      <a:pt x="1481" y="452"/>
                    </a:lnTo>
                    <a:lnTo>
                      <a:pt x="1933" y="778"/>
                    </a:lnTo>
                    <a:cubicBezTo>
                      <a:pt x="1639" y="935"/>
                      <a:pt x="1282" y="1082"/>
                      <a:pt x="1261" y="1093"/>
                    </a:cubicBezTo>
                    <a:lnTo>
                      <a:pt x="1649" y="1376"/>
                    </a:lnTo>
                    <a:cubicBezTo>
                      <a:pt x="1660" y="1366"/>
                      <a:pt x="1975" y="1261"/>
                      <a:pt x="2291" y="1114"/>
                    </a:cubicBezTo>
                    <a:lnTo>
                      <a:pt x="2291" y="568"/>
                    </a:lnTo>
                    <a:cubicBezTo>
                      <a:pt x="2406" y="473"/>
                      <a:pt x="2417" y="379"/>
                      <a:pt x="2343" y="295"/>
                    </a:cubicBezTo>
                    <a:cubicBezTo>
                      <a:pt x="2322" y="274"/>
                      <a:pt x="2312" y="263"/>
                      <a:pt x="2291" y="253"/>
                    </a:cubicBezTo>
                    <a:lnTo>
                      <a:pt x="2291" y="147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7" name="Google Shape;907;p53">
                <a:extLst>
                  <a:ext uri="{FF2B5EF4-FFF2-40B4-BE49-F238E27FC236}">
                    <a16:creationId xmlns:a16="http://schemas.microsoft.com/office/drawing/2014/main" id="{EAEA240A-12B3-42DF-8518-509B056E2211}"/>
                  </a:ext>
                </a:extLst>
              </p:cNvPr>
              <p:cNvSpPr/>
              <p:nvPr/>
            </p:nvSpPr>
            <p:spPr>
              <a:xfrm>
                <a:off x="2835097" y="2146768"/>
                <a:ext cx="33819" cy="19791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3" extrusionOk="0">
                    <a:moveTo>
                      <a:pt x="252" y="0"/>
                    </a:moveTo>
                    <a:cubicBezTo>
                      <a:pt x="11" y="158"/>
                      <a:pt x="0" y="294"/>
                      <a:pt x="168" y="389"/>
                    </a:cubicBezTo>
                    <a:cubicBezTo>
                      <a:pt x="229" y="425"/>
                      <a:pt x="293" y="443"/>
                      <a:pt x="379" y="443"/>
                    </a:cubicBezTo>
                    <a:cubicBezTo>
                      <a:pt x="471" y="443"/>
                      <a:pt x="588" y="422"/>
                      <a:pt x="757" y="378"/>
                    </a:cubicBez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8" name="Google Shape;908;p53">
                <a:extLst>
                  <a:ext uri="{FF2B5EF4-FFF2-40B4-BE49-F238E27FC236}">
                    <a16:creationId xmlns:a16="http://schemas.microsoft.com/office/drawing/2014/main" id="{CFA2A9D0-A7A7-43F8-AF65-54AE75780DCD}"/>
                  </a:ext>
                </a:extLst>
              </p:cNvPr>
              <p:cNvSpPr/>
              <p:nvPr/>
            </p:nvSpPr>
            <p:spPr>
              <a:xfrm>
                <a:off x="2270884" y="2178220"/>
                <a:ext cx="664228" cy="323447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7240" extrusionOk="0">
                    <a:moveTo>
                      <a:pt x="0" y="1"/>
                    </a:moveTo>
                    <a:lnTo>
                      <a:pt x="0" y="1608"/>
                    </a:lnTo>
                    <a:lnTo>
                      <a:pt x="0" y="1724"/>
                    </a:lnTo>
                    <a:cubicBezTo>
                      <a:pt x="0" y="1829"/>
                      <a:pt x="84" y="1934"/>
                      <a:pt x="231" y="2018"/>
                    </a:cubicBezTo>
                    <a:lnTo>
                      <a:pt x="8952" y="7082"/>
                    </a:lnTo>
                    <a:cubicBezTo>
                      <a:pt x="9131" y="7187"/>
                      <a:pt x="9372" y="7240"/>
                      <a:pt x="9615" y="7240"/>
                    </a:cubicBezTo>
                    <a:cubicBezTo>
                      <a:pt x="9858" y="7240"/>
                      <a:pt x="10103" y="7187"/>
                      <a:pt x="10287" y="7082"/>
                    </a:cubicBezTo>
                    <a:lnTo>
                      <a:pt x="14868" y="4434"/>
                    </a:lnTo>
                    <a:lnTo>
                      <a:pt x="14868" y="2553"/>
                    </a:lnTo>
                    <a:lnTo>
                      <a:pt x="10423" y="5117"/>
                    </a:lnTo>
                    <a:cubicBezTo>
                      <a:pt x="10203" y="5254"/>
                      <a:pt x="9908" y="5317"/>
                      <a:pt x="9603" y="5317"/>
                    </a:cubicBezTo>
                    <a:cubicBezTo>
                      <a:pt x="9309" y="5317"/>
                      <a:pt x="9015" y="5254"/>
                      <a:pt x="8795" y="5117"/>
                    </a:cubicBezTo>
                    <a:lnTo>
                      <a:pt x="74" y="53"/>
                    </a:lnTo>
                    <a:cubicBezTo>
                      <a:pt x="53" y="32"/>
                      <a:pt x="21" y="22"/>
                      <a:pt x="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9" name="Google Shape;909;p53">
                <a:extLst>
                  <a:ext uri="{FF2B5EF4-FFF2-40B4-BE49-F238E27FC236}">
                    <a16:creationId xmlns:a16="http://schemas.microsoft.com/office/drawing/2014/main" id="{3A45408D-9A1E-48C0-8E8C-EA740D6C7572}"/>
                  </a:ext>
                </a:extLst>
              </p:cNvPr>
              <p:cNvSpPr/>
              <p:nvPr/>
            </p:nvSpPr>
            <p:spPr>
              <a:xfrm>
                <a:off x="2856229" y="2006441"/>
                <a:ext cx="33819" cy="19746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2" extrusionOk="0">
                    <a:moveTo>
                      <a:pt x="253" y="0"/>
                    </a:moveTo>
                    <a:cubicBezTo>
                      <a:pt x="11" y="157"/>
                      <a:pt x="1" y="283"/>
                      <a:pt x="169" y="378"/>
                    </a:cubicBezTo>
                    <a:cubicBezTo>
                      <a:pt x="232" y="420"/>
                      <a:pt x="297" y="441"/>
                      <a:pt x="388" y="441"/>
                    </a:cubicBezTo>
                    <a:cubicBezTo>
                      <a:pt x="478" y="441"/>
                      <a:pt x="594" y="420"/>
                      <a:pt x="757" y="37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0" name="Google Shape;910;p53">
                <a:extLst>
                  <a:ext uri="{FF2B5EF4-FFF2-40B4-BE49-F238E27FC236}">
                    <a16:creationId xmlns:a16="http://schemas.microsoft.com/office/drawing/2014/main" id="{485BE4AD-878B-42E7-8C37-FD5FB25E1A6C}"/>
                  </a:ext>
                </a:extLst>
              </p:cNvPr>
              <p:cNvSpPr/>
              <p:nvPr/>
            </p:nvSpPr>
            <p:spPr>
              <a:xfrm>
                <a:off x="2708351" y="1928035"/>
                <a:ext cx="226770" cy="217523"/>
              </a:xfrm>
              <a:custGeom>
                <a:avLst/>
                <a:gdLst/>
                <a:ahLst/>
                <a:cxnLst/>
                <a:rect l="l" t="t" r="r" b="b"/>
                <a:pathLst>
                  <a:path w="5076" h="4869" extrusionOk="0">
                    <a:moveTo>
                      <a:pt x="3710" y="0"/>
                    </a:moveTo>
                    <a:cubicBezTo>
                      <a:pt x="2900" y="95"/>
                      <a:pt x="2134" y="315"/>
                      <a:pt x="1513" y="683"/>
                    </a:cubicBezTo>
                    <a:cubicBezTo>
                      <a:pt x="358" y="1345"/>
                      <a:pt x="0" y="2290"/>
                      <a:pt x="442" y="3131"/>
                    </a:cubicBezTo>
                    <a:cubicBezTo>
                      <a:pt x="463" y="3173"/>
                      <a:pt x="495" y="3215"/>
                      <a:pt x="516" y="3268"/>
                    </a:cubicBezTo>
                    <a:lnTo>
                      <a:pt x="610" y="3394"/>
                    </a:lnTo>
                    <a:cubicBezTo>
                      <a:pt x="820" y="3667"/>
                      <a:pt x="1104" y="3930"/>
                      <a:pt x="1492" y="4151"/>
                    </a:cubicBezTo>
                    <a:cubicBezTo>
                      <a:pt x="2317" y="4629"/>
                      <a:pt x="3396" y="4869"/>
                      <a:pt x="4477" y="4869"/>
                    </a:cubicBezTo>
                    <a:cubicBezTo>
                      <a:pt x="4677" y="4869"/>
                      <a:pt x="4877" y="4860"/>
                      <a:pt x="5076" y="4844"/>
                    </a:cubicBezTo>
                    <a:lnTo>
                      <a:pt x="5076" y="3499"/>
                    </a:lnTo>
                    <a:cubicBezTo>
                      <a:pt x="4981" y="3530"/>
                      <a:pt x="4908" y="3562"/>
                      <a:pt x="4897" y="3562"/>
                    </a:cubicBezTo>
                    <a:lnTo>
                      <a:pt x="4518" y="3278"/>
                    </a:lnTo>
                    <a:cubicBezTo>
                      <a:pt x="4539" y="3268"/>
                      <a:pt x="4813" y="3152"/>
                      <a:pt x="5076" y="3026"/>
                    </a:cubicBezTo>
                    <a:lnTo>
                      <a:pt x="5076" y="2879"/>
                    </a:lnTo>
                    <a:lnTo>
                      <a:pt x="4739" y="2638"/>
                    </a:lnTo>
                    <a:lnTo>
                      <a:pt x="4581" y="2512"/>
                    </a:lnTo>
                    <a:cubicBezTo>
                      <a:pt x="4497" y="2533"/>
                      <a:pt x="4413" y="2543"/>
                      <a:pt x="4319" y="2564"/>
                    </a:cubicBezTo>
                    <a:cubicBezTo>
                      <a:pt x="4130" y="2617"/>
                      <a:pt x="3962" y="2648"/>
                      <a:pt x="3804" y="2659"/>
                    </a:cubicBezTo>
                    <a:cubicBezTo>
                      <a:pt x="3753" y="2664"/>
                      <a:pt x="3702" y="2667"/>
                      <a:pt x="3654" y="2667"/>
                    </a:cubicBezTo>
                    <a:cubicBezTo>
                      <a:pt x="3513" y="2667"/>
                      <a:pt x="3382" y="2645"/>
                      <a:pt x="3258" y="2606"/>
                    </a:cubicBezTo>
                    <a:cubicBezTo>
                      <a:pt x="3152" y="2575"/>
                      <a:pt x="3058" y="2533"/>
                      <a:pt x="2963" y="2480"/>
                    </a:cubicBezTo>
                    <a:cubicBezTo>
                      <a:pt x="2396" y="2154"/>
                      <a:pt x="2522" y="1786"/>
                      <a:pt x="3079" y="1471"/>
                    </a:cubicBezTo>
                    <a:lnTo>
                      <a:pt x="3131" y="1440"/>
                    </a:lnTo>
                    <a:lnTo>
                      <a:pt x="2627" y="1062"/>
                    </a:lnTo>
                    <a:lnTo>
                      <a:pt x="2932" y="883"/>
                    </a:lnTo>
                    <a:lnTo>
                      <a:pt x="3458" y="1272"/>
                    </a:lnTo>
                    <a:cubicBezTo>
                      <a:pt x="3773" y="1125"/>
                      <a:pt x="4077" y="1009"/>
                      <a:pt x="4088" y="1009"/>
                    </a:cubicBezTo>
                    <a:lnTo>
                      <a:pt x="4487" y="1293"/>
                    </a:lnTo>
                    <a:cubicBezTo>
                      <a:pt x="4466" y="1293"/>
                      <a:pt x="4151" y="1450"/>
                      <a:pt x="3878" y="1587"/>
                    </a:cubicBezTo>
                    <a:lnTo>
                      <a:pt x="4466" y="2017"/>
                    </a:lnTo>
                    <a:cubicBezTo>
                      <a:pt x="4697" y="1944"/>
                      <a:pt x="4897" y="1902"/>
                      <a:pt x="5076" y="1870"/>
                    </a:cubicBezTo>
                    <a:lnTo>
                      <a:pt x="5076" y="1723"/>
                    </a:lnTo>
                    <a:cubicBezTo>
                      <a:pt x="5076" y="1219"/>
                      <a:pt x="4707" y="588"/>
                      <a:pt x="4266" y="326"/>
                    </a:cubicBezTo>
                    <a:lnTo>
                      <a:pt x="37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1" name="Google Shape;911;p53">
                <a:extLst>
                  <a:ext uri="{FF2B5EF4-FFF2-40B4-BE49-F238E27FC236}">
                    <a16:creationId xmlns:a16="http://schemas.microsoft.com/office/drawing/2014/main" id="{6757B098-079E-4733-8EDC-C85681210968}"/>
                  </a:ext>
                </a:extLst>
              </p:cNvPr>
              <p:cNvSpPr/>
              <p:nvPr/>
            </p:nvSpPr>
            <p:spPr>
              <a:xfrm>
                <a:off x="2270884" y="1864193"/>
                <a:ext cx="664228" cy="538423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12052" extrusionOk="0">
                    <a:moveTo>
                      <a:pt x="11011" y="0"/>
                    </a:moveTo>
                    <a:lnTo>
                      <a:pt x="231" y="6220"/>
                    </a:lnTo>
                    <a:cubicBezTo>
                      <a:pt x="158" y="6262"/>
                      <a:pt x="105" y="6315"/>
                      <a:pt x="63" y="6367"/>
                    </a:cubicBezTo>
                    <a:cubicBezTo>
                      <a:pt x="21" y="6409"/>
                      <a:pt x="0" y="6472"/>
                      <a:pt x="0" y="6514"/>
                    </a:cubicBezTo>
                    <a:lnTo>
                      <a:pt x="0" y="6525"/>
                    </a:lnTo>
                    <a:cubicBezTo>
                      <a:pt x="0" y="6567"/>
                      <a:pt x="11" y="6619"/>
                      <a:pt x="42" y="6661"/>
                    </a:cubicBezTo>
                    <a:cubicBezTo>
                      <a:pt x="74" y="6724"/>
                      <a:pt x="137" y="6777"/>
                      <a:pt x="221" y="6829"/>
                    </a:cubicBezTo>
                    <a:lnTo>
                      <a:pt x="8942" y="11894"/>
                    </a:lnTo>
                    <a:cubicBezTo>
                      <a:pt x="9120" y="11999"/>
                      <a:pt x="9365" y="12051"/>
                      <a:pt x="9609" y="12051"/>
                    </a:cubicBezTo>
                    <a:cubicBezTo>
                      <a:pt x="9853" y="12051"/>
                      <a:pt x="10097" y="11999"/>
                      <a:pt x="10276" y="11894"/>
                    </a:cubicBezTo>
                    <a:lnTo>
                      <a:pt x="14868" y="9246"/>
                    </a:lnTo>
                    <a:lnTo>
                      <a:pt x="14868" y="8038"/>
                    </a:lnTo>
                    <a:lnTo>
                      <a:pt x="11221" y="10150"/>
                    </a:lnTo>
                    <a:cubicBezTo>
                      <a:pt x="11153" y="10190"/>
                      <a:pt x="11076" y="10208"/>
                      <a:pt x="10997" y="10208"/>
                    </a:cubicBezTo>
                    <a:cubicBezTo>
                      <a:pt x="10931" y="10208"/>
                      <a:pt x="10864" y="10195"/>
                      <a:pt x="10801" y="10171"/>
                    </a:cubicBezTo>
                    <a:cubicBezTo>
                      <a:pt x="10454" y="10019"/>
                      <a:pt x="10039" y="9942"/>
                      <a:pt x="9623" y="9942"/>
                    </a:cubicBezTo>
                    <a:cubicBezTo>
                      <a:pt x="9207" y="9942"/>
                      <a:pt x="8789" y="10019"/>
                      <a:pt x="8438" y="10171"/>
                    </a:cubicBezTo>
                    <a:cubicBezTo>
                      <a:pt x="8353" y="10206"/>
                      <a:pt x="8290" y="10221"/>
                      <a:pt x="8234" y="10221"/>
                    </a:cubicBezTo>
                    <a:cubicBezTo>
                      <a:pt x="8158" y="10221"/>
                      <a:pt x="8096" y="10192"/>
                      <a:pt x="8017" y="10150"/>
                    </a:cubicBezTo>
                    <a:lnTo>
                      <a:pt x="3383" y="7450"/>
                    </a:lnTo>
                    <a:cubicBezTo>
                      <a:pt x="3247" y="7376"/>
                      <a:pt x="3205" y="7324"/>
                      <a:pt x="3341" y="7208"/>
                    </a:cubicBezTo>
                    <a:cubicBezTo>
                      <a:pt x="3773" y="6882"/>
                      <a:pt x="3857" y="6441"/>
                      <a:pt x="3573" y="6063"/>
                    </a:cubicBezTo>
                    <a:cubicBezTo>
                      <a:pt x="3541" y="6021"/>
                      <a:pt x="3499" y="5979"/>
                      <a:pt x="3457" y="5937"/>
                    </a:cubicBezTo>
                    <a:cubicBezTo>
                      <a:pt x="3425" y="5905"/>
                      <a:pt x="3383" y="5874"/>
                      <a:pt x="3341" y="5842"/>
                    </a:cubicBezTo>
                    <a:cubicBezTo>
                      <a:pt x="3331" y="5832"/>
                      <a:pt x="3331" y="5821"/>
                      <a:pt x="3320" y="5811"/>
                    </a:cubicBezTo>
                    <a:cubicBezTo>
                      <a:pt x="3257" y="5737"/>
                      <a:pt x="3278" y="5664"/>
                      <a:pt x="3383" y="5601"/>
                    </a:cubicBezTo>
                    <a:lnTo>
                      <a:pt x="12052" y="599"/>
                    </a:lnTo>
                    <a:lnTo>
                      <a:pt x="11011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2" name="Google Shape;912;p53">
                <a:extLst>
                  <a:ext uri="{FF2B5EF4-FFF2-40B4-BE49-F238E27FC236}">
                    <a16:creationId xmlns:a16="http://schemas.microsoft.com/office/drawing/2014/main" id="{FC216705-FA4A-4AA7-B0F0-CCB87DA7817E}"/>
                  </a:ext>
                </a:extLst>
              </p:cNvPr>
              <p:cNvSpPr/>
              <p:nvPr/>
            </p:nvSpPr>
            <p:spPr>
              <a:xfrm>
                <a:off x="2257749" y="1856643"/>
                <a:ext cx="677362" cy="658152"/>
              </a:xfrm>
              <a:custGeom>
                <a:avLst/>
                <a:gdLst/>
                <a:ahLst/>
                <a:cxnLst/>
                <a:rect l="l" t="t" r="r" b="b"/>
                <a:pathLst>
                  <a:path w="15162" h="14732" extrusionOk="0">
                    <a:moveTo>
                      <a:pt x="11011" y="1"/>
                    </a:moveTo>
                    <a:lnTo>
                      <a:pt x="378" y="6137"/>
                    </a:lnTo>
                    <a:cubicBezTo>
                      <a:pt x="126" y="6284"/>
                      <a:pt x="0" y="6473"/>
                      <a:pt x="0" y="6694"/>
                    </a:cubicBezTo>
                    <a:lnTo>
                      <a:pt x="0" y="6704"/>
                    </a:lnTo>
                    <a:lnTo>
                      <a:pt x="0" y="8806"/>
                    </a:lnTo>
                    <a:lnTo>
                      <a:pt x="0" y="8922"/>
                    </a:lnTo>
                    <a:cubicBezTo>
                      <a:pt x="0" y="9132"/>
                      <a:pt x="137" y="9331"/>
                      <a:pt x="378" y="9468"/>
                    </a:cubicBezTo>
                    <a:lnTo>
                      <a:pt x="9099" y="14542"/>
                    </a:lnTo>
                    <a:cubicBezTo>
                      <a:pt x="9320" y="14668"/>
                      <a:pt x="9614" y="14731"/>
                      <a:pt x="9908" y="14731"/>
                    </a:cubicBezTo>
                    <a:cubicBezTo>
                      <a:pt x="10202" y="14731"/>
                      <a:pt x="10497" y="14668"/>
                      <a:pt x="10728" y="14542"/>
                    </a:cubicBezTo>
                    <a:lnTo>
                      <a:pt x="15162" y="11979"/>
                    </a:lnTo>
                    <a:lnTo>
                      <a:pt x="15162" y="11801"/>
                    </a:lnTo>
                    <a:lnTo>
                      <a:pt x="15162" y="11632"/>
                    </a:lnTo>
                    <a:lnTo>
                      <a:pt x="10581" y="14280"/>
                    </a:lnTo>
                    <a:cubicBezTo>
                      <a:pt x="10397" y="14385"/>
                      <a:pt x="10152" y="14438"/>
                      <a:pt x="9909" y="14438"/>
                    </a:cubicBezTo>
                    <a:cubicBezTo>
                      <a:pt x="9666" y="14438"/>
                      <a:pt x="9425" y="14385"/>
                      <a:pt x="9246" y="14280"/>
                    </a:cubicBezTo>
                    <a:lnTo>
                      <a:pt x="525" y="9216"/>
                    </a:lnTo>
                    <a:cubicBezTo>
                      <a:pt x="378" y="9132"/>
                      <a:pt x="294" y="9027"/>
                      <a:pt x="294" y="8922"/>
                    </a:cubicBezTo>
                    <a:lnTo>
                      <a:pt x="294" y="8806"/>
                    </a:lnTo>
                    <a:lnTo>
                      <a:pt x="294" y="7199"/>
                    </a:lnTo>
                    <a:cubicBezTo>
                      <a:pt x="315" y="7220"/>
                      <a:pt x="347" y="7230"/>
                      <a:pt x="368" y="7251"/>
                    </a:cubicBezTo>
                    <a:lnTo>
                      <a:pt x="9089" y="12315"/>
                    </a:lnTo>
                    <a:cubicBezTo>
                      <a:pt x="9309" y="12452"/>
                      <a:pt x="9603" y="12515"/>
                      <a:pt x="9897" y="12515"/>
                    </a:cubicBezTo>
                    <a:cubicBezTo>
                      <a:pt x="10202" y="12515"/>
                      <a:pt x="10497" y="12452"/>
                      <a:pt x="10717" y="12315"/>
                    </a:cubicBezTo>
                    <a:lnTo>
                      <a:pt x="15162" y="9751"/>
                    </a:lnTo>
                    <a:lnTo>
                      <a:pt x="15162" y="9583"/>
                    </a:lnTo>
                    <a:lnTo>
                      <a:pt x="15162" y="9415"/>
                    </a:lnTo>
                    <a:lnTo>
                      <a:pt x="10570" y="12063"/>
                    </a:lnTo>
                    <a:cubicBezTo>
                      <a:pt x="10391" y="12168"/>
                      <a:pt x="10147" y="12220"/>
                      <a:pt x="9903" y="12220"/>
                    </a:cubicBezTo>
                    <a:cubicBezTo>
                      <a:pt x="9659" y="12220"/>
                      <a:pt x="9414" y="12168"/>
                      <a:pt x="9236" y="12063"/>
                    </a:cubicBezTo>
                    <a:lnTo>
                      <a:pt x="515" y="6998"/>
                    </a:lnTo>
                    <a:cubicBezTo>
                      <a:pt x="431" y="6946"/>
                      <a:pt x="368" y="6893"/>
                      <a:pt x="336" y="6830"/>
                    </a:cubicBezTo>
                    <a:cubicBezTo>
                      <a:pt x="305" y="6788"/>
                      <a:pt x="294" y="6736"/>
                      <a:pt x="294" y="6694"/>
                    </a:cubicBezTo>
                    <a:lnTo>
                      <a:pt x="294" y="6683"/>
                    </a:lnTo>
                    <a:cubicBezTo>
                      <a:pt x="294" y="6641"/>
                      <a:pt x="315" y="6578"/>
                      <a:pt x="357" y="6536"/>
                    </a:cubicBezTo>
                    <a:cubicBezTo>
                      <a:pt x="399" y="6484"/>
                      <a:pt x="452" y="6431"/>
                      <a:pt x="525" y="6389"/>
                    </a:cubicBezTo>
                    <a:lnTo>
                      <a:pt x="11305" y="169"/>
                    </a:lnTo>
                    <a:lnTo>
                      <a:pt x="11158" y="85"/>
                    </a:lnTo>
                    <a:lnTo>
                      <a:pt x="11011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3" name="Google Shape;913;p53">
                <a:extLst>
                  <a:ext uri="{FF2B5EF4-FFF2-40B4-BE49-F238E27FC236}">
                    <a16:creationId xmlns:a16="http://schemas.microsoft.com/office/drawing/2014/main" id="{E99A3A2B-89CD-4936-830D-ADA89C024CA5}"/>
                  </a:ext>
                </a:extLst>
              </p:cNvPr>
              <p:cNvSpPr/>
              <p:nvPr/>
            </p:nvSpPr>
            <p:spPr>
              <a:xfrm>
                <a:off x="2414070" y="1890954"/>
                <a:ext cx="521045" cy="429863"/>
              </a:xfrm>
              <a:custGeom>
                <a:avLst/>
                <a:gdLst/>
                <a:ahLst/>
                <a:cxnLst/>
                <a:rect l="l" t="t" r="r" b="b"/>
                <a:pathLst>
                  <a:path w="11663" h="9622" extrusionOk="0">
                    <a:moveTo>
                      <a:pt x="5111" y="5803"/>
                    </a:moveTo>
                    <a:cubicBezTo>
                      <a:pt x="5506" y="5803"/>
                      <a:pt x="5900" y="5889"/>
                      <a:pt x="6199" y="6062"/>
                    </a:cubicBezTo>
                    <a:cubicBezTo>
                      <a:pt x="6798" y="6410"/>
                      <a:pt x="6788" y="6977"/>
                      <a:pt x="6188" y="7323"/>
                    </a:cubicBezTo>
                    <a:cubicBezTo>
                      <a:pt x="5889" y="7497"/>
                      <a:pt x="5495" y="7584"/>
                      <a:pt x="5101" y="7584"/>
                    </a:cubicBezTo>
                    <a:cubicBezTo>
                      <a:pt x="4707" y="7584"/>
                      <a:pt x="4313" y="7497"/>
                      <a:pt x="4014" y="7323"/>
                    </a:cubicBezTo>
                    <a:cubicBezTo>
                      <a:pt x="3414" y="6977"/>
                      <a:pt x="3414" y="6410"/>
                      <a:pt x="4024" y="6062"/>
                    </a:cubicBezTo>
                    <a:cubicBezTo>
                      <a:pt x="4323" y="5889"/>
                      <a:pt x="4717" y="5803"/>
                      <a:pt x="5111" y="5803"/>
                    </a:cubicBezTo>
                    <a:close/>
                    <a:moveTo>
                      <a:pt x="8847" y="0"/>
                    </a:moveTo>
                    <a:lnTo>
                      <a:pt x="178" y="5002"/>
                    </a:lnTo>
                    <a:cubicBezTo>
                      <a:pt x="73" y="5065"/>
                      <a:pt x="52" y="5138"/>
                      <a:pt x="115" y="5212"/>
                    </a:cubicBezTo>
                    <a:cubicBezTo>
                      <a:pt x="126" y="5222"/>
                      <a:pt x="126" y="5233"/>
                      <a:pt x="136" y="5243"/>
                    </a:cubicBezTo>
                    <a:cubicBezTo>
                      <a:pt x="178" y="5275"/>
                      <a:pt x="220" y="5306"/>
                      <a:pt x="252" y="5338"/>
                    </a:cubicBezTo>
                    <a:cubicBezTo>
                      <a:pt x="294" y="5380"/>
                      <a:pt x="336" y="5422"/>
                      <a:pt x="368" y="5464"/>
                    </a:cubicBezTo>
                    <a:cubicBezTo>
                      <a:pt x="652" y="5842"/>
                      <a:pt x="568" y="6283"/>
                      <a:pt x="136" y="6609"/>
                    </a:cubicBezTo>
                    <a:cubicBezTo>
                      <a:pt x="0" y="6725"/>
                      <a:pt x="42" y="6777"/>
                      <a:pt x="178" y="6851"/>
                    </a:cubicBezTo>
                    <a:lnTo>
                      <a:pt x="4812" y="9551"/>
                    </a:lnTo>
                    <a:cubicBezTo>
                      <a:pt x="4891" y="9593"/>
                      <a:pt x="4953" y="9622"/>
                      <a:pt x="5029" y="9622"/>
                    </a:cubicBezTo>
                    <a:cubicBezTo>
                      <a:pt x="5085" y="9622"/>
                      <a:pt x="5148" y="9607"/>
                      <a:pt x="5233" y="9572"/>
                    </a:cubicBezTo>
                    <a:cubicBezTo>
                      <a:pt x="5584" y="9420"/>
                      <a:pt x="6002" y="9343"/>
                      <a:pt x="6418" y="9343"/>
                    </a:cubicBezTo>
                    <a:cubicBezTo>
                      <a:pt x="6834" y="9343"/>
                      <a:pt x="7249" y="9420"/>
                      <a:pt x="7596" y="9572"/>
                    </a:cubicBezTo>
                    <a:cubicBezTo>
                      <a:pt x="7659" y="9596"/>
                      <a:pt x="7726" y="9609"/>
                      <a:pt x="7792" y="9609"/>
                    </a:cubicBezTo>
                    <a:cubicBezTo>
                      <a:pt x="7871" y="9609"/>
                      <a:pt x="7948" y="9591"/>
                      <a:pt x="8016" y="9551"/>
                    </a:cubicBezTo>
                    <a:lnTo>
                      <a:pt x="11663" y="7439"/>
                    </a:lnTo>
                    <a:lnTo>
                      <a:pt x="11663" y="5674"/>
                    </a:lnTo>
                    <a:cubicBezTo>
                      <a:pt x="11464" y="5690"/>
                      <a:pt x="11264" y="5699"/>
                      <a:pt x="11064" y="5699"/>
                    </a:cubicBezTo>
                    <a:cubicBezTo>
                      <a:pt x="9983" y="5699"/>
                      <a:pt x="8904" y="5459"/>
                      <a:pt x="8079" y="4981"/>
                    </a:cubicBezTo>
                    <a:cubicBezTo>
                      <a:pt x="7691" y="4760"/>
                      <a:pt x="7407" y="4497"/>
                      <a:pt x="7197" y="4224"/>
                    </a:cubicBezTo>
                    <a:lnTo>
                      <a:pt x="7103" y="4098"/>
                    </a:lnTo>
                    <a:cubicBezTo>
                      <a:pt x="7082" y="4045"/>
                      <a:pt x="7050" y="4003"/>
                      <a:pt x="7029" y="3961"/>
                    </a:cubicBezTo>
                    <a:cubicBezTo>
                      <a:pt x="6587" y="3120"/>
                      <a:pt x="6945" y="2175"/>
                      <a:pt x="8100" y="1513"/>
                    </a:cubicBezTo>
                    <a:cubicBezTo>
                      <a:pt x="8721" y="1145"/>
                      <a:pt x="9487" y="925"/>
                      <a:pt x="10297" y="830"/>
                    </a:cubicBez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4" name="Google Shape;914;p53">
                <a:extLst>
                  <a:ext uri="{FF2B5EF4-FFF2-40B4-BE49-F238E27FC236}">
                    <a16:creationId xmlns:a16="http://schemas.microsoft.com/office/drawing/2014/main" id="{46EE5162-0F69-4106-B8C8-FE0A8132C0F3}"/>
                  </a:ext>
                </a:extLst>
              </p:cNvPr>
              <p:cNvSpPr/>
              <p:nvPr/>
            </p:nvSpPr>
            <p:spPr>
              <a:xfrm>
                <a:off x="2566594" y="215016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0" y="608"/>
                      <a:pt x="0" y="1175"/>
                      <a:pt x="600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1"/>
                    </a:cubicBezTo>
                    <a:cubicBezTo>
                      <a:pt x="3374" y="1175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5" name="Google Shape;915;p53">
                <a:extLst>
                  <a:ext uri="{FF2B5EF4-FFF2-40B4-BE49-F238E27FC236}">
                    <a16:creationId xmlns:a16="http://schemas.microsoft.com/office/drawing/2014/main" id="{86F8B0D9-2517-4BFC-875D-50C76463A225}"/>
                  </a:ext>
                </a:extLst>
              </p:cNvPr>
              <p:cNvSpPr/>
              <p:nvPr/>
            </p:nvSpPr>
            <p:spPr>
              <a:xfrm>
                <a:off x="2935082" y="2056612"/>
                <a:ext cx="5182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48" extrusionOk="0">
                    <a:moveTo>
                      <a:pt x="1" y="1"/>
                    </a:moveTo>
                    <a:lnTo>
                      <a:pt x="1" y="148"/>
                    </a:lnTo>
                    <a:cubicBezTo>
                      <a:pt x="43" y="127"/>
                      <a:pt x="74" y="106"/>
                      <a:pt x="116" y="8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6" name="Google Shape;916;p53">
                <a:extLst>
                  <a:ext uri="{FF2B5EF4-FFF2-40B4-BE49-F238E27FC236}">
                    <a16:creationId xmlns:a16="http://schemas.microsoft.com/office/drawing/2014/main" id="{316DBEF9-8DCC-4620-9F6E-5F4E3AA39DDA}"/>
                  </a:ext>
                </a:extLst>
              </p:cNvPr>
              <p:cNvSpPr/>
              <p:nvPr/>
            </p:nvSpPr>
            <p:spPr>
              <a:xfrm>
                <a:off x="2815395" y="1967439"/>
                <a:ext cx="124420" cy="89216"/>
              </a:xfrm>
              <a:custGeom>
                <a:avLst/>
                <a:gdLst/>
                <a:ahLst/>
                <a:cxnLst/>
                <a:rect l="l" t="t" r="r" b="b"/>
                <a:pathLst>
                  <a:path w="2785" h="1997" extrusionOk="0">
                    <a:moveTo>
                      <a:pt x="1167" y="873"/>
                    </a:moveTo>
                    <a:lnTo>
                      <a:pt x="1671" y="1251"/>
                    </a:lnTo>
                    <a:cubicBezTo>
                      <a:pt x="1508" y="1293"/>
                      <a:pt x="1392" y="1314"/>
                      <a:pt x="1302" y="1314"/>
                    </a:cubicBezTo>
                    <a:cubicBezTo>
                      <a:pt x="1211" y="1314"/>
                      <a:pt x="1146" y="1293"/>
                      <a:pt x="1083" y="1251"/>
                    </a:cubicBezTo>
                    <a:cubicBezTo>
                      <a:pt x="915" y="1156"/>
                      <a:pt x="925" y="1030"/>
                      <a:pt x="1167" y="873"/>
                    </a:cubicBezTo>
                    <a:close/>
                    <a:moveTo>
                      <a:pt x="536" y="1"/>
                    </a:moveTo>
                    <a:lnTo>
                      <a:pt x="231" y="180"/>
                    </a:lnTo>
                    <a:lnTo>
                      <a:pt x="735" y="558"/>
                    </a:lnTo>
                    <a:lnTo>
                      <a:pt x="683" y="589"/>
                    </a:lnTo>
                    <a:cubicBezTo>
                      <a:pt x="126" y="904"/>
                      <a:pt x="0" y="1272"/>
                      <a:pt x="567" y="1598"/>
                    </a:cubicBezTo>
                    <a:cubicBezTo>
                      <a:pt x="662" y="1651"/>
                      <a:pt x="756" y="1693"/>
                      <a:pt x="862" y="1724"/>
                    </a:cubicBezTo>
                    <a:cubicBezTo>
                      <a:pt x="986" y="1763"/>
                      <a:pt x="1117" y="1785"/>
                      <a:pt x="1258" y="1785"/>
                    </a:cubicBezTo>
                    <a:cubicBezTo>
                      <a:pt x="1306" y="1785"/>
                      <a:pt x="1357" y="1782"/>
                      <a:pt x="1408" y="1777"/>
                    </a:cubicBezTo>
                    <a:cubicBezTo>
                      <a:pt x="1566" y="1766"/>
                      <a:pt x="1734" y="1735"/>
                      <a:pt x="1923" y="1682"/>
                    </a:cubicBezTo>
                    <a:cubicBezTo>
                      <a:pt x="2017" y="1661"/>
                      <a:pt x="2101" y="1651"/>
                      <a:pt x="2185" y="1630"/>
                    </a:cubicBezTo>
                    <a:lnTo>
                      <a:pt x="2343" y="1756"/>
                    </a:lnTo>
                    <a:lnTo>
                      <a:pt x="2680" y="1997"/>
                    </a:lnTo>
                    <a:lnTo>
                      <a:pt x="2680" y="1693"/>
                    </a:lnTo>
                    <a:cubicBezTo>
                      <a:pt x="2711" y="1682"/>
                      <a:pt x="2753" y="1672"/>
                      <a:pt x="2785" y="1672"/>
                    </a:cubicBezTo>
                    <a:lnTo>
                      <a:pt x="2680" y="1588"/>
                    </a:lnTo>
                    <a:lnTo>
                      <a:pt x="2680" y="1546"/>
                    </a:lnTo>
                    <a:lnTo>
                      <a:pt x="2680" y="1461"/>
                    </a:lnTo>
                    <a:lnTo>
                      <a:pt x="2680" y="1387"/>
                    </a:lnTo>
                    <a:lnTo>
                      <a:pt x="2680" y="988"/>
                    </a:lnTo>
                    <a:cubicBezTo>
                      <a:pt x="2501" y="1020"/>
                      <a:pt x="2301" y="1062"/>
                      <a:pt x="2070" y="1135"/>
                    </a:cubicBezTo>
                    <a:lnTo>
                      <a:pt x="1482" y="705"/>
                    </a:lnTo>
                    <a:cubicBezTo>
                      <a:pt x="1755" y="568"/>
                      <a:pt x="2070" y="411"/>
                      <a:pt x="2091" y="411"/>
                    </a:cubicBezTo>
                    <a:lnTo>
                      <a:pt x="1692" y="127"/>
                    </a:lnTo>
                    <a:cubicBezTo>
                      <a:pt x="168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7" name="Google Shape;917;p53">
                <a:extLst>
                  <a:ext uri="{FF2B5EF4-FFF2-40B4-BE49-F238E27FC236}">
                    <a16:creationId xmlns:a16="http://schemas.microsoft.com/office/drawing/2014/main" id="{80856894-3F59-44EB-AFD9-54A7C63A418C}"/>
                  </a:ext>
                </a:extLst>
              </p:cNvPr>
              <p:cNvSpPr/>
              <p:nvPr/>
            </p:nvSpPr>
            <p:spPr>
              <a:xfrm>
                <a:off x="2910197" y="2063180"/>
                <a:ext cx="24929" cy="2403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38" extrusionOk="0">
                    <a:moveTo>
                      <a:pt x="558" y="1"/>
                    </a:moveTo>
                    <a:cubicBezTo>
                      <a:pt x="295" y="127"/>
                      <a:pt x="21" y="243"/>
                      <a:pt x="0" y="253"/>
                    </a:cubicBezTo>
                    <a:lnTo>
                      <a:pt x="379" y="537"/>
                    </a:lnTo>
                    <a:cubicBezTo>
                      <a:pt x="390" y="537"/>
                      <a:pt x="463" y="505"/>
                      <a:pt x="558" y="474"/>
                    </a:cubicBezTo>
                    <a:lnTo>
                      <a:pt x="558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8" name="Google Shape;918;p53">
                <a:extLst>
                  <a:ext uri="{FF2B5EF4-FFF2-40B4-BE49-F238E27FC236}">
                    <a16:creationId xmlns:a16="http://schemas.microsoft.com/office/drawing/2014/main" id="{2DAB36BC-3051-44D4-9D49-7EBCB7D34621}"/>
                  </a:ext>
                </a:extLst>
              </p:cNvPr>
              <p:cNvSpPr/>
              <p:nvPr/>
            </p:nvSpPr>
            <p:spPr>
              <a:xfrm>
                <a:off x="2206595" y="2065547"/>
                <a:ext cx="728515" cy="323492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7241" extrusionOk="0">
                    <a:moveTo>
                      <a:pt x="0" y="1"/>
                    </a:moveTo>
                    <a:cubicBezTo>
                      <a:pt x="0" y="568"/>
                      <a:pt x="10" y="1146"/>
                      <a:pt x="10" y="1713"/>
                    </a:cubicBezTo>
                    <a:cubicBezTo>
                      <a:pt x="10" y="1818"/>
                      <a:pt x="94" y="1923"/>
                      <a:pt x="241" y="2018"/>
                    </a:cubicBezTo>
                    <a:lnTo>
                      <a:pt x="8952" y="7082"/>
                    </a:lnTo>
                    <a:cubicBezTo>
                      <a:pt x="9136" y="7188"/>
                      <a:pt x="9380" y="7240"/>
                      <a:pt x="9623" y="7240"/>
                    </a:cubicBezTo>
                    <a:cubicBezTo>
                      <a:pt x="9866" y="7240"/>
                      <a:pt x="10107" y="7188"/>
                      <a:pt x="10286" y="7082"/>
                    </a:cubicBezTo>
                    <a:lnTo>
                      <a:pt x="16307" y="3604"/>
                    </a:lnTo>
                    <a:lnTo>
                      <a:pt x="16307" y="1724"/>
                    </a:lnTo>
                    <a:lnTo>
                      <a:pt x="10433" y="5117"/>
                    </a:lnTo>
                    <a:cubicBezTo>
                      <a:pt x="10202" y="5243"/>
                      <a:pt x="9908" y="5306"/>
                      <a:pt x="9613" y="5306"/>
                    </a:cubicBezTo>
                    <a:cubicBezTo>
                      <a:pt x="9319" y="5306"/>
                      <a:pt x="9025" y="5243"/>
                      <a:pt x="8805" y="5117"/>
                    </a:cubicBezTo>
                    <a:lnTo>
                      <a:pt x="84" y="43"/>
                    </a:lnTo>
                    <a:cubicBezTo>
                      <a:pt x="52" y="32"/>
                      <a:pt x="31" y="11"/>
                      <a:pt x="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9" name="Google Shape;919;p53">
                <a:extLst>
                  <a:ext uri="{FF2B5EF4-FFF2-40B4-BE49-F238E27FC236}">
                    <a16:creationId xmlns:a16="http://schemas.microsoft.com/office/drawing/2014/main" id="{D5AAFECA-DF80-4CEA-AC2B-9EC465A2F3C1}"/>
                  </a:ext>
                </a:extLst>
              </p:cNvPr>
              <p:cNvSpPr/>
              <p:nvPr/>
            </p:nvSpPr>
            <p:spPr>
              <a:xfrm>
                <a:off x="2791895" y="1893769"/>
                <a:ext cx="34355" cy="19344"/>
              </a:xfrm>
              <a:custGeom>
                <a:avLst/>
                <a:gdLst/>
                <a:ahLst/>
                <a:cxnLst/>
                <a:rect l="l" t="t" r="r" b="b"/>
                <a:pathLst>
                  <a:path w="769" h="433" extrusionOk="0">
                    <a:moveTo>
                      <a:pt x="253" y="0"/>
                    </a:moveTo>
                    <a:cubicBezTo>
                      <a:pt x="22" y="148"/>
                      <a:pt x="1" y="284"/>
                      <a:pt x="169" y="379"/>
                    </a:cubicBezTo>
                    <a:cubicBezTo>
                      <a:pt x="235" y="414"/>
                      <a:pt x="298" y="432"/>
                      <a:pt x="384" y="432"/>
                    </a:cubicBezTo>
                    <a:cubicBezTo>
                      <a:pt x="476" y="432"/>
                      <a:pt x="594" y="411"/>
                      <a:pt x="768" y="36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0" name="Google Shape;920;p53">
                <a:extLst>
                  <a:ext uri="{FF2B5EF4-FFF2-40B4-BE49-F238E27FC236}">
                    <a16:creationId xmlns:a16="http://schemas.microsoft.com/office/drawing/2014/main" id="{BB358868-05F5-42E1-8AC8-83430CA173C2}"/>
                  </a:ext>
                </a:extLst>
              </p:cNvPr>
              <p:cNvSpPr/>
              <p:nvPr/>
            </p:nvSpPr>
            <p:spPr>
              <a:xfrm>
                <a:off x="2206595" y="1789093"/>
                <a:ext cx="728515" cy="500405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11201" extrusionOk="0">
                    <a:moveTo>
                      <a:pt x="9550" y="0"/>
                    </a:moveTo>
                    <a:lnTo>
                      <a:pt x="241" y="5379"/>
                    </a:lnTo>
                    <a:cubicBezTo>
                      <a:pt x="168" y="5422"/>
                      <a:pt x="105" y="5464"/>
                      <a:pt x="63" y="5516"/>
                    </a:cubicBezTo>
                    <a:cubicBezTo>
                      <a:pt x="31" y="5569"/>
                      <a:pt x="0" y="5622"/>
                      <a:pt x="0" y="5674"/>
                    </a:cubicBezTo>
                    <a:lnTo>
                      <a:pt x="0" y="5685"/>
                    </a:lnTo>
                    <a:cubicBezTo>
                      <a:pt x="0" y="5727"/>
                      <a:pt x="21" y="5769"/>
                      <a:pt x="42" y="5811"/>
                    </a:cubicBezTo>
                    <a:cubicBezTo>
                      <a:pt x="84" y="5874"/>
                      <a:pt x="147" y="5937"/>
                      <a:pt x="231" y="5979"/>
                    </a:cubicBezTo>
                    <a:lnTo>
                      <a:pt x="8952" y="11043"/>
                    </a:lnTo>
                    <a:cubicBezTo>
                      <a:pt x="9131" y="11148"/>
                      <a:pt x="9372" y="11201"/>
                      <a:pt x="9615" y="11201"/>
                    </a:cubicBezTo>
                    <a:cubicBezTo>
                      <a:pt x="9858" y="11201"/>
                      <a:pt x="10102" y="11148"/>
                      <a:pt x="10286" y="11043"/>
                    </a:cubicBezTo>
                    <a:lnTo>
                      <a:pt x="16307" y="7565"/>
                    </a:lnTo>
                    <a:lnTo>
                      <a:pt x="16307" y="6367"/>
                    </a:lnTo>
                    <a:lnTo>
                      <a:pt x="11221" y="9309"/>
                    </a:lnTo>
                    <a:cubicBezTo>
                      <a:pt x="11155" y="9345"/>
                      <a:pt x="11076" y="9364"/>
                      <a:pt x="10995" y="9364"/>
                    </a:cubicBezTo>
                    <a:cubicBezTo>
                      <a:pt x="10933" y="9364"/>
                      <a:pt x="10870" y="9353"/>
                      <a:pt x="10811" y="9330"/>
                    </a:cubicBezTo>
                    <a:cubicBezTo>
                      <a:pt x="10464" y="9172"/>
                      <a:pt x="10047" y="9094"/>
                      <a:pt x="9628" y="9094"/>
                    </a:cubicBezTo>
                    <a:cubicBezTo>
                      <a:pt x="9209" y="9094"/>
                      <a:pt x="8789" y="9172"/>
                      <a:pt x="8437" y="9330"/>
                    </a:cubicBezTo>
                    <a:cubicBezTo>
                      <a:pt x="8357" y="9361"/>
                      <a:pt x="8297" y="9375"/>
                      <a:pt x="8243" y="9375"/>
                    </a:cubicBezTo>
                    <a:cubicBezTo>
                      <a:pt x="8168" y="9375"/>
                      <a:pt x="8106" y="9348"/>
                      <a:pt x="8027" y="9299"/>
                    </a:cubicBezTo>
                    <a:lnTo>
                      <a:pt x="3393" y="6609"/>
                    </a:lnTo>
                    <a:cubicBezTo>
                      <a:pt x="3246" y="6525"/>
                      <a:pt x="3215" y="6483"/>
                      <a:pt x="3341" y="6367"/>
                    </a:cubicBezTo>
                    <a:cubicBezTo>
                      <a:pt x="3783" y="6031"/>
                      <a:pt x="3867" y="5590"/>
                      <a:pt x="3583" y="5222"/>
                    </a:cubicBezTo>
                    <a:cubicBezTo>
                      <a:pt x="3551" y="5180"/>
                      <a:pt x="3509" y="5127"/>
                      <a:pt x="3467" y="5085"/>
                    </a:cubicBezTo>
                    <a:cubicBezTo>
                      <a:pt x="3425" y="5054"/>
                      <a:pt x="3393" y="5022"/>
                      <a:pt x="3351" y="4991"/>
                    </a:cubicBezTo>
                    <a:cubicBezTo>
                      <a:pt x="3341" y="4980"/>
                      <a:pt x="3330" y="4970"/>
                      <a:pt x="3320" y="4970"/>
                    </a:cubicBezTo>
                    <a:cubicBezTo>
                      <a:pt x="3267" y="4896"/>
                      <a:pt x="3288" y="4812"/>
                      <a:pt x="3393" y="4749"/>
                    </a:cubicBezTo>
                    <a:lnTo>
                      <a:pt x="10580" y="599"/>
                    </a:lnTo>
                    <a:lnTo>
                      <a:pt x="9550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1" name="Google Shape;921;p53">
                <a:extLst>
                  <a:ext uri="{FF2B5EF4-FFF2-40B4-BE49-F238E27FC236}">
                    <a16:creationId xmlns:a16="http://schemas.microsoft.com/office/drawing/2014/main" id="{EEB46984-D8A4-481E-9D38-5C806844B771}"/>
                  </a:ext>
                </a:extLst>
              </p:cNvPr>
              <p:cNvSpPr/>
              <p:nvPr/>
            </p:nvSpPr>
            <p:spPr>
              <a:xfrm>
                <a:off x="2644509" y="1840247"/>
                <a:ext cx="290611" cy="192147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4301" extrusionOk="0">
                    <a:moveTo>
                      <a:pt x="1724" y="1"/>
                    </a:moveTo>
                    <a:cubicBezTo>
                      <a:pt x="1651" y="32"/>
                      <a:pt x="1577" y="74"/>
                      <a:pt x="1503" y="116"/>
                    </a:cubicBezTo>
                    <a:cubicBezTo>
                      <a:pt x="358" y="778"/>
                      <a:pt x="1" y="1724"/>
                      <a:pt x="432" y="2564"/>
                    </a:cubicBezTo>
                    <a:cubicBezTo>
                      <a:pt x="463" y="2616"/>
                      <a:pt x="484" y="2658"/>
                      <a:pt x="516" y="2700"/>
                    </a:cubicBezTo>
                    <a:cubicBezTo>
                      <a:pt x="547" y="2753"/>
                      <a:pt x="579" y="2795"/>
                      <a:pt x="610" y="2838"/>
                    </a:cubicBezTo>
                    <a:cubicBezTo>
                      <a:pt x="810" y="3111"/>
                      <a:pt x="1104" y="3363"/>
                      <a:pt x="1482" y="3583"/>
                    </a:cubicBezTo>
                    <a:cubicBezTo>
                      <a:pt x="2306" y="4062"/>
                      <a:pt x="3389" y="4300"/>
                      <a:pt x="4474" y="4300"/>
                    </a:cubicBezTo>
                    <a:cubicBezTo>
                      <a:pt x="5174" y="4300"/>
                      <a:pt x="5874" y="4201"/>
                      <a:pt x="6505" y="4003"/>
                    </a:cubicBezTo>
                    <a:lnTo>
                      <a:pt x="6505" y="3688"/>
                    </a:lnTo>
                    <a:cubicBezTo>
                      <a:pt x="6505" y="3436"/>
                      <a:pt x="6410" y="3153"/>
                      <a:pt x="6273" y="2901"/>
                    </a:cubicBezTo>
                    <a:lnTo>
                      <a:pt x="6021" y="3027"/>
                    </a:lnTo>
                    <a:lnTo>
                      <a:pt x="5601" y="2711"/>
                    </a:lnTo>
                    <a:cubicBezTo>
                      <a:pt x="5265" y="2869"/>
                      <a:pt x="4918" y="2995"/>
                      <a:pt x="4897" y="2995"/>
                    </a:cubicBezTo>
                    <a:lnTo>
                      <a:pt x="4518" y="2711"/>
                    </a:lnTo>
                    <a:cubicBezTo>
                      <a:pt x="4539" y="2711"/>
                      <a:pt x="4887" y="2553"/>
                      <a:pt x="5181" y="2406"/>
                    </a:cubicBezTo>
                    <a:lnTo>
                      <a:pt x="4740" y="2070"/>
                    </a:lnTo>
                    <a:lnTo>
                      <a:pt x="4581" y="1955"/>
                    </a:lnTo>
                    <a:cubicBezTo>
                      <a:pt x="4487" y="1965"/>
                      <a:pt x="4403" y="1986"/>
                      <a:pt x="4319" y="1997"/>
                    </a:cubicBezTo>
                    <a:cubicBezTo>
                      <a:pt x="4119" y="2049"/>
                      <a:pt x="3951" y="2081"/>
                      <a:pt x="3804" y="2091"/>
                    </a:cubicBezTo>
                    <a:cubicBezTo>
                      <a:pt x="3737" y="2098"/>
                      <a:pt x="3673" y="2101"/>
                      <a:pt x="3612" y="2101"/>
                    </a:cubicBezTo>
                    <a:cubicBezTo>
                      <a:pt x="3481" y="2101"/>
                      <a:pt x="3362" y="2085"/>
                      <a:pt x="3248" y="2049"/>
                    </a:cubicBezTo>
                    <a:cubicBezTo>
                      <a:pt x="3153" y="2018"/>
                      <a:pt x="3058" y="1976"/>
                      <a:pt x="2963" y="1913"/>
                    </a:cubicBezTo>
                    <a:cubicBezTo>
                      <a:pt x="2386" y="1587"/>
                      <a:pt x="2522" y="1230"/>
                      <a:pt x="3069" y="904"/>
                    </a:cubicBezTo>
                    <a:lnTo>
                      <a:pt x="3132" y="872"/>
                    </a:lnTo>
                    <a:lnTo>
                      <a:pt x="2753" y="599"/>
                    </a:lnTo>
                    <a:lnTo>
                      <a:pt x="1724" y="1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2" name="Google Shape;922;p53">
                <a:extLst>
                  <a:ext uri="{FF2B5EF4-FFF2-40B4-BE49-F238E27FC236}">
                    <a16:creationId xmlns:a16="http://schemas.microsoft.com/office/drawing/2014/main" id="{4209EF9B-73BE-4E19-B789-3C539071A42B}"/>
                  </a:ext>
                </a:extLst>
              </p:cNvPr>
              <p:cNvSpPr/>
              <p:nvPr/>
            </p:nvSpPr>
            <p:spPr>
              <a:xfrm>
                <a:off x="2193460" y="1781543"/>
                <a:ext cx="741650" cy="620580"/>
              </a:xfrm>
              <a:custGeom>
                <a:avLst/>
                <a:gdLst/>
                <a:ahLst/>
                <a:cxnLst/>
                <a:rect l="l" t="t" r="r" b="b"/>
                <a:pathLst>
                  <a:path w="16601" h="13891" extrusionOk="0">
                    <a:moveTo>
                      <a:pt x="9550" y="1"/>
                    </a:moveTo>
                    <a:lnTo>
                      <a:pt x="388" y="5286"/>
                    </a:lnTo>
                    <a:cubicBezTo>
                      <a:pt x="136" y="5433"/>
                      <a:pt x="0" y="5633"/>
                      <a:pt x="0" y="5854"/>
                    </a:cubicBezTo>
                    <a:cubicBezTo>
                      <a:pt x="0" y="6589"/>
                      <a:pt x="10" y="7335"/>
                      <a:pt x="10" y="8070"/>
                    </a:cubicBezTo>
                    <a:cubicBezTo>
                      <a:pt x="10" y="8291"/>
                      <a:pt x="136" y="8480"/>
                      <a:pt x="388" y="8627"/>
                    </a:cubicBezTo>
                    <a:lnTo>
                      <a:pt x="9099" y="13692"/>
                    </a:lnTo>
                    <a:cubicBezTo>
                      <a:pt x="9330" y="13818"/>
                      <a:pt x="9624" y="13891"/>
                      <a:pt x="9918" y="13891"/>
                    </a:cubicBezTo>
                    <a:cubicBezTo>
                      <a:pt x="10213" y="13891"/>
                      <a:pt x="10507" y="13818"/>
                      <a:pt x="10727" y="13692"/>
                    </a:cubicBezTo>
                    <a:lnTo>
                      <a:pt x="16601" y="10298"/>
                    </a:lnTo>
                    <a:lnTo>
                      <a:pt x="16601" y="10129"/>
                    </a:lnTo>
                    <a:lnTo>
                      <a:pt x="16601" y="9961"/>
                    </a:lnTo>
                    <a:lnTo>
                      <a:pt x="10580" y="13439"/>
                    </a:lnTo>
                    <a:cubicBezTo>
                      <a:pt x="10401" y="13545"/>
                      <a:pt x="10160" y="13597"/>
                      <a:pt x="9917" y="13597"/>
                    </a:cubicBezTo>
                    <a:cubicBezTo>
                      <a:pt x="9674" y="13597"/>
                      <a:pt x="9430" y="13545"/>
                      <a:pt x="9246" y="13439"/>
                    </a:cubicBezTo>
                    <a:lnTo>
                      <a:pt x="535" y="8375"/>
                    </a:lnTo>
                    <a:cubicBezTo>
                      <a:pt x="388" y="8280"/>
                      <a:pt x="304" y="8175"/>
                      <a:pt x="304" y="8070"/>
                    </a:cubicBezTo>
                    <a:cubicBezTo>
                      <a:pt x="304" y="7503"/>
                      <a:pt x="294" y="6925"/>
                      <a:pt x="294" y="6358"/>
                    </a:cubicBezTo>
                    <a:lnTo>
                      <a:pt x="294" y="6358"/>
                    </a:lnTo>
                    <a:cubicBezTo>
                      <a:pt x="325" y="6368"/>
                      <a:pt x="346" y="6389"/>
                      <a:pt x="378" y="6400"/>
                    </a:cubicBezTo>
                    <a:lnTo>
                      <a:pt x="9099" y="11474"/>
                    </a:lnTo>
                    <a:cubicBezTo>
                      <a:pt x="9319" y="11600"/>
                      <a:pt x="9613" y="11663"/>
                      <a:pt x="9907" y="11663"/>
                    </a:cubicBezTo>
                    <a:cubicBezTo>
                      <a:pt x="10202" y="11663"/>
                      <a:pt x="10496" y="11600"/>
                      <a:pt x="10727" y="11474"/>
                    </a:cubicBezTo>
                    <a:lnTo>
                      <a:pt x="16601" y="8081"/>
                    </a:lnTo>
                    <a:lnTo>
                      <a:pt x="16601" y="7913"/>
                    </a:lnTo>
                    <a:lnTo>
                      <a:pt x="16601" y="7734"/>
                    </a:lnTo>
                    <a:lnTo>
                      <a:pt x="10580" y="11212"/>
                    </a:lnTo>
                    <a:cubicBezTo>
                      <a:pt x="10396" y="11317"/>
                      <a:pt x="10152" y="11370"/>
                      <a:pt x="9909" y="11370"/>
                    </a:cubicBezTo>
                    <a:cubicBezTo>
                      <a:pt x="9666" y="11370"/>
                      <a:pt x="9425" y="11317"/>
                      <a:pt x="9246" y="11212"/>
                    </a:cubicBezTo>
                    <a:lnTo>
                      <a:pt x="525" y="6148"/>
                    </a:lnTo>
                    <a:cubicBezTo>
                      <a:pt x="441" y="6106"/>
                      <a:pt x="378" y="6043"/>
                      <a:pt x="336" y="5980"/>
                    </a:cubicBezTo>
                    <a:cubicBezTo>
                      <a:pt x="315" y="5938"/>
                      <a:pt x="294" y="5896"/>
                      <a:pt x="294" y="5854"/>
                    </a:cubicBezTo>
                    <a:lnTo>
                      <a:pt x="294" y="5843"/>
                    </a:lnTo>
                    <a:cubicBezTo>
                      <a:pt x="294" y="5791"/>
                      <a:pt x="325" y="5738"/>
                      <a:pt x="357" y="5685"/>
                    </a:cubicBezTo>
                    <a:cubicBezTo>
                      <a:pt x="399" y="5633"/>
                      <a:pt x="462" y="5591"/>
                      <a:pt x="535" y="5548"/>
                    </a:cubicBezTo>
                    <a:lnTo>
                      <a:pt x="9844" y="169"/>
                    </a:lnTo>
                    <a:lnTo>
                      <a:pt x="9697" y="85"/>
                    </a:lnTo>
                    <a:lnTo>
                      <a:pt x="9550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3" name="Google Shape;923;p53">
                <a:extLst>
                  <a:ext uri="{FF2B5EF4-FFF2-40B4-BE49-F238E27FC236}">
                    <a16:creationId xmlns:a16="http://schemas.microsoft.com/office/drawing/2014/main" id="{05375BEF-E7D7-4253-AEF2-62A9B357B47A}"/>
                  </a:ext>
                </a:extLst>
              </p:cNvPr>
              <p:cNvSpPr/>
              <p:nvPr/>
            </p:nvSpPr>
            <p:spPr>
              <a:xfrm>
                <a:off x="2350228" y="1815854"/>
                <a:ext cx="584885" cy="392112"/>
              </a:xfrm>
              <a:custGeom>
                <a:avLst/>
                <a:gdLst/>
                <a:ahLst/>
                <a:cxnLst/>
                <a:rect l="l" t="t" r="r" b="b"/>
                <a:pathLst>
                  <a:path w="13092" h="8777" extrusionOk="0">
                    <a:moveTo>
                      <a:pt x="5105" y="4962"/>
                    </a:moveTo>
                    <a:cubicBezTo>
                      <a:pt x="5498" y="4962"/>
                      <a:pt x="5889" y="5049"/>
                      <a:pt x="6188" y="5222"/>
                    </a:cubicBezTo>
                    <a:cubicBezTo>
                      <a:pt x="6788" y="5569"/>
                      <a:pt x="6788" y="6125"/>
                      <a:pt x="6188" y="6472"/>
                    </a:cubicBezTo>
                    <a:cubicBezTo>
                      <a:pt x="5884" y="6651"/>
                      <a:pt x="5490" y="6740"/>
                      <a:pt x="5097" y="6740"/>
                    </a:cubicBezTo>
                    <a:cubicBezTo>
                      <a:pt x="4704" y="6740"/>
                      <a:pt x="4313" y="6651"/>
                      <a:pt x="4014" y="6472"/>
                    </a:cubicBezTo>
                    <a:cubicBezTo>
                      <a:pt x="3415" y="6125"/>
                      <a:pt x="3415" y="5569"/>
                      <a:pt x="4014" y="5222"/>
                    </a:cubicBezTo>
                    <a:cubicBezTo>
                      <a:pt x="4319" y="5049"/>
                      <a:pt x="4713" y="4962"/>
                      <a:pt x="5105" y="4962"/>
                    </a:cubicBezTo>
                    <a:close/>
                    <a:moveTo>
                      <a:pt x="7365" y="0"/>
                    </a:moveTo>
                    <a:lnTo>
                      <a:pt x="178" y="4150"/>
                    </a:lnTo>
                    <a:cubicBezTo>
                      <a:pt x="73" y="4213"/>
                      <a:pt x="52" y="4297"/>
                      <a:pt x="105" y="4371"/>
                    </a:cubicBezTo>
                    <a:cubicBezTo>
                      <a:pt x="115" y="4371"/>
                      <a:pt x="126" y="4381"/>
                      <a:pt x="136" y="4392"/>
                    </a:cubicBezTo>
                    <a:cubicBezTo>
                      <a:pt x="178" y="4423"/>
                      <a:pt x="210" y="4455"/>
                      <a:pt x="252" y="4486"/>
                    </a:cubicBezTo>
                    <a:cubicBezTo>
                      <a:pt x="294" y="4528"/>
                      <a:pt x="336" y="4581"/>
                      <a:pt x="368" y="4623"/>
                    </a:cubicBezTo>
                    <a:cubicBezTo>
                      <a:pt x="652" y="4991"/>
                      <a:pt x="568" y="5432"/>
                      <a:pt x="126" y="5768"/>
                    </a:cubicBezTo>
                    <a:cubicBezTo>
                      <a:pt x="0" y="5884"/>
                      <a:pt x="31" y="5926"/>
                      <a:pt x="178" y="6010"/>
                    </a:cubicBezTo>
                    <a:lnTo>
                      <a:pt x="4812" y="8700"/>
                    </a:lnTo>
                    <a:cubicBezTo>
                      <a:pt x="4891" y="8749"/>
                      <a:pt x="4953" y="8776"/>
                      <a:pt x="5028" y="8776"/>
                    </a:cubicBezTo>
                    <a:cubicBezTo>
                      <a:pt x="5082" y="8776"/>
                      <a:pt x="5142" y="8762"/>
                      <a:pt x="5222" y="8731"/>
                    </a:cubicBezTo>
                    <a:cubicBezTo>
                      <a:pt x="5574" y="8573"/>
                      <a:pt x="5994" y="8495"/>
                      <a:pt x="6413" y="8495"/>
                    </a:cubicBezTo>
                    <a:cubicBezTo>
                      <a:pt x="6832" y="8495"/>
                      <a:pt x="7249" y="8573"/>
                      <a:pt x="7596" y="8731"/>
                    </a:cubicBezTo>
                    <a:cubicBezTo>
                      <a:pt x="7655" y="8754"/>
                      <a:pt x="7718" y="8765"/>
                      <a:pt x="7780" y="8765"/>
                    </a:cubicBezTo>
                    <a:cubicBezTo>
                      <a:pt x="7861" y="8765"/>
                      <a:pt x="7940" y="8746"/>
                      <a:pt x="8006" y="8710"/>
                    </a:cubicBezTo>
                    <a:lnTo>
                      <a:pt x="13092" y="5768"/>
                    </a:lnTo>
                    <a:lnTo>
                      <a:pt x="13092" y="4549"/>
                    </a:lnTo>
                    <a:cubicBezTo>
                      <a:pt x="12461" y="4747"/>
                      <a:pt x="11761" y="4846"/>
                      <a:pt x="11061" y="4846"/>
                    </a:cubicBezTo>
                    <a:cubicBezTo>
                      <a:pt x="9976" y="4846"/>
                      <a:pt x="8893" y="4608"/>
                      <a:pt x="8069" y="4129"/>
                    </a:cubicBezTo>
                    <a:cubicBezTo>
                      <a:pt x="7691" y="3909"/>
                      <a:pt x="7397" y="3657"/>
                      <a:pt x="7197" y="3384"/>
                    </a:cubicBezTo>
                    <a:cubicBezTo>
                      <a:pt x="7166" y="3341"/>
                      <a:pt x="7134" y="3299"/>
                      <a:pt x="7103" y="3246"/>
                    </a:cubicBezTo>
                    <a:cubicBezTo>
                      <a:pt x="7071" y="3204"/>
                      <a:pt x="7050" y="3162"/>
                      <a:pt x="7019" y="3110"/>
                    </a:cubicBezTo>
                    <a:cubicBezTo>
                      <a:pt x="6588" y="2270"/>
                      <a:pt x="6945" y="1324"/>
                      <a:pt x="8090" y="662"/>
                    </a:cubicBezTo>
                    <a:cubicBezTo>
                      <a:pt x="8164" y="620"/>
                      <a:pt x="8238" y="578"/>
                      <a:pt x="8311" y="547"/>
                    </a:cubicBezTo>
                    <a:lnTo>
                      <a:pt x="7365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4" name="Google Shape;924;p53">
                <a:extLst>
                  <a:ext uri="{FF2B5EF4-FFF2-40B4-BE49-F238E27FC236}">
                    <a16:creationId xmlns:a16="http://schemas.microsoft.com/office/drawing/2014/main" id="{E1F45F87-F817-4735-8AEB-265863C3B5DC}"/>
                  </a:ext>
                </a:extLst>
              </p:cNvPr>
              <p:cNvSpPr/>
              <p:nvPr/>
            </p:nvSpPr>
            <p:spPr>
              <a:xfrm>
                <a:off x="2502752" y="2037536"/>
                <a:ext cx="150733" cy="79477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79" extrusionOk="0">
                    <a:moveTo>
                      <a:pt x="1691" y="0"/>
                    </a:moveTo>
                    <a:cubicBezTo>
                      <a:pt x="1299" y="0"/>
                      <a:pt x="905" y="87"/>
                      <a:pt x="600" y="260"/>
                    </a:cubicBezTo>
                    <a:cubicBezTo>
                      <a:pt x="1" y="607"/>
                      <a:pt x="1" y="1163"/>
                      <a:pt x="600" y="1510"/>
                    </a:cubicBezTo>
                    <a:cubicBezTo>
                      <a:pt x="899" y="1689"/>
                      <a:pt x="1290" y="1778"/>
                      <a:pt x="1683" y="1778"/>
                    </a:cubicBezTo>
                    <a:cubicBezTo>
                      <a:pt x="2076" y="1778"/>
                      <a:pt x="2470" y="1689"/>
                      <a:pt x="2774" y="1510"/>
                    </a:cubicBezTo>
                    <a:cubicBezTo>
                      <a:pt x="3374" y="1163"/>
                      <a:pt x="3374" y="607"/>
                      <a:pt x="2774" y="260"/>
                    </a:cubicBezTo>
                    <a:cubicBezTo>
                      <a:pt x="2475" y="87"/>
                      <a:pt x="2084" y="0"/>
                      <a:pt x="1691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5" name="Google Shape;925;p53">
                <a:extLst>
                  <a:ext uri="{FF2B5EF4-FFF2-40B4-BE49-F238E27FC236}">
                    <a16:creationId xmlns:a16="http://schemas.microsoft.com/office/drawing/2014/main" id="{CC5E0FF4-8182-4340-B3A4-33D280A406E1}"/>
                  </a:ext>
                </a:extLst>
              </p:cNvPr>
              <p:cNvSpPr/>
              <p:nvPr/>
            </p:nvSpPr>
            <p:spPr>
              <a:xfrm>
                <a:off x="2751106" y="1867008"/>
                <a:ext cx="177449" cy="108471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2428" extrusionOk="0">
                    <a:moveTo>
                      <a:pt x="1166" y="599"/>
                    </a:moveTo>
                    <a:lnTo>
                      <a:pt x="1681" y="967"/>
                    </a:lnTo>
                    <a:cubicBezTo>
                      <a:pt x="1507" y="1010"/>
                      <a:pt x="1389" y="1031"/>
                      <a:pt x="1297" y="1031"/>
                    </a:cubicBezTo>
                    <a:cubicBezTo>
                      <a:pt x="1211" y="1031"/>
                      <a:pt x="1148" y="1013"/>
                      <a:pt x="1082" y="978"/>
                    </a:cubicBezTo>
                    <a:cubicBezTo>
                      <a:pt x="914" y="883"/>
                      <a:pt x="935" y="747"/>
                      <a:pt x="1166" y="599"/>
                    </a:cubicBezTo>
                    <a:close/>
                    <a:moveTo>
                      <a:pt x="367" y="0"/>
                    </a:moveTo>
                    <a:lnTo>
                      <a:pt x="746" y="273"/>
                    </a:lnTo>
                    <a:lnTo>
                      <a:pt x="683" y="305"/>
                    </a:lnTo>
                    <a:cubicBezTo>
                      <a:pt x="136" y="631"/>
                      <a:pt x="0" y="988"/>
                      <a:pt x="577" y="1314"/>
                    </a:cubicBezTo>
                    <a:cubicBezTo>
                      <a:pt x="672" y="1377"/>
                      <a:pt x="767" y="1419"/>
                      <a:pt x="862" y="1450"/>
                    </a:cubicBezTo>
                    <a:cubicBezTo>
                      <a:pt x="976" y="1486"/>
                      <a:pt x="1095" y="1502"/>
                      <a:pt x="1226" y="1502"/>
                    </a:cubicBezTo>
                    <a:cubicBezTo>
                      <a:pt x="1287" y="1502"/>
                      <a:pt x="1351" y="1499"/>
                      <a:pt x="1418" y="1492"/>
                    </a:cubicBezTo>
                    <a:cubicBezTo>
                      <a:pt x="1565" y="1482"/>
                      <a:pt x="1733" y="1450"/>
                      <a:pt x="1933" y="1398"/>
                    </a:cubicBezTo>
                    <a:cubicBezTo>
                      <a:pt x="2017" y="1387"/>
                      <a:pt x="2101" y="1366"/>
                      <a:pt x="2195" y="1356"/>
                    </a:cubicBezTo>
                    <a:lnTo>
                      <a:pt x="2354" y="1471"/>
                    </a:lnTo>
                    <a:lnTo>
                      <a:pt x="2795" y="1807"/>
                    </a:lnTo>
                    <a:cubicBezTo>
                      <a:pt x="2501" y="1954"/>
                      <a:pt x="2153" y="2112"/>
                      <a:pt x="2132" y="2112"/>
                    </a:cubicBezTo>
                    <a:lnTo>
                      <a:pt x="2511" y="2396"/>
                    </a:lnTo>
                    <a:cubicBezTo>
                      <a:pt x="2532" y="2396"/>
                      <a:pt x="2879" y="2270"/>
                      <a:pt x="3215" y="2112"/>
                    </a:cubicBezTo>
                    <a:lnTo>
                      <a:pt x="3635" y="2428"/>
                    </a:lnTo>
                    <a:lnTo>
                      <a:pt x="3887" y="2302"/>
                    </a:lnTo>
                    <a:lnTo>
                      <a:pt x="3972" y="2260"/>
                    </a:lnTo>
                    <a:lnTo>
                      <a:pt x="3740" y="2091"/>
                    </a:lnTo>
                    <a:cubicBezTo>
                      <a:pt x="3698" y="2028"/>
                      <a:pt x="3645" y="1975"/>
                      <a:pt x="3593" y="1912"/>
                    </a:cubicBezTo>
                    <a:cubicBezTo>
                      <a:pt x="3498" y="1828"/>
                      <a:pt x="3404" y="1755"/>
                      <a:pt x="3309" y="1692"/>
                    </a:cubicBezTo>
                    <a:lnTo>
                      <a:pt x="3152" y="1597"/>
                    </a:lnTo>
                    <a:lnTo>
                      <a:pt x="2826" y="1419"/>
                    </a:lnTo>
                    <a:lnTo>
                      <a:pt x="2795" y="1387"/>
                    </a:lnTo>
                    <a:lnTo>
                      <a:pt x="2637" y="1272"/>
                    </a:lnTo>
                    <a:cubicBezTo>
                      <a:pt x="2616" y="1272"/>
                      <a:pt x="2606" y="1272"/>
                      <a:pt x="2595" y="1282"/>
                    </a:cubicBezTo>
                    <a:lnTo>
                      <a:pt x="2396" y="1167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6" name="Google Shape;926;p53">
                <a:extLst>
                  <a:ext uri="{FF2B5EF4-FFF2-40B4-BE49-F238E27FC236}">
                    <a16:creationId xmlns:a16="http://schemas.microsoft.com/office/drawing/2014/main" id="{44008BB7-5F4F-43FC-AFCE-241DC70AD8DE}"/>
                  </a:ext>
                </a:extLst>
              </p:cNvPr>
              <p:cNvSpPr/>
              <p:nvPr/>
            </p:nvSpPr>
            <p:spPr>
              <a:xfrm>
                <a:off x="2750123" y="1854767"/>
                <a:ext cx="13224" cy="710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59" extrusionOk="0">
                    <a:moveTo>
                      <a:pt x="211" y="1"/>
                    </a:moveTo>
                    <a:cubicBezTo>
                      <a:pt x="137" y="22"/>
                      <a:pt x="74" y="33"/>
                      <a:pt x="1" y="43"/>
                    </a:cubicBezTo>
                    <a:lnTo>
                      <a:pt x="200" y="159"/>
                    </a:lnTo>
                    <a:cubicBezTo>
                      <a:pt x="232" y="148"/>
                      <a:pt x="263" y="148"/>
                      <a:pt x="295" y="138"/>
                    </a:cubicBezTo>
                    <a:cubicBezTo>
                      <a:pt x="263" y="96"/>
                      <a:pt x="242" y="54"/>
                      <a:pt x="211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7" name="Google Shape;927;p53">
                <a:extLst>
                  <a:ext uri="{FF2B5EF4-FFF2-40B4-BE49-F238E27FC236}">
                    <a16:creationId xmlns:a16="http://schemas.microsoft.com/office/drawing/2014/main" id="{CF0D4D02-27BD-4C6D-923A-F3D3B20FF651}"/>
                  </a:ext>
                </a:extLst>
              </p:cNvPr>
              <p:cNvSpPr/>
              <p:nvPr/>
            </p:nvSpPr>
            <p:spPr>
              <a:xfrm>
                <a:off x="2759058" y="1860887"/>
                <a:ext cx="8042" cy="5718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28" extrusionOk="0">
                    <a:moveTo>
                      <a:pt x="95" y="1"/>
                    </a:moveTo>
                    <a:cubicBezTo>
                      <a:pt x="63" y="11"/>
                      <a:pt x="32" y="11"/>
                      <a:pt x="0" y="22"/>
                    </a:cubicBezTo>
                    <a:lnTo>
                      <a:pt x="179" y="127"/>
                    </a:lnTo>
                    <a:cubicBezTo>
                      <a:pt x="147" y="85"/>
                      <a:pt x="116" y="43"/>
                      <a:pt x="95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8" name="Google Shape;928;p53">
                <a:extLst>
                  <a:ext uri="{FF2B5EF4-FFF2-40B4-BE49-F238E27FC236}">
                    <a16:creationId xmlns:a16="http://schemas.microsoft.com/office/drawing/2014/main" id="{B778E773-BE91-4E37-837B-0FE2F59428DC}"/>
                  </a:ext>
                </a:extLst>
              </p:cNvPr>
              <p:cNvSpPr/>
              <p:nvPr/>
            </p:nvSpPr>
            <p:spPr>
              <a:xfrm>
                <a:off x="2767502" y="1867008"/>
                <a:ext cx="99089" cy="56827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1272" extrusionOk="0">
                    <a:moveTo>
                      <a:pt x="0" y="0"/>
                    </a:moveTo>
                    <a:cubicBezTo>
                      <a:pt x="200" y="273"/>
                      <a:pt x="495" y="525"/>
                      <a:pt x="873" y="747"/>
                    </a:cubicBezTo>
                    <a:cubicBezTo>
                      <a:pt x="1272" y="978"/>
                      <a:pt x="1723" y="1156"/>
                      <a:pt x="2218" y="1272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9" name="Google Shape;929;p53">
                <a:extLst>
                  <a:ext uri="{FF2B5EF4-FFF2-40B4-BE49-F238E27FC236}">
                    <a16:creationId xmlns:a16="http://schemas.microsoft.com/office/drawing/2014/main" id="{53520D1F-077D-4094-8836-5CD97496FBC4}"/>
                  </a:ext>
                </a:extLst>
              </p:cNvPr>
              <p:cNvSpPr/>
              <p:nvPr/>
            </p:nvSpPr>
            <p:spPr>
              <a:xfrm>
                <a:off x="2767055" y="1866561"/>
                <a:ext cx="983" cy="49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0" y="0"/>
                    </a:moveTo>
                    <a:cubicBezTo>
                      <a:pt x="0" y="0"/>
                      <a:pt x="0" y="10"/>
                      <a:pt x="10" y="10"/>
                    </a:cubicBezTo>
                    <a:lnTo>
                      <a:pt x="2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37" name="Google Shape;930;p53">
              <a:extLst>
                <a:ext uri="{FF2B5EF4-FFF2-40B4-BE49-F238E27FC236}">
                  <a16:creationId xmlns:a16="http://schemas.microsoft.com/office/drawing/2014/main" id="{2B7DCF02-4E23-4C54-AF0B-4416732A35B1}"/>
                </a:ext>
              </a:extLst>
            </p:cNvPr>
            <p:cNvGrpSpPr/>
            <p:nvPr/>
          </p:nvGrpSpPr>
          <p:grpSpPr>
            <a:xfrm>
              <a:off x="945636" y="2773584"/>
              <a:ext cx="1174369" cy="1009243"/>
              <a:chOff x="1455055" y="2629044"/>
              <a:chExt cx="1395068" cy="1198910"/>
            </a:xfrm>
          </p:grpSpPr>
          <p:sp>
            <p:nvSpPr>
              <p:cNvPr id="310" name="Google Shape;931;p53">
                <a:extLst>
                  <a:ext uri="{FF2B5EF4-FFF2-40B4-BE49-F238E27FC236}">
                    <a16:creationId xmlns:a16="http://schemas.microsoft.com/office/drawing/2014/main" id="{794C6203-3916-427B-B814-5EF459E2B9F4}"/>
                  </a:ext>
                </a:extLst>
              </p:cNvPr>
              <p:cNvSpPr/>
              <p:nvPr/>
            </p:nvSpPr>
            <p:spPr>
              <a:xfrm>
                <a:off x="1502501" y="3235743"/>
                <a:ext cx="1290839" cy="592212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56" extrusionOk="0">
                    <a:moveTo>
                      <a:pt x="0" y="5370"/>
                    </a:moveTo>
                    <a:cubicBezTo>
                      <a:pt x="0" y="5370"/>
                      <a:pt x="0" y="5370"/>
                      <a:pt x="0" y="5370"/>
                    </a:cubicBezTo>
                    <a:lnTo>
                      <a:pt x="0" y="5370"/>
                    </a:lnTo>
                    <a:cubicBezTo>
                      <a:pt x="0" y="5370"/>
                      <a:pt x="0" y="5370"/>
                      <a:pt x="0" y="5370"/>
                    </a:cubicBezTo>
                    <a:close/>
                    <a:moveTo>
                      <a:pt x="28883" y="1"/>
                    </a:moveTo>
                    <a:cubicBezTo>
                      <a:pt x="28883" y="146"/>
                      <a:pt x="775" y="5373"/>
                      <a:pt x="16" y="5373"/>
                    </a:cubicBezTo>
                    <a:cubicBezTo>
                      <a:pt x="5" y="5373"/>
                      <a:pt x="0" y="5372"/>
                      <a:pt x="0" y="5370"/>
                    </a:cubicBezTo>
                    <a:lnTo>
                      <a:pt x="0" y="5370"/>
                    </a:lnTo>
                    <a:cubicBezTo>
                      <a:pt x="10" y="6106"/>
                      <a:pt x="10" y="6851"/>
                      <a:pt x="10" y="7587"/>
                    </a:cubicBezTo>
                    <a:cubicBezTo>
                      <a:pt x="10" y="7745"/>
                      <a:pt x="115" y="7902"/>
                      <a:pt x="315" y="8018"/>
                    </a:cubicBezTo>
                    <a:lnTo>
                      <a:pt x="9036" y="13082"/>
                    </a:lnTo>
                    <a:cubicBezTo>
                      <a:pt x="9236" y="13198"/>
                      <a:pt x="9503" y="13256"/>
                      <a:pt x="9773" y="13256"/>
                    </a:cubicBezTo>
                    <a:cubicBezTo>
                      <a:pt x="10042" y="13256"/>
                      <a:pt x="10312" y="13198"/>
                      <a:pt x="10517" y="13082"/>
                    </a:cubicBezTo>
                    <a:lnTo>
                      <a:pt x="28578" y="2649"/>
                    </a:lnTo>
                    <a:cubicBezTo>
                      <a:pt x="28789" y="2533"/>
                      <a:pt x="28894" y="2375"/>
                      <a:pt x="28894" y="2218"/>
                    </a:cubicBezTo>
                    <a:cubicBezTo>
                      <a:pt x="28883" y="1472"/>
                      <a:pt x="28883" y="736"/>
                      <a:pt x="28883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1" name="Google Shape;932;p53">
                <a:extLst>
                  <a:ext uri="{FF2B5EF4-FFF2-40B4-BE49-F238E27FC236}">
                    <a16:creationId xmlns:a16="http://schemas.microsoft.com/office/drawing/2014/main" id="{9372B056-1F80-4266-AF6B-B0242F541990}"/>
                  </a:ext>
                </a:extLst>
              </p:cNvPr>
              <p:cNvSpPr/>
              <p:nvPr/>
            </p:nvSpPr>
            <p:spPr>
              <a:xfrm>
                <a:off x="1498256" y="2982163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6" y="1"/>
                    </a:moveTo>
                    <a:cubicBezTo>
                      <a:pt x="18947" y="1"/>
                      <a:pt x="18676" y="61"/>
                      <a:pt x="18471" y="182"/>
                    </a:cubicBezTo>
                    <a:lnTo>
                      <a:pt x="410" y="10615"/>
                    </a:lnTo>
                    <a:cubicBezTo>
                      <a:pt x="0" y="10846"/>
                      <a:pt x="0" y="11235"/>
                      <a:pt x="399" y="11466"/>
                    </a:cubicBezTo>
                    <a:lnTo>
                      <a:pt x="9120" y="16531"/>
                    </a:lnTo>
                    <a:cubicBezTo>
                      <a:pt x="9325" y="16651"/>
                      <a:pt x="9593" y="16712"/>
                      <a:pt x="9861" y="16712"/>
                    </a:cubicBezTo>
                    <a:cubicBezTo>
                      <a:pt x="10129" y="16712"/>
                      <a:pt x="10397" y="16651"/>
                      <a:pt x="10602" y="16531"/>
                    </a:cubicBezTo>
                    <a:lnTo>
                      <a:pt x="28673" y="6108"/>
                    </a:lnTo>
                    <a:cubicBezTo>
                      <a:pt x="29073" y="5866"/>
                      <a:pt x="29083" y="5478"/>
                      <a:pt x="28673" y="5246"/>
                    </a:cubicBezTo>
                    <a:lnTo>
                      <a:pt x="19953" y="182"/>
                    </a:lnTo>
                    <a:cubicBezTo>
                      <a:pt x="19753" y="61"/>
                      <a:pt x="19485" y="1"/>
                      <a:pt x="19216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2" name="Google Shape;933;p53">
                <a:extLst>
                  <a:ext uri="{FF2B5EF4-FFF2-40B4-BE49-F238E27FC236}">
                    <a16:creationId xmlns:a16="http://schemas.microsoft.com/office/drawing/2014/main" id="{E6736834-F515-47EA-B8C1-1CDEF049C893}"/>
                  </a:ext>
                </a:extLst>
              </p:cNvPr>
              <p:cNvSpPr/>
              <p:nvPr/>
            </p:nvSpPr>
            <p:spPr>
              <a:xfrm>
                <a:off x="1805225" y="3470113"/>
                <a:ext cx="151180" cy="7952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0" extrusionOk="0">
                    <a:moveTo>
                      <a:pt x="1698" y="1"/>
                    </a:moveTo>
                    <a:cubicBezTo>
                      <a:pt x="1304" y="1"/>
                      <a:pt x="910" y="87"/>
                      <a:pt x="610" y="260"/>
                    </a:cubicBezTo>
                    <a:cubicBezTo>
                      <a:pt x="1" y="608"/>
                      <a:pt x="1" y="1164"/>
                      <a:pt x="600" y="1511"/>
                    </a:cubicBezTo>
                    <a:cubicBezTo>
                      <a:pt x="899" y="1690"/>
                      <a:pt x="1293" y="1779"/>
                      <a:pt x="1687" y="1779"/>
                    </a:cubicBezTo>
                    <a:cubicBezTo>
                      <a:pt x="2081" y="1779"/>
                      <a:pt x="2475" y="1690"/>
                      <a:pt x="2774" y="1511"/>
                    </a:cubicBezTo>
                    <a:cubicBezTo>
                      <a:pt x="3374" y="1164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3" name="Google Shape;934;p53">
                <a:extLst>
                  <a:ext uri="{FF2B5EF4-FFF2-40B4-BE49-F238E27FC236}">
                    <a16:creationId xmlns:a16="http://schemas.microsoft.com/office/drawing/2014/main" id="{592E97B1-9798-45AD-A329-E628D56E5D71}"/>
                  </a:ext>
                </a:extLst>
              </p:cNvPr>
              <p:cNvSpPr/>
              <p:nvPr/>
            </p:nvSpPr>
            <p:spPr>
              <a:xfrm>
                <a:off x="2054026" y="3287388"/>
                <a:ext cx="187769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2702" extrusionOk="0">
                    <a:moveTo>
                      <a:pt x="1167" y="873"/>
                    </a:moveTo>
                    <a:lnTo>
                      <a:pt x="1671" y="1240"/>
                    </a:lnTo>
                    <a:cubicBezTo>
                      <a:pt x="1497" y="1284"/>
                      <a:pt x="1379" y="1305"/>
                      <a:pt x="1287" y="1305"/>
                    </a:cubicBezTo>
                    <a:cubicBezTo>
                      <a:pt x="1202" y="1305"/>
                      <a:pt x="1138" y="1287"/>
                      <a:pt x="1072" y="1251"/>
                    </a:cubicBezTo>
                    <a:cubicBezTo>
                      <a:pt x="915" y="1156"/>
                      <a:pt x="925" y="1020"/>
                      <a:pt x="1167" y="873"/>
                    </a:cubicBezTo>
                    <a:close/>
                    <a:moveTo>
                      <a:pt x="2845" y="1441"/>
                    </a:moveTo>
                    <a:cubicBezTo>
                      <a:pt x="2946" y="1441"/>
                      <a:pt x="3019" y="1462"/>
                      <a:pt x="3089" y="1503"/>
                    </a:cubicBezTo>
                    <a:cubicBezTo>
                      <a:pt x="3278" y="1619"/>
                      <a:pt x="3310" y="1745"/>
                      <a:pt x="3110" y="1903"/>
                    </a:cubicBezTo>
                    <a:lnTo>
                      <a:pt x="2543" y="1482"/>
                    </a:lnTo>
                    <a:cubicBezTo>
                      <a:pt x="2669" y="1454"/>
                      <a:pt x="2766" y="1441"/>
                      <a:pt x="2845" y="1441"/>
                    </a:cubicBezTo>
                    <a:close/>
                    <a:moveTo>
                      <a:pt x="536" y="1"/>
                    </a:moveTo>
                    <a:lnTo>
                      <a:pt x="231" y="169"/>
                    </a:lnTo>
                    <a:lnTo>
                      <a:pt x="736" y="547"/>
                    </a:lnTo>
                    <a:lnTo>
                      <a:pt x="683" y="579"/>
                    </a:lnTo>
                    <a:cubicBezTo>
                      <a:pt x="126" y="904"/>
                      <a:pt x="0" y="1261"/>
                      <a:pt x="567" y="1588"/>
                    </a:cubicBezTo>
                    <a:cubicBezTo>
                      <a:pt x="782" y="1716"/>
                      <a:pt x="1000" y="1779"/>
                      <a:pt x="1259" y="1779"/>
                    </a:cubicBezTo>
                    <a:cubicBezTo>
                      <a:pt x="1508" y="1779"/>
                      <a:pt x="1795" y="1722"/>
                      <a:pt x="2154" y="1609"/>
                    </a:cubicBezTo>
                    <a:lnTo>
                      <a:pt x="2795" y="2081"/>
                    </a:lnTo>
                    <a:cubicBezTo>
                      <a:pt x="2501" y="2228"/>
                      <a:pt x="2144" y="2386"/>
                      <a:pt x="2122" y="2386"/>
                    </a:cubicBezTo>
                    <a:lnTo>
                      <a:pt x="2501" y="2669"/>
                    </a:lnTo>
                    <a:cubicBezTo>
                      <a:pt x="2522" y="2669"/>
                      <a:pt x="2869" y="2543"/>
                      <a:pt x="3205" y="2386"/>
                    </a:cubicBezTo>
                    <a:lnTo>
                      <a:pt x="3625" y="2701"/>
                    </a:lnTo>
                    <a:lnTo>
                      <a:pt x="3962" y="2533"/>
                    </a:lnTo>
                    <a:lnTo>
                      <a:pt x="3541" y="2218"/>
                    </a:lnTo>
                    <a:cubicBezTo>
                      <a:pt x="4077" y="1903"/>
                      <a:pt x="4203" y="1503"/>
                      <a:pt x="3604" y="1167"/>
                    </a:cubicBezTo>
                    <a:cubicBezTo>
                      <a:pt x="3371" y="1031"/>
                      <a:pt x="3168" y="966"/>
                      <a:pt x="2923" y="966"/>
                    </a:cubicBezTo>
                    <a:cubicBezTo>
                      <a:pt x="2693" y="966"/>
                      <a:pt x="2425" y="1023"/>
                      <a:pt x="2059" y="1135"/>
                    </a:cubicBezTo>
                    <a:lnTo>
                      <a:pt x="1482" y="694"/>
                    </a:lnTo>
                    <a:cubicBezTo>
                      <a:pt x="1755" y="558"/>
                      <a:pt x="2070" y="411"/>
                      <a:pt x="2080" y="400"/>
                    </a:cubicBezTo>
                    <a:lnTo>
                      <a:pt x="1692" y="117"/>
                    </a:lnTo>
                    <a:cubicBezTo>
                      <a:pt x="167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4" name="Google Shape;935;p53">
                <a:extLst>
                  <a:ext uri="{FF2B5EF4-FFF2-40B4-BE49-F238E27FC236}">
                    <a16:creationId xmlns:a16="http://schemas.microsoft.com/office/drawing/2014/main" id="{5298B3FA-373A-42D3-A626-FC1014C42AC7}"/>
                  </a:ext>
                </a:extLst>
              </p:cNvPr>
              <p:cNvSpPr/>
              <p:nvPr/>
            </p:nvSpPr>
            <p:spPr>
              <a:xfrm>
                <a:off x="1523588" y="3094924"/>
                <a:ext cx="1290839" cy="592659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66" extrusionOk="0">
                    <a:moveTo>
                      <a:pt x="1" y="5380"/>
                    </a:moveTo>
                    <a:cubicBezTo>
                      <a:pt x="1" y="5380"/>
                      <a:pt x="1" y="5380"/>
                      <a:pt x="1" y="5380"/>
                    </a:cubicBezTo>
                    <a:lnTo>
                      <a:pt x="1" y="5380"/>
                    </a:lnTo>
                    <a:cubicBezTo>
                      <a:pt x="1" y="5380"/>
                      <a:pt x="1" y="5380"/>
                      <a:pt x="1" y="5380"/>
                    </a:cubicBezTo>
                    <a:close/>
                    <a:moveTo>
                      <a:pt x="28884" y="1"/>
                    </a:moveTo>
                    <a:cubicBezTo>
                      <a:pt x="28884" y="157"/>
                      <a:pt x="776" y="5383"/>
                      <a:pt x="16" y="5383"/>
                    </a:cubicBezTo>
                    <a:cubicBezTo>
                      <a:pt x="6" y="5383"/>
                      <a:pt x="1" y="5382"/>
                      <a:pt x="1" y="5380"/>
                    </a:cubicBezTo>
                    <a:lnTo>
                      <a:pt x="1" y="5380"/>
                    </a:lnTo>
                    <a:cubicBezTo>
                      <a:pt x="11" y="6116"/>
                      <a:pt x="11" y="6862"/>
                      <a:pt x="11" y="7598"/>
                    </a:cubicBezTo>
                    <a:cubicBezTo>
                      <a:pt x="11" y="7755"/>
                      <a:pt x="117" y="7902"/>
                      <a:pt x="316" y="8018"/>
                    </a:cubicBezTo>
                    <a:lnTo>
                      <a:pt x="9026" y="13092"/>
                    </a:lnTo>
                    <a:cubicBezTo>
                      <a:pt x="9231" y="13208"/>
                      <a:pt x="9501" y="13266"/>
                      <a:pt x="9772" y="13266"/>
                    </a:cubicBezTo>
                    <a:cubicBezTo>
                      <a:pt x="10042" y="13266"/>
                      <a:pt x="10313" y="13208"/>
                      <a:pt x="10518" y="13092"/>
                    </a:cubicBezTo>
                    <a:lnTo>
                      <a:pt x="28579" y="2659"/>
                    </a:lnTo>
                    <a:cubicBezTo>
                      <a:pt x="28789" y="2533"/>
                      <a:pt x="28894" y="2386"/>
                      <a:pt x="28884" y="2228"/>
                    </a:cubicBezTo>
                    <a:lnTo>
                      <a:pt x="28884" y="1"/>
                    </a:ln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5" name="Google Shape;936;p53">
                <a:extLst>
                  <a:ext uri="{FF2B5EF4-FFF2-40B4-BE49-F238E27FC236}">
                    <a16:creationId xmlns:a16="http://schemas.microsoft.com/office/drawing/2014/main" id="{D3246997-919C-459C-A1FB-FC4FBA230812}"/>
                  </a:ext>
                </a:extLst>
              </p:cNvPr>
              <p:cNvSpPr/>
              <p:nvPr/>
            </p:nvSpPr>
            <p:spPr>
              <a:xfrm>
                <a:off x="1519388" y="2841836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5" y="0"/>
                    </a:moveTo>
                    <a:cubicBezTo>
                      <a:pt x="18946" y="0"/>
                      <a:pt x="18676" y="61"/>
                      <a:pt x="18471" y="181"/>
                    </a:cubicBezTo>
                    <a:lnTo>
                      <a:pt x="410" y="10604"/>
                    </a:lnTo>
                    <a:cubicBezTo>
                      <a:pt x="0" y="10846"/>
                      <a:pt x="0" y="11234"/>
                      <a:pt x="400" y="11466"/>
                    </a:cubicBezTo>
                    <a:lnTo>
                      <a:pt x="9120" y="16530"/>
                    </a:lnTo>
                    <a:cubicBezTo>
                      <a:pt x="9320" y="16651"/>
                      <a:pt x="9588" y="16711"/>
                      <a:pt x="9857" y="16711"/>
                    </a:cubicBezTo>
                    <a:cubicBezTo>
                      <a:pt x="10126" y="16711"/>
                      <a:pt x="10397" y="16651"/>
                      <a:pt x="10601" y="16530"/>
                    </a:cubicBezTo>
                    <a:lnTo>
                      <a:pt x="28673" y="6097"/>
                    </a:lnTo>
                    <a:cubicBezTo>
                      <a:pt x="29072" y="5866"/>
                      <a:pt x="29083" y="5477"/>
                      <a:pt x="28673" y="5246"/>
                    </a:cubicBezTo>
                    <a:lnTo>
                      <a:pt x="19952" y="181"/>
                    </a:lnTo>
                    <a:cubicBezTo>
                      <a:pt x="19753" y="61"/>
                      <a:pt x="19485" y="0"/>
                      <a:pt x="19215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6" name="Google Shape;937;p53">
                <a:extLst>
                  <a:ext uri="{FF2B5EF4-FFF2-40B4-BE49-F238E27FC236}">
                    <a16:creationId xmlns:a16="http://schemas.microsoft.com/office/drawing/2014/main" id="{5E7E5F4B-6330-42E7-9A18-170A9D989B7D}"/>
                  </a:ext>
                </a:extLst>
              </p:cNvPr>
              <p:cNvSpPr/>
              <p:nvPr/>
            </p:nvSpPr>
            <p:spPr>
              <a:xfrm>
                <a:off x="1826357" y="3329294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1" y="607"/>
                      <a:pt x="1" y="1175"/>
                      <a:pt x="599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5" y="1521"/>
                    </a:cubicBezTo>
                    <a:cubicBezTo>
                      <a:pt x="3373" y="1175"/>
                      <a:pt x="3373" y="607"/>
                      <a:pt x="2785" y="260"/>
                    </a:cubicBezTo>
                    <a:cubicBezTo>
                      <a:pt x="2485" y="87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7" name="Google Shape;938;p53">
                <a:extLst>
                  <a:ext uri="{FF2B5EF4-FFF2-40B4-BE49-F238E27FC236}">
                    <a16:creationId xmlns:a16="http://schemas.microsoft.com/office/drawing/2014/main" id="{A3C4D549-6A60-4538-BE35-C756EF55C7A5}"/>
                  </a:ext>
                </a:extLst>
              </p:cNvPr>
              <p:cNvSpPr/>
              <p:nvPr/>
            </p:nvSpPr>
            <p:spPr>
              <a:xfrm>
                <a:off x="2074666" y="3146570"/>
                <a:ext cx="188305" cy="121159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2712" extrusionOk="0">
                    <a:moveTo>
                      <a:pt x="1177" y="873"/>
                    </a:moveTo>
                    <a:lnTo>
                      <a:pt x="1682" y="1251"/>
                    </a:lnTo>
                    <a:cubicBezTo>
                      <a:pt x="1508" y="1295"/>
                      <a:pt x="1390" y="1316"/>
                      <a:pt x="1299" y="1316"/>
                    </a:cubicBezTo>
                    <a:cubicBezTo>
                      <a:pt x="1212" y="1316"/>
                      <a:pt x="1149" y="1297"/>
                      <a:pt x="1083" y="1261"/>
                    </a:cubicBezTo>
                    <a:cubicBezTo>
                      <a:pt x="925" y="1167"/>
                      <a:pt x="936" y="1030"/>
                      <a:pt x="1177" y="873"/>
                    </a:cubicBezTo>
                    <a:close/>
                    <a:moveTo>
                      <a:pt x="2855" y="1451"/>
                    </a:moveTo>
                    <a:cubicBezTo>
                      <a:pt x="2956" y="1451"/>
                      <a:pt x="3030" y="1473"/>
                      <a:pt x="3100" y="1514"/>
                    </a:cubicBezTo>
                    <a:cubicBezTo>
                      <a:pt x="3289" y="1619"/>
                      <a:pt x="3321" y="1756"/>
                      <a:pt x="3121" y="1903"/>
                    </a:cubicBezTo>
                    <a:lnTo>
                      <a:pt x="2554" y="1493"/>
                    </a:lnTo>
                    <a:cubicBezTo>
                      <a:pt x="2679" y="1465"/>
                      <a:pt x="2776" y="1451"/>
                      <a:pt x="2855" y="1451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47" y="558"/>
                    </a:lnTo>
                    <a:lnTo>
                      <a:pt x="694" y="589"/>
                    </a:lnTo>
                    <a:cubicBezTo>
                      <a:pt x="137" y="915"/>
                      <a:pt x="0" y="1272"/>
                      <a:pt x="579" y="1598"/>
                    </a:cubicBezTo>
                    <a:cubicBezTo>
                      <a:pt x="793" y="1726"/>
                      <a:pt x="1011" y="1789"/>
                      <a:pt x="1270" y="1789"/>
                    </a:cubicBezTo>
                    <a:cubicBezTo>
                      <a:pt x="1518" y="1789"/>
                      <a:pt x="1805" y="1732"/>
                      <a:pt x="2165" y="1619"/>
                    </a:cubicBezTo>
                    <a:lnTo>
                      <a:pt x="2795" y="2081"/>
                    </a:lnTo>
                    <a:cubicBezTo>
                      <a:pt x="2512" y="2239"/>
                      <a:pt x="2155" y="2386"/>
                      <a:pt x="2134" y="2396"/>
                    </a:cubicBezTo>
                    <a:lnTo>
                      <a:pt x="2512" y="2680"/>
                    </a:lnTo>
                    <a:cubicBezTo>
                      <a:pt x="2533" y="2669"/>
                      <a:pt x="2879" y="2554"/>
                      <a:pt x="3215" y="2396"/>
                    </a:cubicBezTo>
                    <a:lnTo>
                      <a:pt x="3636" y="2711"/>
                    </a:lnTo>
                    <a:lnTo>
                      <a:pt x="3972" y="2543"/>
                    </a:lnTo>
                    <a:lnTo>
                      <a:pt x="3552" y="2228"/>
                    </a:lnTo>
                    <a:cubicBezTo>
                      <a:pt x="4088" y="1913"/>
                      <a:pt x="4214" y="1514"/>
                      <a:pt x="3615" y="1167"/>
                    </a:cubicBezTo>
                    <a:cubicBezTo>
                      <a:pt x="3381" y="1037"/>
                      <a:pt x="3179" y="974"/>
                      <a:pt x="2933" y="974"/>
                    </a:cubicBezTo>
                    <a:cubicBezTo>
                      <a:pt x="2703" y="974"/>
                      <a:pt x="2436" y="1029"/>
                      <a:pt x="2071" y="1135"/>
                    </a:cubicBezTo>
                    <a:lnTo>
                      <a:pt x="1492" y="705"/>
                    </a:lnTo>
                    <a:cubicBezTo>
                      <a:pt x="1755" y="568"/>
                      <a:pt x="2081" y="411"/>
                      <a:pt x="2092" y="411"/>
                    </a:cubicBezTo>
                    <a:lnTo>
                      <a:pt x="1703" y="127"/>
                    </a:lnTo>
                    <a:cubicBezTo>
                      <a:pt x="1682" y="138"/>
                      <a:pt x="138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8" name="Google Shape;939;p53">
                <a:extLst>
                  <a:ext uri="{FF2B5EF4-FFF2-40B4-BE49-F238E27FC236}">
                    <a16:creationId xmlns:a16="http://schemas.microsoft.com/office/drawing/2014/main" id="{68A071C9-B7A7-412C-A0FD-F72A59D0ED0E}"/>
                  </a:ext>
                </a:extLst>
              </p:cNvPr>
              <p:cNvSpPr/>
              <p:nvPr/>
            </p:nvSpPr>
            <p:spPr>
              <a:xfrm>
                <a:off x="1459746" y="2982297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3" y="0"/>
                    </a:moveTo>
                    <a:cubicBezTo>
                      <a:pt x="28873" y="156"/>
                      <a:pt x="828" y="5373"/>
                      <a:pt x="18" y="5373"/>
                    </a:cubicBezTo>
                    <a:cubicBezTo>
                      <a:pt x="7" y="5373"/>
                      <a:pt x="1" y="5372"/>
                      <a:pt x="1" y="5370"/>
                    </a:cubicBezTo>
                    <a:lnTo>
                      <a:pt x="1" y="5370"/>
                    </a:lnTo>
                    <a:cubicBezTo>
                      <a:pt x="1" y="6115"/>
                      <a:pt x="1" y="6851"/>
                      <a:pt x="12" y="7586"/>
                    </a:cubicBezTo>
                    <a:cubicBezTo>
                      <a:pt x="12" y="7744"/>
                      <a:pt x="106" y="7901"/>
                      <a:pt x="306" y="8017"/>
                    </a:cubicBezTo>
                    <a:lnTo>
                      <a:pt x="9026" y="13082"/>
                    </a:lnTo>
                    <a:cubicBezTo>
                      <a:pt x="9231" y="13202"/>
                      <a:pt x="9499" y="13262"/>
                      <a:pt x="9767" y="13262"/>
                    </a:cubicBezTo>
                    <a:cubicBezTo>
                      <a:pt x="10035" y="13262"/>
                      <a:pt x="10303" y="13202"/>
                      <a:pt x="10507" y="13082"/>
                    </a:cubicBezTo>
                    <a:lnTo>
                      <a:pt x="28579" y="2648"/>
                    </a:lnTo>
                    <a:cubicBezTo>
                      <a:pt x="28779" y="2533"/>
                      <a:pt x="28884" y="2375"/>
                      <a:pt x="28884" y="2218"/>
                    </a:cubicBezTo>
                    <a:cubicBezTo>
                      <a:pt x="28884" y="1482"/>
                      <a:pt x="28884" y="736"/>
                      <a:pt x="28873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9" name="Google Shape;940;p53">
                <a:extLst>
                  <a:ext uri="{FF2B5EF4-FFF2-40B4-BE49-F238E27FC236}">
                    <a16:creationId xmlns:a16="http://schemas.microsoft.com/office/drawing/2014/main" id="{A40F66B9-1EB2-40F9-A07F-2DA1E6111B15}"/>
                  </a:ext>
                </a:extLst>
              </p:cNvPr>
              <p:cNvSpPr/>
              <p:nvPr/>
            </p:nvSpPr>
            <p:spPr>
              <a:xfrm>
                <a:off x="1455055" y="2729074"/>
                <a:ext cx="1299328" cy="746341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6" extrusionOk="0">
                    <a:moveTo>
                      <a:pt x="19223" y="0"/>
                    </a:moveTo>
                    <a:cubicBezTo>
                      <a:pt x="18955" y="0"/>
                      <a:pt x="18687" y="58"/>
                      <a:pt x="18482" y="174"/>
                    </a:cubicBezTo>
                    <a:lnTo>
                      <a:pt x="411" y="10606"/>
                    </a:lnTo>
                    <a:cubicBezTo>
                      <a:pt x="1" y="10838"/>
                      <a:pt x="1" y="11227"/>
                      <a:pt x="411" y="11468"/>
                    </a:cubicBezTo>
                    <a:lnTo>
                      <a:pt x="9120" y="16532"/>
                    </a:lnTo>
                    <a:cubicBezTo>
                      <a:pt x="9325" y="16648"/>
                      <a:pt x="9596" y="16706"/>
                      <a:pt x="9867" y="16706"/>
                    </a:cubicBezTo>
                    <a:cubicBezTo>
                      <a:pt x="10137" y="16706"/>
                      <a:pt x="10408" y="16648"/>
                      <a:pt x="10612" y="16532"/>
                    </a:cubicBezTo>
                    <a:lnTo>
                      <a:pt x="28674" y="6099"/>
                    </a:lnTo>
                    <a:cubicBezTo>
                      <a:pt x="29083" y="5857"/>
                      <a:pt x="29083" y="5479"/>
                      <a:pt x="28684" y="5238"/>
                    </a:cubicBezTo>
                    <a:lnTo>
                      <a:pt x="19963" y="174"/>
                    </a:lnTo>
                    <a:cubicBezTo>
                      <a:pt x="19759" y="58"/>
                      <a:pt x="19491" y="0"/>
                      <a:pt x="19223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0" name="Google Shape;941;p53">
                <a:extLst>
                  <a:ext uri="{FF2B5EF4-FFF2-40B4-BE49-F238E27FC236}">
                    <a16:creationId xmlns:a16="http://schemas.microsoft.com/office/drawing/2014/main" id="{E59938AA-9159-49AA-B371-C49F0D11AEF4}"/>
                  </a:ext>
                </a:extLst>
              </p:cNvPr>
              <p:cNvSpPr/>
              <p:nvPr/>
            </p:nvSpPr>
            <p:spPr>
              <a:xfrm>
                <a:off x="1762515" y="3216622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1" y="1"/>
                    </a:moveTo>
                    <a:cubicBezTo>
                      <a:pt x="1298" y="1"/>
                      <a:pt x="904" y="88"/>
                      <a:pt x="599" y="261"/>
                    </a:cubicBezTo>
                    <a:cubicBezTo>
                      <a:pt x="1" y="608"/>
                      <a:pt x="1" y="1175"/>
                      <a:pt x="599" y="1522"/>
                    </a:cubicBezTo>
                    <a:cubicBezTo>
                      <a:pt x="894" y="1695"/>
                      <a:pt x="1285" y="1782"/>
                      <a:pt x="1678" y="1782"/>
                    </a:cubicBezTo>
                    <a:cubicBezTo>
                      <a:pt x="2070" y="1782"/>
                      <a:pt x="2465" y="1695"/>
                      <a:pt x="2764" y="1522"/>
                    </a:cubicBezTo>
                    <a:cubicBezTo>
                      <a:pt x="3373" y="1175"/>
                      <a:pt x="3373" y="608"/>
                      <a:pt x="2775" y="261"/>
                    </a:cubicBezTo>
                    <a:cubicBezTo>
                      <a:pt x="2475" y="88"/>
                      <a:pt x="2084" y="1"/>
                      <a:pt x="1691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1" name="Google Shape;942;p53">
                <a:extLst>
                  <a:ext uri="{FF2B5EF4-FFF2-40B4-BE49-F238E27FC236}">
                    <a16:creationId xmlns:a16="http://schemas.microsoft.com/office/drawing/2014/main" id="{00D0AF79-8EF8-42E4-B24D-05F95BD2635A}"/>
                  </a:ext>
                </a:extLst>
              </p:cNvPr>
              <p:cNvSpPr/>
              <p:nvPr/>
            </p:nvSpPr>
            <p:spPr>
              <a:xfrm>
                <a:off x="2296215" y="290822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8" y="1"/>
                    </a:moveTo>
                    <a:cubicBezTo>
                      <a:pt x="1304" y="1"/>
                      <a:pt x="910" y="88"/>
                      <a:pt x="610" y="261"/>
                    </a:cubicBezTo>
                    <a:cubicBezTo>
                      <a:pt x="12" y="608"/>
                      <a:pt x="1" y="1175"/>
                      <a:pt x="600" y="1522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2"/>
                    </a:cubicBezTo>
                    <a:cubicBezTo>
                      <a:pt x="3384" y="1175"/>
                      <a:pt x="3384" y="608"/>
                      <a:pt x="2785" y="261"/>
                    </a:cubicBezTo>
                    <a:cubicBezTo>
                      <a:pt x="2486" y="88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2" name="Google Shape;943;p53">
                <a:extLst>
                  <a:ext uri="{FF2B5EF4-FFF2-40B4-BE49-F238E27FC236}">
                    <a16:creationId xmlns:a16="http://schemas.microsoft.com/office/drawing/2014/main" id="{BB15AD16-D69B-4DC3-8533-2897D4CD137B}"/>
                  </a:ext>
                </a:extLst>
              </p:cNvPr>
              <p:cNvSpPr/>
              <p:nvPr/>
            </p:nvSpPr>
            <p:spPr>
              <a:xfrm>
                <a:off x="2010824" y="3033897"/>
                <a:ext cx="187814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2" extrusionOk="0">
                    <a:moveTo>
                      <a:pt x="1167" y="873"/>
                    </a:moveTo>
                    <a:lnTo>
                      <a:pt x="1682" y="1241"/>
                    </a:lnTo>
                    <a:cubicBezTo>
                      <a:pt x="1508" y="1290"/>
                      <a:pt x="1391" y="1313"/>
                      <a:pt x="1299" y="1313"/>
                    </a:cubicBezTo>
                    <a:cubicBezTo>
                      <a:pt x="1213" y="1313"/>
                      <a:pt x="1149" y="1292"/>
                      <a:pt x="1083" y="1252"/>
                    </a:cubicBezTo>
                    <a:cubicBezTo>
                      <a:pt x="915" y="1157"/>
                      <a:pt x="925" y="1021"/>
                      <a:pt x="1167" y="873"/>
                    </a:cubicBezTo>
                    <a:close/>
                    <a:moveTo>
                      <a:pt x="2860" y="1443"/>
                    </a:moveTo>
                    <a:cubicBezTo>
                      <a:pt x="2954" y="1443"/>
                      <a:pt x="3027" y="1464"/>
                      <a:pt x="3100" y="1504"/>
                    </a:cubicBezTo>
                    <a:cubicBezTo>
                      <a:pt x="3290" y="1619"/>
                      <a:pt x="3321" y="1756"/>
                      <a:pt x="3111" y="1903"/>
                    </a:cubicBezTo>
                    <a:lnTo>
                      <a:pt x="2554" y="1493"/>
                    </a:lnTo>
                    <a:cubicBezTo>
                      <a:pt x="2681" y="1459"/>
                      <a:pt x="2778" y="1443"/>
                      <a:pt x="2860" y="1443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36" y="547"/>
                    </a:lnTo>
                    <a:lnTo>
                      <a:pt x="684" y="579"/>
                    </a:lnTo>
                    <a:cubicBezTo>
                      <a:pt x="127" y="905"/>
                      <a:pt x="1" y="1262"/>
                      <a:pt x="568" y="1598"/>
                    </a:cubicBezTo>
                    <a:cubicBezTo>
                      <a:pt x="786" y="1720"/>
                      <a:pt x="1004" y="1781"/>
                      <a:pt x="1261" y="1781"/>
                    </a:cubicBezTo>
                    <a:cubicBezTo>
                      <a:pt x="1512" y="1781"/>
                      <a:pt x="1801" y="1723"/>
                      <a:pt x="2165" y="1609"/>
                    </a:cubicBezTo>
                    <a:lnTo>
                      <a:pt x="2795" y="2081"/>
                    </a:lnTo>
                    <a:cubicBezTo>
                      <a:pt x="2501" y="2228"/>
                      <a:pt x="2155" y="2386"/>
                      <a:pt x="2134" y="2396"/>
                    </a:cubicBezTo>
                    <a:lnTo>
                      <a:pt x="2512" y="2681"/>
                    </a:lnTo>
                    <a:cubicBezTo>
                      <a:pt x="2533" y="2670"/>
                      <a:pt x="2869" y="2544"/>
                      <a:pt x="3216" y="2386"/>
                    </a:cubicBezTo>
                    <a:lnTo>
                      <a:pt x="3636" y="2702"/>
                    </a:lnTo>
                    <a:lnTo>
                      <a:pt x="3972" y="2544"/>
                    </a:lnTo>
                    <a:lnTo>
                      <a:pt x="3542" y="2218"/>
                    </a:lnTo>
                    <a:cubicBezTo>
                      <a:pt x="4077" y="1903"/>
                      <a:pt x="4203" y="1514"/>
                      <a:pt x="3605" y="1168"/>
                    </a:cubicBezTo>
                    <a:cubicBezTo>
                      <a:pt x="3377" y="1032"/>
                      <a:pt x="3174" y="966"/>
                      <a:pt x="2929" y="966"/>
                    </a:cubicBezTo>
                    <a:cubicBezTo>
                      <a:pt x="2699" y="966"/>
                      <a:pt x="2431" y="1024"/>
                      <a:pt x="2071" y="1136"/>
                    </a:cubicBezTo>
                    <a:lnTo>
                      <a:pt x="1482" y="694"/>
                    </a:lnTo>
                    <a:cubicBezTo>
                      <a:pt x="1756" y="558"/>
                      <a:pt x="2071" y="411"/>
                      <a:pt x="2092" y="400"/>
                    </a:cubicBezTo>
                    <a:lnTo>
                      <a:pt x="1693" y="117"/>
                    </a:lnTo>
                    <a:cubicBezTo>
                      <a:pt x="1682" y="127"/>
                      <a:pt x="137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3" name="Google Shape;944;p53">
                <a:extLst>
                  <a:ext uri="{FF2B5EF4-FFF2-40B4-BE49-F238E27FC236}">
                    <a16:creationId xmlns:a16="http://schemas.microsoft.com/office/drawing/2014/main" id="{3D96C249-7C0B-47B7-B5F9-36FB64346783}"/>
                  </a:ext>
                </a:extLst>
              </p:cNvPr>
              <p:cNvSpPr/>
              <p:nvPr/>
            </p:nvSpPr>
            <p:spPr>
              <a:xfrm>
                <a:off x="1555531" y="2882312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2" y="1"/>
                    </a:moveTo>
                    <a:cubicBezTo>
                      <a:pt x="28872" y="156"/>
                      <a:pt x="831" y="5373"/>
                      <a:pt x="18" y="5373"/>
                    </a:cubicBezTo>
                    <a:cubicBezTo>
                      <a:pt x="6" y="5373"/>
                      <a:pt x="0" y="5371"/>
                      <a:pt x="0" y="5369"/>
                    </a:cubicBezTo>
                    <a:lnTo>
                      <a:pt x="0" y="5369"/>
                    </a:lnTo>
                    <a:cubicBezTo>
                      <a:pt x="0" y="6116"/>
                      <a:pt x="0" y="6851"/>
                      <a:pt x="11" y="7597"/>
                    </a:cubicBezTo>
                    <a:cubicBezTo>
                      <a:pt x="11" y="7744"/>
                      <a:pt x="105" y="7902"/>
                      <a:pt x="305" y="8017"/>
                    </a:cubicBezTo>
                    <a:lnTo>
                      <a:pt x="9026" y="13081"/>
                    </a:lnTo>
                    <a:cubicBezTo>
                      <a:pt x="9230" y="13202"/>
                      <a:pt x="9498" y="13263"/>
                      <a:pt x="9766" y="13263"/>
                    </a:cubicBezTo>
                    <a:cubicBezTo>
                      <a:pt x="10034" y="13263"/>
                      <a:pt x="10302" y="13202"/>
                      <a:pt x="10507" y="13081"/>
                    </a:cubicBezTo>
                    <a:lnTo>
                      <a:pt x="28578" y="2648"/>
                    </a:lnTo>
                    <a:cubicBezTo>
                      <a:pt x="28778" y="2532"/>
                      <a:pt x="28883" y="2375"/>
                      <a:pt x="28883" y="2217"/>
                    </a:cubicBezTo>
                    <a:cubicBezTo>
                      <a:pt x="28883" y="1482"/>
                      <a:pt x="28883" y="736"/>
                      <a:pt x="28872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4" name="Google Shape;945;p53">
                <a:extLst>
                  <a:ext uri="{FF2B5EF4-FFF2-40B4-BE49-F238E27FC236}">
                    <a16:creationId xmlns:a16="http://schemas.microsoft.com/office/drawing/2014/main" id="{A054D580-D61F-456C-A685-9B9939909BCC}"/>
                  </a:ext>
                </a:extLst>
              </p:cNvPr>
              <p:cNvSpPr/>
              <p:nvPr/>
            </p:nvSpPr>
            <p:spPr>
              <a:xfrm>
                <a:off x="1550795" y="2629044"/>
                <a:ext cx="1299328" cy="746430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8" extrusionOk="0">
                    <a:moveTo>
                      <a:pt x="19223" y="1"/>
                    </a:moveTo>
                    <a:cubicBezTo>
                      <a:pt x="18955" y="1"/>
                      <a:pt x="18687" y="59"/>
                      <a:pt x="18483" y="174"/>
                    </a:cubicBezTo>
                    <a:lnTo>
                      <a:pt x="411" y="10608"/>
                    </a:lnTo>
                    <a:cubicBezTo>
                      <a:pt x="1" y="10839"/>
                      <a:pt x="1" y="11227"/>
                      <a:pt x="411" y="11469"/>
                    </a:cubicBezTo>
                    <a:lnTo>
                      <a:pt x="9121" y="16534"/>
                    </a:lnTo>
                    <a:cubicBezTo>
                      <a:pt x="9326" y="16649"/>
                      <a:pt x="9597" y="16707"/>
                      <a:pt x="9867" y="16707"/>
                    </a:cubicBezTo>
                    <a:cubicBezTo>
                      <a:pt x="10138" y="16707"/>
                      <a:pt x="10408" y="16649"/>
                      <a:pt x="10613" y="16534"/>
                    </a:cubicBezTo>
                    <a:lnTo>
                      <a:pt x="28674" y="6100"/>
                    </a:lnTo>
                    <a:cubicBezTo>
                      <a:pt x="29084" y="5859"/>
                      <a:pt x="29084" y="5481"/>
                      <a:pt x="28684" y="5238"/>
                    </a:cubicBezTo>
                    <a:lnTo>
                      <a:pt x="19964" y="174"/>
                    </a:lnTo>
                    <a:cubicBezTo>
                      <a:pt x="19759" y="59"/>
                      <a:pt x="19491" y="1"/>
                      <a:pt x="19223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" name="Google Shape;946;p53">
                <a:extLst>
                  <a:ext uri="{FF2B5EF4-FFF2-40B4-BE49-F238E27FC236}">
                    <a16:creationId xmlns:a16="http://schemas.microsoft.com/office/drawing/2014/main" id="{49108579-9AC6-4B1C-AA96-C352FB9E27BD}"/>
                  </a:ext>
                </a:extLst>
              </p:cNvPr>
              <p:cNvSpPr/>
              <p:nvPr/>
            </p:nvSpPr>
            <p:spPr>
              <a:xfrm>
                <a:off x="1705285" y="2717369"/>
                <a:ext cx="990445" cy="569740"/>
              </a:xfrm>
              <a:custGeom>
                <a:avLst/>
                <a:gdLst/>
                <a:ahLst/>
                <a:cxnLst/>
                <a:rect l="l" t="t" r="r" b="b"/>
                <a:pathLst>
                  <a:path w="22170" h="12753" extrusionOk="0">
                    <a:moveTo>
                      <a:pt x="11099" y="3921"/>
                    </a:moveTo>
                    <a:cubicBezTo>
                      <a:pt x="12182" y="3921"/>
                      <a:pt x="13265" y="4160"/>
                      <a:pt x="14089" y="4638"/>
                    </a:cubicBezTo>
                    <a:cubicBezTo>
                      <a:pt x="15739" y="5594"/>
                      <a:pt x="15728" y="7149"/>
                      <a:pt x="14068" y="8116"/>
                    </a:cubicBezTo>
                    <a:cubicBezTo>
                      <a:pt x="13238" y="8594"/>
                      <a:pt x="12153" y="8833"/>
                      <a:pt x="11070" y="8833"/>
                    </a:cubicBezTo>
                    <a:cubicBezTo>
                      <a:pt x="9986" y="8833"/>
                      <a:pt x="8904" y="8594"/>
                      <a:pt x="8079" y="8116"/>
                    </a:cubicBezTo>
                    <a:cubicBezTo>
                      <a:pt x="6430" y="7149"/>
                      <a:pt x="6440" y="5594"/>
                      <a:pt x="8100" y="4638"/>
                    </a:cubicBezTo>
                    <a:cubicBezTo>
                      <a:pt x="8930" y="4160"/>
                      <a:pt x="10015" y="3921"/>
                      <a:pt x="11099" y="3921"/>
                    </a:cubicBezTo>
                    <a:close/>
                    <a:moveTo>
                      <a:pt x="17143" y="1"/>
                    </a:moveTo>
                    <a:cubicBezTo>
                      <a:pt x="17087" y="1"/>
                      <a:pt x="17022" y="15"/>
                      <a:pt x="16937" y="46"/>
                    </a:cubicBezTo>
                    <a:cubicBezTo>
                      <a:pt x="16585" y="199"/>
                      <a:pt x="16167" y="275"/>
                      <a:pt x="15751" y="275"/>
                    </a:cubicBezTo>
                    <a:cubicBezTo>
                      <a:pt x="15334" y="275"/>
                      <a:pt x="14919" y="199"/>
                      <a:pt x="14572" y="46"/>
                    </a:cubicBezTo>
                    <a:cubicBezTo>
                      <a:pt x="14510" y="23"/>
                      <a:pt x="14443" y="10"/>
                      <a:pt x="14378" y="10"/>
                    </a:cubicBezTo>
                    <a:cubicBezTo>
                      <a:pt x="14301" y="10"/>
                      <a:pt x="14226" y="28"/>
                      <a:pt x="14163" y="67"/>
                    </a:cubicBezTo>
                    <a:lnTo>
                      <a:pt x="189" y="8137"/>
                    </a:lnTo>
                    <a:cubicBezTo>
                      <a:pt x="63" y="8200"/>
                      <a:pt x="52" y="8295"/>
                      <a:pt x="147" y="8368"/>
                    </a:cubicBezTo>
                    <a:cubicBezTo>
                      <a:pt x="672" y="8778"/>
                      <a:pt x="672" y="9334"/>
                      <a:pt x="136" y="9745"/>
                    </a:cubicBezTo>
                    <a:cubicBezTo>
                      <a:pt x="0" y="9860"/>
                      <a:pt x="42" y="9902"/>
                      <a:pt x="178" y="9986"/>
                    </a:cubicBezTo>
                    <a:lnTo>
                      <a:pt x="4812" y="12686"/>
                    </a:lnTo>
                    <a:cubicBezTo>
                      <a:pt x="4896" y="12728"/>
                      <a:pt x="4956" y="12753"/>
                      <a:pt x="5029" y="12753"/>
                    </a:cubicBezTo>
                    <a:cubicBezTo>
                      <a:pt x="5084" y="12753"/>
                      <a:pt x="5146" y="12739"/>
                      <a:pt x="5232" y="12707"/>
                    </a:cubicBezTo>
                    <a:cubicBezTo>
                      <a:pt x="5584" y="12555"/>
                      <a:pt x="6002" y="12479"/>
                      <a:pt x="6419" y="12479"/>
                    </a:cubicBezTo>
                    <a:cubicBezTo>
                      <a:pt x="6837" y="12479"/>
                      <a:pt x="7255" y="12555"/>
                      <a:pt x="7607" y="12707"/>
                    </a:cubicBezTo>
                    <a:cubicBezTo>
                      <a:pt x="7666" y="12730"/>
                      <a:pt x="7727" y="12741"/>
                      <a:pt x="7787" y="12741"/>
                    </a:cubicBezTo>
                    <a:cubicBezTo>
                      <a:pt x="7866" y="12741"/>
                      <a:pt x="7945" y="12722"/>
                      <a:pt x="8016" y="12686"/>
                    </a:cubicBezTo>
                    <a:lnTo>
                      <a:pt x="21990" y="4617"/>
                    </a:lnTo>
                    <a:cubicBezTo>
                      <a:pt x="22106" y="4543"/>
                      <a:pt x="22127" y="4459"/>
                      <a:pt x="22032" y="4375"/>
                    </a:cubicBezTo>
                    <a:cubicBezTo>
                      <a:pt x="21497" y="3976"/>
                      <a:pt x="21507" y="3409"/>
                      <a:pt x="22032" y="3009"/>
                    </a:cubicBezTo>
                    <a:cubicBezTo>
                      <a:pt x="22169" y="2894"/>
                      <a:pt x="22127" y="2841"/>
                      <a:pt x="21990" y="2768"/>
                    </a:cubicBezTo>
                    <a:lnTo>
                      <a:pt x="17357" y="67"/>
                    </a:lnTo>
                    <a:cubicBezTo>
                      <a:pt x="17279" y="26"/>
                      <a:pt x="17218" y="1"/>
                      <a:pt x="17143" y="1"/>
                    </a:cubicBez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" name="Google Shape;947;p53">
                <a:extLst>
                  <a:ext uri="{FF2B5EF4-FFF2-40B4-BE49-F238E27FC236}">
                    <a16:creationId xmlns:a16="http://schemas.microsoft.com/office/drawing/2014/main" id="{19329725-63C7-4D42-9F7D-AC800023E829}"/>
                  </a:ext>
                </a:extLst>
              </p:cNvPr>
              <p:cNvSpPr/>
              <p:nvPr/>
            </p:nvSpPr>
            <p:spPr>
              <a:xfrm>
                <a:off x="1858300" y="3116637"/>
                <a:ext cx="150689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1782" extrusionOk="0">
                    <a:moveTo>
                      <a:pt x="1690" y="1"/>
                    </a:moveTo>
                    <a:cubicBezTo>
                      <a:pt x="1297" y="1"/>
                      <a:pt x="903" y="88"/>
                      <a:pt x="599" y="261"/>
                    </a:cubicBezTo>
                    <a:cubicBezTo>
                      <a:pt x="0" y="608"/>
                      <a:pt x="0" y="1175"/>
                      <a:pt x="589" y="1522"/>
                    </a:cubicBezTo>
                    <a:cubicBezTo>
                      <a:pt x="888" y="1695"/>
                      <a:pt x="1282" y="1782"/>
                      <a:pt x="1676" y="1782"/>
                    </a:cubicBezTo>
                    <a:cubicBezTo>
                      <a:pt x="2070" y="1782"/>
                      <a:pt x="2464" y="1695"/>
                      <a:pt x="2763" y="1522"/>
                    </a:cubicBezTo>
                    <a:cubicBezTo>
                      <a:pt x="3372" y="1175"/>
                      <a:pt x="3372" y="608"/>
                      <a:pt x="2774" y="261"/>
                    </a:cubicBezTo>
                    <a:cubicBezTo>
                      <a:pt x="2474" y="88"/>
                      <a:pt x="2083" y="1"/>
                      <a:pt x="169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" name="Google Shape;948;p53">
                <a:extLst>
                  <a:ext uri="{FF2B5EF4-FFF2-40B4-BE49-F238E27FC236}">
                    <a16:creationId xmlns:a16="http://schemas.microsoft.com/office/drawing/2014/main" id="{ED6244B7-BCAE-4365-886D-819EC0A7F321}"/>
                  </a:ext>
                </a:extLst>
              </p:cNvPr>
              <p:cNvSpPr/>
              <p:nvPr/>
            </p:nvSpPr>
            <p:spPr>
              <a:xfrm>
                <a:off x="2391956" y="2808284"/>
                <a:ext cx="151225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782" extrusionOk="0">
                    <a:moveTo>
                      <a:pt x="1698" y="0"/>
                    </a:moveTo>
                    <a:cubicBezTo>
                      <a:pt x="1304" y="0"/>
                      <a:pt x="910" y="87"/>
                      <a:pt x="610" y="260"/>
                    </a:cubicBezTo>
                    <a:cubicBezTo>
                      <a:pt x="12" y="607"/>
                      <a:pt x="1" y="1174"/>
                      <a:pt x="600" y="1521"/>
                    </a:cubicBezTo>
                    <a:cubicBezTo>
                      <a:pt x="899" y="1694"/>
                      <a:pt x="1293" y="1781"/>
                      <a:pt x="1687" y="1781"/>
                    </a:cubicBezTo>
                    <a:cubicBezTo>
                      <a:pt x="2081" y="1781"/>
                      <a:pt x="2476" y="1694"/>
                      <a:pt x="2775" y="1521"/>
                    </a:cubicBezTo>
                    <a:cubicBezTo>
                      <a:pt x="3384" y="1174"/>
                      <a:pt x="3384" y="607"/>
                      <a:pt x="2786" y="260"/>
                    </a:cubicBezTo>
                    <a:cubicBezTo>
                      <a:pt x="2486" y="87"/>
                      <a:pt x="2092" y="0"/>
                      <a:pt x="1698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8" name="Google Shape;949;p53">
                <a:extLst>
                  <a:ext uri="{FF2B5EF4-FFF2-40B4-BE49-F238E27FC236}">
                    <a16:creationId xmlns:a16="http://schemas.microsoft.com/office/drawing/2014/main" id="{23DF5345-B060-4613-824D-4AAFC6DB003F}"/>
                  </a:ext>
                </a:extLst>
              </p:cNvPr>
              <p:cNvSpPr/>
              <p:nvPr/>
            </p:nvSpPr>
            <p:spPr>
              <a:xfrm>
                <a:off x="2106565" y="2933957"/>
                <a:ext cx="187814" cy="120667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1" extrusionOk="0">
                    <a:moveTo>
                      <a:pt x="1168" y="872"/>
                    </a:moveTo>
                    <a:lnTo>
                      <a:pt x="1682" y="1250"/>
                    </a:lnTo>
                    <a:cubicBezTo>
                      <a:pt x="1514" y="1292"/>
                      <a:pt x="1398" y="1313"/>
                      <a:pt x="1308" y="1313"/>
                    </a:cubicBezTo>
                    <a:cubicBezTo>
                      <a:pt x="1217" y="1313"/>
                      <a:pt x="1152" y="1292"/>
                      <a:pt x="1083" y="1250"/>
                    </a:cubicBezTo>
                    <a:cubicBezTo>
                      <a:pt x="915" y="1156"/>
                      <a:pt x="936" y="1030"/>
                      <a:pt x="1168" y="872"/>
                    </a:cubicBezTo>
                    <a:close/>
                    <a:moveTo>
                      <a:pt x="2860" y="1442"/>
                    </a:moveTo>
                    <a:cubicBezTo>
                      <a:pt x="2954" y="1442"/>
                      <a:pt x="3027" y="1463"/>
                      <a:pt x="3101" y="1502"/>
                    </a:cubicBezTo>
                    <a:cubicBezTo>
                      <a:pt x="3290" y="1618"/>
                      <a:pt x="3321" y="1755"/>
                      <a:pt x="3111" y="1902"/>
                    </a:cubicBezTo>
                    <a:lnTo>
                      <a:pt x="2554" y="1492"/>
                    </a:lnTo>
                    <a:cubicBezTo>
                      <a:pt x="2681" y="1458"/>
                      <a:pt x="2779" y="1442"/>
                      <a:pt x="2860" y="1442"/>
                    </a:cubicBezTo>
                    <a:close/>
                    <a:moveTo>
                      <a:pt x="547" y="0"/>
                    </a:moveTo>
                    <a:lnTo>
                      <a:pt x="243" y="179"/>
                    </a:lnTo>
                    <a:lnTo>
                      <a:pt x="736" y="547"/>
                    </a:lnTo>
                    <a:lnTo>
                      <a:pt x="684" y="578"/>
                    </a:lnTo>
                    <a:cubicBezTo>
                      <a:pt x="127" y="904"/>
                      <a:pt x="1" y="1261"/>
                      <a:pt x="568" y="1597"/>
                    </a:cubicBezTo>
                    <a:cubicBezTo>
                      <a:pt x="786" y="1719"/>
                      <a:pt x="1004" y="1780"/>
                      <a:pt x="1261" y="1780"/>
                    </a:cubicBezTo>
                    <a:cubicBezTo>
                      <a:pt x="1512" y="1780"/>
                      <a:pt x="1801" y="1722"/>
                      <a:pt x="2165" y="1608"/>
                    </a:cubicBezTo>
                    <a:lnTo>
                      <a:pt x="2796" y="2081"/>
                    </a:lnTo>
                    <a:cubicBezTo>
                      <a:pt x="2501" y="2228"/>
                      <a:pt x="2155" y="2385"/>
                      <a:pt x="2134" y="2396"/>
                    </a:cubicBezTo>
                    <a:lnTo>
                      <a:pt x="2512" y="2679"/>
                    </a:lnTo>
                    <a:cubicBezTo>
                      <a:pt x="2533" y="2669"/>
                      <a:pt x="2870" y="2543"/>
                      <a:pt x="3216" y="2385"/>
                    </a:cubicBezTo>
                    <a:lnTo>
                      <a:pt x="3636" y="2700"/>
                    </a:lnTo>
                    <a:lnTo>
                      <a:pt x="3972" y="2543"/>
                    </a:lnTo>
                    <a:lnTo>
                      <a:pt x="3542" y="2217"/>
                    </a:lnTo>
                    <a:cubicBezTo>
                      <a:pt x="4077" y="1913"/>
                      <a:pt x="4204" y="1513"/>
                      <a:pt x="3605" y="1166"/>
                    </a:cubicBezTo>
                    <a:cubicBezTo>
                      <a:pt x="3380" y="1032"/>
                      <a:pt x="3179" y="969"/>
                      <a:pt x="2937" y="969"/>
                    </a:cubicBezTo>
                    <a:cubicBezTo>
                      <a:pt x="2705" y="969"/>
                      <a:pt x="2436" y="1027"/>
                      <a:pt x="2071" y="1135"/>
                    </a:cubicBezTo>
                    <a:lnTo>
                      <a:pt x="1483" y="694"/>
                    </a:lnTo>
                    <a:cubicBezTo>
                      <a:pt x="1756" y="557"/>
                      <a:pt x="2071" y="410"/>
                      <a:pt x="2092" y="400"/>
                    </a:cubicBezTo>
                    <a:lnTo>
                      <a:pt x="1693" y="126"/>
                    </a:lnTo>
                    <a:cubicBezTo>
                      <a:pt x="1682" y="126"/>
                      <a:pt x="1378" y="242"/>
                      <a:pt x="1073" y="389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38" name="Google Shape;950;p53">
              <a:extLst>
                <a:ext uri="{FF2B5EF4-FFF2-40B4-BE49-F238E27FC236}">
                  <a16:creationId xmlns:a16="http://schemas.microsoft.com/office/drawing/2014/main" id="{9BABE21B-D98E-47E8-8B2C-9BB4A51EC7D4}"/>
                </a:ext>
              </a:extLst>
            </p:cNvPr>
            <p:cNvSpPr/>
            <p:nvPr/>
          </p:nvSpPr>
          <p:spPr>
            <a:xfrm>
              <a:off x="1441496" y="1780403"/>
              <a:ext cx="750382" cy="1294901"/>
            </a:xfrm>
            <a:custGeom>
              <a:avLst/>
              <a:gdLst/>
              <a:ahLst/>
              <a:cxnLst/>
              <a:rect l="l" t="t" r="r" b="b"/>
              <a:pathLst>
                <a:path w="19953" h="34432" fill="none" extrusionOk="0">
                  <a:moveTo>
                    <a:pt x="1" y="0"/>
                  </a:moveTo>
                  <a:lnTo>
                    <a:pt x="19133" y="11043"/>
                  </a:lnTo>
                  <a:cubicBezTo>
                    <a:pt x="19574" y="11305"/>
                    <a:pt x="19943" y="11936"/>
                    <a:pt x="19943" y="12440"/>
                  </a:cubicBezTo>
                  <a:lnTo>
                    <a:pt x="19953" y="34431"/>
                  </a:lnTo>
                </a:path>
              </a:pathLst>
            </a:custGeom>
            <a:noFill/>
            <a:ln w="7350" cap="flat" cmpd="sng">
              <a:solidFill>
                <a:srgbClr val="FF6F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E9EAF9"/>
                </a:solidFill>
                <a:effectLst/>
                <a:uLnTx/>
                <a:uFillTx/>
              </a:endParaRPr>
            </a:p>
          </p:txBody>
        </p:sp>
        <p:grpSp>
          <p:nvGrpSpPr>
            <p:cNvPr id="239" name="Google Shape;951;p53">
              <a:extLst>
                <a:ext uri="{FF2B5EF4-FFF2-40B4-BE49-F238E27FC236}">
                  <a16:creationId xmlns:a16="http://schemas.microsoft.com/office/drawing/2014/main" id="{47A43497-2F1C-4E58-B630-50E6E0045578}"/>
                </a:ext>
              </a:extLst>
            </p:cNvPr>
            <p:cNvGrpSpPr/>
            <p:nvPr/>
          </p:nvGrpSpPr>
          <p:grpSpPr>
            <a:xfrm>
              <a:off x="1791664" y="3016450"/>
              <a:ext cx="938089" cy="1008684"/>
              <a:chOff x="2342231" y="2896027"/>
              <a:chExt cx="1114384" cy="1198247"/>
            </a:xfrm>
          </p:grpSpPr>
          <p:sp>
            <p:nvSpPr>
              <p:cNvPr id="240" name="Google Shape;952;p53">
                <a:extLst>
                  <a:ext uri="{FF2B5EF4-FFF2-40B4-BE49-F238E27FC236}">
                    <a16:creationId xmlns:a16="http://schemas.microsoft.com/office/drawing/2014/main" id="{1305364E-33CF-40E1-931C-B1DA8193FD89}"/>
                  </a:ext>
                </a:extLst>
              </p:cNvPr>
              <p:cNvSpPr/>
              <p:nvPr/>
            </p:nvSpPr>
            <p:spPr>
              <a:xfrm>
                <a:off x="2845909" y="3457335"/>
                <a:ext cx="582071" cy="238833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6" extrusionOk="0">
                    <a:moveTo>
                      <a:pt x="0" y="0"/>
                    </a:moveTo>
                    <a:lnTo>
                      <a:pt x="0" y="1555"/>
                    </a:lnTo>
                    <a:cubicBezTo>
                      <a:pt x="0" y="2522"/>
                      <a:pt x="641" y="3499"/>
                      <a:pt x="1923" y="4235"/>
                    </a:cubicBezTo>
                    <a:cubicBezTo>
                      <a:pt x="3199" y="4975"/>
                      <a:pt x="4867" y="5345"/>
                      <a:pt x="6534" y="5345"/>
                    </a:cubicBezTo>
                    <a:cubicBezTo>
                      <a:pt x="8201" y="5345"/>
                      <a:pt x="9866" y="4975"/>
                      <a:pt x="11137" y="4235"/>
                    </a:cubicBezTo>
                    <a:cubicBezTo>
                      <a:pt x="12398" y="3509"/>
                      <a:pt x="13029" y="2543"/>
                      <a:pt x="13029" y="1587"/>
                    </a:cubicBezTo>
                    <a:lnTo>
                      <a:pt x="13029" y="42"/>
                    </a:lnTo>
                    <a:cubicBezTo>
                      <a:pt x="10958" y="4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1" name="Google Shape;953;p53">
                <a:extLst>
                  <a:ext uri="{FF2B5EF4-FFF2-40B4-BE49-F238E27FC236}">
                    <a16:creationId xmlns:a16="http://schemas.microsoft.com/office/drawing/2014/main" id="{E75E8C03-19B6-4DC3-8A77-B5BD4BA37067}"/>
                  </a:ext>
                </a:extLst>
              </p:cNvPr>
              <p:cNvSpPr/>
              <p:nvPr/>
            </p:nvSpPr>
            <p:spPr>
              <a:xfrm>
                <a:off x="2817271" y="3289756"/>
                <a:ext cx="639344" cy="337028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4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70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2" name="Google Shape;954;p53">
                <a:extLst>
                  <a:ext uri="{FF2B5EF4-FFF2-40B4-BE49-F238E27FC236}">
                    <a16:creationId xmlns:a16="http://schemas.microsoft.com/office/drawing/2014/main" id="{2938F6ED-D9EB-4E29-AE6C-942F1696D53A}"/>
                  </a:ext>
                </a:extLst>
              </p:cNvPr>
              <p:cNvSpPr/>
              <p:nvPr/>
            </p:nvSpPr>
            <p:spPr>
              <a:xfrm>
                <a:off x="2908812" y="3329160"/>
                <a:ext cx="456713" cy="14278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6" extrusionOk="0">
                    <a:moveTo>
                      <a:pt x="5093" y="1"/>
                    </a:moveTo>
                    <a:cubicBezTo>
                      <a:pt x="3817" y="1"/>
                      <a:pt x="2543" y="284"/>
                      <a:pt x="1576" y="852"/>
                    </a:cubicBezTo>
                    <a:cubicBezTo>
                      <a:pt x="473" y="1482"/>
                      <a:pt x="0" y="2344"/>
                      <a:pt x="147" y="3174"/>
                    </a:cubicBezTo>
                    <a:cubicBezTo>
                      <a:pt x="263" y="2544"/>
                      <a:pt x="736" y="1923"/>
                      <a:pt x="1576" y="1440"/>
                    </a:cubicBezTo>
                    <a:cubicBezTo>
                      <a:pt x="2543" y="878"/>
                      <a:pt x="3817" y="597"/>
                      <a:pt x="5093" y="597"/>
                    </a:cubicBezTo>
                    <a:cubicBezTo>
                      <a:pt x="6370" y="597"/>
                      <a:pt x="7649" y="878"/>
                      <a:pt x="8626" y="1440"/>
                    </a:cubicBezTo>
                    <a:cubicBezTo>
                      <a:pt x="9477" y="1934"/>
                      <a:pt x="9961" y="2554"/>
                      <a:pt x="10066" y="3195"/>
                    </a:cubicBezTo>
                    <a:cubicBezTo>
                      <a:pt x="10223" y="2355"/>
                      <a:pt x="9740" y="1493"/>
                      <a:pt x="8626" y="852"/>
                    </a:cubicBezTo>
                    <a:cubicBezTo>
                      <a:pt x="7649" y="284"/>
                      <a:pt x="6370" y="1"/>
                      <a:pt x="5093" y="1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3" name="Google Shape;955;p53">
                <a:extLst>
                  <a:ext uri="{FF2B5EF4-FFF2-40B4-BE49-F238E27FC236}">
                    <a16:creationId xmlns:a16="http://schemas.microsoft.com/office/drawing/2014/main" id="{30F3ECC7-86A5-4B5F-A117-8CA19C5BD888}"/>
                  </a:ext>
                </a:extLst>
              </p:cNvPr>
              <p:cNvSpPr/>
              <p:nvPr/>
            </p:nvSpPr>
            <p:spPr>
              <a:xfrm>
                <a:off x="2915380" y="3355832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3"/>
                    </a:cubicBezTo>
                    <a:cubicBezTo>
                      <a:pt x="589" y="1326"/>
                      <a:pt x="116" y="1947"/>
                      <a:pt x="0" y="2577"/>
                    </a:cubicBezTo>
                    <a:cubicBezTo>
                      <a:pt x="116" y="3218"/>
                      <a:pt x="599" y="3848"/>
                      <a:pt x="1450" y="4331"/>
                    </a:cubicBezTo>
                    <a:cubicBezTo>
                      <a:pt x="2427" y="4899"/>
                      <a:pt x="3704" y="5182"/>
                      <a:pt x="4979" y="5182"/>
                    </a:cubicBezTo>
                    <a:cubicBezTo>
                      <a:pt x="6254" y="5182"/>
                      <a:pt x="7528" y="4899"/>
                      <a:pt x="8500" y="4331"/>
                    </a:cubicBezTo>
                    <a:cubicBezTo>
                      <a:pt x="9340" y="3848"/>
                      <a:pt x="9814" y="3229"/>
                      <a:pt x="9919" y="2598"/>
                    </a:cubicBezTo>
                    <a:cubicBezTo>
                      <a:pt x="9814" y="1957"/>
                      <a:pt x="9330" y="1337"/>
                      <a:pt x="8479" y="843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4" name="Google Shape;956;p53">
                <a:extLst>
                  <a:ext uri="{FF2B5EF4-FFF2-40B4-BE49-F238E27FC236}">
                    <a16:creationId xmlns:a16="http://schemas.microsoft.com/office/drawing/2014/main" id="{4DAD2195-F11C-4B1E-9982-901E16006589}"/>
                  </a:ext>
                </a:extLst>
              </p:cNvPr>
              <p:cNvSpPr/>
              <p:nvPr/>
            </p:nvSpPr>
            <p:spPr>
              <a:xfrm>
                <a:off x="2908812" y="3316472"/>
                <a:ext cx="456713" cy="283597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8" fill="none" extrusionOk="0">
                    <a:moveTo>
                      <a:pt x="10066" y="3479"/>
                    </a:moveTo>
                    <a:cubicBezTo>
                      <a:pt x="10223" y="2639"/>
                      <a:pt x="9740" y="1777"/>
                      <a:pt x="8626" y="1136"/>
                    </a:cubicBezTo>
                    <a:cubicBezTo>
                      <a:pt x="6672" y="1"/>
                      <a:pt x="3510" y="1"/>
                      <a:pt x="1576" y="1136"/>
                    </a:cubicBezTo>
                    <a:cubicBezTo>
                      <a:pt x="473" y="1766"/>
                      <a:pt x="0" y="2628"/>
                      <a:pt x="147" y="3458"/>
                    </a:cubicBezTo>
                    <a:cubicBezTo>
                      <a:pt x="263" y="4099"/>
                      <a:pt x="746" y="4729"/>
                      <a:pt x="1597" y="5212"/>
                    </a:cubicBezTo>
                    <a:cubicBezTo>
                      <a:pt x="3552" y="6347"/>
                      <a:pt x="6704" y="6347"/>
                      <a:pt x="8647" y="5212"/>
                    </a:cubicBezTo>
                    <a:cubicBezTo>
                      <a:pt x="9487" y="4729"/>
                      <a:pt x="9961" y="4110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5" name="Google Shape;957;p53">
                <a:extLst>
                  <a:ext uri="{FF2B5EF4-FFF2-40B4-BE49-F238E27FC236}">
                    <a16:creationId xmlns:a16="http://schemas.microsoft.com/office/drawing/2014/main" id="{8BE41D02-4A4E-4186-8A94-099D82AAEDF6}"/>
                  </a:ext>
                </a:extLst>
              </p:cNvPr>
              <p:cNvSpPr/>
              <p:nvPr/>
            </p:nvSpPr>
            <p:spPr>
              <a:xfrm>
                <a:off x="2915380" y="33432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07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6" name="Google Shape;958;p53">
                <a:extLst>
                  <a:ext uri="{FF2B5EF4-FFF2-40B4-BE49-F238E27FC236}">
                    <a16:creationId xmlns:a16="http://schemas.microsoft.com/office/drawing/2014/main" id="{3A0C4718-1A88-4F0B-9AE0-A5E1317A0885}"/>
                  </a:ext>
                </a:extLst>
              </p:cNvPr>
              <p:cNvSpPr/>
              <p:nvPr/>
            </p:nvSpPr>
            <p:spPr>
              <a:xfrm>
                <a:off x="3028946" y="3402875"/>
                <a:ext cx="216450" cy="12442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85" extrusionOk="0">
                    <a:moveTo>
                      <a:pt x="4246" y="0"/>
                    </a:moveTo>
                    <a:lnTo>
                      <a:pt x="3625" y="357"/>
                    </a:lnTo>
                    <a:cubicBezTo>
                      <a:pt x="3322" y="239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8"/>
                    </a:cubicBezTo>
                    <a:cubicBezTo>
                      <a:pt x="863" y="988"/>
                      <a:pt x="2754" y="1713"/>
                      <a:pt x="2228" y="2018"/>
                    </a:cubicBezTo>
                    <a:cubicBezTo>
                      <a:pt x="2164" y="2058"/>
                      <a:pt x="2089" y="2077"/>
                      <a:pt x="2007" y="2077"/>
                    </a:cubicBezTo>
                    <a:cubicBezTo>
                      <a:pt x="1876" y="2077"/>
                      <a:pt x="1730" y="2028"/>
                      <a:pt x="1587" y="1944"/>
                    </a:cubicBezTo>
                    <a:cubicBezTo>
                      <a:pt x="1272" y="1765"/>
                      <a:pt x="989" y="1398"/>
                      <a:pt x="947" y="1062"/>
                    </a:cubicBezTo>
                    <a:lnTo>
                      <a:pt x="74" y="1230"/>
                    </a:lnTo>
                    <a:cubicBezTo>
                      <a:pt x="127" y="1524"/>
                      <a:pt x="337" y="1828"/>
                      <a:pt x="652" y="2081"/>
                    </a:cubicBezTo>
                    <a:lnTo>
                      <a:pt x="1" y="2470"/>
                    </a:lnTo>
                    <a:lnTo>
                      <a:pt x="557" y="2785"/>
                    </a:lnTo>
                    <a:lnTo>
                      <a:pt x="1199" y="2417"/>
                    </a:lnTo>
                    <a:cubicBezTo>
                      <a:pt x="1536" y="2571"/>
                      <a:pt x="1904" y="2661"/>
                      <a:pt x="2255" y="2661"/>
                    </a:cubicBezTo>
                    <a:cubicBezTo>
                      <a:pt x="2548" y="2661"/>
                      <a:pt x="2829" y="2598"/>
                      <a:pt x="3069" y="2459"/>
                    </a:cubicBezTo>
                    <a:cubicBezTo>
                      <a:pt x="4141" y="1839"/>
                      <a:pt x="2270" y="1093"/>
                      <a:pt x="2785" y="799"/>
                    </a:cubicBezTo>
                    <a:cubicBezTo>
                      <a:pt x="2837" y="767"/>
                      <a:pt x="2901" y="751"/>
                      <a:pt x="2970" y="751"/>
                    </a:cubicBezTo>
                    <a:cubicBezTo>
                      <a:pt x="3081" y="751"/>
                      <a:pt x="3208" y="791"/>
                      <a:pt x="3331" y="862"/>
                    </a:cubicBezTo>
                    <a:cubicBezTo>
                      <a:pt x="3573" y="999"/>
                      <a:pt x="3836" y="1303"/>
                      <a:pt x="3973" y="1587"/>
                    </a:cubicBezTo>
                    <a:lnTo>
                      <a:pt x="4844" y="1419"/>
                    </a:lnTo>
                    <a:cubicBezTo>
                      <a:pt x="4760" y="1167"/>
                      <a:pt x="4529" y="904"/>
                      <a:pt x="4204" y="673"/>
                    </a:cubicBezTo>
                    <a:lnTo>
                      <a:pt x="4813" y="315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7" name="Google Shape;959;p53">
                <a:extLst>
                  <a:ext uri="{FF2B5EF4-FFF2-40B4-BE49-F238E27FC236}">
                    <a16:creationId xmlns:a16="http://schemas.microsoft.com/office/drawing/2014/main" id="{4F9C0C32-CA53-4C11-9EF4-56A8A926C22C}"/>
                  </a:ext>
                </a:extLst>
              </p:cNvPr>
              <p:cNvSpPr/>
              <p:nvPr/>
            </p:nvSpPr>
            <p:spPr>
              <a:xfrm>
                <a:off x="2845909" y="3359227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1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4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77"/>
                    </a:cubicBezTo>
                    <a:lnTo>
                      <a:pt x="13029" y="32"/>
                    </a:lnTo>
                    <a:cubicBezTo>
                      <a:pt x="10958" y="32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8" name="Google Shape;960;p53">
                <a:extLst>
                  <a:ext uri="{FF2B5EF4-FFF2-40B4-BE49-F238E27FC236}">
                    <a16:creationId xmlns:a16="http://schemas.microsoft.com/office/drawing/2014/main" id="{D6CA577F-FA37-47C2-B212-BCD05A2FD0E9}"/>
                  </a:ext>
                </a:extLst>
              </p:cNvPr>
              <p:cNvSpPr/>
              <p:nvPr/>
            </p:nvSpPr>
            <p:spPr>
              <a:xfrm>
                <a:off x="2817271" y="3191290"/>
                <a:ext cx="639344" cy="337296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0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3"/>
                      <a:pt x="21" y="4967"/>
                      <a:pt x="2575" y="6438"/>
                    </a:cubicBezTo>
                    <a:cubicBezTo>
                      <a:pt x="3846" y="7179"/>
                      <a:pt x="5514" y="7550"/>
                      <a:pt x="7180" y="7550"/>
                    </a:cubicBezTo>
                    <a:cubicBezTo>
                      <a:pt x="8847" y="7550"/>
                      <a:pt x="10512" y="7179"/>
                      <a:pt x="11778" y="6438"/>
                    </a:cubicBezTo>
                    <a:cubicBezTo>
                      <a:pt x="14310" y="4967"/>
                      <a:pt x="14300" y="2583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9" name="Google Shape;961;p53">
                <a:extLst>
                  <a:ext uri="{FF2B5EF4-FFF2-40B4-BE49-F238E27FC236}">
                    <a16:creationId xmlns:a16="http://schemas.microsoft.com/office/drawing/2014/main" id="{6450D54B-45FB-43DB-8825-3EF87B6210ED}"/>
                  </a:ext>
                </a:extLst>
              </p:cNvPr>
              <p:cNvSpPr/>
              <p:nvPr/>
            </p:nvSpPr>
            <p:spPr>
              <a:xfrm>
                <a:off x="2908812" y="3230963"/>
                <a:ext cx="456713" cy="142379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8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5"/>
                      <a:pt x="0" y="2346"/>
                      <a:pt x="147" y="3176"/>
                    </a:cubicBezTo>
                    <a:cubicBezTo>
                      <a:pt x="263" y="2535"/>
                      <a:pt x="736" y="1926"/>
                      <a:pt x="1576" y="1443"/>
                    </a:cubicBezTo>
                    <a:cubicBezTo>
                      <a:pt x="2543" y="875"/>
                      <a:pt x="3817" y="592"/>
                      <a:pt x="5093" y="592"/>
                    </a:cubicBezTo>
                    <a:cubicBezTo>
                      <a:pt x="6370" y="592"/>
                      <a:pt x="7649" y="875"/>
                      <a:pt x="8626" y="1443"/>
                    </a:cubicBezTo>
                    <a:cubicBezTo>
                      <a:pt x="9477" y="1926"/>
                      <a:pt x="9961" y="2556"/>
                      <a:pt x="10066" y="3187"/>
                    </a:cubicBezTo>
                    <a:cubicBezTo>
                      <a:pt x="10223" y="2356"/>
                      <a:pt x="9740" y="1485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0" name="Google Shape;962;p53">
                <a:extLst>
                  <a:ext uri="{FF2B5EF4-FFF2-40B4-BE49-F238E27FC236}">
                    <a16:creationId xmlns:a16="http://schemas.microsoft.com/office/drawing/2014/main" id="{C470CEB9-6AE2-4343-88A9-22B4D9BC087C}"/>
                  </a:ext>
                </a:extLst>
              </p:cNvPr>
              <p:cNvSpPr/>
              <p:nvPr/>
            </p:nvSpPr>
            <p:spPr>
              <a:xfrm>
                <a:off x="2915380" y="3257366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1"/>
                    </a:moveTo>
                    <a:cubicBezTo>
                      <a:pt x="3670" y="1"/>
                      <a:pt x="2396" y="284"/>
                      <a:pt x="1429" y="852"/>
                    </a:cubicBezTo>
                    <a:cubicBezTo>
                      <a:pt x="589" y="1335"/>
                      <a:pt x="116" y="1944"/>
                      <a:pt x="0" y="2585"/>
                    </a:cubicBezTo>
                    <a:cubicBezTo>
                      <a:pt x="116" y="3226"/>
                      <a:pt x="599" y="3846"/>
                      <a:pt x="1450" y="4340"/>
                    </a:cubicBezTo>
                    <a:cubicBezTo>
                      <a:pt x="2427" y="4902"/>
                      <a:pt x="3704" y="5183"/>
                      <a:pt x="4979" y="5183"/>
                    </a:cubicBezTo>
                    <a:cubicBezTo>
                      <a:pt x="6254" y="5183"/>
                      <a:pt x="7528" y="4902"/>
                      <a:pt x="8500" y="4340"/>
                    </a:cubicBezTo>
                    <a:cubicBezTo>
                      <a:pt x="9340" y="3857"/>
                      <a:pt x="9814" y="3236"/>
                      <a:pt x="9919" y="2596"/>
                    </a:cubicBezTo>
                    <a:cubicBezTo>
                      <a:pt x="9814" y="1965"/>
                      <a:pt x="9330" y="1335"/>
                      <a:pt x="8479" y="852"/>
                    </a:cubicBezTo>
                    <a:cubicBezTo>
                      <a:pt x="7502" y="284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1" name="Google Shape;963;p53">
                <a:extLst>
                  <a:ext uri="{FF2B5EF4-FFF2-40B4-BE49-F238E27FC236}">
                    <a16:creationId xmlns:a16="http://schemas.microsoft.com/office/drawing/2014/main" id="{A1DBF7F9-E720-4D21-B9D3-E35E03F94601}"/>
                  </a:ext>
                </a:extLst>
              </p:cNvPr>
              <p:cNvSpPr/>
              <p:nvPr/>
            </p:nvSpPr>
            <p:spPr>
              <a:xfrm>
                <a:off x="2908812" y="3218409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68"/>
                    </a:moveTo>
                    <a:cubicBezTo>
                      <a:pt x="10223" y="2637"/>
                      <a:pt x="9740" y="1766"/>
                      <a:pt x="8626" y="1124"/>
                    </a:cubicBezTo>
                    <a:cubicBezTo>
                      <a:pt x="6672" y="1"/>
                      <a:pt x="3510" y="1"/>
                      <a:pt x="1576" y="1124"/>
                    </a:cubicBezTo>
                    <a:cubicBezTo>
                      <a:pt x="473" y="1766"/>
                      <a:pt x="0" y="2627"/>
                      <a:pt x="147" y="3457"/>
                    </a:cubicBezTo>
                    <a:cubicBezTo>
                      <a:pt x="263" y="4098"/>
                      <a:pt x="746" y="4718"/>
                      <a:pt x="1597" y="5212"/>
                    </a:cubicBezTo>
                    <a:cubicBezTo>
                      <a:pt x="3552" y="6336"/>
                      <a:pt x="6704" y="6336"/>
                      <a:pt x="8647" y="5212"/>
                    </a:cubicBezTo>
                    <a:cubicBezTo>
                      <a:pt x="9487" y="4729"/>
                      <a:pt x="9961" y="4108"/>
                      <a:pt x="10066" y="346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2" name="Google Shape;964;p53">
                <a:extLst>
                  <a:ext uri="{FF2B5EF4-FFF2-40B4-BE49-F238E27FC236}">
                    <a16:creationId xmlns:a16="http://schemas.microsoft.com/office/drawing/2014/main" id="{7AF4095D-209C-4369-A118-53ED6432A006}"/>
                  </a:ext>
                </a:extLst>
              </p:cNvPr>
              <p:cNvSpPr/>
              <p:nvPr/>
            </p:nvSpPr>
            <p:spPr>
              <a:xfrm>
                <a:off x="2915380" y="32446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80"/>
                    </a:lnTo>
                    <a:cubicBezTo>
                      <a:pt x="9814" y="2249"/>
                      <a:pt x="9330" y="1619"/>
                      <a:pt x="8479" y="1136"/>
                    </a:cubicBezTo>
                    <a:cubicBezTo>
                      <a:pt x="6525" y="1"/>
                      <a:pt x="3363" y="1"/>
                      <a:pt x="1429" y="1136"/>
                    </a:cubicBezTo>
                    <a:cubicBezTo>
                      <a:pt x="589" y="1619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3" name="Google Shape;965;p53">
                <a:extLst>
                  <a:ext uri="{FF2B5EF4-FFF2-40B4-BE49-F238E27FC236}">
                    <a16:creationId xmlns:a16="http://schemas.microsoft.com/office/drawing/2014/main" id="{16A273F4-3943-4481-8131-09C498CB79E1}"/>
                  </a:ext>
                </a:extLst>
              </p:cNvPr>
              <p:cNvSpPr/>
              <p:nvPr/>
            </p:nvSpPr>
            <p:spPr>
              <a:xfrm>
                <a:off x="3028946" y="3304276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6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9"/>
                      <a:pt x="947" y="1073"/>
                    </a:cubicBezTo>
                    <a:lnTo>
                      <a:pt x="74" y="1241"/>
                    </a:lnTo>
                    <a:cubicBezTo>
                      <a:pt x="127" y="1525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3" y="2576"/>
                      <a:pt x="1898" y="2665"/>
                      <a:pt x="2245" y="2665"/>
                    </a:cubicBezTo>
                    <a:cubicBezTo>
                      <a:pt x="2542" y="2665"/>
                      <a:pt x="2827" y="2600"/>
                      <a:pt x="3069" y="2459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2"/>
                    </a:cubicBezTo>
                    <a:cubicBezTo>
                      <a:pt x="3573" y="1009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4" name="Google Shape;966;p53">
                <a:extLst>
                  <a:ext uri="{FF2B5EF4-FFF2-40B4-BE49-F238E27FC236}">
                    <a16:creationId xmlns:a16="http://schemas.microsoft.com/office/drawing/2014/main" id="{8F10CE43-9AE8-4E4F-89D0-1C860E9A818B}"/>
                  </a:ext>
                </a:extLst>
              </p:cNvPr>
              <p:cNvSpPr/>
              <p:nvPr/>
            </p:nvSpPr>
            <p:spPr>
              <a:xfrm>
                <a:off x="2845909" y="3260672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98"/>
                      <a:pt x="1923" y="4234"/>
                    </a:cubicBezTo>
                    <a:cubicBezTo>
                      <a:pt x="3199" y="4969"/>
                      <a:pt x="4867" y="5337"/>
                      <a:pt x="6534" y="5337"/>
                    </a:cubicBezTo>
                    <a:cubicBezTo>
                      <a:pt x="8201" y="5337"/>
                      <a:pt x="9866" y="4969"/>
                      <a:pt x="11137" y="4234"/>
                    </a:cubicBezTo>
                    <a:cubicBezTo>
                      <a:pt x="12398" y="3498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5" name="Google Shape;967;p53">
                <a:extLst>
                  <a:ext uri="{FF2B5EF4-FFF2-40B4-BE49-F238E27FC236}">
                    <a16:creationId xmlns:a16="http://schemas.microsoft.com/office/drawing/2014/main" id="{F9089EC2-4DEF-4E09-96AD-2C25A4938DA9}"/>
                  </a:ext>
                </a:extLst>
              </p:cNvPr>
              <p:cNvSpPr/>
              <p:nvPr/>
            </p:nvSpPr>
            <p:spPr>
              <a:xfrm>
                <a:off x="2817271" y="30930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59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6" name="Google Shape;968;p53">
                <a:extLst>
                  <a:ext uri="{FF2B5EF4-FFF2-40B4-BE49-F238E27FC236}">
                    <a16:creationId xmlns:a16="http://schemas.microsoft.com/office/drawing/2014/main" id="{3FCEA8DA-F686-4FE1-829A-00E317C981F4}"/>
                  </a:ext>
                </a:extLst>
              </p:cNvPr>
              <p:cNvSpPr/>
              <p:nvPr/>
            </p:nvSpPr>
            <p:spPr>
              <a:xfrm>
                <a:off x="2908812" y="3132408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5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80"/>
                      <a:pt x="3817" y="599"/>
                      <a:pt x="5093" y="599"/>
                    </a:cubicBezTo>
                    <a:cubicBezTo>
                      <a:pt x="6370" y="599"/>
                      <a:pt x="7649" y="880"/>
                      <a:pt x="8626" y="1442"/>
                    </a:cubicBezTo>
                    <a:cubicBezTo>
                      <a:pt x="9477" y="1936"/>
                      <a:pt x="9961" y="2556"/>
                      <a:pt x="10066" y="3196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7" name="Google Shape;969;p53">
                <a:extLst>
                  <a:ext uri="{FF2B5EF4-FFF2-40B4-BE49-F238E27FC236}">
                    <a16:creationId xmlns:a16="http://schemas.microsoft.com/office/drawing/2014/main" id="{935D494C-609A-49F7-9073-8E8422ED3253}"/>
                  </a:ext>
                </a:extLst>
              </p:cNvPr>
              <p:cNvSpPr/>
              <p:nvPr/>
            </p:nvSpPr>
            <p:spPr>
              <a:xfrm>
                <a:off x="2915380" y="3159124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28"/>
                      <a:pt x="116" y="1947"/>
                      <a:pt x="0" y="2577"/>
                    </a:cubicBezTo>
                    <a:cubicBezTo>
                      <a:pt x="116" y="3219"/>
                      <a:pt x="599" y="3849"/>
                      <a:pt x="1450" y="4332"/>
                    </a:cubicBezTo>
                    <a:cubicBezTo>
                      <a:pt x="2427" y="4900"/>
                      <a:pt x="3704" y="5183"/>
                      <a:pt x="4979" y="5183"/>
                    </a:cubicBezTo>
                    <a:cubicBezTo>
                      <a:pt x="6254" y="5183"/>
                      <a:pt x="7528" y="4900"/>
                      <a:pt x="8500" y="4332"/>
                    </a:cubicBezTo>
                    <a:cubicBezTo>
                      <a:pt x="9340" y="3849"/>
                      <a:pt x="9814" y="3229"/>
                      <a:pt x="9919" y="2598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8" name="Google Shape;970;p53">
                <a:extLst>
                  <a:ext uri="{FF2B5EF4-FFF2-40B4-BE49-F238E27FC236}">
                    <a16:creationId xmlns:a16="http://schemas.microsoft.com/office/drawing/2014/main" id="{6A0B7167-3CBE-4531-AB33-918F78855092}"/>
                  </a:ext>
                </a:extLst>
              </p:cNvPr>
              <p:cNvSpPr/>
              <p:nvPr/>
            </p:nvSpPr>
            <p:spPr>
              <a:xfrm>
                <a:off x="2908812" y="31198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7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6"/>
                    </a:cubicBezTo>
                    <a:cubicBezTo>
                      <a:pt x="263" y="4098"/>
                      <a:pt x="746" y="4728"/>
                      <a:pt x="1597" y="5211"/>
                    </a:cubicBezTo>
                    <a:cubicBezTo>
                      <a:pt x="3552" y="6346"/>
                      <a:pt x="6704" y="6346"/>
                      <a:pt x="8647" y="5211"/>
                    </a:cubicBezTo>
                    <a:cubicBezTo>
                      <a:pt x="9487" y="4728"/>
                      <a:pt x="9961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9" name="Google Shape;971;p53">
                <a:extLst>
                  <a:ext uri="{FF2B5EF4-FFF2-40B4-BE49-F238E27FC236}">
                    <a16:creationId xmlns:a16="http://schemas.microsoft.com/office/drawing/2014/main" id="{B03A050D-DC3D-4A0F-A4DB-625E5560FF01}"/>
                  </a:ext>
                </a:extLst>
              </p:cNvPr>
              <p:cNvSpPr/>
              <p:nvPr/>
            </p:nvSpPr>
            <p:spPr>
              <a:xfrm>
                <a:off x="2915380" y="3146570"/>
                <a:ext cx="443578" cy="129155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1" fill="none" extrusionOk="0">
                    <a:moveTo>
                      <a:pt x="9929" y="2890"/>
                    </a:moveTo>
                    <a:cubicBezTo>
                      <a:pt x="9929" y="2890"/>
                      <a:pt x="9929" y="2879"/>
                      <a:pt x="9919" y="2879"/>
                    </a:cubicBezTo>
                    <a:cubicBezTo>
                      <a:pt x="9814" y="2239"/>
                      <a:pt x="9330" y="1619"/>
                      <a:pt x="8479" y="1125"/>
                    </a:cubicBezTo>
                    <a:cubicBezTo>
                      <a:pt x="6525" y="1"/>
                      <a:pt x="3363" y="1"/>
                      <a:pt x="1429" y="1125"/>
                    </a:cubicBezTo>
                    <a:cubicBezTo>
                      <a:pt x="589" y="1609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0" name="Google Shape;972;p53">
                <a:extLst>
                  <a:ext uri="{FF2B5EF4-FFF2-40B4-BE49-F238E27FC236}">
                    <a16:creationId xmlns:a16="http://schemas.microsoft.com/office/drawing/2014/main" id="{AD6F8B4A-F1FE-476F-AB10-CBCBFB464647}"/>
                  </a:ext>
                </a:extLst>
              </p:cNvPr>
              <p:cNvSpPr/>
              <p:nvPr/>
            </p:nvSpPr>
            <p:spPr>
              <a:xfrm>
                <a:off x="3028946" y="320572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9"/>
                    </a:lnTo>
                    <a:cubicBezTo>
                      <a:pt x="3322" y="250"/>
                      <a:pt x="3016" y="190"/>
                      <a:pt x="2729" y="190"/>
                    </a:cubicBezTo>
                    <a:cubicBezTo>
                      <a:pt x="2429" y="190"/>
                      <a:pt x="2149" y="255"/>
                      <a:pt x="1913" y="390"/>
                    </a:cubicBezTo>
                    <a:cubicBezTo>
                      <a:pt x="863" y="999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34"/>
                      <a:pt x="337" y="1840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810"/>
                    </a:cubicBezTo>
                    <a:cubicBezTo>
                      <a:pt x="2838" y="778"/>
                      <a:pt x="2901" y="762"/>
                      <a:pt x="2970" y="762"/>
                    </a:cubicBezTo>
                    <a:cubicBezTo>
                      <a:pt x="3082" y="762"/>
                      <a:pt x="3209" y="801"/>
                      <a:pt x="3331" y="873"/>
                    </a:cubicBezTo>
                    <a:cubicBezTo>
                      <a:pt x="3573" y="1009"/>
                      <a:pt x="3836" y="1314"/>
                      <a:pt x="3973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15"/>
                      <a:pt x="4204" y="684"/>
                    </a:cubicBezTo>
                    <a:lnTo>
                      <a:pt x="4813" y="327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1" name="Google Shape;973;p53">
                <a:extLst>
                  <a:ext uri="{FF2B5EF4-FFF2-40B4-BE49-F238E27FC236}">
                    <a16:creationId xmlns:a16="http://schemas.microsoft.com/office/drawing/2014/main" id="{0CFE58C6-4875-4D51-8158-1AEE7EAE2193}"/>
                  </a:ext>
                </a:extLst>
              </p:cNvPr>
              <p:cNvSpPr/>
              <p:nvPr/>
            </p:nvSpPr>
            <p:spPr>
              <a:xfrm>
                <a:off x="2845909" y="3162519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1"/>
                    </a:moveTo>
                    <a:lnTo>
                      <a:pt x="0" y="1546"/>
                    </a:lnTo>
                    <a:cubicBezTo>
                      <a:pt x="0" y="2512"/>
                      <a:pt x="641" y="3489"/>
                      <a:pt x="1923" y="4235"/>
                    </a:cubicBezTo>
                    <a:cubicBezTo>
                      <a:pt x="3199" y="4971"/>
                      <a:pt x="4867" y="5339"/>
                      <a:pt x="6534" y="5339"/>
                    </a:cubicBezTo>
                    <a:cubicBezTo>
                      <a:pt x="8201" y="5339"/>
                      <a:pt x="9866" y="4971"/>
                      <a:pt x="11137" y="4235"/>
                    </a:cubicBezTo>
                    <a:cubicBezTo>
                      <a:pt x="12398" y="3500"/>
                      <a:pt x="13029" y="2543"/>
                      <a:pt x="13029" y="1577"/>
                    </a:cubicBezTo>
                    <a:lnTo>
                      <a:pt x="13029" y="33"/>
                    </a:lnTo>
                    <a:cubicBezTo>
                      <a:pt x="10958" y="3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2" name="Google Shape;974;p53">
                <a:extLst>
                  <a:ext uri="{FF2B5EF4-FFF2-40B4-BE49-F238E27FC236}">
                    <a16:creationId xmlns:a16="http://schemas.microsoft.com/office/drawing/2014/main" id="{C94C11EB-482E-4F93-B2FD-A9F7D50B2CA8}"/>
                  </a:ext>
                </a:extLst>
              </p:cNvPr>
              <p:cNvSpPr/>
              <p:nvPr/>
            </p:nvSpPr>
            <p:spPr>
              <a:xfrm>
                <a:off x="2817271" y="29944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85"/>
                      <a:pt x="21" y="4970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0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3" name="Google Shape;975;p53">
                <a:extLst>
                  <a:ext uri="{FF2B5EF4-FFF2-40B4-BE49-F238E27FC236}">
                    <a16:creationId xmlns:a16="http://schemas.microsoft.com/office/drawing/2014/main" id="{80EE04B2-6FAC-4718-9C7A-381F7CD0B506}"/>
                  </a:ext>
                </a:extLst>
              </p:cNvPr>
              <p:cNvSpPr/>
              <p:nvPr/>
            </p:nvSpPr>
            <p:spPr>
              <a:xfrm>
                <a:off x="2908812" y="3034121"/>
                <a:ext cx="456713" cy="142513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0" extrusionOk="0">
                    <a:moveTo>
                      <a:pt x="5102" y="0"/>
                    </a:moveTo>
                    <a:cubicBezTo>
                      <a:pt x="3822" y="0"/>
                      <a:pt x="2545" y="284"/>
                      <a:pt x="1576" y="847"/>
                    </a:cubicBezTo>
                    <a:cubicBezTo>
                      <a:pt x="473" y="1488"/>
                      <a:pt x="0" y="2339"/>
                      <a:pt x="147" y="3180"/>
                    </a:cubicBezTo>
                    <a:cubicBezTo>
                      <a:pt x="263" y="2539"/>
                      <a:pt x="736" y="1929"/>
                      <a:pt x="1576" y="1436"/>
                    </a:cubicBezTo>
                    <a:cubicBezTo>
                      <a:pt x="2543" y="873"/>
                      <a:pt x="3817" y="592"/>
                      <a:pt x="5093" y="592"/>
                    </a:cubicBezTo>
                    <a:cubicBezTo>
                      <a:pt x="6370" y="592"/>
                      <a:pt x="7649" y="873"/>
                      <a:pt x="8626" y="1436"/>
                    </a:cubicBezTo>
                    <a:cubicBezTo>
                      <a:pt x="9477" y="1929"/>
                      <a:pt x="9961" y="2549"/>
                      <a:pt x="10066" y="3190"/>
                    </a:cubicBezTo>
                    <a:cubicBezTo>
                      <a:pt x="10223" y="2360"/>
                      <a:pt x="9740" y="1488"/>
                      <a:pt x="8626" y="847"/>
                    </a:cubicBezTo>
                    <a:cubicBezTo>
                      <a:pt x="7651" y="281"/>
                      <a:pt x="6375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4" name="Google Shape;976;p53">
                <a:extLst>
                  <a:ext uri="{FF2B5EF4-FFF2-40B4-BE49-F238E27FC236}">
                    <a16:creationId xmlns:a16="http://schemas.microsoft.com/office/drawing/2014/main" id="{B841020D-14B6-4287-9782-08C8E22A3C38}"/>
                  </a:ext>
                </a:extLst>
              </p:cNvPr>
              <p:cNvSpPr/>
              <p:nvPr/>
            </p:nvSpPr>
            <p:spPr>
              <a:xfrm>
                <a:off x="2915380" y="306056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4"/>
                    </a:cubicBezTo>
                    <a:cubicBezTo>
                      <a:pt x="589" y="1337"/>
                      <a:pt x="116" y="1947"/>
                      <a:pt x="0" y="2588"/>
                    </a:cubicBezTo>
                    <a:cubicBezTo>
                      <a:pt x="116" y="3228"/>
                      <a:pt x="599" y="3849"/>
                      <a:pt x="1450" y="4342"/>
                    </a:cubicBezTo>
                    <a:cubicBezTo>
                      <a:pt x="2427" y="4904"/>
                      <a:pt x="3704" y="5186"/>
                      <a:pt x="4979" y="5186"/>
                    </a:cubicBezTo>
                    <a:cubicBezTo>
                      <a:pt x="6254" y="5186"/>
                      <a:pt x="7528" y="4904"/>
                      <a:pt x="8500" y="4342"/>
                    </a:cubicBezTo>
                    <a:cubicBezTo>
                      <a:pt x="9340" y="3849"/>
                      <a:pt x="9814" y="3239"/>
                      <a:pt x="9919" y="2598"/>
                    </a:cubicBezTo>
                    <a:cubicBezTo>
                      <a:pt x="9814" y="1957"/>
                      <a:pt x="9330" y="1337"/>
                      <a:pt x="8479" y="844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5" name="Google Shape;977;p53">
                <a:extLst>
                  <a:ext uri="{FF2B5EF4-FFF2-40B4-BE49-F238E27FC236}">
                    <a16:creationId xmlns:a16="http://schemas.microsoft.com/office/drawing/2014/main" id="{82DA4528-CA0B-4040-9557-80B655BC0E83}"/>
                  </a:ext>
                </a:extLst>
              </p:cNvPr>
              <p:cNvSpPr/>
              <p:nvPr/>
            </p:nvSpPr>
            <p:spPr>
              <a:xfrm>
                <a:off x="2908812" y="30212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48"/>
                      <a:pt x="9740" y="1776"/>
                      <a:pt x="8626" y="1135"/>
                    </a:cubicBezTo>
                    <a:cubicBezTo>
                      <a:pt x="6672" y="1"/>
                      <a:pt x="3510" y="11"/>
                      <a:pt x="1576" y="1135"/>
                    </a:cubicBezTo>
                    <a:cubicBezTo>
                      <a:pt x="473" y="1776"/>
                      <a:pt x="0" y="2627"/>
                      <a:pt x="147" y="3468"/>
                    </a:cubicBezTo>
                    <a:cubicBezTo>
                      <a:pt x="263" y="4108"/>
                      <a:pt x="746" y="4729"/>
                      <a:pt x="1597" y="5222"/>
                    </a:cubicBezTo>
                    <a:cubicBezTo>
                      <a:pt x="3552" y="6347"/>
                      <a:pt x="6704" y="6347"/>
                      <a:pt x="8647" y="5222"/>
                    </a:cubicBezTo>
                    <a:cubicBezTo>
                      <a:pt x="9487" y="4729"/>
                      <a:pt x="9961" y="4119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6" name="Google Shape;978;p53">
                <a:extLst>
                  <a:ext uri="{FF2B5EF4-FFF2-40B4-BE49-F238E27FC236}">
                    <a16:creationId xmlns:a16="http://schemas.microsoft.com/office/drawing/2014/main" id="{D6E61C21-6A6E-4EB8-B40E-CEC36443F323}"/>
                  </a:ext>
                </a:extLst>
              </p:cNvPr>
              <p:cNvSpPr/>
              <p:nvPr/>
            </p:nvSpPr>
            <p:spPr>
              <a:xfrm>
                <a:off x="2915380" y="3048015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79"/>
                    </a:lnTo>
                    <a:cubicBezTo>
                      <a:pt x="9814" y="2238"/>
                      <a:pt x="9330" y="1618"/>
                      <a:pt x="8479" y="1125"/>
                    </a:cubicBezTo>
                    <a:cubicBezTo>
                      <a:pt x="6525" y="0"/>
                      <a:pt x="3363" y="0"/>
                      <a:pt x="1429" y="1125"/>
                    </a:cubicBezTo>
                    <a:cubicBezTo>
                      <a:pt x="589" y="1618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7" name="Google Shape;979;p53">
                <a:extLst>
                  <a:ext uri="{FF2B5EF4-FFF2-40B4-BE49-F238E27FC236}">
                    <a16:creationId xmlns:a16="http://schemas.microsoft.com/office/drawing/2014/main" id="{988519D8-E9B0-4235-81AB-4C3E09A5C751}"/>
                  </a:ext>
                </a:extLst>
              </p:cNvPr>
              <p:cNvSpPr/>
              <p:nvPr/>
            </p:nvSpPr>
            <p:spPr>
              <a:xfrm>
                <a:off x="3028946" y="3107612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9"/>
                    </a:cubicBezTo>
                    <a:cubicBezTo>
                      <a:pt x="863" y="989"/>
                      <a:pt x="2754" y="1713"/>
                      <a:pt x="2228" y="2018"/>
                    </a:cubicBezTo>
                    <a:cubicBezTo>
                      <a:pt x="2162" y="2060"/>
                      <a:pt x="2084" y="2080"/>
                      <a:pt x="1999" y="2080"/>
                    </a:cubicBezTo>
                    <a:cubicBezTo>
                      <a:pt x="1870" y="2080"/>
                      <a:pt x="1727" y="2033"/>
                      <a:pt x="1587" y="1944"/>
                    </a:cubicBezTo>
                    <a:cubicBezTo>
                      <a:pt x="1272" y="1766"/>
                      <a:pt x="989" y="1398"/>
                      <a:pt x="947" y="1073"/>
                    </a:cubicBezTo>
                    <a:lnTo>
                      <a:pt x="74" y="1241"/>
                    </a:lnTo>
                    <a:cubicBezTo>
                      <a:pt x="127" y="1524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9" y="2661"/>
                      <a:pt x="2830" y="2598"/>
                      <a:pt x="3069" y="2459"/>
                    </a:cubicBezTo>
                    <a:cubicBezTo>
                      <a:pt x="4141" y="1839"/>
                      <a:pt x="2270" y="1094"/>
                      <a:pt x="2785" y="799"/>
                    </a:cubicBezTo>
                    <a:cubicBezTo>
                      <a:pt x="2838" y="767"/>
                      <a:pt x="2901" y="752"/>
                      <a:pt x="2970" y="752"/>
                    </a:cubicBezTo>
                    <a:cubicBezTo>
                      <a:pt x="3082" y="752"/>
                      <a:pt x="3209" y="791"/>
                      <a:pt x="3331" y="862"/>
                    </a:cubicBezTo>
                    <a:cubicBezTo>
                      <a:pt x="3573" y="999"/>
                      <a:pt x="3836" y="1304"/>
                      <a:pt x="3973" y="1598"/>
                    </a:cubicBezTo>
                    <a:lnTo>
                      <a:pt x="4844" y="1419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6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8" name="Google Shape;980;p53">
                <a:extLst>
                  <a:ext uri="{FF2B5EF4-FFF2-40B4-BE49-F238E27FC236}">
                    <a16:creationId xmlns:a16="http://schemas.microsoft.com/office/drawing/2014/main" id="{EB82D1FB-EC8B-497F-A668-F26609E348EF}"/>
                  </a:ext>
                </a:extLst>
              </p:cNvPr>
              <p:cNvSpPr/>
              <p:nvPr/>
            </p:nvSpPr>
            <p:spPr>
              <a:xfrm>
                <a:off x="2845909" y="3063964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0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5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5"/>
                    </a:cubicBezTo>
                    <a:cubicBezTo>
                      <a:pt x="12398" y="3500"/>
                      <a:pt x="13029" y="2543"/>
                      <a:pt x="13029" y="1587"/>
                    </a:cubicBezTo>
                    <a:lnTo>
                      <a:pt x="13029" y="32"/>
                    </a:lnTo>
                    <a:cubicBezTo>
                      <a:pt x="10958" y="3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9" name="Google Shape;981;p53">
                <a:extLst>
                  <a:ext uri="{FF2B5EF4-FFF2-40B4-BE49-F238E27FC236}">
                    <a16:creationId xmlns:a16="http://schemas.microsoft.com/office/drawing/2014/main" id="{26C50122-9923-4CF3-8C5E-8564610EACB1}"/>
                  </a:ext>
                </a:extLst>
              </p:cNvPr>
              <p:cNvSpPr/>
              <p:nvPr/>
            </p:nvSpPr>
            <p:spPr>
              <a:xfrm>
                <a:off x="2817271" y="2896027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42" y="1"/>
                    </a:moveTo>
                    <a:cubicBezTo>
                      <a:pt x="5474" y="1"/>
                      <a:pt x="3809" y="371"/>
                      <a:pt x="2543" y="1112"/>
                    </a:cubicBezTo>
                    <a:cubicBezTo>
                      <a:pt x="0" y="2583"/>
                      <a:pt x="21" y="4968"/>
                      <a:pt x="2575" y="6449"/>
                    </a:cubicBezTo>
                    <a:cubicBezTo>
                      <a:pt x="3846" y="7185"/>
                      <a:pt x="5514" y="7552"/>
                      <a:pt x="7180" y="7552"/>
                    </a:cubicBezTo>
                    <a:cubicBezTo>
                      <a:pt x="8847" y="7552"/>
                      <a:pt x="10512" y="7185"/>
                      <a:pt x="11778" y="6449"/>
                    </a:cubicBezTo>
                    <a:cubicBezTo>
                      <a:pt x="14310" y="4968"/>
                      <a:pt x="14300" y="2583"/>
                      <a:pt x="11757" y="1112"/>
                    </a:cubicBezTo>
                    <a:cubicBezTo>
                      <a:pt x="10481" y="371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0" name="Google Shape;982;p53">
                <a:extLst>
                  <a:ext uri="{FF2B5EF4-FFF2-40B4-BE49-F238E27FC236}">
                    <a16:creationId xmlns:a16="http://schemas.microsoft.com/office/drawing/2014/main" id="{C0C66AA6-C2B2-4884-B92F-03F160FBB3FA}"/>
                  </a:ext>
                </a:extLst>
              </p:cNvPr>
              <p:cNvSpPr/>
              <p:nvPr/>
            </p:nvSpPr>
            <p:spPr>
              <a:xfrm>
                <a:off x="2908812" y="2935700"/>
                <a:ext cx="456713" cy="14287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8" extrusionOk="0">
                    <a:moveTo>
                      <a:pt x="5093" y="0"/>
                    </a:moveTo>
                    <a:cubicBezTo>
                      <a:pt x="3817" y="0"/>
                      <a:pt x="2543" y="282"/>
                      <a:pt x="1576" y="844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6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7"/>
                      <a:pt x="9961" y="2556"/>
                      <a:pt x="10066" y="3197"/>
                    </a:cubicBezTo>
                    <a:cubicBezTo>
                      <a:pt x="10223" y="2357"/>
                      <a:pt x="9740" y="1484"/>
                      <a:pt x="8626" y="844"/>
                    </a:cubicBezTo>
                    <a:cubicBezTo>
                      <a:pt x="7649" y="282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1" name="Google Shape;983;p53">
                <a:extLst>
                  <a:ext uri="{FF2B5EF4-FFF2-40B4-BE49-F238E27FC236}">
                    <a16:creationId xmlns:a16="http://schemas.microsoft.com/office/drawing/2014/main" id="{99EF95A7-8BA9-4C7B-B83B-E74000DBF77A}"/>
                  </a:ext>
                </a:extLst>
              </p:cNvPr>
              <p:cNvSpPr/>
              <p:nvPr/>
            </p:nvSpPr>
            <p:spPr>
              <a:xfrm>
                <a:off x="2915380" y="2962103"/>
                <a:ext cx="443131" cy="231908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91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5"/>
                      <a:pt x="0" y="2585"/>
                    </a:cubicBezTo>
                    <a:cubicBezTo>
                      <a:pt x="116" y="3226"/>
                      <a:pt x="599" y="3856"/>
                      <a:pt x="1450" y="4340"/>
                    </a:cubicBezTo>
                    <a:cubicBezTo>
                      <a:pt x="2427" y="4907"/>
                      <a:pt x="3704" y="5191"/>
                      <a:pt x="4979" y="5191"/>
                    </a:cubicBezTo>
                    <a:cubicBezTo>
                      <a:pt x="6254" y="5191"/>
                      <a:pt x="7528" y="4907"/>
                      <a:pt x="8500" y="4340"/>
                    </a:cubicBezTo>
                    <a:cubicBezTo>
                      <a:pt x="9340" y="3856"/>
                      <a:pt x="9814" y="3237"/>
                      <a:pt x="9919" y="2606"/>
                    </a:cubicBezTo>
                    <a:cubicBezTo>
                      <a:pt x="9814" y="1965"/>
                      <a:pt x="9330" y="1346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2" name="Google Shape;984;p53">
                <a:extLst>
                  <a:ext uri="{FF2B5EF4-FFF2-40B4-BE49-F238E27FC236}">
                    <a16:creationId xmlns:a16="http://schemas.microsoft.com/office/drawing/2014/main" id="{395A92E4-3FC2-48CA-8FDA-B21B945707D3}"/>
                  </a:ext>
                </a:extLst>
              </p:cNvPr>
              <p:cNvSpPr/>
              <p:nvPr/>
            </p:nvSpPr>
            <p:spPr>
              <a:xfrm>
                <a:off x="2908812" y="2923146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38"/>
                      <a:pt x="9740" y="1765"/>
                      <a:pt x="8626" y="1125"/>
                    </a:cubicBezTo>
                    <a:cubicBezTo>
                      <a:pt x="6672" y="0"/>
                      <a:pt x="3510" y="0"/>
                      <a:pt x="1576" y="1125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28"/>
                      <a:pt x="1597" y="5212"/>
                    </a:cubicBezTo>
                    <a:cubicBezTo>
                      <a:pt x="3552" y="6346"/>
                      <a:pt x="6704" y="6346"/>
                      <a:pt x="8647" y="5212"/>
                    </a:cubicBezTo>
                    <a:cubicBezTo>
                      <a:pt x="9487" y="4728"/>
                      <a:pt x="9961" y="4109"/>
                      <a:pt x="10066" y="3478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3" name="Google Shape;985;p53">
                <a:extLst>
                  <a:ext uri="{FF2B5EF4-FFF2-40B4-BE49-F238E27FC236}">
                    <a16:creationId xmlns:a16="http://schemas.microsoft.com/office/drawing/2014/main" id="{BD3DA3DF-318E-4FA9-BC07-EAB93DC06E73}"/>
                  </a:ext>
                </a:extLst>
              </p:cNvPr>
              <p:cNvSpPr/>
              <p:nvPr/>
            </p:nvSpPr>
            <p:spPr>
              <a:xfrm>
                <a:off x="2915380" y="2949415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1"/>
                    </a:moveTo>
                    <a:cubicBezTo>
                      <a:pt x="9929" y="2901"/>
                      <a:pt x="9929" y="2890"/>
                      <a:pt x="9919" y="2890"/>
                    </a:cubicBezTo>
                    <a:cubicBezTo>
                      <a:pt x="9814" y="2249"/>
                      <a:pt x="9330" y="1630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9"/>
                      <a:pt x="0" y="2869"/>
                    </a:cubicBezTo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4" name="Google Shape;986;p53">
                <a:extLst>
                  <a:ext uri="{FF2B5EF4-FFF2-40B4-BE49-F238E27FC236}">
                    <a16:creationId xmlns:a16="http://schemas.microsoft.com/office/drawing/2014/main" id="{4B5FEB63-04E6-4460-86C8-4153130546CA}"/>
                  </a:ext>
                </a:extLst>
              </p:cNvPr>
              <p:cNvSpPr/>
              <p:nvPr/>
            </p:nvSpPr>
            <p:spPr>
              <a:xfrm>
                <a:off x="3028946" y="3009057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8"/>
                    </a:lnTo>
                    <a:cubicBezTo>
                      <a:pt x="3316" y="247"/>
                      <a:pt x="3003" y="184"/>
                      <a:pt x="2710" y="184"/>
                    </a:cubicBezTo>
                    <a:cubicBezTo>
                      <a:pt x="2418" y="184"/>
                      <a:pt x="2144" y="247"/>
                      <a:pt x="1913" y="379"/>
                    </a:cubicBezTo>
                    <a:cubicBezTo>
                      <a:pt x="863" y="998"/>
                      <a:pt x="2754" y="1724"/>
                      <a:pt x="2228" y="2028"/>
                    </a:cubicBezTo>
                    <a:cubicBezTo>
                      <a:pt x="2163" y="2065"/>
                      <a:pt x="2087" y="2082"/>
                      <a:pt x="2005" y="2082"/>
                    </a:cubicBezTo>
                    <a:cubicBezTo>
                      <a:pt x="1874" y="2082"/>
                      <a:pt x="1729" y="2038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1"/>
                    </a:cubicBezTo>
                    <a:lnTo>
                      <a:pt x="1" y="2469"/>
                    </a:lnTo>
                    <a:lnTo>
                      <a:pt x="557" y="2795"/>
                    </a:lnTo>
                    <a:lnTo>
                      <a:pt x="1199" y="2427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8" y="2671"/>
                      <a:pt x="2829" y="2608"/>
                      <a:pt x="3069" y="2469"/>
                    </a:cubicBezTo>
                    <a:cubicBezTo>
                      <a:pt x="4141" y="1839"/>
                      <a:pt x="2270" y="1103"/>
                      <a:pt x="2785" y="809"/>
                    </a:cubicBezTo>
                    <a:cubicBezTo>
                      <a:pt x="2837" y="777"/>
                      <a:pt x="2901" y="762"/>
                      <a:pt x="2970" y="762"/>
                    </a:cubicBezTo>
                    <a:cubicBezTo>
                      <a:pt x="3081" y="762"/>
                      <a:pt x="3208" y="801"/>
                      <a:pt x="3331" y="872"/>
                    </a:cubicBezTo>
                    <a:cubicBezTo>
                      <a:pt x="3573" y="1009"/>
                      <a:pt x="3836" y="1313"/>
                      <a:pt x="3973" y="1598"/>
                    </a:cubicBezTo>
                    <a:lnTo>
                      <a:pt x="4844" y="1418"/>
                    </a:lnTo>
                    <a:cubicBezTo>
                      <a:pt x="4760" y="1177"/>
                      <a:pt x="4529" y="904"/>
                      <a:pt x="4204" y="683"/>
                    </a:cubicBezTo>
                    <a:lnTo>
                      <a:pt x="4813" y="326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5" name="Google Shape;987;p53">
                <a:extLst>
                  <a:ext uri="{FF2B5EF4-FFF2-40B4-BE49-F238E27FC236}">
                    <a16:creationId xmlns:a16="http://schemas.microsoft.com/office/drawing/2014/main" id="{7DEF8A97-6F08-4390-A3C4-EF1894423F01}"/>
                  </a:ext>
                </a:extLst>
              </p:cNvPr>
              <p:cNvSpPr/>
              <p:nvPr/>
            </p:nvSpPr>
            <p:spPr>
              <a:xfrm>
                <a:off x="2370377" y="3639926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1"/>
                    </a:moveTo>
                    <a:lnTo>
                      <a:pt x="1" y="1545"/>
                    </a:lnTo>
                    <a:cubicBezTo>
                      <a:pt x="1" y="2511"/>
                      <a:pt x="642" y="3489"/>
                      <a:pt x="1924" y="4234"/>
                    </a:cubicBezTo>
                    <a:cubicBezTo>
                      <a:pt x="3200" y="4970"/>
                      <a:pt x="4871" y="5338"/>
                      <a:pt x="6539" y="5338"/>
                    </a:cubicBezTo>
                    <a:cubicBezTo>
                      <a:pt x="8207" y="5338"/>
                      <a:pt x="9872" y="4970"/>
                      <a:pt x="11138" y="4234"/>
                    </a:cubicBezTo>
                    <a:cubicBezTo>
                      <a:pt x="12399" y="3499"/>
                      <a:pt x="13029" y="2543"/>
                      <a:pt x="13029" y="1577"/>
                    </a:cubicBezTo>
                    <a:lnTo>
                      <a:pt x="13040" y="32"/>
                    </a:lnTo>
                    <a:cubicBezTo>
                      <a:pt x="10960" y="32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6" name="Google Shape;988;p53">
                <a:extLst>
                  <a:ext uri="{FF2B5EF4-FFF2-40B4-BE49-F238E27FC236}">
                    <a16:creationId xmlns:a16="http://schemas.microsoft.com/office/drawing/2014/main" id="{DEE57A73-F037-4C37-82F8-A8BF36EAAC3A}"/>
                  </a:ext>
                </a:extLst>
              </p:cNvPr>
              <p:cNvSpPr/>
              <p:nvPr/>
            </p:nvSpPr>
            <p:spPr>
              <a:xfrm>
                <a:off x="2342231" y="3471855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8"/>
                      <a:pt x="2533" y="1104"/>
                    </a:cubicBezTo>
                    <a:cubicBezTo>
                      <a:pt x="0" y="2586"/>
                      <a:pt x="11" y="4970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0"/>
                      <a:pt x="14300" y="2575"/>
                      <a:pt x="11747" y="1104"/>
                    </a:cubicBezTo>
                    <a:cubicBezTo>
                      <a:pt x="10470" y="368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7" name="Google Shape;989;p53">
                <a:extLst>
                  <a:ext uri="{FF2B5EF4-FFF2-40B4-BE49-F238E27FC236}">
                    <a16:creationId xmlns:a16="http://schemas.microsoft.com/office/drawing/2014/main" id="{B659744E-C030-4883-BBFF-88CE4D47D2EA}"/>
                  </a:ext>
                </a:extLst>
              </p:cNvPr>
              <p:cNvSpPr/>
              <p:nvPr/>
            </p:nvSpPr>
            <p:spPr>
              <a:xfrm>
                <a:off x="2433772" y="3511482"/>
                <a:ext cx="456266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1" extrusionOk="0">
                    <a:moveTo>
                      <a:pt x="5096" y="0"/>
                    </a:moveTo>
                    <a:cubicBezTo>
                      <a:pt x="3818" y="0"/>
                      <a:pt x="2540" y="284"/>
                      <a:pt x="1566" y="847"/>
                    </a:cubicBezTo>
                    <a:cubicBezTo>
                      <a:pt x="473" y="1489"/>
                      <a:pt x="0" y="2339"/>
                      <a:pt x="148" y="3180"/>
                    </a:cubicBezTo>
                    <a:cubicBezTo>
                      <a:pt x="253" y="2539"/>
                      <a:pt x="725" y="1930"/>
                      <a:pt x="1566" y="1436"/>
                    </a:cubicBezTo>
                    <a:cubicBezTo>
                      <a:pt x="2538" y="874"/>
                      <a:pt x="3812" y="593"/>
                      <a:pt x="5087" y="593"/>
                    </a:cubicBezTo>
                    <a:cubicBezTo>
                      <a:pt x="6362" y="593"/>
                      <a:pt x="7639" y="874"/>
                      <a:pt x="8616" y="1436"/>
                    </a:cubicBezTo>
                    <a:cubicBezTo>
                      <a:pt x="9467" y="1930"/>
                      <a:pt x="9950" y="2549"/>
                      <a:pt x="10066" y="3191"/>
                    </a:cubicBezTo>
                    <a:cubicBezTo>
                      <a:pt x="10213" y="2360"/>
                      <a:pt x="9730" y="1489"/>
                      <a:pt x="8616" y="847"/>
                    </a:cubicBezTo>
                    <a:cubicBezTo>
                      <a:pt x="7641" y="281"/>
                      <a:pt x="6368" y="0"/>
                      <a:pt x="5096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8" name="Google Shape;990;p53">
                <a:extLst>
                  <a:ext uri="{FF2B5EF4-FFF2-40B4-BE49-F238E27FC236}">
                    <a16:creationId xmlns:a16="http://schemas.microsoft.com/office/drawing/2014/main" id="{636170D3-3BBD-45D5-ACA6-15A890C96E29}"/>
                  </a:ext>
                </a:extLst>
              </p:cNvPr>
              <p:cNvSpPr/>
              <p:nvPr/>
            </p:nvSpPr>
            <p:spPr>
              <a:xfrm>
                <a:off x="2440340" y="3537931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0" y="1"/>
                    </a:moveTo>
                    <a:cubicBezTo>
                      <a:pt x="3665" y="1"/>
                      <a:pt x="2391" y="282"/>
                      <a:pt x="1419" y="844"/>
                    </a:cubicBezTo>
                    <a:cubicBezTo>
                      <a:pt x="578" y="1338"/>
                      <a:pt x="106" y="1947"/>
                      <a:pt x="1" y="2588"/>
                    </a:cubicBezTo>
                    <a:cubicBezTo>
                      <a:pt x="106" y="3229"/>
                      <a:pt x="589" y="3849"/>
                      <a:pt x="1440" y="4343"/>
                    </a:cubicBezTo>
                    <a:cubicBezTo>
                      <a:pt x="2417" y="4905"/>
                      <a:pt x="3696" y="5186"/>
                      <a:pt x="4973" y="5186"/>
                    </a:cubicBezTo>
                    <a:cubicBezTo>
                      <a:pt x="6249" y="5186"/>
                      <a:pt x="7523" y="4905"/>
                      <a:pt x="8490" y="4343"/>
                    </a:cubicBezTo>
                    <a:cubicBezTo>
                      <a:pt x="9331" y="3849"/>
                      <a:pt x="9803" y="3239"/>
                      <a:pt x="9919" y="2599"/>
                    </a:cubicBezTo>
                    <a:cubicBezTo>
                      <a:pt x="9803" y="1957"/>
                      <a:pt x="9320" y="1338"/>
                      <a:pt x="8469" y="844"/>
                    </a:cubicBezTo>
                    <a:cubicBezTo>
                      <a:pt x="7492" y="282"/>
                      <a:pt x="6215" y="1"/>
                      <a:pt x="49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9" name="Google Shape;991;p53">
                <a:extLst>
                  <a:ext uri="{FF2B5EF4-FFF2-40B4-BE49-F238E27FC236}">
                    <a16:creationId xmlns:a16="http://schemas.microsoft.com/office/drawing/2014/main" id="{AFAF495B-DF6A-42D5-8B58-45C248CFEA2C}"/>
                  </a:ext>
                </a:extLst>
              </p:cNvPr>
              <p:cNvSpPr/>
              <p:nvPr/>
            </p:nvSpPr>
            <p:spPr>
              <a:xfrm>
                <a:off x="2433772" y="3498616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9"/>
                    </a:moveTo>
                    <a:cubicBezTo>
                      <a:pt x="10213" y="2648"/>
                      <a:pt x="9730" y="1777"/>
                      <a:pt x="8616" y="1135"/>
                    </a:cubicBezTo>
                    <a:cubicBezTo>
                      <a:pt x="6662" y="1"/>
                      <a:pt x="3510" y="12"/>
                      <a:pt x="1566" y="1135"/>
                    </a:cubicBezTo>
                    <a:cubicBezTo>
                      <a:pt x="473" y="1777"/>
                      <a:pt x="0" y="2627"/>
                      <a:pt x="148" y="3468"/>
                    </a:cubicBezTo>
                    <a:cubicBezTo>
                      <a:pt x="253" y="4109"/>
                      <a:pt x="736" y="4729"/>
                      <a:pt x="1587" y="5223"/>
                    </a:cubicBezTo>
                    <a:cubicBezTo>
                      <a:pt x="3541" y="6347"/>
                      <a:pt x="6704" y="6347"/>
                      <a:pt x="8637" y="5223"/>
                    </a:cubicBezTo>
                    <a:cubicBezTo>
                      <a:pt x="9478" y="4729"/>
                      <a:pt x="9950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0" name="Google Shape;992;p53">
                <a:extLst>
                  <a:ext uri="{FF2B5EF4-FFF2-40B4-BE49-F238E27FC236}">
                    <a16:creationId xmlns:a16="http://schemas.microsoft.com/office/drawing/2014/main" id="{0FE892D2-C894-4662-AD9B-78F30FDC3379}"/>
                  </a:ext>
                </a:extLst>
              </p:cNvPr>
              <p:cNvSpPr/>
              <p:nvPr/>
            </p:nvSpPr>
            <p:spPr>
              <a:xfrm>
                <a:off x="2440340" y="3525377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80"/>
                    </a:lnTo>
                    <a:cubicBezTo>
                      <a:pt x="9803" y="2238"/>
                      <a:pt x="9320" y="1619"/>
                      <a:pt x="8469" y="1125"/>
                    </a:cubicBezTo>
                    <a:cubicBezTo>
                      <a:pt x="6515" y="1"/>
                      <a:pt x="3363" y="1"/>
                      <a:pt x="1419" y="1125"/>
                    </a:cubicBezTo>
                    <a:cubicBezTo>
                      <a:pt x="578" y="1619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1" name="Google Shape;993;p53">
                <a:extLst>
                  <a:ext uri="{FF2B5EF4-FFF2-40B4-BE49-F238E27FC236}">
                    <a16:creationId xmlns:a16="http://schemas.microsoft.com/office/drawing/2014/main" id="{85F22E57-5D8F-4799-9C9A-BCF4A9B252EE}"/>
                  </a:ext>
                </a:extLst>
              </p:cNvPr>
              <p:cNvSpPr/>
              <p:nvPr/>
            </p:nvSpPr>
            <p:spPr>
              <a:xfrm>
                <a:off x="2553459" y="3584974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31" y="180"/>
                      <a:pt x="2154" y="245"/>
                      <a:pt x="1923" y="379"/>
                    </a:cubicBezTo>
                    <a:cubicBezTo>
                      <a:pt x="873" y="988"/>
                      <a:pt x="2764" y="1714"/>
                      <a:pt x="2239" y="2018"/>
                    </a:cubicBezTo>
                    <a:cubicBezTo>
                      <a:pt x="2167" y="2060"/>
                      <a:pt x="2088" y="2080"/>
                      <a:pt x="2003" y="2080"/>
                    </a:cubicBezTo>
                    <a:cubicBezTo>
                      <a:pt x="1874" y="2080"/>
                      <a:pt x="1733" y="2034"/>
                      <a:pt x="1587" y="1945"/>
                    </a:cubicBezTo>
                    <a:cubicBezTo>
                      <a:pt x="1272" y="1766"/>
                      <a:pt x="999" y="1399"/>
                      <a:pt x="957" y="1073"/>
                    </a:cubicBezTo>
                    <a:lnTo>
                      <a:pt x="84" y="1241"/>
                    </a:lnTo>
                    <a:cubicBezTo>
                      <a:pt x="126" y="1525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7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9"/>
                      <a:pt x="3068" y="2459"/>
                    </a:cubicBezTo>
                    <a:cubicBezTo>
                      <a:pt x="4140" y="1840"/>
                      <a:pt x="2270" y="1094"/>
                      <a:pt x="2785" y="799"/>
                    </a:cubicBezTo>
                    <a:cubicBezTo>
                      <a:pt x="2841" y="767"/>
                      <a:pt x="2905" y="752"/>
                      <a:pt x="2974" y="752"/>
                    </a:cubicBezTo>
                    <a:cubicBezTo>
                      <a:pt x="3085" y="752"/>
                      <a:pt x="3208" y="791"/>
                      <a:pt x="3331" y="862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2" name="Google Shape;994;p53">
                <a:extLst>
                  <a:ext uri="{FF2B5EF4-FFF2-40B4-BE49-F238E27FC236}">
                    <a16:creationId xmlns:a16="http://schemas.microsoft.com/office/drawing/2014/main" id="{ACC14BBF-D774-4360-8750-F03F21AF2E3E}"/>
                  </a:ext>
                </a:extLst>
              </p:cNvPr>
              <p:cNvSpPr/>
              <p:nvPr/>
            </p:nvSpPr>
            <p:spPr>
              <a:xfrm>
                <a:off x="2370377" y="3541371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0"/>
                    </a:moveTo>
                    <a:lnTo>
                      <a:pt x="1" y="1544"/>
                    </a:lnTo>
                    <a:cubicBezTo>
                      <a:pt x="1" y="2522"/>
                      <a:pt x="642" y="3488"/>
                      <a:pt x="1924" y="4234"/>
                    </a:cubicBezTo>
                    <a:cubicBezTo>
                      <a:pt x="3200" y="4969"/>
                      <a:pt x="4871" y="5337"/>
                      <a:pt x="6539" y="5337"/>
                    </a:cubicBezTo>
                    <a:cubicBezTo>
                      <a:pt x="8207" y="5337"/>
                      <a:pt x="9872" y="4969"/>
                      <a:pt x="11138" y="4234"/>
                    </a:cubicBezTo>
                    <a:cubicBezTo>
                      <a:pt x="12399" y="3498"/>
                      <a:pt x="13029" y="2543"/>
                      <a:pt x="13029" y="1586"/>
                    </a:cubicBezTo>
                    <a:lnTo>
                      <a:pt x="13040" y="31"/>
                    </a:lnTo>
                    <a:cubicBezTo>
                      <a:pt x="10960" y="31"/>
                      <a:pt x="2249" y="0"/>
                      <a:pt x="12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3" name="Google Shape;995;p53">
                <a:extLst>
                  <a:ext uri="{FF2B5EF4-FFF2-40B4-BE49-F238E27FC236}">
                    <a16:creationId xmlns:a16="http://schemas.microsoft.com/office/drawing/2014/main" id="{1359CFCF-48BF-40AA-917B-9D3324D57F52}"/>
                  </a:ext>
                </a:extLst>
              </p:cNvPr>
              <p:cNvSpPr/>
              <p:nvPr/>
            </p:nvSpPr>
            <p:spPr>
              <a:xfrm>
                <a:off x="2342231" y="3373434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32" y="0"/>
                    </a:moveTo>
                    <a:cubicBezTo>
                      <a:pt x="5464" y="0"/>
                      <a:pt x="3799" y="371"/>
                      <a:pt x="2533" y="1111"/>
                    </a:cubicBezTo>
                    <a:cubicBezTo>
                      <a:pt x="0" y="2582"/>
                      <a:pt x="11" y="4967"/>
                      <a:pt x="2564" y="6449"/>
                    </a:cubicBezTo>
                    <a:cubicBezTo>
                      <a:pt x="3841" y="7184"/>
                      <a:pt x="5509" y="7552"/>
                      <a:pt x="7174" y="7552"/>
                    </a:cubicBezTo>
                    <a:cubicBezTo>
                      <a:pt x="8839" y="7552"/>
                      <a:pt x="10502" y="7184"/>
                      <a:pt x="11768" y="6449"/>
                    </a:cubicBezTo>
                    <a:cubicBezTo>
                      <a:pt x="14310" y="4967"/>
                      <a:pt x="14300" y="2582"/>
                      <a:pt x="11747" y="1111"/>
                    </a:cubicBezTo>
                    <a:cubicBezTo>
                      <a:pt x="10470" y="371"/>
                      <a:pt x="8800" y="0"/>
                      <a:pt x="71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4" name="Google Shape;996;p53">
                <a:extLst>
                  <a:ext uri="{FF2B5EF4-FFF2-40B4-BE49-F238E27FC236}">
                    <a16:creationId xmlns:a16="http://schemas.microsoft.com/office/drawing/2014/main" id="{87D772B6-0B44-4337-926D-C46B5A912CD0}"/>
                  </a:ext>
                </a:extLst>
              </p:cNvPr>
              <p:cNvSpPr/>
              <p:nvPr/>
            </p:nvSpPr>
            <p:spPr>
              <a:xfrm>
                <a:off x="2433772" y="3413106"/>
                <a:ext cx="456266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7" extrusionOk="0">
                    <a:moveTo>
                      <a:pt x="5087" y="0"/>
                    </a:moveTo>
                    <a:cubicBezTo>
                      <a:pt x="3812" y="0"/>
                      <a:pt x="2538" y="281"/>
                      <a:pt x="1566" y="843"/>
                    </a:cubicBezTo>
                    <a:cubicBezTo>
                      <a:pt x="473" y="1484"/>
                      <a:pt x="0" y="2346"/>
                      <a:pt x="148" y="3175"/>
                    </a:cubicBezTo>
                    <a:cubicBezTo>
                      <a:pt x="253" y="2545"/>
                      <a:pt x="725" y="1926"/>
                      <a:pt x="1566" y="1442"/>
                    </a:cubicBezTo>
                    <a:cubicBezTo>
                      <a:pt x="2538" y="875"/>
                      <a:pt x="3812" y="591"/>
                      <a:pt x="5087" y="591"/>
                    </a:cubicBezTo>
                    <a:cubicBezTo>
                      <a:pt x="6362" y="591"/>
                      <a:pt x="7639" y="875"/>
                      <a:pt x="8616" y="1442"/>
                    </a:cubicBezTo>
                    <a:cubicBezTo>
                      <a:pt x="9467" y="1936"/>
                      <a:pt x="9950" y="2556"/>
                      <a:pt x="10066" y="3196"/>
                    </a:cubicBezTo>
                    <a:cubicBezTo>
                      <a:pt x="10213" y="2356"/>
                      <a:pt x="9730" y="1484"/>
                      <a:pt x="8616" y="843"/>
                    </a:cubicBezTo>
                    <a:cubicBezTo>
                      <a:pt x="7639" y="281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5" name="Google Shape;997;p53">
                <a:extLst>
                  <a:ext uri="{FF2B5EF4-FFF2-40B4-BE49-F238E27FC236}">
                    <a16:creationId xmlns:a16="http://schemas.microsoft.com/office/drawing/2014/main" id="{1FF45386-713B-45F3-AB7E-C0656BDB6EA4}"/>
                  </a:ext>
                </a:extLst>
              </p:cNvPr>
              <p:cNvSpPr/>
              <p:nvPr/>
            </p:nvSpPr>
            <p:spPr>
              <a:xfrm>
                <a:off x="2440340" y="3439510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0" y="0"/>
                    </a:moveTo>
                    <a:cubicBezTo>
                      <a:pt x="3665" y="0"/>
                      <a:pt x="2391" y="284"/>
                      <a:pt x="1419" y="851"/>
                    </a:cubicBezTo>
                    <a:cubicBezTo>
                      <a:pt x="578" y="1335"/>
                      <a:pt x="106" y="1954"/>
                      <a:pt x="1" y="2584"/>
                    </a:cubicBezTo>
                    <a:cubicBezTo>
                      <a:pt x="106" y="3226"/>
                      <a:pt x="589" y="3856"/>
                      <a:pt x="1440" y="4339"/>
                    </a:cubicBezTo>
                    <a:cubicBezTo>
                      <a:pt x="2417" y="4901"/>
                      <a:pt x="3696" y="5182"/>
                      <a:pt x="4973" y="5182"/>
                    </a:cubicBezTo>
                    <a:cubicBezTo>
                      <a:pt x="6249" y="5182"/>
                      <a:pt x="7523" y="4901"/>
                      <a:pt x="8490" y="4339"/>
                    </a:cubicBezTo>
                    <a:cubicBezTo>
                      <a:pt x="9331" y="3856"/>
                      <a:pt x="9803" y="3236"/>
                      <a:pt x="9919" y="2605"/>
                    </a:cubicBezTo>
                    <a:cubicBezTo>
                      <a:pt x="9803" y="1965"/>
                      <a:pt x="9320" y="1345"/>
                      <a:pt x="8469" y="851"/>
                    </a:cubicBezTo>
                    <a:cubicBezTo>
                      <a:pt x="7492" y="284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6" name="Google Shape;998;p53">
                <a:extLst>
                  <a:ext uri="{FF2B5EF4-FFF2-40B4-BE49-F238E27FC236}">
                    <a16:creationId xmlns:a16="http://schemas.microsoft.com/office/drawing/2014/main" id="{F155A6FA-79B8-4150-A0E0-73AF4567D34F}"/>
                  </a:ext>
                </a:extLst>
              </p:cNvPr>
              <p:cNvSpPr/>
              <p:nvPr/>
            </p:nvSpPr>
            <p:spPr>
              <a:xfrm>
                <a:off x="2433772" y="3400552"/>
                <a:ext cx="456266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36" fill="none" extrusionOk="0">
                    <a:moveTo>
                      <a:pt x="10066" y="3477"/>
                    </a:moveTo>
                    <a:cubicBezTo>
                      <a:pt x="10213" y="2637"/>
                      <a:pt x="9730" y="1765"/>
                      <a:pt x="8616" y="1124"/>
                    </a:cubicBezTo>
                    <a:cubicBezTo>
                      <a:pt x="6662" y="0"/>
                      <a:pt x="3510" y="0"/>
                      <a:pt x="1566" y="1124"/>
                    </a:cubicBezTo>
                    <a:cubicBezTo>
                      <a:pt x="473" y="1765"/>
                      <a:pt x="0" y="2627"/>
                      <a:pt x="148" y="3456"/>
                    </a:cubicBezTo>
                    <a:cubicBezTo>
                      <a:pt x="253" y="4098"/>
                      <a:pt x="736" y="4728"/>
                      <a:pt x="1587" y="5211"/>
                    </a:cubicBezTo>
                    <a:cubicBezTo>
                      <a:pt x="3541" y="6335"/>
                      <a:pt x="6704" y="6335"/>
                      <a:pt x="8637" y="5211"/>
                    </a:cubicBezTo>
                    <a:cubicBezTo>
                      <a:pt x="9478" y="4728"/>
                      <a:pt x="9950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7" name="Google Shape;999;p53">
                <a:extLst>
                  <a:ext uri="{FF2B5EF4-FFF2-40B4-BE49-F238E27FC236}">
                    <a16:creationId xmlns:a16="http://schemas.microsoft.com/office/drawing/2014/main" id="{934E1DF8-3147-4937-80DA-13710C0D60F6}"/>
                  </a:ext>
                </a:extLst>
              </p:cNvPr>
              <p:cNvSpPr/>
              <p:nvPr/>
            </p:nvSpPr>
            <p:spPr>
              <a:xfrm>
                <a:off x="2440340" y="3426822"/>
                <a:ext cx="443131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901" fill="none" extrusionOk="0">
                    <a:moveTo>
                      <a:pt x="9919" y="2900"/>
                    </a:moveTo>
                    <a:lnTo>
                      <a:pt x="9919" y="2889"/>
                    </a:lnTo>
                    <a:cubicBezTo>
                      <a:pt x="9803" y="2249"/>
                      <a:pt x="9320" y="1629"/>
                      <a:pt x="8469" y="1135"/>
                    </a:cubicBezTo>
                    <a:cubicBezTo>
                      <a:pt x="6515" y="1"/>
                      <a:pt x="3363" y="1"/>
                      <a:pt x="1419" y="1135"/>
                    </a:cubicBezTo>
                    <a:cubicBezTo>
                      <a:pt x="578" y="1619"/>
                      <a:pt x="106" y="2238"/>
                      <a:pt x="1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8" name="Google Shape;1000;p53">
                <a:extLst>
                  <a:ext uri="{FF2B5EF4-FFF2-40B4-BE49-F238E27FC236}">
                    <a16:creationId xmlns:a16="http://schemas.microsoft.com/office/drawing/2014/main" id="{74E300EA-F655-429B-8401-978FD5DDF94E}"/>
                  </a:ext>
                </a:extLst>
              </p:cNvPr>
              <p:cNvSpPr/>
              <p:nvPr/>
            </p:nvSpPr>
            <p:spPr>
              <a:xfrm>
                <a:off x="2553459" y="3486419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0"/>
                    </a:moveTo>
                    <a:lnTo>
                      <a:pt x="3626" y="369"/>
                    </a:lnTo>
                    <a:cubicBezTo>
                      <a:pt x="3315" y="248"/>
                      <a:pt x="3003" y="185"/>
                      <a:pt x="2711" y="185"/>
                    </a:cubicBezTo>
                    <a:cubicBezTo>
                      <a:pt x="2420" y="185"/>
                      <a:pt x="2149" y="248"/>
                      <a:pt x="1923" y="379"/>
                    </a:cubicBezTo>
                    <a:cubicBezTo>
                      <a:pt x="873" y="999"/>
                      <a:pt x="2764" y="1724"/>
                      <a:pt x="2239" y="2029"/>
                    </a:cubicBezTo>
                    <a:cubicBezTo>
                      <a:pt x="2169" y="2065"/>
                      <a:pt x="2092" y="2083"/>
                      <a:pt x="2010" y="2083"/>
                    </a:cubicBezTo>
                    <a:cubicBezTo>
                      <a:pt x="1879" y="2083"/>
                      <a:pt x="1735" y="2039"/>
                      <a:pt x="1587" y="1955"/>
                    </a:cubicBezTo>
                    <a:cubicBezTo>
                      <a:pt x="1272" y="1777"/>
                      <a:pt x="999" y="1408"/>
                      <a:pt x="957" y="1072"/>
                    </a:cubicBezTo>
                    <a:lnTo>
                      <a:pt x="84" y="1240"/>
                    </a:lnTo>
                    <a:cubicBezTo>
                      <a:pt x="126" y="1524"/>
                      <a:pt x="336" y="1829"/>
                      <a:pt x="663" y="2092"/>
                    </a:cubicBezTo>
                    <a:lnTo>
                      <a:pt x="0" y="2470"/>
                    </a:lnTo>
                    <a:lnTo>
                      <a:pt x="568" y="2795"/>
                    </a:lnTo>
                    <a:lnTo>
                      <a:pt x="1209" y="2428"/>
                    </a:lnTo>
                    <a:cubicBezTo>
                      <a:pt x="1546" y="2582"/>
                      <a:pt x="1911" y="2671"/>
                      <a:pt x="2259" y="2671"/>
                    </a:cubicBezTo>
                    <a:cubicBezTo>
                      <a:pt x="2550" y="2671"/>
                      <a:pt x="2829" y="2609"/>
                      <a:pt x="3068" y="2470"/>
                    </a:cubicBezTo>
                    <a:cubicBezTo>
                      <a:pt x="4140" y="1840"/>
                      <a:pt x="2270" y="1104"/>
                      <a:pt x="2785" y="810"/>
                    </a:cubicBezTo>
                    <a:cubicBezTo>
                      <a:pt x="2842" y="778"/>
                      <a:pt x="2906" y="762"/>
                      <a:pt x="2975" y="762"/>
                    </a:cubicBezTo>
                    <a:cubicBezTo>
                      <a:pt x="3085" y="762"/>
                      <a:pt x="3208" y="802"/>
                      <a:pt x="3331" y="873"/>
                    </a:cubicBezTo>
                    <a:cubicBezTo>
                      <a:pt x="3573" y="1009"/>
                      <a:pt x="3846" y="1314"/>
                      <a:pt x="3972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9" name="Google Shape;1001;p53">
                <a:extLst>
                  <a:ext uri="{FF2B5EF4-FFF2-40B4-BE49-F238E27FC236}">
                    <a16:creationId xmlns:a16="http://schemas.microsoft.com/office/drawing/2014/main" id="{2E9AB628-3C33-4629-BCCB-B60306D9A86F}"/>
                  </a:ext>
                </a:extLst>
              </p:cNvPr>
              <p:cNvSpPr/>
              <p:nvPr/>
            </p:nvSpPr>
            <p:spPr>
              <a:xfrm>
                <a:off x="2370377" y="3442771"/>
                <a:ext cx="582562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48" extrusionOk="0">
                    <a:moveTo>
                      <a:pt x="12" y="1"/>
                    </a:moveTo>
                    <a:lnTo>
                      <a:pt x="1" y="1556"/>
                    </a:lnTo>
                    <a:cubicBezTo>
                      <a:pt x="1" y="2522"/>
                      <a:pt x="642" y="3499"/>
                      <a:pt x="1924" y="4245"/>
                    </a:cubicBezTo>
                    <a:cubicBezTo>
                      <a:pt x="3198" y="4980"/>
                      <a:pt x="4865" y="5347"/>
                      <a:pt x="6529" y="5347"/>
                    </a:cubicBezTo>
                    <a:cubicBezTo>
                      <a:pt x="8200" y="5347"/>
                      <a:pt x="9870" y="4977"/>
                      <a:pt x="11138" y="4235"/>
                    </a:cubicBezTo>
                    <a:cubicBezTo>
                      <a:pt x="12399" y="3510"/>
                      <a:pt x="13029" y="2543"/>
                      <a:pt x="13029" y="1587"/>
                    </a:cubicBezTo>
                    <a:lnTo>
                      <a:pt x="13040" y="43"/>
                    </a:lnTo>
                    <a:cubicBezTo>
                      <a:pt x="10960" y="43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0" name="Google Shape;1002;p53">
                <a:extLst>
                  <a:ext uri="{FF2B5EF4-FFF2-40B4-BE49-F238E27FC236}">
                    <a16:creationId xmlns:a16="http://schemas.microsoft.com/office/drawing/2014/main" id="{F599F5BC-7929-480D-8100-3A552ED44284}"/>
                  </a:ext>
                </a:extLst>
              </p:cNvPr>
              <p:cNvSpPr/>
              <p:nvPr/>
            </p:nvSpPr>
            <p:spPr>
              <a:xfrm>
                <a:off x="2342231" y="3275192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9"/>
                      <a:pt x="2533" y="1104"/>
                    </a:cubicBezTo>
                    <a:cubicBezTo>
                      <a:pt x="0" y="2575"/>
                      <a:pt x="11" y="4971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1"/>
                      <a:pt x="14300" y="2575"/>
                      <a:pt x="11747" y="1104"/>
                    </a:cubicBezTo>
                    <a:cubicBezTo>
                      <a:pt x="10470" y="369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1" name="Google Shape;1003;p53">
                <a:extLst>
                  <a:ext uri="{FF2B5EF4-FFF2-40B4-BE49-F238E27FC236}">
                    <a16:creationId xmlns:a16="http://schemas.microsoft.com/office/drawing/2014/main" id="{1972D683-8B70-451D-9D9E-27E233034011}"/>
                  </a:ext>
                </a:extLst>
              </p:cNvPr>
              <p:cNvSpPr/>
              <p:nvPr/>
            </p:nvSpPr>
            <p:spPr>
              <a:xfrm>
                <a:off x="2433772" y="3314640"/>
                <a:ext cx="456266" cy="142737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5" extrusionOk="0">
                    <a:moveTo>
                      <a:pt x="5087" y="0"/>
                    </a:moveTo>
                    <a:cubicBezTo>
                      <a:pt x="3812" y="0"/>
                      <a:pt x="2538" y="284"/>
                      <a:pt x="1566" y="851"/>
                    </a:cubicBezTo>
                    <a:cubicBezTo>
                      <a:pt x="473" y="1482"/>
                      <a:pt x="0" y="2343"/>
                      <a:pt x="148" y="3184"/>
                    </a:cubicBezTo>
                    <a:cubicBezTo>
                      <a:pt x="253" y="2543"/>
                      <a:pt x="725" y="1923"/>
                      <a:pt x="1566" y="1440"/>
                    </a:cubicBezTo>
                    <a:cubicBezTo>
                      <a:pt x="2538" y="877"/>
                      <a:pt x="3812" y="596"/>
                      <a:pt x="5087" y="596"/>
                    </a:cubicBezTo>
                    <a:cubicBezTo>
                      <a:pt x="6362" y="596"/>
                      <a:pt x="7639" y="877"/>
                      <a:pt x="8616" y="1440"/>
                    </a:cubicBezTo>
                    <a:cubicBezTo>
                      <a:pt x="9467" y="1933"/>
                      <a:pt x="9950" y="2554"/>
                      <a:pt x="10066" y="3194"/>
                    </a:cubicBezTo>
                    <a:cubicBezTo>
                      <a:pt x="10213" y="2364"/>
                      <a:pt x="9730" y="1492"/>
                      <a:pt x="8616" y="851"/>
                    </a:cubicBezTo>
                    <a:cubicBezTo>
                      <a:pt x="7639" y="284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2" name="Google Shape;1004;p53">
                <a:extLst>
                  <a:ext uri="{FF2B5EF4-FFF2-40B4-BE49-F238E27FC236}">
                    <a16:creationId xmlns:a16="http://schemas.microsoft.com/office/drawing/2014/main" id="{1FE09B9D-3F68-4DB8-9A6E-5372D8443DA8}"/>
                  </a:ext>
                </a:extLst>
              </p:cNvPr>
              <p:cNvSpPr/>
              <p:nvPr/>
            </p:nvSpPr>
            <p:spPr>
              <a:xfrm>
                <a:off x="2440340" y="3341267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0" y="0"/>
                    </a:moveTo>
                    <a:cubicBezTo>
                      <a:pt x="3665" y="0"/>
                      <a:pt x="2391" y="281"/>
                      <a:pt x="1419" y="844"/>
                    </a:cubicBezTo>
                    <a:cubicBezTo>
                      <a:pt x="578" y="1327"/>
                      <a:pt x="106" y="1947"/>
                      <a:pt x="1" y="2588"/>
                    </a:cubicBezTo>
                    <a:cubicBezTo>
                      <a:pt x="106" y="3228"/>
                      <a:pt x="589" y="3849"/>
                      <a:pt x="1440" y="4332"/>
                    </a:cubicBezTo>
                    <a:cubicBezTo>
                      <a:pt x="2417" y="4899"/>
                      <a:pt x="3696" y="5183"/>
                      <a:pt x="4973" y="5183"/>
                    </a:cubicBezTo>
                    <a:cubicBezTo>
                      <a:pt x="6249" y="5183"/>
                      <a:pt x="7523" y="4899"/>
                      <a:pt x="8490" y="4332"/>
                    </a:cubicBezTo>
                    <a:cubicBezTo>
                      <a:pt x="9331" y="3849"/>
                      <a:pt x="9803" y="3239"/>
                      <a:pt x="9919" y="2598"/>
                    </a:cubicBezTo>
                    <a:cubicBezTo>
                      <a:pt x="9803" y="1958"/>
                      <a:pt x="9320" y="1337"/>
                      <a:pt x="8469" y="844"/>
                    </a:cubicBezTo>
                    <a:cubicBezTo>
                      <a:pt x="7492" y="281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3" name="Google Shape;1005;p53">
                <a:extLst>
                  <a:ext uri="{FF2B5EF4-FFF2-40B4-BE49-F238E27FC236}">
                    <a16:creationId xmlns:a16="http://schemas.microsoft.com/office/drawing/2014/main" id="{A0F1780C-7D52-488E-BF95-8563B47ECD0E}"/>
                  </a:ext>
                </a:extLst>
              </p:cNvPr>
              <p:cNvSpPr/>
              <p:nvPr/>
            </p:nvSpPr>
            <p:spPr>
              <a:xfrm>
                <a:off x="2433772" y="3301952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8"/>
                    </a:moveTo>
                    <a:cubicBezTo>
                      <a:pt x="10213" y="2648"/>
                      <a:pt x="9730" y="1776"/>
                      <a:pt x="8616" y="1135"/>
                    </a:cubicBezTo>
                    <a:cubicBezTo>
                      <a:pt x="6662" y="1"/>
                      <a:pt x="3510" y="1"/>
                      <a:pt x="1566" y="1135"/>
                    </a:cubicBezTo>
                    <a:cubicBezTo>
                      <a:pt x="473" y="1766"/>
                      <a:pt x="0" y="2627"/>
                      <a:pt x="148" y="3468"/>
                    </a:cubicBezTo>
                    <a:cubicBezTo>
                      <a:pt x="253" y="4108"/>
                      <a:pt x="736" y="4729"/>
                      <a:pt x="1587" y="5212"/>
                    </a:cubicBezTo>
                    <a:cubicBezTo>
                      <a:pt x="3541" y="6347"/>
                      <a:pt x="6704" y="6347"/>
                      <a:pt x="8637" y="5212"/>
                    </a:cubicBezTo>
                    <a:cubicBezTo>
                      <a:pt x="9478" y="4729"/>
                      <a:pt x="9950" y="4119"/>
                      <a:pt x="10066" y="3478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4" name="Google Shape;1006;p53">
                <a:extLst>
                  <a:ext uri="{FF2B5EF4-FFF2-40B4-BE49-F238E27FC236}">
                    <a16:creationId xmlns:a16="http://schemas.microsoft.com/office/drawing/2014/main" id="{068914DA-B470-4368-B299-66FE3A3C8609}"/>
                  </a:ext>
                </a:extLst>
              </p:cNvPr>
              <p:cNvSpPr/>
              <p:nvPr/>
            </p:nvSpPr>
            <p:spPr>
              <a:xfrm>
                <a:off x="2440340" y="3328713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79"/>
                    </a:lnTo>
                    <a:cubicBezTo>
                      <a:pt x="9803" y="2239"/>
                      <a:pt x="9320" y="1618"/>
                      <a:pt x="8469" y="1125"/>
                    </a:cubicBezTo>
                    <a:cubicBezTo>
                      <a:pt x="6515" y="0"/>
                      <a:pt x="3363" y="0"/>
                      <a:pt x="1419" y="1125"/>
                    </a:cubicBezTo>
                    <a:cubicBezTo>
                      <a:pt x="578" y="1608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5" name="Google Shape;1007;p53">
                <a:extLst>
                  <a:ext uri="{FF2B5EF4-FFF2-40B4-BE49-F238E27FC236}">
                    <a16:creationId xmlns:a16="http://schemas.microsoft.com/office/drawing/2014/main" id="{61AAD0DF-07AB-4927-B69D-54B7D228A322}"/>
                  </a:ext>
                </a:extLst>
              </p:cNvPr>
              <p:cNvSpPr/>
              <p:nvPr/>
            </p:nvSpPr>
            <p:spPr>
              <a:xfrm>
                <a:off x="2553459" y="338831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31" y="179"/>
                      <a:pt x="2154" y="245"/>
                      <a:pt x="1923" y="379"/>
                    </a:cubicBezTo>
                    <a:cubicBezTo>
                      <a:pt x="873" y="989"/>
                      <a:pt x="2764" y="1713"/>
                      <a:pt x="2239" y="2018"/>
                    </a:cubicBezTo>
                    <a:cubicBezTo>
                      <a:pt x="2170" y="2059"/>
                      <a:pt x="2094" y="2077"/>
                      <a:pt x="2012" y="2077"/>
                    </a:cubicBezTo>
                    <a:cubicBezTo>
                      <a:pt x="1881" y="2077"/>
                      <a:pt x="1736" y="2029"/>
                      <a:pt x="1587" y="1944"/>
                    </a:cubicBezTo>
                    <a:cubicBezTo>
                      <a:pt x="1272" y="1766"/>
                      <a:pt x="999" y="1398"/>
                      <a:pt x="957" y="1062"/>
                    </a:cubicBezTo>
                    <a:lnTo>
                      <a:pt x="84" y="1230"/>
                    </a:lnTo>
                    <a:cubicBezTo>
                      <a:pt x="126" y="1524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8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8"/>
                      <a:pt x="3068" y="2460"/>
                    </a:cubicBezTo>
                    <a:cubicBezTo>
                      <a:pt x="4140" y="1839"/>
                      <a:pt x="2270" y="1094"/>
                      <a:pt x="2785" y="799"/>
                    </a:cubicBezTo>
                    <a:cubicBezTo>
                      <a:pt x="2842" y="767"/>
                      <a:pt x="2906" y="752"/>
                      <a:pt x="2975" y="752"/>
                    </a:cubicBezTo>
                    <a:cubicBezTo>
                      <a:pt x="3085" y="752"/>
                      <a:pt x="3208" y="791"/>
                      <a:pt x="3331" y="863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19"/>
                    </a:lnTo>
                    <a:cubicBezTo>
                      <a:pt x="4760" y="1167"/>
                      <a:pt x="4529" y="905"/>
                      <a:pt x="4214" y="673"/>
                    </a:cubicBezTo>
                    <a:lnTo>
                      <a:pt x="4812" y="316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6" name="Google Shape;1008;p53">
                <a:extLst>
                  <a:ext uri="{FF2B5EF4-FFF2-40B4-BE49-F238E27FC236}">
                    <a16:creationId xmlns:a16="http://schemas.microsoft.com/office/drawing/2014/main" id="{205AAD91-1654-48FF-AC2F-D6EA79CAE482}"/>
                  </a:ext>
                </a:extLst>
              </p:cNvPr>
              <p:cNvSpPr/>
              <p:nvPr/>
            </p:nvSpPr>
            <p:spPr>
              <a:xfrm>
                <a:off x="2845909" y="3855353"/>
                <a:ext cx="582071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8" extrusionOk="0">
                    <a:moveTo>
                      <a:pt x="0" y="1"/>
                    </a:moveTo>
                    <a:lnTo>
                      <a:pt x="0" y="1556"/>
                    </a:lnTo>
                    <a:cubicBezTo>
                      <a:pt x="0" y="2522"/>
                      <a:pt x="641" y="3500"/>
                      <a:pt x="1923" y="4245"/>
                    </a:cubicBezTo>
                    <a:cubicBezTo>
                      <a:pt x="3197" y="4980"/>
                      <a:pt x="4862" y="5347"/>
                      <a:pt x="6526" y="5347"/>
                    </a:cubicBezTo>
                    <a:cubicBezTo>
                      <a:pt x="8195" y="5347"/>
                      <a:pt x="9864" y="4977"/>
                      <a:pt x="11137" y="4235"/>
                    </a:cubicBezTo>
                    <a:cubicBezTo>
                      <a:pt x="12398" y="3510"/>
                      <a:pt x="13029" y="2554"/>
                      <a:pt x="13029" y="1588"/>
                    </a:cubicBezTo>
                    <a:lnTo>
                      <a:pt x="13029" y="43"/>
                    </a:lnTo>
                    <a:cubicBezTo>
                      <a:pt x="10958" y="4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7" name="Google Shape;1009;p53">
                <a:extLst>
                  <a:ext uri="{FF2B5EF4-FFF2-40B4-BE49-F238E27FC236}">
                    <a16:creationId xmlns:a16="http://schemas.microsoft.com/office/drawing/2014/main" id="{C49DFEFF-7968-4D5B-AA24-BE62D22B343A}"/>
                  </a:ext>
                </a:extLst>
              </p:cNvPr>
              <p:cNvSpPr/>
              <p:nvPr/>
            </p:nvSpPr>
            <p:spPr>
              <a:xfrm>
                <a:off x="2817271" y="368777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75"/>
                      <a:pt x="21" y="4971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1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8" name="Google Shape;1010;p53">
                <a:extLst>
                  <a:ext uri="{FF2B5EF4-FFF2-40B4-BE49-F238E27FC236}">
                    <a16:creationId xmlns:a16="http://schemas.microsoft.com/office/drawing/2014/main" id="{AA91B5D0-3F58-48A9-BE4A-E9FACD9FD26B}"/>
                  </a:ext>
                </a:extLst>
              </p:cNvPr>
              <p:cNvSpPr/>
              <p:nvPr/>
            </p:nvSpPr>
            <p:spPr>
              <a:xfrm>
                <a:off x="2908812" y="3727401"/>
                <a:ext cx="456713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1" extrusionOk="0">
                    <a:moveTo>
                      <a:pt x="5102" y="0"/>
                    </a:moveTo>
                    <a:cubicBezTo>
                      <a:pt x="3823" y="0"/>
                      <a:pt x="2545" y="284"/>
                      <a:pt x="1576" y="847"/>
                    </a:cubicBezTo>
                    <a:cubicBezTo>
                      <a:pt x="473" y="1478"/>
                      <a:pt x="0" y="2339"/>
                      <a:pt x="147" y="3180"/>
                    </a:cubicBezTo>
                    <a:cubicBezTo>
                      <a:pt x="263" y="2539"/>
                      <a:pt x="736" y="1930"/>
                      <a:pt x="1576" y="1436"/>
                    </a:cubicBezTo>
                    <a:cubicBezTo>
                      <a:pt x="2543" y="874"/>
                      <a:pt x="3817" y="593"/>
                      <a:pt x="5093" y="593"/>
                    </a:cubicBezTo>
                    <a:cubicBezTo>
                      <a:pt x="6370" y="593"/>
                      <a:pt x="7649" y="874"/>
                      <a:pt x="8626" y="1436"/>
                    </a:cubicBezTo>
                    <a:cubicBezTo>
                      <a:pt x="9477" y="1930"/>
                      <a:pt x="9961" y="2550"/>
                      <a:pt x="10066" y="3191"/>
                    </a:cubicBezTo>
                    <a:cubicBezTo>
                      <a:pt x="10223" y="2360"/>
                      <a:pt x="9740" y="1489"/>
                      <a:pt x="8626" y="847"/>
                    </a:cubicBezTo>
                    <a:cubicBezTo>
                      <a:pt x="7651" y="281"/>
                      <a:pt x="6376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9" name="Google Shape;1011;p53">
                <a:extLst>
                  <a:ext uri="{FF2B5EF4-FFF2-40B4-BE49-F238E27FC236}">
                    <a16:creationId xmlns:a16="http://schemas.microsoft.com/office/drawing/2014/main" id="{009D661E-FC4C-49E8-AC92-B2D179A202DA}"/>
                  </a:ext>
                </a:extLst>
              </p:cNvPr>
              <p:cNvSpPr/>
              <p:nvPr/>
            </p:nvSpPr>
            <p:spPr>
              <a:xfrm>
                <a:off x="2915380" y="375384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38"/>
                      <a:pt x="116" y="1947"/>
                      <a:pt x="0" y="2588"/>
                    </a:cubicBezTo>
                    <a:cubicBezTo>
                      <a:pt x="116" y="3229"/>
                      <a:pt x="599" y="3849"/>
                      <a:pt x="1450" y="4343"/>
                    </a:cubicBezTo>
                    <a:cubicBezTo>
                      <a:pt x="2427" y="4905"/>
                      <a:pt x="3704" y="5186"/>
                      <a:pt x="4979" y="5186"/>
                    </a:cubicBezTo>
                    <a:cubicBezTo>
                      <a:pt x="6254" y="5186"/>
                      <a:pt x="7528" y="4905"/>
                      <a:pt x="8500" y="4343"/>
                    </a:cubicBezTo>
                    <a:cubicBezTo>
                      <a:pt x="9340" y="3849"/>
                      <a:pt x="9814" y="3239"/>
                      <a:pt x="9919" y="2599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0" name="Google Shape;1012;p53">
                <a:extLst>
                  <a:ext uri="{FF2B5EF4-FFF2-40B4-BE49-F238E27FC236}">
                    <a16:creationId xmlns:a16="http://schemas.microsoft.com/office/drawing/2014/main" id="{1B3415F0-74E2-4BB4-BEB9-20DD07D8821D}"/>
                  </a:ext>
                </a:extLst>
              </p:cNvPr>
              <p:cNvSpPr/>
              <p:nvPr/>
            </p:nvSpPr>
            <p:spPr>
              <a:xfrm>
                <a:off x="2908812" y="371453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9"/>
                    </a:moveTo>
                    <a:cubicBezTo>
                      <a:pt x="10223" y="2648"/>
                      <a:pt x="9740" y="1777"/>
                      <a:pt x="8626" y="1135"/>
                    </a:cubicBezTo>
                    <a:cubicBezTo>
                      <a:pt x="6672" y="1"/>
                      <a:pt x="3510" y="12"/>
                      <a:pt x="1576" y="1135"/>
                    </a:cubicBezTo>
                    <a:cubicBezTo>
                      <a:pt x="473" y="1766"/>
                      <a:pt x="0" y="2627"/>
                      <a:pt x="147" y="3468"/>
                    </a:cubicBezTo>
                    <a:cubicBezTo>
                      <a:pt x="263" y="4109"/>
                      <a:pt x="746" y="4729"/>
                      <a:pt x="1597" y="5223"/>
                    </a:cubicBezTo>
                    <a:cubicBezTo>
                      <a:pt x="3552" y="6347"/>
                      <a:pt x="6704" y="6347"/>
                      <a:pt x="8647" y="5223"/>
                    </a:cubicBezTo>
                    <a:cubicBezTo>
                      <a:pt x="9487" y="4729"/>
                      <a:pt x="9961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1" name="Google Shape;1013;p53">
                <a:extLst>
                  <a:ext uri="{FF2B5EF4-FFF2-40B4-BE49-F238E27FC236}">
                    <a16:creationId xmlns:a16="http://schemas.microsoft.com/office/drawing/2014/main" id="{A96B1837-A4D3-4B3B-821D-E4ADB7275481}"/>
                  </a:ext>
                </a:extLst>
              </p:cNvPr>
              <p:cNvSpPr/>
              <p:nvPr/>
            </p:nvSpPr>
            <p:spPr>
              <a:xfrm>
                <a:off x="2915380" y="3741340"/>
                <a:ext cx="443578" cy="129066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89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18"/>
                      <a:pt x="116" y="2227"/>
                      <a:pt x="0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2" name="Google Shape;1014;p53">
                <a:extLst>
                  <a:ext uri="{FF2B5EF4-FFF2-40B4-BE49-F238E27FC236}">
                    <a16:creationId xmlns:a16="http://schemas.microsoft.com/office/drawing/2014/main" id="{2EA74289-4645-4E4A-82FE-1D7E2FFEF5DB}"/>
                  </a:ext>
                </a:extLst>
              </p:cNvPr>
              <p:cNvSpPr/>
              <p:nvPr/>
            </p:nvSpPr>
            <p:spPr>
              <a:xfrm>
                <a:off x="3028946" y="3800893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29" y="180"/>
                      <a:pt x="2149" y="245"/>
                      <a:pt x="1913" y="379"/>
                    </a:cubicBezTo>
                    <a:cubicBezTo>
                      <a:pt x="863" y="989"/>
                      <a:pt x="2754" y="1714"/>
                      <a:pt x="2228" y="2018"/>
                    </a:cubicBezTo>
                    <a:cubicBezTo>
                      <a:pt x="2164" y="2059"/>
                      <a:pt x="2089" y="2077"/>
                      <a:pt x="2007" y="2077"/>
                    </a:cubicBezTo>
                    <a:cubicBezTo>
                      <a:pt x="1876" y="2077"/>
                      <a:pt x="1730" y="2029"/>
                      <a:pt x="1587" y="1945"/>
                    </a:cubicBezTo>
                    <a:cubicBezTo>
                      <a:pt x="1272" y="1766"/>
                      <a:pt x="989" y="1399"/>
                      <a:pt x="947" y="1073"/>
                    </a:cubicBezTo>
                    <a:lnTo>
                      <a:pt x="74" y="1231"/>
                    </a:lnTo>
                    <a:cubicBezTo>
                      <a:pt x="127" y="1525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8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8" y="2661"/>
                      <a:pt x="2829" y="2599"/>
                      <a:pt x="3069" y="2460"/>
                    </a:cubicBezTo>
                    <a:cubicBezTo>
                      <a:pt x="4141" y="1840"/>
                      <a:pt x="2270" y="109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3"/>
                    </a:cubicBezTo>
                    <a:cubicBezTo>
                      <a:pt x="3573" y="1000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5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3" name="Google Shape;1015;p53">
                <a:extLst>
                  <a:ext uri="{FF2B5EF4-FFF2-40B4-BE49-F238E27FC236}">
                    <a16:creationId xmlns:a16="http://schemas.microsoft.com/office/drawing/2014/main" id="{E5E95ABE-4414-4B46-9F1D-0D65C9988F03}"/>
                  </a:ext>
                </a:extLst>
              </p:cNvPr>
              <p:cNvSpPr/>
              <p:nvPr/>
            </p:nvSpPr>
            <p:spPr>
              <a:xfrm>
                <a:off x="2845909" y="3757289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88"/>
                      <a:pt x="1923" y="4234"/>
                    </a:cubicBezTo>
                    <a:cubicBezTo>
                      <a:pt x="3199" y="4970"/>
                      <a:pt x="4867" y="5337"/>
                      <a:pt x="6534" y="5337"/>
                    </a:cubicBezTo>
                    <a:cubicBezTo>
                      <a:pt x="8201" y="5337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4" name="Google Shape;1016;p53">
                <a:extLst>
                  <a:ext uri="{FF2B5EF4-FFF2-40B4-BE49-F238E27FC236}">
                    <a16:creationId xmlns:a16="http://schemas.microsoft.com/office/drawing/2014/main" id="{D9D979CB-4C57-4737-9F4F-2E7DD68DED1E}"/>
                  </a:ext>
                </a:extLst>
              </p:cNvPr>
              <p:cNvSpPr/>
              <p:nvPr/>
            </p:nvSpPr>
            <p:spPr>
              <a:xfrm>
                <a:off x="2817271" y="3589352"/>
                <a:ext cx="639344" cy="337341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1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2"/>
                      <a:pt x="21" y="4967"/>
                      <a:pt x="2575" y="6449"/>
                    </a:cubicBezTo>
                    <a:cubicBezTo>
                      <a:pt x="3844" y="7183"/>
                      <a:pt x="5508" y="7551"/>
                      <a:pt x="7171" y="7551"/>
                    </a:cubicBezTo>
                    <a:cubicBezTo>
                      <a:pt x="8841" y="7551"/>
                      <a:pt x="10510" y="7180"/>
                      <a:pt x="11778" y="6438"/>
                    </a:cubicBezTo>
                    <a:cubicBezTo>
                      <a:pt x="14310" y="4967"/>
                      <a:pt x="14300" y="2582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5" name="Google Shape;1017;p53">
                <a:extLst>
                  <a:ext uri="{FF2B5EF4-FFF2-40B4-BE49-F238E27FC236}">
                    <a16:creationId xmlns:a16="http://schemas.microsoft.com/office/drawing/2014/main" id="{05E2EC95-81EA-4FD8-AFD6-1D0B907C14FD}"/>
                  </a:ext>
                </a:extLst>
              </p:cNvPr>
              <p:cNvSpPr/>
              <p:nvPr/>
            </p:nvSpPr>
            <p:spPr>
              <a:xfrm>
                <a:off x="2908812" y="3629025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6"/>
                      <a:pt x="9961" y="2556"/>
                      <a:pt x="10066" y="3197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6" name="Google Shape;1018;p53">
                <a:extLst>
                  <a:ext uri="{FF2B5EF4-FFF2-40B4-BE49-F238E27FC236}">
                    <a16:creationId xmlns:a16="http://schemas.microsoft.com/office/drawing/2014/main" id="{745092B2-5CBF-4EB0-9A13-2BBA1E23ED05}"/>
                  </a:ext>
                </a:extLst>
              </p:cNvPr>
              <p:cNvSpPr/>
              <p:nvPr/>
            </p:nvSpPr>
            <p:spPr>
              <a:xfrm>
                <a:off x="2915380" y="3655428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4"/>
                      <a:pt x="0" y="2585"/>
                    </a:cubicBezTo>
                    <a:cubicBezTo>
                      <a:pt x="116" y="3226"/>
                      <a:pt x="599" y="3845"/>
                      <a:pt x="1450" y="4340"/>
                    </a:cubicBezTo>
                    <a:cubicBezTo>
                      <a:pt x="2427" y="4901"/>
                      <a:pt x="3704" y="5182"/>
                      <a:pt x="4979" y="5182"/>
                    </a:cubicBezTo>
                    <a:cubicBezTo>
                      <a:pt x="6254" y="5182"/>
                      <a:pt x="7528" y="4901"/>
                      <a:pt x="8500" y="4340"/>
                    </a:cubicBezTo>
                    <a:cubicBezTo>
                      <a:pt x="9340" y="3856"/>
                      <a:pt x="9814" y="3236"/>
                      <a:pt x="9919" y="2606"/>
                    </a:cubicBezTo>
                    <a:cubicBezTo>
                      <a:pt x="9814" y="1965"/>
                      <a:pt x="9330" y="1345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7" name="Google Shape;1019;p53">
                <a:extLst>
                  <a:ext uri="{FF2B5EF4-FFF2-40B4-BE49-F238E27FC236}">
                    <a16:creationId xmlns:a16="http://schemas.microsoft.com/office/drawing/2014/main" id="{FD5F2235-3561-4885-80A5-91EEEAC8AB6F}"/>
                  </a:ext>
                </a:extLst>
              </p:cNvPr>
              <p:cNvSpPr/>
              <p:nvPr/>
            </p:nvSpPr>
            <p:spPr>
              <a:xfrm>
                <a:off x="2908812" y="3616471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78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17"/>
                      <a:pt x="1597" y="5212"/>
                    </a:cubicBezTo>
                    <a:cubicBezTo>
                      <a:pt x="3552" y="6335"/>
                      <a:pt x="6704" y="6335"/>
                      <a:pt x="8647" y="5212"/>
                    </a:cubicBezTo>
                    <a:cubicBezTo>
                      <a:pt x="9487" y="4728"/>
                      <a:pt x="9961" y="4108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8" name="Google Shape;1020;p53">
                <a:extLst>
                  <a:ext uri="{FF2B5EF4-FFF2-40B4-BE49-F238E27FC236}">
                    <a16:creationId xmlns:a16="http://schemas.microsoft.com/office/drawing/2014/main" id="{73B39B13-433E-4B04-A3DD-EE8B5E9C96B6}"/>
                  </a:ext>
                </a:extLst>
              </p:cNvPr>
              <p:cNvSpPr/>
              <p:nvPr/>
            </p:nvSpPr>
            <p:spPr>
              <a:xfrm>
                <a:off x="2915380" y="3642740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0"/>
                    </a:moveTo>
                    <a:cubicBezTo>
                      <a:pt x="9929" y="2890"/>
                      <a:pt x="9929" y="2890"/>
                      <a:pt x="9919" y="2890"/>
                    </a:cubicBezTo>
                    <a:cubicBezTo>
                      <a:pt x="9814" y="2249"/>
                      <a:pt x="9330" y="1629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9" name="Google Shape;1021;p53">
                <a:extLst>
                  <a:ext uri="{FF2B5EF4-FFF2-40B4-BE49-F238E27FC236}">
                    <a16:creationId xmlns:a16="http://schemas.microsoft.com/office/drawing/2014/main" id="{E81A7EDB-F4A1-4949-A93E-0439EFE6B508}"/>
                  </a:ext>
                </a:extLst>
              </p:cNvPr>
              <p:cNvSpPr/>
              <p:nvPr/>
            </p:nvSpPr>
            <p:spPr>
              <a:xfrm>
                <a:off x="3028946" y="3702338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5" y="768"/>
                      <a:pt x="2895" y="754"/>
                      <a:pt x="2961" y="754"/>
                    </a:cubicBezTo>
                    <a:cubicBezTo>
                      <a:pt x="3075" y="754"/>
                      <a:pt x="3205" y="796"/>
                      <a:pt x="3331" y="862"/>
                    </a:cubicBezTo>
                    <a:cubicBezTo>
                      <a:pt x="3573" y="1009"/>
                      <a:pt x="3836" y="1314"/>
                      <a:pt x="3973" y="1598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463" name="Picture 2" descr="Count-down Timers |">
            <a:extLst>
              <a:ext uri="{FF2B5EF4-FFF2-40B4-BE49-F238E27FC236}">
                <a16:creationId xmlns:a16="http://schemas.microsoft.com/office/drawing/2014/main" id="{E183F759-CFC9-4A43-90F1-76A1F6EC6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83" y="1802689"/>
            <a:ext cx="2853308" cy="114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4" name="رسم 463" descr="مشاركة">
            <a:hlinkClick r:id="rId4" action="ppaction://hlinksldjump"/>
            <a:extLst>
              <a:ext uri="{FF2B5EF4-FFF2-40B4-BE49-F238E27FC236}">
                <a16:creationId xmlns:a16="http://schemas.microsoft.com/office/drawing/2014/main" id="{27D0A9F4-916D-41E4-83BD-4F9FFF0DD9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77600" y="5253559"/>
            <a:ext cx="914400" cy="9144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9D0E5DD-EDC2-31EE-170C-AE8B8BED9B6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931" t="32207" r="26416" b="63332"/>
          <a:stretch/>
        </p:blipFill>
        <p:spPr>
          <a:xfrm>
            <a:off x="-75889" y="3936446"/>
            <a:ext cx="11353489" cy="79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77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93;p53">
            <a:extLst>
              <a:ext uri="{FF2B5EF4-FFF2-40B4-BE49-F238E27FC236}">
                <a16:creationId xmlns:a16="http://schemas.microsoft.com/office/drawing/2014/main" id="{8C0BC4AE-FCD7-46BD-B229-557497828B6A}"/>
              </a:ext>
            </a:extLst>
          </p:cNvPr>
          <p:cNvGrpSpPr/>
          <p:nvPr/>
        </p:nvGrpSpPr>
        <p:grpSpPr>
          <a:xfrm>
            <a:off x="-44630" y="608982"/>
            <a:ext cx="3166946" cy="2263698"/>
            <a:chOff x="720023" y="1118374"/>
            <a:chExt cx="3217179" cy="2906760"/>
          </a:xfrm>
        </p:grpSpPr>
        <p:grpSp>
          <p:nvGrpSpPr>
            <p:cNvPr id="3" name="Google Shape;794;p53">
              <a:extLst>
                <a:ext uri="{FF2B5EF4-FFF2-40B4-BE49-F238E27FC236}">
                  <a16:creationId xmlns:a16="http://schemas.microsoft.com/office/drawing/2014/main" id="{2E3A6B76-D89F-4B19-9778-99E3EC13284C}"/>
                </a:ext>
              </a:extLst>
            </p:cNvPr>
            <p:cNvGrpSpPr/>
            <p:nvPr/>
          </p:nvGrpSpPr>
          <p:grpSpPr>
            <a:xfrm>
              <a:off x="720023" y="1118374"/>
              <a:ext cx="2459727" cy="2108357"/>
              <a:chOff x="1187043" y="662769"/>
              <a:chExt cx="2921985" cy="2504582"/>
            </a:xfrm>
          </p:grpSpPr>
          <p:sp>
            <p:nvSpPr>
              <p:cNvPr id="221" name="Google Shape;795;p53">
                <a:extLst>
                  <a:ext uri="{FF2B5EF4-FFF2-40B4-BE49-F238E27FC236}">
                    <a16:creationId xmlns:a16="http://schemas.microsoft.com/office/drawing/2014/main" id="{55202465-F11C-4262-BE98-CD5E452D8B0A}"/>
                  </a:ext>
                </a:extLst>
              </p:cNvPr>
              <p:cNvSpPr/>
              <p:nvPr/>
            </p:nvSpPr>
            <p:spPr>
              <a:xfrm>
                <a:off x="1930095" y="662769"/>
                <a:ext cx="2178934" cy="2500683"/>
              </a:xfrm>
              <a:custGeom>
                <a:avLst/>
                <a:gdLst/>
                <a:ahLst/>
                <a:cxnLst/>
                <a:rect l="l" t="t" r="r" b="b"/>
                <a:pathLst>
                  <a:path w="48773" h="55975" extrusionOk="0">
                    <a:moveTo>
                      <a:pt x="24489" y="0"/>
                    </a:moveTo>
                    <a:cubicBezTo>
                      <a:pt x="24370" y="0"/>
                      <a:pt x="24261" y="27"/>
                      <a:pt x="24166" y="79"/>
                    </a:cubicBezTo>
                    <a:cubicBezTo>
                      <a:pt x="16108" y="4765"/>
                      <a:pt x="8059" y="9441"/>
                      <a:pt x="0" y="14127"/>
                    </a:cubicBezTo>
                    <a:cubicBezTo>
                      <a:pt x="400" y="15009"/>
                      <a:pt x="23767" y="55040"/>
                      <a:pt x="24240" y="55975"/>
                    </a:cubicBezTo>
                    <a:cubicBezTo>
                      <a:pt x="32298" y="51289"/>
                      <a:pt x="40357" y="46614"/>
                      <a:pt x="48415" y="41928"/>
                    </a:cubicBezTo>
                    <a:cubicBezTo>
                      <a:pt x="48636" y="41802"/>
                      <a:pt x="48772" y="41518"/>
                      <a:pt x="48772" y="41129"/>
                    </a:cubicBezTo>
                    <a:lnTo>
                      <a:pt x="48772" y="15304"/>
                    </a:lnTo>
                    <a:cubicBezTo>
                      <a:pt x="48772" y="14505"/>
                      <a:pt x="48216" y="13549"/>
                      <a:pt x="47533" y="13149"/>
                    </a:cubicBezTo>
                    <a:lnTo>
                      <a:pt x="25059" y="174"/>
                    </a:lnTo>
                    <a:cubicBezTo>
                      <a:pt x="24855" y="56"/>
                      <a:pt x="24661" y="0"/>
                      <a:pt x="24489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Google Shape;796;p53">
                <a:extLst>
                  <a:ext uri="{FF2B5EF4-FFF2-40B4-BE49-F238E27FC236}">
                    <a16:creationId xmlns:a16="http://schemas.microsoft.com/office/drawing/2014/main" id="{4A441F36-F273-4802-B769-E50F4DBC40EA}"/>
                  </a:ext>
                </a:extLst>
              </p:cNvPr>
              <p:cNvSpPr/>
              <p:nvPr/>
            </p:nvSpPr>
            <p:spPr>
              <a:xfrm>
                <a:off x="3446265" y="1856420"/>
                <a:ext cx="424859" cy="765640"/>
              </a:xfrm>
              <a:custGeom>
                <a:avLst/>
                <a:gdLst/>
                <a:ahLst/>
                <a:cxnLst/>
                <a:rect l="l" t="t" r="r" b="b"/>
                <a:pathLst>
                  <a:path w="9510" h="17138" extrusionOk="0">
                    <a:moveTo>
                      <a:pt x="5586" y="1307"/>
                    </a:moveTo>
                    <a:cubicBezTo>
                      <a:pt x="6015" y="1307"/>
                      <a:pt x="6315" y="1649"/>
                      <a:pt x="6315" y="2244"/>
                    </a:cubicBezTo>
                    <a:lnTo>
                      <a:pt x="6325" y="3746"/>
                    </a:lnTo>
                    <a:lnTo>
                      <a:pt x="3163" y="5575"/>
                    </a:lnTo>
                    <a:lnTo>
                      <a:pt x="3152" y="4073"/>
                    </a:lnTo>
                    <a:cubicBezTo>
                      <a:pt x="3152" y="3232"/>
                      <a:pt x="3740" y="2223"/>
                      <a:pt x="4466" y="1792"/>
                    </a:cubicBezTo>
                    <a:lnTo>
                      <a:pt x="5001" y="1488"/>
                    </a:lnTo>
                    <a:cubicBezTo>
                      <a:pt x="5210" y="1365"/>
                      <a:pt x="5409" y="1307"/>
                      <a:pt x="5586" y="1307"/>
                    </a:cubicBezTo>
                    <a:close/>
                    <a:moveTo>
                      <a:pt x="7746" y="4249"/>
                    </a:moveTo>
                    <a:cubicBezTo>
                      <a:pt x="8179" y="4249"/>
                      <a:pt x="8479" y="4591"/>
                      <a:pt x="8479" y="5186"/>
                    </a:cubicBezTo>
                    <a:lnTo>
                      <a:pt x="8489" y="10597"/>
                    </a:lnTo>
                    <a:cubicBezTo>
                      <a:pt x="8500" y="11437"/>
                      <a:pt x="7901" y="12446"/>
                      <a:pt x="7177" y="12866"/>
                    </a:cubicBezTo>
                    <a:lnTo>
                      <a:pt x="2354" y="15651"/>
                    </a:lnTo>
                    <a:cubicBezTo>
                      <a:pt x="2142" y="15774"/>
                      <a:pt x="1942" y="15832"/>
                      <a:pt x="1765" y="15832"/>
                    </a:cubicBezTo>
                    <a:cubicBezTo>
                      <a:pt x="1335" y="15832"/>
                      <a:pt x="1037" y="15490"/>
                      <a:pt x="1030" y="14894"/>
                    </a:cubicBezTo>
                    <a:lnTo>
                      <a:pt x="1020" y="9494"/>
                    </a:lnTo>
                    <a:cubicBezTo>
                      <a:pt x="1020" y="8653"/>
                      <a:pt x="1608" y="7634"/>
                      <a:pt x="2333" y="7214"/>
                    </a:cubicBezTo>
                    <a:lnTo>
                      <a:pt x="7156" y="4430"/>
                    </a:lnTo>
                    <a:cubicBezTo>
                      <a:pt x="7367" y="4307"/>
                      <a:pt x="7568" y="4249"/>
                      <a:pt x="7746" y="4249"/>
                    </a:cubicBezTo>
                    <a:close/>
                    <a:moveTo>
                      <a:pt x="6041" y="0"/>
                    </a:moveTo>
                    <a:cubicBezTo>
                      <a:pt x="5725" y="0"/>
                      <a:pt x="5368" y="104"/>
                      <a:pt x="4991" y="321"/>
                    </a:cubicBezTo>
                    <a:lnTo>
                      <a:pt x="4466" y="626"/>
                    </a:lnTo>
                    <a:cubicBezTo>
                      <a:pt x="3173" y="1372"/>
                      <a:pt x="2133" y="3169"/>
                      <a:pt x="2143" y="4650"/>
                    </a:cubicBezTo>
                    <a:lnTo>
                      <a:pt x="2143" y="6174"/>
                    </a:lnTo>
                    <a:cubicBezTo>
                      <a:pt x="946" y="6972"/>
                      <a:pt x="0" y="8664"/>
                      <a:pt x="0" y="10071"/>
                    </a:cubicBezTo>
                    <a:lnTo>
                      <a:pt x="21" y="15483"/>
                    </a:lnTo>
                    <a:cubicBezTo>
                      <a:pt x="21" y="16531"/>
                      <a:pt x="548" y="17138"/>
                      <a:pt x="1310" y="17138"/>
                    </a:cubicBezTo>
                    <a:cubicBezTo>
                      <a:pt x="1625" y="17138"/>
                      <a:pt x="1979" y="17035"/>
                      <a:pt x="2354" y="16817"/>
                    </a:cubicBezTo>
                    <a:lnTo>
                      <a:pt x="7187" y="14033"/>
                    </a:lnTo>
                    <a:cubicBezTo>
                      <a:pt x="8458" y="13297"/>
                      <a:pt x="9509" y="11490"/>
                      <a:pt x="9509" y="10008"/>
                    </a:cubicBezTo>
                    <a:lnTo>
                      <a:pt x="9488" y="4598"/>
                    </a:lnTo>
                    <a:cubicBezTo>
                      <a:pt x="9488" y="3554"/>
                      <a:pt x="8962" y="2954"/>
                      <a:pt x="8201" y="2954"/>
                    </a:cubicBezTo>
                    <a:cubicBezTo>
                      <a:pt x="7936" y="2954"/>
                      <a:pt x="7643" y="3027"/>
                      <a:pt x="7334" y="3179"/>
                    </a:cubicBezTo>
                    <a:lnTo>
                      <a:pt x="7334" y="1656"/>
                    </a:lnTo>
                    <a:cubicBezTo>
                      <a:pt x="7334" y="607"/>
                      <a:pt x="6807" y="0"/>
                      <a:pt x="6041" y="0"/>
                    </a:cubicBezTo>
                    <a:close/>
                  </a:path>
                </a:pathLst>
              </a:custGeom>
              <a:solidFill>
                <a:srgbClr val="5B7FD1"/>
              </a:solidFill>
              <a:ln w="500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Google Shape;797;p53">
                <a:extLst>
                  <a:ext uri="{FF2B5EF4-FFF2-40B4-BE49-F238E27FC236}">
                    <a16:creationId xmlns:a16="http://schemas.microsoft.com/office/drawing/2014/main" id="{D2D34B9C-C3ED-4ECF-B9C9-E4D550D8E177}"/>
                  </a:ext>
                </a:extLst>
              </p:cNvPr>
              <p:cNvSpPr/>
              <p:nvPr/>
            </p:nvSpPr>
            <p:spPr>
              <a:xfrm>
                <a:off x="3574843" y="2157312"/>
                <a:ext cx="167665" cy="287305"/>
              </a:xfrm>
              <a:custGeom>
                <a:avLst/>
                <a:gdLst/>
                <a:ahLst/>
                <a:cxnLst/>
                <a:rect l="l" t="t" r="r" b="b"/>
                <a:pathLst>
                  <a:path w="3753" h="6431" extrusionOk="0">
                    <a:moveTo>
                      <a:pt x="2261" y="1305"/>
                    </a:moveTo>
                    <a:cubicBezTo>
                      <a:pt x="2540" y="1305"/>
                      <a:pt x="2733" y="1523"/>
                      <a:pt x="2733" y="1908"/>
                    </a:cubicBezTo>
                    <a:cubicBezTo>
                      <a:pt x="2733" y="2454"/>
                      <a:pt x="2354" y="3116"/>
                      <a:pt x="1882" y="3400"/>
                    </a:cubicBezTo>
                    <a:cubicBezTo>
                      <a:pt x="1741" y="3479"/>
                      <a:pt x="1609" y="3517"/>
                      <a:pt x="1493" y="3517"/>
                    </a:cubicBezTo>
                    <a:cubicBezTo>
                      <a:pt x="1210" y="3517"/>
                      <a:pt x="1020" y="3293"/>
                      <a:pt x="1020" y="2906"/>
                    </a:cubicBezTo>
                    <a:cubicBezTo>
                      <a:pt x="1010" y="2360"/>
                      <a:pt x="1399" y="1697"/>
                      <a:pt x="1871" y="1424"/>
                    </a:cubicBezTo>
                    <a:cubicBezTo>
                      <a:pt x="2011" y="1343"/>
                      <a:pt x="2144" y="1305"/>
                      <a:pt x="2261" y="1305"/>
                    </a:cubicBezTo>
                    <a:close/>
                    <a:moveTo>
                      <a:pt x="2708" y="1"/>
                    </a:moveTo>
                    <a:cubicBezTo>
                      <a:pt x="2456" y="1"/>
                      <a:pt x="2171" y="84"/>
                      <a:pt x="1871" y="258"/>
                    </a:cubicBezTo>
                    <a:cubicBezTo>
                      <a:pt x="831" y="847"/>
                      <a:pt x="1" y="2307"/>
                      <a:pt x="1" y="3494"/>
                    </a:cubicBezTo>
                    <a:cubicBezTo>
                      <a:pt x="1" y="4327"/>
                      <a:pt x="421" y="4809"/>
                      <a:pt x="1033" y="4809"/>
                    </a:cubicBezTo>
                    <a:cubicBezTo>
                      <a:pt x="1139" y="4809"/>
                      <a:pt x="1251" y="4795"/>
                      <a:pt x="1367" y="4765"/>
                    </a:cubicBezTo>
                    <a:lnTo>
                      <a:pt x="1378" y="6079"/>
                    </a:lnTo>
                    <a:cubicBezTo>
                      <a:pt x="1378" y="6302"/>
                      <a:pt x="1488" y="6431"/>
                      <a:pt x="1653" y="6431"/>
                    </a:cubicBezTo>
                    <a:cubicBezTo>
                      <a:pt x="1721" y="6431"/>
                      <a:pt x="1799" y="6409"/>
                      <a:pt x="1882" y="6362"/>
                    </a:cubicBezTo>
                    <a:cubicBezTo>
                      <a:pt x="2165" y="6194"/>
                      <a:pt x="2386" y="5806"/>
                      <a:pt x="2386" y="5491"/>
                    </a:cubicBezTo>
                    <a:lnTo>
                      <a:pt x="2386" y="4177"/>
                    </a:lnTo>
                    <a:cubicBezTo>
                      <a:pt x="3174" y="3473"/>
                      <a:pt x="3752" y="2307"/>
                      <a:pt x="3752" y="1330"/>
                    </a:cubicBezTo>
                    <a:cubicBezTo>
                      <a:pt x="3744" y="489"/>
                      <a:pt x="3320" y="1"/>
                      <a:pt x="2708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500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Google Shape;798;p53">
                <a:extLst>
                  <a:ext uri="{FF2B5EF4-FFF2-40B4-BE49-F238E27FC236}">
                    <a16:creationId xmlns:a16="http://schemas.microsoft.com/office/drawing/2014/main" id="{E6039BCB-27BB-4073-99BE-AFA1511760C4}"/>
                  </a:ext>
                </a:extLst>
              </p:cNvPr>
              <p:cNvSpPr/>
              <p:nvPr/>
            </p:nvSpPr>
            <p:spPr>
              <a:xfrm>
                <a:off x="1913699" y="1289974"/>
                <a:ext cx="1115758" cy="1877378"/>
              </a:xfrm>
              <a:custGeom>
                <a:avLst/>
                <a:gdLst/>
                <a:ahLst/>
                <a:cxnLst/>
                <a:rect l="l" t="t" r="r" b="b"/>
                <a:pathLst>
                  <a:path w="24975" h="42023" extrusionOk="0">
                    <a:moveTo>
                      <a:pt x="695" y="1"/>
                    </a:moveTo>
                    <a:cubicBezTo>
                      <a:pt x="285" y="1"/>
                      <a:pt x="0" y="327"/>
                      <a:pt x="0" y="886"/>
                    </a:cubicBezTo>
                    <a:lnTo>
                      <a:pt x="0" y="26712"/>
                    </a:lnTo>
                    <a:cubicBezTo>
                      <a:pt x="0" y="27510"/>
                      <a:pt x="556" y="28477"/>
                      <a:pt x="1250" y="28876"/>
                    </a:cubicBezTo>
                    <a:lnTo>
                      <a:pt x="23724" y="41852"/>
                    </a:lnTo>
                    <a:cubicBezTo>
                      <a:pt x="23926" y="41968"/>
                      <a:pt x="24116" y="42023"/>
                      <a:pt x="24284" y="42023"/>
                    </a:cubicBezTo>
                    <a:cubicBezTo>
                      <a:pt x="24694" y="42023"/>
                      <a:pt x="24974" y="41696"/>
                      <a:pt x="24974" y="41137"/>
                    </a:cubicBezTo>
                    <a:lnTo>
                      <a:pt x="24974" y="15302"/>
                    </a:lnTo>
                    <a:cubicBezTo>
                      <a:pt x="24974" y="14513"/>
                      <a:pt x="24418" y="13547"/>
                      <a:pt x="23734" y="13147"/>
                    </a:cubicBezTo>
                    <a:lnTo>
                      <a:pt x="1250" y="172"/>
                    </a:lnTo>
                    <a:cubicBezTo>
                      <a:pt x="1051" y="56"/>
                      <a:pt x="863" y="1"/>
                      <a:pt x="695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Google Shape;799;p53">
                <a:extLst>
                  <a:ext uri="{FF2B5EF4-FFF2-40B4-BE49-F238E27FC236}">
                    <a16:creationId xmlns:a16="http://schemas.microsoft.com/office/drawing/2014/main" id="{2EDDCDC5-A229-4F50-BD6F-3533AF77CD15}"/>
                  </a:ext>
                </a:extLst>
              </p:cNvPr>
              <p:cNvSpPr/>
              <p:nvPr/>
            </p:nvSpPr>
            <p:spPr>
              <a:xfrm>
                <a:off x="2016945" y="1956672"/>
                <a:ext cx="897967" cy="521491"/>
              </a:xfrm>
              <a:custGeom>
                <a:avLst/>
                <a:gdLst/>
                <a:ahLst/>
                <a:cxnLst/>
                <a:rect l="l" t="t" r="r" b="b"/>
                <a:pathLst>
                  <a:path w="20100" h="11673" fill="none" extrusionOk="0">
                    <a:moveTo>
                      <a:pt x="1" y="11673"/>
                    </a:moveTo>
                    <a:cubicBezTo>
                      <a:pt x="6704" y="7785"/>
                      <a:pt x="13407" y="3888"/>
                      <a:pt x="20099" y="0"/>
                    </a:cubicBezTo>
                  </a:path>
                </a:pathLst>
              </a:custGeom>
              <a:noFill/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Google Shape;800;p53">
                <a:extLst>
                  <a:ext uri="{FF2B5EF4-FFF2-40B4-BE49-F238E27FC236}">
                    <a16:creationId xmlns:a16="http://schemas.microsoft.com/office/drawing/2014/main" id="{E00298E8-32B3-4C0E-ACE8-C4837DF5DB9A}"/>
                  </a:ext>
                </a:extLst>
              </p:cNvPr>
              <p:cNvSpPr/>
              <p:nvPr/>
            </p:nvSpPr>
            <p:spPr>
              <a:xfrm>
                <a:off x="2007563" y="1437494"/>
                <a:ext cx="927989" cy="1582344"/>
              </a:xfrm>
              <a:custGeom>
                <a:avLst/>
                <a:gdLst/>
                <a:ahLst/>
                <a:cxnLst/>
                <a:rect l="l" t="t" r="r" b="b"/>
                <a:pathLst>
                  <a:path w="20772" h="35419" fill="none" extrusionOk="0">
                    <a:moveTo>
                      <a:pt x="0" y="725"/>
                    </a:moveTo>
                    <a:cubicBezTo>
                      <a:pt x="0" y="211"/>
                      <a:pt x="368" y="1"/>
                      <a:pt x="820" y="263"/>
                    </a:cubicBezTo>
                    <a:lnTo>
                      <a:pt x="19952" y="11306"/>
                    </a:lnTo>
                    <a:cubicBezTo>
                      <a:pt x="20393" y="11568"/>
                      <a:pt x="20762" y="12199"/>
                      <a:pt x="20762" y="12703"/>
                    </a:cubicBezTo>
                    <a:lnTo>
                      <a:pt x="20772" y="34694"/>
                    </a:lnTo>
                    <a:cubicBezTo>
                      <a:pt x="20772" y="35209"/>
                      <a:pt x="20404" y="35419"/>
                      <a:pt x="19963" y="35156"/>
                    </a:cubicBezTo>
                    <a:lnTo>
                      <a:pt x="820" y="24113"/>
                    </a:lnTo>
                    <a:cubicBezTo>
                      <a:pt x="379" y="23851"/>
                      <a:pt x="10" y="23221"/>
                      <a:pt x="10" y="2271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6F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Google Shape;801;p53">
                <a:extLst>
                  <a:ext uri="{FF2B5EF4-FFF2-40B4-BE49-F238E27FC236}">
                    <a16:creationId xmlns:a16="http://schemas.microsoft.com/office/drawing/2014/main" id="{9DD8EB43-BB8C-45BA-9D69-4446267FF47B}"/>
                  </a:ext>
                </a:extLst>
              </p:cNvPr>
              <p:cNvSpPr/>
              <p:nvPr/>
            </p:nvSpPr>
            <p:spPr>
              <a:xfrm>
                <a:off x="1187043" y="1391969"/>
                <a:ext cx="822422" cy="1756978"/>
              </a:xfrm>
              <a:custGeom>
                <a:avLst/>
                <a:gdLst/>
                <a:ahLst/>
                <a:cxnLst/>
                <a:rect l="l" t="t" r="r" b="b"/>
                <a:pathLst>
                  <a:path w="18409" h="39328" extrusionOk="0">
                    <a:moveTo>
                      <a:pt x="18394" y="1099"/>
                    </a:moveTo>
                    <a:lnTo>
                      <a:pt x="18394" y="1099"/>
                    </a:lnTo>
                    <a:cubicBezTo>
                      <a:pt x="18399" y="1101"/>
                      <a:pt x="18404" y="1102"/>
                      <a:pt x="18408" y="1104"/>
                    </a:cubicBezTo>
                    <a:cubicBezTo>
                      <a:pt x="18404" y="1102"/>
                      <a:pt x="18399" y="1100"/>
                      <a:pt x="18394" y="1099"/>
                    </a:cubicBezTo>
                    <a:close/>
                    <a:moveTo>
                      <a:pt x="15244" y="1"/>
                    </a:moveTo>
                    <a:cubicBezTo>
                      <a:pt x="15160" y="1"/>
                      <a:pt x="15059" y="48"/>
                      <a:pt x="14951" y="147"/>
                    </a:cubicBezTo>
                    <a:lnTo>
                      <a:pt x="568" y="13827"/>
                    </a:lnTo>
                    <a:cubicBezTo>
                      <a:pt x="253" y="14121"/>
                      <a:pt x="1" y="14763"/>
                      <a:pt x="1" y="15256"/>
                    </a:cubicBezTo>
                    <a:lnTo>
                      <a:pt x="64" y="37762"/>
                    </a:lnTo>
                    <a:cubicBezTo>
                      <a:pt x="64" y="38035"/>
                      <a:pt x="148" y="38203"/>
                      <a:pt x="274" y="38245"/>
                    </a:cubicBezTo>
                    <a:cubicBezTo>
                      <a:pt x="1302" y="38602"/>
                      <a:pt x="2330" y="38969"/>
                      <a:pt x="3358" y="39326"/>
                    </a:cubicBezTo>
                    <a:lnTo>
                      <a:pt x="3358" y="39326"/>
                    </a:lnTo>
                    <a:cubicBezTo>
                      <a:pt x="3235" y="39281"/>
                      <a:pt x="3163" y="39114"/>
                      <a:pt x="3163" y="38844"/>
                    </a:cubicBezTo>
                    <a:lnTo>
                      <a:pt x="3100" y="16339"/>
                    </a:lnTo>
                    <a:cubicBezTo>
                      <a:pt x="3090" y="15855"/>
                      <a:pt x="3342" y="15214"/>
                      <a:pt x="3657" y="14920"/>
                    </a:cubicBezTo>
                    <a:lnTo>
                      <a:pt x="18040" y="1240"/>
                    </a:lnTo>
                    <a:cubicBezTo>
                      <a:pt x="18146" y="1143"/>
                      <a:pt x="18245" y="1090"/>
                      <a:pt x="18333" y="1090"/>
                    </a:cubicBezTo>
                    <a:cubicBezTo>
                      <a:pt x="18354" y="1090"/>
                      <a:pt x="18375" y="1093"/>
                      <a:pt x="18394" y="1099"/>
                    </a:cubicBezTo>
                    <a:lnTo>
                      <a:pt x="18394" y="1099"/>
                    </a:lnTo>
                    <a:cubicBezTo>
                      <a:pt x="17369" y="733"/>
                      <a:pt x="16334" y="377"/>
                      <a:pt x="15309" y="11"/>
                    </a:cubicBezTo>
                    <a:cubicBezTo>
                      <a:pt x="15288" y="4"/>
                      <a:pt x="15267" y="1"/>
                      <a:pt x="15244" y="1"/>
                    </a:cubicBezTo>
                    <a:close/>
                    <a:moveTo>
                      <a:pt x="3358" y="39326"/>
                    </a:moveTo>
                    <a:lnTo>
                      <a:pt x="3358" y="39326"/>
                    </a:lnTo>
                    <a:cubicBezTo>
                      <a:pt x="3360" y="39326"/>
                      <a:pt x="3361" y="39327"/>
                      <a:pt x="3363" y="39328"/>
                    </a:cubicBezTo>
                    <a:cubicBezTo>
                      <a:pt x="3361" y="39327"/>
                      <a:pt x="3360" y="39326"/>
                      <a:pt x="3358" y="39326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Google Shape;802;p53">
                <a:extLst>
                  <a:ext uri="{FF2B5EF4-FFF2-40B4-BE49-F238E27FC236}">
                    <a16:creationId xmlns:a16="http://schemas.microsoft.com/office/drawing/2014/main" id="{37BF064C-1D84-4F42-BE0E-F470200D8641}"/>
                  </a:ext>
                </a:extLst>
              </p:cNvPr>
              <p:cNvSpPr/>
              <p:nvPr/>
            </p:nvSpPr>
            <p:spPr>
              <a:xfrm>
                <a:off x="1325047" y="1440710"/>
                <a:ext cx="696617" cy="1708863"/>
              </a:xfrm>
              <a:custGeom>
                <a:avLst/>
                <a:gdLst/>
                <a:ahLst/>
                <a:cxnLst/>
                <a:rect l="l" t="t" r="r" b="b"/>
                <a:pathLst>
                  <a:path w="15593" h="38251" extrusionOk="0">
                    <a:moveTo>
                      <a:pt x="15245" y="1"/>
                    </a:moveTo>
                    <a:cubicBezTo>
                      <a:pt x="15159" y="1"/>
                      <a:pt x="15059" y="49"/>
                      <a:pt x="14951" y="149"/>
                    </a:cubicBezTo>
                    <a:lnTo>
                      <a:pt x="568" y="13829"/>
                    </a:lnTo>
                    <a:cubicBezTo>
                      <a:pt x="253" y="14123"/>
                      <a:pt x="1" y="14764"/>
                      <a:pt x="11" y="15248"/>
                    </a:cubicBezTo>
                    <a:lnTo>
                      <a:pt x="74" y="37753"/>
                    </a:lnTo>
                    <a:cubicBezTo>
                      <a:pt x="74" y="38076"/>
                      <a:pt x="182" y="38250"/>
                      <a:pt x="344" y="38250"/>
                    </a:cubicBezTo>
                    <a:cubicBezTo>
                      <a:pt x="430" y="38250"/>
                      <a:pt x="532" y="38201"/>
                      <a:pt x="641" y="38099"/>
                    </a:cubicBezTo>
                    <a:lnTo>
                      <a:pt x="15025" y="24420"/>
                    </a:lnTo>
                    <a:cubicBezTo>
                      <a:pt x="15340" y="24126"/>
                      <a:pt x="15593" y="23495"/>
                      <a:pt x="15582" y="23002"/>
                    </a:cubicBezTo>
                    <a:lnTo>
                      <a:pt x="15519" y="496"/>
                    </a:lnTo>
                    <a:cubicBezTo>
                      <a:pt x="15519" y="178"/>
                      <a:pt x="15409" y="1"/>
                      <a:pt x="15245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Google Shape;803;p53">
                <a:extLst>
                  <a:ext uri="{FF2B5EF4-FFF2-40B4-BE49-F238E27FC236}">
                    <a16:creationId xmlns:a16="http://schemas.microsoft.com/office/drawing/2014/main" id="{EF9BFA39-4943-4F29-B254-22B67EEC144B}"/>
                  </a:ext>
                </a:extLst>
              </p:cNvPr>
              <p:cNvSpPr/>
              <p:nvPr/>
            </p:nvSpPr>
            <p:spPr>
              <a:xfrm>
                <a:off x="1395457" y="1562363"/>
                <a:ext cx="661905" cy="1490358"/>
              </a:xfrm>
              <a:custGeom>
                <a:avLst/>
                <a:gdLst/>
                <a:ahLst/>
                <a:cxnLst/>
                <a:rect l="l" t="t" r="r" b="b"/>
                <a:pathLst>
                  <a:path w="14816" h="33360" extrusionOk="0">
                    <a:moveTo>
                      <a:pt x="14808" y="555"/>
                    </a:moveTo>
                    <a:cubicBezTo>
                      <a:pt x="14810" y="555"/>
                      <a:pt x="14813" y="556"/>
                      <a:pt x="14815" y="557"/>
                    </a:cubicBezTo>
                    <a:cubicBezTo>
                      <a:pt x="14813" y="556"/>
                      <a:pt x="14810" y="555"/>
                      <a:pt x="14808" y="555"/>
                    </a:cubicBezTo>
                    <a:close/>
                    <a:moveTo>
                      <a:pt x="13213" y="1"/>
                    </a:moveTo>
                    <a:cubicBezTo>
                      <a:pt x="13140" y="1"/>
                      <a:pt x="13056" y="44"/>
                      <a:pt x="12966" y="127"/>
                    </a:cubicBezTo>
                    <a:lnTo>
                      <a:pt x="484" y="11768"/>
                    </a:lnTo>
                    <a:cubicBezTo>
                      <a:pt x="221" y="12020"/>
                      <a:pt x="1" y="12567"/>
                      <a:pt x="1" y="12987"/>
                    </a:cubicBezTo>
                    <a:lnTo>
                      <a:pt x="116" y="32393"/>
                    </a:lnTo>
                    <a:cubicBezTo>
                      <a:pt x="116" y="32635"/>
                      <a:pt x="190" y="32782"/>
                      <a:pt x="295" y="32813"/>
                    </a:cubicBezTo>
                    <a:cubicBezTo>
                      <a:pt x="809" y="33002"/>
                      <a:pt x="1324" y="33181"/>
                      <a:pt x="1839" y="33359"/>
                    </a:cubicBezTo>
                    <a:cubicBezTo>
                      <a:pt x="1724" y="33317"/>
                      <a:pt x="1650" y="33170"/>
                      <a:pt x="1650" y="32939"/>
                    </a:cubicBezTo>
                    <a:lnTo>
                      <a:pt x="1545" y="13533"/>
                    </a:lnTo>
                    <a:cubicBezTo>
                      <a:pt x="1535" y="13102"/>
                      <a:pt x="1755" y="12556"/>
                      <a:pt x="2028" y="12304"/>
                    </a:cubicBezTo>
                    <a:lnTo>
                      <a:pt x="14500" y="673"/>
                    </a:lnTo>
                    <a:cubicBezTo>
                      <a:pt x="14596" y="585"/>
                      <a:pt x="14680" y="546"/>
                      <a:pt x="14751" y="546"/>
                    </a:cubicBezTo>
                    <a:cubicBezTo>
                      <a:pt x="14771" y="546"/>
                      <a:pt x="14790" y="549"/>
                      <a:pt x="14808" y="555"/>
                    </a:cubicBezTo>
                    <a:lnTo>
                      <a:pt x="14808" y="555"/>
                    </a:lnTo>
                    <a:cubicBezTo>
                      <a:pt x="14295" y="377"/>
                      <a:pt x="13783" y="189"/>
                      <a:pt x="13270" y="11"/>
                    </a:cubicBezTo>
                    <a:cubicBezTo>
                      <a:pt x="13252" y="4"/>
                      <a:pt x="13233" y="1"/>
                      <a:pt x="13213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0" name="Google Shape;804;p53">
                <a:extLst>
                  <a:ext uri="{FF2B5EF4-FFF2-40B4-BE49-F238E27FC236}">
                    <a16:creationId xmlns:a16="http://schemas.microsoft.com/office/drawing/2014/main" id="{EF8CF631-5A58-469B-BF45-EE6DD9225E1A}"/>
                  </a:ext>
                </a:extLst>
              </p:cNvPr>
              <p:cNvSpPr/>
              <p:nvPr/>
            </p:nvSpPr>
            <p:spPr>
              <a:xfrm>
                <a:off x="1463990" y="1586756"/>
                <a:ext cx="606508" cy="1466457"/>
              </a:xfrm>
              <a:custGeom>
                <a:avLst/>
                <a:gdLst/>
                <a:ahLst/>
                <a:cxnLst/>
                <a:rect l="l" t="t" r="r" b="b"/>
                <a:pathLst>
                  <a:path w="13576" h="32825" extrusionOk="0">
                    <a:moveTo>
                      <a:pt x="13220" y="0"/>
                    </a:moveTo>
                    <a:cubicBezTo>
                      <a:pt x="13146" y="0"/>
                      <a:pt x="13059" y="41"/>
                      <a:pt x="12966" y="127"/>
                    </a:cubicBezTo>
                    <a:lnTo>
                      <a:pt x="494" y="11758"/>
                    </a:lnTo>
                    <a:cubicBezTo>
                      <a:pt x="221" y="12010"/>
                      <a:pt x="1" y="12556"/>
                      <a:pt x="11" y="12987"/>
                    </a:cubicBezTo>
                    <a:lnTo>
                      <a:pt x="116" y="32393"/>
                    </a:lnTo>
                    <a:cubicBezTo>
                      <a:pt x="116" y="32670"/>
                      <a:pt x="217" y="32824"/>
                      <a:pt x="361" y="32824"/>
                    </a:cubicBezTo>
                    <a:cubicBezTo>
                      <a:pt x="435" y="32824"/>
                      <a:pt x="521" y="32784"/>
                      <a:pt x="610" y="32698"/>
                    </a:cubicBezTo>
                    <a:lnTo>
                      <a:pt x="13092" y="21067"/>
                    </a:lnTo>
                    <a:cubicBezTo>
                      <a:pt x="13365" y="20814"/>
                      <a:pt x="13575" y="20268"/>
                      <a:pt x="13575" y="19848"/>
                    </a:cubicBezTo>
                    <a:lnTo>
                      <a:pt x="13459" y="431"/>
                    </a:lnTo>
                    <a:cubicBezTo>
                      <a:pt x="13459" y="154"/>
                      <a:pt x="13363" y="0"/>
                      <a:pt x="13220" y="0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" name="Google Shape;805;p53">
              <a:extLst>
                <a:ext uri="{FF2B5EF4-FFF2-40B4-BE49-F238E27FC236}">
                  <a16:creationId xmlns:a16="http://schemas.microsoft.com/office/drawing/2014/main" id="{BA159FA3-C5B9-4E09-AB87-621C2AD45729}"/>
                </a:ext>
              </a:extLst>
            </p:cNvPr>
            <p:cNvGrpSpPr/>
            <p:nvPr/>
          </p:nvGrpSpPr>
          <p:grpSpPr>
            <a:xfrm>
              <a:off x="2270536" y="2760030"/>
              <a:ext cx="1666666" cy="1083364"/>
              <a:chOff x="3028945" y="2612942"/>
              <a:chExt cx="1979884" cy="1286961"/>
            </a:xfrm>
          </p:grpSpPr>
          <p:grpSp>
            <p:nvGrpSpPr>
              <p:cNvPr id="129" name="Google Shape;806;p53">
                <a:extLst>
                  <a:ext uri="{FF2B5EF4-FFF2-40B4-BE49-F238E27FC236}">
                    <a16:creationId xmlns:a16="http://schemas.microsoft.com/office/drawing/2014/main" id="{4803C1B1-F21E-4239-AB58-4530DA3094D9}"/>
                  </a:ext>
                </a:extLst>
              </p:cNvPr>
              <p:cNvGrpSpPr/>
              <p:nvPr/>
            </p:nvGrpSpPr>
            <p:grpSpPr>
              <a:xfrm>
                <a:off x="3048248" y="2612942"/>
                <a:ext cx="1960580" cy="1159377"/>
                <a:chOff x="4923200" y="1561363"/>
                <a:chExt cx="975025" cy="576575"/>
              </a:xfrm>
            </p:grpSpPr>
            <p:sp>
              <p:nvSpPr>
                <p:cNvPr id="176" name="Google Shape;807;p53">
                  <a:extLst>
                    <a:ext uri="{FF2B5EF4-FFF2-40B4-BE49-F238E27FC236}">
                      <a16:creationId xmlns:a16="http://schemas.microsoft.com/office/drawing/2014/main" id="{A5296423-4A0B-49D9-A12D-C8B700FDDDB5}"/>
                    </a:ext>
                  </a:extLst>
                </p:cNvPr>
                <p:cNvSpPr/>
                <p:nvPr/>
              </p:nvSpPr>
              <p:spPr>
                <a:xfrm>
                  <a:off x="4923200" y="1561363"/>
                  <a:ext cx="975025" cy="5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1" h="23063" extrusionOk="0">
                      <a:moveTo>
                        <a:pt x="24607" y="0"/>
                      </a:moveTo>
                      <a:lnTo>
                        <a:pt x="21" y="14289"/>
                      </a:lnTo>
                      <a:cubicBezTo>
                        <a:pt x="409" y="14510"/>
                        <a:pt x="0" y="14752"/>
                        <a:pt x="388" y="14972"/>
                      </a:cubicBezTo>
                      <a:cubicBezTo>
                        <a:pt x="550" y="15068"/>
                        <a:pt x="714" y="15082"/>
                        <a:pt x="880" y="15082"/>
                      </a:cubicBezTo>
                      <a:cubicBezTo>
                        <a:pt x="953" y="15082"/>
                        <a:pt x="1026" y="15080"/>
                        <a:pt x="1099" y="15080"/>
                      </a:cubicBezTo>
                      <a:cubicBezTo>
                        <a:pt x="1259" y="15080"/>
                        <a:pt x="1419" y="15093"/>
                        <a:pt x="1576" y="15182"/>
                      </a:cubicBezTo>
                      <a:cubicBezTo>
                        <a:pt x="1964" y="15403"/>
                        <a:pt x="1544" y="15644"/>
                        <a:pt x="1933" y="15876"/>
                      </a:cubicBezTo>
                      <a:cubicBezTo>
                        <a:pt x="2086" y="15963"/>
                        <a:pt x="2244" y="15978"/>
                        <a:pt x="2403" y="15978"/>
                      </a:cubicBezTo>
                      <a:cubicBezTo>
                        <a:pt x="2489" y="15978"/>
                        <a:pt x="2575" y="15973"/>
                        <a:pt x="2661" y="15973"/>
                      </a:cubicBezTo>
                      <a:cubicBezTo>
                        <a:pt x="2820" y="15973"/>
                        <a:pt x="2978" y="15989"/>
                        <a:pt x="3131" y="16076"/>
                      </a:cubicBezTo>
                      <a:cubicBezTo>
                        <a:pt x="3519" y="16307"/>
                        <a:pt x="3099" y="16548"/>
                        <a:pt x="3488" y="16769"/>
                      </a:cubicBezTo>
                      <a:cubicBezTo>
                        <a:pt x="3645" y="16858"/>
                        <a:pt x="3806" y="16872"/>
                        <a:pt x="3969" y="16872"/>
                      </a:cubicBezTo>
                      <a:cubicBezTo>
                        <a:pt x="4043" y="16872"/>
                        <a:pt x="4117" y="16869"/>
                        <a:pt x="4191" y="16869"/>
                      </a:cubicBezTo>
                      <a:cubicBezTo>
                        <a:pt x="4358" y="16869"/>
                        <a:pt x="4525" y="16883"/>
                        <a:pt x="4686" y="16979"/>
                      </a:cubicBezTo>
                      <a:cubicBezTo>
                        <a:pt x="5074" y="17199"/>
                        <a:pt x="4654" y="17441"/>
                        <a:pt x="5043" y="17662"/>
                      </a:cubicBezTo>
                      <a:cubicBezTo>
                        <a:pt x="5204" y="17757"/>
                        <a:pt x="5371" y="17772"/>
                        <a:pt x="5538" y="17772"/>
                      </a:cubicBezTo>
                      <a:cubicBezTo>
                        <a:pt x="5612" y="17772"/>
                        <a:pt x="5686" y="17769"/>
                        <a:pt x="5760" y="17769"/>
                      </a:cubicBezTo>
                      <a:cubicBezTo>
                        <a:pt x="5923" y="17769"/>
                        <a:pt x="6084" y="17783"/>
                        <a:pt x="6241" y="17872"/>
                      </a:cubicBezTo>
                      <a:cubicBezTo>
                        <a:pt x="6629" y="18093"/>
                        <a:pt x="6209" y="18334"/>
                        <a:pt x="6598" y="18565"/>
                      </a:cubicBezTo>
                      <a:cubicBezTo>
                        <a:pt x="6754" y="18654"/>
                        <a:pt x="6916" y="18668"/>
                        <a:pt x="7078" y="18668"/>
                      </a:cubicBezTo>
                      <a:cubicBezTo>
                        <a:pt x="7153" y="18668"/>
                        <a:pt x="7228" y="18665"/>
                        <a:pt x="7303" y="18665"/>
                      </a:cubicBezTo>
                      <a:cubicBezTo>
                        <a:pt x="7469" y="18665"/>
                        <a:pt x="7635" y="18680"/>
                        <a:pt x="7796" y="18775"/>
                      </a:cubicBezTo>
                      <a:cubicBezTo>
                        <a:pt x="8184" y="18996"/>
                        <a:pt x="7764" y="19238"/>
                        <a:pt x="8153" y="19459"/>
                      </a:cubicBezTo>
                      <a:cubicBezTo>
                        <a:pt x="8314" y="19554"/>
                        <a:pt x="8479" y="19569"/>
                        <a:pt x="8646" y="19569"/>
                      </a:cubicBezTo>
                      <a:cubicBezTo>
                        <a:pt x="8721" y="19569"/>
                        <a:pt x="8796" y="19566"/>
                        <a:pt x="8871" y="19566"/>
                      </a:cubicBezTo>
                      <a:cubicBezTo>
                        <a:pt x="9033" y="19566"/>
                        <a:pt x="9195" y="19580"/>
                        <a:pt x="9351" y="19669"/>
                      </a:cubicBezTo>
                      <a:cubicBezTo>
                        <a:pt x="9739" y="19889"/>
                        <a:pt x="9319" y="20131"/>
                        <a:pt x="9708" y="20362"/>
                      </a:cubicBezTo>
                      <a:cubicBezTo>
                        <a:pt x="9861" y="20449"/>
                        <a:pt x="10019" y="20464"/>
                        <a:pt x="10177" y="20464"/>
                      </a:cubicBezTo>
                      <a:cubicBezTo>
                        <a:pt x="10264" y="20464"/>
                        <a:pt x="10350" y="20460"/>
                        <a:pt x="10436" y="20460"/>
                      </a:cubicBezTo>
                      <a:cubicBezTo>
                        <a:pt x="10595" y="20460"/>
                        <a:pt x="10753" y="20475"/>
                        <a:pt x="10906" y="20562"/>
                      </a:cubicBezTo>
                      <a:cubicBezTo>
                        <a:pt x="11294" y="20793"/>
                        <a:pt x="10874" y="21035"/>
                        <a:pt x="11263" y="21255"/>
                      </a:cubicBezTo>
                      <a:cubicBezTo>
                        <a:pt x="11424" y="21351"/>
                        <a:pt x="11591" y="21365"/>
                        <a:pt x="11758" y="21365"/>
                      </a:cubicBezTo>
                      <a:cubicBezTo>
                        <a:pt x="11832" y="21365"/>
                        <a:pt x="11906" y="21363"/>
                        <a:pt x="11980" y="21363"/>
                      </a:cubicBezTo>
                      <a:cubicBezTo>
                        <a:pt x="12143" y="21363"/>
                        <a:pt x="12304" y="21376"/>
                        <a:pt x="12461" y="21465"/>
                      </a:cubicBezTo>
                      <a:cubicBezTo>
                        <a:pt x="12849" y="21696"/>
                        <a:pt x="12440" y="21927"/>
                        <a:pt x="12828" y="22159"/>
                      </a:cubicBezTo>
                      <a:cubicBezTo>
                        <a:pt x="12985" y="22247"/>
                        <a:pt x="13145" y="22261"/>
                        <a:pt x="13305" y="22261"/>
                      </a:cubicBezTo>
                      <a:cubicBezTo>
                        <a:pt x="13379" y="22261"/>
                        <a:pt x="13453" y="22259"/>
                        <a:pt x="13526" y="22259"/>
                      </a:cubicBezTo>
                      <a:cubicBezTo>
                        <a:pt x="13691" y="22259"/>
                        <a:pt x="13855" y="22273"/>
                        <a:pt x="14016" y="22369"/>
                      </a:cubicBezTo>
                      <a:cubicBezTo>
                        <a:pt x="14415" y="22590"/>
                        <a:pt x="13995" y="22831"/>
                        <a:pt x="14383" y="23062"/>
                      </a:cubicBezTo>
                      <a:lnTo>
                        <a:pt x="38969" y="8763"/>
                      </a:lnTo>
                      <a:cubicBezTo>
                        <a:pt x="38581" y="8542"/>
                        <a:pt x="39001" y="8301"/>
                        <a:pt x="38612" y="8080"/>
                      </a:cubicBezTo>
                      <a:cubicBezTo>
                        <a:pt x="38451" y="7984"/>
                        <a:pt x="38286" y="7969"/>
                        <a:pt x="38119" y="7969"/>
                      </a:cubicBezTo>
                      <a:cubicBezTo>
                        <a:pt x="38044" y="7969"/>
                        <a:pt x="37969" y="7972"/>
                        <a:pt x="37894" y="7972"/>
                      </a:cubicBezTo>
                      <a:cubicBezTo>
                        <a:pt x="37732" y="7972"/>
                        <a:pt x="37571" y="7958"/>
                        <a:pt x="37414" y="7869"/>
                      </a:cubicBezTo>
                      <a:cubicBezTo>
                        <a:pt x="37026" y="7638"/>
                        <a:pt x="37435" y="7407"/>
                        <a:pt x="37047" y="7176"/>
                      </a:cubicBezTo>
                      <a:cubicBezTo>
                        <a:pt x="36890" y="7087"/>
                        <a:pt x="36730" y="7073"/>
                        <a:pt x="36569" y="7073"/>
                      </a:cubicBezTo>
                      <a:cubicBezTo>
                        <a:pt x="36496" y="7073"/>
                        <a:pt x="36423" y="7076"/>
                        <a:pt x="36350" y="7076"/>
                      </a:cubicBezTo>
                      <a:cubicBezTo>
                        <a:pt x="36185" y="7076"/>
                        <a:pt x="36020" y="7062"/>
                        <a:pt x="35859" y="6966"/>
                      </a:cubicBezTo>
                      <a:cubicBezTo>
                        <a:pt x="35471" y="6746"/>
                        <a:pt x="35880" y="6504"/>
                        <a:pt x="35492" y="6272"/>
                      </a:cubicBezTo>
                      <a:cubicBezTo>
                        <a:pt x="35339" y="6186"/>
                        <a:pt x="35182" y="6171"/>
                        <a:pt x="35026" y="6171"/>
                      </a:cubicBezTo>
                      <a:cubicBezTo>
                        <a:pt x="34941" y="6171"/>
                        <a:pt x="34855" y="6175"/>
                        <a:pt x="34770" y="6175"/>
                      </a:cubicBezTo>
                      <a:cubicBezTo>
                        <a:pt x="34613" y="6175"/>
                        <a:pt x="34457" y="6160"/>
                        <a:pt x="34304" y="6073"/>
                      </a:cubicBezTo>
                      <a:cubicBezTo>
                        <a:pt x="33916" y="5842"/>
                        <a:pt x="34325" y="5600"/>
                        <a:pt x="33937" y="5380"/>
                      </a:cubicBezTo>
                      <a:cubicBezTo>
                        <a:pt x="33780" y="5291"/>
                        <a:pt x="33620" y="5277"/>
                        <a:pt x="33460" y="5277"/>
                      </a:cubicBezTo>
                      <a:cubicBezTo>
                        <a:pt x="33386" y="5277"/>
                        <a:pt x="33312" y="5280"/>
                        <a:pt x="33239" y="5280"/>
                      </a:cubicBezTo>
                      <a:cubicBezTo>
                        <a:pt x="33074" y="5280"/>
                        <a:pt x="32910" y="5265"/>
                        <a:pt x="32749" y="5170"/>
                      </a:cubicBezTo>
                      <a:cubicBezTo>
                        <a:pt x="32361" y="4949"/>
                        <a:pt x="32770" y="4707"/>
                        <a:pt x="32382" y="4486"/>
                      </a:cubicBezTo>
                      <a:cubicBezTo>
                        <a:pt x="32221" y="4391"/>
                        <a:pt x="32057" y="4376"/>
                        <a:pt x="31892" y="4376"/>
                      </a:cubicBezTo>
                      <a:cubicBezTo>
                        <a:pt x="31818" y="4376"/>
                        <a:pt x="31744" y="4379"/>
                        <a:pt x="31671" y="4379"/>
                      </a:cubicBezTo>
                      <a:cubicBezTo>
                        <a:pt x="31510" y="4379"/>
                        <a:pt x="31351" y="4365"/>
                        <a:pt x="31194" y="4276"/>
                      </a:cubicBezTo>
                      <a:cubicBezTo>
                        <a:pt x="30806" y="4045"/>
                        <a:pt x="31215" y="3804"/>
                        <a:pt x="30827" y="3583"/>
                      </a:cubicBezTo>
                      <a:cubicBezTo>
                        <a:pt x="30670" y="3494"/>
                        <a:pt x="30510" y="3480"/>
                        <a:pt x="30349" y="3480"/>
                      </a:cubicBezTo>
                      <a:cubicBezTo>
                        <a:pt x="30276" y="3480"/>
                        <a:pt x="30203" y="3483"/>
                        <a:pt x="30130" y="3483"/>
                      </a:cubicBezTo>
                      <a:cubicBezTo>
                        <a:pt x="29965" y="3483"/>
                        <a:pt x="29800" y="3468"/>
                        <a:pt x="29639" y="3373"/>
                      </a:cubicBezTo>
                      <a:cubicBezTo>
                        <a:pt x="29251" y="3152"/>
                        <a:pt x="29660" y="2910"/>
                        <a:pt x="29272" y="2690"/>
                      </a:cubicBezTo>
                      <a:cubicBezTo>
                        <a:pt x="29110" y="2594"/>
                        <a:pt x="28946" y="2580"/>
                        <a:pt x="28780" y="2580"/>
                      </a:cubicBezTo>
                      <a:cubicBezTo>
                        <a:pt x="28707" y="2580"/>
                        <a:pt x="28634" y="2582"/>
                        <a:pt x="28561" y="2582"/>
                      </a:cubicBezTo>
                      <a:cubicBezTo>
                        <a:pt x="28401" y="2582"/>
                        <a:pt x="28241" y="2569"/>
                        <a:pt x="28084" y="2480"/>
                      </a:cubicBezTo>
                      <a:cubicBezTo>
                        <a:pt x="27696" y="2249"/>
                        <a:pt x="28105" y="2018"/>
                        <a:pt x="27717" y="1786"/>
                      </a:cubicBezTo>
                      <a:cubicBezTo>
                        <a:pt x="27560" y="1698"/>
                        <a:pt x="27401" y="1684"/>
                        <a:pt x="27240" y="1684"/>
                      </a:cubicBezTo>
                      <a:cubicBezTo>
                        <a:pt x="27166" y="1684"/>
                        <a:pt x="27092" y="1686"/>
                        <a:pt x="27019" y="1686"/>
                      </a:cubicBezTo>
                      <a:cubicBezTo>
                        <a:pt x="26854" y="1686"/>
                        <a:pt x="26690" y="1672"/>
                        <a:pt x="26529" y="1576"/>
                      </a:cubicBezTo>
                      <a:cubicBezTo>
                        <a:pt x="26141" y="1355"/>
                        <a:pt x="26550" y="1114"/>
                        <a:pt x="26162" y="893"/>
                      </a:cubicBezTo>
                      <a:cubicBezTo>
                        <a:pt x="25997" y="800"/>
                        <a:pt x="25829" y="787"/>
                        <a:pt x="25660" y="787"/>
                      </a:cubicBezTo>
                      <a:cubicBezTo>
                        <a:pt x="25599" y="787"/>
                        <a:pt x="25538" y="789"/>
                        <a:pt x="25477" y="789"/>
                      </a:cubicBezTo>
                      <a:cubicBezTo>
                        <a:pt x="25308" y="789"/>
                        <a:pt x="25139" y="777"/>
                        <a:pt x="24974" y="683"/>
                      </a:cubicBezTo>
                      <a:cubicBezTo>
                        <a:pt x="24586" y="463"/>
                        <a:pt x="24995" y="220"/>
                        <a:pt x="24607" y="0"/>
                      </a:cubicBezTo>
                      <a:close/>
                    </a:path>
                  </a:pathLst>
                </a:custGeom>
                <a:solidFill>
                  <a:srgbClr val="FDE264"/>
                </a:solidFill>
                <a:ln w="7350" cap="flat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7" name="Google Shape;808;p53">
                  <a:extLst>
                    <a:ext uri="{FF2B5EF4-FFF2-40B4-BE49-F238E27FC236}">
                      <a16:creationId xmlns:a16="http://schemas.microsoft.com/office/drawing/2014/main" id="{069DBD26-3089-4007-932E-25F22AEF1EFF}"/>
                    </a:ext>
                  </a:extLst>
                </p:cNvPr>
                <p:cNvSpPr/>
                <p:nvPr/>
              </p:nvSpPr>
              <p:spPr>
                <a:xfrm>
                  <a:off x="5530725" y="1643313"/>
                  <a:ext cx="214650" cy="1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81" fill="none" extrusionOk="0">
                      <a:moveTo>
                        <a:pt x="1" y="0"/>
                      </a:moveTo>
                      <a:lnTo>
                        <a:pt x="8585" y="4981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8" name="Google Shape;809;p53">
                  <a:extLst>
                    <a:ext uri="{FF2B5EF4-FFF2-40B4-BE49-F238E27FC236}">
                      <a16:creationId xmlns:a16="http://schemas.microsoft.com/office/drawing/2014/main" id="{F029142C-2426-4C9B-A802-C4C386645465}"/>
                    </a:ext>
                  </a:extLst>
                </p:cNvPr>
                <p:cNvSpPr/>
                <p:nvPr/>
              </p:nvSpPr>
              <p:spPr>
                <a:xfrm>
                  <a:off x="5501300" y="1661938"/>
                  <a:ext cx="2146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93" fill="none" extrusionOk="0">
                      <a:moveTo>
                        <a:pt x="1" y="1"/>
                      </a:moveTo>
                      <a:lnTo>
                        <a:pt x="8585" y="4992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9" name="Google Shape;810;p53">
                  <a:extLst>
                    <a:ext uri="{FF2B5EF4-FFF2-40B4-BE49-F238E27FC236}">
                      <a16:creationId xmlns:a16="http://schemas.microsoft.com/office/drawing/2014/main" id="{02878074-2AC7-4D1E-9C12-A23DE727BD32}"/>
                    </a:ext>
                  </a:extLst>
                </p:cNvPr>
                <p:cNvSpPr/>
                <p:nvPr/>
              </p:nvSpPr>
              <p:spPr>
                <a:xfrm>
                  <a:off x="5364725" y="1715813"/>
                  <a:ext cx="146075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4" fill="none" extrusionOk="0">
                      <a:moveTo>
                        <a:pt x="0" y="0"/>
                      </a:moveTo>
                      <a:lnTo>
                        <a:pt x="5842" y="3393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0" name="Google Shape;811;p53">
                  <a:extLst>
                    <a:ext uri="{FF2B5EF4-FFF2-40B4-BE49-F238E27FC236}">
                      <a16:creationId xmlns:a16="http://schemas.microsoft.com/office/drawing/2014/main" id="{B51F3E04-F5A8-4228-BD88-49C9B44F9933}"/>
                    </a:ext>
                  </a:extLst>
                </p:cNvPr>
                <p:cNvSpPr/>
                <p:nvPr/>
              </p:nvSpPr>
              <p:spPr>
                <a:xfrm>
                  <a:off x="5323500" y="1741263"/>
                  <a:ext cx="146075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6" fill="none" extrusionOk="0">
                      <a:moveTo>
                        <a:pt x="0" y="1"/>
                      </a:moveTo>
                      <a:lnTo>
                        <a:pt x="5842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1" name="Google Shape;812;p53">
                  <a:extLst>
                    <a:ext uri="{FF2B5EF4-FFF2-40B4-BE49-F238E27FC236}">
                      <a16:creationId xmlns:a16="http://schemas.microsoft.com/office/drawing/2014/main" id="{E3FFF070-6551-407D-AB07-AA0C9AD6031A}"/>
                    </a:ext>
                  </a:extLst>
                </p:cNvPr>
                <p:cNvSpPr/>
                <p:nvPr/>
              </p:nvSpPr>
              <p:spPr>
                <a:xfrm>
                  <a:off x="5272275" y="1772013"/>
                  <a:ext cx="1458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3394" fill="none" extrusionOk="0">
                      <a:moveTo>
                        <a:pt x="0" y="1"/>
                      </a:moveTo>
                      <a:lnTo>
                        <a:pt x="5832" y="3394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2" name="Google Shape;813;p53">
                  <a:extLst>
                    <a:ext uri="{FF2B5EF4-FFF2-40B4-BE49-F238E27FC236}">
                      <a16:creationId xmlns:a16="http://schemas.microsoft.com/office/drawing/2014/main" id="{24250D41-BD7E-4884-81AD-44DA3213C881}"/>
                    </a:ext>
                  </a:extLst>
                </p:cNvPr>
                <p:cNvSpPr/>
                <p:nvPr/>
              </p:nvSpPr>
              <p:spPr>
                <a:xfrm>
                  <a:off x="5225775" y="1799063"/>
                  <a:ext cx="1460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5" fill="none" extrusionOk="0">
                      <a:moveTo>
                        <a:pt x="1" y="0"/>
                      </a:moveTo>
                      <a:lnTo>
                        <a:pt x="5843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3" name="Google Shape;814;p53">
                  <a:extLst>
                    <a:ext uri="{FF2B5EF4-FFF2-40B4-BE49-F238E27FC236}">
                      <a16:creationId xmlns:a16="http://schemas.microsoft.com/office/drawing/2014/main" id="{14278307-2FF3-459E-AC82-F7FA5BB540EE}"/>
                    </a:ext>
                  </a:extLst>
                </p:cNvPr>
                <p:cNvSpPr/>
                <p:nvPr/>
              </p:nvSpPr>
              <p:spPr>
                <a:xfrm>
                  <a:off x="5504450" y="1699763"/>
                  <a:ext cx="149750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3480" fill="none" extrusionOk="0">
                      <a:moveTo>
                        <a:pt x="1" y="1"/>
                      </a:moveTo>
                      <a:lnTo>
                        <a:pt x="5990" y="3479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4" name="Google Shape;815;p53">
                  <a:extLst>
                    <a:ext uri="{FF2B5EF4-FFF2-40B4-BE49-F238E27FC236}">
                      <a16:creationId xmlns:a16="http://schemas.microsoft.com/office/drawing/2014/main" id="{ED06AC61-358C-44D2-AAF1-22A2B1B6A769}"/>
                    </a:ext>
                  </a:extLst>
                </p:cNvPr>
                <p:cNvSpPr/>
                <p:nvPr/>
              </p:nvSpPr>
              <p:spPr>
                <a:xfrm>
                  <a:off x="5551225" y="1821913"/>
                  <a:ext cx="24700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502" extrusionOk="0">
                      <a:moveTo>
                        <a:pt x="579" y="0"/>
                      </a:moveTo>
                      <a:cubicBezTo>
                        <a:pt x="523" y="0"/>
                        <a:pt x="466" y="13"/>
                        <a:pt x="410" y="43"/>
                      </a:cubicBezTo>
                      <a:cubicBezTo>
                        <a:pt x="294" y="116"/>
                        <a:pt x="336" y="158"/>
                        <a:pt x="441" y="253"/>
                      </a:cubicBezTo>
                      <a:cubicBezTo>
                        <a:pt x="557" y="337"/>
                        <a:pt x="568" y="368"/>
                        <a:pt x="515" y="400"/>
                      </a:cubicBezTo>
                      <a:cubicBezTo>
                        <a:pt x="482" y="421"/>
                        <a:pt x="449" y="430"/>
                        <a:pt x="417" y="430"/>
                      </a:cubicBezTo>
                      <a:cubicBezTo>
                        <a:pt x="368" y="430"/>
                        <a:pt x="319" y="410"/>
                        <a:pt x="263" y="379"/>
                      </a:cubicBezTo>
                      <a:cubicBezTo>
                        <a:pt x="200" y="337"/>
                        <a:pt x="84" y="253"/>
                        <a:pt x="84" y="253"/>
                      </a:cubicBezTo>
                      <a:lnTo>
                        <a:pt x="0" y="295"/>
                      </a:lnTo>
                      <a:cubicBezTo>
                        <a:pt x="11" y="295"/>
                        <a:pt x="116" y="379"/>
                        <a:pt x="189" y="421"/>
                      </a:cubicBezTo>
                      <a:cubicBezTo>
                        <a:pt x="270" y="471"/>
                        <a:pt x="351" y="502"/>
                        <a:pt x="431" y="502"/>
                      </a:cubicBezTo>
                      <a:cubicBezTo>
                        <a:pt x="487" y="502"/>
                        <a:pt x="543" y="487"/>
                        <a:pt x="599" y="452"/>
                      </a:cubicBezTo>
                      <a:cubicBezTo>
                        <a:pt x="715" y="389"/>
                        <a:pt x="694" y="337"/>
                        <a:pt x="568" y="232"/>
                      </a:cubicBezTo>
                      <a:cubicBezTo>
                        <a:pt x="462" y="148"/>
                        <a:pt x="441" y="127"/>
                        <a:pt x="504" y="95"/>
                      </a:cubicBezTo>
                      <a:cubicBezTo>
                        <a:pt x="533" y="79"/>
                        <a:pt x="561" y="72"/>
                        <a:pt x="589" y="72"/>
                      </a:cubicBezTo>
                      <a:cubicBezTo>
                        <a:pt x="634" y="72"/>
                        <a:pt x="680" y="90"/>
                        <a:pt x="726" y="116"/>
                      </a:cubicBezTo>
                      <a:cubicBezTo>
                        <a:pt x="799" y="158"/>
                        <a:pt x="904" y="242"/>
                        <a:pt x="915" y="242"/>
                      </a:cubicBezTo>
                      <a:lnTo>
                        <a:pt x="988" y="200"/>
                      </a:lnTo>
                      <a:cubicBezTo>
                        <a:pt x="988" y="200"/>
                        <a:pt x="894" y="116"/>
                        <a:pt x="799" y="64"/>
                      </a:cubicBezTo>
                      <a:cubicBezTo>
                        <a:pt x="736" y="27"/>
                        <a:pt x="660" y="0"/>
                        <a:pt x="579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5" name="Google Shape;816;p53">
                  <a:extLst>
                    <a:ext uri="{FF2B5EF4-FFF2-40B4-BE49-F238E27FC236}">
                      <a16:creationId xmlns:a16="http://schemas.microsoft.com/office/drawing/2014/main" id="{7D01C804-9E00-4CC1-8EF2-C50B4E0880E2}"/>
                    </a:ext>
                  </a:extLst>
                </p:cNvPr>
                <p:cNvSpPr/>
                <p:nvPr/>
              </p:nvSpPr>
              <p:spPr>
                <a:xfrm>
                  <a:off x="5536250" y="1811938"/>
                  <a:ext cx="2577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611" extrusionOk="0">
                      <a:moveTo>
                        <a:pt x="568" y="1"/>
                      </a:moveTo>
                      <a:lnTo>
                        <a:pt x="253" y="179"/>
                      </a:lnTo>
                      <a:cubicBezTo>
                        <a:pt x="43" y="305"/>
                        <a:pt x="1" y="368"/>
                        <a:pt x="158" y="463"/>
                      </a:cubicBezTo>
                      <a:cubicBezTo>
                        <a:pt x="253" y="515"/>
                        <a:pt x="379" y="536"/>
                        <a:pt x="389" y="536"/>
                      </a:cubicBezTo>
                      <a:lnTo>
                        <a:pt x="347" y="557"/>
                      </a:lnTo>
                      <a:lnTo>
                        <a:pt x="442" y="610"/>
                      </a:lnTo>
                      <a:lnTo>
                        <a:pt x="1030" y="274"/>
                      </a:lnTo>
                      <a:lnTo>
                        <a:pt x="946" y="221"/>
                      </a:lnTo>
                      <a:lnTo>
                        <a:pt x="463" y="494"/>
                      </a:lnTo>
                      <a:cubicBezTo>
                        <a:pt x="452" y="494"/>
                        <a:pt x="347" y="473"/>
                        <a:pt x="253" y="431"/>
                      </a:cubicBezTo>
                      <a:cubicBezTo>
                        <a:pt x="148" y="358"/>
                        <a:pt x="179" y="326"/>
                        <a:pt x="347" y="232"/>
                      </a:cubicBezTo>
                      <a:lnTo>
                        <a:pt x="652" y="53"/>
                      </a:lnTo>
                      <a:lnTo>
                        <a:pt x="56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6" name="Google Shape;817;p53">
                  <a:extLst>
                    <a:ext uri="{FF2B5EF4-FFF2-40B4-BE49-F238E27FC236}">
                      <a16:creationId xmlns:a16="http://schemas.microsoft.com/office/drawing/2014/main" id="{D171098A-E846-422B-8119-45C27EF4E89D}"/>
                    </a:ext>
                  </a:extLst>
                </p:cNvPr>
                <p:cNvSpPr/>
                <p:nvPr/>
              </p:nvSpPr>
              <p:spPr>
                <a:xfrm>
                  <a:off x="5565675" y="1830488"/>
                  <a:ext cx="323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551" extrusionOk="0">
                      <a:moveTo>
                        <a:pt x="603" y="73"/>
                      </a:moveTo>
                      <a:cubicBezTo>
                        <a:pt x="651" y="73"/>
                        <a:pt x="698" y="85"/>
                        <a:pt x="746" y="109"/>
                      </a:cubicBezTo>
                      <a:cubicBezTo>
                        <a:pt x="788" y="141"/>
                        <a:pt x="851" y="193"/>
                        <a:pt x="872" y="204"/>
                      </a:cubicBezTo>
                      <a:lnTo>
                        <a:pt x="473" y="435"/>
                      </a:lnTo>
                      <a:cubicBezTo>
                        <a:pt x="463" y="435"/>
                        <a:pt x="347" y="414"/>
                        <a:pt x="253" y="361"/>
                      </a:cubicBezTo>
                      <a:cubicBezTo>
                        <a:pt x="190" y="319"/>
                        <a:pt x="158" y="267"/>
                        <a:pt x="347" y="162"/>
                      </a:cubicBezTo>
                      <a:cubicBezTo>
                        <a:pt x="444" y="104"/>
                        <a:pt x="525" y="73"/>
                        <a:pt x="603" y="73"/>
                      </a:cubicBezTo>
                      <a:close/>
                      <a:moveTo>
                        <a:pt x="581" y="0"/>
                      </a:moveTo>
                      <a:cubicBezTo>
                        <a:pt x="478" y="0"/>
                        <a:pt x="372" y="38"/>
                        <a:pt x="253" y="109"/>
                      </a:cubicBezTo>
                      <a:cubicBezTo>
                        <a:pt x="0" y="256"/>
                        <a:pt x="53" y="340"/>
                        <a:pt x="169" y="404"/>
                      </a:cubicBezTo>
                      <a:cubicBezTo>
                        <a:pt x="253" y="456"/>
                        <a:pt x="389" y="477"/>
                        <a:pt x="400" y="477"/>
                      </a:cubicBezTo>
                      <a:lnTo>
                        <a:pt x="358" y="498"/>
                      </a:lnTo>
                      <a:lnTo>
                        <a:pt x="452" y="551"/>
                      </a:lnTo>
                      <a:lnTo>
                        <a:pt x="1292" y="57"/>
                      </a:lnTo>
                      <a:lnTo>
                        <a:pt x="1208" y="15"/>
                      </a:lnTo>
                      <a:lnTo>
                        <a:pt x="946" y="162"/>
                      </a:lnTo>
                      <a:cubicBezTo>
                        <a:pt x="935" y="151"/>
                        <a:pt x="872" y="99"/>
                        <a:pt x="820" y="67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7" name="Google Shape;818;p53">
                  <a:extLst>
                    <a:ext uri="{FF2B5EF4-FFF2-40B4-BE49-F238E27FC236}">
                      <a16:creationId xmlns:a16="http://schemas.microsoft.com/office/drawing/2014/main" id="{5C883CA0-A0ED-44A5-B066-B5D466EC617D}"/>
                    </a:ext>
                  </a:extLst>
                </p:cNvPr>
                <p:cNvSpPr/>
                <p:nvPr/>
              </p:nvSpPr>
              <p:spPr>
                <a:xfrm>
                  <a:off x="5633975" y="1867063"/>
                  <a:ext cx="29950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14" extrusionOk="0">
                      <a:moveTo>
                        <a:pt x="768" y="73"/>
                      </a:moveTo>
                      <a:cubicBezTo>
                        <a:pt x="826" y="73"/>
                        <a:pt x="876" y="89"/>
                        <a:pt x="925" y="117"/>
                      </a:cubicBezTo>
                      <a:cubicBezTo>
                        <a:pt x="1051" y="191"/>
                        <a:pt x="1051" y="275"/>
                        <a:pt x="778" y="422"/>
                      </a:cubicBezTo>
                      <a:cubicBezTo>
                        <a:pt x="636" y="508"/>
                        <a:pt x="534" y="544"/>
                        <a:pt x="449" y="544"/>
                      </a:cubicBezTo>
                      <a:cubicBezTo>
                        <a:pt x="388" y="544"/>
                        <a:pt x="336" y="526"/>
                        <a:pt x="283" y="496"/>
                      </a:cubicBezTo>
                      <a:cubicBezTo>
                        <a:pt x="157" y="422"/>
                        <a:pt x="157" y="348"/>
                        <a:pt x="399" y="201"/>
                      </a:cubicBezTo>
                      <a:cubicBezTo>
                        <a:pt x="566" y="112"/>
                        <a:pt x="678" y="73"/>
                        <a:pt x="768" y="73"/>
                      </a:cubicBezTo>
                      <a:close/>
                      <a:moveTo>
                        <a:pt x="745" y="1"/>
                      </a:moveTo>
                      <a:cubicBezTo>
                        <a:pt x="624" y="1"/>
                        <a:pt x="486" y="44"/>
                        <a:pt x="304" y="149"/>
                      </a:cubicBezTo>
                      <a:cubicBezTo>
                        <a:pt x="0" y="327"/>
                        <a:pt x="21" y="432"/>
                        <a:pt x="199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4"/>
                      </a:cubicBezTo>
                      <a:cubicBezTo>
                        <a:pt x="1198" y="296"/>
                        <a:pt x="1187" y="180"/>
                        <a:pt x="1009" y="75"/>
                      </a:cubicBezTo>
                      <a:cubicBezTo>
                        <a:pt x="925" y="29"/>
                        <a:pt x="841" y="1"/>
                        <a:pt x="745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8" name="Google Shape;819;p53">
                  <a:extLst>
                    <a:ext uri="{FF2B5EF4-FFF2-40B4-BE49-F238E27FC236}">
                      <a16:creationId xmlns:a16="http://schemas.microsoft.com/office/drawing/2014/main" id="{D48C7A0B-7404-4B2F-94AC-E53F9C94CE97}"/>
                    </a:ext>
                  </a:extLst>
                </p:cNvPr>
                <p:cNvSpPr/>
                <p:nvPr/>
              </p:nvSpPr>
              <p:spPr>
                <a:xfrm>
                  <a:off x="5610325" y="1852388"/>
                  <a:ext cx="299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70" extrusionOk="0">
                      <a:moveTo>
                        <a:pt x="746" y="1"/>
                      </a:moveTo>
                      <a:lnTo>
                        <a:pt x="683" y="53"/>
                      </a:lnTo>
                      <a:cubicBezTo>
                        <a:pt x="694" y="53"/>
                        <a:pt x="820" y="95"/>
                        <a:pt x="925" y="158"/>
                      </a:cubicBezTo>
                      <a:cubicBezTo>
                        <a:pt x="1040" y="232"/>
                        <a:pt x="1051" y="274"/>
                        <a:pt x="967" y="326"/>
                      </a:cubicBezTo>
                      <a:cubicBezTo>
                        <a:pt x="925" y="349"/>
                        <a:pt x="875" y="358"/>
                        <a:pt x="827" y="358"/>
                      </a:cubicBezTo>
                      <a:cubicBezTo>
                        <a:pt x="766" y="358"/>
                        <a:pt x="708" y="344"/>
                        <a:pt x="673" y="326"/>
                      </a:cubicBezTo>
                      <a:lnTo>
                        <a:pt x="515" y="232"/>
                      </a:lnTo>
                      <a:lnTo>
                        <a:pt x="442" y="284"/>
                      </a:lnTo>
                      <a:lnTo>
                        <a:pt x="599" y="368"/>
                      </a:lnTo>
                      <a:cubicBezTo>
                        <a:pt x="683" y="431"/>
                        <a:pt x="725" y="494"/>
                        <a:pt x="620" y="547"/>
                      </a:cubicBezTo>
                      <a:cubicBezTo>
                        <a:pt x="570" y="577"/>
                        <a:pt x="519" y="593"/>
                        <a:pt x="468" y="593"/>
                      </a:cubicBezTo>
                      <a:cubicBezTo>
                        <a:pt x="412" y="593"/>
                        <a:pt x="355" y="575"/>
                        <a:pt x="295" y="536"/>
                      </a:cubicBezTo>
                      <a:cubicBezTo>
                        <a:pt x="179" y="473"/>
                        <a:pt x="85" y="389"/>
                        <a:pt x="85" y="389"/>
                      </a:cubicBezTo>
                      <a:lnTo>
                        <a:pt x="1" y="421"/>
                      </a:lnTo>
                      <a:cubicBezTo>
                        <a:pt x="1" y="431"/>
                        <a:pt x="95" y="515"/>
                        <a:pt x="221" y="589"/>
                      </a:cubicBezTo>
                      <a:cubicBezTo>
                        <a:pt x="313" y="643"/>
                        <a:pt x="399" y="669"/>
                        <a:pt x="482" y="669"/>
                      </a:cubicBezTo>
                      <a:cubicBezTo>
                        <a:pt x="561" y="669"/>
                        <a:pt x="638" y="645"/>
                        <a:pt x="715" y="599"/>
                      </a:cubicBezTo>
                      <a:cubicBezTo>
                        <a:pt x="841" y="526"/>
                        <a:pt x="820" y="473"/>
                        <a:pt x="767" y="410"/>
                      </a:cubicBezTo>
                      <a:lnTo>
                        <a:pt x="767" y="410"/>
                      </a:lnTo>
                      <a:cubicBezTo>
                        <a:pt x="783" y="416"/>
                        <a:pt x="825" y="426"/>
                        <a:pt x="879" y="426"/>
                      </a:cubicBezTo>
                      <a:cubicBezTo>
                        <a:pt x="933" y="426"/>
                        <a:pt x="998" y="416"/>
                        <a:pt x="1061" y="379"/>
                      </a:cubicBezTo>
                      <a:cubicBezTo>
                        <a:pt x="1198" y="295"/>
                        <a:pt x="1198" y="221"/>
                        <a:pt x="1009" y="116"/>
                      </a:cubicBezTo>
                      <a:cubicBezTo>
                        <a:pt x="893" y="43"/>
                        <a:pt x="757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9" name="Google Shape;820;p53">
                  <a:extLst>
                    <a:ext uri="{FF2B5EF4-FFF2-40B4-BE49-F238E27FC236}">
                      <a16:creationId xmlns:a16="http://schemas.microsoft.com/office/drawing/2014/main" id="{5EDE1A5B-DA67-44C5-A229-726AC070730F}"/>
                    </a:ext>
                  </a:extLst>
                </p:cNvPr>
                <p:cNvSpPr/>
                <p:nvPr/>
              </p:nvSpPr>
              <p:spPr>
                <a:xfrm>
                  <a:off x="5626625" y="18710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74"/>
                      </a:lnTo>
                      <a:lnTo>
                        <a:pt x="94" y="137"/>
                      </a:lnTo>
                      <a:lnTo>
                        <a:pt x="231" y="5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0" name="Google Shape;821;p53">
                  <a:extLst>
                    <a:ext uri="{FF2B5EF4-FFF2-40B4-BE49-F238E27FC236}">
                      <a16:creationId xmlns:a16="http://schemas.microsoft.com/office/drawing/2014/main" id="{D0F8D6C2-1A81-48B9-B339-2F99F2ACF270}"/>
                    </a:ext>
                  </a:extLst>
                </p:cNvPr>
                <p:cNvSpPr/>
                <p:nvPr/>
              </p:nvSpPr>
              <p:spPr>
                <a:xfrm>
                  <a:off x="5487650" y="1840038"/>
                  <a:ext cx="2605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610" extrusionOk="0">
                      <a:moveTo>
                        <a:pt x="568" y="0"/>
                      </a:moveTo>
                      <a:lnTo>
                        <a:pt x="264" y="180"/>
                      </a:lnTo>
                      <a:cubicBezTo>
                        <a:pt x="43" y="306"/>
                        <a:pt x="1" y="369"/>
                        <a:pt x="169" y="463"/>
                      </a:cubicBezTo>
                      <a:cubicBezTo>
                        <a:pt x="253" y="516"/>
                        <a:pt x="390" y="537"/>
                        <a:pt x="400" y="537"/>
                      </a:cubicBezTo>
                      <a:lnTo>
                        <a:pt x="358" y="558"/>
                      </a:lnTo>
                      <a:lnTo>
                        <a:pt x="453" y="610"/>
                      </a:lnTo>
                      <a:lnTo>
                        <a:pt x="1041" y="274"/>
                      </a:lnTo>
                      <a:lnTo>
                        <a:pt x="946" y="222"/>
                      </a:lnTo>
                      <a:lnTo>
                        <a:pt x="463" y="495"/>
                      </a:lnTo>
                      <a:cubicBezTo>
                        <a:pt x="463" y="495"/>
                        <a:pt x="348" y="484"/>
                        <a:pt x="264" y="432"/>
                      </a:cubicBezTo>
                      <a:cubicBezTo>
                        <a:pt x="148" y="369"/>
                        <a:pt x="190" y="327"/>
                        <a:pt x="348" y="232"/>
                      </a:cubicBezTo>
                      <a:lnTo>
                        <a:pt x="663" y="53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1" name="Google Shape;822;p53">
                  <a:extLst>
                    <a:ext uri="{FF2B5EF4-FFF2-40B4-BE49-F238E27FC236}">
                      <a16:creationId xmlns:a16="http://schemas.microsoft.com/office/drawing/2014/main" id="{A5E7EF1D-B341-4648-85CB-7253C756804B}"/>
                    </a:ext>
                  </a:extLst>
                </p:cNvPr>
                <p:cNvSpPr/>
                <p:nvPr/>
              </p:nvSpPr>
              <p:spPr>
                <a:xfrm>
                  <a:off x="5517075" y="1858588"/>
                  <a:ext cx="326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2" extrusionOk="0">
                      <a:moveTo>
                        <a:pt x="595" y="76"/>
                      </a:moveTo>
                      <a:cubicBezTo>
                        <a:pt x="646" y="76"/>
                        <a:pt x="695" y="90"/>
                        <a:pt x="747" y="120"/>
                      </a:cubicBezTo>
                      <a:cubicBezTo>
                        <a:pt x="799" y="141"/>
                        <a:pt x="862" y="194"/>
                        <a:pt x="873" y="204"/>
                      </a:cubicBezTo>
                      <a:lnTo>
                        <a:pt x="474" y="446"/>
                      </a:lnTo>
                      <a:cubicBezTo>
                        <a:pt x="474" y="435"/>
                        <a:pt x="347" y="414"/>
                        <a:pt x="263" y="362"/>
                      </a:cubicBezTo>
                      <a:cubicBezTo>
                        <a:pt x="189" y="330"/>
                        <a:pt x="158" y="267"/>
                        <a:pt x="358" y="162"/>
                      </a:cubicBezTo>
                      <a:cubicBezTo>
                        <a:pt x="445" y="106"/>
                        <a:pt x="521" y="76"/>
                        <a:pt x="595" y="76"/>
                      </a:cubicBezTo>
                      <a:close/>
                      <a:moveTo>
                        <a:pt x="590" y="1"/>
                      </a:moveTo>
                      <a:cubicBezTo>
                        <a:pt x="488" y="1"/>
                        <a:pt x="383" y="38"/>
                        <a:pt x="263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63" y="456"/>
                        <a:pt x="400" y="477"/>
                        <a:pt x="410" y="477"/>
                      </a:cubicBezTo>
                      <a:lnTo>
                        <a:pt x="368" y="509"/>
                      </a:lnTo>
                      <a:lnTo>
                        <a:pt x="453" y="551"/>
                      </a:lnTo>
                      <a:lnTo>
                        <a:pt x="1303" y="57"/>
                      </a:lnTo>
                      <a:lnTo>
                        <a:pt x="1219" y="15"/>
                      </a:lnTo>
                      <a:lnTo>
                        <a:pt x="957" y="162"/>
                      </a:lnTo>
                      <a:cubicBezTo>
                        <a:pt x="936" y="152"/>
                        <a:pt x="873" y="99"/>
                        <a:pt x="820" y="68"/>
                      </a:cubicBezTo>
                      <a:cubicBezTo>
                        <a:pt x="743" y="23"/>
                        <a:pt x="668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2" name="Google Shape;823;p53">
                  <a:extLst>
                    <a:ext uri="{FF2B5EF4-FFF2-40B4-BE49-F238E27FC236}">
                      <a16:creationId xmlns:a16="http://schemas.microsoft.com/office/drawing/2014/main" id="{7249A675-DA5D-497D-9E84-AC66D1E0BA69}"/>
                    </a:ext>
                  </a:extLst>
                </p:cNvPr>
                <p:cNvSpPr/>
                <p:nvPr/>
              </p:nvSpPr>
              <p:spPr>
                <a:xfrm>
                  <a:off x="5502875" y="1850088"/>
                  <a:ext cx="247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1" extrusionOk="0">
                      <a:moveTo>
                        <a:pt x="563" y="1"/>
                      </a:moveTo>
                      <a:cubicBezTo>
                        <a:pt x="511" y="1"/>
                        <a:pt x="460" y="12"/>
                        <a:pt x="411" y="40"/>
                      </a:cubicBezTo>
                      <a:cubicBezTo>
                        <a:pt x="295" y="114"/>
                        <a:pt x="327" y="166"/>
                        <a:pt x="442" y="250"/>
                      </a:cubicBezTo>
                      <a:cubicBezTo>
                        <a:pt x="558" y="345"/>
                        <a:pt x="568" y="366"/>
                        <a:pt x="505" y="397"/>
                      </a:cubicBezTo>
                      <a:cubicBezTo>
                        <a:pt x="471" y="418"/>
                        <a:pt x="439" y="428"/>
                        <a:pt x="406" y="428"/>
                      </a:cubicBezTo>
                      <a:cubicBezTo>
                        <a:pt x="358" y="428"/>
                        <a:pt x="310" y="408"/>
                        <a:pt x="253" y="376"/>
                      </a:cubicBezTo>
                      <a:cubicBezTo>
                        <a:pt x="190" y="334"/>
                        <a:pt x="85" y="250"/>
                        <a:pt x="75" y="250"/>
                      </a:cubicBezTo>
                      <a:lnTo>
                        <a:pt x="1" y="292"/>
                      </a:lnTo>
                      <a:cubicBezTo>
                        <a:pt x="1" y="292"/>
                        <a:pt x="106" y="376"/>
                        <a:pt x="180" y="429"/>
                      </a:cubicBezTo>
                      <a:cubicBezTo>
                        <a:pt x="265" y="471"/>
                        <a:pt x="347" y="500"/>
                        <a:pt x="428" y="500"/>
                      </a:cubicBezTo>
                      <a:cubicBezTo>
                        <a:pt x="486" y="500"/>
                        <a:pt x="543" y="485"/>
                        <a:pt x="600" y="450"/>
                      </a:cubicBezTo>
                      <a:cubicBezTo>
                        <a:pt x="715" y="387"/>
                        <a:pt x="684" y="334"/>
                        <a:pt x="568" y="240"/>
                      </a:cubicBezTo>
                      <a:cubicBezTo>
                        <a:pt x="463" y="145"/>
                        <a:pt x="442" y="124"/>
                        <a:pt x="495" y="93"/>
                      </a:cubicBezTo>
                      <a:cubicBezTo>
                        <a:pt x="523" y="77"/>
                        <a:pt x="553" y="70"/>
                        <a:pt x="582" y="70"/>
                      </a:cubicBezTo>
                      <a:cubicBezTo>
                        <a:pt x="629" y="70"/>
                        <a:pt x="676" y="88"/>
                        <a:pt x="715" y="114"/>
                      </a:cubicBezTo>
                      <a:cubicBezTo>
                        <a:pt x="799" y="156"/>
                        <a:pt x="905" y="240"/>
                        <a:pt x="905" y="250"/>
                      </a:cubicBezTo>
                      <a:lnTo>
                        <a:pt x="989" y="208"/>
                      </a:lnTo>
                      <a:cubicBezTo>
                        <a:pt x="978" y="198"/>
                        <a:pt x="884" y="114"/>
                        <a:pt x="799" y="61"/>
                      </a:cubicBezTo>
                      <a:cubicBezTo>
                        <a:pt x="729" y="29"/>
                        <a:pt x="646" y="1"/>
                        <a:pt x="563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3" name="Google Shape;824;p53">
                  <a:extLst>
                    <a:ext uri="{FF2B5EF4-FFF2-40B4-BE49-F238E27FC236}">
                      <a16:creationId xmlns:a16="http://schemas.microsoft.com/office/drawing/2014/main" id="{21A506C3-6017-460F-ADDC-78E853CD6988}"/>
                    </a:ext>
                  </a:extLst>
                </p:cNvPr>
                <p:cNvSpPr/>
                <p:nvPr/>
              </p:nvSpPr>
              <p:spPr>
                <a:xfrm>
                  <a:off x="5585625" y="18951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66" y="73"/>
                      </a:moveTo>
                      <a:cubicBezTo>
                        <a:pt x="826" y="73"/>
                        <a:pt x="876" y="89"/>
                        <a:pt x="926" y="118"/>
                      </a:cubicBezTo>
                      <a:cubicBezTo>
                        <a:pt x="1052" y="202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58" y="422"/>
                        <a:pt x="158" y="349"/>
                        <a:pt x="400" y="202"/>
                      </a:cubicBezTo>
                      <a:cubicBezTo>
                        <a:pt x="560" y="112"/>
                        <a:pt x="674" y="73"/>
                        <a:pt x="766" y="73"/>
                      </a:cubicBezTo>
                      <a:close/>
                      <a:moveTo>
                        <a:pt x="739" y="1"/>
                      </a:moveTo>
                      <a:cubicBezTo>
                        <a:pt x="619" y="1"/>
                        <a:pt x="480" y="44"/>
                        <a:pt x="305" y="149"/>
                      </a:cubicBezTo>
                      <a:cubicBezTo>
                        <a:pt x="1" y="328"/>
                        <a:pt x="22" y="433"/>
                        <a:pt x="200" y="538"/>
                      </a:cubicBezTo>
                      <a:cubicBezTo>
                        <a:pt x="281" y="586"/>
                        <a:pt x="366" y="614"/>
                        <a:pt x="463" y="614"/>
                      </a:cubicBezTo>
                      <a:cubicBezTo>
                        <a:pt x="579" y="614"/>
                        <a:pt x="712" y="573"/>
                        <a:pt x="873" y="475"/>
                      </a:cubicBezTo>
                      <a:cubicBezTo>
                        <a:pt x="1199" y="296"/>
                        <a:pt x="1188" y="181"/>
                        <a:pt x="999" y="76"/>
                      </a:cubicBezTo>
                      <a:cubicBezTo>
                        <a:pt x="919" y="29"/>
                        <a:pt x="835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4" name="Google Shape;825;p53">
                  <a:extLst>
                    <a:ext uri="{FF2B5EF4-FFF2-40B4-BE49-F238E27FC236}">
                      <a16:creationId xmlns:a16="http://schemas.microsoft.com/office/drawing/2014/main" id="{27E12ED1-A959-414E-8CE7-A414353067B3}"/>
                    </a:ext>
                  </a:extLst>
                </p:cNvPr>
                <p:cNvSpPr/>
                <p:nvPr/>
              </p:nvSpPr>
              <p:spPr>
                <a:xfrm>
                  <a:off x="5578000" y="18991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106" y="137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5" name="Google Shape;826;p53">
                  <a:extLst>
                    <a:ext uri="{FF2B5EF4-FFF2-40B4-BE49-F238E27FC236}">
                      <a16:creationId xmlns:a16="http://schemas.microsoft.com/office/drawing/2014/main" id="{C242E618-E484-46A3-B5A5-DE56A0BB8421}"/>
                    </a:ext>
                  </a:extLst>
                </p:cNvPr>
                <p:cNvSpPr/>
                <p:nvPr/>
              </p:nvSpPr>
              <p:spPr>
                <a:xfrm>
                  <a:off x="5564350" y="1882863"/>
                  <a:ext cx="23950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99" extrusionOk="0">
                      <a:moveTo>
                        <a:pt x="852" y="1"/>
                      </a:moveTo>
                      <a:lnTo>
                        <a:pt x="74" y="200"/>
                      </a:lnTo>
                      <a:lnTo>
                        <a:pt x="1" y="242"/>
                      </a:lnTo>
                      <a:lnTo>
                        <a:pt x="390" y="463"/>
                      </a:lnTo>
                      <a:lnTo>
                        <a:pt x="232" y="547"/>
                      </a:lnTo>
                      <a:lnTo>
                        <a:pt x="327" y="599"/>
                      </a:lnTo>
                      <a:lnTo>
                        <a:pt x="474" y="515"/>
                      </a:lnTo>
                      <a:lnTo>
                        <a:pt x="579" y="568"/>
                      </a:lnTo>
                      <a:lnTo>
                        <a:pt x="652" y="526"/>
                      </a:lnTo>
                      <a:lnTo>
                        <a:pt x="558" y="463"/>
                      </a:lnTo>
                      <a:lnTo>
                        <a:pt x="799" y="326"/>
                      </a:lnTo>
                      <a:lnTo>
                        <a:pt x="705" y="274"/>
                      </a:lnTo>
                      <a:lnTo>
                        <a:pt x="463" y="410"/>
                      </a:lnTo>
                      <a:lnTo>
                        <a:pt x="180" y="253"/>
                      </a:lnTo>
                      <a:lnTo>
                        <a:pt x="957" y="64"/>
                      </a:lnTo>
                      <a:lnTo>
                        <a:pt x="852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6" name="Google Shape;827;p53">
                  <a:extLst>
                    <a:ext uri="{FF2B5EF4-FFF2-40B4-BE49-F238E27FC236}">
                      <a16:creationId xmlns:a16="http://schemas.microsoft.com/office/drawing/2014/main" id="{41335104-2F60-4D2F-9870-AAC0DA3B5991}"/>
                    </a:ext>
                  </a:extLst>
                </p:cNvPr>
                <p:cNvSpPr/>
                <p:nvPr/>
              </p:nvSpPr>
              <p:spPr>
                <a:xfrm>
                  <a:off x="5439325" y="1868163"/>
                  <a:ext cx="257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620" extrusionOk="0">
                      <a:moveTo>
                        <a:pt x="568" y="0"/>
                      </a:moveTo>
                      <a:lnTo>
                        <a:pt x="263" y="178"/>
                      </a:lnTo>
                      <a:cubicBezTo>
                        <a:pt x="42" y="304"/>
                        <a:pt x="0" y="367"/>
                        <a:pt x="168" y="473"/>
                      </a:cubicBezTo>
                      <a:cubicBezTo>
                        <a:pt x="252" y="515"/>
                        <a:pt x="389" y="536"/>
                        <a:pt x="400" y="536"/>
                      </a:cubicBezTo>
                      <a:lnTo>
                        <a:pt x="358" y="568"/>
                      </a:lnTo>
                      <a:lnTo>
                        <a:pt x="442" y="620"/>
                      </a:lnTo>
                      <a:lnTo>
                        <a:pt x="1030" y="273"/>
                      </a:lnTo>
                      <a:lnTo>
                        <a:pt x="946" y="220"/>
                      </a:lnTo>
                      <a:lnTo>
                        <a:pt x="463" y="494"/>
                      </a:lnTo>
                      <a:cubicBezTo>
                        <a:pt x="463" y="494"/>
                        <a:pt x="347" y="483"/>
                        <a:pt x="252" y="430"/>
                      </a:cubicBezTo>
                      <a:cubicBezTo>
                        <a:pt x="147" y="367"/>
                        <a:pt x="179" y="325"/>
                        <a:pt x="347" y="231"/>
                      </a:cubicBezTo>
                      <a:lnTo>
                        <a:pt x="652" y="52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7" name="Google Shape;828;p53">
                  <a:extLst>
                    <a:ext uri="{FF2B5EF4-FFF2-40B4-BE49-F238E27FC236}">
                      <a16:creationId xmlns:a16="http://schemas.microsoft.com/office/drawing/2014/main" id="{43AAD926-13E6-4B8F-98EE-3DD5B14665B2}"/>
                    </a:ext>
                  </a:extLst>
                </p:cNvPr>
                <p:cNvSpPr/>
                <p:nvPr/>
              </p:nvSpPr>
              <p:spPr>
                <a:xfrm>
                  <a:off x="5468750" y="1886688"/>
                  <a:ext cx="325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562" extrusionOk="0">
                      <a:moveTo>
                        <a:pt x="594" y="76"/>
                      </a:moveTo>
                      <a:cubicBezTo>
                        <a:pt x="645" y="76"/>
                        <a:pt x="695" y="91"/>
                        <a:pt x="746" y="121"/>
                      </a:cubicBezTo>
                      <a:cubicBezTo>
                        <a:pt x="799" y="152"/>
                        <a:pt x="862" y="194"/>
                        <a:pt x="873" y="205"/>
                      </a:cubicBezTo>
                      <a:lnTo>
                        <a:pt x="473" y="446"/>
                      </a:lnTo>
                      <a:cubicBezTo>
                        <a:pt x="462" y="436"/>
                        <a:pt x="347" y="415"/>
                        <a:pt x="263" y="373"/>
                      </a:cubicBezTo>
                      <a:cubicBezTo>
                        <a:pt x="189" y="331"/>
                        <a:pt x="158" y="278"/>
                        <a:pt x="347" y="163"/>
                      </a:cubicBezTo>
                      <a:cubicBezTo>
                        <a:pt x="440" y="106"/>
                        <a:pt x="519" y="76"/>
                        <a:pt x="594" y="76"/>
                      </a:cubicBezTo>
                      <a:close/>
                      <a:moveTo>
                        <a:pt x="581" y="0"/>
                      </a:moveTo>
                      <a:cubicBezTo>
                        <a:pt x="477" y="0"/>
                        <a:pt x="372" y="38"/>
                        <a:pt x="252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52" y="457"/>
                        <a:pt x="389" y="478"/>
                        <a:pt x="399" y="488"/>
                      </a:cubicBezTo>
                      <a:lnTo>
                        <a:pt x="357" y="509"/>
                      </a:lnTo>
                      <a:lnTo>
                        <a:pt x="452" y="562"/>
                      </a:lnTo>
                      <a:lnTo>
                        <a:pt x="1303" y="68"/>
                      </a:lnTo>
                      <a:lnTo>
                        <a:pt x="1209" y="16"/>
                      </a:lnTo>
                      <a:lnTo>
                        <a:pt x="946" y="163"/>
                      </a:lnTo>
                      <a:cubicBezTo>
                        <a:pt x="936" y="152"/>
                        <a:pt x="873" y="100"/>
                        <a:pt x="820" y="68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8" name="Google Shape;829;p53">
                  <a:extLst>
                    <a:ext uri="{FF2B5EF4-FFF2-40B4-BE49-F238E27FC236}">
                      <a16:creationId xmlns:a16="http://schemas.microsoft.com/office/drawing/2014/main" id="{72780164-08C0-4A6E-AB41-E925E47427F7}"/>
                    </a:ext>
                  </a:extLst>
                </p:cNvPr>
                <p:cNvSpPr/>
                <p:nvPr/>
              </p:nvSpPr>
              <p:spPr>
                <a:xfrm>
                  <a:off x="5454300" y="1878213"/>
                  <a:ext cx="249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03" extrusionOk="0">
                      <a:moveTo>
                        <a:pt x="566" y="0"/>
                      </a:moveTo>
                      <a:cubicBezTo>
                        <a:pt x="515" y="0"/>
                        <a:pt x="462" y="12"/>
                        <a:pt x="410" y="39"/>
                      </a:cubicBezTo>
                      <a:cubicBezTo>
                        <a:pt x="295" y="113"/>
                        <a:pt x="337" y="166"/>
                        <a:pt x="452" y="250"/>
                      </a:cubicBezTo>
                      <a:cubicBezTo>
                        <a:pt x="557" y="344"/>
                        <a:pt x="578" y="365"/>
                        <a:pt x="515" y="407"/>
                      </a:cubicBezTo>
                      <a:cubicBezTo>
                        <a:pt x="484" y="422"/>
                        <a:pt x="455" y="429"/>
                        <a:pt x="425" y="429"/>
                      </a:cubicBezTo>
                      <a:cubicBezTo>
                        <a:pt x="374" y="429"/>
                        <a:pt x="323" y="409"/>
                        <a:pt x="263" y="376"/>
                      </a:cubicBezTo>
                      <a:cubicBezTo>
                        <a:pt x="200" y="344"/>
                        <a:pt x="95" y="260"/>
                        <a:pt x="85" y="250"/>
                      </a:cubicBezTo>
                      <a:lnTo>
                        <a:pt x="1" y="292"/>
                      </a:lnTo>
                      <a:cubicBezTo>
                        <a:pt x="11" y="302"/>
                        <a:pt x="116" y="386"/>
                        <a:pt x="190" y="428"/>
                      </a:cubicBezTo>
                      <a:cubicBezTo>
                        <a:pt x="266" y="475"/>
                        <a:pt x="346" y="502"/>
                        <a:pt x="426" y="502"/>
                      </a:cubicBezTo>
                      <a:cubicBezTo>
                        <a:pt x="488" y="502"/>
                        <a:pt x="550" y="486"/>
                        <a:pt x="610" y="449"/>
                      </a:cubicBezTo>
                      <a:cubicBezTo>
                        <a:pt x="715" y="386"/>
                        <a:pt x="694" y="334"/>
                        <a:pt x="568" y="239"/>
                      </a:cubicBezTo>
                      <a:cubicBezTo>
                        <a:pt x="463" y="155"/>
                        <a:pt x="452" y="123"/>
                        <a:pt x="505" y="92"/>
                      </a:cubicBezTo>
                      <a:cubicBezTo>
                        <a:pt x="533" y="75"/>
                        <a:pt x="561" y="69"/>
                        <a:pt x="589" y="69"/>
                      </a:cubicBezTo>
                      <a:cubicBezTo>
                        <a:pt x="634" y="69"/>
                        <a:pt x="680" y="87"/>
                        <a:pt x="725" y="113"/>
                      </a:cubicBezTo>
                      <a:cubicBezTo>
                        <a:pt x="799" y="155"/>
                        <a:pt x="914" y="239"/>
                        <a:pt x="914" y="250"/>
                      </a:cubicBezTo>
                      <a:lnTo>
                        <a:pt x="998" y="208"/>
                      </a:lnTo>
                      <a:cubicBezTo>
                        <a:pt x="988" y="197"/>
                        <a:pt x="893" y="123"/>
                        <a:pt x="799" y="71"/>
                      </a:cubicBezTo>
                      <a:cubicBezTo>
                        <a:pt x="734" y="31"/>
                        <a:pt x="652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9" name="Google Shape;830;p53">
                  <a:extLst>
                    <a:ext uri="{FF2B5EF4-FFF2-40B4-BE49-F238E27FC236}">
                      <a16:creationId xmlns:a16="http://schemas.microsoft.com/office/drawing/2014/main" id="{7B691FF4-9079-4744-8882-BAD3AB166000}"/>
                    </a:ext>
                  </a:extLst>
                </p:cNvPr>
                <p:cNvSpPr/>
                <p:nvPr/>
              </p:nvSpPr>
              <p:spPr>
                <a:xfrm>
                  <a:off x="5516025" y="1908613"/>
                  <a:ext cx="2892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568" extrusionOk="0">
                      <a:moveTo>
                        <a:pt x="673" y="0"/>
                      </a:moveTo>
                      <a:lnTo>
                        <a:pt x="589" y="42"/>
                      </a:lnTo>
                      <a:lnTo>
                        <a:pt x="978" y="273"/>
                      </a:lnTo>
                      <a:lnTo>
                        <a:pt x="957" y="294"/>
                      </a:lnTo>
                      <a:lnTo>
                        <a:pt x="0" y="494"/>
                      </a:lnTo>
                      <a:lnTo>
                        <a:pt x="63" y="568"/>
                      </a:lnTo>
                      <a:lnTo>
                        <a:pt x="1041" y="346"/>
                      </a:lnTo>
                      <a:lnTo>
                        <a:pt x="1156" y="273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0" name="Google Shape;831;p53">
                  <a:extLst>
                    <a:ext uri="{FF2B5EF4-FFF2-40B4-BE49-F238E27FC236}">
                      <a16:creationId xmlns:a16="http://schemas.microsoft.com/office/drawing/2014/main" id="{9B21A061-638C-491F-8E91-E4AE24BD94E1}"/>
                    </a:ext>
                  </a:extLst>
                </p:cNvPr>
                <p:cNvSpPr/>
                <p:nvPr/>
              </p:nvSpPr>
              <p:spPr>
                <a:xfrm>
                  <a:off x="5537300" y="1923363"/>
                  <a:ext cx="29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618" extrusionOk="0">
                      <a:moveTo>
                        <a:pt x="751" y="72"/>
                      </a:moveTo>
                      <a:cubicBezTo>
                        <a:pt x="811" y="72"/>
                        <a:pt x="863" y="90"/>
                        <a:pt x="914" y="125"/>
                      </a:cubicBezTo>
                      <a:cubicBezTo>
                        <a:pt x="1051" y="198"/>
                        <a:pt x="1040" y="272"/>
                        <a:pt x="778" y="419"/>
                      </a:cubicBezTo>
                      <a:cubicBezTo>
                        <a:pt x="637" y="505"/>
                        <a:pt x="531" y="541"/>
                        <a:pt x="443" y="541"/>
                      </a:cubicBezTo>
                      <a:cubicBezTo>
                        <a:pt x="380" y="541"/>
                        <a:pt x="326" y="523"/>
                        <a:pt x="274" y="492"/>
                      </a:cubicBezTo>
                      <a:cubicBezTo>
                        <a:pt x="158" y="419"/>
                        <a:pt x="148" y="345"/>
                        <a:pt x="400" y="198"/>
                      </a:cubicBezTo>
                      <a:cubicBezTo>
                        <a:pt x="555" y="111"/>
                        <a:pt x="663" y="72"/>
                        <a:pt x="751" y="72"/>
                      </a:cubicBezTo>
                      <a:close/>
                      <a:moveTo>
                        <a:pt x="746" y="0"/>
                      </a:moveTo>
                      <a:cubicBezTo>
                        <a:pt x="623" y="0"/>
                        <a:pt x="479" y="44"/>
                        <a:pt x="295" y="146"/>
                      </a:cubicBezTo>
                      <a:cubicBezTo>
                        <a:pt x="1" y="324"/>
                        <a:pt x="11" y="440"/>
                        <a:pt x="190" y="545"/>
                      </a:cubicBezTo>
                      <a:cubicBezTo>
                        <a:pt x="273" y="591"/>
                        <a:pt x="357" y="617"/>
                        <a:pt x="450" y="617"/>
                      </a:cubicBezTo>
                      <a:cubicBezTo>
                        <a:pt x="568" y="617"/>
                        <a:pt x="702" y="576"/>
                        <a:pt x="872" y="482"/>
                      </a:cubicBezTo>
                      <a:cubicBezTo>
                        <a:pt x="1188" y="293"/>
                        <a:pt x="1188" y="177"/>
                        <a:pt x="998" y="72"/>
                      </a:cubicBezTo>
                      <a:cubicBezTo>
                        <a:pt x="921" y="26"/>
                        <a:pt x="840" y="0"/>
                        <a:pt x="74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1" name="Google Shape;832;p53">
                  <a:extLst>
                    <a:ext uri="{FF2B5EF4-FFF2-40B4-BE49-F238E27FC236}">
                      <a16:creationId xmlns:a16="http://schemas.microsoft.com/office/drawing/2014/main" id="{9E7A4CBA-1ECF-4AB6-BA71-CC151A5F1F34}"/>
                    </a:ext>
                  </a:extLst>
                </p:cNvPr>
                <p:cNvSpPr/>
                <p:nvPr/>
              </p:nvSpPr>
              <p:spPr>
                <a:xfrm>
                  <a:off x="5529675" y="19272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96" y="138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2" name="Google Shape;833;p53">
                  <a:extLst>
                    <a:ext uri="{FF2B5EF4-FFF2-40B4-BE49-F238E27FC236}">
                      <a16:creationId xmlns:a16="http://schemas.microsoft.com/office/drawing/2014/main" id="{751B3DAF-3850-403A-9EEB-3C4C970FDEAB}"/>
                    </a:ext>
                  </a:extLst>
                </p:cNvPr>
                <p:cNvSpPr/>
                <p:nvPr/>
              </p:nvSpPr>
              <p:spPr>
                <a:xfrm>
                  <a:off x="5390725" y="1896238"/>
                  <a:ext cx="260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22" extrusionOk="0">
                      <a:moveTo>
                        <a:pt x="578" y="1"/>
                      </a:moveTo>
                      <a:lnTo>
                        <a:pt x="263" y="180"/>
                      </a:lnTo>
                      <a:cubicBezTo>
                        <a:pt x="43" y="316"/>
                        <a:pt x="1" y="379"/>
                        <a:pt x="169" y="474"/>
                      </a:cubicBezTo>
                      <a:cubicBezTo>
                        <a:pt x="253" y="526"/>
                        <a:pt x="389" y="537"/>
                        <a:pt x="400" y="537"/>
                      </a:cubicBezTo>
                      <a:lnTo>
                        <a:pt x="358" y="568"/>
                      </a:lnTo>
                      <a:lnTo>
                        <a:pt x="452" y="621"/>
                      </a:lnTo>
                      <a:lnTo>
                        <a:pt x="1041" y="274"/>
                      </a:lnTo>
                      <a:lnTo>
                        <a:pt x="957" y="222"/>
                      </a:lnTo>
                      <a:lnTo>
                        <a:pt x="473" y="505"/>
                      </a:lnTo>
                      <a:cubicBezTo>
                        <a:pt x="463" y="495"/>
                        <a:pt x="347" y="484"/>
                        <a:pt x="263" y="432"/>
                      </a:cubicBezTo>
                      <a:cubicBezTo>
                        <a:pt x="148" y="369"/>
                        <a:pt x="190" y="327"/>
                        <a:pt x="358" y="232"/>
                      </a:cubicBezTo>
                      <a:lnTo>
                        <a:pt x="662" y="54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3" name="Google Shape;834;p53">
                  <a:extLst>
                    <a:ext uri="{FF2B5EF4-FFF2-40B4-BE49-F238E27FC236}">
                      <a16:creationId xmlns:a16="http://schemas.microsoft.com/office/drawing/2014/main" id="{339AC359-568A-429D-8FCF-85E447E5B900}"/>
                    </a:ext>
                  </a:extLst>
                </p:cNvPr>
                <p:cNvSpPr/>
                <p:nvPr/>
              </p:nvSpPr>
              <p:spPr>
                <a:xfrm>
                  <a:off x="5405975" y="1906388"/>
                  <a:ext cx="247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0" extrusionOk="0">
                      <a:moveTo>
                        <a:pt x="568" y="0"/>
                      </a:moveTo>
                      <a:cubicBezTo>
                        <a:pt x="514" y="0"/>
                        <a:pt x="460" y="14"/>
                        <a:pt x="410" y="47"/>
                      </a:cubicBezTo>
                      <a:cubicBezTo>
                        <a:pt x="295" y="110"/>
                        <a:pt x="326" y="162"/>
                        <a:pt x="442" y="257"/>
                      </a:cubicBezTo>
                      <a:cubicBezTo>
                        <a:pt x="557" y="341"/>
                        <a:pt x="568" y="362"/>
                        <a:pt x="505" y="404"/>
                      </a:cubicBezTo>
                      <a:cubicBezTo>
                        <a:pt x="475" y="421"/>
                        <a:pt x="446" y="429"/>
                        <a:pt x="415" y="429"/>
                      </a:cubicBezTo>
                      <a:cubicBezTo>
                        <a:pt x="367" y="429"/>
                        <a:pt x="316" y="410"/>
                        <a:pt x="253" y="372"/>
                      </a:cubicBezTo>
                      <a:cubicBezTo>
                        <a:pt x="200" y="341"/>
                        <a:pt x="84" y="257"/>
                        <a:pt x="84" y="246"/>
                      </a:cubicBezTo>
                      <a:lnTo>
                        <a:pt x="0" y="288"/>
                      </a:lnTo>
                      <a:cubicBezTo>
                        <a:pt x="0" y="299"/>
                        <a:pt x="105" y="383"/>
                        <a:pt x="179" y="425"/>
                      </a:cubicBezTo>
                      <a:cubicBezTo>
                        <a:pt x="261" y="473"/>
                        <a:pt x="341" y="500"/>
                        <a:pt x="418" y="500"/>
                      </a:cubicBezTo>
                      <a:cubicBezTo>
                        <a:pt x="479" y="500"/>
                        <a:pt x="539" y="483"/>
                        <a:pt x="599" y="446"/>
                      </a:cubicBezTo>
                      <a:cubicBezTo>
                        <a:pt x="715" y="383"/>
                        <a:pt x="694" y="330"/>
                        <a:pt x="568" y="236"/>
                      </a:cubicBezTo>
                      <a:cubicBezTo>
                        <a:pt x="463" y="152"/>
                        <a:pt x="442" y="120"/>
                        <a:pt x="505" y="89"/>
                      </a:cubicBezTo>
                      <a:cubicBezTo>
                        <a:pt x="529" y="73"/>
                        <a:pt x="556" y="66"/>
                        <a:pt x="584" y="66"/>
                      </a:cubicBezTo>
                      <a:cubicBezTo>
                        <a:pt x="630" y="66"/>
                        <a:pt x="680" y="84"/>
                        <a:pt x="725" y="110"/>
                      </a:cubicBezTo>
                      <a:cubicBezTo>
                        <a:pt x="799" y="152"/>
                        <a:pt x="904" y="236"/>
                        <a:pt x="914" y="246"/>
                      </a:cubicBezTo>
                      <a:lnTo>
                        <a:pt x="988" y="204"/>
                      </a:lnTo>
                      <a:cubicBezTo>
                        <a:pt x="988" y="194"/>
                        <a:pt x="883" y="120"/>
                        <a:pt x="799" y="68"/>
                      </a:cubicBezTo>
                      <a:cubicBezTo>
                        <a:pt x="729" y="30"/>
                        <a:pt x="649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4" name="Google Shape;835;p53">
                  <a:extLst>
                    <a:ext uri="{FF2B5EF4-FFF2-40B4-BE49-F238E27FC236}">
                      <a16:creationId xmlns:a16="http://schemas.microsoft.com/office/drawing/2014/main" id="{6F7FDBC5-53DA-459A-8DDC-7A90D3663CF4}"/>
                    </a:ext>
                  </a:extLst>
                </p:cNvPr>
                <p:cNvSpPr/>
                <p:nvPr/>
              </p:nvSpPr>
              <p:spPr>
                <a:xfrm>
                  <a:off x="5420400" y="1914913"/>
                  <a:ext cx="32350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57" extrusionOk="0">
                      <a:moveTo>
                        <a:pt x="602" y="74"/>
                      </a:moveTo>
                      <a:cubicBezTo>
                        <a:pt x="651" y="74"/>
                        <a:pt x="698" y="87"/>
                        <a:pt x="747" y="115"/>
                      </a:cubicBezTo>
                      <a:cubicBezTo>
                        <a:pt x="789" y="147"/>
                        <a:pt x="852" y="189"/>
                        <a:pt x="873" y="210"/>
                      </a:cubicBezTo>
                      <a:lnTo>
                        <a:pt x="474" y="442"/>
                      </a:lnTo>
                      <a:cubicBezTo>
                        <a:pt x="463" y="442"/>
                        <a:pt x="337" y="421"/>
                        <a:pt x="253" y="368"/>
                      </a:cubicBezTo>
                      <a:cubicBezTo>
                        <a:pt x="180" y="326"/>
                        <a:pt x="159" y="274"/>
                        <a:pt x="348" y="158"/>
                      </a:cubicBezTo>
                      <a:cubicBezTo>
                        <a:pt x="444" y="106"/>
                        <a:pt x="525" y="74"/>
                        <a:pt x="602" y="74"/>
                      </a:cubicBezTo>
                      <a:close/>
                      <a:moveTo>
                        <a:pt x="576" y="0"/>
                      </a:moveTo>
                      <a:cubicBezTo>
                        <a:pt x="475" y="0"/>
                        <a:pt x="371" y="35"/>
                        <a:pt x="253" y="105"/>
                      </a:cubicBezTo>
                      <a:cubicBezTo>
                        <a:pt x="1" y="253"/>
                        <a:pt x="43" y="337"/>
                        <a:pt x="169" y="410"/>
                      </a:cubicBezTo>
                      <a:cubicBezTo>
                        <a:pt x="253" y="463"/>
                        <a:pt x="390" y="484"/>
                        <a:pt x="400" y="484"/>
                      </a:cubicBezTo>
                      <a:lnTo>
                        <a:pt x="358" y="505"/>
                      </a:lnTo>
                      <a:lnTo>
                        <a:pt x="442" y="557"/>
                      </a:lnTo>
                      <a:lnTo>
                        <a:pt x="1294" y="63"/>
                      </a:lnTo>
                      <a:lnTo>
                        <a:pt x="1210" y="10"/>
                      </a:lnTo>
                      <a:lnTo>
                        <a:pt x="946" y="158"/>
                      </a:lnTo>
                      <a:cubicBezTo>
                        <a:pt x="936" y="147"/>
                        <a:pt x="862" y="94"/>
                        <a:pt x="810" y="63"/>
                      </a:cubicBezTo>
                      <a:cubicBezTo>
                        <a:pt x="732" y="22"/>
                        <a:pt x="655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5" name="Google Shape;836;p53">
                  <a:extLst>
                    <a:ext uri="{FF2B5EF4-FFF2-40B4-BE49-F238E27FC236}">
                      <a16:creationId xmlns:a16="http://schemas.microsoft.com/office/drawing/2014/main" id="{DEDBF28C-DEC4-470C-9F40-7D557B81396A}"/>
                    </a:ext>
                  </a:extLst>
                </p:cNvPr>
                <p:cNvSpPr/>
                <p:nvPr/>
              </p:nvSpPr>
              <p:spPr>
                <a:xfrm>
                  <a:off x="5488700" y="1951463"/>
                  <a:ext cx="299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8" extrusionOk="0">
                      <a:moveTo>
                        <a:pt x="759" y="77"/>
                      </a:moveTo>
                      <a:cubicBezTo>
                        <a:pt x="821" y="77"/>
                        <a:pt x="874" y="95"/>
                        <a:pt x="925" y="124"/>
                      </a:cubicBezTo>
                      <a:cubicBezTo>
                        <a:pt x="1051" y="198"/>
                        <a:pt x="1041" y="272"/>
                        <a:pt x="778" y="430"/>
                      </a:cubicBezTo>
                      <a:cubicBezTo>
                        <a:pt x="639" y="508"/>
                        <a:pt x="538" y="541"/>
                        <a:pt x="453" y="541"/>
                      </a:cubicBezTo>
                      <a:cubicBezTo>
                        <a:pt x="391" y="541"/>
                        <a:pt x="338" y="524"/>
                        <a:pt x="285" y="493"/>
                      </a:cubicBezTo>
                      <a:cubicBezTo>
                        <a:pt x="159" y="419"/>
                        <a:pt x="159" y="346"/>
                        <a:pt x="400" y="208"/>
                      </a:cubicBezTo>
                      <a:cubicBezTo>
                        <a:pt x="556" y="115"/>
                        <a:pt x="668" y="77"/>
                        <a:pt x="759" y="77"/>
                      </a:cubicBezTo>
                      <a:close/>
                      <a:moveTo>
                        <a:pt x="752" y="1"/>
                      </a:moveTo>
                      <a:cubicBezTo>
                        <a:pt x="630" y="1"/>
                        <a:pt x="490" y="45"/>
                        <a:pt x="306" y="145"/>
                      </a:cubicBezTo>
                      <a:cubicBezTo>
                        <a:pt x="1" y="324"/>
                        <a:pt x="22" y="440"/>
                        <a:pt x="201" y="545"/>
                      </a:cubicBezTo>
                      <a:cubicBezTo>
                        <a:pt x="279" y="591"/>
                        <a:pt x="362" y="617"/>
                        <a:pt x="456" y="617"/>
                      </a:cubicBezTo>
                      <a:cubicBezTo>
                        <a:pt x="574" y="617"/>
                        <a:pt x="709" y="576"/>
                        <a:pt x="873" y="482"/>
                      </a:cubicBezTo>
                      <a:cubicBezTo>
                        <a:pt x="1198" y="293"/>
                        <a:pt x="1188" y="177"/>
                        <a:pt x="1009" y="72"/>
                      </a:cubicBezTo>
                      <a:cubicBezTo>
                        <a:pt x="927" y="27"/>
                        <a:pt x="845" y="1"/>
                        <a:pt x="752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6" name="Google Shape;837;p53">
                  <a:extLst>
                    <a:ext uri="{FF2B5EF4-FFF2-40B4-BE49-F238E27FC236}">
                      <a16:creationId xmlns:a16="http://schemas.microsoft.com/office/drawing/2014/main" id="{6A7E799C-364B-4E3A-AC8E-F15480DA1EB0}"/>
                    </a:ext>
                  </a:extLst>
                </p:cNvPr>
                <p:cNvSpPr/>
                <p:nvPr/>
              </p:nvSpPr>
              <p:spPr>
                <a:xfrm>
                  <a:off x="5465050" y="1936963"/>
                  <a:ext cx="313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" h="659" extrusionOk="0">
                      <a:moveTo>
                        <a:pt x="789" y="1"/>
                      </a:moveTo>
                      <a:lnTo>
                        <a:pt x="369" y="221"/>
                      </a:lnTo>
                      <a:lnTo>
                        <a:pt x="411" y="263"/>
                      </a:lnTo>
                      <a:cubicBezTo>
                        <a:pt x="421" y="263"/>
                        <a:pt x="547" y="284"/>
                        <a:pt x="652" y="347"/>
                      </a:cubicBezTo>
                      <a:cubicBezTo>
                        <a:pt x="747" y="400"/>
                        <a:pt x="778" y="463"/>
                        <a:pt x="663" y="536"/>
                      </a:cubicBezTo>
                      <a:cubicBezTo>
                        <a:pt x="600" y="568"/>
                        <a:pt x="537" y="584"/>
                        <a:pt x="475" y="584"/>
                      </a:cubicBezTo>
                      <a:cubicBezTo>
                        <a:pt x="414" y="584"/>
                        <a:pt x="353" y="568"/>
                        <a:pt x="295" y="536"/>
                      </a:cubicBezTo>
                      <a:cubicBezTo>
                        <a:pt x="190" y="473"/>
                        <a:pt x="85" y="389"/>
                        <a:pt x="85" y="379"/>
                      </a:cubicBezTo>
                      <a:lnTo>
                        <a:pt x="1" y="421"/>
                      </a:lnTo>
                      <a:cubicBezTo>
                        <a:pt x="1" y="421"/>
                        <a:pt x="106" y="515"/>
                        <a:pt x="222" y="589"/>
                      </a:cubicBezTo>
                      <a:cubicBezTo>
                        <a:pt x="304" y="635"/>
                        <a:pt x="390" y="659"/>
                        <a:pt x="479" y="659"/>
                      </a:cubicBezTo>
                      <a:cubicBezTo>
                        <a:pt x="571" y="659"/>
                        <a:pt x="666" y="632"/>
                        <a:pt x="757" y="578"/>
                      </a:cubicBezTo>
                      <a:cubicBezTo>
                        <a:pt x="926" y="484"/>
                        <a:pt x="894" y="389"/>
                        <a:pt x="747" y="305"/>
                      </a:cubicBezTo>
                      <a:cubicBezTo>
                        <a:pt x="652" y="253"/>
                        <a:pt x="516" y="232"/>
                        <a:pt x="505" y="232"/>
                      </a:cubicBezTo>
                      <a:lnTo>
                        <a:pt x="778" y="95"/>
                      </a:lnTo>
                      <a:lnTo>
                        <a:pt x="1168" y="316"/>
                      </a:lnTo>
                      <a:lnTo>
                        <a:pt x="1252" y="263"/>
                      </a:lnTo>
                      <a:lnTo>
                        <a:pt x="789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7" name="Google Shape;838;p53">
                  <a:extLst>
                    <a:ext uri="{FF2B5EF4-FFF2-40B4-BE49-F238E27FC236}">
                      <a16:creationId xmlns:a16="http://schemas.microsoft.com/office/drawing/2014/main" id="{53ADAFD3-3A78-45E5-ADE5-FF39E74026ED}"/>
                    </a:ext>
                  </a:extLst>
                </p:cNvPr>
                <p:cNvSpPr/>
                <p:nvPr/>
              </p:nvSpPr>
              <p:spPr>
                <a:xfrm>
                  <a:off x="5481350" y="1955613"/>
                  <a:ext cx="580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27" extrusionOk="0">
                      <a:moveTo>
                        <a:pt x="126" y="0"/>
                      </a:moveTo>
                      <a:lnTo>
                        <a:pt x="0" y="74"/>
                      </a:lnTo>
                      <a:lnTo>
                        <a:pt x="95" y="127"/>
                      </a:lnTo>
                      <a:lnTo>
                        <a:pt x="232" y="53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8" name="Google Shape;839;p53">
                  <a:extLst>
                    <a:ext uri="{FF2B5EF4-FFF2-40B4-BE49-F238E27FC236}">
                      <a16:creationId xmlns:a16="http://schemas.microsoft.com/office/drawing/2014/main" id="{A1E6A030-B6F1-4236-A98D-B6807FF3A241}"/>
                    </a:ext>
                  </a:extLst>
                </p:cNvPr>
                <p:cNvSpPr/>
                <p:nvPr/>
              </p:nvSpPr>
              <p:spPr>
                <a:xfrm>
                  <a:off x="5406750" y="1957988"/>
                  <a:ext cx="21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57" extrusionOk="0">
                      <a:moveTo>
                        <a:pt x="369" y="0"/>
                      </a:moveTo>
                      <a:lnTo>
                        <a:pt x="348" y="63"/>
                      </a:lnTo>
                      <a:lnTo>
                        <a:pt x="684" y="106"/>
                      </a:lnTo>
                      <a:lnTo>
                        <a:pt x="0" y="505"/>
                      </a:lnTo>
                      <a:lnTo>
                        <a:pt x="85" y="557"/>
                      </a:lnTo>
                      <a:lnTo>
                        <a:pt x="873" y="106"/>
                      </a:lnTo>
                      <a:lnTo>
                        <a:pt x="789" y="5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9" name="Google Shape;840;p53">
                  <a:extLst>
                    <a:ext uri="{FF2B5EF4-FFF2-40B4-BE49-F238E27FC236}">
                      <a16:creationId xmlns:a16="http://schemas.microsoft.com/office/drawing/2014/main" id="{D211A125-F013-46FA-BD04-2115791CA401}"/>
                    </a:ext>
                  </a:extLst>
                </p:cNvPr>
                <p:cNvSpPr/>
                <p:nvPr/>
              </p:nvSpPr>
              <p:spPr>
                <a:xfrm>
                  <a:off x="5440375" y="1979563"/>
                  <a:ext cx="29975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21" extrusionOk="0">
                      <a:moveTo>
                        <a:pt x="753" y="77"/>
                      </a:moveTo>
                      <a:cubicBezTo>
                        <a:pt x="816" y="77"/>
                        <a:pt x="870" y="95"/>
                        <a:pt x="925" y="125"/>
                      </a:cubicBezTo>
                      <a:cubicBezTo>
                        <a:pt x="1051" y="198"/>
                        <a:pt x="1041" y="272"/>
                        <a:pt x="778" y="429"/>
                      </a:cubicBezTo>
                      <a:cubicBezTo>
                        <a:pt x="639" y="508"/>
                        <a:pt x="534" y="542"/>
                        <a:pt x="447" y="542"/>
                      </a:cubicBezTo>
                      <a:cubicBezTo>
                        <a:pt x="382" y="542"/>
                        <a:pt x="327" y="524"/>
                        <a:pt x="274" y="492"/>
                      </a:cubicBezTo>
                      <a:cubicBezTo>
                        <a:pt x="147" y="429"/>
                        <a:pt x="147" y="345"/>
                        <a:pt x="390" y="209"/>
                      </a:cubicBezTo>
                      <a:cubicBezTo>
                        <a:pt x="552" y="115"/>
                        <a:pt x="662" y="77"/>
                        <a:pt x="753" y="77"/>
                      </a:cubicBezTo>
                      <a:close/>
                      <a:moveTo>
                        <a:pt x="746" y="1"/>
                      </a:moveTo>
                      <a:cubicBezTo>
                        <a:pt x="623" y="1"/>
                        <a:pt x="479" y="45"/>
                        <a:pt x="295" y="146"/>
                      </a:cubicBezTo>
                      <a:cubicBezTo>
                        <a:pt x="0" y="324"/>
                        <a:pt x="21" y="440"/>
                        <a:pt x="200" y="545"/>
                      </a:cubicBezTo>
                      <a:cubicBezTo>
                        <a:pt x="281" y="593"/>
                        <a:pt x="366" y="621"/>
                        <a:pt x="462" y="621"/>
                      </a:cubicBezTo>
                      <a:cubicBezTo>
                        <a:pt x="579" y="621"/>
                        <a:pt x="712" y="580"/>
                        <a:pt x="873" y="482"/>
                      </a:cubicBezTo>
                      <a:cubicBezTo>
                        <a:pt x="1198" y="293"/>
                        <a:pt x="1188" y="177"/>
                        <a:pt x="999" y="72"/>
                      </a:cubicBezTo>
                      <a:cubicBezTo>
                        <a:pt x="921" y="27"/>
                        <a:pt x="840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0" name="Google Shape;841;p53">
                  <a:extLst>
                    <a:ext uri="{FF2B5EF4-FFF2-40B4-BE49-F238E27FC236}">
                      <a16:creationId xmlns:a16="http://schemas.microsoft.com/office/drawing/2014/main" id="{B1CEC5CF-BAEA-4E03-81A4-6577D109FAD7}"/>
                    </a:ext>
                  </a:extLst>
                </p:cNvPr>
                <p:cNvSpPr/>
                <p:nvPr/>
              </p:nvSpPr>
              <p:spPr>
                <a:xfrm>
                  <a:off x="5432775" y="1983738"/>
                  <a:ext cx="5800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7" extrusionOk="0">
                      <a:moveTo>
                        <a:pt x="136" y="0"/>
                      </a:moveTo>
                      <a:lnTo>
                        <a:pt x="0" y="73"/>
                      </a:lnTo>
                      <a:lnTo>
                        <a:pt x="94" y="136"/>
                      </a:lnTo>
                      <a:lnTo>
                        <a:pt x="231" y="5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1" name="Google Shape;842;p53">
                  <a:extLst>
                    <a:ext uri="{FF2B5EF4-FFF2-40B4-BE49-F238E27FC236}">
                      <a16:creationId xmlns:a16="http://schemas.microsoft.com/office/drawing/2014/main" id="{DED5B0BB-AF28-4CC3-B4F8-A827488090AF}"/>
                    </a:ext>
                  </a:extLst>
                </p:cNvPr>
                <p:cNvSpPr/>
                <p:nvPr/>
              </p:nvSpPr>
              <p:spPr>
                <a:xfrm>
                  <a:off x="5416200" y="1966063"/>
                  <a:ext cx="3077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13" extrusionOk="0">
                      <a:moveTo>
                        <a:pt x="773" y="71"/>
                      </a:moveTo>
                      <a:cubicBezTo>
                        <a:pt x="833" y="71"/>
                        <a:pt x="894" y="87"/>
                        <a:pt x="946" y="119"/>
                      </a:cubicBezTo>
                      <a:cubicBezTo>
                        <a:pt x="1083" y="203"/>
                        <a:pt x="1020" y="297"/>
                        <a:pt x="852" y="402"/>
                      </a:cubicBezTo>
                      <a:cubicBezTo>
                        <a:pt x="841" y="402"/>
                        <a:pt x="684" y="360"/>
                        <a:pt x="610" y="318"/>
                      </a:cubicBezTo>
                      <a:cubicBezTo>
                        <a:pt x="495" y="245"/>
                        <a:pt x="484" y="192"/>
                        <a:pt x="600" y="119"/>
                      </a:cubicBezTo>
                      <a:cubicBezTo>
                        <a:pt x="653" y="87"/>
                        <a:pt x="713" y="71"/>
                        <a:pt x="773" y="71"/>
                      </a:cubicBezTo>
                      <a:close/>
                      <a:moveTo>
                        <a:pt x="747" y="0"/>
                      </a:moveTo>
                      <a:cubicBezTo>
                        <a:pt x="661" y="0"/>
                        <a:pt x="574" y="21"/>
                        <a:pt x="495" y="66"/>
                      </a:cubicBezTo>
                      <a:cubicBezTo>
                        <a:pt x="337" y="161"/>
                        <a:pt x="358" y="255"/>
                        <a:pt x="516" y="360"/>
                      </a:cubicBezTo>
                      <a:cubicBezTo>
                        <a:pt x="600" y="402"/>
                        <a:pt x="757" y="444"/>
                        <a:pt x="768" y="444"/>
                      </a:cubicBezTo>
                      <a:cubicBezTo>
                        <a:pt x="663" y="503"/>
                        <a:pt x="567" y="532"/>
                        <a:pt x="480" y="532"/>
                      </a:cubicBezTo>
                      <a:cubicBezTo>
                        <a:pt x="410" y="532"/>
                        <a:pt x="345" y="513"/>
                        <a:pt x="285" y="476"/>
                      </a:cubicBezTo>
                      <a:cubicBezTo>
                        <a:pt x="180" y="423"/>
                        <a:pt x="96" y="360"/>
                        <a:pt x="85" y="350"/>
                      </a:cubicBezTo>
                      <a:lnTo>
                        <a:pt x="1" y="392"/>
                      </a:lnTo>
                      <a:cubicBezTo>
                        <a:pt x="12" y="392"/>
                        <a:pt x="96" y="465"/>
                        <a:pt x="201" y="528"/>
                      </a:cubicBezTo>
                      <a:cubicBezTo>
                        <a:pt x="293" y="582"/>
                        <a:pt x="388" y="613"/>
                        <a:pt x="493" y="613"/>
                      </a:cubicBezTo>
                      <a:cubicBezTo>
                        <a:pt x="615" y="613"/>
                        <a:pt x="752" y="571"/>
                        <a:pt x="915" y="476"/>
                      </a:cubicBezTo>
                      <a:cubicBezTo>
                        <a:pt x="1156" y="329"/>
                        <a:pt x="1230" y="192"/>
                        <a:pt x="1030" y="77"/>
                      </a:cubicBezTo>
                      <a:cubicBezTo>
                        <a:pt x="942" y="27"/>
                        <a:pt x="844" y="0"/>
                        <a:pt x="74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2" name="Google Shape;843;p53">
                  <a:extLst>
                    <a:ext uri="{FF2B5EF4-FFF2-40B4-BE49-F238E27FC236}">
                      <a16:creationId xmlns:a16="http://schemas.microsoft.com/office/drawing/2014/main" id="{F2148417-828A-46B1-A548-A588512DF901}"/>
                    </a:ext>
                  </a:extLst>
                </p:cNvPr>
                <p:cNvSpPr/>
                <p:nvPr/>
              </p:nvSpPr>
              <p:spPr>
                <a:xfrm>
                  <a:off x="5331900" y="1973988"/>
                  <a:ext cx="110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54" extrusionOk="0">
                      <a:moveTo>
                        <a:pt x="85" y="1"/>
                      </a:moveTo>
                      <a:lnTo>
                        <a:pt x="0" y="54"/>
                      </a:lnTo>
                      <a:lnTo>
                        <a:pt x="368" y="253"/>
                      </a:lnTo>
                      <a:lnTo>
                        <a:pt x="442" y="211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3" name="Google Shape;844;p53">
                  <a:extLst>
                    <a:ext uri="{FF2B5EF4-FFF2-40B4-BE49-F238E27FC236}">
                      <a16:creationId xmlns:a16="http://schemas.microsoft.com/office/drawing/2014/main" id="{5A3B10A8-8BB5-44C4-80DA-F2FF1EBA025B}"/>
                    </a:ext>
                  </a:extLst>
                </p:cNvPr>
                <p:cNvSpPr/>
                <p:nvPr/>
              </p:nvSpPr>
              <p:spPr>
                <a:xfrm>
                  <a:off x="5391800" y="2007713"/>
                  <a:ext cx="299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20" extrusionOk="0">
                      <a:moveTo>
                        <a:pt x="758" y="76"/>
                      </a:moveTo>
                      <a:cubicBezTo>
                        <a:pt x="821" y="76"/>
                        <a:pt x="873" y="93"/>
                        <a:pt x="925" y="123"/>
                      </a:cubicBezTo>
                      <a:cubicBezTo>
                        <a:pt x="1061" y="197"/>
                        <a:pt x="1051" y="270"/>
                        <a:pt x="788" y="428"/>
                      </a:cubicBezTo>
                      <a:cubicBezTo>
                        <a:pt x="638" y="509"/>
                        <a:pt x="532" y="542"/>
                        <a:pt x="445" y="542"/>
                      </a:cubicBezTo>
                      <a:cubicBezTo>
                        <a:pt x="385" y="542"/>
                        <a:pt x="334" y="527"/>
                        <a:pt x="283" y="501"/>
                      </a:cubicBezTo>
                      <a:cubicBezTo>
                        <a:pt x="157" y="428"/>
                        <a:pt x="157" y="344"/>
                        <a:pt x="399" y="207"/>
                      </a:cubicBezTo>
                      <a:cubicBezTo>
                        <a:pt x="555" y="113"/>
                        <a:pt x="667" y="76"/>
                        <a:pt x="758" y="76"/>
                      </a:cubicBezTo>
                      <a:close/>
                      <a:moveTo>
                        <a:pt x="752" y="0"/>
                      </a:moveTo>
                      <a:cubicBezTo>
                        <a:pt x="628" y="0"/>
                        <a:pt x="485" y="46"/>
                        <a:pt x="304" y="155"/>
                      </a:cubicBezTo>
                      <a:cubicBezTo>
                        <a:pt x="0" y="323"/>
                        <a:pt x="21" y="438"/>
                        <a:pt x="199" y="543"/>
                      </a:cubicBezTo>
                      <a:cubicBezTo>
                        <a:pt x="285" y="591"/>
                        <a:pt x="371" y="619"/>
                        <a:pt x="467" y="619"/>
                      </a:cubicBezTo>
                      <a:cubicBezTo>
                        <a:pt x="584" y="619"/>
                        <a:pt x="716" y="578"/>
                        <a:pt x="883" y="480"/>
                      </a:cubicBezTo>
                      <a:cubicBezTo>
                        <a:pt x="1198" y="291"/>
                        <a:pt x="1187" y="186"/>
                        <a:pt x="1009" y="71"/>
                      </a:cubicBezTo>
                      <a:cubicBezTo>
                        <a:pt x="928" y="26"/>
                        <a:pt x="845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4" name="Google Shape;845;p53">
                  <a:extLst>
                    <a:ext uri="{FF2B5EF4-FFF2-40B4-BE49-F238E27FC236}">
                      <a16:creationId xmlns:a16="http://schemas.microsoft.com/office/drawing/2014/main" id="{6029A412-D235-4C97-8752-FAD6C069499A}"/>
                    </a:ext>
                  </a:extLst>
                </p:cNvPr>
                <p:cNvSpPr/>
                <p:nvPr/>
              </p:nvSpPr>
              <p:spPr>
                <a:xfrm>
                  <a:off x="5384425" y="20118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7" y="1"/>
                      </a:moveTo>
                      <a:lnTo>
                        <a:pt x="1" y="75"/>
                      </a:lnTo>
                      <a:lnTo>
                        <a:pt x="95" y="138"/>
                      </a:lnTo>
                      <a:lnTo>
                        <a:pt x="232" y="54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5" name="Google Shape;846;p53">
                  <a:extLst>
                    <a:ext uri="{FF2B5EF4-FFF2-40B4-BE49-F238E27FC236}">
                      <a16:creationId xmlns:a16="http://schemas.microsoft.com/office/drawing/2014/main" id="{DDFE7258-776B-48E5-BA46-0F397194CC41}"/>
                    </a:ext>
                  </a:extLst>
                </p:cNvPr>
                <p:cNvSpPr/>
                <p:nvPr/>
              </p:nvSpPr>
              <p:spPr>
                <a:xfrm>
                  <a:off x="5368150" y="1993188"/>
                  <a:ext cx="312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664" extrusionOk="0">
                      <a:moveTo>
                        <a:pt x="788" y="0"/>
                      </a:moveTo>
                      <a:lnTo>
                        <a:pt x="368" y="221"/>
                      </a:lnTo>
                      <a:lnTo>
                        <a:pt x="410" y="263"/>
                      </a:lnTo>
                      <a:cubicBezTo>
                        <a:pt x="421" y="274"/>
                        <a:pt x="557" y="295"/>
                        <a:pt x="652" y="347"/>
                      </a:cubicBezTo>
                      <a:cubicBezTo>
                        <a:pt x="746" y="410"/>
                        <a:pt x="778" y="463"/>
                        <a:pt x="662" y="536"/>
                      </a:cubicBezTo>
                      <a:cubicBezTo>
                        <a:pt x="601" y="571"/>
                        <a:pt x="541" y="587"/>
                        <a:pt x="482" y="587"/>
                      </a:cubicBezTo>
                      <a:cubicBezTo>
                        <a:pt x="417" y="587"/>
                        <a:pt x="354" y="569"/>
                        <a:pt x="295" y="536"/>
                      </a:cubicBezTo>
                      <a:cubicBezTo>
                        <a:pt x="200" y="484"/>
                        <a:pt x="84" y="389"/>
                        <a:pt x="84" y="389"/>
                      </a:cubicBezTo>
                      <a:lnTo>
                        <a:pt x="0" y="421"/>
                      </a:lnTo>
                      <a:cubicBezTo>
                        <a:pt x="11" y="431"/>
                        <a:pt x="105" y="526"/>
                        <a:pt x="232" y="589"/>
                      </a:cubicBezTo>
                      <a:cubicBezTo>
                        <a:pt x="312" y="637"/>
                        <a:pt x="401" y="663"/>
                        <a:pt x="495" y="663"/>
                      </a:cubicBezTo>
                      <a:cubicBezTo>
                        <a:pt x="583" y="663"/>
                        <a:pt x="675" y="640"/>
                        <a:pt x="767" y="589"/>
                      </a:cubicBezTo>
                      <a:cubicBezTo>
                        <a:pt x="935" y="484"/>
                        <a:pt x="893" y="400"/>
                        <a:pt x="746" y="305"/>
                      </a:cubicBezTo>
                      <a:cubicBezTo>
                        <a:pt x="652" y="253"/>
                        <a:pt x="515" y="232"/>
                        <a:pt x="505" y="232"/>
                      </a:cubicBezTo>
                      <a:lnTo>
                        <a:pt x="788" y="94"/>
                      </a:lnTo>
                      <a:lnTo>
                        <a:pt x="1166" y="316"/>
                      </a:lnTo>
                      <a:lnTo>
                        <a:pt x="1250" y="263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6" name="Google Shape;847;p53">
                  <a:extLst>
                    <a:ext uri="{FF2B5EF4-FFF2-40B4-BE49-F238E27FC236}">
                      <a16:creationId xmlns:a16="http://schemas.microsoft.com/office/drawing/2014/main" id="{889A295D-9431-4046-AFF2-009AABDC89B1}"/>
                    </a:ext>
                  </a:extLst>
                </p:cNvPr>
                <p:cNvSpPr/>
                <p:nvPr/>
              </p:nvSpPr>
              <p:spPr>
                <a:xfrm>
                  <a:off x="5351075" y="1983463"/>
                  <a:ext cx="30225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736" extrusionOk="0">
                      <a:moveTo>
                        <a:pt x="767" y="0"/>
                      </a:moveTo>
                      <a:lnTo>
                        <a:pt x="704" y="53"/>
                      </a:lnTo>
                      <a:cubicBezTo>
                        <a:pt x="704" y="53"/>
                        <a:pt x="841" y="105"/>
                        <a:pt x="925" y="158"/>
                      </a:cubicBezTo>
                      <a:cubicBezTo>
                        <a:pt x="1041" y="221"/>
                        <a:pt x="1062" y="273"/>
                        <a:pt x="957" y="336"/>
                      </a:cubicBezTo>
                      <a:cubicBezTo>
                        <a:pt x="873" y="389"/>
                        <a:pt x="746" y="389"/>
                        <a:pt x="546" y="389"/>
                      </a:cubicBezTo>
                      <a:lnTo>
                        <a:pt x="74" y="399"/>
                      </a:lnTo>
                      <a:lnTo>
                        <a:pt x="0" y="441"/>
                      </a:lnTo>
                      <a:lnTo>
                        <a:pt x="504" y="736"/>
                      </a:lnTo>
                      <a:lnTo>
                        <a:pt x="578" y="684"/>
                      </a:lnTo>
                      <a:lnTo>
                        <a:pt x="189" y="462"/>
                      </a:lnTo>
                      <a:lnTo>
                        <a:pt x="609" y="452"/>
                      </a:lnTo>
                      <a:cubicBezTo>
                        <a:pt x="652" y="454"/>
                        <a:pt x="692" y="456"/>
                        <a:pt x="729" y="456"/>
                      </a:cubicBezTo>
                      <a:cubicBezTo>
                        <a:pt x="871" y="456"/>
                        <a:pt x="969" y="437"/>
                        <a:pt x="1062" y="378"/>
                      </a:cubicBezTo>
                      <a:cubicBezTo>
                        <a:pt x="1209" y="294"/>
                        <a:pt x="1188" y="210"/>
                        <a:pt x="1030" y="116"/>
                      </a:cubicBezTo>
                      <a:cubicBezTo>
                        <a:pt x="915" y="53"/>
                        <a:pt x="778" y="11"/>
                        <a:pt x="76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7" name="Google Shape;848;p53">
                  <a:extLst>
                    <a:ext uri="{FF2B5EF4-FFF2-40B4-BE49-F238E27FC236}">
                      <a16:creationId xmlns:a16="http://schemas.microsoft.com/office/drawing/2014/main" id="{57AD15C7-3C8A-42E8-8C95-7C7761D02574}"/>
                    </a:ext>
                  </a:extLst>
                </p:cNvPr>
                <p:cNvSpPr/>
                <p:nvPr/>
              </p:nvSpPr>
              <p:spPr>
                <a:xfrm>
                  <a:off x="5304050" y="2013313"/>
                  <a:ext cx="305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610" extrusionOk="0">
                      <a:moveTo>
                        <a:pt x="379" y="204"/>
                      </a:moveTo>
                      <a:cubicBezTo>
                        <a:pt x="389" y="204"/>
                        <a:pt x="526" y="235"/>
                        <a:pt x="610" y="288"/>
                      </a:cubicBezTo>
                      <a:cubicBezTo>
                        <a:pt x="725" y="351"/>
                        <a:pt x="736" y="424"/>
                        <a:pt x="631" y="487"/>
                      </a:cubicBezTo>
                      <a:cubicBezTo>
                        <a:pt x="573" y="519"/>
                        <a:pt x="513" y="535"/>
                        <a:pt x="451" y="535"/>
                      </a:cubicBezTo>
                      <a:cubicBezTo>
                        <a:pt x="389" y="535"/>
                        <a:pt x="326" y="519"/>
                        <a:pt x="263" y="487"/>
                      </a:cubicBezTo>
                      <a:cubicBezTo>
                        <a:pt x="137" y="403"/>
                        <a:pt x="211" y="298"/>
                        <a:pt x="379" y="204"/>
                      </a:cubicBezTo>
                      <a:close/>
                      <a:moveTo>
                        <a:pt x="730" y="1"/>
                      </a:moveTo>
                      <a:cubicBezTo>
                        <a:pt x="606" y="1"/>
                        <a:pt x="468" y="40"/>
                        <a:pt x="316" y="130"/>
                      </a:cubicBezTo>
                      <a:cubicBezTo>
                        <a:pt x="64" y="277"/>
                        <a:pt x="1" y="414"/>
                        <a:pt x="190" y="529"/>
                      </a:cubicBezTo>
                      <a:cubicBezTo>
                        <a:pt x="281" y="583"/>
                        <a:pt x="376" y="610"/>
                        <a:pt x="469" y="610"/>
                      </a:cubicBezTo>
                      <a:cubicBezTo>
                        <a:pt x="557" y="610"/>
                        <a:pt x="644" y="586"/>
                        <a:pt x="725" y="540"/>
                      </a:cubicBezTo>
                      <a:cubicBezTo>
                        <a:pt x="883" y="445"/>
                        <a:pt x="872" y="340"/>
                        <a:pt x="704" y="246"/>
                      </a:cubicBezTo>
                      <a:cubicBezTo>
                        <a:pt x="620" y="193"/>
                        <a:pt x="463" y="162"/>
                        <a:pt x="452" y="162"/>
                      </a:cubicBezTo>
                      <a:cubicBezTo>
                        <a:pt x="555" y="102"/>
                        <a:pt x="654" y="72"/>
                        <a:pt x="748" y="72"/>
                      </a:cubicBezTo>
                      <a:cubicBezTo>
                        <a:pt x="817" y="72"/>
                        <a:pt x="884" y="88"/>
                        <a:pt x="946" y="120"/>
                      </a:cubicBezTo>
                      <a:cubicBezTo>
                        <a:pt x="1041" y="183"/>
                        <a:pt x="1125" y="246"/>
                        <a:pt x="1136" y="256"/>
                      </a:cubicBezTo>
                      <a:lnTo>
                        <a:pt x="1220" y="214"/>
                      </a:lnTo>
                      <a:cubicBezTo>
                        <a:pt x="1209" y="214"/>
                        <a:pt x="1125" y="141"/>
                        <a:pt x="1020" y="78"/>
                      </a:cubicBezTo>
                      <a:cubicBezTo>
                        <a:pt x="932" y="29"/>
                        <a:pt x="836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8" name="Google Shape;849;p53">
                  <a:extLst>
                    <a:ext uri="{FF2B5EF4-FFF2-40B4-BE49-F238E27FC236}">
                      <a16:creationId xmlns:a16="http://schemas.microsoft.com/office/drawing/2014/main" id="{E7F4F739-A099-4C20-A100-96F63E02F715}"/>
                    </a:ext>
                  </a:extLst>
                </p:cNvPr>
                <p:cNvSpPr/>
                <p:nvPr/>
              </p:nvSpPr>
              <p:spPr>
                <a:xfrm>
                  <a:off x="5326900" y="2026238"/>
                  <a:ext cx="29725" cy="1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616" extrusionOk="0">
                      <a:moveTo>
                        <a:pt x="756" y="73"/>
                      </a:moveTo>
                      <a:cubicBezTo>
                        <a:pt x="815" y="73"/>
                        <a:pt x="866" y="89"/>
                        <a:pt x="915" y="117"/>
                      </a:cubicBezTo>
                      <a:cubicBezTo>
                        <a:pt x="1051" y="201"/>
                        <a:pt x="1041" y="275"/>
                        <a:pt x="778" y="422"/>
                      </a:cubicBezTo>
                      <a:cubicBezTo>
                        <a:pt x="637" y="509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48" y="422"/>
                        <a:pt x="148" y="349"/>
                        <a:pt x="390" y="201"/>
                      </a:cubicBezTo>
                      <a:cubicBezTo>
                        <a:pt x="550" y="112"/>
                        <a:pt x="663" y="73"/>
                        <a:pt x="756" y="73"/>
                      </a:cubicBezTo>
                      <a:close/>
                      <a:moveTo>
                        <a:pt x="739" y="1"/>
                      </a:moveTo>
                      <a:cubicBezTo>
                        <a:pt x="618" y="1"/>
                        <a:pt x="476" y="44"/>
                        <a:pt x="295" y="149"/>
                      </a:cubicBezTo>
                      <a:cubicBezTo>
                        <a:pt x="0" y="327"/>
                        <a:pt x="11" y="443"/>
                        <a:pt x="190" y="549"/>
                      </a:cubicBezTo>
                      <a:cubicBezTo>
                        <a:pt x="269" y="590"/>
                        <a:pt x="351" y="615"/>
                        <a:pt x="446" y="615"/>
                      </a:cubicBezTo>
                      <a:cubicBezTo>
                        <a:pt x="565" y="615"/>
                        <a:pt x="702" y="575"/>
                        <a:pt x="873" y="475"/>
                      </a:cubicBezTo>
                      <a:cubicBezTo>
                        <a:pt x="1188" y="296"/>
                        <a:pt x="1177" y="180"/>
                        <a:pt x="999" y="75"/>
                      </a:cubicBezTo>
                      <a:cubicBezTo>
                        <a:pt x="919" y="29"/>
                        <a:pt x="836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9" name="Google Shape;850;p53">
                  <a:extLst>
                    <a:ext uri="{FF2B5EF4-FFF2-40B4-BE49-F238E27FC236}">
                      <a16:creationId xmlns:a16="http://schemas.microsoft.com/office/drawing/2014/main" id="{CCA1A3F8-52BC-426A-910E-6E658D0050CF}"/>
                    </a:ext>
                  </a:extLst>
                </p:cNvPr>
                <p:cNvSpPr/>
                <p:nvPr/>
              </p:nvSpPr>
              <p:spPr>
                <a:xfrm>
                  <a:off x="5319300" y="20302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84"/>
                      </a:lnTo>
                      <a:lnTo>
                        <a:pt x="94" y="137"/>
                      </a:lnTo>
                      <a:lnTo>
                        <a:pt x="231" y="6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0" name="Google Shape;851;p53">
                  <a:extLst>
                    <a:ext uri="{FF2B5EF4-FFF2-40B4-BE49-F238E27FC236}">
                      <a16:creationId xmlns:a16="http://schemas.microsoft.com/office/drawing/2014/main" id="{13ED9157-9343-440E-9BE0-AB82CF08AD31}"/>
                    </a:ext>
                  </a:extLst>
                </p:cNvPr>
                <p:cNvSpPr/>
                <p:nvPr/>
              </p:nvSpPr>
              <p:spPr>
                <a:xfrm>
                  <a:off x="5343450" y="20359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59" y="70"/>
                      </a:moveTo>
                      <a:cubicBezTo>
                        <a:pt x="821" y="70"/>
                        <a:pt x="874" y="87"/>
                        <a:pt x="925" y="118"/>
                      </a:cubicBezTo>
                      <a:cubicBezTo>
                        <a:pt x="1051" y="191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4" y="544"/>
                      </a:cubicBezTo>
                      <a:cubicBezTo>
                        <a:pt x="383" y="544"/>
                        <a:pt x="332" y="526"/>
                        <a:pt x="284" y="496"/>
                      </a:cubicBezTo>
                      <a:cubicBezTo>
                        <a:pt x="158" y="422"/>
                        <a:pt x="148" y="349"/>
                        <a:pt x="400" y="202"/>
                      </a:cubicBezTo>
                      <a:cubicBezTo>
                        <a:pt x="556" y="108"/>
                        <a:pt x="667" y="70"/>
                        <a:pt x="759" y="70"/>
                      </a:cubicBezTo>
                      <a:close/>
                      <a:moveTo>
                        <a:pt x="738" y="0"/>
                      </a:moveTo>
                      <a:cubicBezTo>
                        <a:pt x="617" y="0"/>
                        <a:pt x="475" y="44"/>
                        <a:pt x="295" y="149"/>
                      </a:cubicBezTo>
                      <a:cubicBezTo>
                        <a:pt x="1" y="317"/>
                        <a:pt x="22" y="433"/>
                        <a:pt x="200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5"/>
                      </a:cubicBezTo>
                      <a:cubicBezTo>
                        <a:pt x="1199" y="286"/>
                        <a:pt x="1188" y="181"/>
                        <a:pt x="999" y="76"/>
                      </a:cubicBezTo>
                      <a:cubicBezTo>
                        <a:pt x="919" y="29"/>
                        <a:pt x="835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30" name="Google Shape;852;p53">
                <a:extLst>
                  <a:ext uri="{FF2B5EF4-FFF2-40B4-BE49-F238E27FC236}">
                    <a16:creationId xmlns:a16="http://schemas.microsoft.com/office/drawing/2014/main" id="{6F90E7C8-6D71-4807-AA57-4B0ED6A7B9D8}"/>
                  </a:ext>
                </a:extLst>
              </p:cNvPr>
              <p:cNvGrpSpPr/>
              <p:nvPr/>
            </p:nvGrpSpPr>
            <p:grpSpPr>
              <a:xfrm>
                <a:off x="3028945" y="2740526"/>
                <a:ext cx="1960580" cy="1159377"/>
                <a:chOff x="4923200" y="1561363"/>
                <a:chExt cx="975025" cy="576575"/>
              </a:xfrm>
            </p:grpSpPr>
            <p:sp>
              <p:nvSpPr>
                <p:cNvPr id="131" name="Google Shape;853;p53">
                  <a:extLst>
                    <a:ext uri="{FF2B5EF4-FFF2-40B4-BE49-F238E27FC236}">
                      <a16:creationId xmlns:a16="http://schemas.microsoft.com/office/drawing/2014/main" id="{773EE12A-E478-4AA1-87E0-B870486445A4}"/>
                    </a:ext>
                  </a:extLst>
                </p:cNvPr>
                <p:cNvSpPr/>
                <p:nvPr/>
              </p:nvSpPr>
              <p:spPr>
                <a:xfrm>
                  <a:off x="4923200" y="1561363"/>
                  <a:ext cx="975025" cy="5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1" h="23063" extrusionOk="0">
                      <a:moveTo>
                        <a:pt x="24607" y="0"/>
                      </a:moveTo>
                      <a:lnTo>
                        <a:pt x="21" y="14289"/>
                      </a:lnTo>
                      <a:cubicBezTo>
                        <a:pt x="409" y="14510"/>
                        <a:pt x="0" y="14752"/>
                        <a:pt x="388" y="14972"/>
                      </a:cubicBezTo>
                      <a:cubicBezTo>
                        <a:pt x="550" y="15068"/>
                        <a:pt x="714" y="15082"/>
                        <a:pt x="880" y="15082"/>
                      </a:cubicBezTo>
                      <a:cubicBezTo>
                        <a:pt x="953" y="15082"/>
                        <a:pt x="1026" y="15080"/>
                        <a:pt x="1099" y="15080"/>
                      </a:cubicBezTo>
                      <a:cubicBezTo>
                        <a:pt x="1259" y="15080"/>
                        <a:pt x="1419" y="15093"/>
                        <a:pt x="1576" y="15182"/>
                      </a:cubicBezTo>
                      <a:cubicBezTo>
                        <a:pt x="1964" y="15403"/>
                        <a:pt x="1544" y="15644"/>
                        <a:pt x="1933" y="15876"/>
                      </a:cubicBezTo>
                      <a:cubicBezTo>
                        <a:pt x="2086" y="15963"/>
                        <a:pt x="2244" y="15978"/>
                        <a:pt x="2403" y="15978"/>
                      </a:cubicBezTo>
                      <a:cubicBezTo>
                        <a:pt x="2489" y="15978"/>
                        <a:pt x="2575" y="15973"/>
                        <a:pt x="2661" y="15973"/>
                      </a:cubicBezTo>
                      <a:cubicBezTo>
                        <a:pt x="2820" y="15973"/>
                        <a:pt x="2978" y="15989"/>
                        <a:pt x="3131" y="16076"/>
                      </a:cubicBezTo>
                      <a:cubicBezTo>
                        <a:pt x="3519" y="16307"/>
                        <a:pt x="3099" y="16548"/>
                        <a:pt x="3488" y="16769"/>
                      </a:cubicBezTo>
                      <a:cubicBezTo>
                        <a:pt x="3645" y="16858"/>
                        <a:pt x="3806" y="16872"/>
                        <a:pt x="3969" y="16872"/>
                      </a:cubicBezTo>
                      <a:cubicBezTo>
                        <a:pt x="4043" y="16872"/>
                        <a:pt x="4117" y="16869"/>
                        <a:pt x="4191" y="16869"/>
                      </a:cubicBezTo>
                      <a:cubicBezTo>
                        <a:pt x="4358" y="16869"/>
                        <a:pt x="4525" y="16883"/>
                        <a:pt x="4686" y="16979"/>
                      </a:cubicBezTo>
                      <a:cubicBezTo>
                        <a:pt x="5074" y="17199"/>
                        <a:pt x="4654" y="17441"/>
                        <a:pt x="5043" y="17662"/>
                      </a:cubicBezTo>
                      <a:cubicBezTo>
                        <a:pt x="5204" y="17757"/>
                        <a:pt x="5371" y="17772"/>
                        <a:pt x="5538" y="17772"/>
                      </a:cubicBezTo>
                      <a:cubicBezTo>
                        <a:pt x="5612" y="17772"/>
                        <a:pt x="5686" y="17769"/>
                        <a:pt x="5760" y="17769"/>
                      </a:cubicBezTo>
                      <a:cubicBezTo>
                        <a:pt x="5923" y="17769"/>
                        <a:pt x="6084" y="17783"/>
                        <a:pt x="6241" y="17872"/>
                      </a:cubicBezTo>
                      <a:cubicBezTo>
                        <a:pt x="6629" y="18093"/>
                        <a:pt x="6209" y="18334"/>
                        <a:pt x="6598" y="18565"/>
                      </a:cubicBezTo>
                      <a:cubicBezTo>
                        <a:pt x="6754" y="18654"/>
                        <a:pt x="6916" y="18668"/>
                        <a:pt x="7078" y="18668"/>
                      </a:cubicBezTo>
                      <a:cubicBezTo>
                        <a:pt x="7153" y="18668"/>
                        <a:pt x="7228" y="18665"/>
                        <a:pt x="7303" y="18665"/>
                      </a:cubicBezTo>
                      <a:cubicBezTo>
                        <a:pt x="7469" y="18665"/>
                        <a:pt x="7635" y="18680"/>
                        <a:pt x="7796" y="18775"/>
                      </a:cubicBezTo>
                      <a:cubicBezTo>
                        <a:pt x="8184" y="18996"/>
                        <a:pt x="7764" y="19238"/>
                        <a:pt x="8153" y="19459"/>
                      </a:cubicBezTo>
                      <a:cubicBezTo>
                        <a:pt x="8314" y="19554"/>
                        <a:pt x="8479" y="19569"/>
                        <a:pt x="8646" y="19569"/>
                      </a:cubicBezTo>
                      <a:cubicBezTo>
                        <a:pt x="8721" y="19569"/>
                        <a:pt x="8796" y="19566"/>
                        <a:pt x="8871" y="19566"/>
                      </a:cubicBezTo>
                      <a:cubicBezTo>
                        <a:pt x="9033" y="19566"/>
                        <a:pt x="9195" y="19580"/>
                        <a:pt x="9351" y="19669"/>
                      </a:cubicBezTo>
                      <a:cubicBezTo>
                        <a:pt x="9739" y="19889"/>
                        <a:pt x="9319" y="20131"/>
                        <a:pt x="9708" y="20362"/>
                      </a:cubicBezTo>
                      <a:cubicBezTo>
                        <a:pt x="9861" y="20449"/>
                        <a:pt x="10019" y="20464"/>
                        <a:pt x="10177" y="20464"/>
                      </a:cubicBezTo>
                      <a:cubicBezTo>
                        <a:pt x="10264" y="20464"/>
                        <a:pt x="10350" y="20460"/>
                        <a:pt x="10436" y="20460"/>
                      </a:cubicBezTo>
                      <a:cubicBezTo>
                        <a:pt x="10595" y="20460"/>
                        <a:pt x="10753" y="20475"/>
                        <a:pt x="10906" y="20562"/>
                      </a:cubicBezTo>
                      <a:cubicBezTo>
                        <a:pt x="11294" y="20793"/>
                        <a:pt x="10874" y="21035"/>
                        <a:pt x="11263" y="21255"/>
                      </a:cubicBezTo>
                      <a:cubicBezTo>
                        <a:pt x="11424" y="21351"/>
                        <a:pt x="11591" y="21365"/>
                        <a:pt x="11758" y="21365"/>
                      </a:cubicBezTo>
                      <a:cubicBezTo>
                        <a:pt x="11832" y="21365"/>
                        <a:pt x="11906" y="21363"/>
                        <a:pt x="11980" y="21363"/>
                      </a:cubicBezTo>
                      <a:cubicBezTo>
                        <a:pt x="12143" y="21363"/>
                        <a:pt x="12304" y="21376"/>
                        <a:pt x="12461" y="21465"/>
                      </a:cubicBezTo>
                      <a:cubicBezTo>
                        <a:pt x="12849" y="21696"/>
                        <a:pt x="12440" y="21927"/>
                        <a:pt x="12828" y="22159"/>
                      </a:cubicBezTo>
                      <a:cubicBezTo>
                        <a:pt x="12985" y="22247"/>
                        <a:pt x="13145" y="22261"/>
                        <a:pt x="13305" y="22261"/>
                      </a:cubicBezTo>
                      <a:cubicBezTo>
                        <a:pt x="13379" y="22261"/>
                        <a:pt x="13453" y="22259"/>
                        <a:pt x="13526" y="22259"/>
                      </a:cubicBezTo>
                      <a:cubicBezTo>
                        <a:pt x="13691" y="22259"/>
                        <a:pt x="13855" y="22273"/>
                        <a:pt x="14016" y="22369"/>
                      </a:cubicBezTo>
                      <a:cubicBezTo>
                        <a:pt x="14415" y="22590"/>
                        <a:pt x="13995" y="22831"/>
                        <a:pt x="14383" y="23062"/>
                      </a:cubicBezTo>
                      <a:lnTo>
                        <a:pt x="38969" y="8763"/>
                      </a:lnTo>
                      <a:cubicBezTo>
                        <a:pt x="38581" y="8542"/>
                        <a:pt x="39001" y="8301"/>
                        <a:pt x="38612" y="8080"/>
                      </a:cubicBezTo>
                      <a:cubicBezTo>
                        <a:pt x="38451" y="7984"/>
                        <a:pt x="38286" y="7969"/>
                        <a:pt x="38119" y="7969"/>
                      </a:cubicBezTo>
                      <a:cubicBezTo>
                        <a:pt x="38044" y="7969"/>
                        <a:pt x="37969" y="7972"/>
                        <a:pt x="37894" y="7972"/>
                      </a:cubicBezTo>
                      <a:cubicBezTo>
                        <a:pt x="37732" y="7972"/>
                        <a:pt x="37571" y="7958"/>
                        <a:pt x="37414" y="7869"/>
                      </a:cubicBezTo>
                      <a:cubicBezTo>
                        <a:pt x="37026" y="7638"/>
                        <a:pt x="37435" y="7407"/>
                        <a:pt x="37047" y="7176"/>
                      </a:cubicBezTo>
                      <a:cubicBezTo>
                        <a:pt x="36890" y="7087"/>
                        <a:pt x="36730" y="7073"/>
                        <a:pt x="36569" y="7073"/>
                      </a:cubicBezTo>
                      <a:cubicBezTo>
                        <a:pt x="36496" y="7073"/>
                        <a:pt x="36423" y="7076"/>
                        <a:pt x="36350" y="7076"/>
                      </a:cubicBezTo>
                      <a:cubicBezTo>
                        <a:pt x="36185" y="7076"/>
                        <a:pt x="36020" y="7062"/>
                        <a:pt x="35859" y="6966"/>
                      </a:cubicBezTo>
                      <a:cubicBezTo>
                        <a:pt x="35471" y="6746"/>
                        <a:pt x="35880" y="6504"/>
                        <a:pt x="35492" y="6272"/>
                      </a:cubicBezTo>
                      <a:cubicBezTo>
                        <a:pt x="35339" y="6186"/>
                        <a:pt x="35182" y="6171"/>
                        <a:pt x="35026" y="6171"/>
                      </a:cubicBezTo>
                      <a:cubicBezTo>
                        <a:pt x="34941" y="6171"/>
                        <a:pt x="34855" y="6175"/>
                        <a:pt x="34770" y="6175"/>
                      </a:cubicBezTo>
                      <a:cubicBezTo>
                        <a:pt x="34613" y="6175"/>
                        <a:pt x="34457" y="6160"/>
                        <a:pt x="34304" y="6073"/>
                      </a:cubicBezTo>
                      <a:cubicBezTo>
                        <a:pt x="33916" y="5842"/>
                        <a:pt x="34325" y="5600"/>
                        <a:pt x="33937" y="5380"/>
                      </a:cubicBezTo>
                      <a:cubicBezTo>
                        <a:pt x="33780" y="5291"/>
                        <a:pt x="33620" y="5277"/>
                        <a:pt x="33460" y="5277"/>
                      </a:cubicBezTo>
                      <a:cubicBezTo>
                        <a:pt x="33386" y="5277"/>
                        <a:pt x="33312" y="5280"/>
                        <a:pt x="33239" y="5280"/>
                      </a:cubicBezTo>
                      <a:cubicBezTo>
                        <a:pt x="33074" y="5280"/>
                        <a:pt x="32910" y="5265"/>
                        <a:pt x="32749" y="5170"/>
                      </a:cubicBezTo>
                      <a:cubicBezTo>
                        <a:pt x="32361" y="4949"/>
                        <a:pt x="32770" y="4707"/>
                        <a:pt x="32382" y="4486"/>
                      </a:cubicBezTo>
                      <a:cubicBezTo>
                        <a:pt x="32221" y="4391"/>
                        <a:pt x="32057" y="4376"/>
                        <a:pt x="31892" y="4376"/>
                      </a:cubicBezTo>
                      <a:cubicBezTo>
                        <a:pt x="31818" y="4376"/>
                        <a:pt x="31744" y="4379"/>
                        <a:pt x="31671" y="4379"/>
                      </a:cubicBezTo>
                      <a:cubicBezTo>
                        <a:pt x="31510" y="4379"/>
                        <a:pt x="31351" y="4365"/>
                        <a:pt x="31194" y="4276"/>
                      </a:cubicBezTo>
                      <a:cubicBezTo>
                        <a:pt x="30806" y="4045"/>
                        <a:pt x="31215" y="3804"/>
                        <a:pt x="30827" y="3583"/>
                      </a:cubicBezTo>
                      <a:cubicBezTo>
                        <a:pt x="30670" y="3494"/>
                        <a:pt x="30510" y="3480"/>
                        <a:pt x="30349" y="3480"/>
                      </a:cubicBezTo>
                      <a:cubicBezTo>
                        <a:pt x="30276" y="3480"/>
                        <a:pt x="30203" y="3483"/>
                        <a:pt x="30130" y="3483"/>
                      </a:cubicBezTo>
                      <a:cubicBezTo>
                        <a:pt x="29965" y="3483"/>
                        <a:pt x="29800" y="3468"/>
                        <a:pt x="29639" y="3373"/>
                      </a:cubicBezTo>
                      <a:cubicBezTo>
                        <a:pt x="29251" y="3152"/>
                        <a:pt x="29660" y="2910"/>
                        <a:pt x="29272" y="2690"/>
                      </a:cubicBezTo>
                      <a:cubicBezTo>
                        <a:pt x="29110" y="2594"/>
                        <a:pt x="28946" y="2580"/>
                        <a:pt x="28780" y="2580"/>
                      </a:cubicBezTo>
                      <a:cubicBezTo>
                        <a:pt x="28707" y="2580"/>
                        <a:pt x="28634" y="2582"/>
                        <a:pt x="28561" y="2582"/>
                      </a:cubicBezTo>
                      <a:cubicBezTo>
                        <a:pt x="28401" y="2582"/>
                        <a:pt x="28241" y="2569"/>
                        <a:pt x="28084" y="2480"/>
                      </a:cubicBezTo>
                      <a:cubicBezTo>
                        <a:pt x="27696" y="2249"/>
                        <a:pt x="28105" y="2018"/>
                        <a:pt x="27717" y="1786"/>
                      </a:cubicBezTo>
                      <a:cubicBezTo>
                        <a:pt x="27560" y="1698"/>
                        <a:pt x="27401" y="1684"/>
                        <a:pt x="27240" y="1684"/>
                      </a:cubicBezTo>
                      <a:cubicBezTo>
                        <a:pt x="27166" y="1684"/>
                        <a:pt x="27092" y="1686"/>
                        <a:pt x="27019" y="1686"/>
                      </a:cubicBezTo>
                      <a:cubicBezTo>
                        <a:pt x="26854" y="1686"/>
                        <a:pt x="26690" y="1672"/>
                        <a:pt x="26529" y="1576"/>
                      </a:cubicBezTo>
                      <a:cubicBezTo>
                        <a:pt x="26141" y="1355"/>
                        <a:pt x="26550" y="1114"/>
                        <a:pt x="26162" y="893"/>
                      </a:cubicBezTo>
                      <a:cubicBezTo>
                        <a:pt x="25997" y="800"/>
                        <a:pt x="25829" y="787"/>
                        <a:pt x="25660" y="787"/>
                      </a:cubicBezTo>
                      <a:cubicBezTo>
                        <a:pt x="25599" y="787"/>
                        <a:pt x="25538" y="789"/>
                        <a:pt x="25477" y="789"/>
                      </a:cubicBezTo>
                      <a:cubicBezTo>
                        <a:pt x="25308" y="789"/>
                        <a:pt x="25139" y="777"/>
                        <a:pt x="24974" y="683"/>
                      </a:cubicBezTo>
                      <a:cubicBezTo>
                        <a:pt x="24586" y="463"/>
                        <a:pt x="24995" y="220"/>
                        <a:pt x="24607" y="0"/>
                      </a:cubicBezTo>
                      <a:close/>
                    </a:path>
                  </a:pathLst>
                </a:custGeom>
                <a:solidFill>
                  <a:srgbClr val="FDE264"/>
                </a:solidFill>
                <a:ln w="7350" cap="flat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2" name="Google Shape;854;p53">
                  <a:extLst>
                    <a:ext uri="{FF2B5EF4-FFF2-40B4-BE49-F238E27FC236}">
                      <a16:creationId xmlns:a16="http://schemas.microsoft.com/office/drawing/2014/main" id="{8A356507-4103-45F5-8BDE-80356E36D413}"/>
                    </a:ext>
                  </a:extLst>
                </p:cNvPr>
                <p:cNvSpPr/>
                <p:nvPr/>
              </p:nvSpPr>
              <p:spPr>
                <a:xfrm>
                  <a:off x="5530725" y="1643313"/>
                  <a:ext cx="214650" cy="1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81" fill="none" extrusionOk="0">
                      <a:moveTo>
                        <a:pt x="1" y="0"/>
                      </a:moveTo>
                      <a:lnTo>
                        <a:pt x="8585" y="4981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3" name="Google Shape;855;p53">
                  <a:extLst>
                    <a:ext uri="{FF2B5EF4-FFF2-40B4-BE49-F238E27FC236}">
                      <a16:creationId xmlns:a16="http://schemas.microsoft.com/office/drawing/2014/main" id="{E3BD0CEE-050B-47FE-BB13-8DE0F6627AAF}"/>
                    </a:ext>
                  </a:extLst>
                </p:cNvPr>
                <p:cNvSpPr/>
                <p:nvPr/>
              </p:nvSpPr>
              <p:spPr>
                <a:xfrm>
                  <a:off x="5501300" y="1661938"/>
                  <a:ext cx="2146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93" fill="none" extrusionOk="0">
                      <a:moveTo>
                        <a:pt x="1" y="1"/>
                      </a:moveTo>
                      <a:lnTo>
                        <a:pt x="8585" y="4992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" name="Google Shape;856;p53">
                  <a:extLst>
                    <a:ext uri="{FF2B5EF4-FFF2-40B4-BE49-F238E27FC236}">
                      <a16:creationId xmlns:a16="http://schemas.microsoft.com/office/drawing/2014/main" id="{4445BDC6-F600-4685-9AAD-F24AC17CA430}"/>
                    </a:ext>
                  </a:extLst>
                </p:cNvPr>
                <p:cNvSpPr/>
                <p:nvPr/>
              </p:nvSpPr>
              <p:spPr>
                <a:xfrm>
                  <a:off x="5364725" y="1715813"/>
                  <a:ext cx="146075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4" fill="none" extrusionOk="0">
                      <a:moveTo>
                        <a:pt x="0" y="0"/>
                      </a:moveTo>
                      <a:lnTo>
                        <a:pt x="5842" y="3393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5" name="Google Shape;857;p53">
                  <a:extLst>
                    <a:ext uri="{FF2B5EF4-FFF2-40B4-BE49-F238E27FC236}">
                      <a16:creationId xmlns:a16="http://schemas.microsoft.com/office/drawing/2014/main" id="{84571EDE-DC4A-45C4-8AE8-2D9146B8953D}"/>
                    </a:ext>
                  </a:extLst>
                </p:cNvPr>
                <p:cNvSpPr/>
                <p:nvPr/>
              </p:nvSpPr>
              <p:spPr>
                <a:xfrm>
                  <a:off x="5323500" y="1741263"/>
                  <a:ext cx="146075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6" fill="none" extrusionOk="0">
                      <a:moveTo>
                        <a:pt x="0" y="1"/>
                      </a:moveTo>
                      <a:lnTo>
                        <a:pt x="5842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6" name="Google Shape;858;p53">
                  <a:extLst>
                    <a:ext uri="{FF2B5EF4-FFF2-40B4-BE49-F238E27FC236}">
                      <a16:creationId xmlns:a16="http://schemas.microsoft.com/office/drawing/2014/main" id="{861EA651-1809-4D9A-8530-C9D13FC0CF93}"/>
                    </a:ext>
                  </a:extLst>
                </p:cNvPr>
                <p:cNvSpPr/>
                <p:nvPr/>
              </p:nvSpPr>
              <p:spPr>
                <a:xfrm>
                  <a:off x="5272275" y="1772013"/>
                  <a:ext cx="1458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3394" fill="none" extrusionOk="0">
                      <a:moveTo>
                        <a:pt x="0" y="1"/>
                      </a:moveTo>
                      <a:lnTo>
                        <a:pt x="5832" y="3394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7" name="Google Shape;859;p53">
                  <a:extLst>
                    <a:ext uri="{FF2B5EF4-FFF2-40B4-BE49-F238E27FC236}">
                      <a16:creationId xmlns:a16="http://schemas.microsoft.com/office/drawing/2014/main" id="{C761A8A6-7A74-448A-B74D-EE7D0ACA4788}"/>
                    </a:ext>
                  </a:extLst>
                </p:cNvPr>
                <p:cNvSpPr/>
                <p:nvPr/>
              </p:nvSpPr>
              <p:spPr>
                <a:xfrm>
                  <a:off x="5225775" y="1799063"/>
                  <a:ext cx="1460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5" fill="none" extrusionOk="0">
                      <a:moveTo>
                        <a:pt x="1" y="0"/>
                      </a:moveTo>
                      <a:lnTo>
                        <a:pt x="5843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8" name="Google Shape;860;p53">
                  <a:extLst>
                    <a:ext uri="{FF2B5EF4-FFF2-40B4-BE49-F238E27FC236}">
                      <a16:creationId xmlns:a16="http://schemas.microsoft.com/office/drawing/2014/main" id="{9A6F756A-030B-487B-A27E-EFCF77BCEDE2}"/>
                    </a:ext>
                  </a:extLst>
                </p:cNvPr>
                <p:cNvSpPr/>
                <p:nvPr/>
              </p:nvSpPr>
              <p:spPr>
                <a:xfrm>
                  <a:off x="5504450" y="1699763"/>
                  <a:ext cx="149750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3480" fill="none" extrusionOk="0">
                      <a:moveTo>
                        <a:pt x="1" y="1"/>
                      </a:moveTo>
                      <a:lnTo>
                        <a:pt x="5990" y="3479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9" name="Google Shape;861;p53">
                  <a:extLst>
                    <a:ext uri="{FF2B5EF4-FFF2-40B4-BE49-F238E27FC236}">
                      <a16:creationId xmlns:a16="http://schemas.microsoft.com/office/drawing/2014/main" id="{DA897153-75FA-4EE7-A706-791C9D17EB83}"/>
                    </a:ext>
                  </a:extLst>
                </p:cNvPr>
                <p:cNvSpPr/>
                <p:nvPr/>
              </p:nvSpPr>
              <p:spPr>
                <a:xfrm>
                  <a:off x="5551225" y="1821913"/>
                  <a:ext cx="24700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502" extrusionOk="0">
                      <a:moveTo>
                        <a:pt x="579" y="0"/>
                      </a:moveTo>
                      <a:cubicBezTo>
                        <a:pt x="523" y="0"/>
                        <a:pt x="466" y="13"/>
                        <a:pt x="410" y="43"/>
                      </a:cubicBezTo>
                      <a:cubicBezTo>
                        <a:pt x="294" y="116"/>
                        <a:pt x="336" y="158"/>
                        <a:pt x="441" y="253"/>
                      </a:cubicBezTo>
                      <a:cubicBezTo>
                        <a:pt x="557" y="337"/>
                        <a:pt x="568" y="368"/>
                        <a:pt x="515" y="400"/>
                      </a:cubicBezTo>
                      <a:cubicBezTo>
                        <a:pt x="482" y="421"/>
                        <a:pt x="449" y="430"/>
                        <a:pt x="417" y="430"/>
                      </a:cubicBezTo>
                      <a:cubicBezTo>
                        <a:pt x="368" y="430"/>
                        <a:pt x="319" y="410"/>
                        <a:pt x="263" y="379"/>
                      </a:cubicBezTo>
                      <a:cubicBezTo>
                        <a:pt x="200" y="337"/>
                        <a:pt x="84" y="253"/>
                        <a:pt x="84" y="253"/>
                      </a:cubicBezTo>
                      <a:lnTo>
                        <a:pt x="0" y="295"/>
                      </a:lnTo>
                      <a:cubicBezTo>
                        <a:pt x="11" y="295"/>
                        <a:pt x="116" y="379"/>
                        <a:pt x="189" y="421"/>
                      </a:cubicBezTo>
                      <a:cubicBezTo>
                        <a:pt x="270" y="471"/>
                        <a:pt x="351" y="502"/>
                        <a:pt x="431" y="502"/>
                      </a:cubicBezTo>
                      <a:cubicBezTo>
                        <a:pt x="487" y="502"/>
                        <a:pt x="543" y="487"/>
                        <a:pt x="599" y="452"/>
                      </a:cubicBezTo>
                      <a:cubicBezTo>
                        <a:pt x="715" y="389"/>
                        <a:pt x="694" y="337"/>
                        <a:pt x="568" y="232"/>
                      </a:cubicBezTo>
                      <a:cubicBezTo>
                        <a:pt x="462" y="148"/>
                        <a:pt x="441" y="127"/>
                        <a:pt x="504" y="95"/>
                      </a:cubicBezTo>
                      <a:cubicBezTo>
                        <a:pt x="533" y="79"/>
                        <a:pt x="561" y="72"/>
                        <a:pt x="589" y="72"/>
                      </a:cubicBezTo>
                      <a:cubicBezTo>
                        <a:pt x="634" y="72"/>
                        <a:pt x="680" y="90"/>
                        <a:pt x="726" y="116"/>
                      </a:cubicBezTo>
                      <a:cubicBezTo>
                        <a:pt x="799" y="158"/>
                        <a:pt x="904" y="242"/>
                        <a:pt x="915" y="242"/>
                      </a:cubicBezTo>
                      <a:lnTo>
                        <a:pt x="988" y="200"/>
                      </a:lnTo>
                      <a:cubicBezTo>
                        <a:pt x="988" y="200"/>
                        <a:pt x="894" y="116"/>
                        <a:pt x="799" y="64"/>
                      </a:cubicBezTo>
                      <a:cubicBezTo>
                        <a:pt x="736" y="27"/>
                        <a:pt x="660" y="0"/>
                        <a:pt x="579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0" name="Google Shape;862;p53">
                  <a:extLst>
                    <a:ext uri="{FF2B5EF4-FFF2-40B4-BE49-F238E27FC236}">
                      <a16:creationId xmlns:a16="http://schemas.microsoft.com/office/drawing/2014/main" id="{C8B00819-1CDC-4220-B5E4-5FFAB24627B1}"/>
                    </a:ext>
                  </a:extLst>
                </p:cNvPr>
                <p:cNvSpPr/>
                <p:nvPr/>
              </p:nvSpPr>
              <p:spPr>
                <a:xfrm>
                  <a:off x="5536250" y="1811938"/>
                  <a:ext cx="2577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611" extrusionOk="0">
                      <a:moveTo>
                        <a:pt x="568" y="1"/>
                      </a:moveTo>
                      <a:lnTo>
                        <a:pt x="253" y="179"/>
                      </a:lnTo>
                      <a:cubicBezTo>
                        <a:pt x="43" y="305"/>
                        <a:pt x="1" y="368"/>
                        <a:pt x="158" y="463"/>
                      </a:cubicBezTo>
                      <a:cubicBezTo>
                        <a:pt x="253" y="515"/>
                        <a:pt x="379" y="536"/>
                        <a:pt x="389" y="536"/>
                      </a:cubicBezTo>
                      <a:lnTo>
                        <a:pt x="347" y="557"/>
                      </a:lnTo>
                      <a:lnTo>
                        <a:pt x="442" y="610"/>
                      </a:lnTo>
                      <a:lnTo>
                        <a:pt x="1030" y="274"/>
                      </a:lnTo>
                      <a:lnTo>
                        <a:pt x="946" y="221"/>
                      </a:lnTo>
                      <a:lnTo>
                        <a:pt x="463" y="494"/>
                      </a:lnTo>
                      <a:cubicBezTo>
                        <a:pt x="452" y="494"/>
                        <a:pt x="347" y="473"/>
                        <a:pt x="253" y="431"/>
                      </a:cubicBezTo>
                      <a:cubicBezTo>
                        <a:pt x="148" y="358"/>
                        <a:pt x="179" y="326"/>
                        <a:pt x="347" y="232"/>
                      </a:cubicBezTo>
                      <a:lnTo>
                        <a:pt x="652" y="53"/>
                      </a:lnTo>
                      <a:lnTo>
                        <a:pt x="56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1" name="Google Shape;863;p53">
                  <a:extLst>
                    <a:ext uri="{FF2B5EF4-FFF2-40B4-BE49-F238E27FC236}">
                      <a16:creationId xmlns:a16="http://schemas.microsoft.com/office/drawing/2014/main" id="{6150E3B4-7C9F-48BB-87F6-EC158CA6EEE8}"/>
                    </a:ext>
                  </a:extLst>
                </p:cNvPr>
                <p:cNvSpPr/>
                <p:nvPr/>
              </p:nvSpPr>
              <p:spPr>
                <a:xfrm>
                  <a:off x="5565675" y="1830488"/>
                  <a:ext cx="323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551" extrusionOk="0">
                      <a:moveTo>
                        <a:pt x="603" y="73"/>
                      </a:moveTo>
                      <a:cubicBezTo>
                        <a:pt x="651" y="73"/>
                        <a:pt x="698" y="85"/>
                        <a:pt x="746" y="109"/>
                      </a:cubicBezTo>
                      <a:cubicBezTo>
                        <a:pt x="788" y="141"/>
                        <a:pt x="851" y="193"/>
                        <a:pt x="872" y="204"/>
                      </a:cubicBezTo>
                      <a:lnTo>
                        <a:pt x="473" y="435"/>
                      </a:lnTo>
                      <a:cubicBezTo>
                        <a:pt x="463" y="435"/>
                        <a:pt x="347" y="414"/>
                        <a:pt x="253" y="361"/>
                      </a:cubicBezTo>
                      <a:cubicBezTo>
                        <a:pt x="190" y="319"/>
                        <a:pt x="158" y="267"/>
                        <a:pt x="347" y="162"/>
                      </a:cubicBezTo>
                      <a:cubicBezTo>
                        <a:pt x="444" y="104"/>
                        <a:pt x="525" y="73"/>
                        <a:pt x="603" y="73"/>
                      </a:cubicBezTo>
                      <a:close/>
                      <a:moveTo>
                        <a:pt x="581" y="0"/>
                      </a:moveTo>
                      <a:cubicBezTo>
                        <a:pt x="478" y="0"/>
                        <a:pt x="372" y="38"/>
                        <a:pt x="253" y="109"/>
                      </a:cubicBezTo>
                      <a:cubicBezTo>
                        <a:pt x="0" y="256"/>
                        <a:pt x="53" y="340"/>
                        <a:pt x="169" y="404"/>
                      </a:cubicBezTo>
                      <a:cubicBezTo>
                        <a:pt x="253" y="456"/>
                        <a:pt x="389" y="477"/>
                        <a:pt x="400" y="477"/>
                      </a:cubicBezTo>
                      <a:lnTo>
                        <a:pt x="358" y="498"/>
                      </a:lnTo>
                      <a:lnTo>
                        <a:pt x="452" y="551"/>
                      </a:lnTo>
                      <a:lnTo>
                        <a:pt x="1292" y="57"/>
                      </a:lnTo>
                      <a:lnTo>
                        <a:pt x="1208" y="15"/>
                      </a:lnTo>
                      <a:lnTo>
                        <a:pt x="946" y="162"/>
                      </a:lnTo>
                      <a:cubicBezTo>
                        <a:pt x="935" y="151"/>
                        <a:pt x="872" y="99"/>
                        <a:pt x="820" y="67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2" name="Google Shape;864;p53">
                  <a:extLst>
                    <a:ext uri="{FF2B5EF4-FFF2-40B4-BE49-F238E27FC236}">
                      <a16:creationId xmlns:a16="http://schemas.microsoft.com/office/drawing/2014/main" id="{7487F277-1379-4C41-96DD-35F33FDDE393}"/>
                    </a:ext>
                  </a:extLst>
                </p:cNvPr>
                <p:cNvSpPr/>
                <p:nvPr/>
              </p:nvSpPr>
              <p:spPr>
                <a:xfrm>
                  <a:off x="5633975" y="1867063"/>
                  <a:ext cx="29950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14" extrusionOk="0">
                      <a:moveTo>
                        <a:pt x="768" y="73"/>
                      </a:moveTo>
                      <a:cubicBezTo>
                        <a:pt x="826" y="73"/>
                        <a:pt x="876" y="89"/>
                        <a:pt x="925" y="117"/>
                      </a:cubicBezTo>
                      <a:cubicBezTo>
                        <a:pt x="1051" y="191"/>
                        <a:pt x="1051" y="275"/>
                        <a:pt x="778" y="422"/>
                      </a:cubicBezTo>
                      <a:cubicBezTo>
                        <a:pt x="636" y="508"/>
                        <a:pt x="534" y="544"/>
                        <a:pt x="449" y="544"/>
                      </a:cubicBezTo>
                      <a:cubicBezTo>
                        <a:pt x="388" y="544"/>
                        <a:pt x="336" y="526"/>
                        <a:pt x="283" y="496"/>
                      </a:cubicBezTo>
                      <a:cubicBezTo>
                        <a:pt x="157" y="422"/>
                        <a:pt x="157" y="348"/>
                        <a:pt x="399" y="201"/>
                      </a:cubicBezTo>
                      <a:cubicBezTo>
                        <a:pt x="566" y="112"/>
                        <a:pt x="678" y="73"/>
                        <a:pt x="768" y="73"/>
                      </a:cubicBezTo>
                      <a:close/>
                      <a:moveTo>
                        <a:pt x="745" y="1"/>
                      </a:moveTo>
                      <a:cubicBezTo>
                        <a:pt x="624" y="1"/>
                        <a:pt x="486" y="44"/>
                        <a:pt x="304" y="149"/>
                      </a:cubicBezTo>
                      <a:cubicBezTo>
                        <a:pt x="0" y="327"/>
                        <a:pt x="21" y="432"/>
                        <a:pt x="199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4"/>
                      </a:cubicBezTo>
                      <a:cubicBezTo>
                        <a:pt x="1198" y="296"/>
                        <a:pt x="1187" y="180"/>
                        <a:pt x="1009" y="75"/>
                      </a:cubicBezTo>
                      <a:cubicBezTo>
                        <a:pt x="925" y="29"/>
                        <a:pt x="841" y="1"/>
                        <a:pt x="745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3" name="Google Shape;865;p53">
                  <a:extLst>
                    <a:ext uri="{FF2B5EF4-FFF2-40B4-BE49-F238E27FC236}">
                      <a16:creationId xmlns:a16="http://schemas.microsoft.com/office/drawing/2014/main" id="{03B6D377-990C-497B-B508-39BCC3B2E66C}"/>
                    </a:ext>
                  </a:extLst>
                </p:cNvPr>
                <p:cNvSpPr/>
                <p:nvPr/>
              </p:nvSpPr>
              <p:spPr>
                <a:xfrm>
                  <a:off x="5610325" y="1852388"/>
                  <a:ext cx="299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70" extrusionOk="0">
                      <a:moveTo>
                        <a:pt x="746" y="1"/>
                      </a:moveTo>
                      <a:lnTo>
                        <a:pt x="683" y="53"/>
                      </a:lnTo>
                      <a:cubicBezTo>
                        <a:pt x="694" y="53"/>
                        <a:pt x="820" y="95"/>
                        <a:pt x="925" y="158"/>
                      </a:cubicBezTo>
                      <a:cubicBezTo>
                        <a:pt x="1040" y="232"/>
                        <a:pt x="1051" y="274"/>
                        <a:pt x="967" y="326"/>
                      </a:cubicBezTo>
                      <a:cubicBezTo>
                        <a:pt x="925" y="349"/>
                        <a:pt x="875" y="358"/>
                        <a:pt x="827" y="358"/>
                      </a:cubicBezTo>
                      <a:cubicBezTo>
                        <a:pt x="766" y="358"/>
                        <a:pt x="708" y="344"/>
                        <a:pt x="673" y="326"/>
                      </a:cubicBezTo>
                      <a:lnTo>
                        <a:pt x="515" y="232"/>
                      </a:lnTo>
                      <a:lnTo>
                        <a:pt x="442" y="284"/>
                      </a:lnTo>
                      <a:lnTo>
                        <a:pt x="599" y="368"/>
                      </a:lnTo>
                      <a:cubicBezTo>
                        <a:pt x="683" y="431"/>
                        <a:pt x="725" y="494"/>
                        <a:pt x="620" y="547"/>
                      </a:cubicBezTo>
                      <a:cubicBezTo>
                        <a:pt x="570" y="577"/>
                        <a:pt x="519" y="593"/>
                        <a:pt x="468" y="593"/>
                      </a:cubicBezTo>
                      <a:cubicBezTo>
                        <a:pt x="412" y="593"/>
                        <a:pt x="355" y="575"/>
                        <a:pt x="295" y="536"/>
                      </a:cubicBezTo>
                      <a:cubicBezTo>
                        <a:pt x="179" y="473"/>
                        <a:pt x="85" y="389"/>
                        <a:pt x="85" y="389"/>
                      </a:cubicBezTo>
                      <a:lnTo>
                        <a:pt x="1" y="421"/>
                      </a:lnTo>
                      <a:cubicBezTo>
                        <a:pt x="1" y="431"/>
                        <a:pt x="95" y="515"/>
                        <a:pt x="221" y="589"/>
                      </a:cubicBezTo>
                      <a:cubicBezTo>
                        <a:pt x="313" y="643"/>
                        <a:pt x="399" y="669"/>
                        <a:pt x="482" y="669"/>
                      </a:cubicBezTo>
                      <a:cubicBezTo>
                        <a:pt x="561" y="669"/>
                        <a:pt x="638" y="645"/>
                        <a:pt x="715" y="599"/>
                      </a:cubicBezTo>
                      <a:cubicBezTo>
                        <a:pt x="841" y="526"/>
                        <a:pt x="820" y="473"/>
                        <a:pt x="767" y="410"/>
                      </a:cubicBezTo>
                      <a:lnTo>
                        <a:pt x="767" y="410"/>
                      </a:lnTo>
                      <a:cubicBezTo>
                        <a:pt x="783" y="416"/>
                        <a:pt x="825" y="426"/>
                        <a:pt x="879" y="426"/>
                      </a:cubicBezTo>
                      <a:cubicBezTo>
                        <a:pt x="933" y="426"/>
                        <a:pt x="998" y="416"/>
                        <a:pt x="1061" y="379"/>
                      </a:cubicBezTo>
                      <a:cubicBezTo>
                        <a:pt x="1198" y="295"/>
                        <a:pt x="1198" y="221"/>
                        <a:pt x="1009" y="116"/>
                      </a:cubicBezTo>
                      <a:cubicBezTo>
                        <a:pt x="893" y="43"/>
                        <a:pt x="757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4" name="Google Shape;866;p53">
                  <a:extLst>
                    <a:ext uri="{FF2B5EF4-FFF2-40B4-BE49-F238E27FC236}">
                      <a16:creationId xmlns:a16="http://schemas.microsoft.com/office/drawing/2014/main" id="{42CB19CC-B793-43A7-BD6A-D8A77DFE5E5F}"/>
                    </a:ext>
                  </a:extLst>
                </p:cNvPr>
                <p:cNvSpPr/>
                <p:nvPr/>
              </p:nvSpPr>
              <p:spPr>
                <a:xfrm>
                  <a:off x="5626625" y="18710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74"/>
                      </a:lnTo>
                      <a:lnTo>
                        <a:pt x="94" y="137"/>
                      </a:lnTo>
                      <a:lnTo>
                        <a:pt x="231" y="5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5" name="Google Shape;867;p53">
                  <a:extLst>
                    <a:ext uri="{FF2B5EF4-FFF2-40B4-BE49-F238E27FC236}">
                      <a16:creationId xmlns:a16="http://schemas.microsoft.com/office/drawing/2014/main" id="{F3DBFDBF-8B6E-41FC-957E-F66A92AE6F95}"/>
                    </a:ext>
                  </a:extLst>
                </p:cNvPr>
                <p:cNvSpPr/>
                <p:nvPr/>
              </p:nvSpPr>
              <p:spPr>
                <a:xfrm>
                  <a:off x="5487650" y="1840038"/>
                  <a:ext cx="2605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610" extrusionOk="0">
                      <a:moveTo>
                        <a:pt x="568" y="0"/>
                      </a:moveTo>
                      <a:lnTo>
                        <a:pt x="264" y="180"/>
                      </a:lnTo>
                      <a:cubicBezTo>
                        <a:pt x="43" y="306"/>
                        <a:pt x="1" y="369"/>
                        <a:pt x="169" y="463"/>
                      </a:cubicBezTo>
                      <a:cubicBezTo>
                        <a:pt x="253" y="516"/>
                        <a:pt x="390" y="537"/>
                        <a:pt x="400" y="537"/>
                      </a:cubicBezTo>
                      <a:lnTo>
                        <a:pt x="358" y="558"/>
                      </a:lnTo>
                      <a:lnTo>
                        <a:pt x="453" y="610"/>
                      </a:lnTo>
                      <a:lnTo>
                        <a:pt x="1041" y="274"/>
                      </a:lnTo>
                      <a:lnTo>
                        <a:pt x="946" y="222"/>
                      </a:lnTo>
                      <a:lnTo>
                        <a:pt x="463" y="495"/>
                      </a:lnTo>
                      <a:cubicBezTo>
                        <a:pt x="463" y="495"/>
                        <a:pt x="348" y="484"/>
                        <a:pt x="264" y="432"/>
                      </a:cubicBezTo>
                      <a:cubicBezTo>
                        <a:pt x="148" y="369"/>
                        <a:pt x="190" y="327"/>
                        <a:pt x="348" y="232"/>
                      </a:cubicBezTo>
                      <a:lnTo>
                        <a:pt x="663" y="53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6" name="Google Shape;868;p53">
                  <a:extLst>
                    <a:ext uri="{FF2B5EF4-FFF2-40B4-BE49-F238E27FC236}">
                      <a16:creationId xmlns:a16="http://schemas.microsoft.com/office/drawing/2014/main" id="{4DA8B01F-9E9A-41CE-B41F-4E79E7EECE4A}"/>
                    </a:ext>
                  </a:extLst>
                </p:cNvPr>
                <p:cNvSpPr/>
                <p:nvPr/>
              </p:nvSpPr>
              <p:spPr>
                <a:xfrm>
                  <a:off x="5517075" y="1858588"/>
                  <a:ext cx="326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2" extrusionOk="0">
                      <a:moveTo>
                        <a:pt x="595" y="76"/>
                      </a:moveTo>
                      <a:cubicBezTo>
                        <a:pt x="646" y="76"/>
                        <a:pt x="695" y="90"/>
                        <a:pt x="747" y="120"/>
                      </a:cubicBezTo>
                      <a:cubicBezTo>
                        <a:pt x="799" y="141"/>
                        <a:pt x="862" y="194"/>
                        <a:pt x="873" y="204"/>
                      </a:cubicBezTo>
                      <a:lnTo>
                        <a:pt x="474" y="446"/>
                      </a:lnTo>
                      <a:cubicBezTo>
                        <a:pt x="474" y="435"/>
                        <a:pt x="347" y="414"/>
                        <a:pt x="263" y="362"/>
                      </a:cubicBezTo>
                      <a:cubicBezTo>
                        <a:pt x="189" y="330"/>
                        <a:pt x="158" y="267"/>
                        <a:pt x="358" y="162"/>
                      </a:cubicBezTo>
                      <a:cubicBezTo>
                        <a:pt x="445" y="106"/>
                        <a:pt x="521" y="76"/>
                        <a:pt x="595" y="76"/>
                      </a:cubicBezTo>
                      <a:close/>
                      <a:moveTo>
                        <a:pt x="590" y="1"/>
                      </a:moveTo>
                      <a:cubicBezTo>
                        <a:pt x="488" y="1"/>
                        <a:pt x="383" y="38"/>
                        <a:pt x="263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63" y="456"/>
                        <a:pt x="400" y="477"/>
                        <a:pt x="410" y="477"/>
                      </a:cubicBezTo>
                      <a:lnTo>
                        <a:pt x="368" y="509"/>
                      </a:lnTo>
                      <a:lnTo>
                        <a:pt x="453" y="551"/>
                      </a:lnTo>
                      <a:lnTo>
                        <a:pt x="1303" y="57"/>
                      </a:lnTo>
                      <a:lnTo>
                        <a:pt x="1219" y="15"/>
                      </a:lnTo>
                      <a:lnTo>
                        <a:pt x="957" y="162"/>
                      </a:lnTo>
                      <a:cubicBezTo>
                        <a:pt x="936" y="152"/>
                        <a:pt x="873" y="99"/>
                        <a:pt x="820" y="68"/>
                      </a:cubicBezTo>
                      <a:cubicBezTo>
                        <a:pt x="743" y="23"/>
                        <a:pt x="668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7" name="Google Shape;869;p53">
                  <a:extLst>
                    <a:ext uri="{FF2B5EF4-FFF2-40B4-BE49-F238E27FC236}">
                      <a16:creationId xmlns:a16="http://schemas.microsoft.com/office/drawing/2014/main" id="{9C44E2CB-4F8A-4E02-AE0A-A45A42C70EB0}"/>
                    </a:ext>
                  </a:extLst>
                </p:cNvPr>
                <p:cNvSpPr/>
                <p:nvPr/>
              </p:nvSpPr>
              <p:spPr>
                <a:xfrm>
                  <a:off x="5502875" y="1850088"/>
                  <a:ext cx="247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1" extrusionOk="0">
                      <a:moveTo>
                        <a:pt x="563" y="1"/>
                      </a:moveTo>
                      <a:cubicBezTo>
                        <a:pt x="511" y="1"/>
                        <a:pt x="460" y="12"/>
                        <a:pt x="411" y="40"/>
                      </a:cubicBezTo>
                      <a:cubicBezTo>
                        <a:pt x="295" y="114"/>
                        <a:pt x="327" y="166"/>
                        <a:pt x="442" y="250"/>
                      </a:cubicBezTo>
                      <a:cubicBezTo>
                        <a:pt x="558" y="345"/>
                        <a:pt x="568" y="366"/>
                        <a:pt x="505" y="397"/>
                      </a:cubicBezTo>
                      <a:cubicBezTo>
                        <a:pt x="471" y="418"/>
                        <a:pt x="439" y="428"/>
                        <a:pt x="406" y="428"/>
                      </a:cubicBezTo>
                      <a:cubicBezTo>
                        <a:pt x="358" y="428"/>
                        <a:pt x="310" y="408"/>
                        <a:pt x="253" y="376"/>
                      </a:cubicBezTo>
                      <a:cubicBezTo>
                        <a:pt x="190" y="334"/>
                        <a:pt x="85" y="250"/>
                        <a:pt x="75" y="250"/>
                      </a:cubicBezTo>
                      <a:lnTo>
                        <a:pt x="1" y="292"/>
                      </a:lnTo>
                      <a:cubicBezTo>
                        <a:pt x="1" y="292"/>
                        <a:pt x="106" y="376"/>
                        <a:pt x="180" y="429"/>
                      </a:cubicBezTo>
                      <a:cubicBezTo>
                        <a:pt x="265" y="471"/>
                        <a:pt x="347" y="500"/>
                        <a:pt x="428" y="500"/>
                      </a:cubicBezTo>
                      <a:cubicBezTo>
                        <a:pt x="486" y="500"/>
                        <a:pt x="543" y="485"/>
                        <a:pt x="600" y="450"/>
                      </a:cubicBezTo>
                      <a:cubicBezTo>
                        <a:pt x="715" y="387"/>
                        <a:pt x="684" y="334"/>
                        <a:pt x="568" y="240"/>
                      </a:cubicBezTo>
                      <a:cubicBezTo>
                        <a:pt x="463" y="145"/>
                        <a:pt x="442" y="124"/>
                        <a:pt x="495" y="93"/>
                      </a:cubicBezTo>
                      <a:cubicBezTo>
                        <a:pt x="523" y="77"/>
                        <a:pt x="553" y="70"/>
                        <a:pt x="582" y="70"/>
                      </a:cubicBezTo>
                      <a:cubicBezTo>
                        <a:pt x="629" y="70"/>
                        <a:pt x="676" y="88"/>
                        <a:pt x="715" y="114"/>
                      </a:cubicBezTo>
                      <a:cubicBezTo>
                        <a:pt x="799" y="156"/>
                        <a:pt x="905" y="240"/>
                        <a:pt x="905" y="250"/>
                      </a:cubicBezTo>
                      <a:lnTo>
                        <a:pt x="989" y="208"/>
                      </a:lnTo>
                      <a:cubicBezTo>
                        <a:pt x="978" y="198"/>
                        <a:pt x="884" y="114"/>
                        <a:pt x="799" y="61"/>
                      </a:cubicBezTo>
                      <a:cubicBezTo>
                        <a:pt x="729" y="29"/>
                        <a:pt x="646" y="1"/>
                        <a:pt x="563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8" name="Google Shape;870;p53">
                  <a:extLst>
                    <a:ext uri="{FF2B5EF4-FFF2-40B4-BE49-F238E27FC236}">
                      <a16:creationId xmlns:a16="http://schemas.microsoft.com/office/drawing/2014/main" id="{E496D08A-B44C-4756-830A-2130E828F4D0}"/>
                    </a:ext>
                  </a:extLst>
                </p:cNvPr>
                <p:cNvSpPr/>
                <p:nvPr/>
              </p:nvSpPr>
              <p:spPr>
                <a:xfrm>
                  <a:off x="5585625" y="18951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66" y="73"/>
                      </a:moveTo>
                      <a:cubicBezTo>
                        <a:pt x="826" y="73"/>
                        <a:pt x="876" y="89"/>
                        <a:pt x="926" y="118"/>
                      </a:cubicBezTo>
                      <a:cubicBezTo>
                        <a:pt x="1052" y="202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58" y="422"/>
                        <a:pt x="158" y="349"/>
                        <a:pt x="400" y="202"/>
                      </a:cubicBezTo>
                      <a:cubicBezTo>
                        <a:pt x="560" y="112"/>
                        <a:pt x="674" y="73"/>
                        <a:pt x="766" y="73"/>
                      </a:cubicBezTo>
                      <a:close/>
                      <a:moveTo>
                        <a:pt x="739" y="1"/>
                      </a:moveTo>
                      <a:cubicBezTo>
                        <a:pt x="619" y="1"/>
                        <a:pt x="480" y="44"/>
                        <a:pt x="305" y="149"/>
                      </a:cubicBezTo>
                      <a:cubicBezTo>
                        <a:pt x="1" y="328"/>
                        <a:pt x="22" y="433"/>
                        <a:pt x="200" y="538"/>
                      </a:cubicBezTo>
                      <a:cubicBezTo>
                        <a:pt x="281" y="586"/>
                        <a:pt x="366" y="614"/>
                        <a:pt x="463" y="614"/>
                      </a:cubicBezTo>
                      <a:cubicBezTo>
                        <a:pt x="579" y="614"/>
                        <a:pt x="712" y="573"/>
                        <a:pt x="873" y="475"/>
                      </a:cubicBezTo>
                      <a:cubicBezTo>
                        <a:pt x="1199" y="296"/>
                        <a:pt x="1188" y="181"/>
                        <a:pt x="999" y="76"/>
                      </a:cubicBezTo>
                      <a:cubicBezTo>
                        <a:pt x="919" y="29"/>
                        <a:pt x="835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9" name="Google Shape;871;p53">
                  <a:extLst>
                    <a:ext uri="{FF2B5EF4-FFF2-40B4-BE49-F238E27FC236}">
                      <a16:creationId xmlns:a16="http://schemas.microsoft.com/office/drawing/2014/main" id="{ADA01E1C-B1B1-4DF4-B118-BB715CC3EB19}"/>
                    </a:ext>
                  </a:extLst>
                </p:cNvPr>
                <p:cNvSpPr/>
                <p:nvPr/>
              </p:nvSpPr>
              <p:spPr>
                <a:xfrm>
                  <a:off x="5578000" y="18991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106" y="137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0" name="Google Shape;872;p53">
                  <a:extLst>
                    <a:ext uri="{FF2B5EF4-FFF2-40B4-BE49-F238E27FC236}">
                      <a16:creationId xmlns:a16="http://schemas.microsoft.com/office/drawing/2014/main" id="{FB3A340A-C443-403D-AD3F-ABE2E81BA633}"/>
                    </a:ext>
                  </a:extLst>
                </p:cNvPr>
                <p:cNvSpPr/>
                <p:nvPr/>
              </p:nvSpPr>
              <p:spPr>
                <a:xfrm>
                  <a:off x="5564350" y="1882863"/>
                  <a:ext cx="23950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99" extrusionOk="0">
                      <a:moveTo>
                        <a:pt x="852" y="1"/>
                      </a:moveTo>
                      <a:lnTo>
                        <a:pt x="74" y="200"/>
                      </a:lnTo>
                      <a:lnTo>
                        <a:pt x="1" y="242"/>
                      </a:lnTo>
                      <a:lnTo>
                        <a:pt x="390" y="463"/>
                      </a:lnTo>
                      <a:lnTo>
                        <a:pt x="232" y="547"/>
                      </a:lnTo>
                      <a:lnTo>
                        <a:pt x="327" y="599"/>
                      </a:lnTo>
                      <a:lnTo>
                        <a:pt x="474" y="515"/>
                      </a:lnTo>
                      <a:lnTo>
                        <a:pt x="579" y="568"/>
                      </a:lnTo>
                      <a:lnTo>
                        <a:pt x="652" y="526"/>
                      </a:lnTo>
                      <a:lnTo>
                        <a:pt x="558" y="463"/>
                      </a:lnTo>
                      <a:lnTo>
                        <a:pt x="799" y="326"/>
                      </a:lnTo>
                      <a:lnTo>
                        <a:pt x="705" y="274"/>
                      </a:lnTo>
                      <a:lnTo>
                        <a:pt x="463" y="410"/>
                      </a:lnTo>
                      <a:lnTo>
                        <a:pt x="180" y="253"/>
                      </a:lnTo>
                      <a:lnTo>
                        <a:pt x="957" y="64"/>
                      </a:lnTo>
                      <a:lnTo>
                        <a:pt x="852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1" name="Google Shape;873;p53">
                  <a:extLst>
                    <a:ext uri="{FF2B5EF4-FFF2-40B4-BE49-F238E27FC236}">
                      <a16:creationId xmlns:a16="http://schemas.microsoft.com/office/drawing/2014/main" id="{7273EE09-E265-4138-A1EA-E8388C33BE9E}"/>
                    </a:ext>
                  </a:extLst>
                </p:cNvPr>
                <p:cNvSpPr/>
                <p:nvPr/>
              </p:nvSpPr>
              <p:spPr>
                <a:xfrm>
                  <a:off x="5439325" y="1868163"/>
                  <a:ext cx="257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620" extrusionOk="0">
                      <a:moveTo>
                        <a:pt x="568" y="0"/>
                      </a:moveTo>
                      <a:lnTo>
                        <a:pt x="263" y="178"/>
                      </a:lnTo>
                      <a:cubicBezTo>
                        <a:pt x="42" y="304"/>
                        <a:pt x="0" y="367"/>
                        <a:pt x="168" y="473"/>
                      </a:cubicBezTo>
                      <a:cubicBezTo>
                        <a:pt x="252" y="515"/>
                        <a:pt x="389" y="536"/>
                        <a:pt x="400" y="536"/>
                      </a:cubicBezTo>
                      <a:lnTo>
                        <a:pt x="358" y="568"/>
                      </a:lnTo>
                      <a:lnTo>
                        <a:pt x="442" y="620"/>
                      </a:lnTo>
                      <a:lnTo>
                        <a:pt x="1030" y="273"/>
                      </a:lnTo>
                      <a:lnTo>
                        <a:pt x="946" y="220"/>
                      </a:lnTo>
                      <a:lnTo>
                        <a:pt x="463" y="494"/>
                      </a:lnTo>
                      <a:cubicBezTo>
                        <a:pt x="463" y="494"/>
                        <a:pt x="347" y="483"/>
                        <a:pt x="252" y="430"/>
                      </a:cubicBezTo>
                      <a:cubicBezTo>
                        <a:pt x="147" y="367"/>
                        <a:pt x="179" y="325"/>
                        <a:pt x="347" y="231"/>
                      </a:cubicBezTo>
                      <a:lnTo>
                        <a:pt x="652" y="52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2" name="Google Shape;874;p53">
                  <a:extLst>
                    <a:ext uri="{FF2B5EF4-FFF2-40B4-BE49-F238E27FC236}">
                      <a16:creationId xmlns:a16="http://schemas.microsoft.com/office/drawing/2014/main" id="{1EAA8049-A4FA-47A3-9BD2-769DD75C69F0}"/>
                    </a:ext>
                  </a:extLst>
                </p:cNvPr>
                <p:cNvSpPr/>
                <p:nvPr/>
              </p:nvSpPr>
              <p:spPr>
                <a:xfrm>
                  <a:off x="5468750" y="1886688"/>
                  <a:ext cx="325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562" extrusionOk="0">
                      <a:moveTo>
                        <a:pt x="594" y="76"/>
                      </a:moveTo>
                      <a:cubicBezTo>
                        <a:pt x="645" y="76"/>
                        <a:pt x="695" y="91"/>
                        <a:pt x="746" y="121"/>
                      </a:cubicBezTo>
                      <a:cubicBezTo>
                        <a:pt x="799" y="152"/>
                        <a:pt x="862" y="194"/>
                        <a:pt x="873" y="205"/>
                      </a:cubicBezTo>
                      <a:lnTo>
                        <a:pt x="473" y="446"/>
                      </a:lnTo>
                      <a:cubicBezTo>
                        <a:pt x="462" y="436"/>
                        <a:pt x="347" y="415"/>
                        <a:pt x="263" y="373"/>
                      </a:cubicBezTo>
                      <a:cubicBezTo>
                        <a:pt x="189" y="331"/>
                        <a:pt x="158" y="278"/>
                        <a:pt x="347" y="163"/>
                      </a:cubicBezTo>
                      <a:cubicBezTo>
                        <a:pt x="440" y="106"/>
                        <a:pt x="519" y="76"/>
                        <a:pt x="594" y="76"/>
                      </a:cubicBezTo>
                      <a:close/>
                      <a:moveTo>
                        <a:pt x="581" y="0"/>
                      </a:moveTo>
                      <a:cubicBezTo>
                        <a:pt x="477" y="0"/>
                        <a:pt x="372" y="38"/>
                        <a:pt x="252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52" y="457"/>
                        <a:pt x="389" y="478"/>
                        <a:pt x="399" y="488"/>
                      </a:cubicBezTo>
                      <a:lnTo>
                        <a:pt x="357" y="509"/>
                      </a:lnTo>
                      <a:lnTo>
                        <a:pt x="452" y="562"/>
                      </a:lnTo>
                      <a:lnTo>
                        <a:pt x="1303" y="68"/>
                      </a:lnTo>
                      <a:lnTo>
                        <a:pt x="1209" y="16"/>
                      </a:lnTo>
                      <a:lnTo>
                        <a:pt x="946" y="163"/>
                      </a:lnTo>
                      <a:cubicBezTo>
                        <a:pt x="936" y="152"/>
                        <a:pt x="873" y="100"/>
                        <a:pt x="820" y="68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3" name="Google Shape;875;p53">
                  <a:extLst>
                    <a:ext uri="{FF2B5EF4-FFF2-40B4-BE49-F238E27FC236}">
                      <a16:creationId xmlns:a16="http://schemas.microsoft.com/office/drawing/2014/main" id="{4C9579DB-70AD-4B95-8F54-2DB9C808C105}"/>
                    </a:ext>
                  </a:extLst>
                </p:cNvPr>
                <p:cNvSpPr/>
                <p:nvPr/>
              </p:nvSpPr>
              <p:spPr>
                <a:xfrm>
                  <a:off x="5454300" y="1878213"/>
                  <a:ext cx="249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03" extrusionOk="0">
                      <a:moveTo>
                        <a:pt x="566" y="0"/>
                      </a:moveTo>
                      <a:cubicBezTo>
                        <a:pt x="515" y="0"/>
                        <a:pt x="462" y="12"/>
                        <a:pt x="410" y="39"/>
                      </a:cubicBezTo>
                      <a:cubicBezTo>
                        <a:pt x="295" y="113"/>
                        <a:pt x="337" y="166"/>
                        <a:pt x="452" y="250"/>
                      </a:cubicBezTo>
                      <a:cubicBezTo>
                        <a:pt x="557" y="344"/>
                        <a:pt x="578" y="365"/>
                        <a:pt x="515" y="407"/>
                      </a:cubicBezTo>
                      <a:cubicBezTo>
                        <a:pt x="484" y="422"/>
                        <a:pt x="455" y="429"/>
                        <a:pt x="425" y="429"/>
                      </a:cubicBezTo>
                      <a:cubicBezTo>
                        <a:pt x="374" y="429"/>
                        <a:pt x="323" y="409"/>
                        <a:pt x="263" y="376"/>
                      </a:cubicBezTo>
                      <a:cubicBezTo>
                        <a:pt x="200" y="344"/>
                        <a:pt x="95" y="260"/>
                        <a:pt x="85" y="250"/>
                      </a:cubicBezTo>
                      <a:lnTo>
                        <a:pt x="1" y="292"/>
                      </a:lnTo>
                      <a:cubicBezTo>
                        <a:pt x="11" y="302"/>
                        <a:pt x="116" y="386"/>
                        <a:pt x="190" y="428"/>
                      </a:cubicBezTo>
                      <a:cubicBezTo>
                        <a:pt x="266" y="475"/>
                        <a:pt x="346" y="502"/>
                        <a:pt x="426" y="502"/>
                      </a:cubicBezTo>
                      <a:cubicBezTo>
                        <a:pt x="488" y="502"/>
                        <a:pt x="550" y="486"/>
                        <a:pt x="610" y="449"/>
                      </a:cubicBezTo>
                      <a:cubicBezTo>
                        <a:pt x="715" y="386"/>
                        <a:pt x="694" y="334"/>
                        <a:pt x="568" y="239"/>
                      </a:cubicBezTo>
                      <a:cubicBezTo>
                        <a:pt x="463" y="155"/>
                        <a:pt x="452" y="123"/>
                        <a:pt x="505" y="92"/>
                      </a:cubicBezTo>
                      <a:cubicBezTo>
                        <a:pt x="533" y="75"/>
                        <a:pt x="561" y="69"/>
                        <a:pt x="589" y="69"/>
                      </a:cubicBezTo>
                      <a:cubicBezTo>
                        <a:pt x="634" y="69"/>
                        <a:pt x="680" y="87"/>
                        <a:pt x="725" y="113"/>
                      </a:cubicBezTo>
                      <a:cubicBezTo>
                        <a:pt x="799" y="155"/>
                        <a:pt x="914" y="239"/>
                        <a:pt x="914" y="250"/>
                      </a:cubicBezTo>
                      <a:lnTo>
                        <a:pt x="998" y="208"/>
                      </a:lnTo>
                      <a:cubicBezTo>
                        <a:pt x="988" y="197"/>
                        <a:pt x="893" y="123"/>
                        <a:pt x="799" y="71"/>
                      </a:cubicBezTo>
                      <a:cubicBezTo>
                        <a:pt x="734" y="31"/>
                        <a:pt x="652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4" name="Google Shape;876;p53">
                  <a:extLst>
                    <a:ext uri="{FF2B5EF4-FFF2-40B4-BE49-F238E27FC236}">
                      <a16:creationId xmlns:a16="http://schemas.microsoft.com/office/drawing/2014/main" id="{DB189B1C-0C9F-4EDC-918A-C668DABC6EE5}"/>
                    </a:ext>
                  </a:extLst>
                </p:cNvPr>
                <p:cNvSpPr/>
                <p:nvPr/>
              </p:nvSpPr>
              <p:spPr>
                <a:xfrm>
                  <a:off x="5516025" y="1908613"/>
                  <a:ext cx="2892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568" extrusionOk="0">
                      <a:moveTo>
                        <a:pt x="673" y="0"/>
                      </a:moveTo>
                      <a:lnTo>
                        <a:pt x="589" y="42"/>
                      </a:lnTo>
                      <a:lnTo>
                        <a:pt x="978" y="273"/>
                      </a:lnTo>
                      <a:lnTo>
                        <a:pt x="957" y="294"/>
                      </a:lnTo>
                      <a:lnTo>
                        <a:pt x="0" y="494"/>
                      </a:lnTo>
                      <a:lnTo>
                        <a:pt x="63" y="568"/>
                      </a:lnTo>
                      <a:lnTo>
                        <a:pt x="1041" y="346"/>
                      </a:lnTo>
                      <a:lnTo>
                        <a:pt x="1156" y="273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5" name="Google Shape;877;p53">
                  <a:extLst>
                    <a:ext uri="{FF2B5EF4-FFF2-40B4-BE49-F238E27FC236}">
                      <a16:creationId xmlns:a16="http://schemas.microsoft.com/office/drawing/2014/main" id="{B77149B4-E1DE-4339-A7D2-FC6125CBFAF2}"/>
                    </a:ext>
                  </a:extLst>
                </p:cNvPr>
                <p:cNvSpPr/>
                <p:nvPr/>
              </p:nvSpPr>
              <p:spPr>
                <a:xfrm>
                  <a:off x="5537300" y="1923363"/>
                  <a:ext cx="29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618" extrusionOk="0">
                      <a:moveTo>
                        <a:pt x="751" y="72"/>
                      </a:moveTo>
                      <a:cubicBezTo>
                        <a:pt x="811" y="72"/>
                        <a:pt x="863" y="90"/>
                        <a:pt x="914" y="125"/>
                      </a:cubicBezTo>
                      <a:cubicBezTo>
                        <a:pt x="1051" y="198"/>
                        <a:pt x="1040" y="272"/>
                        <a:pt x="778" y="419"/>
                      </a:cubicBezTo>
                      <a:cubicBezTo>
                        <a:pt x="637" y="505"/>
                        <a:pt x="531" y="541"/>
                        <a:pt x="443" y="541"/>
                      </a:cubicBezTo>
                      <a:cubicBezTo>
                        <a:pt x="380" y="541"/>
                        <a:pt x="326" y="523"/>
                        <a:pt x="274" y="492"/>
                      </a:cubicBezTo>
                      <a:cubicBezTo>
                        <a:pt x="158" y="419"/>
                        <a:pt x="148" y="345"/>
                        <a:pt x="400" y="198"/>
                      </a:cubicBezTo>
                      <a:cubicBezTo>
                        <a:pt x="555" y="111"/>
                        <a:pt x="663" y="72"/>
                        <a:pt x="751" y="72"/>
                      </a:cubicBezTo>
                      <a:close/>
                      <a:moveTo>
                        <a:pt x="746" y="0"/>
                      </a:moveTo>
                      <a:cubicBezTo>
                        <a:pt x="623" y="0"/>
                        <a:pt x="479" y="44"/>
                        <a:pt x="295" y="146"/>
                      </a:cubicBezTo>
                      <a:cubicBezTo>
                        <a:pt x="1" y="324"/>
                        <a:pt x="11" y="440"/>
                        <a:pt x="190" y="545"/>
                      </a:cubicBezTo>
                      <a:cubicBezTo>
                        <a:pt x="273" y="591"/>
                        <a:pt x="357" y="617"/>
                        <a:pt x="450" y="617"/>
                      </a:cubicBezTo>
                      <a:cubicBezTo>
                        <a:pt x="568" y="617"/>
                        <a:pt x="702" y="576"/>
                        <a:pt x="872" y="482"/>
                      </a:cubicBezTo>
                      <a:cubicBezTo>
                        <a:pt x="1188" y="293"/>
                        <a:pt x="1188" y="177"/>
                        <a:pt x="998" y="72"/>
                      </a:cubicBezTo>
                      <a:cubicBezTo>
                        <a:pt x="921" y="26"/>
                        <a:pt x="840" y="0"/>
                        <a:pt x="74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6" name="Google Shape;878;p53">
                  <a:extLst>
                    <a:ext uri="{FF2B5EF4-FFF2-40B4-BE49-F238E27FC236}">
                      <a16:creationId xmlns:a16="http://schemas.microsoft.com/office/drawing/2014/main" id="{05FDB282-75C5-4543-AA68-245098D72576}"/>
                    </a:ext>
                  </a:extLst>
                </p:cNvPr>
                <p:cNvSpPr/>
                <p:nvPr/>
              </p:nvSpPr>
              <p:spPr>
                <a:xfrm>
                  <a:off x="5529675" y="19272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96" y="138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7" name="Google Shape;879;p53">
                  <a:extLst>
                    <a:ext uri="{FF2B5EF4-FFF2-40B4-BE49-F238E27FC236}">
                      <a16:creationId xmlns:a16="http://schemas.microsoft.com/office/drawing/2014/main" id="{01B699C7-2F00-4532-86B8-0768F138B421}"/>
                    </a:ext>
                  </a:extLst>
                </p:cNvPr>
                <p:cNvSpPr/>
                <p:nvPr/>
              </p:nvSpPr>
              <p:spPr>
                <a:xfrm>
                  <a:off x="5390725" y="1896238"/>
                  <a:ext cx="260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22" extrusionOk="0">
                      <a:moveTo>
                        <a:pt x="578" y="1"/>
                      </a:moveTo>
                      <a:lnTo>
                        <a:pt x="263" y="180"/>
                      </a:lnTo>
                      <a:cubicBezTo>
                        <a:pt x="43" y="316"/>
                        <a:pt x="1" y="379"/>
                        <a:pt x="169" y="474"/>
                      </a:cubicBezTo>
                      <a:cubicBezTo>
                        <a:pt x="253" y="526"/>
                        <a:pt x="389" y="537"/>
                        <a:pt x="400" y="537"/>
                      </a:cubicBezTo>
                      <a:lnTo>
                        <a:pt x="358" y="568"/>
                      </a:lnTo>
                      <a:lnTo>
                        <a:pt x="452" y="621"/>
                      </a:lnTo>
                      <a:lnTo>
                        <a:pt x="1041" y="274"/>
                      </a:lnTo>
                      <a:lnTo>
                        <a:pt x="957" y="222"/>
                      </a:lnTo>
                      <a:lnTo>
                        <a:pt x="473" y="505"/>
                      </a:lnTo>
                      <a:cubicBezTo>
                        <a:pt x="463" y="495"/>
                        <a:pt x="347" y="484"/>
                        <a:pt x="263" y="432"/>
                      </a:cubicBezTo>
                      <a:cubicBezTo>
                        <a:pt x="148" y="369"/>
                        <a:pt x="190" y="327"/>
                        <a:pt x="358" y="232"/>
                      </a:cubicBezTo>
                      <a:lnTo>
                        <a:pt x="662" y="54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8" name="Google Shape;880;p53">
                  <a:extLst>
                    <a:ext uri="{FF2B5EF4-FFF2-40B4-BE49-F238E27FC236}">
                      <a16:creationId xmlns:a16="http://schemas.microsoft.com/office/drawing/2014/main" id="{1DB10255-F0D3-4C29-B47F-A31D8973F615}"/>
                    </a:ext>
                  </a:extLst>
                </p:cNvPr>
                <p:cNvSpPr/>
                <p:nvPr/>
              </p:nvSpPr>
              <p:spPr>
                <a:xfrm>
                  <a:off x="5405975" y="1906388"/>
                  <a:ext cx="247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0" extrusionOk="0">
                      <a:moveTo>
                        <a:pt x="568" y="0"/>
                      </a:moveTo>
                      <a:cubicBezTo>
                        <a:pt x="514" y="0"/>
                        <a:pt x="460" y="14"/>
                        <a:pt x="410" y="47"/>
                      </a:cubicBezTo>
                      <a:cubicBezTo>
                        <a:pt x="295" y="110"/>
                        <a:pt x="326" y="162"/>
                        <a:pt x="442" y="257"/>
                      </a:cubicBezTo>
                      <a:cubicBezTo>
                        <a:pt x="557" y="341"/>
                        <a:pt x="568" y="362"/>
                        <a:pt x="505" y="404"/>
                      </a:cubicBezTo>
                      <a:cubicBezTo>
                        <a:pt x="475" y="421"/>
                        <a:pt x="446" y="429"/>
                        <a:pt x="415" y="429"/>
                      </a:cubicBezTo>
                      <a:cubicBezTo>
                        <a:pt x="367" y="429"/>
                        <a:pt x="316" y="410"/>
                        <a:pt x="253" y="372"/>
                      </a:cubicBezTo>
                      <a:cubicBezTo>
                        <a:pt x="200" y="341"/>
                        <a:pt x="84" y="257"/>
                        <a:pt x="84" y="246"/>
                      </a:cubicBezTo>
                      <a:lnTo>
                        <a:pt x="0" y="288"/>
                      </a:lnTo>
                      <a:cubicBezTo>
                        <a:pt x="0" y="299"/>
                        <a:pt x="105" y="383"/>
                        <a:pt x="179" y="425"/>
                      </a:cubicBezTo>
                      <a:cubicBezTo>
                        <a:pt x="261" y="473"/>
                        <a:pt x="341" y="500"/>
                        <a:pt x="418" y="500"/>
                      </a:cubicBezTo>
                      <a:cubicBezTo>
                        <a:pt x="479" y="500"/>
                        <a:pt x="539" y="483"/>
                        <a:pt x="599" y="446"/>
                      </a:cubicBezTo>
                      <a:cubicBezTo>
                        <a:pt x="715" y="383"/>
                        <a:pt x="694" y="330"/>
                        <a:pt x="568" y="236"/>
                      </a:cubicBezTo>
                      <a:cubicBezTo>
                        <a:pt x="463" y="152"/>
                        <a:pt x="442" y="120"/>
                        <a:pt x="505" y="89"/>
                      </a:cubicBezTo>
                      <a:cubicBezTo>
                        <a:pt x="529" y="73"/>
                        <a:pt x="556" y="66"/>
                        <a:pt x="584" y="66"/>
                      </a:cubicBezTo>
                      <a:cubicBezTo>
                        <a:pt x="630" y="66"/>
                        <a:pt x="680" y="84"/>
                        <a:pt x="725" y="110"/>
                      </a:cubicBezTo>
                      <a:cubicBezTo>
                        <a:pt x="799" y="152"/>
                        <a:pt x="904" y="236"/>
                        <a:pt x="914" y="246"/>
                      </a:cubicBezTo>
                      <a:lnTo>
                        <a:pt x="988" y="204"/>
                      </a:lnTo>
                      <a:cubicBezTo>
                        <a:pt x="988" y="194"/>
                        <a:pt x="883" y="120"/>
                        <a:pt x="799" y="68"/>
                      </a:cubicBezTo>
                      <a:cubicBezTo>
                        <a:pt x="729" y="30"/>
                        <a:pt x="649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9" name="Google Shape;881;p53">
                  <a:extLst>
                    <a:ext uri="{FF2B5EF4-FFF2-40B4-BE49-F238E27FC236}">
                      <a16:creationId xmlns:a16="http://schemas.microsoft.com/office/drawing/2014/main" id="{9D9E53E9-2235-4B6A-B5D0-91A601B3CF21}"/>
                    </a:ext>
                  </a:extLst>
                </p:cNvPr>
                <p:cNvSpPr/>
                <p:nvPr/>
              </p:nvSpPr>
              <p:spPr>
                <a:xfrm>
                  <a:off x="5420400" y="1914913"/>
                  <a:ext cx="32350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57" extrusionOk="0">
                      <a:moveTo>
                        <a:pt x="602" y="74"/>
                      </a:moveTo>
                      <a:cubicBezTo>
                        <a:pt x="651" y="74"/>
                        <a:pt x="698" y="87"/>
                        <a:pt x="747" y="115"/>
                      </a:cubicBezTo>
                      <a:cubicBezTo>
                        <a:pt x="789" y="147"/>
                        <a:pt x="852" y="189"/>
                        <a:pt x="873" y="210"/>
                      </a:cubicBezTo>
                      <a:lnTo>
                        <a:pt x="474" y="442"/>
                      </a:lnTo>
                      <a:cubicBezTo>
                        <a:pt x="463" y="442"/>
                        <a:pt x="337" y="421"/>
                        <a:pt x="253" y="368"/>
                      </a:cubicBezTo>
                      <a:cubicBezTo>
                        <a:pt x="180" y="326"/>
                        <a:pt x="159" y="274"/>
                        <a:pt x="348" y="158"/>
                      </a:cubicBezTo>
                      <a:cubicBezTo>
                        <a:pt x="444" y="106"/>
                        <a:pt x="525" y="74"/>
                        <a:pt x="602" y="74"/>
                      </a:cubicBezTo>
                      <a:close/>
                      <a:moveTo>
                        <a:pt x="576" y="0"/>
                      </a:moveTo>
                      <a:cubicBezTo>
                        <a:pt x="475" y="0"/>
                        <a:pt x="371" y="35"/>
                        <a:pt x="253" y="105"/>
                      </a:cubicBezTo>
                      <a:cubicBezTo>
                        <a:pt x="1" y="253"/>
                        <a:pt x="43" y="337"/>
                        <a:pt x="169" y="410"/>
                      </a:cubicBezTo>
                      <a:cubicBezTo>
                        <a:pt x="253" y="463"/>
                        <a:pt x="390" y="484"/>
                        <a:pt x="400" y="484"/>
                      </a:cubicBezTo>
                      <a:lnTo>
                        <a:pt x="358" y="505"/>
                      </a:lnTo>
                      <a:lnTo>
                        <a:pt x="442" y="557"/>
                      </a:lnTo>
                      <a:lnTo>
                        <a:pt x="1294" y="63"/>
                      </a:lnTo>
                      <a:lnTo>
                        <a:pt x="1210" y="10"/>
                      </a:lnTo>
                      <a:lnTo>
                        <a:pt x="946" y="158"/>
                      </a:lnTo>
                      <a:cubicBezTo>
                        <a:pt x="936" y="147"/>
                        <a:pt x="862" y="94"/>
                        <a:pt x="810" y="63"/>
                      </a:cubicBezTo>
                      <a:cubicBezTo>
                        <a:pt x="732" y="22"/>
                        <a:pt x="655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0" name="Google Shape;882;p53">
                  <a:extLst>
                    <a:ext uri="{FF2B5EF4-FFF2-40B4-BE49-F238E27FC236}">
                      <a16:creationId xmlns:a16="http://schemas.microsoft.com/office/drawing/2014/main" id="{4918D5FA-B2DB-481A-8E56-A2C5B2E77A92}"/>
                    </a:ext>
                  </a:extLst>
                </p:cNvPr>
                <p:cNvSpPr/>
                <p:nvPr/>
              </p:nvSpPr>
              <p:spPr>
                <a:xfrm>
                  <a:off x="5488700" y="1951463"/>
                  <a:ext cx="299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8" extrusionOk="0">
                      <a:moveTo>
                        <a:pt x="759" y="77"/>
                      </a:moveTo>
                      <a:cubicBezTo>
                        <a:pt x="821" y="77"/>
                        <a:pt x="874" y="95"/>
                        <a:pt x="925" y="124"/>
                      </a:cubicBezTo>
                      <a:cubicBezTo>
                        <a:pt x="1051" y="198"/>
                        <a:pt x="1041" y="272"/>
                        <a:pt x="778" y="430"/>
                      </a:cubicBezTo>
                      <a:cubicBezTo>
                        <a:pt x="639" y="508"/>
                        <a:pt x="538" y="541"/>
                        <a:pt x="453" y="541"/>
                      </a:cubicBezTo>
                      <a:cubicBezTo>
                        <a:pt x="391" y="541"/>
                        <a:pt x="338" y="524"/>
                        <a:pt x="285" y="493"/>
                      </a:cubicBezTo>
                      <a:cubicBezTo>
                        <a:pt x="159" y="419"/>
                        <a:pt x="159" y="346"/>
                        <a:pt x="400" y="208"/>
                      </a:cubicBezTo>
                      <a:cubicBezTo>
                        <a:pt x="556" y="115"/>
                        <a:pt x="668" y="77"/>
                        <a:pt x="759" y="77"/>
                      </a:cubicBezTo>
                      <a:close/>
                      <a:moveTo>
                        <a:pt x="752" y="1"/>
                      </a:moveTo>
                      <a:cubicBezTo>
                        <a:pt x="630" y="1"/>
                        <a:pt x="490" y="45"/>
                        <a:pt x="306" y="145"/>
                      </a:cubicBezTo>
                      <a:cubicBezTo>
                        <a:pt x="1" y="324"/>
                        <a:pt x="22" y="440"/>
                        <a:pt x="201" y="545"/>
                      </a:cubicBezTo>
                      <a:cubicBezTo>
                        <a:pt x="279" y="591"/>
                        <a:pt x="362" y="617"/>
                        <a:pt x="456" y="617"/>
                      </a:cubicBezTo>
                      <a:cubicBezTo>
                        <a:pt x="574" y="617"/>
                        <a:pt x="709" y="576"/>
                        <a:pt x="873" y="482"/>
                      </a:cubicBezTo>
                      <a:cubicBezTo>
                        <a:pt x="1198" y="293"/>
                        <a:pt x="1188" y="177"/>
                        <a:pt x="1009" y="72"/>
                      </a:cubicBezTo>
                      <a:cubicBezTo>
                        <a:pt x="927" y="27"/>
                        <a:pt x="845" y="1"/>
                        <a:pt x="752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1" name="Google Shape;883;p53">
                  <a:extLst>
                    <a:ext uri="{FF2B5EF4-FFF2-40B4-BE49-F238E27FC236}">
                      <a16:creationId xmlns:a16="http://schemas.microsoft.com/office/drawing/2014/main" id="{5FA512E8-9FC5-456D-9460-41A58D96981C}"/>
                    </a:ext>
                  </a:extLst>
                </p:cNvPr>
                <p:cNvSpPr/>
                <p:nvPr/>
              </p:nvSpPr>
              <p:spPr>
                <a:xfrm>
                  <a:off x="5465050" y="1936963"/>
                  <a:ext cx="313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" h="659" extrusionOk="0">
                      <a:moveTo>
                        <a:pt x="789" y="1"/>
                      </a:moveTo>
                      <a:lnTo>
                        <a:pt x="369" y="221"/>
                      </a:lnTo>
                      <a:lnTo>
                        <a:pt x="411" y="263"/>
                      </a:lnTo>
                      <a:cubicBezTo>
                        <a:pt x="421" y="263"/>
                        <a:pt x="547" y="284"/>
                        <a:pt x="652" y="347"/>
                      </a:cubicBezTo>
                      <a:cubicBezTo>
                        <a:pt x="747" y="400"/>
                        <a:pt x="778" y="463"/>
                        <a:pt x="663" y="536"/>
                      </a:cubicBezTo>
                      <a:cubicBezTo>
                        <a:pt x="600" y="568"/>
                        <a:pt x="537" y="584"/>
                        <a:pt x="475" y="584"/>
                      </a:cubicBezTo>
                      <a:cubicBezTo>
                        <a:pt x="414" y="584"/>
                        <a:pt x="353" y="568"/>
                        <a:pt x="295" y="536"/>
                      </a:cubicBezTo>
                      <a:cubicBezTo>
                        <a:pt x="190" y="473"/>
                        <a:pt x="85" y="389"/>
                        <a:pt x="85" y="379"/>
                      </a:cubicBezTo>
                      <a:lnTo>
                        <a:pt x="1" y="421"/>
                      </a:lnTo>
                      <a:cubicBezTo>
                        <a:pt x="1" y="421"/>
                        <a:pt x="106" y="515"/>
                        <a:pt x="222" y="589"/>
                      </a:cubicBezTo>
                      <a:cubicBezTo>
                        <a:pt x="304" y="635"/>
                        <a:pt x="390" y="659"/>
                        <a:pt x="479" y="659"/>
                      </a:cubicBezTo>
                      <a:cubicBezTo>
                        <a:pt x="571" y="659"/>
                        <a:pt x="666" y="632"/>
                        <a:pt x="757" y="578"/>
                      </a:cubicBezTo>
                      <a:cubicBezTo>
                        <a:pt x="926" y="484"/>
                        <a:pt x="894" y="389"/>
                        <a:pt x="747" y="305"/>
                      </a:cubicBezTo>
                      <a:cubicBezTo>
                        <a:pt x="652" y="253"/>
                        <a:pt x="516" y="232"/>
                        <a:pt x="505" y="232"/>
                      </a:cubicBezTo>
                      <a:lnTo>
                        <a:pt x="778" y="95"/>
                      </a:lnTo>
                      <a:lnTo>
                        <a:pt x="1168" y="316"/>
                      </a:lnTo>
                      <a:lnTo>
                        <a:pt x="1252" y="263"/>
                      </a:lnTo>
                      <a:lnTo>
                        <a:pt x="789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2" name="Google Shape;884;p53">
                  <a:extLst>
                    <a:ext uri="{FF2B5EF4-FFF2-40B4-BE49-F238E27FC236}">
                      <a16:creationId xmlns:a16="http://schemas.microsoft.com/office/drawing/2014/main" id="{E8B2D5AD-7A92-4207-97F8-127B72FFF4D2}"/>
                    </a:ext>
                  </a:extLst>
                </p:cNvPr>
                <p:cNvSpPr/>
                <p:nvPr/>
              </p:nvSpPr>
              <p:spPr>
                <a:xfrm>
                  <a:off x="5481350" y="1955613"/>
                  <a:ext cx="580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27" extrusionOk="0">
                      <a:moveTo>
                        <a:pt x="126" y="0"/>
                      </a:moveTo>
                      <a:lnTo>
                        <a:pt x="0" y="74"/>
                      </a:lnTo>
                      <a:lnTo>
                        <a:pt x="95" y="127"/>
                      </a:lnTo>
                      <a:lnTo>
                        <a:pt x="232" y="53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3" name="Google Shape;885;p53">
                  <a:extLst>
                    <a:ext uri="{FF2B5EF4-FFF2-40B4-BE49-F238E27FC236}">
                      <a16:creationId xmlns:a16="http://schemas.microsoft.com/office/drawing/2014/main" id="{CCF666FC-22AA-40E0-9825-877132A710E5}"/>
                    </a:ext>
                  </a:extLst>
                </p:cNvPr>
                <p:cNvSpPr/>
                <p:nvPr/>
              </p:nvSpPr>
              <p:spPr>
                <a:xfrm>
                  <a:off x="5406750" y="1957988"/>
                  <a:ext cx="21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57" extrusionOk="0">
                      <a:moveTo>
                        <a:pt x="369" y="0"/>
                      </a:moveTo>
                      <a:lnTo>
                        <a:pt x="348" y="63"/>
                      </a:lnTo>
                      <a:lnTo>
                        <a:pt x="684" y="106"/>
                      </a:lnTo>
                      <a:lnTo>
                        <a:pt x="0" y="505"/>
                      </a:lnTo>
                      <a:lnTo>
                        <a:pt x="85" y="557"/>
                      </a:lnTo>
                      <a:lnTo>
                        <a:pt x="873" y="106"/>
                      </a:lnTo>
                      <a:lnTo>
                        <a:pt x="789" y="5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4" name="Google Shape;886;p53">
                  <a:extLst>
                    <a:ext uri="{FF2B5EF4-FFF2-40B4-BE49-F238E27FC236}">
                      <a16:creationId xmlns:a16="http://schemas.microsoft.com/office/drawing/2014/main" id="{46C7D7C3-CCE7-4EE4-9B6A-9CDBB561EE9E}"/>
                    </a:ext>
                  </a:extLst>
                </p:cNvPr>
                <p:cNvSpPr/>
                <p:nvPr/>
              </p:nvSpPr>
              <p:spPr>
                <a:xfrm>
                  <a:off x="5440375" y="1979563"/>
                  <a:ext cx="29975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21" extrusionOk="0">
                      <a:moveTo>
                        <a:pt x="753" y="77"/>
                      </a:moveTo>
                      <a:cubicBezTo>
                        <a:pt x="816" y="77"/>
                        <a:pt x="870" y="95"/>
                        <a:pt x="925" y="125"/>
                      </a:cubicBezTo>
                      <a:cubicBezTo>
                        <a:pt x="1051" y="198"/>
                        <a:pt x="1041" y="272"/>
                        <a:pt x="778" y="429"/>
                      </a:cubicBezTo>
                      <a:cubicBezTo>
                        <a:pt x="639" y="508"/>
                        <a:pt x="534" y="542"/>
                        <a:pt x="447" y="542"/>
                      </a:cubicBezTo>
                      <a:cubicBezTo>
                        <a:pt x="382" y="542"/>
                        <a:pt x="327" y="524"/>
                        <a:pt x="274" y="492"/>
                      </a:cubicBezTo>
                      <a:cubicBezTo>
                        <a:pt x="147" y="429"/>
                        <a:pt x="147" y="345"/>
                        <a:pt x="390" y="209"/>
                      </a:cubicBezTo>
                      <a:cubicBezTo>
                        <a:pt x="552" y="115"/>
                        <a:pt x="662" y="77"/>
                        <a:pt x="753" y="77"/>
                      </a:cubicBezTo>
                      <a:close/>
                      <a:moveTo>
                        <a:pt x="746" y="1"/>
                      </a:moveTo>
                      <a:cubicBezTo>
                        <a:pt x="623" y="1"/>
                        <a:pt x="479" y="45"/>
                        <a:pt x="295" y="146"/>
                      </a:cubicBezTo>
                      <a:cubicBezTo>
                        <a:pt x="0" y="324"/>
                        <a:pt x="21" y="440"/>
                        <a:pt x="200" y="545"/>
                      </a:cubicBezTo>
                      <a:cubicBezTo>
                        <a:pt x="281" y="593"/>
                        <a:pt x="366" y="621"/>
                        <a:pt x="462" y="621"/>
                      </a:cubicBezTo>
                      <a:cubicBezTo>
                        <a:pt x="579" y="621"/>
                        <a:pt x="712" y="580"/>
                        <a:pt x="873" y="482"/>
                      </a:cubicBezTo>
                      <a:cubicBezTo>
                        <a:pt x="1198" y="293"/>
                        <a:pt x="1188" y="177"/>
                        <a:pt x="999" y="72"/>
                      </a:cubicBezTo>
                      <a:cubicBezTo>
                        <a:pt x="921" y="27"/>
                        <a:pt x="840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5" name="Google Shape;887;p53">
                  <a:extLst>
                    <a:ext uri="{FF2B5EF4-FFF2-40B4-BE49-F238E27FC236}">
                      <a16:creationId xmlns:a16="http://schemas.microsoft.com/office/drawing/2014/main" id="{189E14F3-82C3-4F07-AF87-3913677A3945}"/>
                    </a:ext>
                  </a:extLst>
                </p:cNvPr>
                <p:cNvSpPr/>
                <p:nvPr/>
              </p:nvSpPr>
              <p:spPr>
                <a:xfrm>
                  <a:off x="5432775" y="1983738"/>
                  <a:ext cx="5800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7" extrusionOk="0">
                      <a:moveTo>
                        <a:pt x="136" y="0"/>
                      </a:moveTo>
                      <a:lnTo>
                        <a:pt x="0" y="73"/>
                      </a:lnTo>
                      <a:lnTo>
                        <a:pt x="94" y="136"/>
                      </a:lnTo>
                      <a:lnTo>
                        <a:pt x="231" y="5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6" name="Google Shape;888;p53">
                  <a:extLst>
                    <a:ext uri="{FF2B5EF4-FFF2-40B4-BE49-F238E27FC236}">
                      <a16:creationId xmlns:a16="http://schemas.microsoft.com/office/drawing/2014/main" id="{DEF07B7A-B66B-469B-A534-C2812EFC960B}"/>
                    </a:ext>
                  </a:extLst>
                </p:cNvPr>
                <p:cNvSpPr/>
                <p:nvPr/>
              </p:nvSpPr>
              <p:spPr>
                <a:xfrm>
                  <a:off x="5416200" y="1966063"/>
                  <a:ext cx="3077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13" extrusionOk="0">
                      <a:moveTo>
                        <a:pt x="773" y="71"/>
                      </a:moveTo>
                      <a:cubicBezTo>
                        <a:pt x="833" y="71"/>
                        <a:pt x="894" y="87"/>
                        <a:pt x="946" y="119"/>
                      </a:cubicBezTo>
                      <a:cubicBezTo>
                        <a:pt x="1083" y="203"/>
                        <a:pt x="1020" y="297"/>
                        <a:pt x="852" y="402"/>
                      </a:cubicBezTo>
                      <a:cubicBezTo>
                        <a:pt x="841" y="402"/>
                        <a:pt x="684" y="360"/>
                        <a:pt x="610" y="318"/>
                      </a:cubicBezTo>
                      <a:cubicBezTo>
                        <a:pt x="495" y="245"/>
                        <a:pt x="484" y="192"/>
                        <a:pt x="600" y="119"/>
                      </a:cubicBezTo>
                      <a:cubicBezTo>
                        <a:pt x="653" y="87"/>
                        <a:pt x="713" y="71"/>
                        <a:pt x="773" y="71"/>
                      </a:cubicBezTo>
                      <a:close/>
                      <a:moveTo>
                        <a:pt x="747" y="0"/>
                      </a:moveTo>
                      <a:cubicBezTo>
                        <a:pt x="661" y="0"/>
                        <a:pt x="574" y="21"/>
                        <a:pt x="495" y="66"/>
                      </a:cubicBezTo>
                      <a:cubicBezTo>
                        <a:pt x="337" y="161"/>
                        <a:pt x="358" y="255"/>
                        <a:pt x="516" y="360"/>
                      </a:cubicBezTo>
                      <a:cubicBezTo>
                        <a:pt x="600" y="402"/>
                        <a:pt x="757" y="444"/>
                        <a:pt x="768" y="444"/>
                      </a:cubicBezTo>
                      <a:cubicBezTo>
                        <a:pt x="663" y="503"/>
                        <a:pt x="567" y="532"/>
                        <a:pt x="480" y="532"/>
                      </a:cubicBezTo>
                      <a:cubicBezTo>
                        <a:pt x="410" y="532"/>
                        <a:pt x="345" y="513"/>
                        <a:pt x="285" y="476"/>
                      </a:cubicBezTo>
                      <a:cubicBezTo>
                        <a:pt x="180" y="423"/>
                        <a:pt x="96" y="360"/>
                        <a:pt x="85" y="350"/>
                      </a:cubicBezTo>
                      <a:lnTo>
                        <a:pt x="1" y="392"/>
                      </a:lnTo>
                      <a:cubicBezTo>
                        <a:pt x="12" y="392"/>
                        <a:pt x="96" y="465"/>
                        <a:pt x="201" y="528"/>
                      </a:cubicBezTo>
                      <a:cubicBezTo>
                        <a:pt x="293" y="582"/>
                        <a:pt x="388" y="613"/>
                        <a:pt x="493" y="613"/>
                      </a:cubicBezTo>
                      <a:cubicBezTo>
                        <a:pt x="615" y="613"/>
                        <a:pt x="752" y="571"/>
                        <a:pt x="915" y="476"/>
                      </a:cubicBezTo>
                      <a:cubicBezTo>
                        <a:pt x="1156" y="329"/>
                        <a:pt x="1230" y="192"/>
                        <a:pt x="1030" y="77"/>
                      </a:cubicBezTo>
                      <a:cubicBezTo>
                        <a:pt x="942" y="27"/>
                        <a:pt x="844" y="0"/>
                        <a:pt x="74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7" name="Google Shape;889;p53">
                  <a:extLst>
                    <a:ext uri="{FF2B5EF4-FFF2-40B4-BE49-F238E27FC236}">
                      <a16:creationId xmlns:a16="http://schemas.microsoft.com/office/drawing/2014/main" id="{33E73DE0-BCA9-4540-B746-521498ECC87F}"/>
                    </a:ext>
                  </a:extLst>
                </p:cNvPr>
                <p:cNvSpPr/>
                <p:nvPr/>
              </p:nvSpPr>
              <p:spPr>
                <a:xfrm>
                  <a:off x="5331900" y="1973988"/>
                  <a:ext cx="110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54" extrusionOk="0">
                      <a:moveTo>
                        <a:pt x="85" y="1"/>
                      </a:moveTo>
                      <a:lnTo>
                        <a:pt x="0" y="54"/>
                      </a:lnTo>
                      <a:lnTo>
                        <a:pt x="368" y="253"/>
                      </a:lnTo>
                      <a:lnTo>
                        <a:pt x="442" y="211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8" name="Google Shape;890;p53">
                  <a:extLst>
                    <a:ext uri="{FF2B5EF4-FFF2-40B4-BE49-F238E27FC236}">
                      <a16:creationId xmlns:a16="http://schemas.microsoft.com/office/drawing/2014/main" id="{A6A152AC-1C1B-4CA1-BF6C-4B4A06084AAE}"/>
                    </a:ext>
                  </a:extLst>
                </p:cNvPr>
                <p:cNvSpPr/>
                <p:nvPr/>
              </p:nvSpPr>
              <p:spPr>
                <a:xfrm>
                  <a:off x="5391800" y="2007713"/>
                  <a:ext cx="299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20" extrusionOk="0">
                      <a:moveTo>
                        <a:pt x="758" y="76"/>
                      </a:moveTo>
                      <a:cubicBezTo>
                        <a:pt x="821" y="76"/>
                        <a:pt x="873" y="93"/>
                        <a:pt x="925" y="123"/>
                      </a:cubicBezTo>
                      <a:cubicBezTo>
                        <a:pt x="1061" y="197"/>
                        <a:pt x="1051" y="270"/>
                        <a:pt x="788" y="428"/>
                      </a:cubicBezTo>
                      <a:cubicBezTo>
                        <a:pt x="638" y="509"/>
                        <a:pt x="532" y="542"/>
                        <a:pt x="445" y="542"/>
                      </a:cubicBezTo>
                      <a:cubicBezTo>
                        <a:pt x="385" y="542"/>
                        <a:pt x="334" y="527"/>
                        <a:pt x="283" y="501"/>
                      </a:cubicBezTo>
                      <a:cubicBezTo>
                        <a:pt x="157" y="428"/>
                        <a:pt x="157" y="344"/>
                        <a:pt x="399" y="207"/>
                      </a:cubicBezTo>
                      <a:cubicBezTo>
                        <a:pt x="555" y="113"/>
                        <a:pt x="667" y="76"/>
                        <a:pt x="758" y="76"/>
                      </a:cubicBezTo>
                      <a:close/>
                      <a:moveTo>
                        <a:pt x="752" y="0"/>
                      </a:moveTo>
                      <a:cubicBezTo>
                        <a:pt x="628" y="0"/>
                        <a:pt x="485" y="46"/>
                        <a:pt x="304" y="155"/>
                      </a:cubicBezTo>
                      <a:cubicBezTo>
                        <a:pt x="0" y="323"/>
                        <a:pt x="21" y="438"/>
                        <a:pt x="199" y="543"/>
                      </a:cubicBezTo>
                      <a:cubicBezTo>
                        <a:pt x="285" y="591"/>
                        <a:pt x="371" y="619"/>
                        <a:pt x="467" y="619"/>
                      </a:cubicBezTo>
                      <a:cubicBezTo>
                        <a:pt x="584" y="619"/>
                        <a:pt x="716" y="578"/>
                        <a:pt x="883" y="480"/>
                      </a:cubicBezTo>
                      <a:cubicBezTo>
                        <a:pt x="1198" y="291"/>
                        <a:pt x="1187" y="186"/>
                        <a:pt x="1009" y="71"/>
                      </a:cubicBezTo>
                      <a:cubicBezTo>
                        <a:pt x="928" y="26"/>
                        <a:pt x="845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9" name="Google Shape;891;p53">
                  <a:extLst>
                    <a:ext uri="{FF2B5EF4-FFF2-40B4-BE49-F238E27FC236}">
                      <a16:creationId xmlns:a16="http://schemas.microsoft.com/office/drawing/2014/main" id="{06B5EFE1-F4F0-4465-999F-BEA1E933D424}"/>
                    </a:ext>
                  </a:extLst>
                </p:cNvPr>
                <p:cNvSpPr/>
                <p:nvPr/>
              </p:nvSpPr>
              <p:spPr>
                <a:xfrm>
                  <a:off x="5384425" y="20118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7" y="1"/>
                      </a:moveTo>
                      <a:lnTo>
                        <a:pt x="1" y="75"/>
                      </a:lnTo>
                      <a:lnTo>
                        <a:pt x="95" y="138"/>
                      </a:lnTo>
                      <a:lnTo>
                        <a:pt x="232" y="54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0" name="Google Shape;892;p53">
                  <a:extLst>
                    <a:ext uri="{FF2B5EF4-FFF2-40B4-BE49-F238E27FC236}">
                      <a16:creationId xmlns:a16="http://schemas.microsoft.com/office/drawing/2014/main" id="{825C63A5-EF78-4080-AA14-6C8DF626092E}"/>
                    </a:ext>
                  </a:extLst>
                </p:cNvPr>
                <p:cNvSpPr/>
                <p:nvPr/>
              </p:nvSpPr>
              <p:spPr>
                <a:xfrm>
                  <a:off x="5368150" y="1993188"/>
                  <a:ext cx="312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664" extrusionOk="0">
                      <a:moveTo>
                        <a:pt x="788" y="0"/>
                      </a:moveTo>
                      <a:lnTo>
                        <a:pt x="368" y="221"/>
                      </a:lnTo>
                      <a:lnTo>
                        <a:pt x="410" y="263"/>
                      </a:lnTo>
                      <a:cubicBezTo>
                        <a:pt x="421" y="274"/>
                        <a:pt x="557" y="295"/>
                        <a:pt x="652" y="347"/>
                      </a:cubicBezTo>
                      <a:cubicBezTo>
                        <a:pt x="746" y="410"/>
                        <a:pt x="778" y="463"/>
                        <a:pt x="662" y="536"/>
                      </a:cubicBezTo>
                      <a:cubicBezTo>
                        <a:pt x="601" y="571"/>
                        <a:pt x="541" y="587"/>
                        <a:pt x="482" y="587"/>
                      </a:cubicBezTo>
                      <a:cubicBezTo>
                        <a:pt x="417" y="587"/>
                        <a:pt x="354" y="569"/>
                        <a:pt x="295" y="536"/>
                      </a:cubicBezTo>
                      <a:cubicBezTo>
                        <a:pt x="200" y="484"/>
                        <a:pt x="84" y="389"/>
                        <a:pt x="84" y="389"/>
                      </a:cubicBezTo>
                      <a:lnTo>
                        <a:pt x="0" y="421"/>
                      </a:lnTo>
                      <a:cubicBezTo>
                        <a:pt x="11" y="431"/>
                        <a:pt x="105" y="526"/>
                        <a:pt x="232" y="589"/>
                      </a:cubicBezTo>
                      <a:cubicBezTo>
                        <a:pt x="312" y="637"/>
                        <a:pt x="401" y="663"/>
                        <a:pt x="495" y="663"/>
                      </a:cubicBezTo>
                      <a:cubicBezTo>
                        <a:pt x="583" y="663"/>
                        <a:pt x="675" y="640"/>
                        <a:pt x="767" y="589"/>
                      </a:cubicBezTo>
                      <a:cubicBezTo>
                        <a:pt x="935" y="484"/>
                        <a:pt x="893" y="400"/>
                        <a:pt x="746" y="305"/>
                      </a:cubicBezTo>
                      <a:cubicBezTo>
                        <a:pt x="652" y="253"/>
                        <a:pt x="515" y="232"/>
                        <a:pt x="505" y="232"/>
                      </a:cubicBezTo>
                      <a:lnTo>
                        <a:pt x="788" y="94"/>
                      </a:lnTo>
                      <a:lnTo>
                        <a:pt x="1166" y="316"/>
                      </a:lnTo>
                      <a:lnTo>
                        <a:pt x="1250" y="263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1" name="Google Shape;893;p53">
                  <a:extLst>
                    <a:ext uri="{FF2B5EF4-FFF2-40B4-BE49-F238E27FC236}">
                      <a16:creationId xmlns:a16="http://schemas.microsoft.com/office/drawing/2014/main" id="{C114E734-C5FE-4E10-9192-16D9282F5B59}"/>
                    </a:ext>
                  </a:extLst>
                </p:cNvPr>
                <p:cNvSpPr/>
                <p:nvPr/>
              </p:nvSpPr>
              <p:spPr>
                <a:xfrm>
                  <a:off x="5351075" y="1983463"/>
                  <a:ext cx="30225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736" extrusionOk="0">
                      <a:moveTo>
                        <a:pt x="767" y="0"/>
                      </a:moveTo>
                      <a:lnTo>
                        <a:pt x="704" y="53"/>
                      </a:lnTo>
                      <a:cubicBezTo>
                        <a:pt x="704" y="53"/>
                        <a:pt x="841" y="105"/>
                        <a:pt x="925" y="158"/>
                      </a:cubicBezTo>
                      <a:cubicBezTo>
                        <a:pt x="1041" y="221"/>
                        <a:pt x="1062" y="273"/>
                        <a:pt x="957" y="336"/>
                      </a:cubicBezTo>
                      <a:cubicBezTo>
                        <a:pt x="873" y="389"/>
                        <a:pt x="746" y="389"/>
                        <a:pt x="546" y="389"/>
                      </a:cubicBezTo>
                      <a:lnTo>
                        <a:pt x="74" y="399"/>
                      </a:lnTo>
                      <a:lnTo>
                        <a:pt x="0" y="441"/>
                      </a:lnTo>
                      <a:lnTo>
                        <a:pt x="504" y="736"/>
                      </a:lnTo>
                      <a:lnTo>
                        <a:pt x="578" y="684"/>
                      </a:lnTo>
                      <a:lnTo>
                        <a:pt x="189" y="462"/>
                      </a:lnTo>
                      <a:lnTo>
                        <a:pt x="609" y="452"/>
                      </a:lnTo>
                      <a:cubicBezTo>
                        <a:pt x="652" y="454"/>
                        <a:pt x="692" y="456"/>
                        <a:pt x="729" y="456"/>
                      </a:cubicBezTo>
                      <a:cubicBezTo>
                        <a:pt x="871" y="456"/>
                        <a:pt x="969" y="437"/>
                        <a:pt x="1062" y="378"/>
                      </a:cubicBezTo>
                      <a:cubicBezTo>
                        <a:pt x="1209" y="294"/>
                        <a:pt x="1188" y="210"/>
                        <a:pt x="1030" y="116"/>
                      </a:cubicBezTo>
                      <a:cubicBezTo>
                        <a:pt x="915" y="53"/>
                        <a:pt x="778" y="11"/>
                        <a:pt x="76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2" name="Google Shape;894;p53">
                  <a:extLst>
                    <a:ext uri="{FF2B5EF4-FFF2-40B4-BE49-F238E27FC236}">
                      <a16:creationId xmlns:a16="http://schemas.microsoft.com/office/drawing/2014/main" id="{A0D196DF-8293-49AA-BD8A-F3CBCD1DD7F9}"/>
                    </a:ext>
                  </a:extLst>
                </p:cNvPr>
                <p:cNvSpPr/>
                <p:nvPr/>
              </p:nvSpPr>
              <p:spPr>
                <a:xfrm>
                  <a:off x="5304050" y="2013313"/>
                  <a:ext cx="305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610" extrusionOk="0">
                      <a:moveTo>
                        <a:pt x="379" y="204"/>
                      </a:moveTo>
                      <a:cubicBezTo>
                        <a:pt x="389" y="204"/>
                        <a:pt x="526" y="235"/>
                        <a:pt x="610" y="288"/>
                      </a:cubicBezTo>
                      <a:cubicBezTo>
                        <a:pt x="725" y="351"/>
                        <a:pt x="736" y="424"/>
                        <a:pt x="631" y="487"/>
                      </a:cubicBezTo>
                      <a:cubicBezTo>
                        <a:pt x="573" y="519"/>
                        <a:pt x="513" y="535"/>
                        <a:pt x="451" y="535"/>
                      </a:cubicBezTo>
                      <a:cubicBezTo>
                        <a:pt x="389" y="535"/>
                        <a:pt x="326" y="519"/>
                        <a:pt x="263" y="487"/>
                      </a:cubicBezTo>
                      <a:cubicBezTo>
                        <a:pt x="137" y="403"/>
                        <a:pt x="211" y="298"/>
                        <a:pt x="379" y="204"/>
                      </a:cubicBezTo>
                      <a:close/>
                      <a:moveTo>
                        <a:pt x="730" y="1"/>
                      </a:moveTo>
                      <a:cubicBezTo>
                        <a:pt x="606" y="1"/>
                        <a:pt x="468" y="40"/>
                        <a:pt x="316" y="130"/>
                      </a:cubicBezTo>
                      <a:cubicBezTo>
                        <a:pt x="64" y="277"/>
                        <a:pt x="1" y="414"/>
                        <a:pt x="190" y="529"/>
                      </a:cubicBezTo>
                      <a:cubicBezTo>
                        <a:pt x="281" y="583"/>
                        <a:pt x="376" y="610"/>
                        <a:pt x="469" y="610"/>
                      </a:cubicBezTo>
                      <a:cubicBezTo>
                        <a:pt x="557" y="610"/>
                        <a:pt x="644" y="586"/>
                        <a:pt x="725" y="540"/>
                      </a:cubicBezTo>
                      <a:cubicBezTo>
                        <a:pt x="883" y="445"/>
                        <a:pt x="872" y="340"/>
                        <a:pt x="704" y="246"/>
                      </a:cubicBezTo>
                      <a:cubicBezTo>
                        <a:pt x="620" y="193"/>
                        <a:pt x="463" y="162"/>
                        <a:pt x="452" y="162"/>
                      </a:cubicBezTo>
                      <a:cubicBezTo>
                        <a:pt x="555" y="102"/>
                        <a:pt x="654" y="72"/>
                        <a:pt x="748" y="72"/>
                      </a:cubicBezTo>
                      <a:cubicBezTo>
                        <a:pt x="817" y="72"/>
                        <a:pt x="884" y="88"/>
                        <a:pt x="946" y="120"/>
                      </a:cubicBezTo>
                      <a:cubicBezTo>
                        <a:pt x="1041" y="183"/>
                        <a:pt x="1125" y="246"/>
                        <a:pt x="1136" y="256"/>
                      </a:cubicBezTo>
                      <a:lnTo>
                        <a:pt x="1220" y="214"/>
                      </a:lnTo>
                      <a:cubicBezTo>
                        <a:pt x="1209" y="214"/>
                        <a:pt x="1125" y="141"/>
                        <a:pt x="1020" y="78"/>
                      </a:cubicBezTo>
                      <a:cubicBezTo>
                        <a:pt x="932" y="29"/>
                        <a:pt x="836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3" name="Google Shape;895;p53">
                  <a:extLst>
                    <a:ext uri="{FF2B5EF4-FFF2-40B4-BE49-F238E27FC236}">
                      <a16:creationId xmlns:a16="http://schemas.microsoft.com/office/drawing/2014/main" id="{985750EF-5868-4EE6-A544-A04F29BFFD1E}"/>
                    </a:ext>
                  </a:extLst>
                </p:cNvPr>
                <p:cNvSpPr/>
                <p:nvPr/>
              </p:nvSpPr>
              <p:spPr>
                <a:xfrm>
                  <a:off x="5326900" y="2026238"/>
                  <a:ext cx="29725" cy="1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616" extrusionOk="0">
                      <a:moveTo>
                        <a:pt x="756" y="73"/>
                      </a:moveTo>
                      <a:cubicBezTo>
                        <a:pt x="815" y="73"/>
                        <a:pt x="866" y="89"/>
                        <a:pt x="915" y="117"/>
                      </a:cubicBezTo>
                      <a:cubicBezTo>
                        <a:pt x="1051" y="201"/>
                        <a:pt x="1041" y="275"/>
                        <a:pt x="778" y="422"/>
                      </a:cubicBezTo>
                      <a:cubicBezTo>
                        <a:pt x="637" y="509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48" y="422"/>
                        <a:pt x="148" y="349"/>
                        <a:pt x="390" y="201"/>
                      </a:cubicBezTo>
                      <a:cubicBezTo>
                        <a:pt x="550" y="112"/>
                        <a:pt x="663" y="73"/>
                        <a:pt x="756" y="73"/>
                      </a:cubicBezTo>
                      <a:close/>
                      <a:moveTo>
                        <a:pt x="739" y="1"/>
                      </a:moveTo>
                      <a:cubicBezTo>
                        <a:pt x="618" y="1"/>
                        <a:pt x="476" y="44"/>
                        <a:pt x="295" y="149"/>
                      </a:cubicBezTo>
                      <a:cubicBezTo>
                        <a:pt x="0" y="327"/>
                        <a:pt x="11" y="443"/>
                        <a:pt x="190" y="549"/>
                      </a:cubicBezTo>
                      <a:cubicBezTo>
                        <a:pt x="269" y="590"/>
                        <a:pt x="351" y="615"/>
                        <a:pt x="446" y="615"/>
                      </a:cubicBezTo>
                      <a:cubicBezTo>
                        <a:pt x="565" y="615"/>
                        <a:pt x="702" y="575"/>
                        <a:pt x="873" y="475"/>
                      </a:cubicBezTo>
                      <a:cubicBezTo>
                        <a:pt x="1188" y="296"/>
                        <a:pt x="1177" y="180"/>
                        <a:pt x="999" y="75"/>
                      </a:cubicBezTo>
                      <a:cubicBezTo>
                        <a:pt x="919" y="29"/>
                        <a:pt x="836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4" name="Google Shape;896;p53">
                  <a:extLst>
                    <a:ext uri="{FF2B5EF4-FFF2-40B4-BE49-F238E27FC236}">
                      <a16:creationId xmlns:a16="http://schemas.microsoft.com/office/drawing/2014/main" id="{3821BD18-366F-4A37-A04F-EA1C17BDA162}"/>
                    </a:ext>
                  </a:extLst>
                </p:cNvPr>
                <p:cNvSpPr/>
                <p:nvPr/>
              </p:nvSpPr>
              <p:spPr>
                <a:xfrm>
                  <a:off x="5319300" y="20302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84"/>
                      </a:lnTo>
                      <a:lnTo>
                        <a:pt x="94" y="137"/>
                      </a:lnTo>
                      <a:lnTo>
                        <a:pt x="231" y="6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5" name="Google Shape;897;p53">
                  <a:extLst>
                    <a:ext uri="{FF2B5EF4-FFF2-40B4-BE49-F238E27FC236}">
                      <a16:creationId xmlns:a16="http://schemas.microsoft.com/office/drawing/2014/main" id="{6F93C7B4-2EE7-4933-8023-DAF9F25021CA}"/>
                    </a:ext>
                  </a:extLst>
                </p:cNvPr>
                <p:cNvSpPr/>
                <p:nvPr/>
              </p:nvSpPr>
              <p:spPr>
                <a:xfrm>
                  <a:off x="5343450" y="20359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59" y="70"/>
                      </a:moveTo>
                      <a:cubicBezTo>
                        <a:pt x="821" y="70"/>
                        <a:pt x="874" y="87"/>
                        <a:pt x="925" y="118"/>
                      </a:cubicBezTo>
                      <a:cubicBezTo>
                        <a:pt x="1051" y="191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4" y="544"/>
                      </a:cubicBezTo>
                      <a:cubicBezTo>
                        <a:pt x="383" y="544"/>
                        <a:pt x="332" y="526"/>
                        <a:pt x="284" y="496"/>
                      </a:cubicBezTo>
                      <a:cubicBezTo>
                        <a:pt x="158" y="422"/>
                        <a:pt x="148" y="349"/>
                        <a:pt x="400" y="202"/>
                      </a:cubicBezTo>
                      <a:cubicBezTo>
                        <a:pt x="556" y="108"/>
                        <a:pt x="667" y="70"/>
                        <a:pt x="759" y="70"/>
                      </a:cubicBezTo>
                      <a:close/>
                      <a:moveTo>
                        <a:pt x="738" y="0"/>
                      </a:moveTo>
                      <a:cubicBezTo>
                        <a:pt x="617" y="0"/>
                        <a:pt x="475" y="44"/>
                        <a:pt x="295" y="149"/>
                      </a:cubicBezTo>
                      <a:cubicBezTo>
                        <a:pt x="1" y="317"/>
                        <a:pt x="22" y="433"/>
                        <a:pt x="200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5"/>
                      </a:cubicBezTo>
                      <a:cubicBezTo>
                        <a:pt x="1199" y="286"/>
                        <a:pt x="1188" y="181"/>
                        <a:pt x="999" y="76"/>
                      </a:cubicBezTo>
                      <a:cubicBezTo>
                        <a:pt x="919" y="29"/>
                        <a:pt x="835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5" name="Google Shape;898;p53">
              <a:extLst>
                <a:ext uri="{FF2B5EF4-FFF2-40B4-BE49-F238E27FC236}">
                  <a16:creationId xmlns:a16="http://schemas.microsoft.com/office/drawing/2014/main" id="{4C2E19DC-BB64-4DAA-AC9E-D85AA90AB091}"/>
                </a:ext>
              </a:extLst>
            </p:cNvPr>
            <p:cNvGrpSpPr/>
            <p:nvPr/>
          </p:nvGrpSpPr>
          <p:grpSpPr>
            <a:xfrm>
              <a:off x="1567225" y="2060158"/>
              <a:ext cx="629072" cy="735415"/>
              <a:chOff x="2193460" y="1781543"/>
              <a:chExt cx="747293" cy="873622"/>
            </a:xfrm>
          </p:grpSpPr>
          <p:sp>
            <p:nvSpPr>
              <p:cNvPr id="98" name="Google Shape;899;p53">
                <a:extLst>
                  <a:ext uri="{FF2B5EF4-FFF2-40B4-BE49-F238E27FC236}">
                    <a16:creationId xmlns:a16="http://schemas.microsoft.com/office/drawing/2014/main" id="{9C4B7A68-AE13-47D5-ACCC-9B2B4A940B28}"/>
                  </a:ext>
                </a:extLst>
              </p:cNvPr>
              <p:cNvSpPr/>
              <p:nvPr/>
            </p:nvSpPr>
            <p:spPr>
              <a:xfrm>
                <a:off x="2249752" y="2318547"/>
                <a:ext cx="685359" cy="32358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7243" extrusionOk="0">
                    <a:moveTo>
                      <a:pt x="1" y="1"/>
                    </a:moveTo>
                    <a:lnTo>
                      <a:pt x="1" y="1724"/>
                    </a:lnTo>
                    <a:cubicBezTo>
                      <a:pt x="1" y="1829"/>
                      <a:pt x="85" y="1934"/>
                      <a:pt x="232" y="2018"/>
                    </a:cubicBezTo>
                    <a:lnTo>
                      <a:pt x="8953" y="7093"/>
                    </a:lnTo>
                    <a:cubicBezTo>
                      <a:pt x="9131" y="7193"/>
                      <a:pt x="9373" y="7243"/>
                      <a:pt x="9616" y="7243"/>
                    </a:cubicBezTo>
                    <a:cubicBezTo>
                      <a:pt x="9859" y="7243"/>
                      <a:pt x="10103" y="7193"/>
                      <a:pt x="10286" y="7093"/>
                    </a:cubicBezTo>
                    <a:lnTo>
                      <a:pt x="15341" y="4161"/>
                    </a:lnTo>
                    <a:lnTo>
                      <a:pt x="15341" y="2281"/>
                    </a:lnTo>
                    <a:lnTo>
                      <a:pt x="10424" y="5118"/>
                    </a:lnTo>
                    <a:cubicBezTo>
                      <a:pt x="10192" y="5254"/>
                      <a:pt x="9898" y="5317"/>
                      <a:pt x="9604" y="5317"/>
                    </a:cubicBezTo>
                    <a:cubicBezTo>
                      <a:pt x="9320" y="5317"/>
                      <a:pt x="9026" y="5254"/>
                      <a:pt x="8795" y="5118"/>
                    </a:cubicBezTo>
                    <a:lnTo>
                      <a:pt x="74" y="54"/>
                    </a:lnTo>
                    <a:cubicBezTo>
                      <a:pt x="53" y="43"/>
                      <a:pt x="22" y="22"/>
                      <a:pt x="1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Google Shape;900;p53">
                <a:extLst>
                  <a:ext uri="{FF2B5EF4-FFF2-40B4-BE49-F238E27FC236}">
                    <a16:creationId xmlns:a16="http://schemas.microsoft.com/office/drawing/2014/main" id="{3069AB7A-B31A-4E24-B667-CD2BFEA7BCC8}"/>
                  </a:ext>
                </a:extLst>
              </p:cNvPr>
              <p:cNvSpPr/>
              <p:nvPr/>
            </p:nvSpPr>
            <p:spPr>
              <a:xfrm>
                <a:off x="2249752" y="1928035"/>
                <a:ext cx="685359" cy="61495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13765" extrusionOk="0">
                    <a:moveTo>
                      <a:pt x="13975" y="0"/>
                    </a:moveTo>
                    <a:lnTo>
                      <a:pt x="232" y="7943"/>
                    </a:lnTo>
                    <a:lnTo>
                      <a:pt x="232" y="7933"/>
                    </a:lnTo>
                    <a:cubicBezTo>
                      <a:pt x="158" y="7985"/>
                      <a:pt x="106" y="8027"/>
                      <a:pt x="64" y="8080"/>
                    </a:cubicBezTo>
                    <a:cubicBezTo>
                      <a:pt x="22" y="8132"/>
                      <a:pt x="1" y="8185"/>
                      <a:pt x="1" y="8237"/>
                    </a:cubicBezTo>
                    <a:cubicBezTo>
                      <a:pt x="1" y="8290"/>
                      <a:pt x="11" y="8332"/>
                      <a:pt x="43" y="8374"/>
                    </a:cubicBezTo>
                    <a:cubicBezTo>
                      <a:pt x="85" y="8437"/>
                      <a:pt x="137" y="8489"/>
                      <a:pt x="221" y="8542"/>
                    </a:cubicBezTo>
                    <a:lnTo>
                      <a:pt x="8942" y="13607"/>
                    </a:lnTo>
                    <a:cubicBezTo>
                      <a:pt x="9120" y="13712"/>
                      <a:pt x="9365" y="13764"/>
                      <a:pt x="9609" y="13764"/>
                    </a:cubicBezTo>
                    <a:cubicBezTo>
                      <a:pt x="9853" y="13764"/>
                      <a:pt x="10098" y="13712"/>
                      <a:pt x="10276" y="13607"/>
                    </a:cubicBezTo>
                    <a:lnTo>
                      <a:pt x="15341" y="10686"/>
                    </a:lnTo>
                    <a:lnTo>
                      <a:pt x="15341" y="9488"/>
                    </a:lnTo>
                    <a:lnTo>
                      <a:pt x="11222" y="11863"/>
                    </a:lnTo>
                    <a:cubicBezTo>
                      <a:pt x="11148" y="11905"/>
                      <a:pt x="11064" y="11927"/>
                      <a:pt x="10979" y="11927"/>
                    </a:cubicBezTo>
                    <a:cubicBezTo>
                      <a:pt x="10919" y="11927"/>
                      <a:pt x="10858" y="11916"/>
                      <a:pt x="10802" y="11894"/>
                    </a:cubicBezTo>
                    <a:cubicBezTo>
                      <a:pt x="10455" y="11736"/>
                      <a:pt x="10040" y="11657"/>
                      <a:pt x="9624" y="11657"/>
                    </a:cubicBezTo>
                    <a:cubicBezTo>
                      <a:pt x="9207" y="11657"/>
                      <a:pt x="8789" y="11736"/>
                      <a:pt x="8437" y="11894"/>
                    </a:cubicBezTo>
                    <a:cubicBezTo>
                      <a:pt x="8354" y="11925"/>
                      <a:pt x="8291" y="11939"/>
                      <a:pt x="8235" y="11939"/>
                    </a:cubicBezTo>
                    <a:cubicBezTo>
                      <a:pt x="8158" y="11939"/>
                      <a:pt x="8097" y="11911"/>
                      <a:pt x="8017" y="11863"/>
                    </a:cubicBezTo>
                    <a:lnTo>
                      <a:pt x="3384" y="9173"/>
                    </a:lnTo>
                    <a:cubicBezTo>
                      <a:pt x="3247" y="9089"/>
                      <a:pt x="3205" y="9036"/>
                      <a:pt x="3342" y="8921"/>
                    </a:cubicBezTo>
                    <a:cubicBezTo>
                      <a:pt x="3783" y="8595"/>
                      <a:pt x="3856" y="8153"/>
                      <a:pt x="3573" y="7786"/>
                    </a:cubicBezTo>
                    <a:cubicBezTo>
                      <a:pt x="3541" y="7733"/>
                      <a:pt x="3499" y="7691"/>
                      <a:pt x="3457" y="7649"/>
                    </a:cubicBezTo>
                    <a:cubicBezTo>
                      <a:pt x="3426" y="7618"/>
                      <a:pt x="3384" y="7586"/>
                      <a:pt x="3342" y="7555"/>
                    </a:cubicBezTo>
                    <a:cubicBezTo>
                      <a:pt x="3331" y="7544"/>
                      <a:pt x="3331" y="7534"/>
                      <a:pt x="3321" y="7523"/>
                    </a:cubicBezTo>
                    <a:cubicBezTo>
                      <a:pt x="3258" y="7460"/>
                      <a:pt x="3279" y="7376"/>
                      <a:pt x="3384" y="7313"/>
                    </a:cubicBezTo>
                    <a:lnTo>
                      <a:pt x="14909" y="662"/>
                    </a:lnTo>
                    <a:cubicBezTo>
                      <a:pt x="14804" y="525"/>
                      <a:pt x="14668" y="410"/>
                      <a:pt x="14531" y="326"/>
                    </a:cubicBezTo>
                    <a:lnTo>
                      <a:pt x="13975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Google Shape;901;p53">
                <a:extLst>
                  <a:ext uri="{FF2B5EF4-FFF2-40B4-BE49-F238E27FC236}">
                    <a16:creationId xmlns:a16="http://schemas.microsoft.com/office/drawing/2014/main" id="{6298E665-C2E1-462B-A730-2F082E4C6EA3}"/>
                  </a:ext>
                </a:extLst>
              </p:cNvPr>
              <p:cNvSpPr/>
              <p:nvPr/>
            </p:nvSpPr>
            <p:spPr>
              <a:xfrm>
                <a:off x="2687264" y="2066575"/>
                <a:ext cx="247857" cy="219399"/>
              </a:xfrm>
              <a:custGeom>
                <a:avLst/>
                <a:gdLst/>
                <a:ahLst/>
                <a:cxnLst/>
                <a:rect l="l" t="t" r="r" b="b"/>
                <a:pathLst>
                  <a:path w="5548" h="4911" extrusionOk="0">
                    <a:moveTo>
                      <a:pt x="4532" y="1"/>
                    </a:moveTo>
                    <a:cubicBezTo>
                      <a:pt x="3440" y="1"/>
                      <a:pt x="2346" y="243"/>
                      <a:pt x="1513" y="723"/>
                    </a:cubicBezTo>
                    <a:cubicBezTo>
                      <a:pt x="357" y="1386"/>
                      <a:pt x="0" y="2331"/>
                      <a:pt x="441" y="3172"/>
                    </a:cubicBezTo>
                    <a:cubicBezTo>
                      <a:pt x="462" y="3214"/>
                      <a:pt x="493" y="3266"/>
                      <a:pt x="515" y="3308"/>
                    </a:cubicBezTo>
                    <a:cubicBezTo>
                      <a:pt x="546" y="3350"/>
                      <a:pt x="578" y="3392"/>
                      <a:pt x="609" y="3445"/>
                    </a:cubicBezTo>
                    <a:cubicBezTo>
                      <a:pt x="820" y="3718"/>
                      <a:pt x="1103" y="3970"/>
                      <a:pt x="1492" y="4191"/>
                    </a:cubicBezTo>
                    <a:cubicBezTo>
                      <a:pt x="2312" y="4672"/>
                      <a:pt x="3393" y="4911"/>
                      <a:pt x="4477" y="4911"/>
                    </a:cubicBezTo>
                    <a:cubicBezTo>
                      <a:pt x="4837" y="4911"/>
                      <a:pt x="5197" y="4884"/>
                      <a:pt x="5548" y="4832"/>
                    </a:cubicBezTo>
                    <a:lnTo>
                      <a:pt x="5548" y="3340"/>
                    </a:lnTo>
                    <a:cubicBezTo>
                      <a:pt x="5232" y="3487"/>
                      <a:pt x="4917" y="3592"/>
                      <a:pt x="4906" y="3602"/>
                    </a:cubicBezTo>
                    <a:lnTo>
                      <a:pt x="4518" y="3319"/>
                    </a:lnTo>
                    <a:cubicBezTo>
                      <a:pt x="4539" y="3308"/>
                      <a:pt x="4896" y="3161"/>
                      <a:pt x="5190" y="3004"/>
                    </a:cubicBezTo>
                    <a:lnTo>
                      <a:pt x="4738" y="2678"/>
                    </a:lnTo>
                    <a:lnTo>
                      <a:pt x="4581" y="2552"/>
                    </a:lnTo>
                    <a:cubicBezTo>
                      <a:pt x="4497" y="2573"/>
                      <a:pt x="4402" y="2594"/>
                      <a:pt x="4318" y="2605"/>
                    </a:cubicBezTo>
                    <a:cubicBezTo>
                      <a:pt x="4129" y="2657"/>
                      <a:pt x="3961" y="2689"/>
                      <a:pt x="3804" y="2699"/>
                    </a:cubicBezTo>
                    <a:cubicBezTo>
                      <a:pt x="3752" y="2704"/>
                      <a:pt x="3701" y="2707"/>
                      <a:pt x="3652" y="2707"/>
                    </a:cubicBezTo>
                    <a:cubicBezTo>
                      <a:pt x="3512" y="2707"/>
                      <a:pt x="3382" y="2685"/>
                      <a:pt x="3257" y="2647"/>
                    </a:cubicBezTo>
                    <a:cubicBezTo>
                      <a:pt x="3152" y="2626"/>
                      <a:pt x="3057" y="2584"/>
                      <a:pt x="2963" y="2521"/>
                    </a:cubicBezTo>
                    <a:cubicBezTo>
                      <a:pt x="2396" y="2194"/>
                      <a:pt x="2522" y="1837"/>
                      <a:pt x="3078" y="1512"/>
                    </a:cubicBezTo>
                    <a:lnTo>
                      <a:pt x="3131" y="1480"/>
                    </a:lnTo>
                    <a:lnTo>
                      <a:pt x="2637" y="1102"/>
                    </a:lnTo>
                    <a:lnTo>
                      <a:pt x="2942" y="924"/>
                    </a:lnTo>
                    <a:lnTo>
                      <a:pt x="3456" y="1312"/>
                    </a:lnTo>
                    <a:cubicBezTo>
                      <a:pt x="3772" y="1165"/>
                      <a:pt x="4077" y="1060"/>
                      <a:pt x="4087" y="1050"/>
                    </a:cubicBezTo>
                    <a:lnTo>
                      <a:pt x="4486" y="1333"/>
                    </a:lnTo>
                    <a:cubicBezTo>
                      <a:pt x="4465" y="1333"/>
                      <a:pt x="4150" y="1491"/>
                      <a:pt x="3877" y="1627"/>
                    </a:cubicBezTo>
                    <a:lnTo>
                      <a:pt x="4465" y="2058"/>
                    </a:lnTo>
                    <a:cubicBezTo>
                      <a:pt x="4817" y="1951"/>
                      <a:pt x="5079" y="1900"/>
                      <a:pt x="5306" y="1900"/>
                    </a:cubicBezTo>
                    <a:cubicBezTo>
                      <a:pt x="5391" y="1900"/>
                      <a:pt x="5470" y="1907"/>
                      <a:pt x="5548" y="1921"/>
                    </a:cubicBezTo>
                    <a:lnTo>
                      <a:pt x="5548" y="72"/>
                    </a:lnTo>
                    <a:cubicBezTo>
                      <a:pt x="5215" y="25"/>
                      <a:pt x="4874" y="1"/>
                      <a:pt x="45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Google Shape;902;p53">
                <a:extLst>
                  <a:ext uri="{FF2B5EF4-FFF2-40B4-BE49-F238E27FC236}">
                    <a16:creationId xmlns:a16="http://schemas.microsoft.com/office/drawing/2014/main" id="{5628E011-8C01-4DED-846D-1DDDCC384568}"/>
                  </a:ext>
                </a:extLst>
              </p:cNvPr>
              <p:cNvSpPr/>
              <p:nvPr/>
            </p:nvSpPr>
            <p:spPr>
              <a:xfrm>
                <a:off x="2236617" y="1920485"/>
                <a:ext cx="698494" cy="734680"/>
              </a:xfrm>
              <a:custGeom>
                <a:avLst/>
                <a:gdLst/>
                <a:ahLst/>
                <a:cxnLst/>
                <a:rect l="l" t="t" r="r" b="b"/>
                <a:pathLst>
                  <a:path w="15635" h="16445" extrusionOk="0">
                    <a:moveTo>
                      <a:pt x="13975" y="1"/>
                    </a:moveTo>
                    <a:lnTo>
                      <a:pt x="379" y="7850"/>
                    </a:lnTo>
                    <a:cubicBezTo>
                      <a:pt x="137" y="7997"/>
                      <a:pt x="1" y="8196"/>
                      <a:pt x="1" y="8406"/>
                    </a:cubicBezTo>
                    <a:lnTo>
                      <a:pt x="1" y="8417"/>
                    </a:lnTo>
                    <a:lnTo>
                      <a:pt x="1" y="8627"/>
                    </a:lnTo>
                    <a:lnTo>
                      <a:pt x="1" y="10634"/>
                    </a:lnTo>
                    <a:cubicBezTo>
                      <a:pt x="1" y="10855"/>
                      <a:pt x="137" y="11044"/>
                      <a:pt x="379" y="11191"/>
                    </a:cubicBezTo>
                    <a:lnTo>
                      <a:pt x="9099" y="16255"/>
                    </a:lnTo>
                    <a:cubicBezTo>
                      <a:pt x="9320" y="16381"/>
                      <a:pt x="9614" y="16444"/>
                      <a:pt x="9908" y="16444"/>
                    </a:cubicBezTo>
                    <a:cubicBezTo>
                      <a:pt x="10202" y="16444"/>
                      <a:pt x="10496" y="16381"/>
                      <a:pt x="10728" y="16255"/>
                    </a:cubicBezTo>
                    <a:lnTo>
                      <a:pt x="15635" y="13418"/>
                    </a:lnTo>
                    <a:lnTo>
                      <a:pt x="15635" y="13250"/>
                    </a:lnTo>
                    <a:lnTo>
                      <a:pt x="15635" y="13071"/>
                    </a:lnTo>
                    <a:lnTo>
                      <a:pt x="10580" y="16003"/>
                    </a:lnTo>
                    <a:cubicBezTo>
                      <a:pt x="10397" y="16103"/>
                      <a:pt x="10153" y="16153"/>
                      <a:pt x="9910" y="16153"/>
                    </a:cubicBezTo>
                    <a:cubicBezTo>
                      <a:pt x="9667" y="16153"/>
                      <a:pt x="9425" y="16103"/>
                      <a:pt x="9247" y="16003"/>
                    </a:cubicBezTo>
                    <a:lnTo>
                      <a:pt x="526" y="10928"/>
                    </a:lnTo>
                    <a:cubicBezTo>
                      <a:pt x="379" y="10844"/>
                      <a:pt x="295" y="10739"/>
                      <a:pt x="295" y="10634"/>
                    </a:cubicBezTo>
                    <a:lnTo>
                      <a:pt x="295" y="8911"/>
                    </a:lnTo>
                    <a:cubicBezTo>
                      <a:pt x="316" y="8932"/>
                      <a:pt x="347" y="8953"/>
                      <a:pt x="368" y="8964"/>
                    </a:cubicBezTo>
                    <a:lnTo>
                      <a:pt x="9089" y="14028"/>
                    </a:lnTo>
                    <a:cubicBezTo>
                      <a:pt x="9320" y="14164"/>
                      <a:pt x="9614" y="14227"/>
                      <a:pt x="9898" y="14227"/>
                    </a:cubicBezTo>
                    <a:cubicBezTo>
                      <a:pt x="10192" y="14227"/>
                      <a:pt x="10486" y="14164"/>
                      <a:pt x="10718" y="14028"/>
                    </a:cubicBezTo>
                    <a:lnTo>
                      <a:pt x="15635" y="11191"/>
                    </a:lnTo>
                    <a:lnTo>
                      <a:pt x="15635" y="11023"/>
                    </a:lnTo>
                    <a:lnTo>
                      <a:pt x="15635" y="10855"/>
                    </a:lnTo>
                    <a:lnTo>
                      <a:pt x="10570" y="13776"/>
                    </a:lnTo>
                    <a:cubicBezTo>
                      <a:pt x="10392" y="13881"/>
                      <a:pt x="10147" y="13933"/>
                      <a:pt x="9903" y="13933"/>
                    </a:cubicBezTo>
                    <a:cubicBezTo>
                      <a:pt x="9659" y="13933"/>
                      <a:pt x="9414" y="13881"/>
                      <a:pt x="9236" y="13776"/>
                    </a:cubicBezTo>
                    <a:lnTo>
                      <a:pt x="515" y="8711"/>
                    </a:lnTo>
                    <a:cubicBezTo>
                      <a:pt x="431" y="8658"/>
                      <a:pt x="379" y="8606"/>
                      <a:pt x="337" y="8543"/>
                    </a:cubicBezTo>
                    <a:cubicBezTo>
                      <a:pt x="305" y="8501"/>
                      <a:pt x="295" y="8459"/>
                      <a:pt x="295" y="8406"/>
                    </a:cubicBezTo>
                    <a:cubicBezTo>
                      <a:pt x="295" y="8354"/>
                      <a:pt x="316" y="8301"/>
                      <a:pt x="358" y="8249"/>
                    </a:cubicBezTo>
                    <a:cubicBezTo>
                      <a:pt x="400" y="8196"/>
                      <a:pt x="452" y="8154"/>
                      <a:pt x="526" y="8102"/>
                    </a:cubicBezTo>
                    <a:lnTo>
                      <a:pt x="526" y="8112"/>
                    </a:lnTo>
                    <a:lnTo>
                      <a:pt x="14269" y="169"/>
                    </a:lnTo>
                    <a:lnTo>
                      <a:pt x="14122" y="85"/>
                    </a:lnTo>
                    <a:lnTo>
                      <a:pt x="13975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Google Shape;903;p53">
                <a:extLst>
                  <a:ext uri="{FF2B5EF4-FFF2-40B4-BE49-F238E27FC236}">
                    <a16:creationId xmlns:a16="http://schemas.microsoft.com/office/drawing/2014/main" id="{4DE07ECD-8A3E-4A98-B236-E4A054F4C46A}"/>
                  </a:ext>
                </a:extLst>
              </p:cNvPr>
              <p:cNvSpPr/>
              <p:nvPr/>
            </p:nvSpPr>
            <p:spPr>
              <a:xfrm>
                <a:off x="2392894" y="1957610"/>
                <a:ext cx="542220" cy="503800"/>
              </a:xfrm>
              <a:custGeom>
                <a:avLst/>
                <a:gdLst/>
                <a:ahLst/>
                <a:cxnLst/>
                <a:rect l="l" t="t" r="r" b="b"/>
                <a:pathLst>
                  <a:path w="12137" h="11277" extrusionOk="0">
                    <a:moveTo>
                      <a:pt x="5113" y="7452"/>
                    </a:moveTo>
                    <a:cubicBezTo>
                      <a:pt x="5507" y="7452"/>
                      <a:pt x="5901" y="7539"/>
                      <a:pt x="6200" y="7712"/>
                    </a:cubicBezTo>
                    <a:cubicBezTo>
                      <a:pt x="6799" y="8059"/>
                      <a:pt x="6799" y="8626"/>
                      <a:pt x="6190" y="8973"/>
                    </a:cubicBezTo>
                    <a:cubicBezTo>
                      <a:pt x="5890" y="9146"/>
                      <a:pt x="5496" y="9233"/>
                      <a:pt x="5102" y="9233"/>
                    </a:cubicBezTo>
                    <a:cubicBezTo>
                      <a:pt x="4708" y="9233"/>
                      <a:pt x="4314" y="9146"/>
                      <a:pt x="4015" y="8973"/>
                    </a:cubicBezTo>
                    <a:cubicBezTo>
                      <a:pt x="3416" y="8626"/>
                      <a:pt x="3426" y="8059"/>
                      <a:pt x="4025" y="7712"/>
                    </a:cubicBezTo>
                    <a:cubicBezTo>
                      <a:pt x="4325" y="7539"/>
                      <a:pt x="4719" y="7452"/>
                      <a:pt x="5113" y="7452"/>
                    </a:cubicBezTo>
                    <a:close/>
                    <a:moveTo>
                      <a:pt x="11705" y="0"/>
                    </a:moveTo>
                    <a:lnTo>
                      <a:pt x="180" y="6651"/>
                    </a:lnTo>
                    <a:cubicBezTo>
                      <a:pt x="75" y="6714"/>
                      <a:pt x="54" y="6798"/>
                      <a:pt x="117" y="6861"/>
                    </a:cubicBezTo>
                    <a:cubicBezTo>
                      <a:pt x="127" y="6872"/>
                      <a:pt x="127" y="6882"/>
                      <a:pt x="138" y="6893"/>
                    </a:cubicBezTo>
                    <a:cubicBezTo>
                      <a:pt x="180" y="6924"/>
                      <a:pt x="222" y="6956"/>
                      <a:pt x="253" y="6987"/>
                    </a:cubicBezTo>
                    <a:cubicBezTo>
                      <a:pt x="295" y="7029"/>
                      <a:pt x="337" y="7071"/>
                      <a:pt x="369" y="7124"/>
                    </a:cubicBezTo>
                    <a:cubicBezTo>
                      <a:pt x="652" y="7491"/>
                      <a:pt x="579" y="7933"/>
                      <a:pt x="138" y="8259"/>
                    </a:cubicBezTo>
                    <a:cubicBezTo>
                      <a:pt x="1" y="8374"/>
                      <a:pt x="43" y="8427"/>
                      <a:pt x="180" y="8511"/>
                    </a:cubicBezTo>
                    <a:lnTo>
                      <a:pt x="4813" y="11201"/>
                    </a:lnTo>
                    <a:cubicBezTo>
                      <a:pt x="4893" y="11249"/>
                      <a:pt x="4954" y="11277"/>
                      <a:pt x="5031" y="11277"/>
                    </a:cubicBezTo>
                    <a:cubicBezTo>
                      <a:pt x="5087" y="11277"/>
                      <a:pt x="5150" y="11263"/>
                      <a:pt x="5233" y="11232"/>
                    </a:cubicBezTo>
                    <a:cubicBezTo>
                      <a:pt x="5585" y="11074"/>
                      <a:pt x="6003" y="10995"/>
                      <a:pt x="6420" y="10995"/>
                    </a:cubicBezTo>
                    <a:cubicBezTo>
                      <a:pt x="6836" y="10995"/>
                      <a:pt x="7251" y="11074"/>
                      <a:pt x="7598" y="11232"/>
                    </a:cubicBezTo>
                    <a:cubicBezTo>
                      <a:pt x="7654" y="11254"/>
                      <a:pt x="7715" y="11265"/>
                      <a:pt x="7775" y="11265"/>
                    </a:cubicBezTo>
                    <a:cubicBezTo>
                      <a:pt x="7860" y="11265"/>
                      <a:pt x="7944" y="11243"/>
                      <a:pt x="8018" y="11201"/>
                    </a:cubicBezTo>
                    <a:lnTo>
                      <a:pt x="12137" y="8826"/>
                    </a:lnTo>
                    <a:lnTo>
                      <a:pt x="12137" y="7271"/>
                    </a:lnTo>
                    <a:cubicBezTo>
                      <a:pt x="11786" y="7323"/>
                      <a:pt x="11426" y="7350"/>
                      <a:pt x="11066" y="7350"/>
                    </a:cubicBezTo>
                    <a:cubicBezTo>
                      <a:pt x="9982" y="7350"/>
                      <a:pt x="8901" y="7111"/>
                      <a:pt x="8081" y="6630"/>
                    </a:cubicBezTo>
                    <a:cubicBezTo>
                      <a:pt x="7692" y="6409"/>
                      <a:pt x="7409" y="6157"/>
                      <a:pt x="7198" y="5884"/>
                    </a:cubicBezTo>
                    <a:cubicBezTo>
                      <a:pt x="7167" y="5831"/>
                      <a:pt x="7135" y="5789"/>
                      <a:pt x="7104" y="5747"/>
                    </a:cubicBezTo>
                    <a:cubicBezTo>
                      <a:pt x="7082" y="5705"/>
                      <a:pt x="7051" y="5653"/>
                      <a:pt x="7030" y="5611"/>
                    </a:cubicBezTo>
                    <a:cubicBezTo>
                      <a:pt x="6589" y="4770"/>
                      <a:pt x="6946" y="3825"/>
                      <a:pt x="8102" y="3162"/>
                    </a:cubicBezTo>
                    <a:cubicBezTo>
                      <a:pt x="8935" y="2682"/>
                      <a:pt x="10029" y="2440"/>
                      <a:pt x="11121" y="2440"/>
                    </a:cubicBezTo>
                    <a:cubicBezTo>
                      <a:pt x="11463" y="2440"/>
                      <a:pt x="11804" y="2464"/>
                      <a:pt x="12137" y="2511"/>
                    </a:cubicBezTo>
                    <a:lnTo>
                      <a:pt x="12137" y="1061"/>
                    </a:lnTo>
                    <a:cubicBezTo>
                      <a:pt x="12137" y="715"/>
                      <a:pt x="11969" y="305"/>
                      <a:pt x="11705" y="0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Google Shape;904;p53">
                <a:extLst>
                  <a:ext uri="{FF2B5EF4-FFF2-40B4-BE49-F238E27FC236}">
                    <a16:creationId xmlns:a16="http://schemas.microsoft.com/office/drawing/2014/main" id="{FF2372C0-47D5-475A-B650-005F82B1455D}"/>
                  </a:ext>
                </a:extLst>
              </p:cNvPr>
              <p:cNvSpPr/>
              <p:nvPr/>
            </p:nvSpPr>
            <p:spPr>
              <a:xfrm>
                <a:off x="2545507" y="2290490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8"/>
                      <a:pt x="609" y="261"/>
                    </a:cubicBezTo>
                    <a:cubicBezTo>
                      <a:pt x="10" y="608"/>
                      <a:pt x="0" y="1175"/>
                      <a:pt x="599" y="1522"/>
                    </a:cubicBezTo>
                    <a:cubicBezTo>
                      <a:pt x="898" y="1695"/>
                      <a:pt x="1292" y="1782"/>
                      <a:pt x="1686" y="1782"/>
                    </a:cubicBezTo>
                    <a:cubicBezTo>
                      <a:pt x="2080" y="1782"/>
                      <a:pt x="2474" y="1695"/>
                      <a:pt x="2774" y="1522"/>
                    </a:cubicBezTo>
                    <a:cubicBezTo>
                      <a:pt x="3383" y="1175"/>
                      <a:pt x="3383" y="608"/>
                      <a:pt x="2784" y="261"/>
                    </a:cubicBezTo>
                    <a:cubicBezTo>
                      <a:pt x="2485" y="88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Google Shape;905;p53">
                <a:extLst>
                  <a:ext uri="{FF2B5EF4-FFF2-40B4-BE49-F238E27FC236}">
                    <a16:creationId xmlns:a16="http://schemas.microsoft.com/office/drawing/2014/main" id="{AB7D4F32-1AA6-432D-9120-B093A0E7F663}"/>
                  </a:ext>
                </a:extLst>
              </p:cNvPr>
              <p:cNvSpPr/>
              <p:nvPr/>
            </p:nvSpPr>
            <p:spPr>
              <a:xfrm>
                <a:off x="2794263" y="2107811"/>
                <a:ext cx="140860" cy="7702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1724" extrusionOk="0">
                    <a:moveTo>
                      <a:pt x="1166" y="872"/>
                    </a:moveTo>
                    <a:lnTo>
                      <a:pt x="1671" y="1250"/>
                    </a:lnTo>
                    <a:cubicBezTo>
                      <a:pt x="1502" y="1294"/>
                      <a:pt x="1385" y="1315"/>
                      <a:pt x="1293" y="1315"/>
                    </a:cubicBezTo>
                    <a:cubicBezTo>
                      <a:pt x="1207" y="1315"/>
                      <a:pt x="1143" y="1297"/>
                      <a:pt x="1082" y="1261"/>
                    </a:cubicBezTo>
                    <a:cubicBezTo>
                      <a:pt x="914" y="1166"/>
                      <a:pt x="925" y="1030"/>
                      <a:pt x="1166" y="872"/>
                    </a:cubicBezTo>
                    <a:close/>
                    <a:moveTo>
                      <a:pt x="547" y="1"/>
                    </a:moveTo>
                    <a:lnTo>
                      <a:pt x="242" y="179"/>
                    </a:lnTo>
                    <a:lnTo>
                      <a:pt x="736" y="557"/>
                    </a:lnTo>
                    <a:lnTo>
                      <a:pt x="683" y="589"/>
                    </a:lnTo>
                    <a:cubicBezTo>
                      <a:pt x="127" y="914"/>
                      <a:pt x="1" y="1271"/>
                      <a:pt x="568" y="1598"/>
                    </a:cubicBezTo>
                    <a:cubicBezTo>
                      <a:pt x="662" y="1661"/>
                      <a:pt x="757" y="1703"/>
                      <a:pt x="862" y="1724"/>
                    </a:cubicBezTo>
                    <a:cubicBezTo>
                      <a:pt x="1619" y="1587"/>
                      <a:pt x="2385" y="1440"/>
                      <a:pt x="3153" y="1303"/>
                    </a:cubicBezTo>
                    <a:lnTo>
                      <a:pt x="3153" y="998"/>
                    </a:lnTo>
                    <a:cubicBezTo>
                      <a:pt x="3075" y="984"/>
                      <a:pt x="2996" y="977"/>
                      <a:pt x="2911" y="977"/>
                    </a:cubicBezTo>
                    <a:cubicBezTo>
                      <a:pt x="2684" y="977"/>
                      <a:pt x="2422" y="1028"/>
                      <a:pt x="2070" y="1135"/>
                    </a:cubicBezTo>
                    <a:lnTo>
                      <a:pt x="1482" y="704"/>
                    </a:lnTo>
                    <a:cubicBezTo>
                      <a:pt x="1755" y="568"/>
                      <a:pt x="2070" y="410"/>
                      <a:pt x="2091" y="410"/>
                    </a:cubicBezTo>
                    <a:lnTo>
                      <a:pt x="1692" y="127"/>
                    </a:lnTo>
                    <a:cubicBezTo>
                      <a:pt x="1682" y="137"/>
                      <a:pt x="1377" y="242"/>
                      <a:pt x="1061" y="389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Google Shape;906;p53">
                <a:extLst>
                  <a:ext uri="{FF2B5EF4-FFF2-40B4-BE49-F238E27FC236}">
                    <a16:creationId xmlns:a16="http://schemas.microsoft.com/office/drawing/2014/main" id="{42DF5076-7003-4ECC-B616-4C086C23335C}"/>
                  </a:ext>
                </a:extLst>
              </p:cNvPr>
              <p:cNvSpPr/>
              <p:nvPr/>
            </p:nvSpPr>
            <p:spPr>
              <a:xfrm>
                <a:off x="2832774" y="2166023"/>
                <a:ext cx="107979" cy="61517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377" extrusionOk="0">
                    <a:moveTo>
                      <a:pt x="2291" y="0"/>
                    </a:moveTo>
                    <a:cubicBezTo>
                      <a:pt x="1523" y="137"/>
                      <a:pt x="757" y="284"/>
                      <a:pt x="0" y="421"/>
                    </a:cubicBezTo>
                    <a:cubicBezTo>
                      <a:pt x="125" y="459"/>
                      <a:pt x="255" y="481"/>
                      <a:pt x="395" y="481"/>
                    </a:cubicBezTo>
                    <a:cubicBezTo>
                      <a:pt x="444" y="481"/>
                      <a:pt x="495" y="478"/>
                      <a:pt x="547" y="473"/>
                    </a:cubicBezTo>
                    <a:cubicBezTo>
                      <a:pt x="704" y="463"/>
                      <a:pt x="872" y="431"/>
                      <a:pt x="1061" y="379"/>
                    </a:cubicBezTo>
                    <a:cubicBezTo>
                      <a:pt x="1145" y="368"/>
                      <a:pt x="1240" y="347"/>
                      <a:pt x="1324" y="326"/>
                    </a:cubicBezTo>
                    <a:lnTo>
                      <a:pt x="1481" y="452"/>
                    </a:lnTo>
                    <a:lnTo>
                      <a:pt x="1933" y="778"/>
                    </a:lnTo>
                    <a:cubicBezTo>
                      <a:pt x="1639" y="935"/>
                      <a:pt x="1282" y="1082"/>
                      <a:pt x="1261" y="1093"/>
                    </a:cubicBezTo>
                    <a:lnTo>
                      <a:pt x="1649" y="1376"/>
                    </a:lnTo>
                    <a:cubicBezTo>
                      <a:pt x="1660" y="1366"/>
                      <a:pt x="1975" y="1261"/>
                      <a:pt x="2291" y="1114"/>
                    </a:cubicBezTo>
                    <a:lnTo>
                      <a:pt x="2291" y="568"/>
                    </a:lnTo>
                    <a:cubicBezTo>
                      <a:pt x="2406" y="473"/>
                      <a:pt x="2417" y="379"/>
                      <a:pt x="2343" y="295"/>
                    </a:cubicBezTo>
                    <a:cubicBezTo>
                      <a:pt x="2322" y="274"/>
                      <a:pt x="2312" y="263"/>
                      <a:pt x="2291" y="253"/>
                    </a:cubicBezTo>
                    <a:lnTo>
                      <a:pt x="2291" y="147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Google Shape;907;p53">
                <a:extLst>
                  <a:ext uri="{FF2B5EF4-FFF2-40B4-BE49-F238E27FC236}">
                    <a16:creationId xmlns:a16="http://schemas.microsoft.com/office/drawing/2014/main" id="{3EC6A73A-6A04-4193-8B31-6AE5BFDB4CC8}"/>
                  </a:ext>
                </a:extLst>
              </p:cNvPr>
              <p:cNvSpPr/>
              <p:nvPr/>
            </p:nvSpPr>
            <p:spPr>
              <a:xfrm>
                <a:off x="2835097" y="2146768"/>
                <a:ext cx="33819" cy="19791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3" extrusionOk="0">
                    <a:moveTo>
                      <a:pt x="252" y="0"/>
                    </a:moveTo>
                    <a:cubicBezTo>
                      <a:pt x="11" y="158"/>
                      <a:pt x="0" y="294"/>
                      <a:pt x="168" y="389"/>
                    </a:cubicBezTo>
                    <a:cubicBezTo>
                      <a:pt x="229" y="425"/>
                      <a:pt x="293" y="443"/>
                      <a:pt x="379" y="443"/>
                    </a:cubicBezTo>
                    <a:cubicBezTo>
                      <a:pt x="471" y="443"/>
                      <a:pt x="588" y="422"/>
                      <a:pt x="757" y="378"/>
                    </a:cubicBez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Google Shape;908;p53">
                <a:extLst>
                  <a:ext uri="{FF2B5EF4-FFF2-40B4-BE49-F238E27FC236}">
                    <a16:creationId xmlns:a16="http://schemas.microsoft.com/office/drawing/2014/main" id="{62DF9F11-4C78-4D6B-9CAF-47D897E0A21E}"/>
                  </a:ext>
                </a:extLst>
              </p:cNvPr>
              <p:cNvSpPr/>
              <p:nvPr/>
            </p:nvSpPr>
            <p:spPr>
              <a:xfrm>
                <a:off x="2270884" y="2178220"/>
                <a:ext cx="664228" cy="323447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7240" extrusionOk="0">
                    <a:moveTo>
                      <a:pt x="0" y="1"/>
                    </a:moveTo>
                    <a:lnTo>
                      <a:pt x="0" y="1608"/>
                    </a:lnTo>
                    <a:lnTo>
                      <a:pt x="0" y="1724"/>
                    </a:lnTo>
                    <a:cubicBezTo>
                      <a:pt x="0" y="1829"/>
                      <a:pt x="84" y="1934"/>
                      <a:pt x="231" y="2018"/>
                    </a:cubicBezTo>
                    <a:lnTo>
                      <a:pt x="8952" y="7082"/>
                    </a:lnTo>
                    <a:cubicBezTo>
                      <a:pt x="9131" y="7187"/>
                      <a:pt x="9372" y="7240"/>
                      <a:pt x="9615" y="7240"/>
                    </a:cubicBezTo>
                    <a:cubicBezTo>
                      <a:pt x="9858" y="7240"/>
                      <a:pt x="10103" y="7187"/>
                      <a:pt x="10287" y="7082"/>
                    </a:cubicBezTo>
                    <a:lnTo>
                      <a:pt x="14868" y="4434"/>
                    </a:lnTo>
                    <a:lnTo>
                      <a:pt x="14868" y="2553"/>
                    </a:lnTo>
                    <a:lnTo>
                      <a:pt x="10423" y="5117"/>
                    </a:lnTo>
                    <a:cubicBezTo>
                      <a:pt x="10203" y="5254"/>
                      <a:pt x="9908" y="5317"/>
                      <a:pt x="9603" y="5317"/>
                    </a:cubicBezTo>
                    <a:cubicBezTo>
                      <a:pt x="9309" y="5317"/>
                      <a:pt x="9015" y="5254"/>
                      <a:pt x="8795" y="5117"/>
                    </a:cubicBezTo>
                    <a:lnTo>
                      <a:pt x="74" y="53"/>
                    </a:lnTo>
                    <a:cubicBezTo>
                      <a:pt x="53" y="32"/>
                      <a:pt x="21" y="22"/>
                      <a:pt x="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Google Shape;909;p53">
                <a:extLst>
                  <a:ext uri="{FF2B5EF4-FFF2-40B4-BE49-F238E27FC236}">
                    <a16:creationId xmlns:a16="http://schemas.microsoft.com/office/drawing/2014/main" id="{3C21B3A0-9F5B-47AC-9EA0-6084D5476330}"/>
                  </a:ext>
                </a:extLst>
              </p:cNvPr>
              <p:cNvSpPr/>
              <p:nvPr/>
            </p:nvSpPr>
            <p:spPr>
              <a:xfrm>
                <a:off x="2856229" y="2006441"/>
                <a:ext cx="33819" cy="19746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2" extrusionOk="0">
                    <a:moveTo>
                      <a:pt x="253" y="0"/>
                    </a:moveTo>
                    <a:cubicBezTo>
                      <a:pt x="11" y="157"/>
                      <a:pt x="1" y="283"/>
                      <a:pt x="169" y="378"/>
                    </a:cubicBezTo>
                    <a:cubicBezTo>
                      <a:pt x="232" y="420"/>
                      <a:pt x="297" y="441"/>
                      <a:pt x="388" y="441"/>
                    </a:cubicBezTo>
                    <a:cubicBezTo>
                      <a:pt x="478" y="441"/>
                      <a:pt x="594" y="420"/>
                      <a:pt x="757" y="37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Google Shape;910;p53">
                <a:extLst>
                  <a:ext uri="{FF2B5EF4-FFF2-40B4-BE49-F238E27FC236}">
                    <a16:creationId xmlns:a16="http://schemas.microsoft.com/office/drawing/2014/main" id="{8B96297C-09C1-48F9-BC33-979DDBB47569}"/>
                  </a:ext>
                </a:extLst>
              </p:cNvPr>
              <p:cNvSpPr/>
              <p:nvPr/>
            </p:nvSpPr>
            <p:spPr>
              <a:xfrm>
                <a:off x="2708351" y="1928035"/>
                <a:ext cx="226770" cy="217523"/>
              </a:xfrm>
              <a:custGeom>
                <a:avLst/>
                <a:gdLst/>
                <a:ahLst/>
                <a:cxnLst/>
                <a:rect l="l" t="t" r="r" b="b"/>
                <a:pathLst>
                  <a:path w="5076" h="4869" extrusionOk="0">
                    <a:moveTo>
                      <a:pt x="3710" y="0"/>
                    </a:moveTo>
                    <a:cubicBezTo>
                      <a:pt x="2900" y="95"/>
                      <a:pt x="2134" y="315"/>
                      <a:pt x="1513" y="683"/>
                    </a:cubicBezTo>
                    <a:cubicBezTo>
                      <a:pt x="358" y="1345"/>
                      <a:pt x="0" y="2290"/>
                      <a:pt x="442" y="3131"/>
                    </a:cubicBezTo>
                    <a:cubicBezTo>
                      <a:pt x="463" y="3173"/>
                      <a:pt x="495" y="3215"/>
                      <a:pt x="516" y="3268"/>
                    </a:cubicBezTo>
                    <a:lnTo>
                      <a:pt x="610" y="3394"/>
                    </a:lnTo>
                    <a:cubicBezTo>
                      <a:pt x="820" y="3667"/>
                      <a:pt x="1104" y="3930"/>
                      <a:pt x="1492" y="4151"/>
                    </a:cubicBezTo>
                    <a:cubicBezTo>
                      <a:pt x="2317" y="4629"/>
                      <a:pt x="3396" y="4869"/>
                      <a:pt x="4477" y="4869"/>
                    </a:cubicBezTo>
                    <a:cubicBezTo>
                      <a:pt x="4677" y="4869"/>
                      <a:pt x="4877" y="4860"/>
                      <a:pt x="5076" y="4844"/>
                    </a:cubicBezTo>
                    <a:lnTo>
                      <a:pt x="5076" y="3499"/>
                    </a:lnTo>
                    <a:cubicBezTo>
                      <a:pt x="4981" y="3530"/>
                      <a:pt x="4908" y="3562"/>
                      <a:pt x="4897" y="3562"/>
                    </a:cubicBezTo>
                    <a:lnTo>
                      <a:pt x="4518" y="3278"/>
                    </a:lnTo>
                    <a:cubicBezTo>
                      <a:pt x="4539" y="3268"/>
                      <a:pt x="4813" y="3152"/>
                      <a:pt x="5076" y="3026"/>
                    </a:cubicBezTo>
                    <a:lnTo>
                      <a:pt x="5076" y="2879"/>
                    </a:lnTo>
                    <a:lnTo>
                      <a:pt x="4739" y="2638"/>
                    </a:lnTo>
                    <a:lnTo>
                      <a:pt x="4581" y="2512"/>
                    </a:lnTo>
                    <a:cubicBezTo>
                      <a:pt x="4497" y="2533"/>
                      <a:pt x="4413" y="2543"/>
                      <a:pt x="4319" y="2564"/>
                    </a:cubicBezTo>
                    <a:cubicBezTo>
                      <a:pt x="4130" y="2617"/>
                      <a:pt x="3962" y="2648"/>
                      <a:pt x="3804" y="2659"/>
                    </a:cubicBezTo>
                    <a:cubicBezTo>
                      <a:pt x="3753" y="2664"/>
                      <a:pt x="3702" y="2667"/>
                      <a:pt x="3654" y="2667"/>
                    </a:cubicBezTo>
                    <a:cubicBezTo>
                      <a:pt x="3513" y="2667"/>
                      <a:pt x="3382" y="2645"/>
                      <a:pt x="3258" y="2606"/>
                    </a:cubicBezTo>
                    <a:cubicBezTo>
                      <a:pt x="3152" y="2575"/>
                      <a:pt x="3058" y="2533"/>
                      <a:pt x="2963" y="2480"/>
                    </a:cubicBezTo>
                    <a:cubicBezTo>
                      <a:pt x="2396" y="2154"/>
                      <a:pt x="2522" y="1786"/>
                      <a:pt x="3079" y="1471"/>
                    </a:cubicBezTo>
                    <a:lnTo>
                      <a:pt x="3131" y="1440"/>
                    </a:lnTo>
                    <a:lnTo>
                      <a:pt x="2627" y="1062"/>
                    </a:lnTo>
                    <a:lnTo>
                      <a:pt x="2932" y="883"/>
                    </a:lnTo>
                    <a:lnTo>
                      <a:pt x="3458" y="1272"/>
                    </a:lnTo>
                    <a:cubicBezTo>
                      <a:pt x="3773" y="1125"/>
                      <a:pt x="4077" y="1009"/>
                      <a:pt x="4088" y="1009"/>
                    </a:cubicBezTo>
                    <a:lnTo>
                      <a:pt x="4487" y="1293"/>
                    </a:lnTo>
                    <a:cubicBezTo>
                      <a:pt x="4466" y="1293"/>
                      <a:pt x="4151" y="1450"/>
                      <a:pt x="3878" y="1587"/>
                    </a:cubicBezTo>
                    <a:lnTo>
                      <a:pt x="4466" y="2017"/>
                    </a:lnTo>
                    <a:cubicBezTo>
                      <a:pt x="4697" y="1944"/>
                      <a:pt x="4897" y="1902"/>
                      <a:pt x="5076" y="1870"/>
                    </a:cubicBezTo>
                    <a:lnTo>
                      <a:pt x="5076" y="1723"/>
                    </a:lnTo>
                    <a:cubicBezTo>
                      <a:pt x="5076" y="1219"/>
                      <a:pt x="4707" y="588"/>
                      <a:pt x="4266" y="326"/>
                    </a:cubicBezTo>
                    <a:lnTo>
                      <a:pt x="37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Google Shape;911;p53">
                <a:extLst>
                  <a:ext uri="{FF2B5EF4-FFF2-40B4-BE49-F238E27FC236}">
                    <a16:creationId xmlns:a16="http://schemas.microsoft.com/office/drawing/2014/main" id="{095FC710-F56D-4E74-A08F-8134C6AA8627}"/>
                  </a:ext>
                </a:extLst>
              </p:cNvPr>
              <p:cNvSpPr/>
              <p:nvPr/>
            </p:nvSpPr>
            <p:spPr>
              <a:xfrm>
                <a:off x="2270884" y="1864193"/>
                <a:ext cx="664228" cy="538423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12052" extrusionOk="0">
                    <a:moveTo>
                      <a:pt x="11011" y="0"/>
                    </a:moveTo>
                    <a:lnTo>
                      <a:pt x="231" y="6220"/>
                    </a:lnTo>
                    <a:cubicBezTo>
                      <a:pt x="158" y="6262"/>
                      <a:pt x="105" y="6315"/>
                      <a:pt x="63" y="6367"/>
                    </a:cubicBezTo>
                    <a:cubicBezTo>
                      <a:pt x="21" y="6409"/>
                      <a:pt x="0" y="6472"/>
                      <a:pt x="0" y="6514"/>
                    </a:cubicBezTo>
                    <a:lnTo>
                      <a:pt x="0" y="6525"/>
                    </a:lnTo>
                    <a:cubicBezTo>
                      <a:pt x="0" y="6567"/>
                      <a:pt x="11" y="6619"/>
                      <a:pt x="42" y="6661"/>
                    </a:cubicBezTo>
                    <a:cubicBezTo>
                      <a:pt x="74" y="6724"/>
                      <a:pt x="137" y="6777"/>
                      <a:pt x="221" y="6829"/>
                    </a:cubicBezTo>
                    <a:lnTo>
                      <a:pt x="8942" y="11894"/>
                    </a:lnTo>
                    <a:cubicBezTo>
                      <a:pt x="9120" y="11999"/>
                      <a:pt x="9365" y="12051"/>
                      <a:pt x="9609" y="12051"/>
                    </a:cubicBezTo>
                    <a:cubicBezTo>
                      <a:pt x="9853" y="12051"/>
                      <a:pt x="10097" y="11999"/>
                      <a:pt x="10276" y="11894"/>
                    </a:cubicBezTo>
                    <a:lnTo>
                      <a:pt x="14868" y="9246"/>
                    </a:lnTo>
                    <a:lnTo>
                      <a:pt x="14868" y="8038"/>
                    </a:lnTo>
                    <a:lnTo>
                      <a:pt x="11221" y="10150"/>
                    </a:lnTo>
                    <a:cubicBezTo>
                      <a:pt x="11153" y="10190"/>
                      <a:pt x="11076" y="10208"/>
                      <a:pt x="10997" y="10208"/>
                    </a:cubicBezTo>
                    <a:cubicBezTo>
                      <a:pt x="10931" y="10208"/>
                      <a:pt x="10864" y="10195"/>
                      <a:pt x="10801" y="10171"/>
                    </a:cubicBezTo>
                    <a:cubicBezTo>
                      <a:pt x="10454" y="10019"/>
                      <a:pt x="10039" y="9942"/>
                      <a:pt x="9623" y="9942"/>
                    </a:cubicBezTo>
                    <a:cubicBezTo>
                      <a:pt x="9207" y="9942"/>
                      <a:pt x="8789" y="10019"/>
                      <a:pt x="8438" y="10171"/>
                    </a:cubicBezTo>
                    <a:cubicBezTo>
                      <a:pt x="8353" y="10206"/>
                      <a:pt x="8290" y="10221"/>
                      <a:pt x="8234" y="10221"/>
                    </a:cubicBezTo>
                    <a:cubicBezTo>
                      <a:pt x="8158" y="10221"/>
                      <a:pt x="8096" y="10192"/>
                      <a:pt x="8017" y="10150"/>
                    </a:cubicBezTo>
                    <a:lnTo>
                      <a:pt x="3383" y="7450"/>
                    </a:lnTo>
                    <a:cubicBezTo>
                      <a:pt x="3247" y="7376"/>
                      <a:pt x="3205" y="7324"/>
                      <a:pt x="3341" y="7208"/>
                    </a:cubicBezTo>
                    <a:cubicBezTo>
                      <a:pt x="3773" y="6882"/>
                      <a:pt x="3857" y="6441"/>
                      <a:pt x="3573" y="6063"/>
                    </a:cubicBezTo>
                    <a:cubicBezTo>
                      <a:pt x="3541" y="6021"/>
                      <a:pt x="3499" y="5979"/>
                      <a:pt x="3457" y="5937"/>
                    </a:cubicBezTo>
                    <a:cubicBezTo>
                      <a:pt x="3425" y="5905"/>
                      <a:pt x="3383" y="5874"/>
                      <a:pt x="3341" y="5842"/>
                    </a:cubicBezTo>
                    <a:cubicBezTo>
                      <a:pt x="3331" y="5832"/>
                      <a:pt x="3331" y="5821"/>
                      <a:pt x="3320" y="5811"/>
                    </a:cubicBezTo>
                    <a:cubicBezTo>
                      <a:pt x="3257" y="5737"/>
                      <a:pt x="3278" y="5664"/>
                      <a:pt x="3383" y="5601"/>
                    </a:cubicBezTo>
                    <a:lnTo>
                      <a:pt x="12052" y="599"/>
                    </a:lnTo>
                    <a:lnTo>
                      <a:pt x="11011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Google Shape;912;p53">
                <a:extLst>
                  <a:ext uri="{FF2B5EF4-FFF2-40B4-BE49-F238E27FC236}">
                    <a16:creationId xmlns:a16="http://schemas.microsoft.com/office/drawing/2014/main" id="{F18B6B2F-D22D-44A9-AB28-63D33EEE5A50}"/>
                  </a:ext>
                </a:extLst>
              </p:cNvPr>
              <p:cNvSpPr/>
              <p:nvPr/>
            </p:nvSpPr>
            <p:spPr>
              <a:xfrm>
                <a:off x="2257749" y="1856643"/>
                <a:ext cx="677362" cy="658152"/>
              </a:xfrm>
              <a:custGeom>
                <a:avLst/>
                <a:gdLst/>
                <a:ahLst/>
                <a:cxnLst/>
                <a:rect l="l" t="t" r="r" b="b"/>
                <a:pathLst>
                  <a:path w="15162" h="14732" extrusionOk="0">
                    <a:moveTo>
                      <a:pt x="11011" y="1"/>
                    </a:moveTo>
                    <a:lnTo>
                      <a:pt x="378" y="6137"/>
                    </a:lnTo>
                    <a:cubicBezTo>
                      <a:pt x="126" y="6284"/>
                      <a:pt x="0" y="6473"/>
                      <a:pt x="0" y="6694"/>
                    </a:cubicBezTo>
                    <a:lnTo>
                      <a:pt x="0" y="6704"/>
                    </a:lnTo>
                    <a:lnTo>
                      <a:pt x="0" y="8806"/>
                    </a:lnTo>
                    <a:lnTo>
                      <a:pt x="0" y="8922"/>
                    </a:lnTo>
                    <a:cubicBezTo>
                      <a:pt x="0" y="9132"/>
                      <a:pt x="137" y="9331"/>
                      <a:pt x="378" y="9468"/>
                    </a:cubicBezTo>
                    <a:lnTo>
                      <a:pt x="9099" y="14542"/>
                    </a:lnTo>
                    <a:cubicBezTo>
                      <a:pt x="9320" y="14668"/>
                      <a:pt x="9614" y="14731"/>
                      <a:pt x="9908" y="14731"/>
                    </a:cubicBezTo>
                    <a:cubicBezTo>
                      <a:pt x="10202" y="14731"/>
                      <a:pt x="10497" y="14668"/>
                      <a:pt x="10728" y="14542"/>
                    </a:cubicBezTo>
                    <a:lnTo>
                      <a:pt x="15162" y="11979"/>
                    </a:lnTo>
                    <a:lnTo>
                      <a:pt x="15162" y="11801"/>
                    </a:lnTo>
                    <a:lnTo>
                      <a:pt x="15162" y="11632"/>
                    </a:lnTo>
                    <a:lnTo>
                      <a:pt x="10581" y="14280"/>
                    </a:lnTo>
                    <a:cubicBezTo>
                      <a:pt x="10397" y="14385"/>
                      <a:pt x="10152" y="14438"/>
                      <a:pt x="9909" y="14438"/>
                    </a:cubicBezTo>
                    <a:cubicBezTo>
                      <a:pt x="9666" y="14438"/>
                      <a:pt x="9425" y="14385"/>
                      <a:pt x="9246" y="14280"/>
                    </a:cubicBezTo>
                    <a:lnTo>
                      <a:pt x="525" y="9216"/>
                    </a:lnTo>
                    <a:cubicBezTo>
                      <a:pt x="378" y="9132"/>
                      <a:pt x="294" y="9027"/>
                      <a:pt x="294" y="8922"/>
                    </a:cubicBezTo>
                    <a:lnTo>
                      <a:pt x="294" y="8806"/>
                    </a:lnTo>
                    <a:lnTo>
                      <a:pt x="294" y="7199"/>
                    </a:lnTo>
                    <a:cubicBezTo>
                      <a:pt x="315" y="7220"/>
                      <a:pt x="347" y="7230"/>
                      <a:pt x="368" y="7251"/>
                    </a:cubicBezTo>
                    <a:lnTo>
                      <a:pt x="9089" y="12315"/>
                    </a:lnTo>
                    <a:cubicBezTo>
                      <a:pt x="9309" y="12452"/>
                      <a:pt x="9603" y="12515"/>
                      <a:pt x="9897" y="12515"/>
                    </a:cubicBezTo>
                    <a:cubicBezTo>
                      <a:pt x="10202" y="12515"/>
                      <a:pt x="10497" y="12452"/>
                      <a:pt x="10717" y="12315"/>
                    </a:cubicBezTo>
                    <a:lnTo>
                      <a:pt x="15162" y="9751"/>
                    </a:lnTo>
                    <a:lnTo>
                      <a:pt x="15162" y="9583"/>
                    </a:lnTo>
                    <a:lnTo>
                      <a:pt x="15162" y="9415"/>
                    </a:lnTo>
                    <a:lnTo>
                      <a:pt x="10570" y="12063"/>
                    </a:lnTo>
                    <a:cubicBezTo>
                      <a:pt x="10391" y="12168"/>
                      <a:pt x="10147" y="12220"/>
                      <a:pt x="9903" y="12220"/>
                    </a:cubicBezTo>
                    <a:cubicBezTo>
                      <a:pt x="9659" y="12220"/>
                      <a:pt x="9414" y="12168"/>
                      <a:pt x="9236" y="12063"/>
                    </a:cubicBezTo>
                    <a:lnTo>
                      <a:pt x="515" y="6998"/>
                    </a:lnTo>
                    <a:cubicBezTo>
                      <a:pt x="431" y="6946"/>
                      <a:pt x="368" y="6893"/>
                      <a:pt x="336" y="6830"/>
                    </a:cubicBezTo>
                    <a:cubicBezTo>
                      <a:pt x="305" y="6788"/>
                      <a:pt x="294" y="6736"/>
                      <a:pt x="294" y="6694"/>
                    </a:cubicBezTo>
                    <a:lnTo>
                      <a:pt x="294" y="6683"/>
                    </a:lnTo>
                    <a:cubicBezTo>
                      <a:pt x="294" y="6641"/>
                      <a:pt x="315" y="6578"/>
                      <a:pt x="357" y="6536"/>
                    </a:cubicBezTo>
                    <a:cubicBezTo>
                      <a:pt x="399" y="6484"/>
                      <a:pt x="452" y="6431"/>
                      <a:pt x="525" y="6389"/>
                    </a:cubicBezTo>
                    <a:lnTo>
                      <a:pt x="11305" y="169"/>
                    </a:lnTo>
                    <a:lnTo>
                      <a:pt x="11158" y="85"/>
                    </a:lnTo>
                    <a:lnTo>
                      <a:pt x="11011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Google Shape;913;p53">
                <a:extLst>
                  <a:ext uri="{FF2B5EF4-FFF2-40B4-BE49-F238E27FC236}">
                    <a16:creationId xmlns:a16="http://schemas.microsoft.com/office/drawing/2014/main" id="{47B82FF6-1C90-4CBA-8CD0-1913F697309B}"/>
                  </a:ext>
                </a:extLst>
              </p:cNvPr>
              <p:cNvSpPr/>
              <p:nvPr/>
            </p:nvSpPr>
            <p:spPr>
              <a:xfrm>
                <a:off x="2414070" y="1890954"/>
                <a:ext cx="521045" cy="429863"/>
              </a:xfrm>
              <a:custGeom>
                <a:avLst/>
                <a:gdLst/>
                <a:ahLst/>
                <a:cxnLst/>
                <a:rect l="l" t="t" r="r" b="b"/>
                <a:pathLst>
                  <a:path w="11663" h="9622" extrusionOk="0">
                    <a:moveTo>
                      <a:pt x="5111" y="5803"/>
                    </a:moveTo>
                    <a:cubicBezTo>
                      <a:pt x="5506" y="5803"/>
                      <a:pt x="5900" y="5889"/>
                      <a:pt x="6199" y="6062"/>
                    </a:cubicBezTo>
                    <a:cubicBezTo>
                      <a:pt x="6798" y="6410"/>
                      <a:pt x="6788" y="6977"/>
                      <a:pt x="6188" y="7323"/>
                    </a:cubicBezTo>
                    <a:cubicBezTo>
                      <a:pt x="5889" y="7497"/>
                      <a:pt x="5495" y="7584"/>
                      <a:pt x="5101" y="7584"/>
                    </a:cubicBezTo>
                    <a:cubicBezTo>
                      <a:pt x="4707" y="7584"/>
                      <a:pt x="4313" y="7497"/>
                      <a:pt x="4014" y="7323"/>
                    </a:cubicBezTo>
                    <a:cubicBezTo>
                      <a:pt x="3414" y="6977"/>
                      <a:pt x="3414" y="6410"/>
                      <a:pt x="4024" y="6062"/>
                    </a:cubicBezTo>
                    <a:cubicBezTo>
                      <a:pt x="4323" y="5889"/>
                      <a:pt x="4717" y="5803"/>
                      <a:pt x="5111" y="5803"/>
                    </a:cubicBezTo>
                    <a:close/>
                    <a:moveTo>
                      <a:pt x="8847" y="0"/>
                    </a:moveTo>
                    <a:lnTo>
                      <a:pt x="178" y="5002"/>
                    </a:lnTo>
                    <a:cubicBezTo>
                      <a:pt x="73" y="5065"/>
                      <a:pt x="52" y="5138"/>
                      <a:pt x="115" y="5212"/>
                    </a:cubicBezTo>
                    <a:cubicBezTo>
                      <a:pt x="126" y="5222"/>
                      <a:pt x="126" y="5233"/>
                      <a:pt x="136" y="5243"/>
                    </a:cubicBezTo>
                    <a:cubicBezTo>
                      <a:pt x="178" y="5275"/>
                      <a:pt x="220" y="5306"/>
                      <a:pt x="252" y="5338"/>
                    </a:cubicBezTo>
                    <a:cubicBezTo>
                      <a:pt x="294" y="5380"/>
                      <a:pt x="336" y="5422"/>
                      <a:pt x="368" y="5464"/>
                    </a:cubicBezTo>
                    <a:cubicBezTo>
                      <a:pt x="652" y="5842"/>
                      <a:pt x="568" y="6283"/>
                      <a:pt x="136" y="6609"/>
                    </a:cubicBezTo>
                    <a:cubicBezTo>
                      <a:pt x="0" y="6725"/>
                      <a:pt x="42" y="6777"/>
                      <a:pt x="178" y="6851"/>
                    </a:cubicBezTo>
                    <a:lnTo>
                      <a:pt x="4812" y="9551"/>
                    </a:lnTo>
                    <a:cubicBezTo>
                      <a:pt x="4891" y="9593"/>
                      <a:pt x="4953" y="9622"/>
                      <a:pt x="5029" y="9622"/>
                    </a:cubicBezTo>
                    <a:cubicBezTo>
                      <a:pt x="5085" y="9622"/>
                      <a:pt x="5148" y="9607"/>
                      <a:pt x="5233" y="9572"/>
                    </a:cubicBezTo>
                    <a:cubicBezTo>
                      <a:pt x="5584" y="9420"/>
                      <a:pt x="6002" y="9343"/>
                      <a:pt x="6418" y="9343"/>
                    </a:cubicBezTo>
                    <a:cubicBezTo>
                      <a:pt x="6834" y="9343"/>
                      <a:pt x="7249" y="9420"/>
                      <a:pt x="7596" y="9572"/>
                    </a:cubicBezTo>
                    <a:cubicBezTo>
                      <a:pt x="7659" y="9596"/>
                      <a:pt x="7726" y="9609"/>
                      <a:pt x="7792" y="9609"/>
                    </a:cubicBezTo>
                    <a:cubicBezTo>
                      <a:pt x="7871" y="9609"/>
                      <a:pt x="7948" y="9591"/>
                      <a:pt x="8016" y="9551"/>
                    </a:cubicBezTo>
                    <a:lnTo>
                      <a:pt x="11663" y="7439"/>
                    </a:lnTo>
                    <a:lnTo>
                      <a:pt x="11663" y="5674"/>
                    </a:lnTo>
                    <a:cubicBezTo>
                      <a:pt x="11464" y="5690"/>
                      <a:pt x="11264" y="5699"/>
                      <a:pt x="11064" y="5699"/>
                    </a:cubicBezTo>
                    <a:cubicBezTo>
                      <a:pt x="9983" y="5699"/>
                      <a:pt x="8904" y="5459"/>
                      <a:pt x="8079" y="4981"/>
                    </a:cubicBezTo>
                    <a:cubicBezTo>
                      <a:pt x="7691" y="4760"/>
                      <a:pt x="7407" y="4497"/>
                      <a:pt x="7197" y="4224"/>
                    </a:cubicBezTo>
                    <a:lnTo>
                      <a:pt x="7103" y="4098"/>
                    </a:lnTo>
                    <a:cubicBezTo>
                      <a:pt x="7082" y="4045"/>
                      <a:pt x="7050" y="4003"/>
                      <a:pt x="7029" y="3961"/>
                    </a:cubicBezTo>
                    <a:cubicBezTo>
                      <a:pt x="6587" y="3120"/>
                      <a:pt x="6945" y="2175"/>
                      <a:pt x="8100" y="1513"/>
                    </a:cubicBezTo>
                    <a:cubicBezTo>
                      <a:pt x="8721" y="1145"/>
                      <a:pt x="9487" y="925"/>
                      <a:pt x="10297" y="830"/>
                    </a:cubicBez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Google Shape;914;p53">
                <a:extLst>
                  <a:ext uri="{FF2B5EF4-FFF2-40B4-BE49-F238E27FC236}">
                    <a16:creationId xmlns:a16="http://schemas.microsoft.com/office/drawing/2014/main" id="{A8CBACB2-A584-4945-9BFA-13E0EF3048E7}"/>
                  </a:ext>
                </a:extLst>
              </p:cNvPr>
              <p:cNvSpPr/>
              <p:nvPr/>
            </p:nvSpPr>
            <p:spPr>
              <a:xfrm>
                <a:off x="2566594" y="215016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0" y="608"/>
                      <a:pt x="0" y="1175"/>
                      <a:pt x="600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1"/>
                    </a:cubicBezTo>
                    <a:cubicBezTo>
                      <a:pt x="3374" y="1175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Google Shape;915;p53">
                <a:extLst>
                  <a:ext uri="{FF2B5EF4-FFF2-40B4-BE49-F238E27FC236}">
                    <a16:creationId xmlns:a16="http://schemas.microsoft.com/office/drawing/2014/main" id="{DD5E9728-F260-4DC2-9CA7-FC6AA7DD475E}"/>
                  </a:ext>
                </a:extLst>
              </p:cNvPr>
              <p:cNvSpPr/>
              <p:nvPr/>
            </p:nvSpPr>
            <p:spPr>
              <a:xfrm>
                <a:off x="2935082" y="2056612"/>
                <a:ext cx="5182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48" extrusionOk="0">
                    <a:moveTo>
                      <a:pt x="1" y="1"/>
                    </a:moveTo>
                    <a:lnTo>
                      <a:pt x="1" y="148"/>
                    </a:lnTo>
                    <a:cubicBezTo>
                      <a:pt x="43" y="127"/>
                      <a:pt x="74" y="106"/>
                      <a:pt x="116" y="8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Google Shape;916;p53">
                <a:extLst>
                  <a:ext uri="{FF2B5EF4-FFF2-40B4-BE49-F238E27FC236}">
                    <a16:creationId xmlns:a16="http://schemas.microsoft.com/office/drawing/2014/main" id="{C3B006F5-6477-4B5D-BF7D-FD6115989DD3}"/>
                  </a:ext>
                </a:extLst>
              </p:cNvPr>
              <p:cNvSpPr/>
              <p:nvPr/>
            </p:nvSpPr>
            <p:spPr>
              <a:xfrm>
                <a:off x="2815395" y="1967439"/>
                <a:ext cx="124420" cy="89216"/>
              </a:xfrm>
              <a:custGeom>
                <a:avLst/>
                <a:gdLst/>
                <a:ahLst/>
                <a:cxnLst/>
                <a:rect l="l" t="t" r="r" b="b"/>
                <a:pathLst>
                  <a:path w="2785" h="1997" extrusionOk="0">
                    <a:moveTo>
                      <a:pt x="1167" y="873"/>
                    </a:moveTo>
                    <a:lnTo>
                      <a:pt x="1671" y="1251"/>
                    </a:lnTo>
                    <a:cubicBezTo>
                      <a:pt x="1508" y="1293"/>
                      <a:pt x="1392" y="1314"/>
                      <a:pt x="1302" y="1314"/>
                    </a:cubicBezTo>
                    <a:cubicBezTo>
                      <a:pt x="1211" y="1314"/>
                      <a:pt x="1146" y="1293"/>
                      <a:pt x="1083" y="1251"/>
                    </a:cubicBezTo>
                    <a:cubicBezTo>
                      <a:pt x="915" y="1156"/>
                      <a:pt x="925" y="1030"/>
                      <a:pt x="1167" y="873"/>
                    </a:cubicBezTo>
                    <a:close/>
                    <a:moveTo>
                      <a:pt x="536" y="1"/>
                    </a:moveTo>
                    <a:lnTo>
                      <a:pt x="231" y="180"/>
                    </a:lnTo>
                    <a:lnTo>
                      <a:pt x="735" y="558"/>
                    </a:lnTo>
                    <a:lnTo>
                      <a:pt x="683" y="589"/>
                    </a:lnTo>
                    <a:cubicBezTo>
                      <a:pt x="126" y="904"/>
                      <a:pt x="0" y="1272"/>
                      <a:pt x="567" y="1598"/>
                    </a:cubicBezTo>
                    <a:cubicBezTo>
                      <a:pt x="662" y="1651"/>
                      <a:pt x="756" y="1693"/>
                      <a:pt x="862" y="1724"/>
                    </a:cubicBezTo>
                    <a:cubicBezTo>
                      <a:pt x="986" y="1763"/>
                      <a:pt x="1117" y="1785"/>
                      <a:pt x="1258" y="1785"/>
                    </a:cubicBezTo>
                    <a:cubicBezTo>
                      <a:pt x="1306" y="1785"/>
                      <a:pt x="1357" y="1782"/>
                      <a:pt x="1408" y="1777"/>
                    </a:cubicBezTo>
                    <a:cubicBezTo>
                      <a:pt x="1566" y="1766"/>
                      <a:pt x="1734" y="1735"/>
                      <a:pt x="1923" y="1682"/>
                    </a:cubicBezTo>
                    <a:cubicBezTo>
                      <a:pt x="2017" y="1661"/>
                      <a:pt x="2101" y="1651"/>
                      <a:pt x="2185" y="1630"/>
                    </a:cubicBezTo>
                    <a:lnTo>
                      <a:pt x="2343" y="1756"/>
                    </a:lnTo>
                    <a:lnTo>
                      <a:pt x="2680" y="1997"/>
                    </a:lnTo>
                    <a:lnTo>
                      <a:pt x="2680" y="1693"/>
                    </a:lnTo>
                    <a:cubicBezTo>
                      <a:pt x="2711" y="1682"/>
                      <a:pt x="2753" y="1672"/>
                      <a:pt x="2785" y="1672"/>
                    </a:cubicBezTo>
                    <a:lnTo>
                      <a:pt x="2680" y="1588"/>
                    </a:lnTo>
                    <a:lnTo>
                      <a:pt x="2680" y="1546"/>
                    </a:lnTo>
                    <a:lnTo>
                      <a:pt x="2680" y="1461"/>
                    </a:lnTo>
                    <a:lnTo>
                      <a:pt x="2680" y="1387"/>
                    </a:lnTo>
                    <a:lnTo>
                      <a:pt x="2680" y="988"/>
                    </a:lnTo>
                    <a:cubicBezTo>
                      <a:pt x="2501" y="1020"/>
                      <a:pt x="2301" y="1062"/>
                      <a:pt x="2070" y="1135"/>
                    </a:cubicBezTo>
                    <a:lnTo>
                      <a:pt x="1482" y="705"/>
                    </a:lnTo>
                    <a:cubicBezTo>
                      <a:pt x="1755" y="568"/>
                      <a:pt x="2070" y="411"/>
                      <a:pt x="2091" y="411"/>
                    </a:cubicBezTo>
                    <a:lnTo>
                      <a:pt x="1692" y="127"/>
                    </a:lnTo>
                    <a:cubicBezTo>
                      <a:pt x="168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Google Shape;917;p53">
                <a:extLst>
                  <a:ext uri="{FF2B5EF4-FFF2-40B4-BE49-F238E27FC236}">
                    <a16:creationId xmlns:a16="http://schemas.microsoft.com/office/drawing/2014/main" id="{53DF38B5-325F-4C0F-B0AF-E30F4FF16C59}"/>
                  </a:ext>
                </a:extLst>
              </p:cNvPr>
              <p:cNvSpPr/>
              <p:nvPr/>
            </p:nvSpPr>
            <p:spPr>
              <a:xfrm>
                <a:off x="2910197" y="2063180"/>
                <a:ext cx="24929" cy="2403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38" extrusionOk="0">
                    <a:moveTo>
                      <a:pt x="558" y="1"/>
                    </a:moveTo>
                    <a:cubicBezTo>
                      <a:pt x="295" y="127"/>
                      <a:pt x="21" y="243"/>
                      <a:pt x="0" y="253"/>
                    </a:cubicBezTo>
                    <a:lnTo>
                      <a:pt x="379" y="537"/>
                    </a:lnTo>
                    <a:cubicBezTo>
                      <a:pt x="390" y="537"/>
                      <a:pt x="463" y="505"/>
                      <a:pt x="558" y="474"/>
                    </a:cubicBezTo>
                    <a:lnTo>
                      <a:pt x="558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Google Shape;918;p53">
                <a:extLst>
                  <a:ext uri="{FF2B5EF4-FFF2-40B4-BE49-F238E27FC236}">
                    <a16:creationId xmlns:a16="http://schemas.microsoft.com/office/drawing/2014/main" id="{FF3238CC-6CB9-461B-8C54-1A8371FC8560}"/>
                  </a:ext>
                </a:extLst>
              </p:cNvPr>
              <p:cNvSpPr/>
              <p:nvPr/>
            </p:nvSpPr>
            <p:spPr>
              <a:xfrm>
                <a:off x="2206595" y="2065547"/>
                <a:ext cx="728515" cy="323492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7241" extrusionOk="0">
                    <a:moveTo>
                      <a:pt x="0" y="1"/>
                    </a:moveTo>
                    <a:cubicBezTo>
                      <a:pt x="0" y="568"/>
                      <a:pt x="10" y="1146"/>
                      <a:pt x="10" y="1713"/>
                    </a:cubicBezTo>
                    <a:cubicBezTo>
                      <a:pt x="10" y="1818"/>
                      <a:pt x="94" y="1923"/>
                      <a:pt x="241" y="2018"/>
                    </a:cubicBezTo>
                    <a:lnTo>
                      <a:pt x="8952" y="7082"/>
                    </a:lnTo>
                    <a:cubicBezTo>
                      <a:pt x="9136" y="7188"/>
                      <a:pt x="9380" y="7240"/>
                      <a:pt x="9623" y="7240"/>
                    </a:cubicBezTo>
                    <a:cubicBezTo>
                      <a:pt x="9866" y="7240"/>
                      <a:pt x="10107" y="7188"/>
                      <a:pt x="10286" y="7082"/>
                    </a:cubicBezTo>
                    <a:lnTo>
                      <a:pt x="16307" y="3604"/>
                    </a:lnTo>
                    <a:lnTo>
                      <a:pt x="16307" y="1724"/>
                    </a:lnTo>
                    <a:lnTo>
                      <a:pt x="10433" y="5117"/>
                    </a:lnTo>
                    <a:cubicBezTo>
                      <a:pt x="10202" y="5243"/>
                      <a:pt x="9908" y="5306"/>
                      <a:pt x="9613" y="5306"/>
                    </a:cubicBezTo>
                    <a:cubicBezTo>
                      <a:pt x="9319" y="5306"/>
                      <a:pt x="9025" y="5243"/>
                      <a:pt x="8805" y="5117"/>
                    </a:cubicBezTo>
                    <a:lnTo>
                      <a:pt x="84" y="43"/>
                    </a:lnTo>
                    <a:cubicBezTo>
                      <a:pt x="52" y="32"/>
                      <a:pt x="31" y="11"/>
                      <a:pt x="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Google Shape;919;p53">
                <a:extLst>
                  <a:ext uri="{FF2B5EF4-FFF2-40B4-BE49-F238E27FC236}">
                    <a16:creationId xmlns:a16="http://schemas.microsoft.com/office/drawing/2014/main" id="{C91A65A5-B7FA-408D-B807-C1032C0DFFC7}"/>
                  </a:ext>
                </a:extLst>
              </p:cNvPr>
              <p:cNvSpPr/>
              <p:nvPr/>
            </p:nvSpPr>
            <p:spPr>
              <a:xfrm>
                <a:off x="2791895" y="1893769"/>
                <a:ext cx="34355" cy="19344"/>
              </a:xfrm>
              <a:custGeom>
                <a:avLst/>
                <a:gdLst/>
                <a:ahLst/>
                <a:cxnLst/>
                <a:rect l="l" t="t" r="r" b="b"/>
                <a:pathLst>
                  <a:path w="769" h="433" extrusionOk="0">
                    <a:moveTo>
                      <a:pt x="253" y="0"/>
                    </a:moveTo>
                    <a:cubicBezTo>
                      <a:pt x="22" y="148"/>
                      <a:pt x="1" y="284"/>
                      <a:pt x="169" y="379"/>
                    </a:cubicBezTo>
                    <a:cubicBezTo>
                      <a:pt x="235" y="414"/>
                      <a:pt x="298" y="432"/>
                      <a:pt x="384" y="432"/>
                    </a:cubicBezTo>
                    <a:cubicBezTo>
                      <a:pt x="476" y="432"/>
                      <a:pt x="594" y="411"/>
                      <a:pt x="768" y="36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Google Shape;920;p53">
                <a:extLst>
                  <a:ext uri="{FF2B5EF4-FFF2-40B4-BE49-F238E27FC236}">
                    <a16:creationId xmlns:a16="http://schemas.microsoft.com/office/drawing/2014/main" id="{06D91B03-3DB1-45F4-AC9A-4359C90B983D}"/>
                  </a:ext>
                </a:extLst>
              </p:cNvPr>
              <p:cNvSpPr/>
              <p:nvPr/>
            </p:nvSpPr>
            <p:spPr>
              <a:xfrm>
                <a:off x="2206595" y="1789093"/>
                <a:ext cx="728515" cy="500405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11201" extrusionOk="0">
                    <a:moveTo>
                      <a:pt x="9550" y="0"/>
                    </a:moveTo>
                    <a:lnTo>
                      <a:pt x="241" y="5379"/>
                    </a:lnTo>
                    <a:cubicBezTo>
                      <a:pt x="168" y="5422"/>
                      <a:pt x="105" y="5464"/>
                      <a:pt x="63" y="5516"/>
                    </a:cubicBezTo>
                    <a:cubicBezTo>
                      <a:pt x="31" y="5569"/>
                      <a:pt x="0" y="5622"/>
                      <a:pt x="0" y="5674"/>
                    </a:cubicBezTo>
                    <a:lnTo>
                      <a:pt x="0" y="5685"/>
                    </a:lnTo>
                    <a:cubicBezTo>
                      <a:pt x="0" y="5727"/>
                      <a:pt x="21" y="5769"/>
                      <a:pt x="42" y="5811"/>
                    </a:cubicBezTo>
                    <a:cubicBezTo>
                      <a:pt x="84" y="5874"/>
                      <a:pt x="147" y="5937"/>
                      <a:pt x="231" y="5979"/>
                    </a:cubicBezTo>
                    <a:lnTo>
                      <a:pt x="8952" y="11043"/>
                    </a:lnTo>
                    <a:cubicBezTo>
                      <a:pt x="9131" y="11148"/>
                      <a:pt x="9372" y="11201"/>
                      <a:pt x="9615" y="11201"/>
                    </a:cubicBezTo>
                    <a:cubicBezTo>
                      <a:pt x="9858" y="11201"/>
                      <a:pt x="10102" y="11148"/>
                      <a:pt x="10286" y="11043"/>
                    </a:cubicBezTo>
                    <a:lnTo>
                      <a:pt x="16307" y="7565"/>
                    </a:lnTo>
                    <a:lnTo>
                      <a:pt x="16307" y="6367"/>
                    </a:lnTo>
                    <a:lnTo>
                      <a:pt x="11221" y="9309"/>
                    </a:lnTo>
                    <a:cubicBezTo>
                      <a:pt x="11155" y="9345"/>
                      <a:pt x="11076" y="9364"/>
                      <a:pt x="10995" y="9364"/>
                    </a:cubicBezTo>
                    <a:cubicBezTo>
                      <a:pt x="10933" y="9364"/>
                      <a:pt x="10870" y="9353"/>
                      <a:pt x="10811" y="9330"/>
                    </a:cubicBezTo>
                    <a:cubicBezTo>
                      <a:pt x="10464" y="9172"/>
                      <a:pt x="10047" y="9094"/>
                      <a:pt x="9628" y="9094"/>
                    </a:cubicBezTo>
                    <a:cubicBezTo>
                      <a:pt x="9209" y="9094"/>
                      <a:pt x="8789" y="9172"/>
                      <a:pt x="8437" y="9330"/>
                    </a:cubicBezTo>
                    <a:cubicBezTo>
                      <a:pt x="8357" y="9361"/>
                      <a:pt x="8297" y="9375"/>
                      <a:pt x="8243" y="9375"/>
                    </a:cubicBezTo>
                    <a:cubicBezTo>
                      <a:pt x="8168" y="9375"/>
                      <a:pt x="8106" y="9348"/>
                      <a:pt x="8027" y="9299"/>
                    </a:cubicBezTo>
                    <a:lnTo>
                      <a:pt x="3393" y="6609"/>
                    </a:lnTo>
                    <a:cubicBezTo>
                      <a:pt x="3246" y="6525"/>
                      <a:pt x="3215" y="6483"/>
                      <a:pt x="3341" y="6367"/>
                    </a:cubicBezTo>
                    <a:cubicBezTo>
                      <a:pt x="3783" y="6031"/>
                      <a:pt x="3867" y="5590"/>
                      <a:pt x="3583" y="5222"/>
                    </a:cubicBezTo>
                    <a:cubicBezTo>
                      <a:pt x="3551" y="5180"/>
                      <a:pt x="3509" y="5127"/>
                      <a:pt x="3467" y="5085"/>
                    </a:cubicBezTo>
                    <a:cubicBezTo>
                      <a:pt x="3425" y="5054"/>
                      <a:pt x="3393" y="5022"/>
                      <a:pt x="3351" y="4991"/>
                    </a:cubicBezTo>
                    <a:cubicBezTo>
                      <a:pt x="3341" y="4980"/>
                      <a:pt x="3330" y="4970"/>
                      <a:pt x="3320" y="4970"/>
                    </a:cubicBezTo>
                    <a:cubicBezTo>
                      <a:pt x="3267" y="4896"/>
                      <a:pt x="3288" y="4812"/>
                      <a:pt x="3393" y="4749"/>
                    </a:cubicBezTo>
                    <a:lnTo>
                      <a:pt x="10580" y="599"/>
                    </a:lnTo>
                    <a:lnTo>
                      <a:pt x="9550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Google Shape;921;p53">
                <a:extLst>
                  <a:ext uri="{FF2B5EF4-FFF2-40B4-BE49-F238E27FC236}">
                    <a16:creationId xmlns:a16="http://schemas.microsoft.com/office/drawing/2014/main" id="{7EB8FF93-B716-4479-87C8-9FC68A8A4A9E}"/>
                  </a:ext>
                </a:extLst>
              </p:cNvPr>
              <p:cNvSpPr/>
              <p:nvPr/>
            </p:nvSpPr>
            <p:spPr>
              <a:xfrm>
                <a:off x="2644509" y="1840247"/>
                <a:ext cx="290611" cy="192147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4301" extrusionOk="0">
                    <a:moveTo>
                      <a:pt x="1724" y="1"/>
                    </a:moveTo>
                    <a:cubicBezTo>
                      <a:pt x="1651" y="32"/>
                      <a:pt x="1577" y="74"/>
                      <a:pt x="1503" y="116"/>
                    </a:cubicBezTo>
                    <a:cubicBezTo>
                      <a:pt x="358" y="778"/>
                      <a:pt x="1" y="1724"/>
                      <a:pt x="432" y="2564"/>
                    </a:cubicBezTo>
                    <a:cubicBezTo>
                      <a:pt x="463" y="2616"/>
                      <a:pt x="484" y="2658"/>
                      <a:pt x="516" y="2700"/>
                    </a:cubicBezTo>
                    <a:cubicBezTo>
                      <a:pt x="547" y="2753"/>
                      <a:pt x="579" y="2795"/>
                      <a:pt x="610" y="2838"/>
                    </a:cubicBezTo>
                    <a:cubicBezTo>
                      <a:pt x="810" y="3111"/>
                      <a:pt x="1104" y="3363"/>
                      <a:pt x="1482" y="3583"/>
                    </a:cubicBezTo>
                    <a:cubicBezTo>
                      <a:pt x="2306" y="4062"/>
                      <a:pt x="3389" y="4300"/>
                      <a:pt x="4474" y="4300"/>
                    </a:cubicBezTo>
                    <a:cubicBezTo>
                      <a:pt x="5174" y="4300"/>
                      <a:pt x="5874" y="4201"/>
                      <a:pt x="6505" y="4003"/>
                    </a:cubicBezTo>
                    <a:lnTo>
                      <a:pt x="6505" y="3688"/>
                    </a:lnTo>
                    <a:cubicBezTo>
                      <a:pt x="6505" y="3436"/>
                      <a:pt x="6410" y="3153"/>
                      <a:pt x="6273" y="2901"/>
                    </a:cubicBezTo>
                    <a:lnTo>
                      <a:pt x="6021" y="3027"/>
                    </a:lnTo>
                    <a:lnTo>
                      <a:pt x="5601" y="2711"/>
                    </a:lnTo>
                    <a:cubicBezTo>
                      <a:pt x="5265" y="2869"/>
                      <a:pt x="4918" y="2995"/>
                      <a:pt x="4897" y="2995"/>
                    </a:cubicBezTo>
                    <a:lnTo>
                      <a:pt x="4518" y="2711"/>
                    </a:lnTo>
                    <a:cubicBezTo>
                      <a:pt x="4539" y="2711"/>
                      <a:pt x="4887" y="2553"/>
                      <a:pt x="5181" y="2406"/>
                    </a:cubicBezTo>
                    <a:lnTo>
                      <a:pt x="4740" y="2070"/>
                    </a:lnTo>
                    <a:lnTo>
                      <a:pt x="4581" y="1955"/>
                    </a:lnTo>
                    <a:cubicBezTo>
                      <a:pt x="4487" y="1965"/>
                      <a:pt x="4403" y="1986"/>
                      <a:pt x="4319" y="1997"/>
                    </a:cubicBezTo>
                    <a:cubicBezTo>
                      <a:pt x="4119" y="2049"/>
                      <a:pt x="3951" y="2081"/>
                      <a:pt x="3804" y="2091"/>
                    </a:cubicBezTo>
                    <a:cubicBezTo>
                      <a:pt x="3737" y="2098"/>
                      <a:pt x="3673" y="2101"/>
                      <a:pt x="3612" y="2101"/>
                    </a:cubicBezTo>
                    <a:cubicBezTo>
                      <a:pt x="3481" y="2101"/>
                      <a:pt x="3362" y="2085"/>
                      <a:pt x="3248" y="2049"/>
                    </a:cubicBezTo>
                    <a:cubicBezTo>
                      <a:pt x="3153" y="2018"/>
                      <a:pt x="3058" y="1976"/>
                      <a:pt x="2963" y="1913"/>
                    </a:cubicBezTo>
                    <a:cubicBezTo>
                      <a:pt x="2386" y="1587"/>
                      <a:pt x="2522" y="1230"/>
                      <a:pt x="3069" y="904"/>
                    </a:cubicBezTo>
                    <a:lnTo>
                      <a:pt x="3132" y="872"/>
                    </a:lnTo>
                    <a:lnTo>
                      <a:pt x="2753" y="599"/>
                    </a:lnTo>
                    <a:lnTo>
                      <a:pt x="1724" y="1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Google Shape;922;p53">
                <a:extLst>
                  <a:ext uri="{FF2B5EF4-FFF2-40B4-BE49-F238E27FC236}">
                    <a16:creationId xmlns:a16="http://schemas.microsoft.com/office/drawing/2014/main" id="{746E64C1-5C76-4A78-95B8-7C2E91635796}"/>
                  </a:ext>
                </a:extLst>
              </p:cNvPr>
              <p:cNvSpPr/>
              <p:nvPr/>
            </p:nvSpPr>
            <p:spPr>
              <a:xfrm>
                <a:off x="2193460" y="1781543"/>
                <a:ext cx="741650" cy="620580"/>
              </a:xfrm>
              <a:custGeom>
                <a:avLst/>
                <a:gdLst/>
                <a:ahLst/>
                <a:cxnLst/>
                <a:rect l="l" t="t" r="r" b="b"/>
                <a:pathLst>
                  <a:path w="16601" h="13891" extrusionOk="0">
                    <a:moveTo>
                      <a:pt x="9550" y="1"/>
                    </a:moveTo>
                    <a:lnTo>
                      <a:pt x="388" y="5286"/>
                    </a:lnTo>
                    <a:cubicBezTo>
                      <a:pt x="136" y="5433"/>
                      <a:pt x="0" y="5633"/>
                      <a:pt x="0" y="5854"/>
                    </a:cubicBezTo>
                    <a:cubicBezTo>
                      <a:pt x="0" y="6589"/>
                      <a:pt x="10" y="7335"/>
                      <a:pt x="10" y="8070"/>
                    </a:cubicBezTo>
                    <a:cubicBezTo>
                      <a:pt x="10" y="8291"/>
                      <a:pt x="136" y="8480"/>
                      <a:pt x="388" y="8627"/>
                    </a:cubicBezTo>
                    <a:lnTo>
                      <a:pt x="9099" y="13692"/>
                    </a:lnTo>
                    <a:cubicBezTo>
                      <a:pt x="9330" y="13818"/>
                      <a:pt x="9624" y="13891"/>
                      <a:pt x="9918" y="13891"/>
                    </a:cubicBezTo>
                    <a:cubicBezTo>
                      <a:pt x="10213" y="13891"/>
                      <a:pt x="10507" y="13818"/>
                      <a:pt x="10727" y="13692"/>
                    </a:cubicBezTo>
                    <a:lnTo>
                      <a:pt x="16601" y="10298"/>
                    </a:lnTo>
                    <a:lnTo>
                      <a:pt x="16601" y="10129"/>
                    </a:lnTo>
                    <a:lnTo>
                      <a:pt x="16601" y="9961"/>
                    </a:lnTo>
                    <a:lnTo>
                      <a:pt x="10580" y="13439"/>
                    </a:lnTo>
                    <a:cubicBezTo>
                      <a:pt x="10401" y="13545"/>
                      <a:pt x="10160" y="13597"/>
                      <a:pt x="9917" y="13597"/>
                    </a:cubicBezTo>
                    <a:cubicBezTo>
                      <a:pt x="9674" y="13597"/>
                      <a:pt x="9430" y="13545"/>
                      <a:pt x="9246" y="13439"/>
                    </a:cubicBezTo>
                    <a:lnTo>
                      <a:pt x="535" y="8375"/>
                    </a:lnTo>
                    <a:cubicBezTo>
                      <a:pt x="388" y="8280"/>
                      <a:pt x="304" y="8175"/>
                      <a:pt x="304" y="8070"/>
                    </a:cubicBezTo>
                    <a:cubicBezTo>
                      <a:pt x="304" y="7503"/>
                      <a:pt x="294" y="6925"/>
                      <a:pt x="294" y="6358"/>
                    </a:cubicBezTo>
                    <a:lnTo>
                      <a:pt x="294" y="6358"/>
                    </a:lnTo>
                    <a:cubicBezTo>
                      <a:pt x="325" y="6368"/>
                      <a:pt x="346" y="6389"/>
                      <a:pt x="378" y="6400"/>
                    </a:cubicBezTo>
                    <a:lnTo>
                      <a:pt x="9099" y="11474"/>
                    </a:lnTo>
                    <a:cubicBezTo>
                      <a:pt x="9319" y="11600"/>
                      <a:pt x="9613" y="11663"/>
                      <a:pt x="9907" y="11663"/>
                    </a:cubicBezTo>
                    <a:cubicBezTo>
                      <a:pt x="10202" y="11663"/>
                      <a:pt x="10496" y="11600"/>
                      <a:pt x="10727" y="11474"/>
                    </a:cubicBezTo>
                    <a:lnTo>
                      <a:pt x="16601" y="8081"/>
                    </a:lnTo>
                    <a:lnTo>
                      <a:pt x="16601" y="7913"/>
                    </a:lnTo>
                    <a:lnTo>
                      <a:pt x="16601" y="7734"/>
                    </a:lnTo>
                    <a:lnTo>
                      <a:pt x="10580" y="11212"/>
                    </a:lnTo>
                    <a:cubicBezTo>
                      <a:pt x="10396" y="11317"/>
                      <a:pt x="10152" y="11370"/>
                      <a:pt x="9909" y="11370"/>
                    </a:cubicBezTo>
                    <a:cubicBezTo>
                      <a:pt x="9666" y="11370"/>
                      <a:pt x="9425" y="11317"/>
                      <a:pt x="9246" y="11212"/>
                    </a:cubicBezTo>
                    <a:lnTo>
                      <a:pt x="525" y="6148"/>
                    </a:lnTo>
                    <a:cubicBezTo>
                      <a:pt x="441" y="6106"/>
                      <a:pt x="378" y="6043"/>
                      <a:pt x="336" y="5980"/>
                    </a:cubicBezTo>
                    <a:cubicBezTo>
                      <a:pt x="315" y="5938"/>
                      <a:pt x="294" y="5896"/>
                      <a:pt x="294" y="5854"/>
                    </a:cubicBezTo>
                    <a:lnTo>
                      <a:pt x="294" y="5843"/>
                    </a:lnTo>
                    <a:cubicBezTo>
                      <a:pt x="294" y="5791"/>
                      <a:pt x="325" y="5738"/>
                      <a:pt x="357" y="5685"/>
                    </a:cubicBezTo>
                    <a:cubicBezTo>
                      <a:pt x="399" y="5633"/>
                      <a:pt x="462" y="5591"/>
                      <a:pt x="535" y="5548"/>
                    </a:cubicBezTo>
                    <a:lnTo>
                      <a:pt x="9844" y="169"/>
                    </a:lnTo>
                    <a:lnTo>
                      <a:pt x="9697" y="85"/>
                    </a:lnTo>
                    <a:lnTo>
                      <a:pt x="9550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Google Shape;923;p53">
                <a:extLst>
                  <a:ext uri="{FF2B5EF4-FFF2-40B4-BE49-F238E27FC236}">
                    <a16:creationId xmlns:a16="http://schemas.microsoft.com/office/drawing/2014/main" id="{6D585C5E-A482-4E26-A329-72B3ABD79D68}"/>
                  </a:ext>
                </a:extLst>
              </p:cNvPr>
              <p:cNvSpPr/>
              <p:nvPr/>
            </p:nvSpPr>
            <p:spPr>
              <a:xfrm>
                <a:off x="2350228" y="1815854"/>
                <a:ext cx="584885" cy="392112"/>
              </a:xfrm>
              <a:custGeom>
                <a:avLst/>
                <a:gdLst/>
                <a:ahLst/>
                <a:cxnLst/>
                <a:rect l="l" t="t" r="r" b="b"/>
                <a:pathLst>
                  <a:path w="13092" h="8777" extrusionOk="0">
                    <a:moveTo>
                      <a:pt x="5105" y="4962"/>
                    </a:moveTo>
                    <a:cubicBezTo>
                      <a:pt x="5498" y="4962"/>
                      <a:pt x="5889" y="5049"/>
                      <a:pt x="6188" y="5222"/>
                    </a:cubicBezTo>
                    <a:cubicBezTo>
                      <a:pt x="6788" y="5569"/>
                      <a:pt x="6788" y="6125"/>
                      <a:pt x="6188" y="6472"/>
                    </a:cubicBezTo>
                    <a:cubicBezTo>
                      <a:pt x="5884" y="6651"/>
                      <a:pt x="5490" y="6740"/>
                      <a:pt x="5097" y="6740"/>
                    </a:cubicBezTo>
                    <a:cubicBezTo>
                      <a:pt x="4704" y="6740"/>
                      <a:pt x="4313" y="6651"/>
                      <a:pt x="4014" y="6472"/>
                    </a:cubicBezTo>
                    <a:cubicBezTo>
                      <a:pt x="3415" y="6125"/>
                      <a:pt x="3415" y="5569"/>
                      <a:pt x="4014" y="5222"/>
                    </a:cubicBezTo>
                    <a:cubicBezTo>
                      <a:pt x="4319" y="5049"/>
                      <a:pt x="4713" y="4962"/>
                      <a:pt x="5105" y="4962"/>
                    </a:cubicBezTo>
                    <a:close/>
                    <a:moveTo>
                      <a:pt x="7365" y="0"/>
                    </a:moveTo>
                    <a:lnTo>
                      <a:pt x="178" y="4150"/>
                    </a:lnTo>
                    <a:cubicBezTo>
                      <a:pt x="73" y="4213"/>
                      <a:pt x="52" y="4297"/>
                      <a:pt x="105" y="4371"/>
                    </a:cubicBezTo>
                    <a:cubicBezTo>
                      <a:pt x="115" y="4371"/>
                      <a:pt x="126" y="4381"/>
                      <a:pt x="136" y="4392"/>
                    </a:cubicBezTo>
                    <a:cubicBezTo>
                      <a:pt x="178" y="4423"/>
                      <a:pt x="210" y="4455"/>
                      <a:pt x="252" y="4486"/>
                    </a:cubicBezTo>
                    <a:cubicBezTo>
                      <a:pt x="294" y="4528"/>
                      <a:pt x="336" y="4581"/>
                      <a:pt x="368" y="4623"/>
                    </a:cubicBezTo>
                    <a:cubicBezTo>
                      <a:pt x="652" y="4991"/>
                      <a:pt x="568" y="5432"/>
                      <a:pt x="126" y="5768"/>
                    </a:cubicBezTo>
                    <a:cubicBezTo>
                      <a:pt x="0" y="5884"/>
                      <a:pt x="31" y="5926"/>
                      <a:pt x="178" y="6010"/>
                    </a:cubicBezTo>
                    <a:lnTo>
                      <a:pt x="4812" y="8700"/>
                    </a:lnTo>
                    <a:cubicBezTo>
                      <a:pt x="4891" y="8749"/>
                      <a:pt x="4953" y="8776"/>
                      <a:pt x="5028" y="8776"/>
                    </a:cubicBezTo>
                    <a:cubicBezTo>
                      <a:pt x="5082" y="8776"/>
                      <a:pt x="5142" y="8762"/>
                      <a:pt x="5222" y="8731"/>
                    </a:cubicBezTo>
                    <a:cubicBezTo>
                      <a:pt x="5574" y="8573"/>
                      <a:pt x="5994" y="8495"/>
                      <a:pt x="6413" y="8495"/>
                    </a:cubicBezTo>
                    <a:cubicBezTo>
                      <a:pt x="6832" y="8495"/>
                      <a:pt x="7249" y="8573"/>
                      <a:pt x="7596" y="8731"/>
                    </a:cubicBezTo>
                    <a:cubicBezTo>
                      <a:pt x="7655" y="8754"/>
                      <a:pt x="7718" y="8765"/>
                      <a:pt x="7780" y="8765"/>
                    </a:cubicBezTo>
                    <a:cubicBezTo>
                      <a:pt x="7861" y="8765"/>
                      <a:pt x="7940" y="8746"/>
                      <a:pt x="8006" y="8710"/>
                    </a:cubicBezTo>
                    <a:lnTo>
                      <a:pt x="13092" y="5768"/>
                    </a:lnTo>
                    <a:lnTo>
                      <a:pt x="13092" y="4549"/>
                    </a:lnTo>
                    <a:cubicBezTo>
                      <a:pt x="12461" y="4747"/>
                      <a:pt x="11761" y="4846"/>
                      <a:pt x="11061" y="4846"/>
                    </a:cubicBezTo>
                    <a:cubicBezTo>
                      <a:pt x="9976" y="4846"/>
                      <a:pt x="8893" y="4608"/>
                      <a:pt x="8069" y="4129"/>
                    </a:cubicBezTo>
                    <a:cubicBezTo>
                      <a:pt x="7691" y="3909"/>
                      <a:pt x="7397" y="3657"/>
                      <a:pt x="7197" y="3384"/>
                    </a:cubicBezTo>
                    <a:cubicBezTo>
                      <a:pt x="7166" y="3341"/>
                      <a:pt x="7134" y="3299"/>
                      <a:pt x="7103" y="3246"/>
                    </a:cubicBezTo>
                    <a:cubicBezTo>
                      <a:pt x="7071" y="3204"/>
                      <a:pt x="7050" y="3162"/>
                      <a:pt x="7019" y="3110"/>
                    </a:cubicBezTo>
                    <a:cubicBezTo>
                      <a:pt x="6588" y="2270"/>
                      <a:pt x="6945" y="1324"/>
                      <a:pt x="8090" y="662"/>
                    </a:cubicBezTo>
                    <a:cubicBezTo>
                      <a:pt x="8164" y="620"/>
                      <a:pt x="8238" y="578"/>
                      <a:pt x="8311" y="547"/>
                    </a:cubicBezTo>
                    <a:lnTo>
                      <a:pt x="7365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Google Shape;924;p53">
                <a:extLst>
                  <a:ext uri="{FF2B5EF4-FFF2-40B4-BE49-F238E27FC236}">
                    <a16:creationId xmlns:a16="http://schemas.microsoft.com/office/drawing/2014/main" id="{B01C41DB-1FD4-4252-938A-62AA5CF9A8BE}"/>
                  </a:ext>
                </a:extLst>
              </p:cNvPr>
              <p:cNvSpPr/>
              <p:nvPr/>
            </p:nvSpPr>
            <p:spPr>
              <a:xfrm>
                <a:off x="2502752" y="2037536"/>
                <a:ext cx="150733" cy="79477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79" extrusionOk="0">
                    <a:moveTo>
                      <a:pt x="1691" y="0"/>
                    </a:moveTo>
                    <a:cubicBezTo>
                      <a:pt x="1299" y="0"/>
                      <a:pt x="905" y="87"/>
                      <a:pt x="600" y="260"/>
                    </a:cubicBezTo>
                    <a:cubicBezTo>
                      <a:pt x="1" y="607"/>
                      <a:pt x="1" y="1163"/>
                      <a:pt x="600" y="1510"/>
                    </a:cubicBezTo>
                    <a:cubicBezTo>
                      <a:pt x="899" y="1689"/>
                      <a:pt x="1290" y="1778"/>
                      <a:pt x="1683" y="1778"/>
                    </a:cubicBezTo>
                    <a:cubicBezTo>
                      <a:pt x="2076" y="1778"/>
                      <a:pt x="2470" y="1689"/>
                      <a:pt x="2774" y="1510"/>
                    </a:cubicBezTo>
                    <a:cubicBezTo>
                      <a:pt x="3374" y="1163"/>
                      <a:pt x="3374" y="607"/>
                      <a:pt x="2774" y="260"/>
                    </a:cubicBezTo>
                    <a:cubicBezTo>
                      <a:pt x="2475" y="87"/>
                      <a:pt x="2084" y="0"/>
                      <a:pt x="1691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Google Shape;925;p53">
                <a:extLst>
                  <a:ext uri="{FF2B5EF4-FFF2-40B4-BE49-F238E27FC236}">
                    <a16:creationId xmlns:a16="http://schemas.microsoft.com/office/drawing/2014/main" id="{33E8D761-47E8-4E44-9540-3A6A93A3FE28}"/>
                  </a:ext>
                </a:extLst>
              </p:cNvPr>
              <p:cNvSpPr/>
              <p:nvPr/>
            </p:nvSpPr>
            <p:spPr>
              <a:xfrm>
                <a:off x="2751106" y="1867008"/>
                <a:ext cx="177449" cy="108471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2428" extrusionOk="0">
                    <a:moveTo>
                      <a:pt x="1166" y="599"/>
                    </a:moveTo>
                    <a:lnTo>
                      <a:pt x="1681" y="967"/>
                    </a:lnTo>
                    <a:cubicBezTo>
                      <a:pt x="1507" y="1010"/>
                      <a:pt x="1389" y="1031"/>
                      <a:pt x="1297" y="1031"/>
                    </a:cubicBezTo>
                    <a:cubicBezTo>
                      <a:pt x="1211" y="1031"/>
                      <a:pt x="1148" y="1013"/>
                      <a:pt x="1082" y="978"/>
                    </a:cubicBezTo>
                    <a:cubicBezTo>
                      <a:pt x="914" y="883"/>
                      <a:pt x="935" y="747"/>
                      <a:pt x="1166" y="599"/>
                    </a:cubicBezTo>
                    <a:close/>
                    <a:moveTo>
                      <a:pt x="367" y="0"/>
                    </a:moveTo>
                    <a:lnTo>
                      <a:pt x="746" y="273"/>
                    </a:lnTo>
                    <a:lnTo>
                      <a:pt x="683" y="305"/>
                    </a:lnTo>
                    <a:cubicBezTo>
                      <a:pt x="136" y="631"/>
                      <a:pt x="0" y="988"/>
                      <a:pt x="577" y="1314"/>
                    </a:cubicBezTo>
                    <a:cubicBezTo>
                      <a:pt x="672" y="1377"/>
                      <a:pt x="767" y="1419"/>
                      <a:pt x="862" y="1450"/>
                    </a:cubicBezTo>
                    <a:cubicBezTo>
                      <a:pt x="976" y="1486"/>
                      <a:pt x="1095" y="1502"/>
                      <a:pt x="1226" y="1502"/>
                    </a:cubicBezTo>
                    <a:cubicBezTo>
                      <a:pt x="1287" y="1502"/>
                      <a:pt x="1351" y="1499"/>
                      <a:pt x="1418" y="1492"/>
                    </a:cubicBezTo>
                    <a:cubicBezTo>
                      <a:pt x="1565" y="1482"/>
                      <a:pt x="1733" y="1450"/>
                      <a:pt x="1933" y="1398"/>
                    </a:cubicBezTo>
                    <a:cubicBezTo>
                      <a:pt x="2017" y="1387"/>
                      <a:pt x="2101" y="1366"/>
                      <a:pt x="2195" y="1356"/>
                    </a:cubicBezTo>
                    <a:lnTo>
                      <a:pt x="2354" y="1471"/>
                    </a:lnTo>
                    <a:lnTo>
                      <a:pt x="2795" y="1807"/>
                    </a:lnTo>
                    <a:cubicBezTo>
                      <a:pt x="2501" y="1954"/>
                      <a:pt x="2153" y="2112"/>
                      <a:pt x="2132" y="2112"/>
                    </a:cubicBezTo>
                    <a:lnTo>
                      <a:pt x="2511" y="2396"/>
                    </a:lnTo>
                    <a:cubicBezTo>
                      <a:pt x="2532" y="2396"/>
                      <a:pt x="2879" y="2270"/>
                      <a:pt x="3215" y="2112"/>
                    </a:cubicBezTo>
                    <a:lnTo>
                      <a:pt x="3635" y="2428"/>
                    </a:lnTo>
                    <a:lnTo>
                      <a:pt x="3887" y="2302"/>
                    </a:lnTo>
                    <a:lnTo>
                      <a:pt x="3972" y="2260"/>
                    </a:lnTo>
                    <a:lnTo>
                      <a:pt x="3740" y="2091"/>
                    </a:lnTo>
                    <a:cubicBezTo>
                      <a:pt x="3698" y="2028"/>
                      <a:pt x="3645" y="1975"/>
                      <a:pt x="3593" y="1912"/>
                    </a:cubicBezTo>
                    <a:cubicBezTo>
                      <a:pt x="3498" y="1828"/>
                      <a:pt x="3404" y="1755"/>
                      <a:pt x="3309" y="1692"/>
                    </a:cubicBezTo>
                    <a:lnTo>
                      <a:pt x="3152" y="1597"/>
                    </a:lnTo>
                    <a:lnTo>
                      <a:pt x="2826" y="1419"/>
                    </a:lnTo>
                    <a:lnTo>
                      <a:pt x="2795" y="1387"/>
                    </a:lnTo>
                    <a:lnTo>
                      <a:pt x="2637" y="1272"/>
                    </a:lnTo>
                    <a:cubicBezTo>
                      <a:pt x="2616" y="1272"/>
                      <a:pt x="2606" y="1272"/>
                      <a:pt x="2595" y="1282"/>
                    </a:cubicBezTo>
                    <a:lnTo>
                      <a:pt x="2396" y="1167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Google Shape;926;p53">
                <a:extLst>
                  <a:ext uri="{FF2B5EF4-FFF2-40B4-BE49-F238E27FC236}">
                    <a16:creationId xmlns:a16="http://schemas.microsoft.com/office/drawing/2014/main" id="{5BDD3FE1-9623-4BA2-BC75-61CE1228DD45}"/>
                  </a:ext>
                </a:extLst>
              </p:cNvPr>
              <p:cNvSpPr/>
              <p:nvPr/>
            </p:nvSpPr>
            <p:spPr>
              <a:xfrm>
                <a:off x="2750123" y="1854767"/>
                <a:ext cx="13224" cy="710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59" extrusionOk="0">
                    <a:moveTo>
                      <a:pt x="211" y="1"/>
                    </a:moveTo>
                    <a:cubicBezTo>
                      <a:pt x="137" y="22"/>
                      <a:pt x="74" y="33"/>
                      <a:pt x="1" y="43"/>
                    </a:cubicBezTo>
                    <a:lnTo>
                      <a:pt x="200" y="159"/>
                    </a:lnTo>
                    <a:cubicBezTo>
                      <a:pt x="232" y="148"/>
                      <a:pt x="263" y="148"/>
                      <a:pt x="295" y="138"/>
                    </a:cubicBezTo>
                    <a:cubicBezTo>
                      <a:pt x="263" y="96"/>
                      <a:pt x="242" y="54"/>
                      <a:pt x="211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Google Shape;927;p53">
                <a:extLst>
                  <a:ext uri="{FF2B5EF4-FFF2-40B4-BE49-F238E27FC236}">
                    <a16:creationId xmlns:a16="http://schemas.microsoft.com/office/drawing/2014/main" id="{E2BC006C-27BC-4EAB-B7AF-DC3F72896E7E}"/>
                  </a:ext>
                </a:extLst>
              </p:cNvPr>
              <p:cNvSpPr/>
              <p:nvPr/>
            </p:nvSpPr>
            <p:spPr>
              <a:xfrm>
                <a:off x="2759058" y="1860887"/>
                <a:ext cx="8042" cy="5718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28" extrusionOk="0">
                    <a:moveTo>
                      <a:pt x="95" y="1"/>
                    </a:moveTo>
                    <a:cubicBezTo>
                      <a:pt x="63" y="11"/>
                      <a:pt x="32" y="11"/>
                      <a:pt x="0" y="22"/>
                    </a:cubicBezTo>
                    <a:lnTo>
                      <a:pt x="179" y="127"/>
                    </a:lnTo>
                    <a:cubicBezTo>
                      <a:pt x="147" y="85"/>
                      <a:pt x="116" y="43"/>
                      <a:pt x="95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Google Shape;928;p53">
                <a:extLst>
                  <a:ext uri="{FF2B5EF4-FFF2-40B4-BE49-F238E27FC236}">
                    <a16:creationId xmlns:a16="http://schemas.microsoft.com/office/drawing/2014/main" id="{CA5BD3BB-064D-49F6-A632-FAEBA747E540}"/>
                  </a:ext>
                </a:extLst>
              </p:cNvPr>
              <p:cNvSpPr/>
              <p:nvPr/>
            </p:nvSpPr>
            <p:spPr>
              <a:xfrm>
                <a:off x="2767502" y="1867008"/>
                <a:ext cx="99089" cy="56827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1272" extrusionOk="0">
                    <a:moveTo>
                      <a:pt x="0" y="0"/>
                    </a:moveTo>
                    <a:cubicBezTo>
                      <a:pt x="200" y="273"/>
                      <a:pt x="495" y="525"/>
                      <a:pt x="873" y="747"/>
                    </a:cubicBezTo>
                    <a:cubicBezTo>
                      <a:pt x="1272" y="978"/>
                      <a:pt x="1723" y="1156"/>
                      <a:pt x="2218" y="1272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Google Shape;929;p53">
                <a:extLst>
                  <a:ext uri="{FF2B5EF4-FFF2-40B4-BE49-F238E27FC236}">
                    <a16:creationId xmlns:a16="http://schemas.microsoft.com/office/drawing/2014/main" id="{902E186A-54D0-4301-8AD1-5638E363E64C}"/>
                  </a:ext>
                </a:extLst>
              </p:cNvPr>
              <p:cNvSpPr/>
              <p:nvPr/>
            </p:nvSpPr>
            <p:spPr>
              <a:xfrm>
                <a:off x="2767055" y="1866561"/>
                <a:ext cx="983" cy="49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0" y="0"/>
                    </a:moveTo>
                    <a:cubicBezTo>
                      <a:pt x="0" y="0"/>
                      <a:pt x="0" y="10"/>
                      <a:pt x="10" y="10"/>
                    </a:cubicBezTo>
                    <a:lnTo>
                      <a:pt x="2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" name="Google Shape;930;p53">
              <a:extLst>
                <a:ext uri="{FF2B5EF4-FFF2-40B4-BE49-F238E27FC236}">
                  <a16:creationId xmlns:a16="http://schemas.microsoft.com/office/drawing/2014/main" id="{51743C23-DFE3-4F40-8FE2-59CB4847B8C0}"/>
                </a:ext>
              </a:extLst>
            </p:cNvPr>
            <p:cNvGrpSpPr/>
            <p:nvPr/>
          </p:nvGrpSpPr>
          <p:grpSpPr>
            <a:xfrm>
              <a:off x="945636" y="2773584"/>
              <a:ext cx="1174369" cy="1009243"/>
              <a:chOff x="1455055" y="2629044"/>
              <a:chExt cx="1395068" cy="1198910"/>
            </a:xfrm>
          </p:grpSpPr>
          <p:sp>
            <p:nvSpPr>
              <p:cNvPr id="79" name="Google Shape;931;p53">
                <a:extLst>
                  <a:ext uri="{FF2B5EF4-FFF2-40B4-BE49-F238E27FC236}">
                    <a16:creationId xmlns:a16="http://schemas.microsoft.com/office/drawing/2014/main" id="{B442D24E-2F5C-4545-9F98-1E829372A130}"/>
                  </a:ext>
                </a:extLst>
              </p:cNvPr>
              <p:cNvSpPr/>
              <p:nvPr/>
            </p:nvSpPr>
            <p:spPr>
              <a:xfrm>
                <a:off x="1502501" y="3235743"/>
                <a:ext cx="1290839" cy="592212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56" extrusionOk="0">
                    <a:moveTo>
                      <a:pt x="0" y="5370"/>
                    </a:moveTo>
                    <a:cubicBezTo>
                      <a:pt x="0" y="5370"/>
                      <a:pt x="0" y="5370"/>
                      <a:pt x="0" y="5370"/>
                    </a:cubicBezTo>
                    <a:lnTo>
                      <a:pt x="0" y="5370"/>
                    </a:lnTo>
                    <a:cubicBezTo>
                      <a:pt x="0" y="5370"/>
                      <a:pt x="0" y="5370"/>
                      <a:pt x="0" y="5370"/>
                    </a:cubicBezTo>
                    <a:close/>
                    <a:moveTo>
                      <a:pt x="28883" y="1"/>
                    </a:moveTo>
                    <a:cubicBezTo>
                      <a:pt x="28883" y="146"/>
                      <a:pt x="775" y="5373"/>
                      <a:pt x="16" y="5373"/>
                    </a:cubicBezTo>
                    <a:cubicBezTo>
                      <a:pt x="5" y="5373"/>
                      <a:pt x="0" y="5372"/>
                      <a:pt x="0" y="5370"/>
                    </a:cubicBezTo>
                    <a:lnTo>
                      <a:pt x="0" y="5370"/>
                    </a:lnTo>
                    <a:cubicBezTo>
                      <a:pt x="10" y="6106"/>
                      <a:pt x="10" y="6851"/>
                      <a:pt x="10" y="7587"/>
                    </a:cubicBezTo>
                    <a:cubicBezTo>
                      <a:pt x="10" y="7745"/>
                      <a:pt x="115" y="7902"/>
                      <a:pt x="315" y="8018"/>
                    </a:cubicBezTo>
                    <a:lnTo>
                      <a:pt x="9036" y="13082"/>
                    </a:lnTo>
                    <a:cubicBezTo>
                      <a:pt x="9236" y="13198"/>
                      <a:pt x="9503" y="13256"/>
                      <a:pt x="9773" y="13256"/>
                    </a:cubicBezTo>
                    <a:cubicBezTo>
                      <a:pt x="10042" y="13256"/>
                      <a:pt x="10312" y="13198"/>
                      <a:pt x="10517" y="13082"/>
                    </a:cubicBezTo>
                    <a:lnTo>
                      <a:pt x="28578" y="2649"/>
                    </a:lnTo>
                    <a:cubicBezTo>
                      <a:pt x="28789" y="2533"/>
                      <a:pt x="28894" y="2375"/>
                      <a:pt x="28894" y="2218"/>
                    </a:cubicBezTo>
                    <a:cubicBezTo>
                      <a:pt x="28883" y="1472"/>
                      <a:pt x="28883" y="736"/>
                      <a:pt x="28883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Google Shape;932;p53">
                <a:extLst>
                  <a:ext uri="{FF2B5EF4-FFF2-40B4-BE49-F238E27FC236}">
                    <a16:creationId xmlns:a16="http://schemas.microsoft.com/office/drawing/2014/main" id="{322E7761-0877-4BB7-B839-6474BA93AEC6}"/>
                  </a:ext>
                </a:extLst>
              </p:cNvPr>
              <p:cNvSpPr/>
              <p:nvPr/>
            </p:nvSpPr>
            <p:spPr>
              <a:xfrm>
                <a:off x="1498256" y="2982163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6" y="1"/>
                    </a:moveTo>
                    <a:cubicBezTo>
                      <a:pt x="18947" y="1"/>
                      <a:pt x="18676" y="61"/>
                      <a:pt x="18471" y="182"/>
                    </a:cubicBezTo>
                    <a:lnTo>
                      <a:pt x="410" y="10615"/>
                    </a:lnTo>
                    <a:cubicBezTo>
                      <a:pt x="0" y="10846"/>
                      <a:pt x="0" y="11235"/>
                      <a:pt x="399" y="11466"/>
                    </a:cubicBezTo>
                    <a:lnTo>
                      <a:pt x="9120" y="16531"/>
                    </a:lnTo>
                    <a:cubicBezTo>
                      <a:pt x="9325" y="16651"/>
                      <a:pt x="9593" y="16712"/>
                      <a:pt x="9861" y="16712"/>
                    </a:cubicBezTo>
                    <a:cubicBezTo>
                      <a:pt x="10129" y="16712"/>
                      <a:pt x="10397" y="16651"/>
                      <a:pt x="10602" y="16531"/>
                    </a:cubicBezTo>
                    <a:lnTo>
                      <a:pt x="28673" y="6108"/>
                    </a:lnTo>
                    <a:cubicBezTo>
                      <a:pt x="29073" y="5866"/>
                      <a:pt x="29083" y="5478"/>
                      <a:pt x="28673" y="5246"/>
                    </a:cubicBezTo>
                    <a:lnTo>
                      <a:pt x="19953" y="182"/>
                    </a:lnTo>
                    <a:cubicBezTo>
                      <a:pt x="19753" y="61"/>
                      <a:pt x="19485" y="1"/>
                      <a:pt x="19216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Google Shape;933;p53">
                <a:extLst>
                  <a:ext uri="{FF2B5EF4-FFF2-40B4-BE49-F238E27FC236}">
                    <a16:creationId xmlns:a16="http://schemas.microsoft.com/office/drawing/2014/main" id="{DB3D3104-0DF0-4044-B3CE-AA6DF8BD24C0}"/>
                  </a:ext>
                </a:extLst>
              </p:cNvPr>
              <p:cNvSpPr/>
              <p:nvPr/>
            </p:nvSpPr>
            <p:spPr>
              <a:xfrm>
                <a:off x="1805225" y="3470113"/>
                <a:ext cx="151180" cy="7952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0" extrusionOk="0">
                    <a:moveTo>
                      <a:pt x="1698" y="1"/>
                    </a:moveTo>
                    <a:cubicBezTo>
                      <a:pt x="1304" y="1"/>
                      <a:pt x="910" y="87"/>
                      <a:pt x="610" y="260"/>
                    </a:cubicBezTo>
                    <a:cubicBezTo>
                      <a:pt x="1" y="608"/>
                      <a:pt x="1" y="1164"/>
                      <a:pt x="600" y="1511"/>
                    </a:cubicBezTo>
                    <a:cubicBezTo>
                      <a:pt x="899" y="1690"/>
                      <a:pt x="1293" y="1779"/>
                      <a:pt x="1687" y="1779"/>
                    </a:cubicBezTo>
                    <a:cubicBezTo>
                      <a:pt x="2081" y="1779"/>
                      <a:pt x="2475" y="1690"/>
                      <a:pt x="2774" y="1511"/>
                    </a:cubicBezTo>
                    <a:cubicBezTo>
                      <a:pt x="3374" y="1164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Google Shape;934;p53">
                <a:extLst>
                  <a:ext uri="{FF2B5EF4-FFF2-40B4-BE49-F238E27FC236}">
                    <a16:creationId xmlns:a16="http://schemas.microsoft.com/office/drawing/2014/main" id="{9C88F707-453E-494B-BAB8-276FFBF15D77}"/>
                  </a:ext>
                </a:extLst>
              </p:cNvPr>
              <p:cNvSpPr/>
              <p:nvPr/>
            </p:nvSpPr>
            <p:spPr>
              <a:xfrm>
                <a:off x="2054026" y="3287388"/>
                <a:ext cx="187769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2702" extrusionOk="0">
                    <a:moveTo>
                      <a:pt x="1167" y="873"/>
                    </a:moveTo>
                    <a:lnTo>
                      <a:pt x="1671" y="1240"/>
                    </a:lnTo>
                    <a:cubicBezTo>
                      <a:pt x="1497" y="1284"/>
                      <a:pt x="1379" y="1305"/>
                      <a:pt x="1287" y="1305"/>
                    </a:cubicBezTo>
                    <a:cubicBezTo>
                      <a:pt x="1202" y="1305"/>
                      <a:pt x="1138" y="1287"/>
                      <a:pt x="1072" y="1251"/>
                    </a:cubicBezTo>
                    <a:cubicBezTo>
                      <a:pt x="915" y="1156"/>
                      <a:pt x="925" y="1020"/>
                      <a:pt x="1167" y="873"/>
                    </a:cubicBezTo>
                    <a:close/>
                    <a:moveTo>
                      <a:pt x="2845" y="1441"/>
                    </a:moveTo>
                    <a:cubicBezTo>
                      <a:pt x="2946" y="1441"/>
                      <a:pt x="3019" y="1462"/>
                      <a:pt x="3089" y="1503"/>
                    </a:cubicBezTo>
                    <a:cubicBezTo>
                      <a:pt x="3278" y="1619"/>
                      <a:pt x="3310" y="1745"/>
                      <a:pt x="3110" y="1903"/>
                    </a:cubicBezTo>
                    <a:lnTo>
                      <a:pt x="2543" y="1482"/>
                    </a:lnTo>
                    <a:cubicBezTo>
                      <a:pt x="2669" y="1454"/>
                      <a:pt x="2766" y="1441"/>
                      <a:pt x="2845" y="1441"/>
                    </a:cubicBezTo>
                    <a:close/>
                    <a:moveTo>
                      <a:pt x="536" y="1"/>
                    </a:moveTo>
                    <a:lnTo>
                      <a:pt x="231" y="169"/>
                    </a:lnTo>
                    <a:lnTo>
                      <a:pt x="736" y="547"/>
                    </a:lnTo>
                    <a:lnTo>
                      <a:pt x="683" y="579"/>
                    </a:lnTo>
                    <a:cubicBezTo>
                      <a:pt x="126" y="904"/>
                      <a:pt x="0" y="1261"/>
                      <a:pt x="567" y="1588"/>
                    </a:cubicBezTo>
                    <a:cubicBezTo>
                      <a:pt x="782" y="1716"/>
                      <a:pt x="1000" y="1779"/>
                      <a:pt x="1259" y="1779"/>
                    </a:cubicBezTo>
                    <a:cubicBezTo>
                      <a:pt x="1508" y="1779"/>
                      <a:pt x="1795" y="1722"/>
                      <a:pt x="2154" y="1609"/>
                    </a:cubicBezTo>
                    <a:lnTo>
                      <a:pt x="2795" y="2081"/>
                    </a:lnTo>
                    <a:cubicBezTo>
                      <a:pt x="2501" y="2228"/>
                      <a:pt x="2144" y="2386"/>
                      <a:pt x="2122" y="2386"/>
                    </a:cubicBezTo>
                    <a:lnTo>
                      <a:pt x="2501" y="2669"/>
                    </a:lnTo>
                    <a:cubicBezTo>
                      <a:pt x="2522" y="2669"/>
                      <a:pt x="2869" y="2543"/>
                      <a:pt x="3205" y="2386"/>
                    </a:cubicBezTo>
                    <a:lnTo>
                      <a:pt x="3625" y="2701"/>
                    </a:lnTo>
                    <a:lnTo>
                      <a:pt x="3962" y="2533"/>
                    </a:lnTo>
                    <a:lnTo>
                      <a:pt x="3541" y="2218"/>
                    </a:lnTo>
                    <a:cubicBezTo>
                      <a:pt x="4077" y="1903"/>
                      <a:pt x="4203" y="1503"/>
                      <a:pt x="3604" y="1167"/>
                    </a:cubicBezTo>
                    <a:cubicBezTo>
                      <a:pt x="3371" y="1031"/>
                      <a:pt x="3168" y="966"/>
                      <a:pt x="2923" y="966"/>
                    </a:cubicBezTo>
                    <a:cubicBezTo>
                      <a:pt x="2693" y="966"/>
                      <a:pt x="2425" y="1023"/>
                      <a:pt x="2059" y="1135"/>
                    </a:cubicBezTo>
                    <a:lnTo>
                      <a:pt x="1482" y="694"/>
                    </a:lnTo>
                    <a:cubicBezTo>
                      <a:pt x="1755" y="558"/>
                      <a:pt x="2070" y="411"/>
                      <a:pt x="2080" y="400"/>
                    </a:cubicBezTo>
                    <a:lnTo>
                      <a:pt x="1692" y="117"/>
                    </a:lnTo>
                    <a:cubicBezTo>
                      <a:pt x="167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Google Shape;935;p53">
                <a:extLst>
                  <a:ext uri="{FF2B5EF4-FFF2-40B4-BE49-F238E27FC236}">
                    <a16:creationId xmlns:a16="http://schemas.microsoft.com/office/drawing/2014/main" id="{BA2AAFCA-09E4-4455-BE69-619C45270E97}"/>
                  </a:ext>
                </a:extLst>
              </p:cNvPr>
              <p:cNvSpPr/>
              <p:nvPr/>
            </p:nvSpPr>
            <p:spPr>
              <a:xfrm>
                <a:off x="1523588" y="3094924"/>
                <a:ext cx="1290839" cy="592659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66" extrusionOk="0">
                    <a:moveTo>
                      <a:pt x="1" y="5380"/>
                    </a:moveTo>
                    <a:cubicBezTo>
                      <a:pt x="1" y="5380"/>
                      <a:pt x="1" y="5380"/>
                      <a:pt x="1" y="5380"/>
                    </a:cubicBezTo>
                    <a:lnTo>
                      <a:pt x="1" y="5380"/>
                    </a:lnTo>
                    <a:cubicBezTo>
                      <a:pt x="1" y="5380"/>
                      <a:pt x="1" y="5380"/>
                      <a:pt x="1" y="5380"/>
                    </a:cubicBezTo>
                    <a:close/>
                    <a:moveTo>
                      <a:pt x="28884" y="1"/>
                    </a:moveTo>
                    <a:cubicBezTo>
                      <a:pt x="28884" y="157"/>
                      <a:pt x="776" y="5383"/>
                      <a:pt x="16" y="5383"/>
                    </a:cubicBezTo>
                    <a:cubicBezTo>
                      <a:pt x="6" y="5383"/>
                      <a:pt x="1" y="5382"/>
                      <a:pt x="1" y="5380"/>
                    </a:cubicBezTo>
                    <a:lnTo>
                      <a:pt x="1" y="5380"/>
                    </a:lnTo>
                    <a:cubicBezTo>
                      <a:pt x="11" y="6116"/>
                      <a:pt x="11" y="6862"/>
                      <a:pt x="11" y="7598"/>
                    </a:cubicBezTo>
                    <a:cubicBezTo>
                      <a:pt x="11" y="7755"/>
                      <a:pt x="117" y="7902"/>
                      <a:pt x="316" y="8018"/>
                    </a:cubicBezTo>
                    <a:lnTo>
                      <a:pt x="9026" y="13092"/>
                    </a:lnTo>
                    <a:cubicBezTo>
                      <a:pt x="9231" y="13208"/>
                      <a:pt x="9501" y="13266"/>
                      <a:pt x="9772" y="13266"/>
                    </a:cubicBezTo>
                    <a:cubicBezTo>
                      <a:pt x="10042" y="13266"/>
                      <a:pt x="10313" y="13208"/>
                      <a:pt x="10518" y="13092"/>
                    </a:cubicBezTo>
                    <a:lnTo>
                      <a:pt x="28579" y="2659"/>
                    </a:lnTo>
                    <a:cubicBezTo>
                      <a:pt x="28789" y="2533"/>
                      <a:pt x="28894" y="2386"/>
                      <a:pt x="28884" y="2228"/>
                    </a:cubicBezTo>
                    <a:lnTo>
                      <a:pt x="28884" y="1"/>
                    </a:ln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Google Shape;936;p53">
                <a:extLst>
                  <a:ext uri="{FF2B5EF4-FFF2-40B4-BE49-F238E27FC236}">
                    <a16:creationId xmlns:a16="http://schemas.microsoft.com/office/drawing/2014/main" id="{6105504C-A984-4FCC-AB5E-6EBD6F569B62}"/>
                  </a:ext>
                </a:extLst>
              </p:cNvPr>
              <p:cNvSpPr/>
              <p:nvPr/>
            </p:nvSpPr>
            <p:spPr>
              <a:xfrm>
                <a:off x="1519388" y="2841836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5" y="0"/>
                    </a:moveTo>
                    <a:cubicBezTo>
                      <a:pt x="18946" y="0"/>
                      <a:pt x="18676" y="61"/>
                      <a:pt x="18471" y="181"/>
                    </a:cubicBezTo>
                    <a:lnTo>
                      <a:pt x="410" y="10604"/>
                    </a:lnTo>
                    <a:cubicBezTo>
                      <a:pt x="0" y="10846"/>
                      <a:pt x="0" y="11234"/>
                      <a:pt x="400" y="11466"/>
                    </a:cubicBezTo>
                    <a:lnTo>
                      <a:pt x="9120" y="16530"/>
                    </a:lnTo>
                    <a:cubicBezTo>
                      <a:pt x="9320" y="16651"/>
                      <a:pt x="9588" y="16711"/>
                      <a:pt x="9857" y="16711"/>
                    </a:cubicBezTo>
                    <a:cubicBezTo>
                      <a:pt x="10126" y="16711"/>
                      <a:pt x="10397" y="16651"/>
                      <a:pt x="10601" y="16530"/>
                    </a:cubicBezTo>
                    <a:lnTo>
                      <a:pt x="28673" y="6097"/>
                    </a:lnTo>
                    <a:cubicBezTo>
                      <a:pt x="29072" y="5866"/>
                      <a:pt x="29083" y="5477"/>
                      <a:pt x="28673" y="5246"/>
                    </a:cubicBezTo>
                    <a:lnTo>
                      <a:pt x="19952" y="181"/>
                    </a:lnTo>
                    <a:cubicBezTo>
                      <a:pt x="19753" y="61"/>
                      <a:pt x="19485" y="0"/>
                      <a:pt x="19215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Google Shape;937;p53">
                <a:extLst>
                  <a:ext uri="{FF2B5EF4-FFF2-40B4-BE49-F238E27FC236}">
                    <a16:creationId xmlns:a16="http://schemas.microsoft.com/office/drawing/2014/main" id="{47F109D9-92D3-44D9-9FA3-8E5A5F71460A}"/>
                  </a:ext>
                </a:extLst>
              </p:cNvPr>
              <p:cNvSpPr/>
              <p:nvPr/>
            </p:nvSpPr>
            <p:spPr>
              <a:xfrm>
                <a:off x="1826357" y="3329294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1" y="607"/>
                      <a:pt x="1" y="1175"/>
                      <a:pt x="599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5" y="1521"/>
                    </a:cubicBezTo>
                    <a:cubicBezTo>
                      <a:pt x="3373" y="1175"/>
                      <a:pt x="3373" y="607"/>
                      <a:pt x="2785" y="260"/>
                    </a:cubicBezTo>
                    <a:cubicBezTo>
                      <a:pt x="2485" y="87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Google Shape;938;p53">
                <a:extLst>
                  <a:ext uri="{FF2B5EF4-FFF2-40B4-BE49-F238E27FC236}">
                    <a16:creationId xmlns:a16="http://schemas.microsoft.com/office/drawing/2014/main" id="{46B85A6B-6FD4-4BBF-BCCF-47A9277D0F4D}"/>
                  </a:ext>
                </a:extLst>
              </p:cNvPr>
              <p:cNvSpPr/>
              <p:nvPr/>
            </p:nvSpPr>
            <p:spPr>
              <a:xfrm>
                <a:off x="2074666" y="3146570"/>
                <a:ext cx="188305" cy="121159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2712" extrusionOk="0">
                    <a:moveTo>
                      <a:pt x="1177" y="873"/>
                    </a:moveTo>
                    <a:lnTo>
                      <a:pt x="1682" y="1251"/>
                    </a:lnTo>
                    <a:cubicBezTo>
                      <a:pt x="1508" y="1295"/>
                      <a:pt x="1390" y="1316"/>
                      <a:pt x="1299" y="1316"/>
                    </a:cubicBezTo>
                    <a:cubicBezTo>
                      <a:pt x="1212" y="1316"/>
                      <a:pt x="1149" y="1297"/>
                      <a:pt x="1083" y="1261"/>
                    </a:cubicBezTo>
                    <a:cubicBezTo>
                      <a:pt x="925" y="1167"/>
                      <a:pt x="936" y="1030"/>
                      <a:pt x="1177" y="873"/>
                    </a:cubicBezTo>
                    <a:close/>
                    <a:moveTo>
                      <a:pt x="2855" y="1451"/>
                    </a:moveTo>
                    <a:cubicBezTo>
                      <a:pt x="2956" y="1451"/>
                      <a:pt x="3030" y="1473"/>
                      <a:pt x="3100" y="1514"/>
                    </a:cubicBezTo>
                    <a:cubicBezTo>
                      <a:pt x="3289" y="1619"/>
                      <a:pt x="3321" y="1756"/>
                      <a:pt x="3121" y="1903"/>
                    </a:cubicBezTo>
                    <a:lnTo>
                      <a:pt x="2554" y="1493"/>
                    </a:lnTo>
                    <a:cubicBezTo>
                      <a:pt x="2679" y="1465"/>
                      <a:pt x="2776" y="1451"/>
                      <a:pt x="2855" y="1451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47" y="558"/>
                    </a:lnTo>
                    <a:lnTo>
                      <a:pt x="694" y="589"/>
                    </a:lnTo>
                    <a:cubicBezTo>
                      <a:pt x="137" y="915"/>
                      <a:pt x="0" y="1272"/>
                      <a:pt x="579" y="1598"/>
                    </a:cubicBezTo>
                    <a:cubicBezTo>
                      <a:pt x="793" y="1726"/>
                      <a:pt x="1011" y="1789"/>
                      <a:pt x="1270" y="1789"/>
                    </a:cubicBezTo>
                    <a:cubicBezTo>
                      <a:pt x="1518" y="1789"/>
                      <a:pt x="1805" y="1732"/>
                      <a:pt x="2165" y="1619"/>
                    </a:cubicBezTo>
                    <a:lnTo>
                      <a:pt x="2795" y="2081"/>
                    </a:lnTo>
                    <a:cubicBezTo>
                      <a:pt x="2512" y="2239"/>
                      <a:pt x="2155" y="2386"/>
                      <a:pt x="2134" y="2396"/>
                    </a:cubicBezTo>
                    <a:lnTo>
                      <a:pt x="2512" y="2680"/>
                    </a:lnTo>
                    <a:cubicBezTo>
                      <a:pt x="2533" y="2669"/>
                      <a:pt x="2879" y="2554"/>
                      <a:pt x="3215" y="2396"/>
                    </a:cubicBezTo>
                    <a:lnTo>
                      <a:pt x="3636" y="2711"/>
                    </a:lnTo>
                    <a:lnTo>
                      <a:pt x="3972" y="2543"/>
                    </a:lnTo>
                    <a:lnTo>
                      <a:pt x="3552" y="2228"/>
                    </a:lnTo>
                    <a:cubicBezTo>
                      <a:pt x="4088" y="1913"/>
                      <a:pt x="4214" y="1514"/>
                      <a:pt x="3615" y="1167"/>
                    </a:cubicBezTo>
                    <a:cubicBezTo>
                      <a:pt x="3381" y="1037"/>
                      <a:pt x="3179" y="974"/>
                      <a:pt x="2933" y="974"/>
                    </a:cubicBezTo>
                    <a:cubicBezTo>
                      <a:pt x="2703" y="974"/>
                      <a:pt x="2436" y="1029"/>
                      <a:pt x="2071" y="1135"/>
                    </a:cubicBezTo>
                    <a:lnTo>
                      <a:pt x="1492" y="705"/>
                    </a:lnTo>
                    <a:cubicBezTo>
                      <a:pt x="1755" y="568"/>
                      <a:pt x="2081" y="411"/>
                      <a:pt x="2092" y="411"/>
                    </a:cubicBezTo>
                    <a:lnTo>
                      <a:pt x="1703" y="127"/>
                    </a:lnTo>
                    <a:cubicBezTo>
                      <a:pt x="1682" y="138"/>
                      <a:pt x="138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Google Shape;939;p53">
                <a:extLst>
                  <a:ext uri="{FF2B5EF4-FFF2-40B4-BE49-F238E27FC236}">
                    <a16:creationId xmlns:a16="http://schemas.microsoft.com/office/drawing/2014/main" id="{8EF514B2-4DB9-444C-A331-E79EE3B15C2B}"/>
                  </a:ext>
                </a:extLst>
              </p:cNvPr>
              <p:cNvSpPr/>
              <p:nvPr/>
            </p:nvSpPr>
            <p:spPr>
              <a:xfrm>
                <a:off x="1459746" y="2982297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3" y="0"/>
                    </a:moveTo>
                    <a:cubicBezTo>
                      <a:pt x="28873" y="156"/>
                      <a:pt x="828" y="5373"/>
                      <a:pt x="18" y="5373"/>
                    </a:cubicBezTo>
                    <a:cubicBezTo>
                      <a:pt x="7" y="5373"/>
                      <a:pt x="1" y="5372"/>
                      <a:pt x="1" y="5370"/>
                    </a:cubicBezTo>
                    <a:lnTo>
                      <a:pt x="1" y="5370"/>
                    </a:lnTo>
                    <a:cubicBezTo>
                      <a:pt x="1" y="6115"/>
                      <a:pt x="1" y="6851"/>
                      <a:pt x="12" y="7586"/>
                    </a:cubicBezTo>
                    <a:cubicBezTo>
                      <a:pt x="12" y="7744"/>
                      <a:pt x="106" y="7901"/>
                      <a:pt x="306" y="8017"/>
                    </a:cubicBezTo>
                    <a:lnTo>
                      <a:pt x="9026" y="13082"/>
                    </a:lnTo>
                    <a:cubicBezTo>
                      <a:pt x="9231" y="13202"/>
                      <a:pt x="9499" y="13262"/>
                      <a:pt x="9767" y="13262"/>
                    </a:cubicBezTo>
                    <a:cubicBezTo>
                      <a:pt x="10035" y="13262"/>
                      <a:pt x="10303" y="13202"/>
                      <a:pt x="10507" y="13082"/>
                    </a:cubicBezTo>
                    <a:lnTo>
                      <a:pt x="28579" y="2648"/>
                    </a:lnTo>
                    <a:cubicBezTo>
                      <a:pt x="28779" y="2533"/>
                      <a:pt x="28884" y="2375"/>
                      <a:pt x="28884" y="2218"/>
                    </a:cubicBezTo>
                    <a:cubicBezTo>
                      <a:pt x="28884" y="1482"/>
                      <a:pt x="28884" y="736"/>
                      <a:pt x="28873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Google Shape;940;p53">
                <a:extLst>
                  <a:ext uri="{FF2B5EF4-FFF2-40B4-BE49-F238E27FC236}">
                    <a16:creationId xmlns:a16="http://schemas.microsoft.com/office/drawing/2014/main" id="{FA64BD14-1C35-4BB8-92D9-E57D67CD05D9}"/>
                  </a:ext>
                </a:extLst>
              </p:cNvPr>
              <p:cNvSpPr/>
              <p:nvPr/>
            </p:nvSpPr>
            <p:spPr>
              <a:xfrm>
                <a:off x="1455055" y="2729074"/>
                <a:ext cx="1299328" cy="746341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6" extrusionOk="0">
                    <a:moveTo>
                      <a:pt x="19223" y="0"/>
                    </a:moveTo>
                    <a:cubicBezTo>
                      <a:pt x="18955" y="0"/>
                      <a:pt x="18687" y="58"/>
                      <a:pt x="18482" y="174"/>
                    </a:cubicBezTo>
                    <a:lnTo>
                      <a:pt x="411" y="10606"/>
                    </a:lnTo>
                    <a:cubicBezTo>
                      <a:pt x="1" y="10838"/>
                      <a:pt x="1" y="11227"/>
                      <a:pt x="411" y="11468"/>
                    </a:cubicBezTo>
                    <a:lnTo>
                      <a:pt x="9120" y="16532"/>
                    </a:lnTo>
                    <a:cubicBezTo>
                      <a:pt x="9325" y="16648"/>
                      <a:pt x="9596" y="16706"/>
                      <a:pt x="9867" y="16706"/>
                    </a:cubicBezTo>
                    <a:cubicBezTo>
                      <a:pt x="10137" y="16706"/>
                      <a:pt x="10408" y="16648"/>
                      <a:pt x="10612" y="16532"/>
                    </a:cubicBezTo>
                    <a:lnTo>
                      <a:pt x="28674" y="6099"/>
                    </a:lnTo>
                    <a:cubicBezTo>
                      <a:pt x="29083" y="5857"/>
                      <a:pt x="29083" y="5479"/>
                      <a:pt x="28684" y="5238"/>
                    </a:cubicBezTo>
                    <a:lnTo>
                      <a:pt x="19963" y="174"/>
                    </a:lnTo>
                    <a:cubicBezTo>
                      <a:pt x="19759" y="58"/>
                      <a:pt x="19491" y="0"/>
                      <a:pt x="19223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Google Shape;941;p53">
                <a:extLst>
                  <a:ext uri="{FF2B5EF4-FFF2-40B4-BE49-F238E27FC236}">
                    <a16:creationId xmlns:a16="http://schemas.microsoft.com/office/drawing/2014/main" id="{B3EA079F-273E-489F-948B-B1BCB4BDA14B}"/>
                  </a:ext>
                </a:extLst>
              </p:cNvPr>
              <p:cNvSpPr/>
              <p:nvPr/>
            </p:nvSpPr>
            <p:spPr>
              <a:xfrm>
                <a:off x="1762515" y="3216622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1" y="1"/>
                    </a:moveTo>
                    <a:cubicBezTo>
                      <a:pt x="1298" y="1"/>
                      <a:pt x="904" y="88"/>
                      <a:pt x="599" y="261"/>
                    </a:cubicBezTo>
                    <a:cubicBezTo>
                      <a:pt x="1" y="608"/>
                      <a:pt x="1" y="1175"/>
                      <a:pt x="599" y="1522"/>
                    </a:cubicBezTo>
                    <a:cubicBezTo>
                      <a:pt x="894" y="1695"/>
                      <a:pt x="1285" y="1782"/>
                      <a:pt x="1678" y="1782"/>
                    </a:cubicBezTo>
                    <a:cubicBezTo>
                      <a:pt x="2070" y="1782"/>
                      <a:pt x="2465" y="1695"/>
                      <a:pt x="2764" y="1522"/>
                    </a:cubicBezTo>
                    <a:cubicBezTo>
                      <a:pt x="3373" y="1175"/>
                      <a:pt x="3373" y="608"/>
                      <a:pt x="2775" y="261"/>
                    </a:cubicBezTo>
                    <a:cubicBezTo>
                      <a:pt x="2475" y="88"/>
                      <a:pt x="2084" y="1"/>
                      <a:pt x="1691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Google Shape;942;p53">
                <a:extLst>
                  <a:ext uri="{FF2B5EF4-FFF2-40B4-BE49-F238E27FC236}">
                    <a16:creationId xmlns:a16="http://schemas.microsoft.com/office/drawing/2014/main" id="{06E8EB9F-B5F1-4378-B3F2-2D8A6C12FAC5}"/>
                  </a:ext>
                </a:extLst>
              </p:cNvPr>
              <p:cNvSpPr/>
              <p:nvPr/>
            </p:nvSpPr>
            <p:spPr>
              <a:xfrm>
                <a:off x="2296215" y="290822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8" y="1"/>
                    </a:moveTo>
                    <a:cubicBezTo>
                      <a:pt x="1304" y="1"/>
                      <a:pt x="910" y="88"/>
                      <a:pt x="610" y="261"/>
                    </a:cubicBezTo>
                    <a:cubicBezTo>
                      <a:pt x="12" y="608"/>
                      <a:pt x="1" y="1175"/>
                      <a:pt x="600" y="1522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2"/>
                    </a:cubicBezTo>
                    <a:cubicBezTo>
                      <a:pt x="3384" y="1175"/>
                      <a:pt x="3384" y="608"/>
                      <a:pt x="2785" y="261"/>
                    </a:cubicBezTo>
                    <a:cubicBezTo>
                      <a:pt x="2486" y="88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Google Shape;943;p53">
                <a:extLst>
                  <a:ext uri="{FF2B5EF4-FFF2-40B4-BE49-F238E27FC236}">
                    <a16:creationId xmlns:a16="http://schemas.microsoft.com/office/drawing/2014/main" id="{5FC41E06-D816-43E2-B2F6-68A37B244452}"/>
                  </a:ext>
                </a:extLst>
              </p:cNvPr>
              <p:cNvSpPr/>
              <p:nvPr/>
            </p:nvSpPr>
            <p:spPr>
              <a:xfrm>
                <a:off x="2010824" y="3033897"/>
                <a:ext cx="187814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2" extrusionOk="0">
                    <a:moveTo>
                      <a:pt x="1167" y="873"/>
                    </a:moveTo>
                    <a:lnTo>
                      <a:pt x="1682" y="1241"/>
                    </a:lnTo>
                    <a:cubicBezTo>
                      <a:pt x="1508" y="1290"/>
                      <a:pt x="1391" y="1313"/>
                      <a:pt x="1299" y="1313"/>
                    </a:cubicBezTo>
                    <a:cubicBezTo>
                      <a:pt x="1213" y="1313"/>
                      <a:pt x="1149" y="1292"/>
                      <a:pt x="1083" y="1252"/>
                    </a:cubicBezTo>
                    <a:cubicBezTo>
                      <a:pt x="915" y="1157"/>
                      <a:pt x="925" y="1021"/>
                      <a:pt x="1167" y="873"/>
                    </a:cubicBezTo>
                    <a:close/>
                    <a:moveTo>
                      <a:pt x="2860" y="1443"/>
                    </a:moveTo>
                    <a:cubicBezTo>
                      <a:pt x="2954" y="1443"/>
                      <a:pt x="3027" y="1464"/>
                      <a:pt x="3100" y="1504"/>
                    </a:cubicBezTo>
                    <a:cubicBezTo>
                      <a:pt x="3290" y="1619"/>
                      <a:pt x="3321" y="1756"/>
                      <a:pt x="3111" y="1903"/>
                    </a:cubicBezTo>
                    <a:lnTo>
                      <a:pt x="2554" y="1493"/>
                    </a:lnTo>
                    <a:cubicBezTo>
                      <a:pt x="2681" y="1459"/>
                      <a:pt x="2778" y="1443"/>
                      <a:pt x="2860" y="1443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36" y="547"/>
                    </a:lnTo>
                    <a:lnTo>
                      <a:pt x="684" y="579"/>
                    </a:lnTo>
                    <a:cubicBezTo>
                      <a:pt x="127" y="905"/>
                      <a:pt x="1" y="1262"/>
                      <a:pt x="568" y="1598"/>
                    </a:cubicBezTo>
                    <a:cubicBezTo>
                      <a:pt x="786" y="1720"/>
                      <a:pt x="1004" y="1781"/>
                      <a:pt x="1261" y="1781"/>
                    </a:cubicBezTo>
                    <a:cubicBezTo>
                      <a:pt x="1512" y="1781"/>
                      <a:pt x="1801" y="1723"/>
                      <a:pt x="2165" y="1609"/>
                    </a:cubicBezTo>
                    <a:lnTo>
                      <a:pt x="2795" y="2081"/>
                    </a:lnTo>
                    <a:cubicBezTo>
                      <a:pt x="2501" y="2228"/>
                      <a:pt x="2155" y="2386"/>
                      <a:pt x="2134" y="2396"/>
                    </a:cubicBezTo>
                    <a:lnTo>
                      <a:pt x="2512" y="2681"/>
                    </a:lnTo>
                    <a:cubicBezTo>
                      <a:pt x="2533" y="2670"/>
                      <a:pt x="2869" y="2544"/>
                      <a:pt x="3216" y="2386"/>
                    </a:cubicBezTo>
                    <a:lnTo>
                      <a:pt x="3636" y="2702"/>
                    </a:lnTo>
                    <a:lnTo>
                      <a:pt x="3972" y="2544"/>
                    </a:lnTo>
                    <a:lnTo>
                      <a:pt x="3542" y="2218"/>
                    </a:lnTo>
                    <a:cubicBezTo>
                      <a:pt x="4077" y="1903"/>
                      <a:pt x="4203" y="1514"/>
                      <a:pt x="3605" y="1168"/>
                    </a:cubicBezTo>
                    <a:cubicBezTo>
                      <a:pt x="3377" y="1032"/>
                      <a:pt x="3174" y="966"/>
                      <a:pt x="2929" y="966"/>
                    </a:cubicBezTo>
                    <a:cubicBezTo>
                      <a:pt x="2699" y="966"/>
                      <a:pt x="2431" y="1024"/>
                      <a:pt x="2071" y="1136"/>
                    </a:cubicBezTo>
                    <a:lnTo>
                      <a:pt x="1482" y="694"/>
                    </a:lnTo>
                    <a:cubicBezTo>
                      <a:pt x="1756" y="558"/>
                      <a:pt x="2071" y="411"/>
                      <a:pt x="2092" y="400"/>
                    </a:cubicBezTo>
                    <a:lnTo>
                      <a:pt x="1693" y="117"/>
                    </a:lnTo>
                    <a:cubicBezTo>
                      <a:pt x="1682" y="127"/>
                      <a:pt x="137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Google Shape;944;p53">
                <a:extLst>
                  <a:ext uri="{FF2B5EF4-FFF2-40B4-BE49-F238E27FC236}">
                    <a16:creationId xmlns:a16="http://schemas.microsoft.com/office/drawing/2014/main" id="{97EBA84F-DDCC-431F-8BA6-E85DA23EA69D}"/>
                  </a:ext>
                </a:extLst>
              </p:cNvPr>
              <p:cNvSpPr/>
              <p:nvPr/>
            </p:nvSpPr>
            <p:spPr>
              <a:xfrm>
                <a:off x="1555531" y="2882312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2" y="1"/>
                    </a:moveTo>
                    <a:cubicBezTo>
                      <a:pt x="28872" y="156"/>
                      <a:pt x="831" y="5373"/>
                      <a:pt x="18" y="5373"/>
                    </a:cubicBezTo>
                    <a:cubicBezTo>
                      <a:pt x="6" y="5373"/>
                      <a:pt x="0" y="5371"/>
                      <a:pt x="0" y="5369"/>
                    </a:cubicBezTo>
                    <a:lnTo>
                      <a:pt x="0" y="5369"/>
                    </a:lnTo>
                    <a:cubicBezTo>
                      <a:pt x="0" y="6116"/>
                      <a:pt x="0" y="6851"/>
                      <a:pt x="11" y="7597"/>
                    </a:cubicBezTo>
                    <a:cubicBezTo>
                      <a:pt x="11" y="7744"/>
                      <a:pt x="105" y="7902"/>
                      <a:pt x="305" y="8017"/>
                    </a:cubicBezTo>
                    <a:lnTo>
                      <a:pt x="9026" y="13081"/>
                    </a:lnTo>
                    <a:cubicBezTo>
                      <a:pt x="9230" y="13202"/>
                      <a:pt x="9498" y="13263"/>
                      <a:pt x="9766" y="13263"/>
                    </a:cubicBezTo>
                    <a:cubicBezTo>
                      <a:pt x="10034" y="13263"/>
                      <a:pt x="10302" y="13202"/>
                      <a:pt x="10507" y="13081"/>
                    </a:cubicBezTo>
                    <a:lnTo>
                      <a:pt x="28578" y="2648"/>
                    </a:lnTo>
                    <a:cubicBezTo>
                      <a:pt x="28778" y="2532"/>
                      <a:pt x="28883" y="2375"/>
                      <a:pt x="28883" y="2217"/>
                    </a:cubicBezTo>
                    <a:cubicBezTo>
                      <a:pt x="28883" y="1482"/>
                      <a:pt x="28883" y="736"/>
                      <a:pt x="28872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Google Shape;945;p53">
                <a:extLst>
                  <a:ext uri="{FF2B5EF4-FFF2-40B4-BE49-F238E27FC236}">
                    <a16:creationId xmlns:a16="http://schemas.microsoft.com/office/drawing/2014/main" id="{4EF70F4D-DC3E-4FA2-8CFA-606054211B0C}"/>
                  </a:ext>
                </a:extLst>
              </p:cNvPr>
              <p:cNvSpPr/>
              <p:nvPr/>
            </p:nvSpPr>
            <p:spPr>
              <a:xfrm>
                <a:off x="1550795" y="2629044"/>
                <a:ext cx="1299328" cy="746430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8" extrusionOk="0">
                    <a:moveTo>
                      <a:pt x="19223" y="1"/>
                    </a:moveTo>
                    <a:cubicBezTo>
                      <a:pt x="18955" y="1"/>
                      <a:pt x="18687" y="59"/>
                      <a:pt x="18483" y="174"/>
                    </a:cubicBezTo>
                    <a:lnTo>
                      <a:pt x="411" y="10608"/>
                    </a:lnTo>
                    <a:cubicBezTo>
                      <a:pt x="1" y="10839"/>
                      <a:pt x="1" y="11227"/>
                      <a:pt x="411" y="11469"/>
                    </a:cubicBezTo>
                    <a:lnTo>
                      <a:pt x="9121" y="16534"/>
                    </a:lnTo>
                    <a:cubicBezTo>
                      <a:pt x="9326" y="16649"/>
                      <a:pt x="9597" y="16707"/>
                      <a:pt x="9867" y="16707"/>
                    </a:cubicBezTo>
                    <a:cubicBezTo>
                      <a:pt x="10138" y="16707"/>
                      <a:pt x="10408" y="16649"/>
                      <a:pt x="10613" y="16534"/>
                    </a:cubicBezTo>
                    <a:lnTo>
                      <a:pt x="28674" y="6100"/>
                    </a:lnTo>
                    <a:cubicBezTo>
                      <a:pt x="29084" y="5859"/>
                      <a:pt x="29084" y="5481"/>
                      <a:pt x="28684" y="5238"/>
                    </a:cubicBezTo>
                    <a:lnTo>
                      <a:pt x="19964" y="174"/>
                    </a:lnTo>
                    <a:cubicBezTo>
                      <a:pt x="19759" y="59"/>
                      <a:pt x="19491" y="1"/>
                      <a:pt x="19223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Google Shape;946;p53">
                <a:extLst>
                  <a:ext uri="{FF2B5EF4-FFF2-40B4-BE49-F238E27FC236}">
                    <a16:creationId xmlns:a16="http://schemas.microsoft.com/office/drawing/2014/main" id="{AA52FD53-BA5F-4DC6-B8A3-B5AC13C3A995}"/>
                  </a:ext>
                </a:extLst>
              </p:cNvPr>
              <p:cNvSpPr/>
              <p:nvPr/>
            </p:nvSpPr>
            <p:spPr>
              <a:xfrm>
                <a:off x="1705285" y="2717369"/>
                <a:ext cx="990445" cy="569740"/>
              </a:xfrm>
              <a:custGeom>
                <a:avLst/>
                <a:gdLst/>
                <a:ahLst/>
                <a:cxnLst/>
                <a:rect l="l" t="t" r="r" b="b"/>
                <a:pathLst>
                  <a:path w="22170" h="12753" extrusionOk="0">
                    <a:moveTo>
                      <a:pt x="11099" y="3921"/>
                    </a:moveTo>
                    <a:cubicBezTo>
                      <a:pt x="12182" y="3921"/>
                      <a:pt x="13265" y="4160"/>
                      <a:pt x="14089" y="4638"/>
                    </a:cubicBezTo>
                    <a:cubicBezTo>
                      <a:pt x="15739" y="5594"/>
                      <a:pt x="15728" y="7149"/>
                      <a:pt x="14068" y="8116"/>
                    </a:cubicBezTo>
                    <a:cubicBezTo>
                      <a:pt x="13238" y="8594"/>
                      <a:pt x="12153" y="8833"/>
                      <a:pt x="11070" y="8833"/>
                    </a:cubicBezTo>
                    <a:cubicBezTo>
                      <a:pt x="9986" y="8833"/>
                      <a:pt x="8904" y="8594"/>
                      <a:pt x="8079" y="8116"/>
                    </a:cubicBezTo>
                    <a:cubicBezTo>
                      <a:pt x="6430" y="7149"/>
                      <a:pt x="6440" y="5594"/>
                      <a:pt x="8100" y="4638"/>
                    </a:cubicBezTo>
                    <a:cubicBezTo>
                      <a:pt x="8930" y="4160"/>
                      <a:pt x="10015" y="3921"/>
                      <a:pt x="11099" y="3921"/>
                    </a:cubicBezTo>
                    <a:close/>
                    <a:moveTo>
                      <a:pt x="17143" y="1"/>
                    </a:moveTo>
                    <a:cubicBezTo>
                      <a:pt x="17087" y="1"/>
                      <a:pt x="17022" y="15"/>
                      <a:pt x="16937" y="46"/>
                    </a:cubicBezTo>
                    <a:cubicBezTo>
                      <a:pt x="16585" y="199"/>
                      <a:pt x="16167" y="275"/>
                      <a:pt x="15751" y="275"/>
                    </a:cubicBezTo>
                    <a:cubicBezTo>
                      <a:pt x="15334" y="275"/>
                      <a:pt x="14919" y="199"/>
                      <a:pt x="14572" y="46"/>
                    </a:cubicBezTo>
                    <a:cubicBezTo>
                      <a:pt x="14510" y="23"/>
                      <a:pt x="14443" y="10"/>
                      <a:pt x="14378" y="10"/>
                    </a:cubicBezTo>
                    <a:cubicBezTo>
                      <a:pt x="14301" y="10"/>
                      <a:pt x="14226" y="28"/>
                      <a:pt x="14163" y="67"/>
                    </a:cubicBezTo>
                    <a:lnTo>
                      <a:pt x="189" y="8137"/>
                    </a:lnTo>
                    <a:cubicBezTo>
                      <a:pt x="63" y="8200"/>
                      <a:pt x="52" y="8295"/>
                      <a:pt x="147" y="8368"/>
                    </a:cubicBezTo>
                    <a:cubicBezTo>
                      <a:pt x="672" y="8778"/>
                      <a:pt x="672" y="9334"/>
                      <a:pt x="136" y="9745"/>
                    </a:cubicBezTo>
                    <a:cubicBezTo>
                      <a:pt x="0" y="9860"/>
                      <a:pt x="42" y="9902"/>
                      <a:pt x="178" y="9986"/>
                    </a:cubicBezTo>
                    <a:lnTo>
                      <a:pt x="4812" y="12686"/>
                    </a:lnTo>
                    <a:cubicBezTo>
                      <a:pt x="4896" y="12728"/>
                      <a:pt x="4956" y="12753"/>
                      <a:pt x="5029" y="12753"/>
                    </a:cubicBezTo>
                    <a:cubicBezTo>
                      <a:pt x="5084" y="12753"/>
                      <a:pt x="5146" y="12739"/>
                      <a:pt x="5232" y="12707"/>
                    </a:cubicBezTo>
                    <a:cubicBezTo>
                      <a:pt x="5584" y="12555"/>
                      <a:pt x="6002" y="12479"/>
                      <a:pt x="6419" y="12479"/>
                    </a:cubicBezTo>
                    <a:cubicBezTo>
                      <a:pt x="6837" y="12479"/>
                      <a:pt x="7255" y="12555"/>
                      <a:pt x="7607" y="12707"/>
                    </a:cubicBezTo>
                    <a:cubicBezTo>
                      <a:pt x="7666" y="12730"/>
                      <a:pt x="7727" y="12741"/>
                      <a:pt x="7787" y="12741"/>
                    </a:cubicBezTo>
                    <a:cubicBezTo>
                      <a:pt x="7866" y="12741"/>
                      <a:pt x="7945" y="12722"/>
                      <a:pt x="8016" y="12686"/>
                    </a:cubicBezTo>
                    <a:lnTo>
                      <a:pt x="21990" y="4617"/>
                    </a:lnTo>
                    <a:cubicBezTo>
                      <a:pt x="22106" y="4543"/>
                      <a:pt x="22127" y="4459"/>
                      <a:pt x="22032" y="4375"/>
                    </a:cubicBezTo>
                    <a:cubicBezTo>
                      <a:pt x="21497" y="3976"/>
                      <a:pt x="21507" y="3409"/>
                      <a:pt x="22032" y="3009"/>
                    </a:cubicBezTo>
                    <a:cubicBezTo>
                      <a:pt x="22169" y="2894"/>
                      <a:pt x="22127" y="2841"/>
                      <a:pt x="21990" y="2768"/>
                    </a:cubicBezTo>
                    <a:lnTo>
                      <a:pt x="17357" y="67"/>
                    </a:lnTo>
                    <a:cubicBezTo>
                      <a:pt x="17279" y="26"/>
                      <a:pt x="17218" y="1"/>
                      <a:pt x="17143" y="1"/>
                    </a:cubicBez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Google Shape;947;p53">
                <a:extLst>
                  <a:ext uri="{FF2B5EF4-FFF2-40B4-BE49-F238E27FC236}">
                    <a16:creationId xmlns:a16="http://schemas.microsoft.com/office/drawing/2014/main" id="{3BE5E26C-6BF1-495D-B8A7-1506BB38955A}"/>
                  </a:ext>
                </a:extLst>
              </p:cNvPr>
              <p:cNvSpPr/>
              <p:nvPr/>
            </p:nvSpPr>
            <p:spPr>
              <a:xfrm>
                <a:off x="1858300" y="3116637"/>
                <a:ext cx="150689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1782" extrusionOk="0">
                    <a:moveTo>
                      <a:pt x="1690" y="1"/>
                    </a:moveTo>
                    <a:cubicBezTo>
                      <a:pt x="1297" y="1"/>
                      <a:pt x="903" y="88"/>
                      <a:pt x="599" y="261"/>
                    </a:cubicBezTo>
                    <a:cubicBezTo>
                      <a:pt x="0" y="608"/>
                      <a:pt x="0" y="1175"/>
                      <a:pt x="589" y="1522"/>
                    </a:cubicBezTo>
                    <a:cubicBezTo>
                      <a:pt x="888" y="1695"/>
                      <a:pt x="1282" y="1782"/>
                      <a:pt x="1676" y="1782"/>
                    </a:cubicBezTo>
                    <a:cubicBezTo>
                      <a:pt x="2070" y="1782"/>
                      <a:pt x="2464" y="1695"/>
                      <a:pt x="2763" y="1522"/>
                    </a:cubicBezTo>
                    <a:cubicBezTo>
                      <a:pt x="3372" y="1175"/>
                      <a:pt x="3372" y="608"/>
                      <a:pt x="2774" y="261"/>
                    </a:cubicBezTo>
                    <a:cubicBezTo>
                      <a:pt x="2474" y="88"/>
                      <a:pt x="2083" y="1"/>
                      <a:pt x="169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Google Shape;948;p53">
                <a:extLst>
                  <a:ext uri="{FF2B5EF4-FFF2-40B4-BE49-F238E27FC236}">
                    <a16:creationId xmlns:a16="http://schemas.microsoft.com/office/drawing/2014/main" id="{EF07B913-3648-492C-B70C-190D4DA285FF}"/>
                  </a:ext>
                </a:extLst>
              </p:cNvPr>
              <p:cNvSpPr/>
              <p:nvPr/>
            </p:nvSpPr>
            <p:spPr>
              <a:xfrm>
                <a:off x="2391956" y="2808284"/>
                <a:ext cx="151225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782" extrusionOk="0">
                    <a:moveTo>
                      <a:pt x="1698" y="0"/>
                    </a:moveTo>
                    <a:cubicBezTo>
                      <a:pt x="1304" y="0"/>
                      <a:pt x="910" y="87"/>
                      <a:pt x="610" y="260"/>
                    </a:cubicBezTo>
                    <a:cubicBezTo>
                      <a:pt x="12" y="607"/>
                      <a:pt x="1" y="1174"/>
                      <a:pt x="600" y="1521"/>
                    </a:cubicBezTo>
                    <a:cubicBezTo>
                      <a:pt x="899" y="1694"/>
                      <a:pt x="1293" y="1781"/>
                      <a:pt x="1687" y="1781"/>
                    </a:cubicBezTo>
                    <a:cubicBezTo>
                      <a:pt x="2081" y="1781"/>
                      <a:pt x="2476" y="1694"/>
                      <a:pt x="2775" y="1521"/>
                    </a:cubicBezTo>
                    <a:cubicBezTo>
                      <a:pt x="3384" y="1174"/>
                      <a:pt x="3384" y="607"/>
                      <a:pt x="2786" y="260"/>
                    </a:cubicBezTo>
                    <a:cubicBezTo>
                      <a:pt x="2486" y="87"/>
                      <a:pt x="2092" y="0"/>
                      <a:pt x="1698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Google Shape;949;p53">
                <a:extLst>
                  <a:ext uri="{FF2B5EF4-FFF2-40B4-BE49-F238E27FC236}">
                    <a16:creationId xmlns:a16="http://schemas.microsoft.com/office/drawing/2014/main" id="{3EEC6C70-B9F8-448E-AC86-A5E4A9491A7B}"/>
                  </a:ext>
                </a:extLst>
              </p:cNvPr>
              <p:cNvSpPr/>
              <p:nvPr/>
            </p:nvSpPr>
            <p:spPr>
              <a:xfrm>
                <a:off x="2106565" y="2933957"/>
                <a:ext cx="187814" cy="120667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1" extrusionOk="0">
                    <a:moveTo>
                      <a:pt x="1168" y="872"/>
                    </a:moveTo>
                    <a:lnTo>
                      <a:pt x="1682" y="1250"/>
                    </a:lnTo>
                    <a:cubicBezTo>
                      <a:pt x="1514" y="1292"/>
                      <a:pt x="1398" y="1313"/>
                      <a:pt x="1308" y="1313"/>
                    </a:cubicBezTo>
                    <a:cubicBezTo>
                      <a:pt x="1217" y="1313"/>
                      <a:pt x="1152" y="1292"/>
                      <a:pt x="1083" y="1250"/>
                    </a:cubicBezTo>
                    <a:cubicBezTo>
                      <a:pt x="915" y="1156"/>
                      <a:pt x="936" y="1030"/>
                      <a:pt x="1168" y="872"/>
                    </a:cubicBezTo>
                    <a:close/>
                    <a:moveTo>
                      <a:pt x="2860" y="1442"/>
                    </a:moveTo>
                    <a:cubicBezTo>
                      <a:pt x="2954" y="1442"/>
                      <a:pt x="3027" y="1463"/>
                      <a:pt x="3101" y="1502"/>
                    </a:cubicBezTo>
                    <a:cubicBezTo>
                      <a:pt x="3290" y="1618"/>
                      <a:pt x="3321" y="1755"/>
                      <a:pt x="3111" y="1902"/>
                    </a:cubicBezTo>
                    <a:lnTo>
                      <a:pt x="2554" y="1492"/>
                    </a:lnTo>
                    <a:cubicBezTo>
                      <a:pt x="2681" y="1458"/>
                      <a:pt x="2779" y="1442"/>
                      <a:pt x="2860" y="1442"/>
                    </a:cubicBezTo>
                    <a:close/>
                    <a:moveTo>
                      <a:pt x="547" y="0"/>
                    </a:moveTo>
                    <a:lnTo>
                      <a:pt x="243" y="179"/>
                    </a:lnTo>
                    <a:lnTo>
                      <a:pt x="736" y="547"/>
                    </a:lnTo>
                    <a:lnTo>
                      <a:pt x="684" y="578"/>
                    </a:lnTo>
                    <a:cubicBezTo>
                      <a:pt x="127" y="904"/>
                      <a:pt x="1" y="1261"/>
                      <a:pt x="568" y="1597"/>
                    </a:cubicBezTo>
                    <a:cubicBezTo>
                      <a:pt x="786" y="1719"/>
                      <a:pt x="1004" y="1780"/>
                      <a:pt x="1261" y="1780"/>
                    </a:cubicBezTo>
                    <a:cubicBezTo>
                      <a:pt x="1512" y="1780"/>
                      <a:pt x="1801" y="1722"/>
                      <a:pt x="2165" y="1608"/>
                    </a:cubicBezTo>
                    <a:lnTo>
                      <a:pt x="2796" y="2081"/>
                    </a:lnTo>
                    <a:cubicBezTo>
                      <a:pt x="2501" y="2228"/>
                      <a:pt x="2155" y="2385"/>
                      <a:pt x="2134" y="2396"/>
                    </a:cubicBezTo>
                    <a:lnTo>
                      <a:pt x="2512" y="2679"/>
                    </a:lnTo>
                    <a:cubicBezTo>
                      <a:pt x="2533" y="2669"/>
                      <a:pt x="2870" y="2543"/>
                      <a:pt x="3216" y="2385"/>
                    </a:cubicBezTo>
                    <a:lnTo>
                      <a:pt x="3636" y="2700"/>
                    </a:lnTo>
                    <a:lnTo>
                      <a:pt x="3972" y="2543"/>
                    </a:lnTo>
                    <a:lnTo>
                      <a:pt x="3542" y="2217"/>
                    </a:lnTo>
                    <a:cubicBezTo>
                      <a:pt x="4077" y="1913"/>
                      <a:pt x="4204" y="1513"/>
                      <a:pt x="3605" y="1166"/>
                    </a:cubicBezTo>
                    <a:cubicBezTo>
                      <a:pt x="3380" y="1032"/>
                      <a:pt x="3179" y="969"/>
                      <a:pt x="2937" y="969"/>
                    </a:cubicBezTo>
                    <a:cubicBezTo>
                      <a:pt x="2705" y="969"/>
                      <a:pt x="2436" y="1027"/>
                      <a:pt x="2071" y="1135"/>
                    </a:cubicBezTo>
                    <a:lnTo>
                      <a:pt x="1483" y="694"/>
                    </a:lnTo>
                    <a:cubicBezTo>
                      <a:pt x="1756" y="557"/>
                      <a:pt x="2071" y="410"/>
                      <a:pt x="2092" y="400"/>
                    </a:cubicBezTo>
                    <a:lnTo>
                      <a:pt x="1693" y="126"/>
                    </a:lnTo>
                    <a:cubicBezTo>
                      <a:pt x="1682" y="126"/>
                      <a:pt x="1378" y="242"/>
                      <a:pt x="1073" y="389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" name="Google Shape;950;p53">
              <a:extLst>
                <a:ext uri="{FF2B5EF4-FFF2-40B4-BE49-F238E27FC236}">
                  <a16:creationId xmlns:a16="http://schemas.microsoft.com/office/drawing/2014/main" id="{151DE58A-0C37-41F9-8203-E7D4EC64D7A4}"/>
                </a:ext>
              </a:extLst>
            </p:cNvPr>
            <p:cNvSpPr/>
            <p:nvPr/>
          </p:nvSpPr>
          <p:spPr>
            <a:xfrm>
              <a:off x="1441496" y="1780403"/>
              <a:ext cx="750382" cy="1294901"/>
            </a:xfrm>
            <a:custGeom>
              <a:avLst/>
              <a:gdLst/>
              <a:ahLst/>
              <a:cxnLst/>
              <a:rect l="l" t="t" r="r" b="b"/>
              <a:pathLst>
                <a:path w="19953" h="34432" fill="none" extrusionOk="0">
                  <a:moveTo>
                    <a:pt x="1" y="0"/>
                  </a:moveTo>
                  <a:lnTo>
                    <a:pt x="19133" y="11043"/>
                  </a:lnTo>
                  <a:cubicBezTo>
                    <a:pt x="19574" y="11305"/>
                    <a:pt x="19943" y="11936"/>
                    <a:pt x="19943" y="12440"/>
                  </a:cubicBezTo>
                  <a:lnTo>
                    <a:pt x="19953" y="34431"/>
                  </a:lnTo>
                </a:path>
              </a:pathLst>
            </a:custGeom>
            <a:noFill/>
            <a:ln w="7350" cap="flat" cmpd="sng">
              <a:solidFill>
                <a:srgbClr val="FF6F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E9EAF9"/>
                </a:solidFill>
                <a:effectLst/>
                <a:uLnTx/>
                <a:uFillTx/>
              </a:endParaRPr>
            </a:p>
          </p:txBody>
        </p:sp>
        <p:grpSp>
          <p:nvGrpSpPr>
            <p:cNvPr id="8" name="Google Shape;951;p53">
              <a:extLst>
                <a:ext uri="{FF2B5EF4-FFF2-40B4-BE49-F238E27FC236}">
                  <a16:creationId xmlns:a16="http://schemas.microsoft.com/office/drawing/2014/main" id="{DB8E4ADF-106E-46AF-BEA6-5565289CCFF8}"/>
                </a:ext>
              </a:extLst>
            </p:cNvPr>
            <p:cNvGrpSpPr/>
            <p:nvPr/>
          </p:nvGrpSpPr>
          <p:grpSpPr>
            <a:xfrm>
              <a:off x="1791664" y="3016450"/>
              <a:ext cx="938089" cy="1008684"/>
              <a:chOff x="2342231" y="2896027"/>
              <a:chExt cx="1114384" cy="1198247"/>
            </a:xfrm>
          </p:grpSpPr>
          <p:sp>
            <p:nvSpPr>
              <p:cNvPr id="9" name="Google Shape;952;p53">
                <a:extLst>
                  <a:ext uri="{FF2B5EF4-FFF2-40B4-BE49-F238E27FC236}">
                    <a16:creationId xmlns:a16="http://schemas.microsoft.com/office/drawing/2014/main" id="{AE84B1A5-1831-476C-AD8A-C2E5430F0B87}"/>
                  </a:ext>
                </a:extLst>
              </p:cNvPr>
              <p:cNvSpPr/>
              <p:nvPr/>
            </p:nvSpPr>
            <p:spPr>
              <a:xfrm>
                <a:off x="2845909" y="3457335"/>
                <a:ext cx="582071" cy="238833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6" extrusionOk="0">
                    <a:moveTo>
                      <a:pt x="0" y="0"/>
                    </a:moveTo>
                    <a:lnTo>
                      <a:pt x="0" y="1555"/>
                    </a:lnTo>
                    <a:cubicBezTo>
                      <a:pt x="0" y="2522"/>
                      <a:pt x="641" y="3499"/>
                      <a:pt x="1923" y="4235"/>
                    </a:cubicBezTo>
                    <a:cubicBezTo>
                      <a:pt x="3199" y="4975"/>
                      <a:pt x="4867" y="5345"/>
                      <a:pt x="6534" y="5345"/>
                    </a:cubicBezTo>
                    <a:cubicBezTo>
                      <a:pt x="8201" y="5345"/>
                      <a:pt x="9866" y="4975"/>
                      <a:pt x="11137" y="4235"/>
                    </a:cubicBezTo>
                    <a:cubicBezTo>
                      <a:pt x="12398" y="3509"/>
                      <a:pt x="13029" y="2543"/>
                      <a:pt x="13029" y="1587"/>
                    </a:cubicBezTo>
                    <a:lnTo>
                      <a:pt x="13029" y="42"/>
                    </a:lnTo>
                    <a:cubicBezTo>
                      <a:pt x="10958" y="4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Google Shape;953;p53">
                <a:extLst>
                  <a:ext uri="{FF2B5EF4-FFF2-40B4-BE49-F238E27FC236}">
                    <a16:creationId xmlns:a16="http://schemas.microsoft.com/office/drawing/2014/main" id="{BA2D7146-5C87-4590-8615-B18DE3F5344E}"/>
                  </a:ext>
                </a:extLst>
              </p:cNvPr>
              <p:cNvSpPr/>
              <p:nvPr/>
            </p:nvSpPr>
            <p:spPr>
              <a:xfrm>
                <a:off x="2817271" y="3289756"/>
                <a:ext cx="639344" cy="337028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4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70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Google Shape;954;p53">
                <a:extLst>
                  <a:ext uri="{FF2B5EF4-FFF2-40B4-BE49-F238E27FC236}">
                    <a16:creationId xmlns:a16="http://schemas.microsoft.com/office/drawing/2014/main" id="{3C7EA27B-5D22-4687-9294-A9416EE94407}"/>
                  </a:ext>
                </a:extLst>
              </p:cNvPr>
              <p:cNvSpPr/>
              <p:nvPr/>
            </p:nvSpPr>
            <p:spPr>
              <a:xfrm>
                <a:off x="2908812" y="3329160"/>
                <a:ext cx="456713" cy="14278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6" extrusionOk="0">
                    <a:moveTo>
                      <a:pt x="5093" y="1"/>
                    </a:moveTo>
                    <a:cubicBezTo>
                      <a:pt x="3817" y="1"/>
                      <a:pt x="2543" y="284"/>
                      <a:pt x="1576" y="852"/>
                    </a:cubicBezTo>
                    <a:cubicBezTo>
                      <a:pt x="473" y="1482"/>
                      <a:pt x="0" y="2344"/>
                      <a:pt x="147" y="3174"/>
                    </a:cubicBezTo>
                    <a:cubicBezTo>
                      <a:pt x="263" y="2544"/>
                      <a:pt x="736" y="1923"/>
                      <a:pt x="1576" y="1440"/>
                    </a:cubicBezTo>
                    <a:cubicBezTo>
                      <a:pt x="2543" y="878"/>
                      <a:pt x="3817" y="597"/>
                      <a:pt x="5093" y="597"/>
                    </a:cubicBezTo>
                    <a:cubicBezTo>
                      <a:pt x="6370" y="597"/>
                      <a:pt x="7649" y="878"/>
                      <a:pt x="8626" y="1440"/>
                    </a:cubicBezTo>
                    <a:cubicBezTo>
                      <a:pt x="9477" y="1934"/>
                      <a:pt x="9961" y="2554"/>
                      <a:pt x="10066" y="3195"/>
                    </a:cubicBezTo>
                    <a:cubicBezTo>
                      <a:pt x="10223" y="2355"/>
                      <a:pt x="9740" y="1493"/>
                      <a:pt x="8626" y="852"/>
                    </a:cubicBezTo>
                    <a:cubicBezTo>
                      <a:pt x="7649" y="284"/>
                      <a:pt x="6370" y="1"/>
                      <a:pt x="5093" y="1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Google Shape;955;p53">
                <a:extLst>
                  <a:ext uri="{FF2B5EF4-FFF2-40B4-BE49-F238E27FC236}">
                    <a16:creationId xmlns:a16="http://schemas.microsoft.com/office/drawing/2014/main" id="{7F628C4F-D7A9-448D-8319-7F4AF48CD9B3}"/>
                  </a:ext>
                </a:extLst>
              </p:cNvPr>
              <p:cNvSpPr/>
              <p:nvPr/>
            </p:nvSpPr>
            <p:spPr>
              <a:xfrm>
                <a:off x="2915380" y="3355832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3"/>
                    </a:cubicBezTo>
                    <a:cubicBezTo>
                      <a:pt x="589" y="1326"/>
                      <a:pt x="116" y="1947"/>
                      <a:pt x="0" y="2577"/>
                    </a:cubicBezTo>
                    <a:cubicBezTo>
                      <a:pt x="116" y="3218"/>
                      <a:pt x="599" y="3848"/>
                      <a:pt x="1450" y="4331"/>
                    </a:cubicBezTo>
                    <a:cubicBezTo>
                      <a:pt x="2427" y="4899"/>
                      <a:pt x="3704" y="5182"/>
                      <a:pt x="4979" y="5182"/>
                    </a:cubicBezTo>
                    <a:cubicBezTo>
                      <a:pt x="6254" y="5182"/>
                      <a:pt x="7528" y="4899"/>
                      <a:pt x="8500" y="4331"/>
                    </a:cubicBezTo>
                    <a:cubicBezTo>
                      <a:pt x="9340" y="3848"/>
                      <a:pt x="9814" y="3229"/>
                      <a:pt x="9919" y="2598"/>
                    </a:cubicBezTo>
                    <a:cubicBezTo>
                      <a:pt x="9814" y="1957"/>
                      <a:pt x="9330" y="1337"/>
                      <a:pt x="8479" y="843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Google Shape;956;p53">
                <a:extLst>
                  <a:ext uri="{FF2B5EF4-FFF2-40B4-BE49-F238E27FC236}">
                    <a16:creationId xmlns:a16="http://schemas.microsoft.com/office/drawing/2014/main" id="{98364EE4-7B70-4F98-B14C-95202B0AB620}"/>
                  </a:ext>
                </a:extLst>
              </p:cNvPr>
              <p:cNvSpPr/>
              <p:nvPr/>
            </p:nvSpPr>
            <p:spPr>
              <a:xfrm>
                <a:off x="2908812" y="3316472"/>
                <a:ext cx="456713" cy="283597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8" fill="none" extrusionOk="0">
                    <a:moveTo>
                      <a:pt x="10066" y="3479"/>
                    </a:moveTo>
                    <a:cubicBezTo>
                      <a:pt x="10223" y="2639"/>
                      <a:pt x="9740" y="1777"/>
                      <a:pt x="8626" y="1136"/>
                    </a:cubicBezTo>
                    <a:cubicBezTo>
                      <a:pt x="6672" y="1"/>
                      <a:pt x="3510" y="1"/>
                      <a:pt x="1576" y="1136"/>
                    </a:cubicBezTo>
                    <a:cubicBezTo>
                      <a:pt x="473" y="1766"/>
                      <a:pt x="0" y="2628"/>
                      <a:pt x="147" y="3458"/>
                    </a:cubicBezTo>
                    <a:cubicBezTo>
                      <a:pt x="263" y="4099"/>
                      <a:pt x="746" y="4729"/>
                      <a:pt x="1597" y="5212"/>
                    </a:cubicBezTo>
                    <a:cubicBezTo>
                      <a:pt x="3552" y="6347"/>
                      <a:pt x="6704" y="6347"/>
                      <a:pt x="8647" y="5212"/>
                    </a:cubicBezTo>
                    <a:cubicBezTo>
                      <a:pt x="9487" y="4729"/>
                      <a:pt x="9961" y="4110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Google Shape;957;p53">
                <a:extLst>
                  <a:ext uri="{FF2B5EF4-FFF2-40B4-BE49-F238E27FC236}">
                    <a16:creationId xmlns:a16="http://schemas.microsoft.com/office/drawing/2014/main" id="{14AE44F9-2789-4DAD-A4C2-81C35A12A219}"/>
                  </a:ext>
                </a:extLst>
              </p:cNvPr>
              <p:cNvSpPr/>
              <p:nvPr/>
            </p:nvSpPr>
            <p:spPr>
              <a:xfrm>
                <a:off x="2915380" y="33432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07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Google Shape;958;p53">
                <a:extLst>
                  <a:ext uri="{FF2B5EF4-FFF2-40B4-BE49-F238E27FC236}">
                    <a16:creationId xmlns:a16="http://schemas.microsoft.com/office/drawing/2014/main" id="{2DDA78F0-180C-431B-8ED2-DCC478D579DA}"/>
                  </a:ext>
                </a:extLst>
              </p:cNvPr>
              <p:cNvSpPr/>
              <p:nvPr/>
            </p:nvSpPr>
            <p:spPr>
              <a:xfrm>
                <a:off x="3028946" y="3402875"/>
                <a:ext cx="216450" cy="12442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85" extrusionOk="0">
                    <a:moveTo>
                      <a:pt x="4246" y="0"/>
                    </a:moveTo>
                    <a:lnTo>
                      <a:pt x="3625" y="357"/>
                    </a:lnTo>
                    <a:cubicBezTo>
                      <a:pt x="3322" y="239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8"/>
                    </a:cubicBezTo>
                    <a:cubicBezTo>
                      <a:pt x="863" y="988"/>
                      <a:pt x="2754" y="1713"/>
                      <a:pt x="2228" y="2018"/>
                    </a:cubicBezTo>
                    <a:cubicBezTo>
                      <a:pt x="2164" y="2058"/>
                      <a:pt x="2089" y="2077"/>
                      <a:pt x="2007" y="2077"/>
                    </a:cubicBezTo>
                    <a:cubicBezTo>
                      <a:pt x="1876" y="2077"/>
                      <a:pt x="1730" y="2028"/>
                      <a:pt x="1587" y="1944"/>
                    </a:cubicBezTo>
                    <a:cubicBezTo>
                      <a:pt x="1272" y="1765"/>
                      <a:pt x="989" y="1398"/>
                      <a:pt x="947" y="1062"/>
                    </a:cubicBezTo>
                    <a:lnTo>
                      <a:pt x="74" y="1230"/>
                    </a:lnTo>
                    <a:cubicBezTo>
                      <a:pt x="127" y="1524"/>
                      <a:pt x="337" y="1828"/>
                      <a:pt x="652" y="2081"/>
                    </a:cubicBezTo>
                    <a:lnTo>
                      <a:pt x="1" y="2470"/>
                    </a:lnTo>
                    <a:lnTo>
                      <a:pt x="557" y="2785"/>
                    </a:lnTo>
                    <a:lnTo>
                      <a:pt x="1199" y="2417"/>
                    </a:lnTo>
                    <a:cubicBezTo>
                      <a:pt x="1536" y="2571"/>
                      <a:pt x="1904" y="2661"/>
                      <a:pt x="2255" y="2661"/>
                    </a:cubicBezTo>
                    <a:cubicBezTo>
                      <a:pt x="2548" y="2661"/>
                      <a:pt x="2829" y="2598"/>
                      <a:pt x="3069" y="2459"/>
                    </a:cubicBezTo>
                    <a:cubicBezTo>
                      <a:pt x="4141" y="1839"/>
                      <a:pt x="2270" y="1093"/>
                      <a:pt x="2785" y="799"/>
                    </a:cubicBezTo>
                    <a:cubicBezTo>
                      <a:pt x="2837" y="767"/>
                      <a:pt x="2901" y="751"/>
                      <a:pt x="2970" y="751"/>
                    </a:cubicBezTo>
                    <a:cubicBezTo>
                      <a:pt x="3081" y="751"/>
                      <a:pt x="3208" y="791"/>
                      <a:pt x="3331" y="862"/>
                    </a:cubicBezTo>
                    <a:cubicBezTo>
                      <a:pt x="3573" y="999"/>
                      <a:pt x="3836" y="1303"/>
                      <a:pt x="3973" y="1587"/>
                    </a:cubicBezTo>
                    <a:lnTo>
                      <a:pt x="4844" y="1419"/>
                    </a:lnTo>
                    <a:cubicBezTo>
                      <a:pt x="4760" y="1167"/>
                      <a:pt x="4529" y="904"/>
                      <a:pt x="4204" y="673"/>
                    </a:cubicBezTo>
                    <a:lnTo>
                      <a:pt x="4813" y="315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Google Shape;959;p53">
                <a:extLst>
                  <a:ext uri="{FF2B5EF4-FFF2-40B4-BE49-F238E27FC236}">
                    <a16:creationId xmlns:a16="http://schemas.microsoft.com/office/drawing/2014/main" id="{F96599AA-A418-4EF6-BE2C-6EFA404D2D7D}"/>
                  </a:ext>
                </a:extLst>
              </p:cNvPr>
              <p:cNvSpPr/>
              <p:nvPr/>
            </p:nvSpPr>
            <p:spPr>
              <a:xfrm>
                <a:off x="2845909" y="3359227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1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4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77"/>
                    </a:cubicBezTo>
                    <a:lnTo>
                      <a:pt x="13029" y="32"/>
                    </a:lnTo>
                    <a:cubicBezTo>
                      <a:pt x="10958" y="32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Google Shape;960;p53">
                <a:extLst>
                  <a:ext uri="{FF2B5EF4-FFF2-40B4-BE49-F238E27FC236}">
                    <a16:creationId xmlns:a16="http://schemas.microsoft.com/office/drawing/2014/main" id="{E2FAF3B3-F453-4514-AAE3-31EA92EDB677}"/>
                  </a:ext>
                </a:extLst>
              </p:cNvPr>
              <p:cNvSpPr/>
              <p:nvPr/>
            </p:nvSpPr>
            <p:spPr>
              <a:xfrm>
                <a:off x="2817271" y="3191290"/>
                <a:ext cx="639344" cy="337296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0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3"/>
                      <a:pt x="21" y="4967"/>
                      <a:pt x="2575" y="6438"/>
                    </a:cubicBezTo>
                    <a:cubicBezTo>
                      <a:pt x="3846" y="7179"/>
                      <a:pt x="5514" y="7550"/>
                      <a:pt x="7180" y="7550"/>
                    </a:cubicBezTo>
                    <a:cubicBezTo>
                      <a:pt x="8847" y="7550"/>
                      <a:pt x="10512" y="7179"/>
                      <a:pt x="11778" y="6438"/>
                    </a:cubicBezTo>
                    <a:cubicBezTo>
                      <a:pt x="14310" y="4967"/>
                      <a:pt x="14300" y="2583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Google Shape;961;p53">
                <a:extLst>
                  <a:ext uri="{FF2B5EF4-FFF2-40B4-BE49-F238E27FC236}">
                    <a16:creationId xmlns:a16="http://schemas.microsoft.com/office/drawing/2014/main" id="{B9404B83-1839-426A-9539-D772E106EBBB}"/>
                  </a:ext>
                </a:extLst>
              </p:cNvPr>
              <p:cNvSpPr/>
              <p:nvPr/>
            </p:nvSpPr>
            <p:spPr>
              <a:xfrm>
                <a:off x="2908812" y="3230963"/>
                <a:ext cx="456713" cy="142379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8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5"/>
                      <a:pt x="0" y="2346"/>
                      <a:pt x="147" y="3176"/>
                    </a:cubicBezTo>
                    <a:cubicBezTo>
                      <a:pt x="263" y="2535"/>
                      <a:pt x="736" y="1926"/>
                      <a:pt x="1576" y="1443"/>
                    </a:cubicBezTo>
                    <a:cubicBezTo>
                      <a:pt x="2543" y="875"/>
                      <a:pt x="3817" y="592"/>
                      <a:pt x="5093" y="592"/>
                    </a:cubicBezTo>
                    <a:cubicBezTo>
                      <a:pt x="6370" y="592"/>
                      <a:pt x="7649" y="875"/>
                      <a:pt x="8626" y="1443"/>
                    </a:cubicBezTo>
                    <a:cubicBezTo>
                      <a:pt x="9477" y="1926"/>
                      <a:pt x="9961" y="2556"/>
                      <a:pt x="10066" y="3187"/>
                    </a:cubicBezTo>
                    <a:cubicBezTo>
                      <a:pt x="10223" y="2356"/>
                      <a:pt x="9740" y="1485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Google Shape;962;p53">
                <a:extLst>
                  <a:ext uri="{FF2B5EF4-FFF2-40B4-BE49-F238E27FC236}">
                    <a16:creationId xmlns:a16="http://schemas.microsoft.com/office/drawing/2014/main" id="{DC407D9B-57FC-4A7D-97B8-5BF4230C9AAA}"/>
                  </a:ext>
                </a:extLst>
              </p:cNvPr>
              <p:cNvSpPr/>
              <p:nvPr/>
            </p:nvSpPr>
            <p:spPr>
              <a:xfrm>
                <a:off x="2915380" y="3257366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1"/>
                    </a:moveTo>
                    <a:cubicBezTo>
                      <a:pt x="3670" y="1"/>
                      <a:pt x="2396" y="284"/>
                      <a:pt x="1429" y="852"/>
                    </a:cubicBezTo>
                    <a:cubicBezTo>
                      <a:pt x="589" y="1335"/>
                      <a:pt x="116" y="1944"/>
                      <a:pt x="0" y="2585"/>
                    </a:cubicBezTo>
                    <a:cubicBezTo>
                      <a:pt x="116" y="3226"/>
                      <a:pt x="599" y="3846"/>
                      <a:pt x="1450" y="4340"/>
                    </a:cubicBezTo>
                    <a:cubicBezTo>
                      <a:pt x="2427" y="4902"/>
                      <a:pt x="3704" y="5183"/>
                      <a:pt x="4979" y="5183"/>
                    </a:cubicBezTo>
                    <a:cubicBezTo>
                      <a:pt x="6254" y="5183"/>
                      <a:pt x="7528" y="4902"/>
                      <a:pt x="8500" y="4340"/>
                    </a:cubicBezTo>
                    <a:cubicBezTo>
                      <a:pt x="9340" y="3857"/>
                      <a:pt x="9814" y="3236"/>
                      <a:pt x="9919" y="2596"/>
                    </a:cubicBezTo>
                    <a:cubicBezTo>
                      <a:pt x="9814" y="1965"/>
                      <a:pt x="9330" y="1335"/>
                      <a:pt x="8479" y="852"/>
                    </a:cubicBezTo>
                    <a:cubicBezTo>
                      <a:pt x="7502" y="284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963;p53">
                <a:extLst>
                  <a:ext uri="{FF2B5EF4-FFF2-40B4-BE49-F238E27FC236}">
                    <a16:creationId xmlns:a16="http://schemas.microsoft.com/office/drawing/2014/main" id="{BCCE2988-95D9-44F6-8C8F-8FD9A85745B1}"/>
                  </a:ext>
                </a:extLst>
              </p:cNvPr>
              <p:cNvSpPr/>
              <p:nvPr/>
            </p:nvSpPr>
            <p:spPr>
              <a:xfrm>
                <a:off x="2908812" y="3218409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68"/>
                    </a:moveTo>
                    <a:cubicBezTo>
                      <a:pt x="10223" y="2637"/>
                      <a:pt x="9740" y="1766"/>
                      <a:pt x="8626" y="1124"/>
                    </a:cubicBezTo>
                    <a:cubicBezTo>
                      <a:pt x="6672" y="1"/>
                      <a:pt x="3510" y="1"/>
                      <a:pt x="1576" y="1124"/>
                    </a:cubicBezTo>
                    <a:cubicBezTo>
                      <a:pt x="473" y="1766"/>
                      <a:pt x="0" y="2627"/>
                      <a:pt x="147" y="3457"/>
                    </a:cubicBezTo>
                    <a:cubicBezTo>
                      <a:pt x="263" y="4098"/>
                      <a:pt x="746" y="4718"/>
                      <a:pt x="1597" y="5212"/>
                    </a:cubicBezTo>
                    <a:cubicBezTo>
                      <a:pt x="3552" y="6336"/>
                      <a:pt x="6704" y="6336"/>
                      <a:pt x="8647" y="5212"/>
                    </a:cubicBezTo>
                    <a:cubicBezTo>
                      <a:pt x="9487" y="4729"/>
                      <a:pt x="9961" y="4108"/>
                      <a:pt x="10066" y="346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964;p53">
                <a:extLst>
                  <a:ext uri="{FF2B5EF4-FFF2-40B4-BE49-F238E27FC236}">
                    <a16:creationId xmlns:a16="http://schemas.microsoft.com/office/drawing/2014/main" id="{B434C89D-B8BC-43D2-AC94-4155C397CFCC}"/>
                  </a:ext>
                </a:extLst>
              </p:cNvPr>
              <p:cNvSpPr/>
              <p:nvPr/>
            </p:nvSpPr>
            <p:spPr>
              <a:xfrm>
                <a:off x="2915380" y="32446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80"/>
                    </a:lnTo>
                    <a:cubicBezTo>
                      <a:pt x="9814" y="2249"/>
                      <a:pt x="9330" y="1619"/>
                      <a:pt x="8479" y="1136"/>
                    </a:cubicBezTo>
                    <a:cubicBezTo>
                      <a:pt x="6525" y="1"/>
                      <a:pt x="3363" y="1"/>
                      <a:pt x="1429" y="1136"/>
                    </a:cubicBezTo>
                    <a:cubicBezTo>
                      <a:pt x="589" y="1619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965;p53">
                <a:extLst>
                  <a:ext uri="{FF2B5EF4-FFF2-40B4-BE49-F238E27FC236}">
                    <a16:creationId xmlns:a16="http://schemas.microsoft.com/office/drawing/2014/main" id="{12352C3C-F674-4DBF-A87F-A323B4DBF5F2}"/>
                  </a:ext>
                </a:extLst>
              </p:cNvPr>
              <p:cNvSpPr/>
              <p:nvPr/>
            </p:nvSpPr>
            <p:spPr>
              <a:xfrm>
                <a:off x="3028946" y="3304276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6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9"/>
                      <a:pt x="947" y="1073"/>
                    </a:cubicBezTo>
                    <a:lnTo>
                      <a:pt x="74" y="1241"/>
                    </a:lnTo>
                    <a:cubicBezTo>
                      <a:pt x="127" y="1525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3" y="2576"/>
                      <a:pt x="1898" y="2665"/>
                      <a:pt x="2245" y="2665"/>
                    </a:cubicBezTo>
                    <a:cubicBezTo>
                      <a:pt x="2542" y="2665"/>
                      <a:pt x="2827" y="2600"/>
                      <a:pt x="3069" y="2459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2"/>
                    </a:cubicBezTo>
                    <a:cubicBezTo>
                      <a:pt x="3573" y="1009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966;p53">
                <a:extLst>
                  <a:ext uri="{FF2B5EF4-FFF2-40B4-BE49-F238E27FC236}">
                    <a16:creationId xmlns:a16="http://schemas.microsoft.com/office/drawing/2014/main" id="{1F59D796-C576-4256-970C-26CE629D3675}"/>
                  </a:ext>
                </a:extLst>
              </p:cNvPr>
              <p:cNvSpPr/>
              <p:nvPr/>
            </p:nvSpPr>
            <p:spPr>
              <a:xfrm>
                <a:off x="2845909" y="3260672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98"/>
                      <a:pt x="1923" y="4234"/>
                    </a:cubicBezTo>
                    <a:cubicBezTo>
                      <a:pt x="3199" y="4969"/>
                      <a:pt x="4867" y="5337"/>
                      <a:pt x="6534" y="5337"/>
                    </a:cubicBezTo>
                    <a:cubicBezTo>
                      <a:pt x="8201" y="5337"/>
                      <a:pt x="9866" y="4969"/>
                      <a:pt x="11137" y="4234"/>
                    </a:cubicBezTo>
                    <a:cubicBezTo>
                      <a:pt x="12398" y="3498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967;p53">
                <a:extLst>
                  <a:ext uri="{FF2B5EF4-FFF2-40B4-BE49-F238E27FC236}">
                    <a16:creationId xmlns:a16="http://schemas.microsoft.com/office/drawing/2014/main" id="{49E6DD7A-6EFD-4A0C-8665-54FCB8F8FE70}"/>
                  </a:ext>
                </a:extLst>
              </p:cNvPr>
              <p:cNvSpPr/>
              <p:nvPr/>
            </p:nvSpPr>
            <p:spPr>
              <a:xfrm>
                <a:off x="2817271" y="30930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59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968;p53">
                <a:extLst>
                  <a:ext uri="{FF2B5EF4-FFF2-40B4-BE49-F238E27FC236}">
                    <a16:creationId xmlns:a16="http://schemas.microsoft.com/office/drawing/2014/main" id="{5702EF7B-856E-4090-A441-F0FE63A511EA}"/>
                  </a:ext>
                </a:extLst>
              </p:cNvPr>
              <p:cNvSpPr/>
              <p:nvPr/>
            </p:nvSpPr>
            <p:spPr>
              <a:xfrm>
                <a:off x="2908812" y="3132408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5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80"/>
                      <a:pt x="3817" y="599"/>
                      <a:pt x="5093" y="599"/>
                    </a:cubicBezTo>
                    <a:cubicBezTo>
                      <a:pt x="6370" y="599"/>
                      <a:pt x="7649" y="880"/>
                      <a:pt x="8626" y="1442"/>
                    </a:cubicBezTo>
                    <a:cubicBezTo>
                      <a:pt x="9477" y="1936"/>
                      <a:pt x="9961" y="2556"/>
                      <a:pt x="10066" y="3196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969;p53">
                <a:extLst>
                  <a:ext uri="{FF2B5EF4-FFF2-40B4-BE49-F238E27FC236}">
                    <a16:creationId xmlns:a16="http://schemas.microsoft.com/office/drawing/2014/main" id="{4BA9AE89-5C89-44FF-926A-23851BCA201F}"/>
                  </a:ext>
                </a:extLst>
              </p:cNvPr>
              <p:cNvSpPr/>
              <p:nvPr/>
            </p:nvSpPr>
            <p:spPr>
              <a:xfrm>
                <a:off x="2915380" y="3159124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28"/>
                      <a:pt x="116" y="1947"/>
                      <a:pt x="0" y="2577"/>
                    </a:cubicBezTo>
                    <a:cubicBezTo>
                      <a:pt x="116" y="3219"/>
                      <a:pt x="599" y="3849"/>
                      <a:pt x="1450" y="4332"/>
                    </a:cubicBezTo>
                    <a:cubicBezTo>
                      <a:pt x="2427" y="4900"/>
                      <a:pt x="3704" y="5183"/>
                      <a:pt x="4979" y="5183"/>
                    </a:cubicBezTo>
                    <a:cubicBezTo>
                      <a:pt x="6254" y="5183"/>
                      <a:pt x="7528" y="4900"/>
                      <a:pt x="8500" y="4332"/>
                    </a:cubicBezTo>
                    <a:cubicBezTo>
                      <a:pt x="9340" y="3849"/>
                      <a:pt x="9814" y="3229"/>
                      <a:pt x="9919" y="2598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970;p53">
                <a:extLst>
                  <a:ext uri="{FF2B5EF4-FFF2-40B4-BE49-F238E27FC236}">
                    <a16:creationId xmlns:a16="http://schemas.microsoft.com/office/drawing/2014/main" id="{750B9297-9087-41D9-A474-0F912BE5EBEA}"/>
                  </a:ext>
                </a:extLst>
              </p:cNvPr>
              <p:cNvSpPr/>
              <p:nvPr/>
            </p:nvSpPr>
            <p:spPr>
              <a:xfrm>
                <a:off x="2908812" y="31198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7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6"/>
                    </a:cubicBezTo>
                    <a:cubicBezTo>
                      <a:pt x="263" y="4098"/>
                      <a:pt x="746" y="4728"/>
                      <a:pt x="1597" y="5211"/>
                    </a:cubicBezTo>
                    <a:cubicBezTo>
                      <a:pt x="3552" y="6346"/>
                      <a:pt x="6704" y="6346"/>
                      <a:pt x="8647" y="5211"/>
                    </a:cubicBezTo>
                    <a:cubicBezTo>
                      <a:pt x="9487" y="4728"/>
                      <a:pt x="9961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Google Shape;971;p53">
                <a:extLst>
                  <a:ext uri="{FF2B5EF4-FFF2-40B4-BE49-F238E27FC236}">
                    <a16:creationId xmlns:a16="http://schemas.microsoft.com/office/drawing/2014/main" id="{819ECA8E-6513-4E2C-9E84-D363E9E05382}"/>
                  </a:ext>
                </a:extLst>
              </p:cNvPr>
              <p:cNvSpPr/>
              <p:nvPr/>
            </p:nvSpPr>
            <p:spPr>
              <a:xfrm>
                <a:off x="2915380" y="3146570"/>
                <a:ext cx="443578" cy="129155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1" fill="none" extrusionOk="0">
                    <a:moveTo>
                      <a:pt x="9929" y="2890"/>
                    </a:moveTo>
                    <a:cubicBezTo>
                      <a:pt x="9929" y="2890"/>
                      <a:pt x="9929" y="2879"/>
                      <a:pt x="9919" y="2879"/>
                    </a:cubicBezTo>
                    <a:cubicBezTo>
                      <a:pt x="9814" y="2239"/>
                      <a:pt x="9330" y="1619"/>
                      <a:pt x="8479" y="1125"/>
                    </a:cubicBezTo>
                    <a:cubicBezTo>
                      <a:pt x="6525" y="1"/>
                      <a:pt x="3363" y="1"/>
                      <a:pt x="1429" y="1125"/>
                    </a:cubicBezTo>
                    <a:cubicBezTo>
                      <a:pt x="589" y="1609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Google Shape;972;p53">
                <a:extLst>
                  <a:ext uri="{FF2B5EF4-FFF2-40B4-BE49-F238E27FC236}">
                    <a16:creationId xmlns:a16="http://schemas.microsoft.com/office/drawing/2014/main" id="{99E0BC08-C474-4A2A-8E7B-1BC0BA3829D5}"/>
                  </a:ext>
                </a:extLst>
              </p:cNvPr>
              <p:cNvSpPr/>
              <p:nvPr/>
            </p:nvSpPr>
            <p:spPr>
              <a:xfrm>
                <a:off x="3028946" y="320572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9"/>
                    </a:lnTo>
                    <a:cubicBezTo>
                      <a:pt x="3322" y="250"/>
                      <a:pt x="3016" y="190"/>
                      <a:pt x="2729" y="190"/>
                    </a:cubicBezTo>
                    <a:cubicBezTo>
                      <a:pt x="2429" y="190"/>
                      <a:pt x="2149" y="255"/>
                      <a:pt x="1913" y="390"/>
                    </a:cubicBezTo>
                    <a:cubicBezTo>
                      <a:pt x="863" y="999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34"/>
                      <a:pt x="337" y="1840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810"/>
                    </a:cubicBezTo>
                    <a:cubicBezTo>
                      <a:pt x="2838" y="778"/>
                      <a:pt x="2901" y="762"/>
                      <a:pt x="2970" y="762"/>
                    </a:cubicBezTo>
                    <a:cubicBezTo>
                      <a:pt x="3082" y="762"/>
                      <a:pt x="3209" y="801"/>
                      <a:pt x="3331" y="873"/>
                    </a:cubicBezTo>
                    <a:cubicBezTo>
                      <a:pt x="3573" y="1009"/>
                      <a:pt x="3836" y="1314"/>
                      <a:pt x="3973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15"/>
                      <a:pt x="4204" y="684"/>
                    </a:cubicBezTo>
                    <a:lnTo>
                      <a:pt x="4813" y="327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Google Shape;973;p53">
                <a:extLst>
                  <a:ext uri="{FF2B5EF4-FFF2-40B4-BE49-F238E27FC236}">
                    <a16:creationId xmlns:a16="http://schemas.microsoft.com/office/drawing/2014/main" id="{83F12795-C2D2-4409-910B-0575F5053DDA}"/>
                  </a:ext>
                </a:extLst>
              </p:cNvPr>
              <p:cNvSpPr/>
              <p:nvPr/>
            </p:nvSpPr>
            <p:spPr>
              <a:xfrm>
                <a:off x="2845909" y="3162519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1"/>
                    </a:moveTo>
                    <a:lnTo>
                      <a:pt x="0" y="1546"/>
                    </a:lnTo>
                    <a:cubicBezTo>
                      <a:pt x="0" y="2512"/>
                      <a:pt x="641" y="3489"/>
                      <a:pt x="1923" y="4235"/>
                    </a:cubicBezTo>
                    <a:cubicBezTo>
                      <a:pt x="3199" y="4971"/>
                      <a:pt x="4867" y="5339"/>
                      <a:pt x="6534" y="5339"/>
                    </a:cubicBezTo>
                    <a:cubicBezTo>
                      <a:pt x="8201" y="5339"/>
                      <a:pt x="9866" y="4971"/>
                      <a:pt x="11137" y="4235"/>
                    </a:cubicBezTo>
                    <a:cubicBezTo>
                      <a:pt x="12398" y="3500"/>
                      <a:pt x="13029" y="2543"/>
                      <a:pt x="13029" y="1577"/>
                    </a:cubicBezTo>
                    <a:lnTo>
                      <a:pt x="13029" y="33"/>
                    </a:lnTo>
                    <a:cubicBezTo>
                      <a:pt x="10958" y="3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Google Shape;974;p53">
                <a:extLst>
                  <a:ext uri="{FF2B5EF4-FFF2-40B4-BE49-F238E27FC236}">
                    <a16:creationId xmlns:a16="http://schemas.microsoft.com/office/drawing/2014/main" id="{0CF7ECBC-36C0-4C0A-971D-AC32F29747A5}"/>
                  </a:ext>
                </a:extLst>
              </p:cNvPr>
              <p:cNvSpPr/>
              <p:nvPr/>
            </p:nvSpPr>
            <p:spPr>
              <a:xfrm>
                <a:off x="2817271" y="29944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85"/>
                      <a:pt x="21" y="4970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0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Google Shape;975;p53">
                <a:extLst>
                  <a:ext uri="{FF2B5EF4-FFF2-40B4-BE49-F238E27FC236}">
                    <a16:creationId xmlns:a16="http://schemas.microsoft.com/office/drawing/2014/main" id="{F9C42C16-0AE9-4103-8204-13BE0453DB24}"/>
                  </a:ext>
                </a:extLst>
              </p:cNvPr>
              <p:cNvSpPr/>
              <p:nvPr/>
            </p:nvSpPr>
            <p:spPr>
              <a:xfrm>
                <a:off x="2908812" y="3034121"/>
                <a:ext cx="456713" cy="142513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0" extrusionOk="0">
                    <a:moveTo>
                      <a:pt x="5102" y="0"/>
                    </a:moveTo>
                    <a:cubicBezTo>
                      <a:pt x="3822" y="0"/>
                      <a:pt x="2545" y="284"/>
                      <a:pt x="1576" y="847"/>
                    </a:cubicBezTo>
                    <a:cubicBezTo>
                      <a:pt x="473" y="1488"/>
                      <a:pt x="0" y="2339"/>
                      <a:pt x="147" y="3180"/>
                    </a:cubicBezTo>
                    <a:cubicBezTo>
                      <a:pt x="263" y="2539"/>
                      <a:pt x="736" y="1929"/>
                      <a:pt x="1576" y="1436"/>
                    </a:cubicBezTo>
                    <a:cubicBezTo>
                      <a:pt x="2543" y="873"/>
                      <a:pt x="3817" y="592"/>
                      <a:pt x="5093" y="592"/>
                    </a:cubicBezTo>
                    <a:cubicBezTo>
                      <a:pt x="6370" y="592"/>
                      <a:pt x="7649" y="873"/>
                      <a:pt x="8626" y="1436"/>
                    </a:cubicBezTo>
                    <a:cubicBezTo>
                      <a:pt x="9477" y="1929"/>
                      <a:pt x="9961" y="2549"/>
                      <a:pt x="10066" y="3190"/>
                    </a:cubicBezTo>
                    <a:cubicBezTo>
                      <a:pt x="10223" y="2360"/>
                      <a:pt x="9740" y="1488"/>
                      <a:pt x="8626" y="847"/>
                    </a:cubicBezTo>
                    <a:cubicBezTo>
                      <a:pt x="7651" y="281"/>
                      <a:pt x="6375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Google Shape;976;p53">
                <a:extLst>
                  <a:ext uri="{FF2B5EF4-FFF2-40B4-BE49-F238E27FC236}">
                    <a16:creationId xmlns:a16="http://schemas.microsoft.com/office/drawing/2014/main" id="{80F95A76-2C1C-4CBF-80D9-E5753F1AA15E}"/>
                  </a:ext>
                </a:extLst>
              </p:cNvPr>
              <p:cNvSpPr/>
              <p:nvPr/>
            </p:nvSpPr>
            <p:spPr>
              <a:xfrm>
                <a:off x="2915380" y="306056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4"/>
                    </a:cubicBezTo>
                    <a:cubicBezTo>
                      <a:pt x="589" y="1337"/>
                      <a:pt x="116" y="1947"/>
                      <a:pt x="0" y="2588"/>
                    </a:cubicBezTo>
                    <a:cubicBezTo>
                      <a:pt x="116" y="3228"/>
                      <a:pt x="599" y="3849"/>
                      <a:pt x="1450" y="4342"/>
                    </a:cubicBezTo>
                    <a:cubicBezTo>
                      <a:pt x="2427" y="4904"/>
                      <a:pt x="3704" y="5186"/>
                      <a:pt x="4979" y="5186"/>
                    </a:cubicBezTo>
                    <a:cubicBezTo>
                      <a:pt x="6254" y="5186"/>
                      <a:pt x="7528" y="4904"/>
                      <a:pt x="8500" y="4342"/>
                    </a:cubicBezTo>
                    <a:cubicBezTo>
                      <a:pt x="9340" y="3849"/>
                      <a:pt x="9814" y="3239"/>
                      <a:pt x="9919" y="2598"/>
                    </a:cubicBezTo>
                    <a:cubicBezTo>
                      <a:pt x="9814" y="1957"/>
                      <a:pt x="9330" y="1337"/>
                      <a:pt x="8479" y="844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Google Shape;977;p53">
                <a:extLst>
                  <a:ext uri="{FF2B5EF4-FFF2-40B4-BE49-F238E27FC236}">
                    <a16:creationId xmlns:a16="http://schemas.microsoft.com/office/drawing/2014/main" id="{6C145A55-637E-42FD-8CFA-291FA9A948F7}"/>
                  </a:ext>
                </a:extLst>
              </p:cNvPr>
              <p:cNvSpPr/>
              <p:nvPr/>
            </p:nvSpPr>
            <p:spPr>
              <a:xfrm>
                <a:off x="2908812" y="30212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48"/>
                      <a:pt x="9740" y="1776"/>
                      <a:pt x="8626" y="1135"/>
                    </a:cubicBezTo>
                    <a:cubicBezTo>
                      <a:pt x="6672" y="1"/>
                      <a:pt x="3510" y="11"/>
                      <a:pt x="1576" y="1135"/>
                    </a:cubicBezTo>
                    <a:cubicBezTo>
                      <a:pt x="473" y="1776"/>
                      <a:pt x="0" y="2627"/>
                      <a:pt x="147" y="3468"/>
                    </a:cubicBezTo>
                    <a:cubicBezTo>
                      <a:pt x="263" y="4108"/>
                      <a:pt x="746" y="4729"/>
                      <a:pt x="1597" y="5222"/>
                    </a:cubicBezTo>
                    <a:cubicBezTo>
                      <a:pt x="3552" y="6347"/>
                      <a:pt x="6704" y="6347"/>
                      <a:pt x="8647" y="5222"/>
                    </a:cubicBezTo>
                    <a:cubicBezTo>
                      <a:pt x="9487" y="4729"/>
                      <a:pt x="9961" y="4119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Google Shape;978;p53">
                <a:extLst>
                  <a:ext uri="{FF2B5EF4-FFF2-40B4-BE49-F238E27FC236}">
                    <a16:creationId xmlns:a16="http://schemas.microsoft.com/office/drawing/2014/main" id="{ADF08AA8-ED47-49F9-99C6-60F4CABF1F05}"/>
                  </a:ext>
                </a:extLst>
              </p:cNvPr>
              <p:cNvSpPr/>
              <p:nvPr/>
            </p:nvSpPr>
            <p:spPr>
              <a:xfrm>
                <a:off x="2915380" y="3048015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79"/>
                    </a:lnTo>
                    <a:cubicBezTo>
                      <a:pt x="9814" y="2238"/>
                      <a:pt x="9330" y="1618"/>
                      <a:pt x="8479" y="1125"/>
                    </a:cubicBezTo>
                    <a:cubicBezTo>
                      <a:pt x="6525" y="0"/>
                      <a:pt x="3363" y="0"/>
                      <a:pt x="1429" y="1125"/>
                    </a:cubicBezTo>
                    <a:cubicBezTo>
                      <a:pt x="589" y="1618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Google Shape;979;p53">
                <a:extLst>
                  <a:ext uri="{FF2B5EF4-FFF2-40B4-BE49-F238E27FC236}">
                    <a16:creationId xmlns:a16="http://schemas.microsoft.com/office/drawing/2014/main" id="{2C76B9D7-AF86-4605-8B88-3E1ED8947DF8}"/>
                  </a:ext>
                </a:extLst>
              </p:cNvPr>
              <p:cNvSpPr/>
              <p:nvPr/>
            </p:nvSpPr>
            <p:spPr>
              <a:xfrm>
                <a:off x="3028946" y="3107612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9"/>
                    </a:cubicBezTo>
                    <a:cubicBezTo>
                      <a:pt x="863" y="989"/>
                      <a:pt x="2754" y="1713"/>
                      <a:pt x="2228" y="2018"/>
                    </a:cubicBezTo>
                    <a:cubicBezTo>
                      <a:pt x="2162" y="2060"/>
                      <a:pt x="2084" y="2080"/>
                      <a:pt x="1999" y="2080"/>
                    </a:cubicBezTo>
                    <a:cubicBezTo>
                      <a:pt x="1870" y="2080"/>
                      <a:pt x="1727" y="2033"/>
                      <a:pt x="1587" y="1944"/>
                    </a:cubicBezTo>
                    <a:cubicBezTo>
                      <a:pt x="1272" y="1766"/>
                      <a:pt x="989" y="1398"/>
                      <a:pt x="947" y="1073"/>
                    </a:cubicBezTo>
                    <a:lnTo>
                      <a:pt x="74" y="1241"/>
                    </a:lnTo>
                    <a:cubicBezTo>
                      <a:pt x="127" y="1524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9" y="2661"/>
                      <a:pt x="2830" y="2598"/>
                      <a:pt x="3069" y="2459"/>
                    </a:cubicBezTo>
                    <a:cubicBezTo>
                      <a:pt x="4141" y="1839"/>
                      <a:pt x="2270" y="1094"/>
                      <a:pt x="2785" y="799"/>
                    </a:cubicBezTo>
                    <a:cubicBezTo>
                      <a:pt x="2838" y="767"/>
                      <a:pt x="2901" y="752"/>
                      <a:pt x="2970" y="752"/>
                    </a:cubicBezTo>
                    <a:cubicBezTo>
                      <a:pt x="3082" y="752"/>
                      <a:pt x="3209" y="791"/>
                      <a:pt x="3331" y="862"/>
                    </a:cubicBezTo>
                    <a:cubicBezTo>
                      <a:pt x="3573" y="999"/>
                      <a:pt x="3836" y="1304"/>
                      <a:pt x="3973" y="1598"/>
                    </a:cubicBezTo>
                    <a:lnTo>
                      <a:pt x="4844" y="1419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6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Google Shape;980;p53">
                <a:extLst>
                  <a:ext uri="{FF2B5EF4-FFF2-40B4-BE49-F238E27FC236}">
                    <a16:creationId xmlns:a16="http://schemas.microsoft.com/office/drawing/2014/main" id="{57B9E4EB-FC4E-4E37-8B4A-9D5BC3FF74DF}"/>
                  </a:ext>
                </a:extLst>
              </p:cNvPr>
              <p:cNvSpPr/>
              <p:nvPr/>
            </p:nvSpPr>
            <p:spPr>
              <a:xfrm>
                <a:off x="2845909" y="3063964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0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5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5"/>
                    </a:cubicBezTo>
                    <a:cubicBezTo>
                      <a:pt x="12398" y="3500"/>
                      <a:pt x="13029" y="2543"/>
                      <a:pt x="13029" y="1587"/>
                    </a:cubicBezTo>
                    <a:lnTo>
                      <a:pt x="13029" y="32"/>
                    </a:lnTo>
                    <a:cubicBezTo>
                      <a:pt x="10958" y="3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Google Shape;981;p53">
                <a:extLst>
                  <a:ext uri="{FF2B5EF4-FFF2-40B4-BE49-F238E27FC236}">
                    <a16:creationId xmlns:a16="http://schemas.microsoft.com/office/drawing/2014/main" id="{F5E022BB-B38E-4B7C-94C1-A5A26FDACEF5}"/>
                  </a:ext>
                </a:extLst>
              </p:cNvPr>
              <p:cNvSpPr/>
              <p:nvPr/>
            </p:nvSpPr>
            <p:spPr>
              <a:xfrm>
                <a:off x="2817271" y="2896027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42" y="1"/>
                    </a:moveTo>
                    <a:cubicBezTo>
                      <a:pt x="5474" y="1"/>
                      <a:pt x="3809" y="371"/>
                      <a:pt x="2543" y="1112"/>
                    </a:cubicBezTo>
                    <a:cubicBezTo>
                      <a:pt x="0" y="2583"/>
                      <a:pt x="21" y="4968"/>
                      <a:pt x="2575" y="6449"/>
                    </a:cubicBezTo>
                    <a:cubicBezTo>
                      <a:pt x="3846" y="7185"/>
                      <a:pt x="5514" y="7552"/>
                      <a:pt x="7180" y="7552"/>
                    </a:cubicBezTo>
                    <a:cubicBezTo>
                      <a:pt x="8847" y="7552"/>
                      <a:pt x="10512" y="7185"/>
                      <a:pt x="11778" y="6449"/>
                    </a:cubicBezTo>
                    <a:cubicBezTo>
                      <a:pt x="14310" y="4968"/>
                      <a:pt x="14300" y="2583"/>
                      <a:pt x="11757" y="1112"/>
                    </a:cubicBezTo>
                    <a:cubicBezTo>
                      <a:pt x="10481" y="371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982;p53">
                <a:extLst>
                  <a:ext uri="{FF2B5EF4-FFF2-40B4-BE49-F238E27FC236}">
                    <a16:creationId xmlns:a16="http://schemas.microsoft.com/office/drawing/2014/main" id="{374C91FD-A64C-4DC6-A85F-8C0780183999}"/>
                  </a:ext>
                </a:extLst>
              </p:cNvPr>
              <p:cNvSpPr/>
              <p:nvPr/>
            </p:nvSpPr>
            <p:spPr>
              <a:xfrm>
                <a:off x="2908812" y="2935700"/>
                <a:ext cx="456713" cy="14287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8" extrusionOk="0">
                    <a:moveTo>
                      <a:pt x="5093" y="0"/>
                    </a:moveTo>
                    <a:cubicBezTo>
                      <a:pt x="3817" y="0"/>
                      <a:pt x="2543" y="282"/>
                      <a:pt x="1576" y="844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6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7"/>
                      <a:pt x="9961" y="2556"/>
                      <a:pt x="10066" y="3197"/>
                    </a:cubicBezTo>
                    <a:cubicBezTo>
                      <a:pt x="10223" y="2357"/>
                      <a:pt x="9740" y="1484"/>
                      <a:pt x="8626" y="844"/>
                    </a:cubicBezTo>
                    <a:cubicBezTo>
                      <a:pt x="7649" y="282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983;p53">
                <a:extLst>
                  <a:ext uri="{FF2B5EF4-FFF2-40B4-BE49-F238E27FC236}">
                    <a16:creationId xmlns:a16="http://schemas.microsoft.com/office/drawing/2014/main" id="{DAF26BEC-B399-47D0-AB33-02CC9D32DFC1}"/>
                  </a:ext>
                </a:extLst>
              </p:cNvPr>
              <p:cNvSpPr/>
              <p:nvPr/>
            </p:nvSpPr>
            <p:spPr>
              <a:xfrm>
                <a:off x="2915380" y="2962103"/>
                <a:ext cx="443131" cy="231908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91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5"/>
                      <a:pt x="0" y="2585"/>
                    </a:cubicBezTo>
                    <a:cubicBezTo>
                      <a:pt x="116" y="3226"/>
                      <a:pt x="599" y="3856"/>
                      <a:pt x="1450" y="4340"/>
                    </a:cubicBezTo>
                    <a:cubicBezTo>
                      <a:pt x="2427" y="4907"/>
                      <a:pt x="3704" y="5191"/>
                      <a:pt x="4979" y="5191"/>
                    </a:cubicBezTo>
                    <a:cubicBezTo>
                      <a:pt x="6254" y="5191"/>
                      <a:pt x="7528" y="4907"/>
                      <a:pt x="8500" y="4340"/>
                    </a:cubicBezTo>
                    <a:cubicBezTo>
                      <a:pt x="9340" y="3856"/>
                      <a:pt x="9814" y="3237"/>
                      <a:pt x="9919" y="2606"/>
                    </a:cubicBezTo>
                    <a:cubicBezTo>
                      <a:pt x="9814" y="1965"/>
                      <a:pt x="9330" y="1346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984;p53">
                <a:extLst>
                  <a:ext uri="{FF2B5EF4-FFF2-40B4-BE49-F238E27FC236}">
                    <a16:creationId xmlns:a16="http://schemas.microsoft.com/office/drawing/2014/main" id="{6A0A9495-1245-4063-93CB-F21B3823352A}"/>
                  </a:ext>
                </a:extLst>
              </p:cNvPr>
              <p:cNvSpPr/>
              <p:nvPr/>
            </p:nvSpPr>
            <p:spPr>
              <a:xfrm>
                <a:off x="2908812" y="2923146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38"/>
                      <a:pt x="9740" y="1765"/>
                      <a:pt x="8626" y="1125"/>
                    </a:cubicBezTo>
                    <a:cubicBezTo>
                      <a:pt x="6672" y="0"/>
                      <a:pt x="3510" y="0"/>
                      <a:pt x="1576" y="1125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28"/>
                      <a:pt x="1597" y="5212"/>
                    </a:cubicBezTo>
                    <a:cubicBezTo>
                      <a:pt x="3552" y="6346"/>
                      <a:pt x="6704" y="6346"/>
                      <a:pt x="8647" y="5212"/>
                    </a:cubicBezTo>
                    <a:cubicBezTo>
                      <a:pt x="9487" y="4728"/>
                      <a:pt x="9961" y="4109"/>
                      <a:pt x="10066" y="3478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985;p53">
                <a:extLst>
                  <a:ext uri="{FF2B5EF4-FFF2-40B4-BE49-F238E27FC236}">
                    <a16:creationId xmlns:a16="http://schemas.microsoft.com/office/drawing/2014/main" id="{E3ED59CB-A8FD-4EB4-8A6B-4C903ABDCFC7}"/>
                  </a:ext>
                </a:extLst>
              </p:cNvPr>
              <p:cNvSpPr/>
              <p:nvPr/>
            </p:nvSpPr>
            <p:spPr>
              <a:xfrm>
                <a:off x="2915380" y="2949415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1"/>
                    </a:moveTo>
                    <a:cubicBezTo>
                      <a:pt x="9929" y="2901"/>
                      <a:pt x="9929" y="2890"/>
                      <a:pt x="9919" y="2890"/>
                    </a:cubicBezTo>
                    <a:cubicBezTo>
                      <a:pt x="9814" y="2249"/>
                      <a:pt x="9330" y="1630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9"/>
                      <a:pt x="0" y="2869"/>
                    </a:cubicBezTo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986;p53">
                <a:extLst>
                  <a:ext uri="{FF2B5EF4-FFF2-40B4-BE49-F238E27FC236}">
                    <a16:creationId xmlns:a16="http://schemas.microsoft.com/office/drawing/2014/main" id="{3AD16A59-2864-466E-8FDE-115D50AB600B}"/>
                  </a:ext>
                </a:extLst>
              </p:cNvPr>
              <p:cNvSpPr/>
              <p:nvPr/>
            </p:nvSpPr>
            <p:spPr>
              <a:xfrm>
                <a:off x="3028946" y="3009057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8"/>
                    </a:lnTo>
                    <a:cubicBezTo>
                      <a:pt x="3316" y="247"/>
                      <a:pt x="3003" y="184"/>
                      <a:pt x="2710" y="184"/>
                    </a:cubicBezTo>
                    <a:cubicBezTo>
                      <a:pt x="2418" y="184"/>
                      <a:pt x="2144" y="247"/>
                      <a:pt x="1913" y="379"/>
                    </a:cubicBezTo>
                    <a:cubicBezTo>
                      <a:pt x="863" y="998"/>
                      <a:pt x="2754" y="1724"/>
                      <a:pt x="2228" y="2028"/>
                    </a:cubicBezTo>
                    <a:cubicBezTo>
                      <a:pt x="2163" y="2065"/>
                      <a:pt x="2087" y="2082"/>
                      <a:pt x="2005" y="2082"/>
                    </a:cubicBezTo>
                    <a:cubicBezTo>
                      <a:pt x="1874" y="2082"/>
                      <a:pt x="1729" y="2038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1"/>
                    </a:cubicBezTo>
                    <a:lnTo>
                      <a:pt x="1" y="2469"/>
                    </a:lnTo>
                    <a:lnTo>
                      <a:pt x="557" y="2795"/>
                    </a:lnTo>
                    <a:lnTo>
                      <a:pt x="1199" y="2427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8" y="2671"/>
                      <a:pt x="2829" y="2608"/>
                      <a:pt x="3069" y="2469"/>
                    </a:cubicBezTo>
                    <a:cubicBezTo>
                      <a:pt x="4141" y="1839"/>
                      <a:pt x="2270" y="1103"/>
                      <a:pt x="2785" y="809"/>
                    </a:cubicBezTo>
                    <a:cubicBezTo>
                      <a:pt x="2837" y="777"/>
                      <a:pt x="2901" y="762"/>
                      <a:pt x="2970" y="762"/>
                    </a:cubicBezTo>
                    <a:cubicBezTo>
                      <a:pt x="3081" y="762"/>
                      <a:pt x="3208" y="801"/>
                      <a:pt x="3331" y="872"/>
                    </a:cubicBezTo>
                    <a:cubicBezTo>
                      <a:pt x="3573" y="1009"/>
                      <a:pt x="3836" y="1313"/>
                      <a:pt x="3973" y="1598"/>
                    </a:cubicBezTo>
                    <a:lnTo>
                      <a:pt x="4844" y="1418"/>
                    </a:lnTo>
                    <a:cubicBezTo>
                      <a:pt x="4760" y="1177"/>
                      <a:pt x="4529" y="904"/>
                      <a:pt x="4204" y="683"/>
                    </a:cubicBezTo>
                    <a:lnTo>
                      <a:pt x="4813" y="326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Google Shape;987;p53">
                <a:extLst>
                  <a:ext uri="{FF2B5EF4-FFF2-40B4-BE49-F238E27FC236}">
                    <a16:creationId xmlns:a16="http://schemas.microsoft.com/office/drawing/2014/main" id="{E9127471-4E2E-4441-A665-510443E8D775}"/>
                  </a:ext>
                </a:extLst>
              </p:cNvPr>
              <p:cNvSpPr/>
              <p:nvPr/>
            </p:nvSpPr>
            <p:spPr>
              <a:xfrm>
                <a:off x="2370377" y="3639926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1"/>
                    </a:moveTo>
                    <a:lnTo>
                      <a:pt x="1" y="1545"/>
                    </a:lnTo>
                    <a:cubicBezTo>
                      <a:pt x="1" y="2511"/>
                      <a:pt x="642" y="3489"/>
                      <a:pt x="1924" y="4234"/>
                    </a:cubicBezTo>
                    <a:cubicBezTo>
                      <a:pt x="3200" y="4970"/>
                      <a:pt x="4871" y="5338"/>
                      <a:pt x="6539" y="5338"/>
                    </a:cubicBezTo>
                    <a:cubicBezTo>
                      <a:pt x="8207" y="5338"/>
                      <a:pt x="9872" y="4970"/>
                      <a:pt x="11138" y="4234"/>
                    </a:cubicBezTo>
                    <a:cubicBezTo>
                      <a:pt x="12399" y="3499"/>
                      <a:pt x="13029" y="2543"/>
                      <a:pt x="13029" y="1577"/>
                    </a:cubicBezTo>
                    <a:lnTo>
                      <a:pt x="13040" y="32"/>
                    </a:lnTo>
                    <a:cubicBezTo>
                      <a:pt x="10960" y="32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988;p53">
                <a:extLst>
                  <a:ext uri="{FF2B5EF4-FFF2-40B4-BE49-F238E27FC236}">
                    <a16:creationId xmlns:a16="http://schemas.microsoft.com/office/drawing/2014/main" id="{A218A71D-3A03-460B-8F24-A541E627FDF9}"/>
                  </a:ext>
                </a:extLst>
              </p:cNvPr>
              <p:cNvSpPr/>
              <p:nvPr/>
            </p:nvSpPr>
            <p:spPr>
              <a:xfrm>
                <a:off x="2342231" y="3471855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8"/>
                      <a:pt x="2533" y="1104"/>
                    </a:cubicBezTo>
                    <a:cubicBezTo>
                      <a:pt x="0" y="2586"/>
                      <a:pt x="11" y="4970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0"/>
                      <a:pt x="14300" y="2575"/>
                      <a:pt x="11747" y="1104"/>
                    </a:cubicBezTo>
                    <a:cubicBezTo>
                      <a:pt x="10470" y="368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989;p53">
                <a:extLst>
                  <a:ext uri="{FF2B5EF4-FFF2-40B4-BE49-F238E27FC236}">
                    <a16:creationId xmlns:a16="http://schemas.microsoft.com/office/drawing/2014/main" id="{8898A451-D254-4543-97B1-4FD27BCD7A70}"/>
                  </a:ext>
                </a:extLst>
              </p:cNvPr>
              <p:cNvSpPr/>
              <p:nvPr/>
            </p:nvSpPr>
            <p:spPr>
              <a:xfrm>
                <a:off x="2433772" y="3511482"/>
                <a:ext cx="456266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1" extrusionOk="0">
                    <a:moveTo>
                      <a:pt x="5096" y="0"/>
                    </a:moveTo>
                    <a:cubicBezTo>
                      <a:pt x="3818" y="0"/>
                      <a:pt x="2540" y="284"/>
                      <a:pt x="1566" y="847"/>
                    </a:cubicBezTo>
                    <a:cubicBezTo>
                      <a:pt x="473" y="1489"/>
                      <a:pt x="0" y="2339"/>
                      <a:pt x="148" y="3180"/>
                    </a:cubicBezTo>
                    <a:cubicBezTo>
                      <a:pt x="253" y="2539"/>
                      <a:pt x="725" y="1930"/>
                      <a:pt x="1566" y="1436"/>
                    </a:cubicBezTo>
                    <a:cubicBezTo>
                      <a:pt x="2538" y="874"/>
                      <a:pt x="3812" y="593"/>
                      <a:pt x="5087" y="593"/>
                    </a:cubicBezTo>
                    <a:cubicBezTo>
                      <a:pt x="6362" y="593"/>
                      <a:pt x="7639" y="874"/>
                      <a:pt x="8616" y="1436"/>
                    </a:cubicBezTo>
                    <a:cubicBezTo>
                      <a:pt x="9467" y="1930"/>
                      <a:pt x="9950" y="2549"/>
                      <a:pt x="10066" y="3191"/>
                    </a:cubicBezTo>
                    <a:cubicBezTo>
                      <a:pt x="10213" y="2360"/>
                      <a:pt x="9730" y="1489"/>
                      <a:pt x="8616" y="847"/>
                    </a:cubicBezTo>
                    <a:cubicBezTo>
                      <a:pt x="7641" y="281"/>
                      <a:pt x="6368" y="0"/>
                      <a:pt x="5096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990;p53">
                <a:extLst>
                  <a:ext uri="{FF2B5EF4-FFF2-40B4-BE49-F238E27FC236}">
                    <a16:creationId xmlns:a16="http://schemas.microsoft.com/office/drawing/2014/main" id="{B57044E0-7595-4410-ABBF-D560DFE20C16}"/>
                  </a:ext>
                </a:extLst>
              </p:cNvPr>
              <p:cNvSpPr/>
              <p:nvPr/>
            </p:nvSpPr>
            <p:spPr>
              <a:xfrm>
                <a:off x="2440340" y="3537931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0" y="1"/>
                    </a:moveTo>
                    <a:cubicBezTo>
                      <a:pt x="3665" y="1"/>
                      <a:pt x="2391" y="282"/>
                      <a:pt x="1419" y="844"/>
                    </a:cubicBezTo>
                    <a:cubicBezTo>
                      <a:pt x="578" y="1338"/>
                      <a:pt x="106" y="1947"/>
                      <a:pt x="1" y="2588"/>
                    </a:cubicBezTo>
                    <a:cubicBezTo>
                      <a:pt x="106" y="3229"/>
                      <a:pt x="589" y="3849"/>
                      <a:pt x="1440" y="4343"/>
                    </a:cubicBezTo>
                    <a:cubicBezTo>
                      <a:pt x="2417" y="4905"/>
                      <a:pt x="3696" y="5186"/>
                      <a:pt x="4973" y="5186"/>
                    </a:cubicBezTo>
                    <a:cubicBezTo>
                      <a:pt x="6249" y="5186"/>
                      <a:pt x="7523" y="4905"/>
                      <a:pt x="8490" y="4343"/>
                    </a:cubicBezTo>
                    <a:cubicBezTo>
                      <a:pt x="9331" y="3849"/>
                      <a:pt x="9803" y="3239"/>
                      <a:pt x="9919" y="2599"/>
                    </a:cubicBezTo>
                    <a:cubicBezTo>
                      <a:pt x="9803" y="1957"/>
                      <a:pt x="9320" y="1338"/>
                      <a:pt x="8469" y="844"/>
                    </a:cubicBezTo>
                    <a:cubicBezTo>
                      <a:pt x="7492" y="282"/>
                      <a:pt x="6215" y="1"/>
                      <a:pt x="49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991;p53">
                <a:extLst>
                  <a:ext uri="{FF2B5EF4-FFF2-40B4-BE49-F238E27FC236}">
                    <a16:creationId xmlns:a16="http://schemas.microsoft.com/office/drawing/2014/main" id="{473D5450-7029-4895-A8E6-301AC144D529}"/>
                  </a:ext>
                </a:extLst>
              </p:cNvPr>
              <p:cNvSpPr/>
              <p:nvPr/>
            </p:nvSpPr>
            <p:spPr>
              <a:xfrm>
                <a:off x="2433772" y="3498616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9"/>
                    </a:moveTo>
                    <a:cubicBezTo>
                      <a:pt x="10213" y="2648"/>
                      <a:pt x="9730" y="1777"/>
                      <a:pt x="8616" y="1135"/>
                    </a:cubicBezTo>
                    <a:cubicBezTo>
                      <a:pt x="6662" y="1"/>
                      <a:pt x="3510" y="12"/>
                      <a:pt x="1566" y="1135"/>
                    </a:cubicBezTo>
                    <a:cubicBezTo>
                      <a:pt x="473" y="1777"/>
                      <a:pt x="0" y="2627"/>
                      <a:pt x="148" y="3468"/>
                    </a:cubicBezTo>
                    <a:cubicBezTo>
                      <a:pt x="253" y="4109"/>
                      <a:pt x="736" y="4729"/>
                      <a:pt x="1587" y="5223"/>
                    </a:cubicBezTo>
                    <a:cubicBezTo>
                      <a:pt x="3541" y="6347"/>
                      <a:pt x="6704" y="6347"/>
                      <a:pt x="8637" y="5223"/>
                    </a:cubicBezTo>
                    <a:cubicBezTo>
                      <a:pt x="9478" y="4729"/>
                      <a:pt x="9950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992;p53">
                <a:extLst>
                  <a:ext uri="{FF2B5EF4-FFF2-40B4-BE49-F238E27FC236}">
                    <a16:creationId xmlns:a16="http://schemas.microsoft.com/office/drawing/2014/main" id="{F6E6EFC8-1E5E-490D-AEBB-12EF9D37FAC4}"/>
                  </a:ext>
                </a:extLst>
              </p:cNvPr>
              <p:cNvSpPr/>
              <p:nvPr/>
            </p:nvSpPr>
            <p:spPr>
              <a:xfrm>
                <a:off x="2440340" y="3525377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80"/>
                    </a:lnTo>
                    <a:cubicBezTo>
                      <a:pt x="9803" y="2238"/>
                      <a:pt x="9320" y="1619"/>
                      <a:pt x="8469" y="1125"/>
                    </a:cubicBezTo>
                    <a:cubicBezTo>
                      <a:pt x="6515" y="1"/>
                      <a:pt x="3363" y="1"/>
                      <a:pt x="1419" y="1125"/>
                    </a:cubicBezTo>
                    <a:cubicBezTo>
                      <a:pt x="578" y="1619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993;p53">
                <a:extLst>
                  <a:ext uri="{FF2B5EF4-FFF2-40B4-BE49-F238E27FC236}">
                    <a16:creationId xmlns:a16="http://schemas.microsoft.com/office/drawing/2014/main" id="{DD7DF616-E7FD-46C4-8AA7-9AE475705DC2}"/>
                  </a:ext>
                </a:extLst>
              </p:cNvPr>
              <p:cNvSpPr/>
              <p:nvPr/>
            </p:nvSpPr>
            <p:spPr>
              <a:xfrm>
                <a:off x="2553459" y="3584974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31" y="180"/>
                      <a:pt x="2154" y="245"/>
                      <a:pt x="1923" y="379"/>
                    </a:cubicBezTo>
                    <a:cubicBezTo>
                      <a:pt x="873" y="988"/>
                      <a:pt x="2764" y="1714"/>
                      <a:pt x="2239" y="2018"/>
                    </a:cubicBezTo>
                    <a:cubicBezTo>
                      <a:pt x="2167" y="2060"/>
                      <a:pt x="2088" y="2080"/>
                      <a:pt x="2003" y="2080"/>
                    </a:cubicBezTo>
                    <a:cubicBezTo>
                      <a:pt x="1874" y="2080"/>
                      <a:pt x="1733" y="2034"/>
                      <a:pt x="1587" y="1945"/>
                    </a:cubicBezTo>
                    <a:cubicBezTo>
                      <a:pt x="1272" y="1766"/>
                      <a:pt x="999" y="1399"/>
                      <a:pt x="957" y="1073"/>
                    </a:cubicBezTo>
                    <a:lnTo>
                      <a:pt x="84" y="1241"/>
                    </a:lnTo>
                    <a:cubicBezTo>
                      <a:pt x="126" y="1525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7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9"/>
                      <a:pt x="3068" y="2459"/>
                    </a:cubicBezTo>
                    <a:cubicBezTo>
                      <a:pt x="4140" y="1840"/>
                      <a:pt x="2270" y="1094"/>
                      <a:pt x="2785" y="799"/>
                    </a:cubicBezTo>
                    <a:cubicBezTo>
                      <a:pt x="2841" y="767"/>
                      <a:pt x="2905" y="752"/>
                      <a:pt x="2974" y="752"/>
                    </a:cubicBezTo>
                    <a:cubicBezTo>
                      <a:pt x="3085" y="752"/>
                      <a:pt x="3208" y="791"/>
                      <a:pt x="3331" y="862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994;p53">
                <a:extLst>
                  <a:ext uri="{FF2B5EF4-FFF2-40B4-BE49-F238E27FC236}">
                    <a16:creationId xmlns:a16="http://schemas.microsoft.com/office/drawing/2014/main" id="{60683486-70AA-4F40-84AC-AAC17F5404E6}"/>
                  </a:ext>
                </a:extLst>
              </p:cNvPr>
              <p:cNvSpPr/>
              <p:nvPr/>
            </p:nvSpPr>
            <p:spPr>
              <a:xfrm>
                <a:off x="2370377" y="3541371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0"/>
                    </a:moveTo>
                    <a:lnTo>
                      <a:pt x="1" y="1544"/>
                    </a:lnTo>
                    <a:cubicBezTo>
                      <a:pt x="1" y="2522"/>
                      <a:pt x="642" y="3488"/>
                      <a:pt x="1924" y="4234"/>
                    </a:cubicBezTo>
                    <a:cubicBezTo>
                      <a:pt x="3200" y="4969"/>
                      <a:pt x="4871" y="5337"/>
                      <a:pt x="6539" y="5337"/>
                    </a:cubicBezTo>
                    <a:cubicBezTo>
                      <a:pt x="8207" y="5337"/>
                      <a:pt x="9872" y="4969"/>
                      <a:pt x="11138" y="4234"/>
                    </a:cubicBezTo>
                    <a:cubicBezTo>
                      <a:pt x="12399" y="3498"/>
                      <a:pt x="13029" y="2543"/>
                      <a:pt x="13029" y="1586"/>
                    </a:cubicBezTo>
                    <a:lnTo>
                      <a:pt x="13040" y="31"/>
                    </a:lnTo>
                    <a:cubicBezTo>
                      <a:pt x="10960" y="31"/>
                      <a:pt x="2249" y="0"/>
                      <a:pt x="12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995;p53">
                <a:extLst>
                  <a:ext uri="{FF2B5EF4-FFF2-40B4-BE49-F238E27FC236}">
                    <a16:creationId xmlns:a16="http://schemas.microsoft.com/office/drawing/2014/main" id="{B679A817-5D68-41C8-9705-7690D84E0FB5}"/>
                  </a:ext>
                </a:extLst>
              </p:cNvPr>
              <p:cNvSpPr/>
              <p:nvPr/>
            </p:nvSpPr>
            <p:spPr>
              <a:xfrm>
                <a:off x="2342231" y="3373434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32" y="0"/>
                    </a:moveTo>
                    <a:cubicBezTo>
                      <a:pt x="5464" y="0"/>
                      <a:pt x="3799" y="371"/>
                      <a:pt x="2533" y="1111"/>
                    </a:cubicBezTo>
                    <a:cubicBezTo>
                      <a:pt x="0" y="2582"/>
                      <a:pt x="11" y="4967"/>
                      <a:pt x="2564" y="6449"/>
                    </a:cubicBezTo>
                    <a:cubicBezTo>
                      <a:pt x="3841" y="7184"/>
                      <a:pt x="5509" y="7552"/>
                      <a:pt x="7174" y="7552"/>
                    </a:cubicBezTo>
                    <a:cubicBezTo>
                      <a:pt x="8839" y="7552"/>
                      <a:pt x="10502" y="7184"/>
                      <a:pt x="11768" y="6449"/>
                    </a:cubicBezTo>
                    <a:cubicBezTo>
                      <a:pt x="14310" y="4967"/>
                      <a:pt x="14300" y="2582"/>
                      <a:pt x="11747" y="1111"/>
                    </a:cubicBezTo>
                    <a:cubicBezTo>
                      <a:pt x="10470" y="371"/>
                      <a:pt x="8800" y="0"/>
                      <a:pt x="71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996;p53">
                <a:extLst>
                  <a:ext uri="{FF2B5EF4-FFF2-40B4-BE49-F238E27FC236}">
                    <a16:creationId xmlns:a16="http://schemas.microsoft.com/office/drawing/2014/main" id="{026BC749-CBB2-4C47-8A15-46B1F084AD5F}"/>
                  </a:ext>
                </a:extLst>
              </p:cNvPr>
              <p:cNvSpPr/>
              <p:nvPr/>
            </p:nvSpPr>
            <p:spPr>
              <a:xfrm>
                <a:off x="2433772" y="3413106"/>
                <a:ext cx="456266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7" extrusionOk="0">
                    <a:moveTo>
                      <a:pt x="5087" y="0"/>
                    </a:moveTo>
                    <a:cubicBezTo>
                      <a:pt x="3812" y="0"/>
                      <a:pt x="2538" y="281"/>
                      <a:pt x="1566" y="843"/>
                    </a:cubicBezTo>
                    <a:cubicBezTo>
                      <a:pt x="473" y="1484"/>
                      <a:pt x="0" y="2346"/>
                      <a:pt x="148" y="3175"/>
                    </a:cubicBezTo>
                    <a:cubicBezTo>
                      <a:pt x="253" y="2545"/>
                      <a:pt x="725" y="1926"/>
                      <a:pt x="1566" y="1442"/>
                    </a:cubicBezTo>
                    <a:cubicBezTo>
                      <a:pt x="2538" y="875"/>
                      <a:pt x="3812" y="591"/>
                      <a:pt x="5087" y="591"/>
                    </a:cubicBezTo>
                    <a:cubicBezTo>
                      <a:pt x="6362" y="591"/>
                      <a:pt x="7639" y="875"/>
                      <a:pt x="8616" y="1442"/>
                    </a:cubicBezTo>
                    <a:cubicBezTo>
                      <a:pt x="9467" y="1936"/>
                      <a:pt x="9950" y="2556"/>
                      <a:pt x="10066" y="3196"/>
                    </a:cubicBezTo>
                    <a:cubicBezTo>
                      <a:pt x="10213" y="2356"/>
                      <a:pt x="9730" y="1484"/>
                      <a:pt x="8616" y="843"/>
                    </a:cubicBezTo>
                    <a:cubicBezTo>
                      <a:pt x="7639" y="281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997;p53">
                <a:extLst>
                  <a:ext uri="{FF2B5EF4-FFF2-40B4-BE49-F238E27FC236}">
                    <a16:creationId xmlns:a16="http://schemas.microsoft.com/office/drawing/2014/main" id="{A96CD7DF-9D4B-4D24-83CE-149B3B24D829}"/>
                  </a:ext>
                </a:extLst>
              </p:cNvPr>
              <p:cNvSpPr/>
              <p:nvPr/>
            </p:nvSpPr>
            <p:spPr>
              <a:xfrm>
                <a:off x="2440340" y="3439510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0" y="0"/>
                    </a:moveTo>
                    <a:cubicBezTo>
                      <a:pt x="3665" y="0"/>
                      <a:pt x="2391" y="284"/>
                      <a:pt x="1419" y="851"/>
                    </a:cubicBezTo>
                    <a:cubicBezTo>
                      <a:pt x="578" y="1335"/>
                      <a:pt x="106" y="1954"/>
                      <a:pt x="1" y="2584"/>
                    </a:cubicBezTo>
                    <a:cubicBezTo>
                      <a:pt x="106" y="3226"/>
                      <a:pt x="589" y="3856"/>
                      <a:pt x="1440" y="4339"/>
                    </a:cubicBezTo>
                    <a:cubicBezTo>
                      <a:pt x="2417" y="4901"/>
                      <a:pt x="3696" y="5182"/>
                      <a:pt x="4973" y="5182"/>
                    </a:cubicBezTo>
                    <a:cubicBezTo>
                      <a:pt x="6249" y="5182"/>
                      <a:pt x="7523" y="4901"/>
                      <a:pt x="8490" y="4339"/>
                    </a:cubicBezTo>
                    <a:cubicBezTo>
                      <a:pt x="9331" y="3856"/>
                      <a:pt x="9803" y="3236"/>
                      <a:pt x="9919" y="2605"/>
                    </a:cubicBezTo>
                    <a:cubicBezTo>
                      <a:pt x="9803" y="1965"/>
                      <a:pt x="9320" y="1345"/>
                      <a:pt x="8469" y="851"/>
                    </a:cubicBezTo>
                    <a:cubicBezTo>
                      <a:pt x="7492" y="284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998;p53">
                <a:extLst>
                  <a:ext uri="{FF2B5EF4-FFF2-40B4-BE49-F238E27FC236}">
                    <a16:creationId xmlns:a16="http://schemas.microsoft.com/office/drawing/2014/main" id="{AD9D68CC-6C03-46DF-B216-4B74ABF2D862}"/>
                  </a:ext>
                </a:extLst>
              </p:cNvPr>
              <p:cNvSpPr/>
              <p:nvPr/>
            </p:nvSpPr>
            <p:spPr>
              <a:xfrm>
                <a:off x="2433772" y="3400552"/>
                <a:ext cx="456266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36" fill="none" extrusionOk="0">
                    <a:moveTo>
                      <a:pt x="10066" y="3477"/>
                    </a:moveTo>
                    <a:cubicBezTo>
                      <a:pt x="10213" y="2637"/>
                      <a:pt x="9730" y="1765"/>
                      <a:pt x="8616" y="1124"/>
                    </a:cubicBezTo>
                    <a:cubicBezTo>
                      <a:pt x="6662" y="0"/>
                      <a:pt x="3510" y="0"/>
                      <a:pt x="1566" y="1124"/>
                    </a:cubicBezTo>
                    <a:cubicBezTo>
                      <a:pt x="473" y="1765"/>
                      <a:pt x="0" y="2627"/>
                      <a:pt x="148" y="3456"/>
                    </a:cubicBezTo>
                    <a:cubicBezTo>
                      <a:pt x="253" y="4098"/>
                      <a:pt x="736" y="4728"/>
                      <a:pt x="1587" y="5211"/>
                    </a:cubicBezTo>
                    <a:cubicBezTo>
                      <a:pt x="3541" y="6335"/>
                      <a:pt x="6704" y="6335"/>
                      <a:pt x="8637" y="5211"/>
                    </a:cubicBezTo>
                    <a:cubicBezTo>
                      <a:pt x="9478" y="4728"/>
                      <a:pt x="9950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999;p53">
                <a:extLst>
                  <a:ext uri="{FF2B5EF4-FFF2-40B4-BE49-F238E27FC236}">
                    <a16:creationId xmlns:a16="http://schemas.microsoft.com/office/drawing/2014/main" id="{C9202DBB-348E-4A05-B9FB-559F96B5156A}"/>
                  </a:ext>
                </a:extLst>
              </p:cNvPr>
              <p:cNvSpPr/>
              <p:nvPr/>
            </p:nvSpPr>
            <p:spPr>
              <a:xfrm>
                <a:off x="2440340" y="3426822"/>
                <a:ext cx="443131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901" fill="none" extrusionOk="0">
                    <a:moveTo>
                      <a:pt x="9919" y="2900"/>
                    </a:moveTo>
                    <a:lnTo>
                      <a:pt x="9919" y="2889"/>
                    </a:lnTo>
                    <a:cubicBezTo>
                      <a:pt x="9803" y="2249"/>
                      <a:pt x="9320" y="1629"/>
                      <a:pt x="8469" y="1135"/>
                    </a:cubicBezTo>
                    <a:cubicBezTo>
                      <a:pt x="6515" y="1"/>
                      <a:pt x="3363" y="1"/>
                      <a:pt x="1419" y="1135"/>
                    </a:cubicBezTo>
                    <a:cubicBezTo>
                      <a:pt x="578" y="1619"/>
                      <a:pt x="106" y="2238"/>
                      <a:pt x="1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1000;p53">
                <a:extLst>
                  <a:ext uri="{FF2B5EF4-FFF2-40B4-BE49-F238E27FC236}">
                    <a16:creationId xmlns:a16="http://schemas.microsoft.com/office/drawing/2014/main" id="{BD592727-D001-4023-B0DC-E8811E14E110}"/>
                  </a:ext>
                </a:extLst>
              </p:cNvPr>
              <p:cNvSpPr/>
              <p:nvPr/>
            </p:nvSpPr>
            <p:spPr>
              <a:xfrm>
                <a:off x="2553459" y="3486419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0"/>
                    </a:moveTo>
                    <a:lnTo>
                      <a:pt x="3626" y="369"/>
                    </a:lnTo>
                    <a:cubicBezTo>
                      <a:pt x="3315" y="248"/>
                      <a:pt x="3003" y="185"/>
                      <a:pt x="2711" y="185"/>
                    </a:cubicBezTo>
                    <a:cubicBezTo>
                      <a:pt x="2420" y="185"/>
                      <a:pt x="2149" y="248"/>
                      <a:pt x="1923" y="379"/>
                    </a:cubicBezTo>
                    <a:cubicBezTo>
                      <a:pt x="873" y="999"/>
                      <a:pt x="2764" y="1724"/>
                      <a:pt x="2239" y="2029"/>
                    </a:cubicBezTo>
                    <a:cubicBezTo>
                      <a:pt x="2169" y="2065"/>
                      <a:pt x="2092" y="2083"/>
                      <a:pt x="2010" y="2083"/>
                    </a:cubicBezTo>
                    <a:cubicBezTo>
                      <a:pt x="1879" y="2083"/>
                      <a:pt x="1735" y="2039"/>
                      <a:pt x="1587" y="1955"/>
                    </a:cubicBezTo>
                    <a:cubicBezTo>
                      <a:pt x="1272" y="1777"/>
                      <a:pt x="999" y="1408"/>
                      <a:pt x="957" y="1072"/>
                    </a:cubicBezTo>
                    <a:lnTo>
                      <a:pt x="84" y="1240"/>
                    </a:lnTo>
                    <a:cubicBezTo>
                      <a:pt x="126" y="1524"/>
                      <a:pt x="336" y="1829"/>
                      <a:pt x="663" y="2092"/>
                    </a:cubicBezTo>
                    <a:lnTo>
                      <a:pt x="0" y="2470"/>
                    </a:lnTo>
                    <a:lnTo>
                      <a:pt x="568" y="2795"/>
                    </a:lnTo>
                    <a:lnTo>
                      <a:pt x="1209" y="2428"/>
                    </a:lnTo>
                    <a:cubicBezTo>
                      <a:pt x="1546" y="2582"/>
                      <a:pt x="1911" y="2671"/>
                      <a:pt x="2259" y="2671"/>
                    </a:cubicBezTo>
                    <a:cubicBezTo>
                      <a:pt x="2550" y="2671"/>
                      <a:pt x="2829" y="2609"/>
                      <a:pt x="3068" y="2470"/>
                    </a:cubicBezTo>
                    <a:cubicBezTo>
                      <a:pt x="4140" y="1840"/>
                      <a:pt x="2270" y="1104"/>
                      <a:pt x="2785" y="810"/>
                    </a:cubicBezTo>
                    <a:cubicBezTo>
                      <a:pt x="2842" y="778"/>
                      <a:pt x="2906" y="762"/>
                      <a:pt x="2975" y="762"/>
                    </a:cubicBezTo>
                    <a:cubicBezTo>
                      <a:pt x="3085" y="762"/>
                      <a:pt x="3208" y="802"/>
                      <a:pt x="3331" y="873"/>
                    </a:cubicBezTo>
                    <a:cubicBezTo>
                      <a:pt x="3573" y="1009"/>
                      <a:pt x="3846" y="1314"/>
                      <a:pt x="3972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1001;p53">
                <a:extLst>
                  <a:ext uri="{FF2B5EF4-FFF2-40B4-BE49-F238E27FC236}">
                    <a16:creationId xmlns:a16="http://schemas.microsoft.com/office/drawing/2014/main" id="{F452CE00-9DA7-452B-879C-F4BEA36901DF}"/>
                  </a:ext>
                </a:extLst>
              </p:cNvPr>
              <p:cNvSpPr/>
              <p:nvPr/>
            </p:nvSpPr>
            <p:spPr>
              <a:xfrm>
                <a:off x="2370377" y="3442771"/>
                <a:ext cx="582562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48" extrusionOk="0">
                    <a:moveTo>
                      <a:pt x="12" y="1"/>
                    </a:moveTo>
                    <a:lnTo>
                      <a:pt x="1" y="1556"/>
                    </a:lnTo>
                    <a:cubicBezTo>
                      <a:pt x="1" y="2522"/>
                      <a:pt x="642" y="3499"/>
                      <a:pt x="1924" y="4245"/>
                    </a:cubicBezTo>
                    <a:cubicBezTo>
                      <a:pt x="3198" y="4980"/>
                      <a:pt x="4865" y="5347"/>
                      <a:pt x="6529" y="5347"/>
                    </a:cubicBezTo>
                    <a:cubicBezTo>
                      <a:pt x="8200" y="5347"/>
                      <a:pt x="9870" y="4977"/>
                      <a:pt x="11138" y="4235"/>
                    </a:cubicBezTo>
                    <a:cubicBezTo>
                      <a:pt x="12399" y="3510"/>
                      <a:pt x="13029" y="2543"/>
                      <a:pt x="13029" y="1587"/>
                    </a:cubicBezTo>
                    <a:lnTo>
                      <a:pt x="13040" y="43"/>
                    </a:lnTo>
                    <a:cubicBezTo>
                      <a:pt x="10960" y="43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1002;p53">
                <a:extLst>
                  <a:ext uri="{FF2B5EF4-FFF2-40B4-BE49-F238E27FC236}">
                    <a16:creationId xmlns:a16="http://schemas.microsoft.com/office/drawing/2014/main" id="{F32B9956-8039-4EC2-A120-6B07EA5A550F}"/>
                  </a:ext>
                </a:extLst>
              </p:cNvPr>
              <p:cNvSpPr/>
              <p:nvPr/>
            </p:nvSpPr>
            <p:spPr>
              <a:xfrm>
                <a:off x="2342231" y="3275192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9"/>
                      <a:pt x="2533" y="1104"/>
                    </a:cubicBezTo>
                    <a:cubicBezTo>
                      <a:pt x="0" y="2575"/>
                      <a:pt x="11" y="4971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1"/>
                      <a:pt x="14300" y="2575"/>
                      <a:pt x="11747" y="1104"/>
                    </a:cubicBezTo>
                    <a:cubicBezTo>
                      <a:pt x="10470" y="369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1003;p53">
                <a:extLst>
                  <a:ext uri="{FF2B5EF4-FFF2-40B4-BE49-F238E27FC236}">
                    <a16:creationId xmlns:a16="http://schemas.microsoft.com/office/drawing/2014/main" id="{AB485A7B-0DB2-4AC7-86AF-5C99DFD52EBB}"/>
                  </a:ext>
                </a:extLst>
              </p:cNvPr>
              <p:cNvSpPr/>
              <p:nvPr/>
            </p:nvSpPr>
            <p:spPr>
              <a:xfrm>
                <a:off x="2433772" y="3314640"/>
                <a:ext cx="456266" cy="142737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5" extrusionOk="0">
                    <a:moveTo>
                      <a:pt x="5087" y="0"/>
                    </a:moveTo>
                    <a:cubicBezTo>
                      <a:pt x="3812" y="0"/>
                      <a:pt x="2538" y="284"/>
                      <a:pt x="1566" y="851"/>
                    </a:cubicBezTo>
                    <a:cubicBezTo>
                      <a:pt x="473" y="1482"/>
                      <a:pt x="0" y="2343"/>
                      <a:pt x="148" y="3184"/>
                    </a:cubicBezTo>
                    <a:cubicBezTo>
                      <a:pt x="253" y="2543"/>
                      <a:pt x="725" y="1923"/>
                      <a:pt x="1566" y="1440"/>
                    </a:cubicBezTo>
                    <a:cubicBezTo>
                      <a:pt x="2538" y="877"/>
                      <a:pt x="3812" y="596"/>
                      <a:pt x="5087" y="596"/>
                    </a:cubicBezTo>
                    <a:cubicBezTo>
                      <a:pt x="6362" y="596"/>
                      <a:pt x="7639" y="877"/>
                      <a:pt x="8616" y="1440"/>
                    </a:cubicBezTo>
                    <a:cubicBezTo>
                      <a:pt x="9467" y="1933"/>
                      <a:pt x="9950" y="2554"/>
                      <a:pt x="10066" y="3194"/>
                    </a:cubicBezTo>
                    <a:cubicBezTo>
                      <a:pt x="10213" y="2364"/>
                      <a:pt x="9730" y="1492"/>
                      <a:pt x="8616" y="851"/>
                    </a:cubicBezTo>
                    <a:cubicBezTo>
                      <a:pt x="7639" y="284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1004;p53">
                <a:extLst>
                  <a:ext uri="{FF2B5EF4-FFF2-40B4-BE49-F238E27FC236}">
                    <a16:creationId xmlns:a16="http://schemas.microsoft.com/office/drawing/2014/main" id="{620C2AF7-D69A-449B-A53A-5899BC25FADC}"/>
                  </a:ext>
                </a:extLst>
              </p:cNvPr>
              <p:cNvSpPr/>
              <p:nvPr/>
            </p:nvSpPr>
            <p:spPr>
              <a:xfrm>
                <a:off x="2440340" y="3341267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0" y="0"/>
                    </a:moveTo>
                    <a:cubicBezTo>
                      <a:pt x="3665" y="0"/>
                      <a:pt x="2391" y="281"/>
                      <a:pt x="1419" y="844"/>
                    </a:cubicBezTo>
                    <a:cubicBezTo>
                      <a:pt x="578" y="1327"/>
                      <a:pt x="106" y="1947"/>
                      <a:pt x="1" y="2588"/>
                    </a:cubicBezTo>
                    <a:cubicBezTo>
                      <a:pt x="106" y="3228"/>
                      <a:pt x="589" y="3849"/>
                      <a:pt x="1440" y="4332"/>
                    </a:cubicBezTo>
                    <a:cubicBezTo>
                      <a:pt x="2417" y="4899"/>
                      <a:pt x="3696" y="5183"/>
                      <a:pt x="4973" y="5183"/>
                    </a:cubicBezTo>
                    <a:cubicBezTo>
                      <a:pt x="6249" y="5183"/>
                      <a:pt x="7523" y="4899"/>
                      <a:pt x="8490" y="4332"/>
                    </a:cubicBezTo>
                    <a:cubicBezTo>
                      <a:pt x="9331" y="3849"/>
                      <a:pt x="9803" y="3239"/>
                      <a:pt x="9919" y="2598"/>
                    </a:cubicBezTo>
                    <a:cubicBezTo>
                      <a:pt x="9803" y="1958"/>
                      <a:pt x="9320" y="1337"/>
                      <a:pt x="8469" y="844"/>
                    </a:cubicBezTo>
                    <a:cubicBezTo>
                      <a:pt x="7492" y="281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1005;p53">
                <a:extLst>
                  <a:ext uri="{FF2B5EF4-FFF2-40B4-BE49-F238E27FC236}">
                    <a16:creationId xmlns:a16="http://schemas.microsoft.com/office/drawing/2014/main" id="{9863349B-227B-4A1C-85BD-8A7625D4ABDD}"/>
                  </a:ext>
                </a:extLst>
              </p:cNvPr>
              <p:cNvSpPr/>
              <p:nvPr/>
            </p:nvSpPr>
            <p:spPr>
              <a:xfrm>
                <a:off x="2433772" y="3301952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8"/>
                    </a:moveTo>
                    <a:cubicBezTo>
                      <a:pt x="10213" y="2648"/>
                      <a:pt x="9730" y="1776"/>
                      <a:pt x="8616" y="1135"/>
                    </a:cubicBezTo>
                    <a:cubicBezTo>
                      <a:pt x="6662" y="1"/>
                      <a:pt x="3510" y="1"/>
                      <a:pt x="1566" y="1135"/>
                    </a:cubicBezTo>
                    <a:cubicBezTo>
                      <a:pt x="473" y="1766"/>
                      <a:pt x="0" y="2627"/>
                      <a:pt x="148" y="3468"/>
                    </a:cubicBezTo>
                    <a:cubicBezTo>
                      <a:pt x="253" y="4108"/>
                      <a:pt x="736" y="4729"/>
                      <a:pt x="1587" y="5212"/>
                    </a:cubicBezTo>
                    <a:cubicBezTo>
                      <a:pt x="3541" y="6347"/>
                      <a:pt x="6704" y="6347"/>
                      <a:pt x="8637" y="5212"/>
                    </a:cubicBezTo>
                    <a:cubicBezTo>
                      <a:pt x="9478" y="4729"/>
                      <a:pt x="9950" y="4119"/>
                      <a:pt x="10066" y="3478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1006;p53">
                <a:extLst>
                  <a:ext uri="{FF2B5EF4-FFF2-40B4-BE49-F238E27FC236}">
                    <a16:creationId xmlns:a16="http://schemas.microsoft.com/office/drawing/2014/main" id="{BED29797-D9E6-44E8-91E9-95FFFADA2970}"/>
                  </a:ext>
                </a:extLst>
              </p:cNvPr>
              <p:cNvSpPr/>
              <p:nvPr/>
            </p:nvSpPr>
            <p:spPr>
              <a:xfrm>
                <a:off x="2440340" y="3328713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79"/>
                    </a:lnTo>
                    <a:cubicBezTo>
                      <a:pt x="9803" y="2239"/>
                      <a:pt x="9320" y="1618"/>
                      <a:pt x="8469" y="1125"/>
                    </a:cubicBezTo>
                    <a:cubicBezTo>
                      <a:pt x="6515" y="0"/>
                      <a:pt x="3363" y="0"/>
                      <a:pt x="1419" y="1125"/>
                    </a:cubicBezTo>
                    <a:cubicBezTo>
                      <a:pt x="578" y="1608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1007;p53">
                <a:extLst>
                  <a:ext uri="{FF2B5EF4-FFF2-40B4-BE49-F238E27FC236}">
                    <a16:creationId xmlns:a16="http://schemas.microsoft.com/office/drawing/2014/main" id="{13D56AE2-12CF-44D5-A975-17B9D11633A1}"/>
                  </a:ext>
                </a:extLst>
              </p:cNvPr>
              <p:cNvSpPr/>
              <p:nvPr/>
            </p:nvSpPr>
            <p:spPr>
              <a:xfrm>
                <a:off x="2553459" y="338831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31" y="179"/>
                      <a:pt x="2154" y="245"/>
                      <a:pt x="1923" y="379"/>
                    </a:cubicBezTo>
                    <a:cubicBezTo>
                      <a:pt x="873" y="989"/>
                      <a:pt x="2764" y="1713"/>
                      <a:pt x="2239" y="2018"/>
                    </a:cubicBezTo>
                    <a:cubicBezTo>
                      <a:pt x="2170" y="2059"/>
                      <a:pt x="2094" y="2077"/>
                      <a:pt x="2012" y="2077"/>
                    </a:cubicBezTo>
                    <a:cubicBezTo>
                      <a:pt x="1881" y="2077"/>
                      <a:pt x="1736" y="2029"/>
                      <a:pt x="1587" y="1944"/>
                    </a:cubicBezTo>
                    <a:cubicBezTo>
                      <a:pt x="1272" y="1766"/>
                      <a:pt x="999" y="1398"/>
                      <a:pt x="957" y="1062"/>
                    </a:cubicBezTo>
                    <a:lnTo>
                      <a:pt x="84" y="1230"/>
                    </a:lnTo>
                    <a:cubicBezTo>
                      <a:pt x="126" y="1524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8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8"/>
                      <a:pt x="3068" y="2460"/>
                    </a:cubicBezTo>
                    <a:cubicBezTo>
                      <a:pt x="4140" y="1839"/>
                      <a:pt x="2270" y="1094"/>
                      <a:pt x="2785" y="799"/>
                    </a:cubicBezTo>
                    <a:cubicBezTo>
                      <a:pt x="2842" y="767"/>
                      <a:pt x="2906" y="752"/>
                      <a:pt x="2975" y="752"/>
                    </a:cubicBezTo>
                    <a:cubicBezTo>
                      <a:pt x="3085" y="752"/>
                      <a:pt x="3208" y="791"/>
                      <a:pt x="3331" y="863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19"/>
                    </a:lnTo>
                    <a:cubicBezTo>
                      <a:pt x="4760" y="1167"/>
                      <a:pt x="4529" y="905"/>
                      <a:pt x="4214" y="673"/>
                    </a:cubicBezTo>
                    <a:lnTo>
                      <a:pt x="4812" y="316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1008;p53">
                <a:extLst>
                  <a:ext uri="{FF2B5EF4-FFF2-40B4-BE49-F238E27FC236}">
                    <a16:creationId xmlns:a16="http://schemas.microsoft.com/office/drawing/2014/main" id="{FE5F71D9-2B0C-43D0-8BC3-7F520AAA995D}"/>
                  </a:ext>
                </a:extLst>
              </p:cNvPr>
              <p:cNvSpPr/>
              <p:nvPr/>
            </p:nvSpPr>
            <p:spPr>
              <a:xfrm>
                <a:off x="2845909" y="3855353"/>
                <a:ext cx="582071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8" extrusionOk="0">
                    <a:moveTo>
                      <a:pt x="0" y="1"/>
                    </a:moveTo>
                    <a:lnTo>
                      <a:pt x="0" y="1556"/>
                    </a:lnTo>
                    <a:cubicBezTo>
                      <a:pt x="0" y="2522"/>
                      <a:pt x="641" y="3500"/>
                      <a:pt x="1923" y="4245"/>
                    </a:cubicBezTo>
                    <a:cubicBezTo>
                      <a:pt x="3197" y="4980"/>
                      <a:pt x="4862" y="5347"/>
                      <a:pt x="6526" y="5347"/>
                    </a:cubicBezTo>
                    <a:cubicBezTo>
                      <a:pt x="8195" y="5347"/>
                      <a:pt x="9864" y="4977"/>
                      <a:pt x="11137" y="4235"/>
                    </a:cubicBezTo>
                    <a:cubicBezTo>
                      <a:pt x="12398" y="3510"/>
                      <a:pt x="13029" y="2554"/>
                      <a:pt x="13029" y="1588"/>
                    </a:cubicBezTo>
                    <a:lnTo>
                      <a:pt x="13029" y="43"/>
                    </a:lnTo>
                    <a:cubicBezTo>
                      <a:pt x="10958" y="4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1009;p53">
                <a:extLst>
                  <a:ext uri="{FF2B5EF4-FFF2-40B4-BE49-F238E27FC236}">
                    <a16:creationId xmlns:a16="http://schemas.microsoft.com/office/drawing/2014/main" id="{5DE0194E-F5E4-425B-93E4-566879A2F4D0}"/>
                  </a:ext>
                </a:extLst>
              </p:cNvPr>
              <p:cNvSpPr/>
              <p:nvPr/>
            </p:nvSpPr>
            <p:spPr>
              <a:xfrm>
                <a:off x="2817271" y="368777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75"/>
                      <a:pt x="21" y="4971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1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1010;p53">
                <a:extLst>
                  <a:ext uri="{FF2B5EF4-FFF2-40B4-BE49-F238E27FC236}">
                    <a16:creationId xmlns:a16="http://schemas.microsoft.com/office/drawing/2014/main" id="{985C39FB-7EA1-4F73-AB25-EE430FE18B0D}"/>
                  </a:ext>
                </a:extLst>
              </p:cNvPr>
              <p:cNvSpPr/>
              <p:nvPr/>
            </p:nvSpPr>
            <p:spPr>
              <a:xfrm>
                <a:off x="2908812" y="3727401"/>
                <a:ext cx="456713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1" extrusionOk="0">
                    <a:moveTo>
                      <a:pt x="5102" y="0"/>
                    </a:moveTo>
                    <a:cubicBezTo>
                      <a:pt x="3823" y="0"/>
                      <a:pt x="2545" y="284"/>
                      <a:pt x="1576" y="847"/>
                    </a:cubicBezTo>
                    <a:cubicBezTo>
                      <a:pt x="473" y="1478"/>
                      <a:pt x="0" y="2339"/>
                      <a:pt x="147" y="3180"/>
                    </a:cubicBezTo>
                    <a:cubicBezTo>
                      <a:pt x="263" y="2539"/>
                      <a:pt x="736" y="1930"/>
                      <a:pt x="1576" y="1436"/>
                    </a:cubicBezTo>
                    <a:cubicBezTo>
                      <a:pt x="2543" y="874"/>
                      <a:pt x="3817" y="593"/>
                      <a:pt x="5093" y="593"/>
                    </a:cubicBezTo>
                    <a:cubicBezTo>
                      <a:pt x="6370" y="593"/>
                      <a:pt x="7649" y="874"/>
                      <a:pt x="8626" y="1436"/>
                    </a:cubicBezTo>
                    <a:cubicBezTo>
                      <a:pt x="9477" y="1930"/>
                      <a:pt x="9961" y="2550"/>
                      <a:pt x="10066" y="3191"/>
                    </a:cubicBezTo>
                    <a:cubicBezTo>
                      <a:pt x="10223" y="2360"/>
                      <a:pt x="9740" y="1489"/>
                      <a:pt x="8626" y="847"/>
                    </a:cubicBezTo>
                    <a:cubicBezTo>
                      <a:pt x="7651" y="281"/>
                      <a:pt x="6376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1011;p53">
                <a:extLst>
                  <a:ext uri="{FF2B5EF4-FFF2-40B4-BE49-F238E27FC236}">
                    <a16:creationId xmlns:a16="http://schemas.microsoft.com/office/drawing/2014/main" id="{A7D28008-F6A0-4A3B-9F1E-83EB077DD1AD}"/>
                  </a:ext>
                </a:extLst>
              </p:cNvPr>
              <p:cNvSpPr/>
              <p:nvPr/>
            </p:nvSpPr>
            <p:spPr>
              <a:xfrm>
                <a:off x="2915380" y="375384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38"/>
                      <a:pt x="116" y="1947"/>
                      <a:pt x="0" y="2588"/>
                    </a:cubicBezTo>
                    <a:cubicBezTo>
                      <a:pt x="116" y="3229"/>
                      <a:pt x="599" y="3849"/>
                      <a:pt x="1450" y="4343"/>
                    </a:cubicBezTo>
                    <a:cubicBezTo>
                      <a:pt x="2427" y="4905"/>
                      <a:pt x="3704" y="5186"/>
                      <a:pt x="4979" y="5186"/>
                    </a:cubicBezTo>
                    <a:cubicBezTo>
                      <a:pt x="6254" y="5186"/>
                      <a:pt x="7528" y="4905"/>
                      <a:pt x="8500" y="4343"/>
                    </a:cubicBezTo>
                    <a:cubicBezTo>
                      <a:pt x="9340" y="3849"/>
                      <a:pt x="9814" y="3239"/>
                      <a:pt x="9919" y="2599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1012;p53">
                <a:extLst>
                  <a:ext uri="{FF2B5EF4-FFF2-40B4-BE49-F238E27FC236}">
                    <a16:creationId xmlns:a16="http://schemas.microsoft.com/office/drawing/2014/main" id="{A5E590F9-5770-4DFF-8F36-3B664A69ED83}"/>
                  </a:ext>
                </a:extLst>
              </p:cNvPr>
              <p:cNvSpPr/>
              <p:nvPr/>
            </p:nvSpPr>
            <p:spPr>
              <a:xfrm>
                <a:off x="2908812" y="371453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9"/>
                    </a:moveTo>
                    <a:cubicBezTo>
                      <a:pt x="10223" y="2648"/>
                      <a:pt x="9740" y="1777"/>
                      <a:pt x="8626" y="1135"/>
                    </a:cubicBezTo>
                    <a:cubicBezTo>
                      <a:pt x="6672" y="1"/>
                      <a:pt x="3510" y="12"/>
                      <a:pt x="1576" y="1135"/>
                    </a:cubicBezTo>
                    <a:cubicBezTo>
                      <a:pt x="473" y="1766"/>
                      <a:pt x="0" y="2627"/>
                      <a:pt x="147" y="3468"/>
                    </a:cubicBezTo>
                    <a:cubicBezTo>
                      <a:pt x="263" y="4109"/>
                      <a:pt x="746" y="4729"/>
                      <a:pt x="1597" y="5223"/>
                    </a:cubicBezTo>
                    <a:cubicBezTo>
                      <a:pt x="3552" y="6347"/>
                      <a:pt x="6704" y="6347"/>
                      <a:pt x="8647" y="5223"/>
                    </a:cubicBezTo>
                    <a:cubicBezTo>
                      <a:pt x="9487" y="4729"/>
                      <a:pt x="9961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1013;p53">
                <a:extLst>
                  <a:ext uri="{FF2B5EF4-FFF2-40B4-BE49-F238E27FC236}">
                    <a16:creationId xmlns:a16="http://schemas.microsoft.com/office/drawing/2014/main" id="{2BAD831E-1E3D-43FD-98F9-E9B502BBDF6D}"/>
                  </a:ext>
                </a:extLst>
              </p:cNvPr>
              <p:cNvSpPr/>
              <p:nvPr/>
            </p:nvSpPr>
            <p:spPr>
              <a:xfrm>
                <a:off x="2915380" y="3741340"/>
                <a:ext cx="443578" cy="129066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89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18"/>
                      <a:pt x="116" y="2227"/>
                      <a:pt x="0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Google Shape;1014;p53">
                <a:extLst>
                  <a:ext uri="{FF2B5EF4-FFF2-40B4-BE49-F238E27FC236}">
                    <a16:creationId xmlns:a16="http://schemas.microsoft.com/office/drawing/2014/main" id="{97921433-1987-4553-AB40-BD7A5112D5FA}"/>
                  </a:ext>
                </a:extLst>
              </p:cNvPr>
              <p:cNvSpPr/>
              <p:nvPr/>
            </p:nvSpPr>
            <p:spPr>
              <a:xfrm>
                <a:off x="3028946" y="3800893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29" y="180"/>
                      <a:pt x="2149" y="245"/>
                      <a:pt x="1913" y="379"/>
                    </a:cubicBezTo>
                    <a:cubicBezTo>
                      <a:pt x="863" y="989"/>
                      <a:pt x="2754" y="1714"/>
                      <a:pt x="2228" y="2018"/>
                    </a:cubicBezTo>
                    <a:cubicBezTo>
                      <a:pt x="2164" y="2059"/>
                      <a:pt x="2089" y="2077"/>
                      <a:pt x="2007" y="2077"/>
                    </a:cubicBezTo>
                    <a:cubicBezTo>
                      <a:pt x="1876" y="2077"/>
                      <a:pt x="1730" y="2029"/>
                      <a:pt x="1587" y="1945"/>
                    </a:cubicBezTo>
                    <a:cubicBezTo>
                      <a:pt x="1272" y="1766"/>
                      <a:pt x="989" y="1399"/>
                      <a:pt x="947" y="1073"/>
                    </a:cubicBezTo>
                    <a:lnTo>
                      <a:pt x="74" y="1231"/>
                    </a:lnTo>
                    <a:cubicBezTo>
                      <a:pt x="127" y="1525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8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8" y="2661"/>
                      <a:pt x="2829" y="2599"/>
                      <a:pt x="3069" y="2460"/>
                    </a:cubicBezTo>
                    <a:cubicBezTo>
                      <a:pt x="4141" y="1840"/>
                      <a:pt x="2270" y="109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3"/>
                    </a:cubicBezTo>
                    <a:cubicBezTo>
                      <a:pt x="3573" y="1000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5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Google Shape;1015;p53">
                <a:extLst>
                  <a:ext uri="{FF2B5EF4-FFF2-40B4-BE49-F238E27FC236}">
                    <a16:creationId xmlns:a16="http://schemas.microsoft.com/office/drawing/2014/main" id="{BA79399B-BEB6-4760-B71D-521B1F64601B}"/>
                  </a:ext>
                </a:extLst>
              </p:cNvPr>
              <p:cNvSpPr/>
              <p:nvPr/>
            </p:nvSpPr>
            <p:spPr>
              <a:xfrm>
                <a:off x="2845909" y="3757289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88"/>
                      <a:pt x="1923" y="4234"/>
                    </a:cubicBezTo>
                    <a:cubicBezTo>
                      <a:pt x="3199" y="4970"/>
                      <a:pt x="4867" y="5337"/>
                      <a:pt x="6534" y="5337"/>
                    </a:cubicBezTo>
                    <a:cubicBezTo>
                      <a:pt x="8201" y="5337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Google Shape;1016;p53">
                <a:extLst>
                  <a:ext uri="{FF2B5EF4-FFF2-40B4-BE49-F238E27FC236}">
                    <a16:creationId xmlns:a16="http://schemas.microsoft.com/office/drawing/2014/main" id="{039FE999-954C-4086-A35E-B1D03C8E498B}"/>
                  </a:ext>
                </a:extLst>
              </p:cNvPr>
              <p:cNvSpPr/>
              <p:nvPr/>
            </p:nvSpPr>
            <p:spPr>
              <a:xfrm>
                <a:off x="2817271" y="3589352"/>
                <a:ext cx="639344" cy="337341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1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2"/>
                      <a:pt x="21" y="4967"/>
                      <a:pt x="2575" y="6449"/>
                    </a:cubicBezTo>
                    <a:cubicBezTo>
                      <a:pt x="3844" y="7183"/>
                      <a:pt x="5508" y="7551"/>
                      <a:pt x="7171" y="7551"/>
                    </a:cubicBezTo>
                    <a:cubicBezTo>
                      <a:pt x="8841" y="7551"/>
                      <a:pt x="10510" y="7180"/>
                      <a:pt x="11778" y="6438"/>
                    </a:cubicBezTo>
                    <a:cubicBezTo>
                      <a:pt x="14310" y="4967"/>
                      <a:pt x="14300" y="2582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1017;p53">
                <a:extLst>
                  <a:ext uri="{FF2B5EF4-FFF2-40B4-BE49-F238E27FC236}">
                    <a16:creationId xmlns:a16="http://schemas.microsoft.com/office/drawing/2014/main" id="{E5C8C87D-23DD-47DC-83BB-076FA4A855B5}"/>
                  </a:ext>
                </a:extLst>
              </p:cNvPr>
              <p:cNvSpPr/>
              <p:nvPr/>
            </p:nvSpPr>
            <p:spPr>
              <a:xfrm>
                <a:off x="2908812" y="3629025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6"/>
                      <a:pt x="9961" y="2556"/>
                      <a:pt x="10066" y="3197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1018;p53">
                <a:extLst>
                  <a:ext uri="{FF2B5EF4-FFF2-40B4-BE49-F238E27FC236}">
                    <a16:creationId xmlns:a16="http://schemas.microsoft.com/office/drawing/2014/main" id="{3AF8CDFD-8D12-4C94-8D6B-B377ECECA661}"/>
                  </a:ext>
                </a:extLst>
              </p:cNvPr>
              <p:cNvSpPr/>
              <p:nvPr/>
            </p:nvSpPr>
            <p:spPr>
              <a:xfrm>
                <a:off x="2915380" y="3655428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4"/>
                      <a:pt x="0" y="2585"/>
                    </a:cubicBezTo>
                    <a:cubicBezTo>
                      <a:pt x="116" y="3226"/>
                      <a:pt x="599" y="3845"/>
                      <a:pt x="1450" y="4340"/>
                    </a:cubicBezTo>
                    <a:cubicBezTo>
                      <a:pt x="2427" y="4901"/>
                      <a:pt x="3704" y="5182"/>
                      <a:pt x="4979" y="5182"/>
                    </a:cubicBezTo>
                    <a:cubicBezTo>
                      <a:pt x="6254" y="5182"/>
                      <a:pt x="7528" y="4901"/>
                      <a:pt x="8500" y="4340"/>
                    </a:cubicBezTo>
                    <a:cubicBezTo>
                      <a:pt x="9340" y="3856"/>
                      <a:pt x="9814" y="3236"/>
                      <a:pt x="9919" y="2606"/>
                    </a:cubicBezTo>
                    <a:cubicBezTo>
                      <a:pt x="9814" y="1965"/>
                      <a:pt x="9330" y="1345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1019;p53">
                <a:extLst>
                  <a:ext uri="{FF2B5EF4-FFF2-40B4-BE49-F238E27FC236}">
                    <a16:creationId xmlns:a16="http://schemas.microsoft.com/office/drawing/2014/main" id="{70EE407A-7293-49EB-9ED9-296005DBA312}"/>
                  </a:ext>
                </a:extLst>
              </p:cNvPr>
              <p:cNvSpPr/>
              <p:nvPr/>
            </p:nvSpPr>
            <p:spPr>
              <a:xfrm>
                <a:off x="2908812" y="3616471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78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17"/>
                      <a:pt x="1597" y="5212"/>
                    </a:cubicBezTo>
                    <a:cubicBezTo>
                      <a:pt x="3552" y="6335"/>
                      <a:pt x="6704" y="6335"/>
                      <a:pt x="8647" y="5212"/>
                    </a:cubicBezTo>
                    <a:cubicBezTo>
                      <a:pt x="9487" y="4728"/>
                      <a:pt x="9961" y="4108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1020;p53">
                <a:extLst>
                  <a:ext uri="{FF2B5EF4-FFF2-40B4-BE49-F238E27FC236}">
                    <a16:creationId xmlns:a16="http://schemas.microsoft.com/office/drawing/2014/main" id="{8910B941-5B2C-44B0-9FEB-927D4AB3F03C}"/>
                  </a:ext>
                </a:extLst>
              </p:cNvPr>
              <p:cNvSpPr/>
              <p:nvPr/>
            </p:nvSpPr>
            <p:spPr>
              <a:xfrm>
                <a:off x="2915380" y="3642740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0"/>
                    </a:moveTo>
                    <a:cubicBezTo>
                      <a:pt x="9929" y="2890"/>
                      <a:pt x="9929" y="2890"/>
                      <a:pt x="9919" y="2890"/>
                    </a:cubicBezTo>
                    <a:cubicBezTo>
                      <a:pt x="9814" y="2249"/>
                      <a:pt x="9330" y="1629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1021;p53">
                <a:extLst>
                  <a:ext uri="{FF2B5EF4-FFF2-40B4-BE49-F238E27FC236}">
                    <a16:creationId xmlns:a16="http://schemas.microsoft.com/office/drawing/2014/main" id="{9002F865-DE8F-4842-A535-DE80ED0A64EE}"/>
                  </a:ext>
                </a:extLst>
              </p:cNvPr>
              <p:cNvSpPr/>
              <p:nvPr/>
            </p:nvSpPr>
            <p:spPr>
              <a:xfrm>
                <a:off x="3028946" y="3702338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5" y="768"/>
                      <a:pt x="2895" y="754"/>
                      <a:pt x="2961" y="754"/>
                    </a:cubicBezTo>
                    <a:cubicBezTo>
                      <a:pt x="3075" y="754"/>
                      <a:pt x="3205" y="796"/>
                      <a:pt x="3331" y="862"/>
                    </a:cubicBezTo>
                    <a:cubicBezTo>
                      <a:pt x="3573" y="1009"/>
                      <a:pt x="3836" y="1314"/>
                      <a:pt x="3973" y="1598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33" name="مستطيل 232">
            <a:extLst>
              <a:ext uri="{FF2B5EF4-FFF2-40B4-BE49-F238E27FC236}">
                <a16:creationId xmlns:a16="http://schemas.microsoft.com/office/drawing/2014/main" id="{27DC5946-7C45-4876-A05F-DF36FED2D8C1}"/>
              </a:ext>
            </a:extLst>
          </p:cNvPr>
          <p:cNvSpPr/>
          <p:nvPr/>
        </p:nvSpPr>
        <p:spPr>
          <a:xfrm>
            <a:off x="9058602" y="5475700"/>
            <a:ext cx="1081668" cy="39577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FDE264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34" name="مستطيل 233">
            <a:extLst>
              <a:ext uri="{FF2B5EF4-FFF2-40B4-BE49-F238E27FC236}">
                <a16:creationId xmlns:a16="http://schemas.microsoft.com/office/drawing/2014/main" id="{00B7BC26-8BBE-4A5D-A693-7562148A7E95}"/>
              </a:ext>
            </a:extLst>
          </p:cNvPr>
          <p:cNvSpPr/>
          <p:nvPr/>
        </p:nvSpPr>
        <p:spPr>
          <a:xfrm>
            <a:off x="3763069" y="5529072"/>
            <a:ext cx="1081668" cy="39577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FDE264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5" name="Picture 2" descr="Count-down Timers |">
            <a:extLst>
              <a:ext uri="{FF2B5EF4-FFF2-40B4-BE49-F238E27FC236}">
                <a16:creationId xmlns:a16="http://schemas.microsoft.com/office/drawing/2014/main" id="{4B80D7D6-0AAD-4387-83DD-CA669FA6A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34" y="1051863"/>
            <a:ext cx="2853308" cy="114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" name="رسم 235" descr="مشاركة">
            <a:hlinkClick r:id="rId4" action="ppaction://hlinksldjump"/>
            <a:extLst>
              <a:ext uri="{FF2B5EF4-FFF2-40B4-BE49-F238E27FC236}">
                <a16:creationId xmlns:a16="http://schemas.microsoft.com/office/drawing/2014/main" id="{4B1D6179-AEB7-4A59-8E64-9146A78048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04013" y="5188384"/>
            <a:ext cx="914400" cy="914400"/>
          </a:xfrm>
          <a:prstGeom prst="rect">
            <a:avLst/>
          </a:prstGeom>
        </p:spPr>
      </p:pic>
      <p:pic>
        <p:nvPicPr>
          <p:cNvPr id="237" name="صورة 236">
            <a:extLst>
              <a:ext uri="{FF2B5EF4-FFF2-40B4-BE49-F238E27FC236}">
                <a16:creationId xmlns:a16="http://schemas.microsoft.com/office/drawing/2014/main" id="{3A97789B-9C36-FC3D-1DB5-BF9009C27D4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865" t="35917" r="26432" b="59151"/>
          <a:stretch/>
        </p:blipFill>
        <p:spPr>
          <a:xfrm>
            <a:off x="128074" y="3636060"/>
            <a:ext cx="1206392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2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 animBg="1"/>
      <p:bldP spid="2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93;p53">
            <a:extLst>
              <a:ext uri="{FF2B5EF4-FFF2-40B4-BE49-F238E27FC236}">
                <a16:creationId xmlns:a16="http://schemas.microsoft.com/office/drawing/2014/main" id="{E0F152E3-725F-48E3-A5E8-D0CB7B565670}"/>
              </a:ext>
            </a:extLst>
          </p:cNvPr>
          <p:cNvGrpSpPr/>
          <p:nvPr/>
        </p:nvGrpSpPr>
        <p:grpSpPr>
          <a:xfrm>
            <a:off x="144966" y="836342"/>
            <a:ext cx="3166946" cy="2263698"/>
            <a:chOff x="720023" y="1118374"/>
            <a:chExt cx="3217179" cy="2906760"/>
          </a:xfrm>
        </p:grpSpPr>
        <p:grpSp>
          <p:nvGrpSpPr>
            <p:cNvPr id="3" name="Google Shape;794;p53">
              <a:extLst>
                <a:ext uri="{FF2B5EF4-FFF2-40B4-BE49-F238E27FC236}">
                  <a16:creationId xmlns:a16="http://schemas.microsoft.com/office/drawing/2014/main" id="{0F26CD6E-A574-47FF-9EE5-87185ECAC16A}"/>
                </a:ext>
              </a:extLst>
            </p:cNvPr>
            <p:cNvGrpSpPr/>
            <p:nvPr/>
          </p:nvGrpSpPr>
          <p:grpSpPr>
            <a:xfrm>
              <a:off x="720023" y="1118374"/>
              <a:ext cx="2459727" cy="2108357"/>
              <a:chOff x="1187043" y="662769"/>
              <a:chExt cx="2921985" cy="2504582"/>
            </a:xfrm>
          </p:grpSpPr>
          <p:sp>
            <p:nvSpPr>
              <p:cNvPr id="221" name="Google Shape;795;p53">
                <a:extLst>
                  <a:ext uri="{FF2B5EF4-FFF2-40B4-BE49-F238E27FC236}">
                    <a16:creationId xmlns:a16="http://schemas.microsoft.com/office/drawing/2014/main" id="{138BC6C0-1972-4145-AF26-B6CF7D13B11F}"/>
                  </a:ext>
                </a:extLst>
              </p:cNvPr>
              <p:cNvSpPr/>
              <p:nvPr/>
            </p:nvSpPr>
            <p:spPr>
              <a:xfrm>
                <a:off x="1930095" y="662769"/>
                <a:ext cx="2178934" cy="2500683"/>
              </a:xfrm>
              <a:custGeom>
                <a:avLst/>
                <a:gdLst/>
                <a:ahLst/>
                <a:cxnLst/>
                <a:rect l="l" t="t" r="r" b="b"/>
                <a:pathLst>
                  <a:path w="48773" h="55975" extrusionOk="0">
                    <a:moveTo>
                      <a:pt x="24489" y="0"/>
                    </a:moveTo>
                    <a:cubicBezTo>
                      <a:pt x="24370" y="0"/>
                      <a:pt x="24261" y="27"/>
                      <a:pt x="24166" y="79"/>
                    </a:cubicBezTo>
                    <a:cubicBezTo>
                      <a:pt x="16108" y="4765"/>
                      <a:pt x="8059" y="9441"/>
                      <a:pt x="0" y="14127"/>
                    </a:cubicBezTo>
                    <a:cubicBezTo>
                      <a:pt x="400" y="15009"/>
                      <a:pt x="23767" y="55040"/>
                      <a:pt x="24240" y="55975"/>
                    </a:cubicBezTo>
                    <a:cubicBezTo>
                      <a:pt x="32298" y="51289"/>
                      <a:pt x="40357" y="46614"/>
                      <a:pt x="48415" y="41928"/>
                    </a:cubicBezTo>
                    <a:cubicBezTo>
                      <a:pt x="48636" y="41802"/>
                      <a:pt x="48772" y="41518"/>
                      <a:pt x="48772" y="41129"/>
                    </a:cubicBezTo>
                    <a:lnTo>
                      <a:pt x="48772" y="15304"/>
                    </a:lnTo>
                    <a:cubicBezTo>
                      <a:pt x="48772" y="14505"/>
                      <a:pt x="48216" y="13549"/>
                      <a:pt x="47533" y="13149"/>
                    </a:cubicBezTo>
                    <a:lnTo>
                      <a:pt x="25059" y="174"/>
                    </a:lnTo>
                    <a:cubicBezTo>
                      <a:pt x="24855" y="56"/>
                      <a:pt x="24661" y="0"/>
                      <a:pt x="24489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Google Shape;796;p53">
                <a:extLst>
                  <a:ext uri="{FF2B5EF4-FFF2-40B4-BE49-F238E27FC236}">
                    <a16:creationId xmlns:a16="http://schemas.microsoft.com/office/drawing/2014/main" id="{F1A136FD-0F80-48D3-8EAC-D34E5674D7A6}"/>
                  </a:ext>
                </a:extLst>
              </p:cNvPr>
              <p:cNvSpPr/>
              <p:nvPr/>
            </p:nvSpPr>
            <p:spPr>
              <a:xfrm>
                <a:off x="3446265" y="1856420"/>
                <a:ext cx="424859" cy="765640"/>
              </a:xfrm>
              <a:custGeom>
                <a:avLst/>
                <a:gdLst/>
                <a:ahLst/>
                <a:cxnLst/>
                <a:rect l="l" t="t" r="r" b="b"/>
                <a:pathLst>
                  <a:path w="9510" h="17138" extrusionOk="0">
                    <a:moveTo>
                      <a:pt x="5586" y="1307"/>
                    </a:moveTo>
                    <a:cubicBezTo>
                      <a:pt x="6015" y="1307"/>
                      <a:pt x="6315" y="1649"/>
                      <a:pt x="6315" y="2244"/>
                    </a:cubicBezTo>
                    <a:lnTo>
                      <a:pt x="6325" y="3746"/>
                    </a:lnTo>
                    <a:lnTo>
                      <a:pt x="3163" y="5575"/>
                    </a:lnTo>
                    <a:lnTo>
                      <a:pt x="3152" y="4073"/>
                    </a:lnTo>
                    <a:cubicBezTo>
                      <a:pt x="3152" y="3232"/>
                      <a:pt x="3740" y="2223"/>
                      <a:pt x="4466" y="1792"/>
                    </a:cubicBezTo>
                    <a:lnTo>
                      <a:pt x="5001" y="1488"/>
                    </a:lnTo>
                    <a:cubicBezTo>
                      <a:pt x="5210" y="1365"/>
                      <a:pt x="5409" y="1307"/>
                      <a:pt x="5586" y="1307"/>
                    </a:cubicBezTo>
                    <a:close/>
                    <a:moveTo>
                      <a:pt x="7746" y="4249"/>
                    </a:moveTo>
                    <a:cubicBezTo>
                      <a:pt x="8179" y="4249"/>
                      <a:pt x="8479" y="4591"/>
                      <a:pt x="8479" y="5186"/>
                    </a:cubicBezTo>
                    <a:lnTo>
                      <a:pt x="8489" y="10597"/>
                    </a:lnTo>
                    <a:cubicBezTo>
                      <a:pt x="8500" y="11437"/>
                      <a:pt x="7901" y="12446"/>
                      <a:pt x="7177" y="12866"/>
                    </a:cubicBezTo>
                    <a:lnTo>
                      <a:pt x="2354" y="15651"/>
                    </a:lnTo>
                    <a:cubicBezTo>
                      <a:pt x="2142" y="15774"/>
                      <a:pt x="1942" y="15832"/>
                      <a:pt x="1765" y="15832"/>
                    </a:cubicBezTo>
                    <a:cubicBezTo>
                      <a:pt x="1335" y="15832"/>
                      <a:pt x="1037" y="15490"/>
                      <a:pt x="1030" y="14894"/>
                    </a:cubicBezTo>
                    <a:lnTo>
                      <a:pt x="1020" y="9494"/>
                    </a:lnTo>
                    <a:cubicBezTo>
                      <a:pt x="1020" y="8653"/>
                      <a:pt x="1608" y="7634"/>
                      <a:pt x="2333" y="7214"/>
                    </a:cubicBezTo>
                    <a:lnTo>
                      <a:pt x="7156" y="4430"/>
                    </a:lnTo>
                    <a:cubicBezTo>
                      <a:pt x="7367" y="4307"/>
                      <a:pt x="7568" y="4249"/>
                      <a:pt x="7746" y="4249"/>
                    </a:cubicBezTo>
                    <a:close/>
                    <a:moveTo>
                      <a:pt x="6041" y="0"/>
                    </a:moveTo>
                    <a:cubicBezTo>
                      <a:pt x="5725" y="0"/>
                      <a:pt x="5368" y="104"/>
                      <a:pt x="4991" y="321"/>
                    </a:cubicBezTo>
                    <a:lnTo>
                      <a:pt x="4466" y="626"/>
                    </a:lnTo>
                    <a:cubicBezTo>
                      <a:pt x="3173" y="1372"/>
                      <a:pt x="2133" y="3169"/>
                      <a:pt x="2143" y="4650"/>
                    </a:cubicBezTo>
                    <a:lnTo>
                      <a:pt x="2143" y="6174"/>
                    </a:lnTo>
                    <a:cubicBezTo>
                      <a:pt x="946" y="6972"/>
                      <a:pt x="0" y="8664"/>
                      <a:pt x="0" y="10071"/>
                    </a:cubicBezTo>
                    <a:lnTo>
                      <a:pt x="21" y="15483"/>
                    </a:lnTo>
                    <a:cubicBezTo>
                      <a:pt x="21" y="16531"/>
                      <a:pt x="548" y="17138"/>
                      <a:pt x="1310" y="17138"/>
                    </a:cubicBezTo>
                    <a:cubicBezTo>
                      <a:pt x="1625" y="17138"/>
                      <a:pt x="1979" y="17035"/>
                      <a:pt x="2354" y="16817"/>
                    </a:cubicBezTo>
                    <a:lnTo>
                      <a:pt x="7187" y="14033"/>
                    </a:lnTo>
                    <a:cubicBezTo>
                      <a:pt x="8458" y="13297"/>
                      <a:pt x="9509" y="11490"/>
                      <a:pt x="9509" y="10008"/>
                    </a:cubicBezTo>
                    <a:lnTo>
                      <a:pt x="9488" y="4598"/>
                    </a:lnTo>
                    <a:cubicBezTo>
                      <a:pt x="9488" y="3554"/>
                      <a:pt x="8962" y="2954"/>
                      <a:pt x="8201" y="2954"/>
                    </a:cubicBezTo>
                    <a:cubicBezTo>
                      <a:pt x="7936" y="2954"/>
                      <a:pt x="7643" y="3027"/>
                      <a:pt x="7334" y="3179"/>
                    </a:cubicBezTo>
                    <a:lnTo>
                      <a:pt x="7334" y="1656"/>
                    </a:lnTo>
                    <a:cubicBezTo>
                      <a:pt x="7334" y="607"/>
                      <a:pt x="6807" y="0"/>
                      <a:pt x="6041" y="0"/>
                    </a:cubicBezTo>
                    <a:close/>
                  </a:path>
                </a:pathLst>
              </a:custGeom>
              <a:solidFill>
                <a:srgbClr val="5B7FD1"/>
              </a:solidFill>
              <a:ln w="500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Google Shape;797;p53">
                <a:extLst>
                  <a:ext uri="{FF2B5EF4-FFF2-40B4-BE49-F238E27FC236}">
                    <a16:creationId xmlns:a16="http://schemas.microsoft.com/office/drawing/2014/main" id="{24F05BB2-214A-48F5-80B2-1B520639EB4F}"/>
                  </a:ext>
                </a:extLst>
              </p:cNvPr>
              <p:cNvSpPr/>
              <p:nvPr/>
            </p:nvSpPr>
            <p:spPr>
              <a:xfrm>
                <a:off x="3574843" y="2157312"/>
                <a:ext cx="167665" cy="287305"/>
              </a:xfrm>
              <a:custGeom>
                <a:avLst/>
                <a:gdLst/>
                <a:ahLst/>
                <a:cxnLst/>
                <a:rect l="l" t="t" r="r" b="b"/>
                <a:pathLst>
                  <a:path w="3753" h="6431" extrusionOk="0">
                    <a:moveTo>
                      <a:pt x="2261" y="1305"/>
                    </a:moveTo>
                    <a:cubicBezTo>
                      <a:pt x="2540" y="1305"/>
                      <a:pt x="2733" y="1523"/>
                      <a:pt x="2733" y="1908"/>
                    </a:cubicBezTo>
                    <a:cubicBezTo>
                      <a:pt x="2733" y="2454"/>
                      <a:pt x="2354" y="3116"/>
                      <a:pt x="1882" y="3400"/>
                    </a:cubicBezTo>
                    <a:cubicBezTo>
                      <a:pt x="1741" y="3479"/>
                      <a:pt x="1609" y="3517"/>
                      <a:pt x="1493" y="3517"/>
                    </a:cubicBezTo>
                    <a:cubicBezTo>
                      <a:pt x="1210" y="3517"/>
                      <a:pt x="1020" y="3293"/>
                      <a:pt x="1020" y="2906"/>
                    </a:cubicBezTo>
                    <a:cubicBezTo>
                      <a:pt x="1010" y="2360"/>
                      <a:pt x="1399" y="1697"/>
                      <a:pt x="1871" y="1424"/>
                    </a:cubicBezTo>
                    <a:cubicBezTo>
                      <a:pt x="2011" y="1343"/>
                      <a:pt x="2144" y="1305"/>
                      <a:pt x="2261" y="1305"/>
                    </a:cubicBezTo>
                    <a:close/>
                    <a:moveTo>
                      <a:pt x="2708" y="1"/>
                    </a:moveTo>
                    <a:cubicBezTo>
                      <a:pt x="2456" y="1"/>
                      <a:pt x="2171" y="84"/>
                      <a:pt x="1871" y="258"/>
                    </a:cubicBezTo>
                    <a:cubicBezTo>
                      <a:pt x="831" y="847"/>
                      <a:pt x="1" y="2307"/>
                      <a:pt x="1" y="3494"/>
                    </a:cubicBezTo>
                    <a:cubicBezTo>
                      <a:pt x="1" y="4327"/>
                      <a:pt x="421" y="4809"/>
                      <a:pt x="1033" y="4809"/>
                    </a:cubicBezTo>
                    <a:cubicBezTo>
                      <a:pt x="1139" y="4809"/>
                      <a:pt x="1251" y="4795"/>
                      <a:pt x="1367" y="4765"/>
                    </a:cubicBezTo>
                    <a:lnTo>
                      <a:pt x="1378" y="6079"/>
                    </a:lnTo>
                    <a:cubicBezTo>
                      <a:pt x="1378" y="6302"/>
                      <a:pt x="1488" y="6431"/>
                      <a:pt x="1653" y="6431"/>
                    </a:cubicBezTo>
                    <a:cubicBezTo>
                      <a:pt x="1721" y="6431"/>
                      <a:pt x="1799" y="6409"/>
                      <a:pt x="1882" y="6362"/>
                    </a:cubicBezTo>
                    <a:cubicBezTo>
                      <a:pt x="2165" y="6194"/>
                      <a:pt x="2386" y="5806"/>
                      <a:pt x="2386" y="5491"/>
                    </a:cubicBezTo>
                    <a:lnTo>
                      <a:pt x="2386" y="4177"/>
                    </a:lnTo>
                    <a:cubicBezTo>
                      <a:pt x="3174" y="3473"/>
                      <a:pt x="3752" y="2307"/>
                      <a:pt x="3752" y="1330"/>
                    </a:cubicBezTo>
                    <a:cubicBezTo>
                      <a:pt x="3744" y="489"/>
                      <a:pt x="3320" y="1"/>
                      <a:pt x="2708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500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Google Shape;798;p53">
                <a:extLst>
                  <a:ext uri="{FF2B5EF4-FFF2-40B4-BE49-F238E27FC236}">
                    <a16:creationId xmlns:a16="http://schemas.microsoft.com/office/drawing/2014/main" id="{1508EA43-B0B6-416F-A564-61248EC41CCC}"/>
                  </a:ext>
                </a:extLst>
              </p:cNvPr>
              <p:cNvSpPr/>
              <p:nvPr/>
            </p:nvSpPr>
            <p:spPr>
              <a:xfrm>
                <a:off x="1913699" y="1289974"/>
                <a:ext cx="1115758" cy="1877378"/>
              </a:xfrm>
              <a:custGeom>
                <a:avLst/>
                <a:gdLst/>
                <a:ahLst/>
                <a:cxnLst/>
                <a:rect l="l" t="t" r="r" b="b"/>
                <a:pathLst>
                  <a:path w="24975" h="42023" extrusionOk="0">
                    <a:moveTo>
                      <a:pt x="695" y="1"/>
                    </a:moveTo>
                    <a:cubicBezTo>
                      <a:pt x="285" y="1"/>
                      <a:pt x="0" y="327"/>
                      <a:pt x="0" y="886"/>
                    </a:cubicBezTo>
                    <a:lnTo>
                      <a:pt x="0" y="26712"/>
                    </a:lnTo>
                    <a:cubicBezTo>
                      <a:pt x="0" y="27510"/>
                      <a:pt x="556" y="28477"/>
                      <a:pt x="1250" y="28876"/>
                    </a:cubicBezTo>
                    <a:lnTo>
                      <a:pt x="23724" y="41852"/>
                    </a:lnTo>
                    <a:cubicBezTo>
                      <a:pt x="23926" y="41968"/>
                      <a:pt x="24116" y="42023"/>
                      <a:pt x="24284" y="42023"/>
                    </a:cubicBezTo>
                    <a:cubicBezTo>
                      <a:pt x="24694" y="42023"/>
                      <a:pt x="24974" y="41696"/>
                      <a:pt x="24974" y="41137"/>
                    </a:cubicBezTo>
                    <a:lnTo>
                      <a:pt x="24974" y="15302"/>
                    </a:lnTo>
                    <a:cubicBezTo>
                      <a:pt x="24974" y="14513"/>
                      <a:pt x="24418" y="13547"/>
                      <a:pt x="23734" y="13147"/>
                    </a:cubicBezTo>
                    <a:lnTo>
                      <a:pt x="1250" y="172"/>
                    </a:lnTo>
                    <a:cubicBezTo>
                      <a:pt x="1051" y="56"/>
                      <a:pt x="863" y="1"/>
                      <a:pt x="695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Google Shape;799;p53">
                <a:extLst>
                  <a:ext uri="{FF2B5EF4-FFF2-40B4-BE49-F238E27FC236}">
                    <a16:creationId xmlns:a16="http://schemas.microsoft.com/office/drawing/2014/main" id="{207AC4BF-B79A-4710-B7D5-50B9BEEAE72B}"/>
                  </a:ext>
                </a:extLst>
              </p:cNvPr>
              <p:cNvSpPr/>
              <p:nvPr/>
            </p:nvSpPr>
            <p:spPr>
              <a:xfrm>
                <a:off x="2016945" y="1956672"/>
                <a:ext cx="897967" cy="521491"/>
              </a:xfrm>
              <a:custGeom>
                <a:avLst/>
                <a:gdLst/>
                <a:ahLst/>
                <a:cxnLst/>
                <a:rect l="l" t="t" r="r" b="b"/>
                <a:pathLst>
                  <a:path w="20100" h="11673" fill="none" extrusionOk="0">
                    <a:moveTo>
                      <a:pt x="1" y="11673"/>
                    </a:moveTo>
                    <a:cubicBezTo>
                      <a:pt x="6704" y="7785"/>
                      <a:pt x="13407" y="3888"/>
                      <a:pt x="20099" y="0"/>
                    </a:cubicBezTo>
                  </a:path>
                </a:pathLst>
              </a:custGeom>
              <a:noFill/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Google Shape;800;p53">
                <a:extLst>
                  <a:ext uri="{FF2B5EF4-FFF2-40B4-BE49-F238E27FC236}">
                    <a16:creationId xmlns:a16="http://schemas.microsoft.com/office/drawing/2014/main" id="{6D113C4E-3FAC-469B-8BDA-CFE60410618A}"/>
                  </a:ext>
                </a:extLst>
              </p:cNvPr>
              <p:cNvSpPr/>
              <p:nvPr/>
            </p:nvSpPr>
            <p:spPr>
              <a:xfrm>
                <a:off x="2007563" y="1437494"/>
                <a:ext cx="927989" cy="1582344"/>
              </a:xfrm>
              <a:custGeom>
                <a:avLst/>
                <a:gdLst/>
                <a:ahLst/>
                <a:cxnLst/>
                <a:rect l="l" t="t" r="r" b="b"/>
                <a:pathLst>
                  <a:path w="20772" h="35419" fill="none" extrusionOk="0">
                    <a:moveTo>
                      <a:pt x="0" y="725"/>
                    </a:moveTo>
                    <a:cubicBezTo>
                      <a:pt x="0" y="211"/>
                      <a:pt x="368" y="1"/>
                      <a:pt x="820" y="263"/>
                    </a:cubicBezTo>
                    <a:lnTo>
                      <a:pt x="19952" y="11306"/>
                    </a:lnTo>
                    <a:cubicBezTo>
                      <a:pt x="20393" y="11568"/>
                      <a:pt x="20762" y="12199"/>
                      <a:pt x="20762" y="12703"/>
                    </a:cubicBezTo>
                    <a:lnTo>
                      <a:pt x="20772" y="34694"/>
                    </a:lnTo>
                    <a:cubicBezTo>
                      <a:pt x="20772" y="35209"/>
                      <a:pt x="20404" y="35419"/>
                      <a:pt x="19963" y="35156"/>
                    </a:cubicBezTo>
                    <a:lnTo>
                      <a:pt x="820" y="24113"/>
                    </a:lnTo>
                    <a:cubicBezTo>
                      <a:pt x="379" y="23851"/>
                      <a:pt x="10" y="23221"/>
                      <a:pt x="10" y="2271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6F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Google Shape;801;p53">
                <a:extLst>
                  <a:ext uri="{FF2B5EF4-FFF2-40B4-BE49-F238E27FC236}">
                    <a16:creationId xmlns:a16="http://schemas.microsoft.com/office/drawing/2014/main" id="{DBEFEE19-20F7-4F8B-92A9-0332B02917C8}"/>
                  </a:ext>
                </a:extLst>
              </p:cNvPr>
              <p:cNvSpPr/>
              <p:nvPr/>
            </p:nvSpPr>
            <p:spPr>
              <a:xfrm>
                <a:off x="1187043" y="1391969"/>
                <a:ext cx="822422" cy="1756978"/>
              </a:xfrm>
              <a:custGeom>
                <a:avLst/>
                <a:gdLst/>
                <a:ahLst/>
                <a:cxnLst/>
                <a:rect l="l" t="t" r="r" b="b"/>
                <a:pathLst>
                  <a:path w="18409" h="39328" extrusionOk="0">
                    <a:moveTo>
                      <a:pt x="18394" y="1099"/>
                    </a:moveTo>
                    <a:lnTo>
                      <a:pt x="18394" y="1099"/>
                    </a:lnTo>
                    <a:cubicBezTo>
                      <a:pt x="18399" y="1101"/>
                      <a:pt x="18404" y="1102"/>
                      <a:pt x="18408" y="1104"/>
                    </a:cubicBezTo>
                    <a:cubicBezTo>
                      <a:pt x="18404" y="1102"/>
                      <a:pt x="18399" y="1100"/>
                      <a:pt x="18394" y="1099"/>
                    </a:cubicBezTo>
                    <a:close/>
                    <a:moveTo>
                      <a:pt x="15244" y="1"/>
                    </a:moveTo>
                    <a:cubicBezTo>
                      <a:pt x="15160" y="1"/>
                      <a:pt x="15059" y="48"/>
                      <a:pt x="14951" y="147"/>
                    </a:cubicBezTo>
                    <a:lnTo>
                      <a:pt x="568" y="13827"/>
                    </a:lnTo>
                    <a:cubicBezTo>
                      <a:pt x="253" y="14121"/>
                      <a:pt x="1" y="14763"/>
                      <a:pt x="1" y="15256"/>
                    </a:cubicBezTo>
                    <a:lnTo>
                      <a:pt x="64" y="37762"/>
                    </a:lnTo>
                    <a:cubicBezTo>
                      <a:pt x="64" y="38035"/>
                      <a:pt x="148" y="38203"/>
                      <a:pt x="274" y="38245"/>
                    </a:cubicBezTo>
                    <a:cubicBezTo>
                      <a:pt x="1302" y="38602"/>
                      <a:pt x="2330" y="38969"/>
                      <a:pt x="3358" y="39326"/>
                    </a:cubicBezTo>
                    <a:lnTo>
                      <a:pt x="3358" y="39326"/>
                    </a:lnTo>
                    <a:cubicBezTo>
                      <a:pt x="3235" y="39281"/>
                      <a:pt x="3163" y="39114"/>
                      <a:pt x="3163" y="38844"/>
                    </a:cubicBezTo>
                    <a:lnTo>
                      <a:pt x="3100" y="16339"/>
                    </a:lnTo>
                    <a:cubicBezTo>
                      <a:pt x="3090" y="15855"/>
                      <a:pt x="3342" y="15214"/>
                      <a:pt x="3657" y="14920"/>
                    </a:cubicBezTo>
                    <a:lnTo>
                      <a:pt x="18040" y="1240"/>
                    </a:lnTo>
                    <a:cubicBezTo>
                      <a:pt x="18146" y="1143"/>
                      <a:pt x="18245" y="1090"/>
                      <a:pt x="18333" y="1090"/>
                    </a:cubicBezTo>
                    <a:cubicBezTo>
                      <a:pt x="18354" y="1090"/>
                      <a:pt x="18375" y="1093"/>
                      <a:pt x="18394" y="1099"/>
                    </a:cubicBezTo>
                    <a:lnTo>
                      <a:pt x="18394" y="1099"/>
                    </a:lnTo>
                    <a:cubicBezTo>
                      <a:pt x="17369" y="733"/>
                      <a:pt x="16334" y="377"/>
                      <a:pt x="15309" y="11"/>
                    </a:cubicBezTo>
                    <a:cubicBezTo>
                      <a:pt x="15288" y="4"/>
                      <a:pt x="15267" y="1"/>
                      <a:pt x="15244" y="1"/>
                    </a:cubicBezTo>
                    <a:close/>
                    <a:moveTo>
                      <a:pt x="3358" y="39326"/>
                    </a:moveTo>
                    <a:lnTo>
                      <a:pt x="3358" y="39326"/>
                    </a:lnTo>
                    <a:cubicBezTo>
                      <a:pt x="3360" y="39326"/>
                      <a:pt x="3361" y="39327"/>
                      <a:pt x="3363" y="39328"/>
                    </a:cubicBezTo>
                    <a:cubicBezTo>
                      <a:pt x="3361" y="39327"/>
                      <a:pt x="3360" y="39326"/>
                      <a:pt x="3358" y="39326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Google Shape;802;p53">
                <a:extLst>
                  <a:ext uri="{FF2B5EF4-FFF2-40B4-BE49-F238E27FC236}">
                    <a16:creationId xmlns:a16="http://schemas.microsoft.com/office/drawing/2014/main" id="{7E3C5A4C-E4EA-452E-9148-A46AE6E39A7B}"/>
                  </a:ext>
                </a:extLst>
              </p:cNvPr>
              <p:cNvSpPr/>
              <p:nvPr/>
            </p:nvSpPr>
            <p:spPr>
              <a:xfrm>
                <a:off x="1325047" y="1440710"/>
                <a:ext cx="696617" cy="1708863"/>
              </a:xfrm>
              <a:custGeom>
                <a:avLst/>
                <a:gdLst/>
                <a:ahLst/>
                <a:cxnLst/>
                <a:rect l="l" t="t" r="r" b="b"/>
                <a:pathLst>
                  <a:path w="15593" h="38251" extrusionOk="0">
                    <a:moveTo>
                      <a:pt x="15245" y="1"/>
                    </a:moveTo>
                    <a:cubicBezTo>
                      <a:pt x="15159" y="1"/>
                      <a:pt x="15059" y="49"/>
                      <a:pt x="14951" y="149"/>
                    </a:cubicBezTo>
                    <a:lnTo>
                      <a:pt x="568" y="13829"/>
                    </a:lnTo>
                    <a:cubicBezTo>
                      <a:pt x="253" y="14123"/>
                      <a:pt x="1" y="14764"/>
                      <a:pt x="11" y="15248"/>
                    </a:cubicBezTo>
                    <a:lnTo>
                      <a:pt x="74" y="37753"/>
                    </a:lnTo>
                    <a:cubicBezTo>
                      <a:pt x="74" y="38076"/>
                      <a:pt x="182" y="38250"/>
                      <a:pt x="344" y="38250"/>
                    </a:cubicBezTo>
                    <a:cubicBezTo>
                      <a:pt x="430" y="38250"/>
                      <a:pt x="532" y="38201"/>
                      <a:pt x="641" y="38099"/>
                    </a:cubicBezTo>
                    <a:lnTo>
                      <a:pt x="15025" y="24420"/>
                    </a:lnTo>
                    <a:cubicBezTo>
                      <a:pt x="15340" y="24126"/>
                      <a:pt x="15593" y="23495"/>
                      <a:pt x="15582" y="23002"/>
                    </a:cubicBezTo>
                    <a:lnTo>
                      <a:pt x="15519" y="496"/>
                    </a:lnTo>
                    <a:cubicBezTo>
                      <a:pt x="15519" y="178"/>
                      <a:pt x="15409" y="1"/>
                      <a:pt x="15245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Google Shape;803;p53">
                <a:extLst>
                  <a:ext uri="{FF2B5EF4-FFF2-40B4-BE49-F238E27FC236}">
                    <a16:creationId xmlns:a16="http://schemas.microsoft.com/office/drawing/2014/main" id="{EBC6B6D8-BF6F-495B-B9AA-E1BFDC716E47}"/>
                  </a:ext>
                </a:extLst>
              </p:cNvPr>
              <p:cNvSpPr/>
              <p:nvPr/>
            </p:nvSpPr>
            <p:spPr>
              <a:xfrm>
                <a:off x="1395457" y="1562363"/>
                <a:ext cx="661905" cy="1490358"/>
              </a:xfrm>
              <a:custGeom>
                <a:avLst/>
                <a:gdLst/>
                <a:ahLst/>
                <a:cxnLst/>
                <a:rect l="l" t="t" r="r" b="b"/>
                <a:pathLst>
                  <a:path w="14816" h="33360" extrusionOk="0">
                    <a:moveTo>
                      <a:pt x="14808" y="555"/>
                    </a:moveTo>
                    <a:cubicBezTo>
                      <a:pt x="14810" y="555"/>
                      <a:pt x="14813" y="556"/>
                      <a:pt x="14815" y="557"/>
                    </a:cubicBezTo>
                    <a:cubicBezTo>
                      <a:pt x="14813" y="556"/>
                      <a:pt x="14810" y="555"/>
                      <a:pt x="14808" y="555"/>
                    </a:cubicBezTo>
                    <a:close/>
                    <a:moveTo>
                      <a:pt x="13213" y="1"/>
                    </a:moveTo>
                    <a:cubicBezTo>
                      <a:pt x="13140" y="1"/>
                      <a:pt x="13056" y="44"/>
                      <a:pt x="12966" y="127"/>
                    </a:cubicBezTo>
                    <a:lnTo>
                      <a:pt x="484" y="11768"/>
                    </a:lnTo>
                    <a:cubicBezTo>
                      <a:pt x="221" y="12020"/>
                      <a:pt x="1" y="12567"/>
                      <a:pt x="1" y="12987"/>
                    </a:cubicBezTo>
                    <a:lnTo>
                      <a:pt x="116" y="32393"/>
                    </a:lnTo>
                    <a:cubicBezTo>
                      <a:pt x="116" y="32635"/>
                      <a:pt x="190" y="32782"/>
                      <a:pt x="295" y="32813"/>
                    </a:cubicBezTo>
                    <a:cubicBezTo>
                      <a:pt x="809" y="33002"/>
                      <a:pt x="1324" y="33181"/>
                      <a:pt x="1839" y="33359"/>
                    </a:cubicBezTo>
                    <a:cubicBezTo>
                      <a:pt x="1724" y="33317"/>
                      <a:pt x="1650" y="33170"/>
                      <a:pt x="1650" y="32939"/>
                    </a:cubicBezTo>
                    <a:lnTo>
                      <a:pt x="1545" y="13533"/>
                    </a:lnTo>
                    <a:cubicBezTo>
                      <a:pt x="1535" y="13102"/>
                      <a:pt x="1755" y="12556"/>
                      <a:pt x="2028" y="12304"/>
                    </a:cubicBezTo>
                    <a:lnTo>
                      <a:pt x="14500" y="673"/>
                    </a:lnTo>
                    <a:cubicBezTo>
                      <a:pt x="14596" y="585"/>
                      <a:pt x="14680" y="546"/>
                      <a:pt x="14751" y="546"/>
                    </a:cubicBezTo>
                    <a:cubicBezTo>
                      <a:pt x="14771" y="546"/>
                      <a:pt x="14790" y="549"/>
                      <a:pt x="14808" y="555"/>
                    </a:cubicBezTo>
                    <a:lnTo>
                      <a:pt x="14808" y="555"/>
                    </a:lnTo>
                    <a:cubicBezTo>
                      <a:pt x="14295" y="377"/>
                      <a:pt x="13783" y="189"/>
                      <a:pt x="13270" y="11"/>
                    </a:cubicBezTo>
                    <a:cubicBezTo>
                      <a:pt x="13252" y="4"/>
                      <a:pt x="13233" y="1"/>
                      <a:pt x="13213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0" name="Google Shape;804;p53">
                <a:extLst>
                  <a:ext uri="{FF2B5EF4-FFF2-40B4-BE49-F238E27FC236}">
                    <a16:creationId xmlns:a16="http://schemas.microsoft.com/office/drawing/2014/main" id="{9C62A160-B03F-41FA-BECD-F5986C329EA1}"/>
                  </a:ext>
                </a:extLst>
              </p:cNvPr>
              <p:cNvSpPr/>
              <p:nvPr/>
            </p:nvSpPr>
            <p:spPr>
              <a:xfrm>
                <a:off x="1463990" y="1586756"/>
                <a:ext cx="606508" cy="1466457"/>
              </a:xfrm>
              <a:custGeom>
                <a:avLst/>
                <a:gdLst/>
                <a:ahLst/>
                <a:cxnLst/>
                <a:rect l="l" t="t" r="r" b="b"/>
                <a:pathLst>
                  <a:path w="13576" h="32825" extrusionOk="0">
                    <a:moveTo>
                      <a:pt x="13220" y="0"/>
                    </a:moveTo>
                    <a:cubicBezTo>
                      <a:pt x="13146" y="0"/>
                      <a:pt x="13059" y="41"/>
                      <a:pt x="12966" y="127"/>
                    </a:cubicBezTo>
                    <a:lnTo>
                      <a:pt x="494" y="11758"/>
                    </a:lnTo>
                    <a:cubicBezTo>
                      <a:pt x="221" y="12010"/>
                      <a:pt x="1" y="12556"/>
                      <a:pt x="11" y="12987"/>
                    </a:cubicBezTo>
                    <a:lnTo>
                      <a:pt x="116" y="32393"/>
                    </a:lnTo>
                    <a:cubicBezTo>
                      <a:pt x="116" y="32670"/>
                      <a:pt x="217" y="32824"/>
                      <a:pt x="361" y="32824"/>
                    </a:cubicBezTo>
                    <a:cubicBezTo>
                      <a:pt x="435" y="32824"/>
                      <a:pt x="521" y="32784"/>
                      <a:pt x="610" y="32698"/>
                    </a:cubicBezTo>
                    <a:lnTo>
                      <a:pt x="13092" y="21067"/>
                    </a:lnTo>
                    <a:cubicBezTo>
                      <a:pt x="13365" y="20814"/>
                      <a:pt x="13575" y="20268"/>
                      <a:pt x="13575" y="19848"/>
                    </a:cubicBezTo>
                    <a:lnTo>
                      <a:pt x="13459" y="431"/>
                    </a:lnTo>
                    <a:cubicBezTo>
                      <a:pt x="13459" y="154"/>
                      <a:pt x="13363" y="0"/>
                      <a:pt x="13220" y="0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" name="Google Shape;805;p53">
              <a:extLst>
                <a:ext uri="{FF2B5EF4-FFF2-40B4-BE49-F238E27FC236}">
                  <a16:creationId xmlns:a16="http://schemas.microsoft.com/office/drawing/2014/main" id="{75EE3BC9-A118-43AC-B92B-E219A2001C01}"/>
                </a:ext>
              </a:extLst>
            </p:cNvPr>
            <p:cNvGrpSpPr/>
            <p:nvPr/>
          </p:nvGrpSpPr>
          <p:grpSpPr>
            <a:xfrm>
              <a:off x="2270536" y="2760030"/>
              <a:ext cx="1666666" cy="1083364"/>
              <a:chOff x="3028945" y="2612942"/>
              <a:chExt cx="1979884" cy="1286961"/>
            </a:xfrm>
          </p:grpSpPr>
          <p:grpSp>
            <p:nvGrpSpPr>
              <p:cNvPr id="129" name="Google Shape;806;p53">
                <a:extLst>
                  <a:ext uri="{FF2B5EF4-FFF2-40B4-BE49-F238E27FC236}">
                    <a16:creationId xmlns:a16="http://schemas.microsoft.com/office/drawing/2014/main" id="{97A60781-6BAE-495B-9360-C83B693147D1}"/>
                  </a:ext>
                </a:extLst>
              </p:cNvPr>
              <p:cNvGrpSpPr/>
              <p:nvPr/>
            </p:nvGrpSpPr>
            <p:grpSpPr>
              <a:xfrm>
                <a:off x="3048248" y="2612942"/>
                <a:ext cx="1960580" cy="1159377"/>
                <a:chOff x="4923200" y="1561363"/>
                <a:chExt cx="975025" cy="576575"/>
              </a:xfrm>
            </p:grpSpPr>
            <p:sp>
              <p:nvSpPr>
                <p:cNvPr id="176" name="Google Shape;807;p53">
                  <a:extLst>
                    <a:ext uri="{FF2B5EF4-FFF2-40B4-BE49-F238E27FC236}">
                      <a16:creationId xmlns:a16="http://schemas.microsoft.com/office/drawing/2014/main" id="{7147DEAD-9F4D-43A0-A645-A537E405DF7D}"/>
                    </a:ext>
                  </a:extLst>
                </p:cNvPr>
                <p:cNvSpPr/>
                <p:nvPr/>
              </p:nvSpPr>
              <p:spPr>
                <a:xfrm>
                  <a:off x="4923200" y="1561363"/>
                  <a:ext cx="975025" cy="5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1" h="23063" extrusionOk="0">
                      <a:moveTo>
                        <a:pt x="24607" y="0"/>
                      </a:moveTo>
                      <a:lnTo>
                        <a:pt x="21" y="14289"/>
                      </a:lnTo>
                      <a:cubicBezTo>
                        <a:pt x="409" y="14510"/>
                        <a:pt x="0" y="14752"/>
                        <a:pt x="388" y="14972"/>
                      </a:cubicBezTo>
                      <a:cubicBezTo>
                        <a:pt x="550" y="15068"/>
                        <a:pt x="714" y="15082"/>
                        <a:pt x="880" y="15082"/>
                      </a:cubicBezTo>
                      <a:cubicBezTo>
                        <a:pt x="953" y="15082"/>
                        <a:pt x="1026" y="15080"/>
                        <a:pt x="1099" y="15080"/>
                      </a:cubicBezTo>
                      <a:cubicBezTo>
                        <a:pt x="1259" y="15080"/>
                        <a:pt x="1419" y="15093"/>
                        <a:pt x="1576" y="15182"/>
                      </a:cubicBezTo>
                      <a:cubicBezTo>
                        <a:pt x="1964" y="15403"/>
                        <a:pt x="1544" y="15644"/>
                        <a:pt x="1933" y="15876"/>
                      </a:cubicBezTo>
                      <a:cubicBezTo>
                        <a:pt x="2086" y="15963"/>
                        <a:pt x="2244" y="15978"/>
                        <a:pt x="2403" y="15978"/>
                      </a:cubicBezTo>
                      <a:cubicBezTo>
                        <a:pt x="2489" y="15978"/>
                        <a:pt x="2575" y="15973"/>
                        <a:pt x="2661" y="15973"/>
                      </a:cubicBezTo>
                      <a:cubicBezTo>
                        <a:pt x="2820" y="15973"/>
                        <a:pt x="2978" y="15989"/>
                        <a:pt x="3131" y="16076"/>
                      </a:cubicBezTo>
                      <a:cubicBezTo>
                        <a:pt x="3519" y="16307"/>
                        <a:pt x="3099" y="16548"/>
                        <a:pt x="3488" y="16769"/>
                      </a:cubicBezTo>
                      <a:cubicBezTo>
                        <a:pt x="3645" y="16858"/>
                        <a:pt x="3806" y="16872"/>
                        <a:pt x="3969" y="16872"/>
                      </a:cubicBezTo>
                      <a:cubicBezTo>
                        <a:pt x="4043" y="16872"/>
                        <a:pt x="4117" y="16869"/>
                        <a:pt x="4191" y="16869"/>
                      </a:cubicBezTo>
                      <a:cubicBezTo>
                        <a:pt x="4358" y="16869"/>
                        <a:pt x="4525" y="16883"/>
                        <a:pt x="4686" y="16979"/>
                      </a:cubicBezTo>
                      <a:cubicBezTo>
                        <a:pt x="5074" y="17199"/>
                        <a:pt x="4654" y="17441"/>
                        <a:pt x="5043" y="17662"/>
                      </a:cubicBezTo>
                      <a:cubicBezTo>
                        <a:pt x="5204" y="17757"/>
                        <a:pt x="5371" y="17772"/>
                        <a:pt x="5538" y="17772"/>
                      </a:cubicBezTo>
                      <a:cubicBezTo>
                        <a:pt x="5612" y="17772"/>
                        <a:pt x="5686" y="17769"/>
                        <a:pt x="5760" y="17769"/>
                      </a:cubicBezTo>
                      <a:cubicBezTo>
                        <a:pt x="5923" y="17769"/>
                        <a:pt x="6084" y="17783"/>
                        <a:pt x="6241" y="17872"/>
                      </a:cubicBezTo>
                      <a:cubicBezTo>
                        <a:pt x="6629" y="18093"/>
                        <a:pt x="6209" y="18334"/>
                        <a:pt x="6598" y="18565"/>
                      </a:cubicBezTo>
                      <a:cubicBezTo>
                        <a:pt x="6754" y="18654"/>
                        <a:pt x="6916" y="18668"/>
                        <a:pt x="7078" y="18668"/>
                      </a:cubicBezTo>
                      <a:cubicBezTo>
                        <a:pt x="7153" y="18668"/>
                        <a:pt x="7228" y="18665"/>
                        <a:pt x="7303" y="18665"/>
                      </a:cubicBezTo>
                      <a:cubicBezTo>
                        <a:pt x="7469" y="18665"/>
                        <a:pt x="7635" y="18680"/>
                        <a:pt x="7796" y="18775"/>
                      </a:cubicBezTo>
                      <a:cubicBezTo>
                        <a:pt x="8184" y="18996"/>
                        <a:pt x="7764" y="19238"/>
                        <a:pt x="8153" y="19459"/>
                      </a:cubicBezTo>
                      <a:cubicBezTo>
                        <a:pt x="8314" y="19554"/>
                        <a:pt x="8479" y="19569"/>
                        <a:pt x="8646" y="19569"/>
                      </a:cubicBezTo>
                      <a:cubicBezTo>
                        <a:pt x="8721" y="19569"/>
                        <a:pt x="8796" y="19566"/>
                        <a:pt x="8871" y="19566"/>
                      </a:cubicBezTo>
                      <a:cubicBezTo>
                        <a:pt x="9033" y="19566"/>
                        <a:pt x="9195" y="19580"/>
                        <a:pt x="9351" y="19669"/>
                      </a:cubicBezTo>
                      <a:cubicBezTo>
                        <a:pt x="9739" y="19889"/>
                        <a:pt x="9319" y="20131"/>
                        <a:pt x="9708" y="20362"/>
                      </a:cubicBezTo>
                      <a:cubicBezTo>
                        <a:pt x="9861" y="20449"/>
                        <a:pt x="10019" y="20464"/>
                        <a:pt x="10177" y="20464"/>
                      </a:cubicBezTo>
                      <a:cubicBezTo>
                        <a:pt x="10264" y="20464"/>
                        <a:pt x="10350" y="20460"/>
                        <a:pt x="10436" y="20460"/>
                      </a:cubicBezTo>
                      <a:cubicBezTo>
                        <a:pt x="10595" y="20460"/>
                        <a:pt x="10753" y="20475"/>
                        <a:pt x="10906" y="20562"/>
                      </a:cubicBezTo>
                      <a:cubicBezTo>
                        <a:pt x="11294" y="20793"/>
                        <a:pt x="10874" y="21035"/>
                        <a:pt x="11263" y="21255"/>
                      </a:cubicBezTo>
                      <a:cubicBezTo>
                        <a:pt x="11424" y="21351"/>
                        <a:pt x="11591" y="21365"/>
                        <a:pt x="11758" y="21365"/>
                      </a:cubicBezTo>
                      <a:cubicBezTo>
                        <a:pt x="11832" y="21365"/>
                        <a:pt x="11906" y="21363"/>
                        <a:pt x="11980" y="21363"/>
                      </a:cubicBezTo>
                      <a:cubicBezTo>
                        <a:pt x="12143" y="21363"/>
                        <a:pt x="12304" y="21376"/>
                        <a:pt x="12461" y="21465"/>
                      </a:cubicBezTo>
                      <a:cubicBezTo>
                        <a:pt x="12849" y="21696"/>
                        <a:pt x="12440" y="21927"/>
                        <a:pt x="12828" y="22159"/>
                      </a:cubicBezTo>
                      <a:cubicBezTo>
                        <a:pt x="12985" y="22247"/>
                        <a:pt x="13145" y="22261"/>
                        <a:pt x="13305" y="22261"/>
                      </a:cubicBezTo>
                      <a:cubicBezTo>
                        <a:pt x="13379" y="22261"/>
                        <a:pt x="13453" y="22259"/>
                        <a:pt x="13526" y="22259"/>
                      </a:cubicBezTo>
                      <a:cubicBezTo>
                        <a:pt x="13691" y="22259"/>
                        <a:pt x="13855" y="22273"/>
                        <a:pt x="14016" y="22369"/>
                      </a:cubicBezTo>
                      <a:cubicBezTo>
                        <a:pt x="14415" y="22590"/>
                        <a:pt x="13995" y="22831"/>
                        <a:pt x="14383" y="23062"/>
                      </a:cubicBezTo>
                      <a:lnTo>
                        <a:pt x="38969" y="8763"/>
                      </a:lnTo>
                      <a:cubicBezTo>
                        <a:pt x="38581" y="8542"/>
                        <a:pt x="39001" y="8301"/>
                        <a:pt x="38612" y="8080"/>
                      </a:cubicBezTo>
                      <a:cubicBezTo>
                        <a:pt x="38451" y="7984"/>
                        <a:pt x="38286" y="7969"/>
                        <a:pt x="38119" y="7969"/>
                      </a:cubicBezTo>
                      <a:cubicBezTo>
                        <a:pt x="38044" y="7969"/>
                        <a:pt x="37969" y="7972"/>
                        <a:pt x="37894" y="7972"/>
                      </a:cubicBezTo>
                      <a:cubicBezTo>
                        <a:pt x="37732" y="7972"/>
                        <a:pt x="37571" y="7958"/>
                        <a:pt x="37414" y="7869"/>
                      </a:cubicBezTo>
                      <a:cubicBezTo>
                        <a:pt x="37026" y="7638"/>
                        <a:pt x="37435" y="7407"/>
                        <a:pt x="37047" y="7176"/>
                      </a:cubicBezTo>
                      <a:cubicBezTo>
                        <a:pt x="36890" y="7087"/>
                        <a:pt x="36730" y="7073"/>
                        <a:pt x="36569" y="7073"/>
                      </a:cubicBezTo>
                      <a:cubicBezTo>
                        <a:pt x="36496" y="7073"/>
                        <a:pt x="36423" y="7076"/>
                        <a:pt x="36350" y="7076"/>
                      </a:cubicBezTo>
                      <a:cubicBezTo>
                        <a:pt x="36185" y="7076"/>
                        <a:pt x="36020" y="7062"/>
                        <a:pt x="35859" y="6966"/>
                      </a:cubicBezTo>
                      <a:cubicBezTo>
                        <a:pt x="35471" y="6746"/>
                        <a:pt x="35880" y="6504"/>
                        <a:pt x="35492" y="6272"/>
                      </a:cubicBezTo>
                      <a:cubicBezTo>
                        <a:pt x="35339" y="6186"/>
                        <a:pt x="35182" y="6171"/>
                        <a:pt x="35026" y="6171"/>
                      </a:cubicBezTo>
                      <a:cubicBezTo>
                        <a:pt x="34941" y="6171"/>
                        <a:pt x="34855" y="6175"/>
                        <a:pt x="34770" y="6175"/>
                      </a:cubicBezTo>
                      <a:cubicBezTo>
                        <a:pt x="34613" y="6175"/>
                        <a:pt x="34457" y="6160"/>
                        <a:pt x="34304" y="6073"/>
                      </a:cubicBezTo>
                      <a:cubicBezTo>
                        <a:pt x="33916" y="5842"/>
                        <a:pt x="34325" y="5600"/>
                        <a:pt x="33937" y="5380"/>
                      </a:cubicBezTo>
                      <a:cubicBezTo>
                        <a:pt x="33780" y="5291"/>
                        <a:pt x="33620" y="5277"/>
                        <a:pt x="33460" y="5277"/>
                      </a:cubicBezTo>
                      <a:cubicBezTo>
                        <a:pt x="33386" y="5277"/>
                        <a:pt x="33312" y="5280"/>
                        <a:pt x="33239" y="5280"/>
                      </a:cubicBezTo>
                      <a:cubicBezTo>
                        <a:pt x="33074" y="5280"/>
                        <a:pt x="32910" y="5265"/>
                        <a:pt x="32749" y="5170"/>
                      </a:cubicBezTo>
                      <a:cubicBezTo>
                        <a:pt x="32361" y="4949"/>
                        <a:pt x="32770" y="4707"/>
                        <a:pt x="32382" y="4486"/>
                      </a:cubicBezTo>
                      <a:cubicBezTo>
                        <a:pt x="32221" y="4391"/>
                        <a:pt x="32057" y="4376"/>
                        <a:pt x="31892" y="4376"/>
                      </a:cubicBezTo>
                      <a:cubicBezTo>
                        <a:pt x="31818" y="4376"/>
                        <a:pt x="31744" y="4379"/>
                        <a:pt x="31671" y="4379"/>
                      </a:cubicBezTo>
                      <a:cubicBezTo>
                        <a:pt x="31510" y="4379"/>
                        <a:pt x="31351" y="4365"/>
                        <a:pt x="31194" y="4276"/>
                      </a:cubicBezTo>
                      <a:cubicBezTo>
                        <a:pt x="30806" y="4045"/>
                        <a:pt x="31215" y="3804"/>
                        <a:pt x="30827" y="3583"/>
                      </a:cubicBezTo>
                      <a:cubicBezTo>
                        <a:pt x="30670" y="3494"/>
                        <a:pt x="30510" y="3480"/>
                        <a:pt x="30349" y="3480"/>
                      </a:cubicBezTo>
                      <a:cubicBezTo>
                        <a:pt x="30276" y="3480"/>
                        <a:pt x="30203" y="3483"/>
                        <a:pt x="30130" y="3483"/>
                      </a:cubicBezTo>
                      <a:cubicBezTo>
                        <a:pt x="29965" y="3483"/>
                        <a:pt x="29800" y="3468"/>
                        <a:pt x="29639" y="3373"/>
                      </a:cubicBezTo>
                      <a:cubicBezTo>
                        <a:pt x="29251" y="3152"/>
                        <a:pt x="29660" y="2910"/>
                        <a:pt x="29272" y="2690"/>
                      </a:cubicBezTo>
                      <a:cubicBezTo>
                        <a:pt x="29110" y="2594"/>
                        <a:pt x="28946" y="2580"/>
                        <a:pt x="28780" y="2580"/>
                      </a:cubicBezTo>
                      <a:cubicBezTo>
                        <a:pt x="28707" y="2580"/>
                        <a:pt x="28634" y="2582"/>
                        <a:pt x="28561" y="2582"/>
                      </a:cubicBezTo>
                      <a:cubicBezTo>
                        <a:pt x="28401" y="2582"/>
                        <a:pt x="28241" y="2569"/>
                        <a:pt x="28084" y="2480"/>
                      </a:cubicBezTo>
                      <a:cubicBezTo>
                        <a:pt x="27696" y="2249"/>
                        <a:pt x="28105" y="2018"/>
                        <a:pt x="27717" y="1786"/>
                      </a:cubicBezTo>
                      <a:cubicBezTo>
                        <a:pt x="27560" y="1698"/>
                        <a:pt x="27401" y="1684"/>
                        <a:pt x="27240" y="1684"/>
                      </a:cubicBezTo>
                      <a:cubicBezTo>
                        <a:pt x="27166" y="1684"/>
                        <a:pt x="27092" y="1686"/>
                        <a:pt x="27019" y="1686"/>
                      </a:cubicBezTo>
                      <a:cubicBezTo>
                        <a:pt x="26854" y="1686"/>
                        <a:pt x="26690" y="1672"/>
                        <a:pt x="26529" y="1576"/>
                      </a:cubicBezTo>
                      <a:cubicBezTo>
                        <a:pt x="26141" y="1355"/>
                        <a:pt x="26550" y="1114"/>
                        <a:pt x="26162" y="893"/>
                      </a:cubicBezTo>
                      <a:cubicBezTo>
                        <a:pt x="25997" y="800"/>
                        <a:pt x="25829" y="787"/>
                        <a:pt x="25660" y="787"/>
                      </a:cubicBezTo>
                      <a:cubicBezTo>
                        <a:pt x="25599" y="787"/>
                        <a:pt x="25538" y="789"/>
                        <a:pt x="25477" y="789"/>
                      </a:cubicBezTo>
                      <a:cubicBezTo>
                        <a:pt x="25308" y="789"/>
                        <a:pt x="25139" y="777"/>
                        <a:pt x="24974" y="683"/>
                      </a:cubicBezTo>
                      <a:cubicBezTo>
                        <a:pt x="24586" y="463"/>
                        <a:pt x="24995" y="220"/>
                        <a:pt x="24607" y="0"/>
                      </a:cubicBezTo>
                      <a:close/>
                    </a:path>
                  </a:pathLst>
                </a:custGeom>
                <a:solidFill>
                  <a:srgbClr val="FDE264"/>
                </a:solidFill>
                <a:ln w="7350" cap="flat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7" name="Google Shape;808;p53">
                  <a:extLst>
                    <a:ext uri="{FF2B5EF4-FFF2-40B4-BE49-F238E27FC236}">
                      <a16:creationId xmlns:a16="http://schemas.microsoft.com/office/drawing/2014/main" id="{16D51F28-3212-437E-8B90-A2A563E42537}"/>
                    </a:ext>
                  </a:extLst>
                </p:cNvPr>
                <p:cNvSpPr/>
                <p:nvPr/>
              </p:nvSpPr>
              <p:spPr>
                <a:xfrm>
                  <a:off x="5530725" y="1643313"/>
                  <a:ext cx="214650" cy="1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81" fill="none" extrusionOk="0">
                      <a:moveTo>
                        <a:pt x="1" y="0"/>
                      </a:moveTo>
                      <a:lnTo>
                        <a:pt x="8585" y="4981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8" name="Google Shape;809;p53">
                  <a:extLst>
                    <a:ext uri="{FF2B5EF4-FFF2-40B4-BE49-F238E27FC236}">
                      <a16:creationId xmlns:a16="http://schemas.microsoft.com/office/drawing/2014/main" id="{F035AFE6-26E8-4F1E-A4AB-E3ACA517789C}"/>
                    </a:ext>
                  </a:extLst>
                </p:cNvPr>
                <p:cNvSpPr/>
                <p:nvPr/>
              </p:nvSpPr>
              <p:spPr>
                <a:xfrm>
                  <a:off x="5501300" y="1661938"/>
                  <a:ext cx="2146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93" fill="none" extrusionOk="0">
                      <a:moveTo>
                        <a:pt x="1" y="1"/>
                      </a:moveTo>
                      <a:lnTo>
                        <a:pt x="8585" y="4992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9" name="Google Shape;810;p53">
                  <a:extLst>
                    <a:ext uri="{FF2B5EF4-FFF2-40B4-BE49-F238E27FC236}">
                      <a16:creationId xmlns:a16="http://schemas.microsoft.com/office/drawing/2014/main" id="{E98CDF70-1F65-4C30-A4E3-7DEB2C83C5F5}"/>
                    </a:ext>
                  </a:extLst>
                </p:cNvPr>
                <p:cNvSpPr/>
                <p:nvPr/>
              </p:nvSpPr>
              <p:spPr>
                <a:xfrm>
                  <a:off x="5364725" y="1715813"/>
                  <a:ext cx="146075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4" fill="none" extrusionOk="0">
                      <a:moveTo>
                        <a:pt x="0" y="0"/>
                      </a:moveTo>
                      <a:lnTo>
                        <a:pt x="5842" y="3393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0" name="Google Shape;811;p53">
                  <a:extLst>
                    <a:ext uri="{FF2B5EF4-FFF2-40B4-BE49-F238E27FC236}">
                      <a16:creationId xmlns:a16="http://schemas.microsoft.com/office/drawing/2014/main" id="{78A88440-ECB0-4367-8C33-B594743E5293}"/>
                    </a:ext>
                  </a:extLst>
                </p:cNvPr>
                <p:cNvSpPr/>
                <p:nvPr/>
              </p:nvSpPr>
              <p:spPr>
                <a:xfrm>
                  <a:off x="5323500" y="1741263"/>
                  <a:ext cx="146075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6" fill="none" extrusionOk="0">
                      <a:moveTo>
                        <a:pt x="0" y="1"/>
                      </a:moveTo>
                      <a:lnTo>
                        <a:pt x="5842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1" name="Google Shape;812;p53">
                  <a:extLst>
                    <a:ext uri="{FF2B5EF4-FFF2-40B4-BE49-F238E27FC236}">
                      <a16:creationId xmlns:a16="http://schemas.microsoft.com/office/drawing/2014/main" id="{79AC443C-B2B8-4BCF-877D-13EAF64EFE46}"/>
                    </a:ext>
                  </a:extLst>
                </p:cNvPr>
                <p:cNvSpPr/>
                <p:nvPr/>
              </p:nvSpPr>
              <p:spPr>
                <a:xfrm>
                  <a:off x="5272275" y="1772013"/>
                  <a:ext cx="1458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3394" fill="none" extrusionOk="0">
                      <a:moveTo>
                        <a:pt x="0" y="1"/>
                      </a:moveTo>
                      <a:lnTo>
                        <a:pt x="5832" y="3394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2" name="Google Shape;813;p53">
                  <a:extLst>
                    <a:ext uri="{FF2B5EF4-FFF2-40B4-BE49-F238E27FC236}">
                      <a16:creationId xmlns:a16="http://schemas.microsoft.com/office/drawing/2014/main" id="{AADADD0E-4A8F-4E3F-9B9E-CF6B55F0A4C3}"/>
                    </a:ext>
                  </a:extLst>
                </p:cNvPr>
                <p:cNvSpPr/>
                <p:nvPr/>
              </p:nvSpPr>
              <p:spPr>
                <a:xfrm>
                  <a:off x="5225775" y="1799063"/>
                  <a:ext cx="1460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5" fill="none" extrusionOk="0">
                      <a:moveTo>
                        <a:pt x="1" y="0"/>
                      </a:moveTo>
                      <a:lnTo>
                        <a:pt x="5843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3" name="Google Shape;814;p53">
                  <a:extLst>
                    <a:ext uri="{FF2B5EF4-FFF2-40B4-BE49-F238E27FC236}">
                      <a16:creationId xmlns:a16="http://schemas.microsoft.com/office/drawing/2014/main" id="{96FC8E11-6B77-492F-9FBA-458D70BD8693}"/>
                    </a:ext>
                  </a:extLst>
                </p:cNvPr>
                <p:cNvSpPr/>
                <p:nvPr/>
              </p:nvSpPr>
              <p:spPr>
                <a:xfrm>
                  <a:off x="5504450" y="1699763"/>
                  <a:ext cx="149750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3480" fill="none" extrusionOk="0">
                      <a:moveTo>
                        <a:pt x="1" y="1"/>
                      </a:moveTo>
                      <a:lnTo>
                        <a:pt x="5990" y="3479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4" name="Google Shape;815;p53">
                  <a:extLst>
                    <a:ext uri="{FF2B5EF4-FFF2-40B4-BE49-F238E27FC236}">
                      <a16:creationId xmlns:a16="http://schemas.microsoft.com/office/drawing/2014/main" id="{A8C73D99-CCA9-4DCA-BF02-174095289282}"/>
                    </a:ext>
                  </a:extLst>
                </p:cNvPr>
                <p:cNvSpPr/>
                <p:nvPr/>
              </p:nvSpPr>
              <p:spPr>
                <a:xfrm>
                  <a:off x="5551225" y="1821913"/>
                  <a:ext cx="24700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502" extrusionOk="0">
                      <a:moveTo>
                        <a:pt x="579" y="0"/>
                      </a:moveTo>
                      <a:cubicBezTo>
                        <a:pt x="523" y="0"/>
                        <a:pt x="466" y="13"/>
                        <a:pt x="410" y="43"/>
                      </a:cubicBezTo>
                      <a:cubicBezTo>
                        <a:pt x="294" y="116"/>
                        <a:pt x="336" y="158"/>
                        <a:pt x="441" y="253"/>
                      </a:cubicBezTo>
                      <a:cubicBezTo>
                        <a:pt x="557" y="337"/>
                        <a:pt x="568" y="368"/>
                        <a:pt x="515" y="400"/>
                      </a:cubicBezTo>
                      <a:cubicBezTo>
                        <a:pt x="482" y="421"/>
                        <a:pt x="449" y="430"/>
                        <a:pt x="417" y="430"/>
                      </a:cubicBezTo>
                      <a:cubicBezTo>
                        <a:pt x="368" y="430"/>
                        <a:pt x="319" y="410"/>
                        <a:pt x="263" y="379"/>
                      </a:cubicBezTo>
                      <a:cubicBezTo>
                        <a:pt x="200" y="337"/>
                        <a:pt x="84" y="253"/>
                        <a:pt x="84" y="253"/>
                      </a:cubicBezTo>
                      <a:lnTo>
                        <a:pt x="0" y="295"/>
                      </a:lnTo>
                      <a:cubicBezTo>
                        <a:pt x="11" y="295"/>
                        <a:pt x="116" y="379"/>
                        <a:pt x="189" y="421"/>
                      </a:cubicBezTo>
                      <a:cubicBezTo>
                        <a:pt x="270" y="471"/>
                        <a:pt x="351" y="502"/>
                        <a:pt x="431" y="502"/>
                      </a:cubicBezTo>
                      <a:cubicBezTo>
                        <a:pt x="487" y="502"/>
                        <a:pt x="543" y="487"/>
                        <a:pt x="599" y="452"/>
                      </a:cubicBezTo>
                      <a:cubicBezTo>
                        <a:pt x="715" y="389"/>
                        <a:pt x="694" y="337"/>
                        <a:pt x="568" y="232"/>
                      </a:cubicBezTo>
                      <a:cubicBezTo>
                        <a:pt x="462" y="148"/>
                        <a:pt x="441" y="127"/>
                        <a:pt x="504" y="95"/>
                      </a:cubicBezTo>
                      <a:cubicBezTo>
                        <a:pt x="533" y="79"/>
                        <a:pt x="561" y="72"/>
                        <a:pt x="589" y="72"/>
                      </a:cubicBezTo>
                      <a:cubicBezTo>
                        <a:pt x="634" y="72"/>
                        <a:pt x="680" y="90"/>
                        <a:pt x="726" y="116"/>
                      </a:cubicBezTo>
                      <a:cubicBezTo>
                        <a:pt x="799" y="158"/>
                        <a:pt x="904" y="242"/>
                        <a:pt x="915" y="242"/>
                      </a:cubicBezTo>
                      <a:lnTo>
                        <a:pt x="988" y="200"/>
                      </a:lnTo>
                      <a:cubicBezTo>
                        <a:pt x="988" y="200"/>
                        <a:pt x="894" y="116"/>
                        <a:pt x="799" y="64"/>
                      </a:cubicBezTo>
                      <a:cubicBezTo>
                        <a:pt x="736" y="27"/>
                        <a:pt x="660" y="0"/>
                        <a:pt x="579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5" name="Google Shape;816;p53">
                  <a:extLst>
                    <a:ext uri="{FF2B5EF4-FFF2-40B4-BE49-F238E27FC236}">
                      <a16:creationId xmlns:a16="http://schemas.microsoft.com/office/drawing/2014/main" id="{8F7F696D-0F66-45CF-986D-592009CABBD4}"/>
                    </a:ext>
                  </a:extLst>
                </p:cNvPr>
                <p:cNvSpPr/>
                <p:nvPr/>
              </p:nvSpPr>
              <p:spPr>
                <a:xfrm>
                  <a:off x="5536250" y="1811938"/>
                  <a:ext cx="2577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611" extrusionOk="0">
                      <a:moveTo>
                        <a:pt x="568" y="1"/>
                      </a:moveTo>
                      <a:lnTo>
                        <a:pt x="253" y="179"/>
                      </a:lnTo>
                      <a:cubicBezTo>
                        <a:pt x="43" y="305"/>
                        <a:pt x="1" y="368"/>
                        <a:pt x="158" y="463"/>
                      </a:cubicBezTo>
                      <a:cubicBezTo>
                        <a:pt x="253" y="515"/>
                        <a:pt x="379" y="536"/>
                        <a:pt x="389" y="536"/>
                      </a:cubicBezTo>
                      <a:lnTo>
                        <a:pt x="347" y="557"/>
                      </a:lnTo>
                      <a:lnTo>
                        <a:pt x="442" y="610"/>
                      </a:lnTo>
                      <a:lnTo>
                        <a:pt x="1030" y="274"/>
                      </a:lnTo>
                      <a:lnTo>
                        <a:pt x="946" y="221"/>
                      </a:lnTo>
                      <a:lnTo>
                        <a:pt x="463" y="494"/>
                      </a:lnTo>
                      <a:cubicBezTo>
                        <a:pt x="452" y="494"/>
                        <a:pt x="347" y="473"/>
                        <a:pt x="253" y="431"/>
                      </a:cubicBezTo>
                      <a:cubicBezTo>
                        <a:pt x="148" y="358"/>
                        <a:pt x="179" y="326"/>
                        <a:pt x="347" y="232"/>
                      </a:cubicBezTo>
                      <a:lnTo>
                        <a:pt x="652" y="53"/>
                      </a:lnTo>
                      <a:lnTo>
                        <a:pt x="56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6" name="Google Shape;817;p53">
                  <a:extLst>
                    <a:ext uri="{FF2B5EF4-FFF2-40B4-BE49-F238E27FC236}">
                      <a16:creationId xmlns:a16="http://schemas.microsoft.com/office/drawing/2014/main" id="{2C5C8BC6-9159-4269-991F-70722411F2CC}"/>
                    </a:ext>
                  </a:extLst>
                </p:cNvPr>
                <p:cNvSpPr/>
                <p:nvPr/>
              </p:nvSpPr>
              <p:spPr>
                <a:xfrm>
                  <a:off x="5565675" y="1830488"/>
                  <a:ext cx="323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551" extrusionOk="0">
                      <a:moveTo>
                        <a:pt x="603" y="73"/>
                      </a:moveTo>
                      <a:cubicBezTo>
                        <a:pt x="651" y="73"/>
                        <a:pt x="698" y="85"/>
                        <a:pt x="746" y="109"/>
                      </a:cubicBezTo>
                      <a:cubicBezTo>
                        <a:pt x="788" y="141"/>
                        <a:pt x="851" y="193"/>
                        <a:pt x="872" y="204"/>
                      </a:cubicBezTo>
                      <a:lnTo>
                        <a:pt x="473" y="435"/>
                      </a:lnTo>
                      <a:cubicBezTo>
                        <a:pt x="463" y="435"/>
                        <a:pt x="347" y="414"/>
                        <a:pt x="253" y="361"/>
                      </a:cubicBezTo>
                      <a:cubicBezTo>
                        <a:pt x="190" y="319"/>
                        <a:pt x="158" y="267"/>
                        <a:pt x="347" y="162"/>
                      </a:cubicBezTo>
                      <a:cubicBezTo>
                        <a:pt x="444" y="104"/>
                        <a:pt x="525" y="73"/>
                        <a:pt x="603" y="73"/>
                      </a:cubicBezTo>
                      <a:close/>
                      <a:moveTo>
                        <a:pt x="581" y="0"/>
                      </a:moveTo>
                      <a:cubicBezTo>
                        <a:pt x="478" y="0"/>
                        <a:pt x="372" y="38"/>
                        <a:pt x="253" y="109"/>
                      </a:cubicBezTo>
                      <a:cubicBezTo>
                        <a:pt x="0" y="256"/>
                        <a:pt x="53" y="340"/>
                        <a:pt x="169" y="404"/>
                      </a:cubicBezTo>
                      <a:cubicBezTo>
                        <a:pt x="253" y="456"/>
                        <a:pt x="389" y="477"/>
                        <a:pt x="400" y="477"/>
                      </a:cubicBezTo>
                      <a:lnTo>
                        <a:pt x="358" y="498"/>
                      </a:lnTo>
                      <a:lnTo>
                        <a:pt x="452" y="551"/>
                      </a:lnTo>
                      <a:lnTo>
                        <a:pt x="1292" y="57"/>
                      </a:lnTo>
                      <a:lnTo>
                        <a:pt x="1208" y="15"/>
                      </a:lnTo>
                      <a:lnTo>
                        <a:pt x="946" y="162"/>
                      </a:lnTo>
                      <a:cubicBezTo>
                        <a:pt x="935" y="151"/>
                        <a:pt x="872" y="99"/>
                        <a:pt x="820" y="67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7" name="Google Shape;818;p53">
                  <a:extLst>
                    <a:ext uri="{FF2B5EF4-FFF2-40B4-BE49-F238E27FC236}">
                      <a16:creationId xmlns:a16="http://schemas.microsoft.com/office/drawing/2014/main" id="{119ADC83-DE13-4DFA-B0EA-0EB50E6BFD37}"/>
                    </a:ext>
                  </a:extLst>
                </p:cNvPr>
                <p:cNvSpPr/>
                <p:nvPr/>
              </p:nvSpPr>
              <p:spPr>
                <a:xfrm>
                  <a:off x="5633975" y="1867063"/>
                  <a:ext cx="29950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14" extrusionOk="0">
                      <a:moveTo>
                        <a:pt x="768" y="73"/>
                      </a:moveTo>
                      <a:cubicBezTo>
                        <a:pt x="826" y="73"/>
                        <a:pt x="876" y="89"/>
                        <a:pt x="925" y="117"/>
                      </a:cubicBezTo>
                      <a:cubicBezTo>
                        <a:pt x="1051" y="191"/>
                        <a:pt x="1051" y="275"/>
                        <a:pt x="778" y="422"/>
                      </a:cubicBezTo>
                      <a:cubicBezTo>
                        <a:pt x="636" y="508"/>
                        <a:pt x="534" y="544"/>
                        <a:pt x="449" y="544"/>
                      </a:cubicBezTo>
                      <a:cubicBezTo>
                        <a:pt x="388" y="544"/>
                        <a:pt x="336" y="526"/>
                        <a:pt x="283" y="496"/>
                      </a:cubicBezTo>
                      <a:cubicBezTo>
                        <a:pt x="157" y="422"/>
                        <a:pt x="157" y="348"/>
                        <a:pt x="399" y="201"/>
                      </a:cubicBezTo>
                      <a:cubicBezTo>
                        <a:pt x="566" y="112"/>
                        <a:pt x="678" y="73"/>
                        <a:pt x="768" y="73"/>
                      </a:cubicBezTo>
                      <a:close/>
                      <a:moveTo>
                        <a:pt x="745" y="1"/>
                      </a:moveTo>
                      <a:cubicBezTo>
                        <a:pt x="624" y="1"/>
                        <a:pt x="486" y="44"/>
                        <a:pt x="304" y="149"/>
                      </a:cubicBezTo>
                      <a:cubicBezTo>
                        <a:pt x="0" y="327"/>
                        <a:pt x="21" y="432"/>
                        <a:pt x="199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4"/>
                      </a:cubicBezTo>
                      <a:cubicBezTo>
                        <a:pt x="1198" y="296"/>
                        <a:pt x="1187" y="180"/>
                        <a:pt x="1009" y="75"/>
                      </a:cubicBezTo>
                      <a:cubicBezTo>
                        <a:pt x="925" y="29"/>
                        <a:pt x="841" y="1"/>
                        <a:pt x="745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8" name="Google Shape;819;p53">
                  <a:extLst>
                    <a:ext uri="{FF2B5EF4-FFF2-40B4-BE49-F238E27FC236}">
                      <a16:creationId xmlns:a16="http://schemas.microsoft.com/office/drawing/2014/main" id="{C8266BEA-227C-40F1-834D-1F29D84130BF}"/>
                    </a:ext>
                  </a:extLst>
                </p:cNvPr>
                <p:cNvSpPr/>
                <p:nvPr/>
              </p:nvSpPr>
              <p:spPr>
                <a:xfrm>
                  <a:off x="5610325" y="1852388"/>
                  <a:ext cx="299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70" extrusionOk="0">
                      <a:moveTo>
                        <a:pt x="746" y="1"/>
                      </a:moveTo>
                      <a:lnTo>
                        <a:pt x="683" y="53"/>
                      </a:lnTo>
                      <a:cubicBezTo>
                        <a:pt x="694" y="53"/>
                        <a:pt x="820" y="95"/>
                        <a:pt x="925" y="158"/>
                      </a:cubicBezTo>
                      <a:cubicBezTo>
                        <a:pt x="1040" y="232"/>
                        <a:pt x="1051" y="274"/>
                        <a:pt x="967" y="326"/>
                      </a:cubicBezTo>
                      <a:cubicBezTo>
                        <a:pt x="925" y="349"/>
                        <a:pt x="875" y="358"/>
                        <a:pt x="827" y="358"/>
                      </a:cubicBezTo>
                      <a:cubicBezTo>
                        <a:pt x="766" y="358"/>
                        <a:pt x="708" y="344"/>
                        <a:pt x="673" y="326"/>
                      </a:cubicBezTo>
                      <a:lnTo>
                        <a:pt x="515" y="232"/>
                      </a:lnTo>
                      <a:lnTo>
                        <a:pt x="442" y="284"/>
                      </a:lnTo>
                      <a:lnTo>
                        <a:pt x="599" y="368"/>
                      </a:lnTo>
                      <a:cubicBezTo>
                        <a:pt x="683" y="431"/>
                        <a:pt x="725" y="494"/>
                        <a:pt x="620" y="547"/>
                      </a:cubicBezTo>
                      <a:cubicBezTo>
                        <a:pt x="570" y="577"/>
                        <a:pt x="519" y="593"/>
                        <a:pt x="468" y="593"/>
                      </a:cubicBezTo>
                      <a:cubicBezTo>
                        <a:pt x="412" y="593"/>
                        <a:pt x="355" y="575"/>
                        <a:pt x="295" y="536"/>
                      </a:cubicBezTo>
                      <a:cubicBezTo>
                        <a:pt x="179" y="473"/>
                        <a:pt x="85" y="389"/>
                        <a:pt x="85" y="389"/>
                      </a:cubicBezTo>
                      <a:lnTo>
                        <a:pt x="1" y="421"/>
                      </a:lnTo>
                      <a:cubicBezTo>
                        <a:pt x="1" y="431"/>
                        <a:pt x="95" y="515"/>
                        <a:pt x="221" y="589"/>
                      </a:cubicBezTo>
                      <a:cubicBezTo>
                        <a:pt x="313" y="643"/>
                        <a:pt x="399" y="669"/>
                        <a:pt x="482" y="669"/>
                      </a:cubicBezTo>
                      <a:cubicBezTo>
                        <a:pt x="561" y="669"/>
                        <a:pt x="638" y="645"/>
                        <a:pt x="715" y="599"/>
                      </a:cubicBezTo>
                      <a:cubicBezTo>
                        <a:pt x="841" y="526"/>
                        <a:pt x="820" y="473"/>
                        <a:pt x="767" y="410"/>
                      </a:cubicBezTo>
                      <a:lnTo>
                        <a:pt x="767" y="410"/>
                      </a:lnTo>
                      <a:cubicBezTo>
                        <a:pt x="783" y="416"/>
                        <a:pt x="825" y="426"/>
                        <a:pt x="879" y="426"/>
                      </a:cubicBezTo>
                      <a:cubicBezTo>
                        <a:pt x="933" y="426"/>
                        <a:pt x="998" y="416"/>
                        <a:pt x="1061" y="379"/>
                      </a:cubicBezTo>
                      <a:cubicBezTo>
                        <a:pt x="1198" y="295"/>
                        <a:pt x="1198" y="221"/>
                        <a:pt x="1009" y="116"/>
                      </a:cubicBezTo>
                      <a:cubicBezTo>
                        <a:pt x="893" y="43"/>
                        <a:pt x="757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9" name="Google Shape;820;p53">
                  <a:extLst>
                    <a:ext uri="{FF2B5EF4-FFF2-40B4-BE49-F238E27FC236}">
                      <a16:creationId xmlns:a16="http://schemas.microsoft.com/office/drawing/2014/main" id="{EFD26F2A-3E2D-4A65-B00F-BA117BDC3A89}"/>
                    </a:ext>
                  </a:extLst>
                </p:cNvPr>
                <p:cNvSpPr/>
                <p:nvPr/>
              </p:nvSpPr>
              <p:spPr>
                <a:xfrm>
                  <a:off x="5626625" y="18710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74"/>
                      </a:lnTo>
                      <a:lnTo>
                        <a:pt x="94" y="137"/>
                      </a:lnTo>
                      <a:lnTo>
                        <a:pt x="231" y="5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0" name="Google Shape;821;p53">
                  <a:extLst>
                    <a:ext uri="{FF2B5EF4-FFF2-40B4-BE49-F238E27FC236}">
                      <a16:creationId xmlns:a16="http://schemas.microsoft.com/office/drawing/2014/main" id="{FCE8E65E-EA42-48EE-AE85-E5AEDB504AE3}"/>
                    </a:ext>
                  </a:extLst>
                </p:cNvPr>
                <p:cNvSpPr/>
                <p:nvPr/>
              </p:nvSpPr>
              <p:spPr>
                <a:xfrm>
                  <a:off x="5487650" y="1840038"/>
                  <a:ext cx="2605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610" extrusionOk="0">
                      <a:moveTo>
                        <a:pt x="568" y="0"/>
                      </a:moveTo>
                      <a:lnTo>
                        <a:pt x="264" y="180"/>
                      </a:lnTo>
                      <a:cubicBezTo>
                        <a:pt x="43" y="306"/>
                        <a:pt x="1" y="369"/>
                        <a:pt x="169" y="463"/>
                      </a:cubicBezTo>
                      <a:cubicBezTo>
                        <a:pt x="253" y="516"/>
                        <a:pt x="390" y="537"/>
                        <a:pt x="400" y="537"/>
                      </a:cubicBezTo>
                      <a:lnTo>
                        <a:pt x="358" y="558"/>
                      </a:lnTo>
                      <a:lnTo>
                        <a:pt x="453" y="610"/>
                      </a:lnTo>
                      <a:lnTo>
                        <a:pt x="1041" y="274"/>
                      </a:lnTo>
                      <a:lnTo>
                        <a:pt x="946" y="222"/>
                      </a:lnTo>
                      <a:lnTo>
                        <a:pt x="463" y="495"/>
                      </a:lnTo>
                      <a:cubicBezTo>
                        <a:pt x="463" y="495"/>
                        <a:pt x="348" y="484"/>
                        <a:pt x="264" y="432"/>
                      </a:cubicBezTo>
                      <a:cubicBezTo>
                        <a:pt x="148" y="369"/>
                        <a:pt x="190" y="327"/>
                        <a:pt x="348" y="232"/>
                      </a:cubicBezTo>
                      <a:lnTo>
                        <a:pt x="663" y="53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1" name="Google Shape;822;p53">
                  <a:extLst>
                    <a:ext uri="{FF2B5EF4-FFF2-40B4-BE49-F238E27FC236}">
                      <a16:creationId xmlns:a16="http://schemas.microsoft.com/office/drawing/2014/main" id="{833CEAF6-86D2-4ADC-A0CE-6464E2AFCAB1}"/>
                    </a:ext>
                  </a:extLst>
                </p:cNvPr>
                <p:cNvSpPr/>
                <p:nvPr/>
              </p:nvSpPr>
              <p:spPr>
                <a:xfrm>
                  <a:off x="5517075" y="1858588"/>
                  <a:ext cx="326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2" extrusionOk="0">
                      <a:moveTo>
                        <a:pt x="595" y="76"/>
                      </a:moveTo>
                      <a:cubicBezTo>
                        <a:pt x="646" y="76"/>
                        <a:pt x="695" y="90"/>
                        <a:pt x="747" y="120"/>
                      </a:cubicBezTo>
                      <a:cubicBezTo>
                        <a:pt x="799" y="141"/>
                        <a:pt x="862" y="194"/>
                        <a:pt x="873" y="204"/>
                      </a:cubicBezTo>
                      <a:lnTo>
                        <a:pt x="474" y="446"/>
                      </a:lnTo>
                      <a:cubicBezTo>
                        <a:pt x="474" y="435"/>
                        <a:pt x="347" y="414"/>
                        <a:pt x="263" y="362"/>
                      </a:cubicBezTo>
                      <a:cubicBezTo>
                        <a:pt x="189" y="330"/>
                        <a:pt x="158" y="267"/>
                        <a:pt x="358" y="162"/>
                      </a:cubicBezTo>
                      <a:cubicBezTo>
                        <a:pt x="445" y="106"/>
                        <a:pt x="521" y="76"/>
                        <a:pt x="595" y="76"/>
                      </a:cubicBezTo>
                      <a:close/>
                      <a:moveTo>
                        <a:pt x="590" y="1"/>
                      </a:moveTo>
                      <a:cubicBezTo>
                        <a:pt x="488" y="1"/>
                        <a:pt x="383" y="38"/>
                        <a:pt x="263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63" y="456"/>
                        <a:pt x="400" y="477"/>
                        <a:pt x="410" y="477"/>
                      </a:cubicBezTo>
                      <a:lnTo>
                        <a:pt x="368" y="509"/>
                      </a:lnTo>
                      <a:lnTo>
                        <a:pt x="453" y="551"/>
                      </a:lnTo>
                      <a:lnTo>
                        <a:pt x="1303" y="57"/>
                      </a:lnTo>
                      <a:lnTo>
                        <a:pt x="1219" y="15"/>
                      </a:lnTo>
                      <a:lnTo>
                        <a:pt x="957" y="162"/>
                      </a:lnTo>
                      <a:cubicBezTo>
                        <a:pt x="936" y="152"/>
                        <a:pt x="873" y="99"/>
                        <a:pt x="820" y="68"/>
                      </a:cubicBezTo>
                      <a:cubicBezTo>
                        <a:pt x="743" y="23"/>
                        <a:pt x="668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2" name="Google Shape;823;p53">
                  <a:extLst>
                    <a:ext uri="{FF2B5EF4-FFF2-40B4-BE49-F238E27FC236}">
                      <a16:creationId xmlns:a16="http://schemas.microsoft.com/office/drawing/2014/main" id="{E4349186-B0E4-4C0F-B571-A55AC5249285}"/>
                    </a:ext>
                  </a:extLst>
                </p:cNvPr>
                <p:cNvSpPr/>
                <p:nvPr/>
              </p:nvSpPr>
              <p:spPr>
                <a:xfrm>
                  <a:off x="5502875" y="1850088"/>
                  <a:ext cx="247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1" extrusionOk="0">
                      <a:moveTo>
                        <a:pt x="563" y="1"/>
                      </a:moveTo>
                      <a:cubicBezTo>
                        <a:pt x="511" y="1"/>
                        <a:pt x="460" y="12"/>
                        <a:pt x="411" y="40"/>
                      </a:cubicBezTo>
                      <a:cubicBezTo>
                        <a:pt x="295" y="114"/>
                        <a:pt x="327" y="166"/>
                        <a:pt x="442" y="250"/>
                      </a:cubicBezTo>
                      <a:cubicBezTo>
                        <a:pt x="558" y="345"/>
                        <a:pt x="568" y="366"/>
                        <a:pt x="505" y="397"/>
                      </a:cubicBezTo>
                      <a:cubicBezTo>
                        <a:pt x="471" y="418"/>
                        <a:pt x="439" y="428"/>
                        <a:pt x="406" y="428"/>
                      </a:cubicBezTo>
                      <a:cubicBezTo>
                        <a:pt x="358" y="428"/>
                        <a:pt x="310" y="408"/>
                        <a:pt x="253" y="376"/>
                      </a:cubicBezTo>
                      <a:cubicBezTo>
                        <a:pt x="190" y="334"/>
                        <a:pt x="85" y="250"/>
                        <a:pt x="75" y="250"/>
                      </a:cubicBezTo>
                      <a:lnTo>
                        <a:pt x="1" y="292"/>
                      </a:lnTo>
                      <a:cubicBezTo>
                        <a:pt x="1" y="292"/>
                        <a:pt x="106" y="376"/>
                        <a:pt x="180" y="429"/>
                      </a:cubicBezTo>
                      <a:cubicBezTo>
                        <a:pt x="265" y="471"/>
                        <a:pt x="347" y="500"/>
                        <a:pt x="428" y="500"/>
                      </a:cubicBezTo>
                      <a:cubicBezTo>
                        <a:pt x="486" y="500"/>
                        <a:pt x="543" y="485"/>
                        <a:pt x="600" y="450"/>
                      </a:cubicBezTo>
                      <a:cubicBezTo>
                        <a:pt x="715" y="387"/>
                        <a:pt x="684" y="334"/>
                        <a:pt x="568" y="240"/>
                      </a:cubicBezTo>
                      <a:cubicBezTo>
                        <a:pt x="463" y="145"/>
                        <a:pt x="442" y="124"/>
                        <a:pt x="495" y="93"/>
                      </a:cubicBezTo>
                      <a:cubicBezTo>
                        <a:pt x="523" y="77"/>
                        <a:pt x="553" y="70"/>
                        <a:pt x="582" y="70"/>
                      </a:cubicBezTo>
                      <a:cubicBezTo>
                        <a:pt x="629" y="70"/>
                        <a:pt x="676" y="88"/>
                        <a:pt x="715" y="114"/>
                      </a:cubicBezTo>
                      <a:cubicBezTo>
                        <a:pt x="799" y="156"/>
                        <a:pt x="905" y="240"/>
                        <a:pt x="905" y="250"/>
                      </a:cubicBezTo>
                      <a:lnTo>
                        <a:pt x="989" y="208"/>
                      </a:lnTo>
                      <a:cubicBezTo>
                        <a:pt x="978" y="198"/>
                        <a:pt x="884" y="114"/>
                        <a:pt x="799" y="61"/>
                      </a:cubicBezTo>
                      <a:cubicBezTo>
                        <a:pt x="729" y="29"/>
                        <a:pt x="646" y="1"/>
                        <a:pt x="563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3" name="Google Shape;824;p53">
                  <a:extLst>
                    <a:ext uri="{FF2B5EF4-FFF2-40B4-BE49-F238E27FC236}">
                      <a16:creationId xmlns:a16="http://schemas.microsoft.com/office/drawing/2014/main" id="{707D4252-35CB-4719-A450-52508791B0DE}"/>
                    </a:ext>
                  </a:extLst>
                </p:cNvPr>
                <p:cNvSpPr/>
                <p:nvPr/>
              </p:nvSpPr>
              <p:spPr>
                <a:xfrm>
                  <a:off x="5585625" y="18951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66" y="73"/>
                      </a:moveTo>
                      <a:cubicBezTo>
                        <a:pt x="826" y="73"/>
                        <a:pt x="876" y="89"/>
                        <a:pt x="926" y="118"/>
                      </a:cubicBezTo>
                      <a:cubicBezTo>
                        <a:pt x="1052" y="202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58" y="422"/>
                        <a:pt x="158" y="349"/>
                        <a:pt x="400" y="202"/>
                      </a:cubicBezTo>
                      <a:cubicBezTo>
                        <a:pt x="560" y="112"/>
                        <a:pt x="674" y="73"/>
                        <a:pt x="766" y="73"/>
                      </a:cubicBezTo>
                      <a:close/>
                      <a:moveTo>
                        <a:pt x="739" y="1"/>
                      </a:moveTo>
                      <a:cubicBezTo>
                        <a:pt x="619" y="1"/>
                        <a:pt x="480" y="44"/>
                        <a:pt x="305" y="149"/>
                      </a:cubicBezTo>
                      <a:cubicBezTo>
                        <a:pt x="1" y="328"/>
                        <a:pt x="22" y="433"/>
                        <a:pt x="200" y="538"/>
                      </a:cubicBezTo>
                      <a:cubicBezTo>
                        <a:pt x="281" y="586"/>
                        <a:pt x="366" y="614"/>
                        <a:pt x="463" y="614"/>
                      </a:cubicBezTo>
                      <a:cubicBezTo>
                        <a:pt x="579" y="614"/>
                        <a:pt x="712" y="573"/>
                        <a:pt x="873" y="475"/>
                      </a:cubicBezTo>
                      <a:cubicBezTo>
                        <a:pt x="1199" y="296"/>
                        <a:pt x="1188" y="181"/>
                        <a:pt x="999" y="76"/>
                      </a:cubicBezTo>
                      <a:cubicBezTo>
                        <a:pt x="919" y="29"/>
                        <a:pt x="835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4" name="Google Shape;825;p53">
                  <a:extLst>
                    <a:ext uri="{FF2B5EF4-FFF2-40B4-BE49-F238E27FC236}">
                      <a16:creationId xmlns:a16="http://schemas.microsoft.com/office/drawing/2014/main" id="{CC731438-672C-4503-B624-99A8DFD3E28E}"/>
                    </a:ext>
                  </a:extLst>
                </p:cNvPr>
                <p:cNvSpPr/>
                <p:nvPr/>
              </p:nvSpPr>
              <p:spPr>
                <a:xfrm>
                  <a:off x="5578000" y="18991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106" y="137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5" name="Google Shape;826;p53">
                  <a:extLst>
                    <a:ext uri="{FF2B5EF4-FFF2-40B4-BE49-F238E27FC236}">
                      <a16:creationId xmlns:a16="http://schemas.microsoft.com/office/drawing/2014/main" id="{4650DD0A-CD46-474C-8979-ECF10F26DA83}"/>
                    </a:ext>
                  </a:extLst>
                </p:cNvPr>
                <p:cNvSpPr/>
                <p:nvPr/>
              </p:nvSpPr>
              <p:spPr>
                <a:xfrm>
                  <a:off x="5564350" y="1882863"/>
                  <a:ext cx="23950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99" extrusionOk="0">
                      <a:moveTo>
                        <a:pt x="852" y="1"/>
                      </a:moveTo>
                      <a:lnTo>
                        <a:pt x="74" y="200"/>
                      </a:lnTo>
                      <a:lnTo>
                        <a:pt x="1" y="242"/>
                      </a:lnTo>
                      <a:lnTo>
                        <a:pt x="390" y="463"/>
                      </a:lnTo>
                      <a:lnTo>
                        <a:pt x="232" y="547"/>
                      </a:lnTo>
                      <a:lnTo>
                        <a:pt x="327" y="599"/>
                      </a:lnTo>
                      <a:lnTo>
                        <a:pt x="474" y="515"/>
                      </a:lnTo>
                      <a:lnTo>
                        <a:pt x="579" y="568"/>
                      </a:lnTo>
                      <a:lnTo>
                        <a:pt x="652" y="526"/>
                      </a:lnTo>
                      <a:lnTo>
                        <a:pt x="558" y="463"/>
                      </a:lnTo>
                      <a:lnTo>
                        <a:pt x="799" y="326"/>
                      </a:lnTo>
                      <a:lnTo>
                        <a:pt x="705" y="274"/>
                      </a:lnTo>
                      <a:lnTo>
                        <a:pt x="463" y="410"/>
                      </a:lnTo>
                      <a:lnTo>
                        <a:pt x="180" y="253"/>
                      </a:lnTo>
                      <a:lnTo>
                        <a:pt x="957" y="64"/>
                      </a:lnTo>
                      <a:lnTo>
                        <a:pt x="852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6" name="Google Shape;827;p53">
                  <a:extLst>
                    <a:ext uri="{FF2B5EF4-FFF2-40B4-BE49-F238E27FC236}">
                      <a16:creationId xmlns:a16="http://schemas.microsoft.com/office/drawing/2014/main" id="{ECD31760-26E8-4626-99BE-582E082DC055}"/>
                    </a:ext>
                  </a:extLst>
                </p:cNvPr>
                <p:cNvSpPr/>
                <p:nvPr/>
              </p:nvSpPr>
              <p:spPr>
                <a:xfrm>
                  <a:off x="5439325" y="1868163"/>
                  <a:ext cx="257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620" extrusionOk="0">
                      <a:moveTo>
                        <a:pt x="568" y="0"/>
                      </a:moveTo>
                      <a:lnTo>
                        <a:pt x="263" y="178"/>
                      </a:lnTo>
                      <a:cubicBezTo>
                        <a:pt x="42" y="304"/>
                        <a:pt x="0" y="367"/>
                        <a:pt x="168" y="473"/>
                      </a:cubicBezTo>
                      <a:cubicBezTo>
                        <a:pt x="252" y="515"/>
                        <a:pt x="389" y="536"/>
                        <a:pt x="400" y="536"/>
                      </a:cubicBezTo>
                      <a:lnTo>
                        <a:pt x="358" y="568"/>
                      </a:lnTo>
                      <a:lnTo>
                        <a:pt x="442" y="620"/>
                      </a:lnTo>
                      <a:lnTo>
                        <a:pt x="1030" y="273"/>
                      </a:lnTo>
                      <a:lnTo>
                        <a:pt x="946" y="220"/>
                      </a:lnTo>
                      <a:lnTo>
                        <a:pt x="463" y="494"/>
                      </a:lnTo>
                      <a:cubicBezTo>
                        <a:pt x="463" y="494"/>
                        <a:pt x="347" y="483"/>
                        <a:pt x="252" y="430"/>
                      </a:cubicBezTo>
                      <a:cubicBezTo>
                        <a:pt x="147" y="367"/>
                        <a:pt x="179" y="325"/>
                        <a:pt x="347" y="231"/>
                      </a:cubicBezTo>
                      <a:lnTo>
                        <a:pt x="652" y="52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7" name="Google Shape;828;p53">
                  <a:extLst>
                    <a:ext uri="{FF2B5EF4-FFF2-40B4-BE49-F238E27FC236}">
                      <a16:creationId xmlns:a16="http://schemas.microsoft.com/office/drawing/2014/main" id="{585C4C39-21A2-4CA2-9DC1-418FA73B1DC9}"/>
                    </a:ext>
                  </a:extLst>
                </p:cNvPr>
                <p:cNvSpPr/>
                <p:nvPr/>
              </p:nvSpPr>
              <p:spPr>
                <a:xfrm>
                  <a:off x="5468750" y="1886688"/>
                  <a:ext cx="325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562" extrusionOk="0">
                      <a:moveTo>
                        <a:pt x="594" y="76"/>
                      </a:moveTo>
                      <a:cubicBezTo>
                        <a:pt x="645" y="76"/>
                        <a:pt x="695" y="91"/>
                        <a:pt x="746" y="121"/>
                      </a:cubicBezTo>
                      <a:cubicBezTo>
                        <a:pt x="799" y="152"/>
                        <a:pt x="862" y="194"/>
                        <a:pt x="873" y="205"/>
                      </a:cubicBezTo>
                      <a:lnTo>
                        <a:pt x="473" y="446"/>
                      </a:lnTo>
                      <a:cubicBezTo>
                        <a:pt x="462" y="436"/>
                        <a:pt x="347" y="415"/>
                        <a:pt x="263" y="373"/>
                      </a:cubicBezTo>
                      <a:cubicBezTo>
                        <a:pt x="189" y="331"/>
                        <a:pt x="158" y="278"/>
                        <a:pt x="347" y="163"/>
                      </a:cubicBezTo>
                      <a:cubicBezTo>
                        <a:pt x="440" y="106"/>
                        <a:pt x="519" y="76"/>
                        <a:pt x="594" y="76"/>
                      </a:cubicBezTo>
                      <a:close/>
                      <a:moveTo>
                        <a:pt x="581" y="0"/>
                      </a:moveTo>
                      <a:cubicBezTo>
                        <a:pt x="477" y="0"/>
                        <a:pt x="372" y="38"/>
                        <a:pt x="252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52" y="457"/>
                        <a:pt x="389" y="478"/>
                        <a:pt x="399" y="488"/>
                      </a:cubicBezTo>
                      <a:lnTo>
                        <a:pt x="357" y="509"/>
                      </a:lnTo>
                      <a:lnTo>
                        <a:pt x="452" y="562"/>
                      </a:lnTo>
                      <a:lnTo>
                        <a:pt x="1303" y="68"/>
                      </a:lnTo>
                      <a:lnTo>
                        <a:pt x="1209" y="16"/>
                      </a:lnTo>
                      <a:lnTo>
                        <a:pt x="946" y="163"/>
                      </a:lnTo>
                      <a:cubicBezTo>
                        <a:pt x="936" y="152"/>
                        <a:pt x="873" y="100"/>
                        <a:pt x="820" y="68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8" name="Google Shape;829;p53">
                  <a:extLst>
                    <a:ext uri="{FF2B5EF4-FFF2-40B4-BE49-F238E27FC236}">
                      <a16:creationId xmlns:a16="http://schemas.microsoft.com/office/drawing/2014/main" id="{52FD868E-7496-4260-9223-40E1248EDA18}"/>
                    </a:ext>
                  </a:extLst>
                </p:cNvPr>
                <p:cNvSpPr/>
                <p:nvPr/>
              </p:nvSpPr>
              <p:spPr>
                <a:xfrm>
                  <a:off x="5454300" y="1878213"/>
                  <a:ext cx="249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03" extrusionOk="0">
                      <a:moveTo>
                        <a:pt x="566" y="0"/>
                      </a:moveTo>
                      <a:cubicBezTo>
                        <a:pt x="515" y="0"/>
                        <a:pt x="462" y="12"/>
                        <a:pt x="410" y="39"/>
                      </a:cubicBezTo>
                      <a:cubicBezTo>
                        <a:pt x="295" y="113"/>
                        <a:pt x="337" y="166"/>
                        <a:pt x="452" y="250"/>
                      </a:cubicBezTo>
                      <a:cubicBezTo>
                        <a:pt x="557" y="344"/>
                        <a:pt x="578" y="365"/>
                        <a:pt x="515" y="407"/>
                      </a:cubicBezTo>
                      <a:cubicBezTo>
                        <a:pt x="484" y="422"/>
                        <a:pt x="455" y="429"/>
                        <a:pt x="425" y="429"/>
                      </a:cubicBezTo>
                      <a:cubicBezTo>
                        <a:pt x="374" y="429"/>
                        <a:pt x="323" y="409"/>
                        <a:pt x="263" y="376"/>
                      </a:cubicBezTo>
                      <a:cubicBezTo>
                        <a:pt x="200" y="344"/>
                        <a:pt x="95" y="260"/>
                        <a:pt x="85" y="250"/>
                      </a:cubicBezTo>
                      <a:lnTo>
                        <a:pt x="1" y="292"/>
                      </a:lnTo>
                      <a:cubicBezTo>
                        <a:pt x="11" y="302"/>
                        <a:pt x="116" y="386"/>
                        <a:pt x="190" y="428"/>
                      </a:cubicBezTo>
                      <a:cubicBezTo>
                        <a:pt x="266" y="475"/>
                        <a:pt x="346" y="502"/>
                        <a:pt x="426" y="502"/>
                      </a:cubicBezTo>
                      <a:cubicBezTo>
                        <a:pt x="488" y="502"/>
                        <a:pt x="550" y="486"/>
                        <a:pt x="610" y="449"/>
                      </a:cubicBezTo>
                      <a:cubicBezTo>
                        <a:pt x="715" y="386"/>
                        <a:pt x="694" y="334"/>
                        <a:pt x="568" y="239"/>
                      </a:cubicBezTo>
                      <a:cubicBezTo>
                        <a:pt x="463" y="155"/>
                        <a:pt x="452" y="123"/>
                        <a:pt x="505" y="92"/>
                      </a:cubicBezTo>
                      <a:cubicBezTo>
                        <a:pt x="533" y="75"/>
                        <a:pt x="561" y="69"/>
                        <a:pt x="589" y="69"/>
                      </a:cubicBezTo>
                      <a:cubicBezTo>
                        <a:pt x="634" y="69"/>
                        <a:pt x="680" y="87"/>
                        <a:pt x="725" y="113"/>
                      </a:cubicBezTo>
                      <a:cubicBezTo>
                        <a:pt x="799" y="155"/>
                        <a:pt x="914" y="239"/>
                        <a:pt x="914" y="250"/>
                      </a:cubicBezTo>
                      <a:lnTo>
                        <a:pt x="998" y="208"/>
                      </a:lnTo>
                      <a:cubicBezTo>
                        <a:pt x="988" y="197"/>
                        <a:pt x="893" y="123"/>
                        <a:pt x="799" y="71"/>
                      </a:cubicBezTo>
                      <a:cubicBezTo>
                        <a:pt x="734" y="31"/>
                        <a:pt x="652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9" name="Google Shape;830;p53">
                  <a:extLst>
                    <a:ext uri="{FF2B5EF4-FFF2-40B4-BE49-F238E27FC236}">
                      <a16:creationId xmlns:a16="http://schemas.microsoft.com/office/drawing/2014/main" id="{32711DB2-2DC0-45E0-8B5A-1C194FA92FCF}"/>
                    </a:ext>
                  </a:extLst>
                </p:cNvPr>
                <p:cNvSpPr/>
                <p:nvPr/>
              </p:nvSpPr>
              <p:spPr>
                <a:xfrm>
                  <a:off x="5516025" y="1908613"/>
                  <a:ext cx="2892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568" extrusionOk="0">
                      <a:moveTo>
                        <a:pt x="673" y="0"/>
                      </a:moveTo>
                      <a:lnTo>
                        <a:pt x="589" y="42"/>
                      </a:lnTo>
                      <a:lnTo>
                        <a:pt x="978" y="273"/>
                      </a:lnTo>
                      <a:lnTo>
                        <a:pt x="957" y="294"/>
                      </a:lnTo>
                      <a:lnTo>
                        <a:pt x="0" y="494"/>
                      </a:lnTo>
                      <a:lnTo>
                        <a:pt x="63" y="568"/>
                      </a:lnTo>
                      <a:lnTo>
                        <a:pt x="1041" y="346"/>
                      </a:lnTo>
                      <a:lnTo>
                        <a:pt x="1156" y="273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0" name="Google Shape;831;p53">
                  <a:extLst>
                    <a:ext uri="{FF2B5EF4-FFF2-40B4-BE49-F238E27FC236}">
                      <a16:creationId xmlns:a16="http://schemas.microsoft.com/office/drawing/2014/main" id="{C7A9957C-7D6F-49BA-846D-024A4C691D4C}"/>
                    </a:ext>
                  </a:extLst>
                </p:cNvPr>
                <p:cNvSpPr/>
                <p:nvPr/>
              </p:nvSpPr>
              <p:spPr>
                <a:xfrm>
                  <a:off x="5537300" y="1923363"/>
                  <a:ext cx="29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618" extrusionOk="0">
                      <a:moveTo>
                        <a:pt x="751" y="72"/>
                      </a:moveTo>
                      <a:cubicBezTo>
                        <a:pt x="811" y="72"/>
                        <a:pt x="863" y="90"/>
                        <a:pt x="914" y="125"/>
                      </a:cubicBezTo>
                      <a:cubicBezTo>
                        <a:pt x="1051" y="198"/>
                        <a:pt x="1040" y="272"/>
                        <a:pt x="778" y="419"/>
                      </a:cubicBezTo>
                      <a:cubicBezTo>
                        <a:pt x="637" y="505"/>
                        <a:pt x="531" y="541"/>
                        <a:pt x="443" y="541"/>
                      </a:cubicBezTo>
                      <a:cubicBezTo>
                        <a:pt x="380" y="541"/>
                        <a:pt x="326" y="523"/>
                        <a:pt x="274" y="492"/>
                      </a:cubicBezTo>
                      <a:cubicBezTo>
                        <a:pt x="158" y="419"/>
                        <a:pt x="148" y="345"/>
                        <a:pt x="400" y="198"/>
                      </a:cubicBezTo>
                      <a:cubicBezTo>
                        <a:pt x="555" y="111"/>
                        <a:pt x="663" y="72"/>
                        <a:pt x="751" y="72"/>
                      </a:cubicBezTo>
                      <a:close/>
                      <a:moveTo>
                        <a:pt x="746" y="0"/>
                      </a:moveTo>
                      <a:cubicBezTo>
                        <a:pt x="623" y="0"/>
                        <a:pt x="479" y="44"/>
                        <a:pt x="295" y="146"/>
                      </a:cubicBezTo>
                      <a:cubicBezTo>
                        <a:pt x="1" y="324"/>
                        <a:pt x="11" y="440"/>
                        <a:pt x="190" y="545"/>
                      </a:cubicBezTo>
                      <a:cubicBezTo>
                        <a:pt x="273" y="591"/>
                        <a:pt x="357" y="617"/>
                        <a:pt x="450" y="617"/>
                      </a:cubicBezTo>
                      <a:cubicBezTo>
                        <a:pt x="568" y="617"/>
                        <a:pt x="702" y="576"/>
                        <a:pt x="872" y="482"/>
                      </a:cubicBezTo>
                      <a:cubicBezTo>
                        <a:pt x="1188" y="293"/>
                        <a:pt x="1188" y="177"/>
                        <a:pt x="998" y="72"/>
                      </a:cubicBezTo>
                      <a:cubicBezTo>
                        <a:pt x="921" y="26"/>
                        <a:pt x="840" y="0"/>
                        <a:pt x="74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1" name="Google Shape;832;p53">
                  <a:extLst>
                    <a:ext uri="{FF2B5EF4-FFF2-40B4-BE49-F238E27FC236}">
                      <a16:creationId xmlns:a16="http://schemas.microsoft.com/office/drawing/2014/main" id="{55C36A82-1FA4-4B96-A4F7-2590F5526872}"/>
                    </a:ext>
                  </a:extLst>
                </p:cNvPr>
                <p:cNvSpPr/>
                <p:nvPr/>
              </p:nvSpPr>
              <p:spPr>
                <a:xfrm>
                  <a:off x="5529675" y="19272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96" y="138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2" name="Google Shape;833;p53">
                  <a:extLst>
                    <a:ext uri="{FF2B5EF4-FFF2-40B4-BE49-F238E27FC236}">
                      <a16:creationId xmlns:a16="http://schemas.microsoft.com/office/drawing/2014/main" id="{15F549D8-44A6-4398-8985-751C28ED992C}"/>
                    </a:ext>
                  </a:extLst>
                </p:cNvPr>
                <p:cNvSpPr/>
                <p:nvPr/>
              </p:nvSpPr>
              <p:spPr>
                <a:xfrm>
                  <a:off x="5390725" y="1896238"/>
                  <a:ext cx="260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22" extrusionOk="0">
                      <a:moveTo>
                        <a:pt x="578" y="1"/>
                      </a:moveTo>
                      <a:lnTo>
                        <a:pt x="263" y="180"/>
                      </a:lnTo>
                      <a:cubicBezTo>
                        <a:pt x="43" y="316"/>
                        <a:pt x="1" y="379"/>
                        <a:pt x="169" y="474"/>
                      </a:cubicBezTo>
                      <a:cubicBezTo>
                        <a:pt x="253" y="526"/>
                        <a:pt x="389" y="537"/>
                        <a:pt x="400" y="537"/>
                      </a:cubicBezTo>
                      <a:lnTo>
                        <a:pt x="358" y="568"/>
                      </a:lnTo>
                      <a:lnTo>
                        <a:pt x="452" y="621"/>
                      </a:lnTo>
                      <a:lnTo>
                        <a:pt x="1041" y="274"/>
                      </a:lnTo>
                      <a:lnTo>
                        <a:pt x="957" y="222"/>
                      </a:lnTo>
                      <a:lnTo>
                        <a:pt x="473" y="505"/>
                      </a:lnTo>
                      <a:cubicBezTo>
                        <a:pt x="463" y="495"/>
                        <a:pt x="347" y="484"/>
                        <a:pt x="263" y="432"/>
                      </a:cubicBezTo>
                      <a:cubicBezTo>
                        <a:pt x="148" y="369"/>
                        <a:pt x="190" y="327"/>
                        <a:pt x="358" y="232"/>
                      </a:cubicBezTo>
                      <a:lnTo>
                        <a:pt x="662" y="54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3" name="Google Shape;834;p53">
                  <a:extLst>
                    <a:ext uri="{FF2B5EF4-FFF2-40B4-BE49-F238E27FC236}">
                      <a16:creationId xmlns:a16="http://schemas.microsoft.com/office/drawing/2014/main" id="{0E8B1ABA-4BEB-4630-9A89-3E825D5500F5}"/>
                    </a:ext>
                  </a:extLst>
                </p:cNvPr>
                <p:cNvSpPr/>
                <p:nvPr/>
              </p:nvSpPr>
              <p:spPr>
                <a:xfrm>
                  <a:off x="5405975" y="1906388"/>
                  <a:ext cx="247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0" extrusionOk="0">
                      <a:moveTo>
                        <a:pt x="568" y="0"/>
                      </a:moveTo>
                      <a:cubicBezTo>
                        <a:pt x="514" y="0"/>
                        <a:pt x="460" y="14"/>
                        <a:pt x="410" y="47"/>
                      </a:cubicBezTo>
                      <a:cubicBezTo>
                        <a:pt x="295" y="110"/>
                        <a:pt x="326" y="162"/>
                        <a:pt x="442" y="257"/>
                      </a:cubicBezTo>
                      <a:cubicBezTo>
                        <a:pt x="557" y="341"/>
                        <a:pt x="568" y="362"/>
                        <a:pt x="505" y="404"/>
                      </a:cubicBezTo>
                      <a:cubicBezTo>
                        <a:pt x="475" y="421"/>
                        <a:pt x="446" y="429"/>
                        <a:pt x="415" y="429"/>
                      </a:cubicBezTo>
                      <a:cubicBezTo>
                        <a:pt x="367" y="429"/>
                        <a:pt x="316" y="410"/>
                        <a:pt x="253" y="372"/>
                      </a:cubicBezTo>
                      <a:cubicBezTo>
                        <a:pt x="200" y="341"/>
                        <a:pt x="84" y="257"/>
                        <a:pt x="84" y="246"/>
                      </a:cubicBezTo>
                      <a:lnTo>
                        <a:pt x="0" y="288"/>
                      </a:lnTo>
                      <a:cubicBezTo>
                        <a:pt x="0" y="299"/>
                        <a:pt x="105" y="383"/>
                        <a:pt x="179" y="425"/>
                      </a:cubicBezTo>
                      <a:cubicBezTo>
                        <a:pt x="261" y="473"/>
                        <a:pt x="341" y="500"/>
                        <a:pt x="418" y="500"/>
                      </a:cubicBezTo>
                      <a:cubicBezTo>
                        <a:pt x="479" y="500"/>
                        <a:pt x="539" y="483"/>
                        <a:pt x="599" y="446"/>
                      </a:cubicBezTo>
                      <a:cubicBezTo>
                        <a:pt x="715" y="383"/>
                        <a:pt x="694" y="330"/>
                        <a:pt x="568" y="236"/>
                      </a:cubicBezTo>
                      <a:cubicBezTo>
                        <a:pt x="463" y="152"/>
                        <a:pt x="442" y="120"/>
                        <a:pt x="505" y="89"/>
                      </a:cubicBezTo>
                      <a:cubicBezTo>
                        <a:pt x="529" y="73"/>
                        <a:pt x="556" y="66"/>
                        <a:pt x="584" y="66"/>
                      </a:cubicBezTo>
                      <a:cubicBezTo>
                        <a:pt x="630" y="66"/>
                        <a:pt x="680" y="84"/>
                        <a:pt x="725" y="110"/>
                      </a:cubicBezTo>
                      <a:cubicBezTo>
                        <a:pt x="799" y="152"/>
                        <a:pt x="904" y="236"/>
                        <a:pt x="914" y="246"/>
                      </a:cubicBezTo>
                      <a:lnTo>
                        <a:pt x="988" y="204"/>
                      </a:lnTo>
                      <a:cubicBezTo>
                        <a:pt x="988" y="194"/>
                        <a:pt x="883" y="120"/>
                        <a:pt x="799" y="68"/>
                      </a:cubicBezTo>
                      <a:cubicBezTo>
                        <a:pt x="729" y="30"/>
                        <a:pt x="649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4" name="Google Shape;835;p53">
                  <a:extLst>
                    <a:ext uri="{FF2B5EF4-FFF2-40B4-BE49-F238E27FC236}">
                      <a16:creationId xmlns:a16="http://schemas.microsoft.com/office/drawing/2014/main" id="{7D47CB87-BB0C-410D-BEF6-8261AAC943F2}"/>
                    </a:ext>
                  </a:extLst>
                </p:cNvPr>
                <p:cNvSpPr/>
                <p:nvPr/>
              </p:nvSpPr>
              <p:spPr>
                <a:xfrm>
                  <a:off x="5420400" y="1914913"/>
                  <a:ext cx="32350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57" extrusionOk="0">
                      <a:moveTo>
                        <a:pt x="602" y="74"/>
                      </a:moveTo>
                      <a:cubicBezTo>
                        <a:pt x="651" y="74"/>
                        <a:pt x="698" y="87"/>
                        <a:pt x="747" y="115"/>
                      </a:cubicBezTo>
                      <a:cubicBezTo>
                        <a:pt x="789" y="147"/>
                        <a:pt x="852" y="189"/>
                        <a:pt x="873" y="210"/>
                      </a:cubicBezTo>
                      <a:lnTo>
                        <a:pt x="474" y="442"/>
                      </a:lnTo>
                      <a:cubicBezTo>
                        <a:pt x="463" y="442"/>
                        <a:pt x="337" y="421"/>
                        <a:pt x="253" y="368"/>
                      </a:cubicBezTo>
                      <a:cubicBezTo>
                        <a:pt x="180" y="326"/>
                        <a:pt x="159" y="274"/>
                        <a:pt x="348" y="158"/>
                      </a:cubicBezTo>
                      <a:cubicBezTo>
                        <a:pt x="444" y="106"/>
                        <a:pt x="525" y="74"/>
                        <a:pt x="602" y="74"/>
                      </a:cubicBezTo>
                      <a:close/>
                      <a:moveTo>
                        <a:pt x="576" y="0"/>
                      </a:moveTo>
                      <a:cubicBezTo>
                        <a:pt x="475" y="0"/>
                        <a:pt x="371" y="35"/>
                        <a:pt x="253" y="105"/>
                      </a:cubicBezTo>
                      <a:cubicBezTo>
                        <a:pt x="1" y="253"/>
                        <a:pt x="43" y="337"/>
                        <a:pt x="169" y="410"/>
                      </a:cubicBezTo>
                      <a:cubicBezTo>
                        <a:pt x="253" y="463"/>
                        <a:pt x="390" y="484"/>
                        <a:pt x="400" y="484"/>
                      </a:cubicBezTo>
                      <a:lnTo>
                        <a:pt x="358" y="505"/>
                      </a:lnTo>
                      <a:lnTo>
                        <a:pt x="442" y="557"/>
                      </a:lnTo>
                      <a:lnTo>
                        <a:pt x="1294" y="63"/>
                      </a:lnTo>
                      <a:lnTo>
                        <a:pt x="1210" y="10"/>
                      </a:lnTo>
                      <a:lnTo>
                        <a:pt x="946" y="158"/>
                      </a:lnTo>
                      <a:cubicBezTo>
                        <a:pt x="936" y="147"/>
                        <a:pt x="862" y="94"/>
                        <a:pt x="810" y="63"/>
                      </a:cubicBezTo>
                      <a:cubicBezTo>
                        <a:pt x="732" y="22"/>
                        <a:pt x="655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5" name="Google Shape;836;p53">
                  <a:extLst>
                    <a:ext uri="{FF2B5EF4-FFF2-40B4-BE49-F238E27FC236}">
                      <a16:creationId xmlns:a16="http://schemas.microsoft.com/office/drawing/2014/main" id="{E627A91E-33A0-47A8-B6A7-4E758BF85C1E}"/>
                    </a:ext>
                  </a:extLst>
                </p:cNvPr>
                <p:cNvSpPr/>
                <p:nvPr/>
              </p:nvSpPr>
              <p:spPr>
                <a:xfrm>
                  <a:off x="5488700" y="1951463"/>
                  <a:ext cx="299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8" extrusionOk="0">
                      <a:moveTo>
                        <a:pt x="759" y="77"/>
                      </a:moveTo>
                      <a:cubicBezTo>
                        <a:pt x="821" y="77"/>
                        <a:pt x="874" y="95"/>
                        <a:pt x="925" y="124"/>
                      </a:cubicBezTo>
                      <a:cubicBezTo>
                        <a:pt x="1051" y="198"/>
                        <a:pt x="1041" y="272"/>
                        <a:pt x="778" y="430"/>
                      </a:cubicBezTo>
                      <a:cubicBezTo>
                        <a:pt x="639" y="508"/>
                        <a:pt x="538" y="541"/>
                        <a:pt x="453" y="541"/>
                      </a:cubicBezTo>
                      <a:cubicBezTo>
                        <a:pt x="391" y="541"/>
                        <a:pt x="338" y="524"/>
                        <a:pt x="285" y="493"/>
                      </a:cubicBezTo>
                      <a:cubicBezTo>
                        <a:pt x="159" y="419"/>
                        <a:pt x="159" y="346"/>
                        <a:pt x="400" y="208"/>
                      </a:cubicBezTo>
                      <a:cubicBezTo>
                        <a:pt x="556" y="115"/>
                        <a:pt x="668" y="77"/>
                        <a:pt x="759" y="77"/>
                      </a:cubicBezTo>
                      <a:close/>
                      <a:moveTo>
                        <a:pt x="752" y="1"/>
                      </a:moveTo>
                      <a:cubicBezTo>
                        <a:pt x="630" y="1"/>
                        <a:pt x="490" y="45"/>
                        <a:pt x="306" y="145"/>
                      </a:cubicBezTo>
                      <a:cubicBezTo>
                        <a:pt x="1" y="324"/>
                        <a:pt x="22" y="440"/>
                        <a:pt x="201" y="545"/>
                      </a:cubicBezTo>
                      <a:cubicBezTo>
                        <a:pt x="279" y="591"/>
                        <a:pt x="362" y="617"/>
                        <a:pt x="456" y="617"/>
                      </a:cubicBezTo>
                      <a:cubicBezTo>
                        <a:pt x="574" y="617"/>
                        <a:pt x="709" y="576"/>
                        <a:pt x="873" y="482"/>
                      </a:cubicBezTo>
                      <a:cubicBezTo>
                        <a:pt x="1198" y="293"/>
                        <a:pt x="1188" y="177"/>
                        <a:pt x="1009" y="72"/>
                      </a:cubicBezTo>
                      <a:cubicBezTo>
                        <a:pt x="927" y="27"/>
                        <a:pt x="845" y="1"/>
                        <a:pt x="752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6" name="Google Shape;837;p53">
                  <a:extLst>
                    <a:ext uri="{FF2B5EF4-FFF2-40B4-BE49-F238E27FC236}">
                      <a16:creationId xmlns:a16="http://schemas.microsoft.com/office/drawing/2014/main" id="{166B77B0-E94F-40E1-B6ED-E24F8344DD1A}"/>
                    </a:ext>
                  </a:extLst>
                </p:cNvPr>
                <p:cNvSpPr/>
                <p:nvPr/>
              </p:nvSpPr>
              <p:spPr>
                <a:xfrm>
                  <a:off x="5465050" y="1936963"/>
                  <a:ext cx="313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" h="659" extrusionOk="0">
                      <a:moveTo>
                        <a:pt x="789" y="1"/>
                      </a:moveTo>
                      <a:lnTo>
                        <a:pt x="369" y="221"/>
                      </a:lnTo>
                      <a:lnTo>
                        <a:pt x="411" y="263"/>
                      </a:lnTo>
                      <a:cubicBezTo>
                        <a:pt x="421" y="263"/>
                        <a:pt x="547" y="284"/>
                        <a:pt x="652" y="347"/>
                      </a:cubicBezTo>
                      <a:cubicBezTo>
                        <a:pt x="747" y="400"/>
                        <a:pt x="778" y="463"/>
                        <a:pt x="663" y="536"/>
                      </a:cubicBezTo>
                      <a:cubicBezTo>
                        <a:pt x="600" y="568"/>
                        <a:pt x="537" y="584"/>
                        <a:pt x="475" y="584"/>
                      </a:cubicBezTo>
                      <a:cubicBezTo>
                        <a:pt x="414" y="584"/>
                        <a:pt x="353" y="568"/>
                        <a:pt x="295" y="536"/>
                      </a:cubicBezTo>
                      <a:cubicBezTo>
                        <a:pt x="190" y="473"/>
                        <a:pt x="85" y="389"/>
                        <a:pt x="85" y="379"/>
                      </a:cubicBezTo>
                      <a:lnTo>
                        <a:pt x="1" y="421"/>
                      </a:lnTo>
                      <a:cubicBezTo>
                        <a:pt x="1" y="421"/>
                        <a:pt x="106" y="515"/>
                        <a:pt x="222" y="589"/>
                      </a:cubicBezTo>
                      <a:cubicBezTo>
                        <a:pt x="304" y="635"/>
                        <a:pt x="390" y="659"/>
                        <a:pt x="479" y="659"/>
                      </a:cubicBezTo>
                      <a:cubicBezTo>
                        <a:pt x="571" y="659"/>
                        <a:pt x="666" y="632"/>
                        <a:pt x="757" y="578"/>
                      </a:cubicBezTo>
                      <a:cubicBezTo>
                        <a:pt x="926" y="484"/>
                        <a:pt x="894" y="389"/>
                        <a:pt x="747" y="305"/>
                      </a:cubicBezTo>
                      <a:cubicBezTo>
                        <a:pt x="652" y="253"/>
                        <a:pt x="516" y="232"/>
                        <a:pt x="505" y="232"/>
                      </a:cubicBezTo>
                      <a:lnTo>
                        <a:pt x="778" y="95"/>
                      </a:lnTo>
                      <a:lnTo>
                        <a:pt x="1168" y="316"/>
                      </a:lnTo>
                      <a:lnTo>
                        <a:pt x="1252" y="263"/>
                      </a:lnTo>
                      <a:lnTo>
                        <a:pt x="789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7" name="Google Shape;838;p53">
                  <a:extLst>
                    <a:ext uri="{FF2B5EF4-FFF2-40B4-BE49-F238E27FC236}">
                      <a16:creationId xmlns:a16="http://schemas.microsoft.com/office/drawing/2014/main" id="{C682D997-8B20-4FBF-A12D-6F3B2DF8BBC4}"/>
                    </a:ext>
                  </a:extLst>
                </p:cNvPr>
                <p:cNvSpPr/>
                <p:nvPr/>
              </p:nvSpPr>
              <p:spPr>
                <a:xfrm>
                  <a:off x="5481350" y="1955613"/>
                  <a:ext cx="580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27" extrusionOk="0">
                      <a:moveTo>
                        <a:pt x="126" y="0"/>
                      </a:moveTo>
                      <a:lnTo>
                        <a:pt x="0" y="74"/>
                      </a:lnTo>
                      <a:lnTo>
                        <a:pt x="95" y="127"/>
                      </a:lnTo>
                      <a:lnTo>
                        <a:pt x="232" y="53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8" name="Google Shape;839;p53">
                  <a:extLst>
                    <a:ext uri="{FF2B5EF4-FFF2-40B4-BE49-F238E27FC236}">
                      <a16:creationId xmlns:a16="http://schemas.microsoft.com/office/drawing/2014/main" id="{22D7219D-ACCB-49BE-BC68-89B276325FE8}"/>
                    </a:ext>
                  </a:extLst>
                </p:cNvPr>
                <p:cNvSpPr/>
                <p:nvPr/>
              </p:nvSpPr>
              <p:spPr>
                <a:xfrm>
                  <a:off x="5406750" y="1957988"/>
                  <a:ext cx="21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57" extrusionOk="0">
                      <a:moveTo>
                        <a:pt x="369" y="0"/>
                      </a:moveTo>
                      <a:lnTo>
                        <a:pt x="348" y="63"/>
                      </a:lnTo>
                      <a:lnTo>
                        <a:pt x="684" y="106"/>
                      </a:lnTo>
                      <a:lnTo>
                        <a:pt x="0" y="505"/>
                      </a:lnTo>
                      <a:lnTo>
                        <a:pt x="85" y="557"/>
                      </a:lnTo>
                      <a:lnTo>
                        <a:pt x="873" y="106"/>
                      </a:lnTo>
                      <a:lnTo>
                        <a:pt x="789" y="5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9" name="Google Shape;840;p53">
                  <a:extLst>
                    <a:ext uri="{FF2B5EF4-FFF2-40B4-BE49-F238E27FC236}">
                      <a16:creationId xmlns:a16="http://schemas.microsoft.com/office/drawing/2014/main" id="{5AB619D1-0EFC-4544-9176-EB614BE16F03}"/>
                    </a:ext>
                  </a:extLst>
                </p:cNvPr>
                <p:cNvSpPr/>
                <p:nvPr/>
              </p:nvSpPr>
              <p:spPr>
                <a:xfrm>
                  <a:off x="5440375" y="1979563"/>
                  <a:ext cx="29975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21" extrusionOk="0">
                      <a:moveTo>
                        <a:pt x="753" y="77"/>
                      </a:moveTo>
                      <a:cubicBezTo>
                        <a:pt x="816" y="77"/>
                        <a:pt x="870" y="95"/>
                        <a:pt x="925" y="125"/>
                      </a:cubicBezTo>
                      <a:cubicBezTo>
                        <a:pt x="1051" y="198"/>
                        <a:pt x="1041" y="272"/>
                        <a:pt x="778" y="429"/>
                      </a:cubicBezTo>
                      <a:cubicBezTo>
                        <a:pt x="639" y="508"/>
                        <a:pt x="534" y="542"/>
                        <a:pt x="447" y="542"/>
                      </a:cubicBezTo>
                      <a:cubicBezTo>
                        <a:pt x="382" y="542"/>
                        <a:pt x="327" y="524"/>
                        <a:pt x="274" y="492"/>
                      </a:cubicBezTo>
                      <a:cubicBezTo>
                        <a:pt x="147" y="429"/>
                        <a:pt x="147" y="345"/>
                        <a:pt x="390" y="209"/>
                      </a:cubicBezTo>
                      <a:cubicBezTo>
                        <a:pt x="552" y="115"/>
                        <a:pt x="662" y="77"/>
                        <a:pt x="753" y="77"/>
                      </a:cubicBezTo>
                      <a:close/>
                      <a:moveTo>
                        <a:pt x="746" y="1"/>
                      </a:moveTo>
                      <a:cubicBezTo>
                        <a:pt x="623" y="1"/>
                        <a:pt x="479" y="45"/>
                        <a:pt x="295" y="146"/>
                      </a:cubicBezTo>
                      <a:cubicBezTo>
                        <a:pt x="0" y="324"/>
                        <a:pt x="21" y="440"/>
                        <a:pt x="200" y="545"/>
                      </a:cubicBezTo>
                      <a:cubicBezTo>
                        <a:pt x="281" y="593"/>
                        <a:pt x="366" y="621"/>
                        <a:pt x="462" y="621"/>
                      </a:cubicBezTo>
                      <a:cubicBezTo>
                        <a:pt x="579" y="621"/>
                        <a:pt x="712" y="580"/>
                        <a:pt x="873" y="482"/>
                      </a:cubicBezTo>
                      <a:cubicBezTo>
                        <a:pt x="1198" y="293"/>
                        <a:pt x="1188" y="177"/>
                        <a:pt x="999" y="72"/>
                      </a:cubicBezTo>
                      <a:cubicBezTo>
                        <a:pt x="921" y="27"/>
                        <a:pt x="840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0" name="Google Shape;841;p53">
                  <a:extLst>
                    <a:ext uri="{FF2B5EF4-FFF2-40B4-BE49-F238E27FC236}">
                      <a16:creationId xmlns:a16="http://schemas.microsoft.com/office/drawing/2014/main" id="{FB5D88AE-B8C5-4E2F-B994-87B1CEEFC445}"/>
                    </a:ext>
                  </a:extLst>
                </p:cNvPr>
                <p:cNvSpPr/>
                <p:nvPr/>
              </p:nvSpPr>
              <p:spPr>
                <a:xfrm>
                  <a:off x="5432775" y="1983738"/>
                  <a:ext cx="5800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7" extrusionOk="0">
                      <a:moveTo>
                        <a:pt x="136" y="0"/>
                      </a:moveTo>
                      <a:lnTo>
                        <a:pt x="0" y="73"/>
                      </a:lnTo>
                      <a:lnTo>
                        <a:pt x="94" y="136"/>
                      </a:lnTo>
                      <a:lnTo>
                        <a:pt x="231" y="5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1" name="Google Shape;842;p53">
                  <a:extLst>
                    <a:ext uri="{FF2B5EF4-FFF2-40B4-BE49-F238E27FC236}">
                      <a16:creationId xmlns:a16="http://schemas.microsoft.com/office/drawing/2014/main" id="{5A69BFF6-E4A2-49E0-B8BE-6A43929EAA6E}"/>
                    </a:ext>
                  </a:extLst>
                </p:cNvPr>
                <p:cNvSpPr/>
                <p:nvPr/>
              </p:nvSpPr>
              <p:spPr>
                <a:xfrm>
                  <a:off x="5416200" y="1966063"/>
                  <a:ext cx="3077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13" extrusionOk="0">
                      <a:moveTo>
                        <a:pt x="773" y="71"/>
                      </a:moveTo>
                      <a:cubicBezTo>
                        <a:pt x="833" y="71"/>
                        <a:pt x="894" y="87"/>
                        <a:pt x="946" y="119"/>
                      </a:cubicBezTo>
                      <a:cubicBezTo>
                        <a:pt x="1083" y="203"/>
                        <a:pt x="1020" y="297"/>
                        <a:pt x="852" y="402"/>
                      </a:cubicBezTo>
                      <a:cubicBezTo>
                        <a:pt x="841" y="402"/>
                        <a:pt x="684" y="360"/>
                        <a:pt x="610" y="318"/>
                      </a:cubicBezTo>
                      <a:cubicBezTo>
                        <a:pt x="495" y="245"/>
                        <a:pt x="484" y="192"/>
                        <a:pt x="600" y="119"/>
                      </a:cubicBezTo>
                      <a:cubicBezTo>
                        <a:pt x="653" y="87"/>
                        <a:pt x="713" y="71"/>
                        <a:pt x="773" y="71"/>
                      </a:cubicBezTo>
                      <a:close/>
                      <a:moveTo>
                        <a:pt x="747" y="0"/>
                      </a:moveTo>
                      <a:cubicBezTo>
                        <a:pt x="661" y="0"/>
                        <a:pt x="574" y="21"/>
                        <a:pt x="495" y="66"/>
                      </a:cubicBezTo>
                      <a:cubicBezTo>
                        <a:pt x="337" y="161"/>
                        <a:pt x="358" y="255"/>
                        <a:pt x="516" y="360"/>
                      </a:cubicBezTo>
                      <a:cubicBezTo>
                        <a:pt x="600" y="402"/>
                        <a:pt x="757" y="444"/>
                        <a:pt x="768" y="444"/>
                      </a:cubicBezTo>
                      <a:cubicBezTo>
                        <a:pt x="663" y="503"/>
                        <a:pt x="567" y="532"/>
                        <a:pt x="480" y="532"/>
                      </a:cubicBezTo>
                      <a:cubicBezTo>
                        <a:pt x="410" y="532"/>
                        <a:pt x="345" y="513"/>
                        <a:pt x="285" y="476"/>
                      </a:cubicBezTo>
                      <a:cubicBezTo>
                        <a:pt x="180" y="423"/>
                        <a:pt x="96" y="360"/>
                        <a:pt x="85" y="350"/>
                      </a:cubicBezTo>
                      <a:lnTo>
                        <a:pt x="1" y="392"/>
                      </a:lnTo>
                      <a:cubicBezTo>
                        <a:pt x="12" y="392"/>
                        <a:pt x="96" y="465"/>
                        <a:pt x="201" y="528"/>
                      </a:cubicBezTo>
                      <a:cubicBezTo>
                        <a:pt x="293" y="582"/>
                        <a:pt x="388" y="613"/>
                        <a:pt x="493" y="613"/>
                      </a:cubicBezTo>
                      <a:cubicBezTo>
                        <a:pt x="615" y="613"/>
                        <a:pt x="752" y="571"/>
                        <a:pt x="915" y="476"/>
                      </a:cubicBezTo>
                      <a:cubicBezTo>
                        <a:pt x="1156" y="329"/>
                        <a:pt x="1230" y="192"/>
                        <a:pt x="1030" y="77"/>
                      </a:cubicBezTo>
                      <a:cubicBezTo>
                        <a:pt x="942" y="27"/>
                        <a:pt x="844" y="0"/>
                        <a:pt x="74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2" name="Google Shape;843;p53">
                  <a:extLst>
                    <a:ext uri="{FF2B5EF4-FFF2-40B4-BE49-F238E27FC236}">
                      <a16:creationId xmlns:a16="http://schemas.microsoft.com/office/drawing/2014/main" id="{5B7C5EE8-5963-4F60-9A4E-F61F3898AAC2}"/>
                    </a:ext>
                  </a:extLst>
                </p:cNvPr>
                <p:cNvSpPr/>
                <p:nvPr/>
              </p:nvSpPr>
              <p:spPr>
                <a:xfrm>
                  <a:off x="5331900" y="1973988"/>
                  <a:ext cx="110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54" extrusionOk="0">
                      <a:moveTo>
                        <a:pt x="85" y="1"/>
                      </a:moveTo>
                      <a:lnTo>
                        <a:pt x="0" y="54"/>
                      </a:lnTo>
                      <a:lnTo>
                        <a:pt x="368" y="253"/>
                      </a:lnTo>
                      <a:lnTo>
                        <a:pt x="442" y="211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3" name="Google Shape;844;p53">
                  <a:extLst>
                    <a:ext uri="{FF2B5EF4-FFF2-40B4-BE49-F238E27FC236}">
                      <a16:creationId xmlns:a16="http://schemas.microsoft.com/office/drawing/2014/main" id="{B718DA44-2D78-4754-B596-3BD1C267E18C}"/>
                    </a:ext>
                  </a:extLst>
                </p:cNvPr>
                <p:cNvSpPr/>
                <p:nvPr/>
              </p:nvSpPr>
              <p:spPr>
                <a:xfrm>
                  <a:off x="5391800" y="2007713"/>
                  <a:ext cx="299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20" extrusionOk="0">
                      <a:moveTo>
                        <a:pt x="758" y="76"/>
                      </a:moveTo>
                      <a:cubicBezTo>
                        <a:pt x="821" y="76"/>
                        <a:pt x="873" y="93"/>
                        <a:pt x="925" y="123"/>
                      </a:cubicBezTo>
                      <a:cubicBezTo>
                        <a:pt x="1061" y="197"/>
                        <a:pt x="1051" y="270"/>
                        <a:pt x="788" y="428"/>
                      </a:cubicBezTo>
                      <a:cubicBezTo>
                        <a:pt x="638" y="509"/>
                        <a:pt x="532" y="542"/>
                        <a:pt x="445" y="542"/>
                      </a:cubicBezTo>
                      <a:cubicBezTo>
                        <a:pt x="385" y="542"/>
                        <a:pt x="334" y="527"/>
                        <a:pt x="283" y="501"/>
                      </a:cubicBezTo>
                      <a:cubicBezTo>
                        <a:pt x="157" y="428"/>
                        <a:pt x="157" y="344"/>
                        <a:pt x="399" y="207"/>
                      </a:cubicBezTo>
                      <a:cubicBezTo>
                        <a:pt x="555" y="113"/>
                        <a:pt x="667" y="76"/>
                        <a:pt x="758" y="76"/>
                      </a:cubicBezTo>
                      <a:close/>
                      <a:moveTo>
                        <a:pt x="752" y="0"/>
                      </a:moveTo>
                      <a:cubicBezTo>
                        <a:pt x="628" y="0"/>
                        <a:pt x="485" y="46"/>
                        <a:pt x="304" y="155"/>
                      </a:cubicBezTo>
                      <a:cubicBezTo>
                        <a:pt x="0" y="323"/>
                        <a:pt x="21" y="438"/>
                        <a:pt x="199" y="543"/>
                      </a:cubicBezTo>
                      <a:cubicBezTo>
                        <a:pt x="285" y="591"/>
                        <a:pt x="371" y="619"/>
                        <a:pt x="467" y="619"/>
                      </a:cubicBezTo>
                      <a:cubicBezTo>
                        <a:pt x="584" y="619"/>
                        <a:pt x="716" y="578"/>
                        <a:pt x="883" y="480"/>
                      </a:cubicBezTo>
                      <a:cubicBezTo>
                        <a:pt x="1198" y="291"/>
                        <a:pt x="1187" y="186"/>
                        <a:pt x="1009" y="71"/>
                      </a:cubicBezTo>
                      <a:cubicBezTo>
                        <a:pt x="928" y="26"/>
                        <a:pt x="845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4" name="Google Shape;845;p53">
                  <a:extLst>
                    <a:ext uri="{FF2B5EF4-FFF2-40B4-BE49-F238E27FC236}">
                      <a16:creationId xmlns:a16="http://schemas.microsoft.com/office/drawing/2014/main" id="{683BFE8A-4034-4BAB-A4A8-9874261C96DB}"/>
                    </a:ext>
                  </a:extLst>
                </p:cNvPr>
                <p:cNvSpPr/>
                <p:nvPr/>
              </p:nvSpPr>
              <p:spPr>
                <a:xfrm>
                  <a:off x="5384425" y="20118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7" y="1"/>
                      </a:moveTo>
                      <a:lnTo>
                        <a:pt x="1" y="75"/>
                      </a:lnTo>
                      <a:lnTo>
                        <a:pt x="95" y="138"/>
                      </a:lnTo>
                      <a:lnTo>
                        <a:pt x="232" y="54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5" name="Google Shape;846;p53">
                  <a:extLst>
                    <a:ext uri="{FF2B5EF4-FFF2-40B4-BE49-F238E27FC236}">
                      <a16:creationId xmlns:a16="http://schemas.microsoft.com/office/drawing/2014/main" id="{B442A9C8-B090-43CE-8B09-B46B9368CD8B}"/>
                    </a:ext>
                  </a:extLst>
                </p:cNvPr>
                <p:cNvSpPr/>
                <p:nvPr/>
              </p:nvSpPr>
              <p:spPr>
                <a:xfrm>
                  <a:off x="5368150" y="1993188"/>
                  <a:ext cx="312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664" extrusionOk="0">
                      <a:moveTo>
                        <a:pt x="788" y="0"/>
                      </a:moveTo>
                      <a:lnTo>
                        <a:pt x="368" y="221"/>
                      </a:lnTo>
                      <a:lnTo>
                        <a:pt x="410" y="263"/>
                      </a:lnTo>
                      <a:cubicBezTo>
                        <a:pt x="421" y="274"/>
                        <a:pt x="557" y="295"/>
                        <a:pt x="652" y="347"/>
                      </a:cubicBezTo>
                      <a:cubicBezTo>
                        <a:pt x="746" y="410"/>
                        <a:pt x="778" y="463"/>
                        <a:pt x="662" y="536"/>
                      </a:cubicBezTo>
                      <a:cubicBezTo>
                        <a:pt x="601" y="571"/>
                        <a:pt x="541" y="587"/>
                        <a:pt x="482" y="587"/>
                      </a:cubicBezTo>
                      <a:cubicBezTo>
                        <a:pt x="417" y="587"/>
                        <a:pt x="354" y="569"/>
                        <a:pt x="295" y="536"/>
                      </a:cubicBezTo>
                      <a:cubicBezTo>
                        <a:pt x="200" y="484"/>
                        <a:pt x="84" y="389"/>
                        <a:pt x="84" y="389"/>
                      </a:cubicBezTo>
                      <a:lnTo>
                        <a:pt x="0" y="421"/>
                      </a:lnTo>
                      <a:cubicBezTo>
                        <a:pt x="11" y="431"/>
                        <a:pt x="105" y="526"/>
                        <a:pt x="232" y="589"/>
                      </a:cubicBezTo>
                      <a:cubicBezTo>
                        <a:pt x="312" y="637"/>
                        <a:pt x="401" y="663"/>
                        <a:pt x="495" y="663"/>
                      </a:cubicBezTo>
                      <a:cubicBezTo>
                        <a:pt x="583" y="663"/>
                        <a:pt x="675" y="640"/>
                        <a:pt x="767" y="589"/>
                      </a:cubicBezTo>
                      <a:cubicBezTo>
                        <a:pt x="935" y="484"/>
                        <a:pt x="893" y="400"/>
                        <a:pt x="746" y="305"/>
                      </a:cubicBezTo>
                      <a:cubicBezTo>
                        <a:pt x="652" y="253"/>
                        <a:pt x="515" y="232"/>
                        <a:pt x="505" y="232"/>
                      </a:cubicBezTo>
                      <a:lnTo>
                        <a:pt x="788" y="94"/>
                      </a:lnTo>
                      <a:lnTo>
                        <a:pt x="1166" y="316"/>
                      </a:lnTo>
                      <a:lnTo>
                        <a:pt x="1250" y="263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6" name="Google Shape;847;p53">
                  <a:extLst>
                    <a:ext uri="{FF2B5EF4-FFF2-40B4-BE49-F238E27FC236}">
                      <a16:creationId xmlns:a16="http://schemas.microsoft.com/office/drawing/2014/main" id="{91045E4E-A40C-4AD4-8D70-0405CC7246D5}"/>
                    </a:ext>
                  </a:extLst>
                </p:cNvPr>
                <p:cNvSpPr/>
                <p:nvPr/>
              </p:nvSpPr>
              <p:spPr>
                <a:xfrm>
                  <a:off x="5351075" y="1983463"/>
                  <a:ext cx="30225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736" extrusionOk="0">
                      <a:moveTo>
                        <a:pt x="767" y="0"/>
                      </a:moveTo>
                      <a:lnTo>
                        <a:pt x="704" y="53"/>
                      </a:lnTo>
                      <a:cubicBezTo>
                        <a:pt x="704" y="53"/>
                        <a:pt x="841" y="105"/>
                        <a:pt x="925" y="158"/>
                      </a:cubicBezTo>
                      <a:cubicBezTo>
                        <a:pt x="1041" y="221"/>
                        <a:pt x="1062" y="273"/>
                        <a:pt x="957" y="336"/>
                      </a:cubicBezTo>
                      <a:cubicBezTo>
                        <a:pt x="873" y="389"/>
                        <a:pt x="746" y="389"/>
                        <a:pt x="546" y="389"/>
                      </a:cubicBezTo>
                      <a:lnTo>
                        <a:pt x="74" y="399"/>
                      </a:lnTo>
                      <a:lnTo>
                        <a:pt x="0" y="441"/>
                      </a:lnTo>
                      <a:lnTo>
                        <a:pt x="504" y="736"/>
                      </a:lnTo>
                      <a:lnTo>
                        <a:pt x="578" y="684"/>
                      </a:lnTo>
                      <a:lnTo>
                        <a:pt x="189" y="462"/>
                      </a:lnTo>
                      <a:lnTo>
                        <a:pt x="609" y="452"/>
                      </a:lnTo>
                      <a:cubicBezTo>
                        <a:pt x="652" y="454"/>
                        <a:pt x="692" y="456"/>
                        <a:pt x="729" y="456"/>
                      </a:cubicBezTo>
                      <a:cubicBezTo>
                        <a:pt x="871" y="456"/>
                        <a:pt x="969" y="437"/>
                        <a:pt x="1062" y="378"/>
                      </a:cubicBezTo>
                      <a:cubicBezTo>
                        <a:pt x="1209" y="294"/>
                        <a:pt x="1188" y="210"/>
                        <a:pt x="1030" y="116"/>
                      </a:cubicBezTo>
                      <a:cubicBezTo>
                        <a:pt x="915" y="53"/>
                        <a:pt x="778" y="11"/>
                        <a:pt x="76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7" name="Google Shape;848;p53">
                  <a:extLst>
                    <a:ext uri="{FF2B5EF4-FFF2-40B4-BE49-F238E27FC236}">
                      <a16:creationId xmlns:a16="http://schemas.microsoft.com/office/drawing/2014/main" id="{39691946-16DE-4EE4-B3B6-E6EDFF65C73D}"/>
                    </a:ext>
                  </a:extLst>
                </p:cNvPr>
                <p:cNvSpPr/>
                <p:nvPr/>
              </p:nvSpPr>
              <p:spPr>
                <a:xfrm>
                  <a:off x="5304050" y="2013313"/>
                  <a:ext cx="305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610" extrusionOk="0">
                      <a:moveTo>
                        <a:pt x="379" y="204"/>
                      </a:moveTo>
                      <a:cubicBezTo>
                        <a:pt x="389" y="204"/>
                        <a:pt x="526" y="235"/>
                        <a:pt x="610" y="288"/>
                      </a:cubicBezTo>
                      <a:cubicBezTo>
                        <a:pt x="725" y="351"/>
                        <a:pt x="736" y="424"/>
                        <a:pt x="631" y="487"/>
                      </a:cubicBezTo>
                      <a:cubicBezTo>
                        <a:pt x="573" y="519"/>
                        <a:pt x="513" y="535"/>
                        <a:pt x="451" y="535"/>
                      </a:cubicBezTo>
                      <a:cubicBezTo>
                        <a:pt x="389" y="535"/>
                        <a:pt x="326" y="519"/>
                        <a:pt x="263" y="487"/>
                      </a:cubicBezTo>
                      <a:cubicBezTo>
                        <a:pt x="137" y="403"/>
                        <a:pt x="211" y="298"/>
                        <a:pt x="379" y="204"/>
                      </a:cubicBezTo>
                      <a:close/>
                      <a:moveTo>
                        <a:pt x="730" y="1"/>
                      </a:moveTo>
                      <a:cubicBezTo>
                        <a:pt x="606" y="1"/>
                        <a:pt x="468" y="40"/>
                        <a:pt x="316" y="130"/>
                      </a:cubicBezTo>
                      <a:cubicBezTo>
                        <a:pt x="64" y="277"/>
                        <a:pt x="1" y="414"/>
                        <a:pt x="190" y="529"/>
                      </a:cubicBezTo>
                      <a:cubicBezTo>
                        <a:pt x="281" y="583"/>
                        <a:pt x="376" y="610"/>
                        <a:pt x="469" y="610"/>
                      </a:cubicBezTo>
                      <a:cubicBezTo>
                        <a:pt x="557" y="610"/>
                        <a:pt x="644" y="586"/>
                        <a:pt x="725" y="540"/>
                      </a:cubicBezTo>
                      <a:cubicBezTo>
                        <a:pt x="883" y="445"/>
                        <a:pt x="872" y="340"/>
                        <a:pt x="704" y="246"/>
                      </a:cubicBezTo>
                      <a:cubicBezTo>
                        <a:pt x="620" y="193"/>
                        <a:pt x="463" y="162"/>
                        <a:pt x="452" y="162"/>
                      </a:cubicBezTo>
                      <a:cubicBezTo>
                        <a:pt x="555" y="102"/>
                        <a:pt x="654" y="72"/>
                        <a:pt x="748" y="72"/>
                      </a:cubicBezTo>
                      <a:cubicBezTo>
                        <a:pt x="817" y="72"/>
                        <a:pt x="884" y="88"/>
                        <a:pt x="946" y="120"/>
                      </a:cubicBezTo>
                      <a:cubicBezTo>
                        <a:pt x="1041" y="183"/>
                        <a:pt x="1125" y="246"/>
                        <a:pt x="1136" y="256"/>
                      </a:cubicBezTo>
                      <a:lnTo>
                        <a:pt x="1220" y="214"/>
                      </a:lnTo>
                      <a:cubicBezTo>
                        <a:pt x="1209" y="214"/>
                        <a:pt x="1125" y="141"/>
                        <a:pt x="1020" y="78"/>
                      </a:cubicBezTo>
                      <a:cubicBezTo>
                        <a:pt x="932" y="29"/>
                        <a:pt x="836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8" name="Google Shape;849;p53">
                  <a:extLst>
                    <a:ext uri="{FF2B5EF4-FFF2-40B4-BE49-F238E27FC236}">
                      <a16:creationId xmlns:a16="http://schemas.microsoft.com/office/drawing/2014/main" id="{FA21DC76-CC48-4751-8CC3-BDA40D472702}"/>
                    </a:ext>
                  </a:extLst>
                </p:cNvPr>
                <p:cNvSpPr/>
                <p:nvPr/>
              </p:nvSpPr>
              <p:spPr>
                <a:xfrm>
                  <a:off x="5326900" y="2026238"/>
                  <a:ext cx="29725" cy="1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616" extrusionOk="0">
                      <a:moveTo>
                        <a:pt x="756" y="73"/>
                      </a:moveTo>
                      <a:cubicBezTo>
                        <a:pt x="815" y="73"/>
                        <a:pt x="866" y="89"/>
                        <a:pt x="915" y="117"/>
                      </a:cubicBezTo>
                      <a:cubicBezTo>
                        <a:pt x="1051" y="201"/>
                        <a:pt x="1041" y="275"/>
                        <a:pt x="778" y="422"/>
                      </a:cubicBezTo>
                      <a:cubicBezTo>
                        <a:pt x="637" y="509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48" y="422"/>
                        <a:pt x="148" y="349"/>
                        <a:pt x="390" y="201"/>
                      </a:cubicBezTo>
                      <a:cubicBezTo>
                        <a:pt x="550" y="112"/>
                        <a:pt x="663" y="73"/>
                        <a:pt x="756" y="73"/>
                      </a:cubicBezTo>
                      <a:close/>
                      <a:moveTo>
                        <a:pt x="739" y="1"/>
                      </a:moveTo>
                      <a:cubicBezTo>
                        <a:pt x="618" y="1"/>
                        <a:pt x="476" y="44"/>
                        <a:pt x="295" y="149"/>
                      </a:cubicBezTo>
                      <a:cubicBezTo>
                        <a:pt x="0" y="327"/>
                        <a:pt x="11" y="443"/>
                        <a:pt x="190" y="549"/>
                      </a:cubicBezTo>
                      <a:cubicBezTo>
                        <a:pt x="269" y="590"/>
                        <a:pt x="351" y="615"/>
                        <a:pt x="446" y="615"/>
                      </a:cubicBezTo>
                      <a:cubicBezTo>
                        <a:pt x="565" y="615"/>
                        <a:pt x="702" y="575"/>
                        <a:pt x="873" y="475"/>
                      </a:cubicBezTo>
                      <a:cubicBezTo>
                        <a:pt x="1188" y="296"/>
                        <a:pt x="1177" y="180"/>
                        <a:pt x="999" y="75"/>
                      </a:cubicBezTo>
                      <a:cubicBezTo>
                        <a:pt x="919" y="29"/>
                        <a:pt x="836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9" name="Google Shape;850;p53">
                  <a:extLst>
                    <a:ext uri="{FF2B5EF4-FFF2-40B4-BE49-F238E27FC236}">
                      <a16:creationId xmlns:a16="http://schemas.microsoft.com/office/drawing/2014/main" id="{1330BDBA-DDA3-4B4F-A1ED-7CE125FA9C64}"/>
                    </a:ext>
                  </a:extLst>
                </p:cNvPr>
                <p:cNvSpPr/>
                <p:nvPr/>
              </p:nvSpPr>
              <p:spPr>
                <a:xfrm>
                  <a:off x="5319300" y="20302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84"/>
                      </a:lnTo>
                      <a:lnTo>
                        <a:pt x="94" y="137"/>
                      </a:lnTo>
                      <a:lnTo>
                        <a:pt x="231" y="6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0" name="Google Shape;851;p53">
                  <a:extLst>
                    <a:ext uri="{FF2B5EF4-FFF2-40B4-BE49-F238E27FC236}">
                      <a16:creationId xmlns:a16="http://schemas.microsoft.com/office/drawing/2014/main" id="{DBA484A7-9932-4F26-94C3-30E9DFF440B1}"/>
                    </a:ext>
                  </a:extLst>
                </p:cNvPr>
                <p:cNvSpPr/>
                <p:nvPr/>
              </p:nvSpPr>
              <p:spPr>
                <a:xfrm>
                  <a:off x="5343450" y="20359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59" y="70"/>
                      </a:moveTo>
                      <a:cubicBezTo>
                        <a:pt x="821" y="70"/>
                        <a:pt x="874" y="87"/>
                        <a:pt x="925" y="118"/>
                      </a:cubicBezTo>
                      <a:cubicBezTo>
                        <a:pt x="1051" y="191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4" y="544"/>
                      </a:cubicBezTo>
                      <a:cubicBezTo>
                        <a:pt x="383" y="544"/>
                        <a:pt x="332" y="526"/>
                        <a:pt x="284" y="496"/>
                      </a:cubicBezTo>
                      <a:cubicBezTo>
                        <a:pt x="158" y="422"/>
                        <a:pt x="148" y="349"/>
                        <a:pt x="400" y="202"/>
                      </a:cubicBezTo>
                      <a:cubicBezTo>
                        <a:pt x="556" y="108"/>
                        <a:pt x="667" y="70"/>
                        <a:pt x="759" y="70"/>
                      </a:cubicBezTo>
                      <a:close/>
                      <a:moveTo>
                        <a:pt x="738" y="0"/>
                      </a:moveTo>
                      <a:cubicBezTo>
                        <a:pt x="617" y="0"/>
                        <a:pt x="475" y="44"/>
                        <a:pt x="295" y="149"/>
                      </a:cubicBezTo>
                      <a:cubicBezTo>
                        <a:pt x="1" y="317"/>
                        <a:pt x="22" y="433"/>
                        <a:pt x="200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5"/>
                      </a:cubicBezTo>
                      <a:cubicBezTo>
                        <a:pt x="1199" y="286"/>
                        <a:pt x="1188" y="181"/>
                        <a:pt x="999" y="76"/>
                      </a:cubicBezTo>
                      <a:cubicBezTo>
                        <a:pt x="919" y="29"/>
                        <a:pt x="835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30" name="Google Shape;852;p53">
                <a:extLst>
                  <a:ext uri="{FF2B5EF4-FFF2-40B4-BE49-F238E27FC236}">
                    <a16:creationId xmlns:a16="http://schemas.microsoft.com/office/drawing/2014/main" id="{F9842A2D-BA63-4CD1-BFCE-51CF9E155779}"/>
                  </a:ext>
                </a:extLst>
              </p:cNvPr>
              <p:cNvGrpSpPr/>
              <p:nvPr/>
            </p:nvGrpSpPr>
            <p:grpSpPr>
              <a:xfrm>
                <a:off x="3028945" y="2740526"/>
                <a:ext cx="1960580" cy="1159377"/>
                <a:chOff x="4923200" y="1561363"/>
                <a:chExt cx="975025" cy="576575"/>
              </a:xfrm>
            </p:grpSpPr>
            <p:sp>
              <p:nvSpPr>
                <p:cNvPr id="131" name="Google Shape;853;p53">
                  <a:extLst>
                    <a:ext uri="{FF2B5EF4-FFF2-40B4-BE49-F238E27FC236}">
                      <a16:creationId xmlns:a16="http://schemas.microsoft.com/office/drawing/2014/main" id="{C27967A2-72DF-49B2-9997-2931F0403237}"/>
                    </a:ext>
                  </a:extLst>
                </p:cNvPr>
                <p:cNvSpPr/>
                <p:nvPr/>
              </p:nvSpPr>
              <p:spPr>
                <a:xfrm>
                  <a:off x="4923200" y="1561363"/>
                  <a:ext cx="975025" cy="5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1" h="23063" extrusionOk="0">
                      <a:moveTo>
                        <a:pt x="24607" y="0"/>
                      </a:moveTo>
                      <a:lnTo>
                        <a:pt x="21" y="14289"/>
                      </a:lnTo>
                      <a:cubicBezTo>
                        <a:pt x="409" y="14510"/>
                        <a:pt x="0" y="14752"/>
                        <a:pt x="388" y="14972"/>
                      </a:cubicBezTo>
                      <a:cubicBezTo>
                        <a:pt x="550" y="15068"/>
                        <a:pt x="714" y="15082"/>
                        <a:pt x="880" y="15082"/>
                      </a:cubicBezTo>
                      <a:cubicBezTo>
                        <a:pt x="953" y="15082"/>
                        <a:pt x="1026" y="15080"/>
                        <a:pt x="1099" y="15080"/>
                      </a:cubicBezTo>
                      <a:cubicBezTo>
                        <a:pt x="1259" y="15080"/>
                        <a:pt x="1419" y="15093"/>
                        <a:pt x="1576" y="15182"/>
                      </a:cubicBezTo>
                      <a:cubicBezTo>
                        <a:pt x="1964" y="15403"/>
                        <a:pt x="1544" y="15644"/>
                        <a:pt x="1933" y="15876"/>
                      </a:cubicBezTo>
                      <a:cubicBezTo>
                        <a:pt x="2086" y="15963"/>
                        <a:pt x="2244" y="15978"/>
                        <a:pt x="2403" y="15978"/>
                      </a:cubicBezTo>
                      <a:cubicBezTo>
                        <a:pt x="2489" y="15978"/>
                        <a:pt x="2575" y="15973"/>
                        <a:pt x="2661" y="15973"/>
                      </a:cubicBezTo>
                      <a:cubicBezTo>
                        <a:pt x="2820" y="15973"/>
                        <a:pt x="2978" y="15989"/>
                        <a:pt x="3131" y="16076"/>
                      </a:cubicBezTo>
                      <a:cubicBezTo>
                        <a:pt x="3519" y="16307"/>
                        <a:pt x="3099" y="16548"/>
                        <a:pt x="3488" y="16769"/>
                      </a:cubicBezTo>
                      <a:cubicBezTo>
                        <a:pt x="3645" y="16858"/>
                        <a:pt x="3806" y="16872"/>
                        <a:pt x="3969" y="16872"/>
                      </a:cubicBezTo>
                      <a:cubicBezTo>
                        <a:pt x="4043" y="16872"/>
                        <a:pt x="4117" y="16869"/>
                        <a:pt x="4191" y="16869"/>
                      </a:cubicBezTo>
                      <a:cubicBezTo>
                        <a:pt x="4358" y="16869"/>
                        <a:pt x="4525" y="16883"/>
                        <a:pt x="4686" y="16979"/>
                      </a:cubicBezTo>
                      <a:cubicBezTo>
                        <a:pt x="5074" y="17199"/>
                        <a:pt x="4654" y="17441"/>
                        <a:pt x="5043" y="17662"/>
                      </a:cubicBezTo>
                      <a:cubicBezTo>
                        <a:pt x="5204" y="17757"/>
                        <a:pt x="5371" y="17772"/>
                        <a:pt x="5538" y="17772"/>
                      </a:cubicBezTo>
                      <a:cubicBezTo>
                        <a:pt x="5612" y="17772"/>
                        <a:pt x="5686" y="17769"/>
                        <a:pt x="5760" y="17769"/>
                      </a:cubicBezTo>
                      <a:cubicBezTo>
                        <a:pt x="5923" y="17769"/>
                        <a:pt x="6084" y="17783"/>
                        <a:pt x="6241" y="17872"/>
                      </a:cubicBezTo>
                      <a:cubicBezTo>
                        <a:pt x="6629" y="18093"/>
                        <a:pt x="6209" y="18334"/>
                        <a:pt x="6598" y="18565"/>
                      </a:cubicBezTo>
                      <a:cubicBezTo>
                        <a:pt x="6754" y="18654"/>
                        <a:pt x="6916" y="18668"/>
                        <a:pt x="7078" y="18668"/>
                      </a:cubicBezTo>
                      <a:cubicBezTo>
                        <a:pt x="7153" y="18668"/>
                        <a:pt x="7228" y="18665"/>
                        <a:pt x="7303" y="18665"/>
                      </a:cubicBezTo>
                      <a:cubicBezTo>
                        <a:pt x="7469" y="18665"/>
                        <a:pt x="7635" y="18680"/>
                        <a:pt x="7796" y="18775"/>
                      </a:cubicBezTo>
                      <a:cubicBezTo>
                        <a:pt x="8184" y="18996"/>
                        <a:pt x="7764" y="19238"/>
                        <a:pt x="8153" y="19459"/>
                      </a:cubicBezTo>
                      <a:cubicBezTo>
                        <a:pt x="8314" y="19554"/>
                        <a:pt x="8479" y="19569"/>
                        <a:pt x="8646" y="19569"/>
                      </a:cubicBezTo>
                      <a:cubicBezTo>
                        <a:pt x="8721" y="19569"/>
                        <a:pt x="8796" y="19566"/>
                        <a:pt x="8871" y="19566"/>
                      </a:cubicBezTo>
                      <a:cubicBezTo>
                        <a:pt x="9033" y="19566"/>
                        <a:pt x="9195" y="19580"/>
                        <a:pt x="9351" y="19669"/>
                      </a:cubicBezTo>
                      <a:cubicBezTo>
                        <a:pt x="9739" y="19889"/>
                        <a:pt x="9319" y="20131"/>
                        <a:pt x="9708" y="20362"/>
                      </a:cubicBezTo>
                      <a:cubicBezTo>
                        <a:pt x="9861" y="20449"/>
                        <a:pt x="10019" y="20464"/>
                        <a:pt x="10177" y="20464"/>
                      </a:cubicBezTo>
                      <a:cubicBezTo>
                        <a:pt x="10264" y="20464"/>
                        <a:pt x="10350" y="20460"/>
                        <a:pt x="10436" y="20460"/>
                      </a:cubicBezTo>
                      <a:cubicBezTo>
                        <a:pt x="10595" y="20460"/>
                        <a:pt x="10753" y="20475"/>
                        <a:pt x="10906" y="20562"/>
                      </a:cubicBezTo>
                      <a:cubicBezTo>
                        <a:pt x="11294" y="20793"/>
                        <a:pt x="10874" y="21035"/>
                        <a:pt x="11263" y="21255"/>
                      </a:cubicBezTo>
                      <a:cubicBezTo>
                        <a:pt x="11424" y="21351"/>
                        <a:pt x="11591" y="21365"/>
                        <a:pt x="11758" y="21365"/>
                      </a:cubicBezTo>
                      <a:cubicBezTo>
                        <a:pt x="11832" y="21365"/>
                        <a:pt x="11906" y="21363"/>
                        <a:pt x="11980" y="21363"/>
                      </a:cubicBezTo>
                      <a:cubicBezTo>
                        <a:pt x="12143" y="21363"/>
                        <a:pt x="12304" y="21376"/>
                        <a:pt x="12461" y="21465"/>
                      </a:cubicBezTo>
                      <a:cubicBezTo>
                        <a:pt x="12849" y="21696"/>
                        <a:pt x="12440" y="21927"/>
                        <a:pt x="12828" y="22159"/>
                      </a:cubicBezTo>
                      <a:cubicBezTo>
                        <a:pt x="12985" y="22247"/>
                        <a:pt x="13145" y="22261"/>
                        <a:pt x="13305" y="22261"/>
                      </a:cubicBezTo>
                      <a:cubicBezTo>
                        <a:pt x="13379" y="22261"/>
                        <a:pt x="13453" y="22259"/>
                        <a:pt x="13526" y="22259"/>
                      </a:cubicBezTo>
                      <a:cubicBezTo>
                        <a:pt x="13691" y="22259"/>
                        <a:pt x="13855" y="22273"/>
                        <a:pt x="14016" y="22369"/>
                      </a:cubicBezTo>
                      <a:cubicBezTo>
                        <a:pt x="14415" y="22590"/>
                        <a:pt x="13995" y="22831"/>
                        <a:pt x="14383" y="23062"/>
                      </a:cubicBezTo>
                      <a:lnTo>
                        <a:pt x="38969" y="8763"/>
                      </a:lnTo>
                      <a:cubicBezTo>
                        <a:pt x="38581" y="8542"/>
                        <a:pt x="39001" y="8301"/>
                        <a:pt x="38612" y="8080"/>
                      </a:cubicBezTo>
                      <a:cubicBezTo>
                        <a:pt x="38451" y="7984"/>
                        <a:pt x="38286" y="7969"/>
                        <a:pt x="38119" y="7969"/>
                      </a:cubicBezTo>
                      <a:cubicBezTo>
                        <a:pt x="38044" y="7969"/>
                        <a:pt x="37969" y="7972"/>
                        <a:pt x="37894" y="7972"/>
                      </a:cubicBezTo>
                      <a:cubicBezTo>
                        <a:pt x="37732" y="7972"/>
                        <a:pt x="37571" y="7958"/>
                        <a:pt x="37414" y="7869"/>
                      </a:cubicBezTo>
                      <a:cubicBezTo>
                        <a:pt x="37026" y="7638"/>
                        <a:pt x="37435" y="7407"/>
                        <a:pt x="37047" y="7176"/>
                      </a:cubicBezTo>
                      <a:cubicBezTo>
                        <a:pt x="36890" y="7087"/>
                        <a:pt x="36730" y="7073"/>
                        <a:pt x="36569" y="7073"/>
                      </a:cubicBezTo>
                      <a:cubicBezTo>
                        <a:pt x="36496" y="7073"/>
                        <a:pt x="36423" y="7076"/>
                        <a:pt x="36350" y="7076"/>
                      </a:cubicBezTo>
                      <a:cubicBezTo>
                        <a:pt x="36185" y="7076"/>
                        <a:pt x="36020" y="7062"/>
                        <a:pt x="35859" y="6966"/>
                      </a:cubicBezTo>
                      <a:cubicBezTo>
                        <a:pt x="35471" y="6746"/>
                        <a:pt x="35880" y="6504"/>
                        <a:pt x="35492" y="6272"/>
                      </a:cubicBezTo>
                      <a:cubicBezTo>
                        <a:pt x="35339" y="6186"/>
                        <a:pt x="35182" y="6171"/>
                        <a:pt x="35026" y="6171"/>
                      </a:cubicBezTo>
                      <a:cubicBezTo>
                        <a:pt x="34941" y="6171"/>
                        <a:pt x="34855" y="6175"/>
                        <a:pt x="34770" y="6175"/>
                      </a:cubicBezTo>
                      <a:cubicBezTo>
                        <a:pt x="34613" y="6175"/>
                        <a:pt x="34457" y="6160"/>
                        <a:pt x="34304" y="6073"/>
                      </a:cubicBezTo>
                      <a:cubicBezTo>
                        <a:pt x="33916" y="5842"/>
                        <a:pt x="34325" y="5600"/>
                        <a:pt x="33937" y="5380"/>
                      </a:cubicBezTo>
                      <a:cubicBezTo>
                        <a:pt x="33780" y="5291"/>
                        <a:pt x="33620" y="5277"/>
                        <a:pt x="33460" y="5277"/>
                      </a:cubicBezTo>
                      <a:cubicBezTo>
                        <a:pt x="33386" y="5277"/>
                        <a:pt x="33312" y="5280"/>
                        <a:pt x="33239" y="5280"/>
                      </a:cubicBezTo>
                      <a:cubicBezTo>
                        <a:pt x="33074" y="5280"/>
                        <a:pt x="32910" y="5265"/>
                        <a:pt x="32749" y="5170"/>
                      </a:cubicBezTo>
                      <a:cubicBezTo>
                        <a:pt x="32361" y="4949"/>
                        <a:pt x="32770" y="4707"/>
                        <a:pt x="32382" y="4486"/>
                      </a:cubicBezTo>
                      <a:cubicBezTo>
                        <a:pt x="32221" y="4391"/>
                        <a:pt x="32057" y="4376"/>
                        <a:pt x="31892" y="4376"/>
                      </a:cubicBezTo>
                      <a:cubicBezTo>
                        <a:pt x="31818" y="4376"/>
                        <a:pt x="31744" y="4379"/>
                        <a:pt x="31671" y="4379"/>
                      </a:cubicBezTo>
                      <a:cubicBezTo>
                        <a:pt x="31510" y="4379"/>
                        <a:pt x="31351" y="4365"/>
                        <a:pt x="31194" y="4276"/>
                      </a:cubicBezTo>
                      <a:cubicBezTo>
                        <a:pt x="30806" y="4045"/>
                        <a:pt x="31215" y="3804"/>
                        <a:pt x="30827" y="3583"/>
                      </a:cubicBezTo>
                      <a:cubicBezTo>
                        <a:pt x="30670" y="3494"/>
                        <a:pt x="30510" y="3480"/>
                        <a:pt x="30349" y="3480"/>
                      </a:cubicBezTo>
                      <a:cubicBezTo>
                        <a:pt x="30276" y="3480"/>
                        <a:pt x="30203" y="3483"/>
                        <a:pt x="30130" y="3483"/>
                      </a:cubicBezTo>
                      <a:cubicBezTo>
                        <a:pt x="29965" y="3483"/>
                        <a:pt x="29800" y="3468"/>
                        <a:pt x="29639" y="3373"/>
                      </a:cubicBezTo>
                      <a:cubicBezTo>
                        <a:pt x="29251" y="3152"/>
                        <a:pt x="29660" y="2910"/>
                        <a:pt x="29272" y="2690"/>
                      </a:cubicBezTo>
                      <a:cubicBezTo>
                        <a:pt x="29110" y="2594"/>
                        <a:pt x="28946" y="2580"/>
                        <a:pt x="28780" y="2580"/>
                      </a:cubicBezTo>
                      <a:cubicBezTo>
                        <a:pt x="28707" y="2580"/>
                        <a:pt x="28634" y="2582"/>
                        <a:pt x="28561" y="2582"/>
                      </a:cubicBezTo>
                      <a:cubicBezTo>
                        <a:pt x="28401" y="2582"/>
                        <a:pt x="28241" y="2569"/>
                        <a:pt x="28084" y="2480"/>
                      </a:cubicBezTo>
                      <a:cubicBezTo>
                        <a:pt x="27696" y="2249"/>
                        <a:pt x="28105" y="2018"/>
                        <a:pt x="27717" y="1786"/>
                      </a:cubicBezTo>
                      <a:cubicBezTo>
                        <a:pt x="27560" y="1698"/>
                        <a:pt x="27401" y="1684"/>
                        <a:pt x="27240" y="1684"/>
                      </a:cubicBezTo>
                      <a:cubicBezTo>
                        <a:pt x="27166" y="1684"/>
                        <a:pt x="27092" y="1686"/>
                        <a:pt x="27019" y="1686"/>
                      </a:cubicBezTo>
                      <a:cubicBezTo>
                        <a:pt x="26854" y="1686"/>
                        <a:pt x="26690" y="1672"/>
                        <a:pt x="26529" y="1576"/>
                      </a:cubicBezTo>
                      <a:cubicBezTo>
                        <a:pt x="26141" y="1355"/>
                        <a:pt x="26550" y="1114"/>
                        <a:pt x="26162" y="893"/>
                      </a:cubicBezTo>
                      <a:cubicBezTo>
                        <a:pt x="25997" y="800"/>
                        <a:pt x="25829" y="787"/>
                        <a:pt x="25660" y="787"/>
                      </a:cubicBezTo>
                      <a:cubicBezTo>
                        <a:pt x="25599" y="787"/>
                        <a:pt x="25538" y="789"/>
                        <a:pt x="25477" y="789"/>
                      </a:cubicBezTo>
                      <a:cubicBezTo>
                        <a:pt x="25308" y="789"/>
                        <a:pt x="25139" y="777"/>
                        <a:pt x="24974" y="683"/>
                      </a:cubicBezTo>
                      <a:cubicBezTo>
                        <a:pt x="24586" y="463"/>
                        <a:pt x="24995" y="220"/>
                        <a:pt x="24607" y="0"/>
                      </a:cubicBezTo>
                      <a:close/>
                    </a:path>
                  </a:pathLst>
                </a:custGeom>
                <a:solidFill>
                  <a:srgbClr val="FDE264"/>
                </a:solidFill>
                <a:ln w="7350" cap="flat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2" name="Google Shape;854;p53">
                  <a:extLst>
                    <a:ext uri="{FF2B5EF4-FFF2-40B4-BE49-F238E27FC236}">
                      <a16:creationId xmlns:a16="http://schemas.microsoft.com/office/drawing/2014/main" id="{FE3D3F6E-1BAE-4BC4-AF7D-39E72F0C4399}"/>
                    </a:ext>
                  </a:extLst>
                </p:cNvPr>
                <p:cNvSpPr/>
                <p:nvPr/>
              </p:nvSpPr>
              <p:spPr>
                <a:xfrm>
                  <a:off x="5530725" y="1643313"/>
                  <a:ext cx="214650" cy="1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81" fill="none" extrusionOk="0">
                      <a:moveTo>
                        <a:pt x="1" y="0"/>
                      </a:moveTo>
                      <a:lnTo>
                        <a:pt x="8585" y="4981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3" name="Google Shape;855;p53">
                  <a:extLst>
                    <a:ext uri="{FF2B5EF4-FFF2-40B4-BE49-F238E27FC236}">
                      <a16:creationId xmlns:a16="http://schemas.microsoft.com/office/drawing/2014/main" id="{7C71894A-E6A6-4686-8EB1-EAACBFCC2BFF}"/>
                    </a:ext>
                  </a:extLst>
                </p:cNvPr>
                <p:cNvSpPr/>
                <p:nvPr/>
              </p:nvSpPr>
              <p:spPr>
                <a:xfrm>
                  <a:off x="5501300" y="1661938"/>
                  <a:ext cx="2146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93" fill="none" extrusionOk="0">
                      <a:moveTo>
                        <a:pt x="1" y="1"/>
                      </a:moveTo>
                      <a:lnTo>
                        <a:pt x="8585" y="4992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" name="Google Shape;856;p53">
                  <a:extLst>
                    <a:ext uri="{FF2B5EF4-FFF2-40B4-BE49-F238E27FC236}">
                      <a16:creationId xmlns:a16="http://schemas.microsoft.com/office/drawing/2014/main" id="{8BE6B898-C839-4C1F-B2F8-E3B0FAFBB4FD}"/>
                    </a:ext>
                  </a:extLst>
                </p:cNvPr>
                <p:cNvSpPr/>
                <p:nvPr/>
              </p:nvSpPr>
              <p:spPr>
                <a:xfrm>
                  <a:off x="5364725" y="1715813"/>
                  <a:ext cx="146075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4" fill="none" extrusionOk="0">
                      <a:moveTo>
                        <a:pt x="0" y="0"/>
                      </a:moveTo>
                      <a:lnTo>
                        <a:pt x="5842" y="3393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5" name="Google Shape;857;p53">
                  <a:extLst>
                    <a:ext uri="{FF2B5EF4-FFF2-40B4-BE49-F238E27FC236}">
                      <a16:creationId xmlns:a16="http://schemas.microsoft.com/office/drawing/2014/main" id="{EEFA8ADD-21FA-4CC8-9FCD-3712645CF190}"/>
                    </a:ext>
                  </a:extLst>
                </p:cNvPr>
                <p:cNvSpPr/>
                <p:nvPr/>
              </p:nvSpPr>
              <p:spPr>
                <a:xfrm>
                  <a:off x="5323500" y="1741263"/>
                  <a:ext cx="146075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6" fill="none" extrusionOk="0">
                      <a:moveTo>
                        <a:pt x="0" y="1"/>
                      </a:moveTo>
                      <a:lnTo>
                        <a:pt x="5842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6" name="Google Shape;858;p53">
                  <a:extLst>
                    <a:ext uri="{FF2B5EF4-FFF2-40B4-BE49-F238E27FC236}">
                      <a16:creationId xmlns:a16="http://schemas.microsoft.com/office/drawing/2014/main" id="{AC587527-CBB8-44C0-AAB2-56982556EC17}"/>
                    </a:ext>
                  </a:extLst>
                </p:cNvPr>
                <p:cNvSpPr/>
                <p:nvPr/>
              </p:nvSpPr>
              <p:spPr>
                <a:xfrm>
                  <a:off x="5272275" y="1772013"/>
                  <a:ext cx="1458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3394" fill="none" extrusionOk="0">
                      <a:moveTo>
                        <a:pt x="0" y="1"/>
                      </a:moveTo>
                      <a:lnTo>
                        <a:pt x="5832" y="3394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7" name="Google Shape;859;p53">
                  <a:extLst>
                    <a:ext uri="{FF2B5EF4-FFF2-40B4-BE49-F238E27FC236}">
                      <a16:creationId xmlns:a16="http://schemas.microsoft.com/office/drawing/2014/main" id="{37313E02-C12C-49D8-B7BE-D67F740968E1}"/>
                    </a:ext>
                  </a:extLst>
                </p:cNvPr>
                <p:cNvSpPr/>
                <p:nvPr/>
              </p:nvSpPr>
              <p:spPr>
                <a:xfrm>
                  <a:off x="5225775" y="1799063"/>
                  <a:ext cx="1460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5" fill="none" extrusionOk="0">
                      <a:moveTo>
                        <a:pt x="1" y="0"/>
                      </a:moveTo>
                      <a:lnTo>
                        <a:pt x="5843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8" name="Google Shape;860;p53">
                  <a:extLst>
                    <a:ext uri="{FF2B5EF4-FFF2-40B4-BE49-F238E27FC236}">
                      <a16:creationId xmlns:a16="http://schemas.microsoft.com/office/drawing/2014/main" id="{F5E5FD5F-8184-4A72-A6DB-AE631D1FAF86}"/>
                    </a:ext>
                  </a:extLst>
                </p:cNvPr>
                <p:cNvSpPr/>
                <p:nvPr/>
              </p:nvSpPr>
              <p:spPr>
                <a:xfrm>
                  <a:off x="5504450" y="1699763"/>
                  <a:ext cx="149750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3480" fill="none" extrusionOk="0">
                      <a:moveTo>
                        <a:pt x="1" y="1"/>
                      </a:moveTo>
                      <a:lnTo>
                        <a:pt x="5990" y="3479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9" name="Google Shape;861;p53">
                  <a:extLst>
                    <a:ext uri="{FF2B5EF4-FFF2-40B4-BE49-F238E27FC236}">
                      <a16:creationId xmlns:a16="http://schemas.microsoft.com/office/drawing/2014/main" id="{ED5A8BD9-D070-46F1-92D1-4078179329B9}"/>
                    </a:ext>
                  </a:extLst>
                </p:cNvPr>
                <p:cNvSpPr/>
                <p:nvPr/>
              </p:nvSpPr>
              <p:spPr>
                <a:xfrm>
                  <a:off x="5551225" y="1821913"/>
                  <a:ext cx="24700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502" extrusionOk="0">
                      <a:moveTo>
                        <a:pt x="579" y="0"/>
                      </a:moveTo>
                      <a:cubicBezTo>
                        <a:pt x="523" y="0"/>
                        <a:pt x="466" y="13"/>
                        <a:pt x="410" y="43"/>
                      </a:cubicBezTo>
                      <a:cubicBezTo>
                        <a:pt x="294" y="116"/>
                        <a:pt x="336" y="158"/>
                        <a:pt x="441" y="253"/>
                      </a:cubicBezTo>
                      <a:cubicBezTo>
                        <a:pt x="557" y="337"/>
                        <a:pt x="568" y="368"/>
                        <a:pt x="515" y="400"/>
                      </a:cubicBezTo>
                      <a:cubicBezTo>
                        <a:pt x="482" y="421"/>
                        <a:pt x="449" y="430"/>
                        <a:pt x="417" y="430"/>
                      </a:cubicBezTo>
                      <a:cubicBezTo>
                        <a:pt x="368" y="430"/>
                        <a:pt x="319" y="410"/>
                        <a:pt x="263" y="379"/>
                      </a:cubicBezTo>
                      <a:cubicBezTo>
                        <a:pt x="200" y="337"/>
                        <a:pt x="84" y="253"/>
                        <a:pt x="84" y="253"/>
                      </a:cubicBezTo>
                      <a:lnTo>
                        <a:pt x="0" y="295"/>
                      </a:lnTo>
                      <a:cubicBezTo>
                        <a:pt x="11" y="295"/>
                        <a:pt x="116" y="379"/>
                        <a:pt x="189" y="421"/>
                      </a:cubicBezTo>
                      <a:cubicBezTo>
                        <a:pt x="270" y="471"/>
                        <a:pt x="351" y="502"/>
                        <a:pt x="431" y="502"/>
                      </a:cubicBezTo>
                      <a:cubicBezTo>
                        <a:pt x="487" y="502"/>
                        <a:pt x="543" y="487"/>
                        <a:pt x="599" y="452"/>
                      </a:cubicBezTo>
                      <a:cubicBezTo>
                        <a:pt x="715" y="389"/>
                        <a:pt x="694" y="337"/>
                        <a:pt x="568" y="232"/>
                      </a:cubicBezTo>
                      <a:cubicBezTo>
                        <a:pt x="462" y="148"/>
                        <a:pt x="441" y="127"/>
                        <a:pt x="504" y="95"/>
                      </a:cubicBezTo>
                      <a:cubicBezTo>
                        <a:pt x="533" y="79"/>
                        <a:pt x="561" y="72"/>
                        <a:pt x="589" y="72"/>
                      </a:cubicBezTo>
                      <a:cubicBezTo>
                        <a:pt x="634" y="72"/>
                        <a:pt x="680" y="90"/>
                        <a:pt x="726" y="116"/>
                      </a:cubicBezTo>
                      <a:cubicBezTo>
                        <a:pt x="799" y="158"/>
                        <a:pt x="904" y="242"/>
                        <a:pt x="915" y="242"/>
                      </a:cubicBezTo>
                      <a:lnTo>
                        <a:pt x="988" y="200"/>
                      </a:lnTo>
                      <a:cubicBezTo>
                        <a:pt x="988" y="200"/>
                        <a:pt x="894" y="116"/>
                        <a:pt x="799" y="64"/>
                      </a:cubicBezTo>
                      <a:cubicBezTo>
                        <a:pt x="736" y="27"/>
                        <a:pt x="660" y="0"/>
                        <a:pt x="579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0" name="Google Shape;862;p53">
                  <a:extLst>
                    <a:ext uri="{FF2B5EF4-FFF2-40B4-BE49-F238E27FC236}">
                      <a16:creationId xmlns:a16="http://schemas.microsoft.com/office/drawing/2014/main" id="{91E308E9-B138-4C2C-B63F-4423E6244775}"/>
                    </a:ext>
                  </a:extLst>
                </p:cNvPr>
                <p:cNvSpPr/>
                <p:nvPr/>
              </p:nvSpPr>
              <p:spPr>
                <a:xfrm>
                  <a:off x="5536250" y="1811938"/>
                  <a:ext cx="2577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611" extrusionOk="0">
                      <a:moveTo>
                        <a:pt x="568" y="1"/>
                      </a:moveTo>
                      <a:lnTo>
                        <a:pt x="253" y="179"/>
                      </a:lnTo>
                      <a:cubicBezTo>
                        <a:pt x="43" y="305"/>
                        <a:pt x="1" y="368"/>
                        <a:pt x="158" y="463"/>
                      </a:cubicBezTo>
                      <a:cubicBezTo>
                        <a:pt x="253" y="515"/>
                        <a:pt x="379" y="536"/>
                        <a:pt x="389" y="536"/>
                      </a:cubicBezTo>
                      <a:lnTo>
                        <a:pt x="347" y="557"/>
                      </a:lnTo>
                      <a:lnTo>
                        <a:pt x="442" y="610"/>
                      </a:lnTo>
                      <a:lnTo>
                        <a:pt x="1030" y="274"/>
                      </a:lnTo>
                      <a:lnTo>
                        <a:pt x="946" y="221"/>
                      </a:lnTo>
                      <a:lnTo>
                        <a:pt x="463" y="494"/>
                      </a:lnTo>
                      <a:cubicBezTo>
                        <a:pt x="452" y="494"/>
                        <a:pt x="347" y="473"/>
                        <a:pt x="253" y="431"/>
                      </a:cubicBezTo>
                      <a:cubicBezTo>
                        <a:pt x="148" y="358"/>
                        <a:pt x="179" y="326"/>
                        <a:pt x="347" y="232"/>
                      </a:cubicBezTo>
                      <a:lnTo>
                        <a:pt x="652" y="53"/>
                      </a:lnTo>
                      <a:lnTo>
                        <a:pt x="56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1" name="Google Shape;863;p53">
                  <a:extLst>
                    <a:ext uri="{FF2B5EF4-FFF2-40B4-BE49-F238E27FC236}">
                      <a16:creationId xmlns:a16="http://schemas.microsoft.com/office/drawing/2014/main" id="{E08C0B1D-F622-47FF-81FE-6E742BE85D82}"/>
                    </a:ext>
                  </a:extLst>
                </p:cNvPr>
                <p:cNvSpPr/>
                <p:nvPr/>
              </p:nvSpPr>
              <p:spPr>
                <a:xfrm>
                  <a:off x="5565675" y="1830488"/>
                  <a:ext cx="323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551" extrusionOk="0">
                      <a:moveTo>
                        <a:pt x="603" y="73"/>
                      </a:moveTo>
                      <a:cubicBezTo>
                        <a:pt x="651" y="73"/>
                        <a:pt x="698" y="85"/>
                        <a:pt x="746" y="109"/>
                      </a:cubicBezTo>
                      <a:cubicBezTo>
                        <a:pt x="788" y="141"/>
                        <a:pt x="851" y="193"/>
                        <a:pt x="872" y="204"/>
                      </a:cubicBezTo>
                      <a:lnTo>
                        <a:pt x="473" y="435"/>
                      </a:lnTo>
                      <a:cubicBezTo>
                        <a:pt x="463" y="435"/>
                        <a:pt x="347" y="414"/>
                        <a:pt x="253" y="361"/>
                      </a:cubicBezTo>
                      <a:cubicBezTo>
                        <a:pt x="190" y="319"/>
                        <a:pt x="158" y="267"/>
                        <a:pt x="347" y="162"/>
                      </a:cubicBezTo>
                      <a:cubicBezTo>
                        <a:pt x="444" y="104"/>
                        <a:pt x="525" y="73"/>
                        <a:pt x="603" y="73"/>
                      </a:cubicBezTo>
                      <a:close/>
                      <a:moveTo>
                        <a:pt x="581" y="0"/>
                      </a:moveTo>
                      <a:cubicBezTo>
                        <a:pt x="478" y="0"/>
                        <a:pt x="372" y="38"/>
                        <a:pt x="253" y="109"/>
                      </a:cubicBezTo>
                      <a:cubicBezTo>
                        <a:pt x="0" y="256"/>
                        <a:pt x="53" y="340"/>
                        <a:pt x="169" y="404"/>
                      </a:cubicBezTo>
                      <a:cubicBezTo>
                        <a:pt x="253" y="456"/>
                        <a:pt x="389" y="477"/>
                        <a:pt x="400" y="477"/>
                      </a:cubicBezTo>
                      <a:lnTo>
                        <a:pt x="358" y="498"/>
                      </a:lnTo>
                      <a:lnTo>
                        <a:pt x="452" y="551"/>
                      </a:lnTo>
                      <a:lnTo>
                        <a:pt x="1292" y="57"/>
                      </a:lnTo>
                      <a:lnTo>
                        <a:pt x="1208" y="15"/>
                      </a:lnTo>
                      <a:lnTo>
                        <a:pt x="946" y="162"/>
                      </a:lnTo>
                      <a:cubicBezTo>
                        <a:pt x="935" y="151"/>
                        <a:pt x="872" y="99"/>
                        <a:pt x="820" y="67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2" name="Google Shape;864;p53">
                  <a:extLst>
                    <a:ext uri="{FF2B5EF4-FFF2-40B4-BE49-F238E27FC236}">
                      <a16:creationId xmlns:a16="http://schemas.microsoft.com/office/drawing/2014/main" id="{86F3AC60-BDE4-4FF6-95B0-37DA1646FE74}"/>
                    </a:ext>
                  </a:extLst>
                </p:cNvPr>
                <p:cNvSpPr/>
                <p:nvPr/>
              </p:nvSpPr>
              <p:spPr>
                <a:xfrm>
                  <a:off x="5633975" y="1867063"/>
                  <a:ext cx="29950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14" extrusionOk="0">
                      <a:moveTo>
                        <a:pt x="768" y="73"/>
                      </a:moveTo>
                      <a:cubicBezTo>
                        <a:pt x="826" y="73"/>
                        <a:pt x="876" y="89"/>
                        <a:pt x="925" y="117"/>
                      </a:cubicBezTo>
                      <a:cubicBezTo>
                        <a:pt x="1051" y="191"/>
                        <a:pt x="1051" y="275"/>
                        <a:pt x="778" y="422"/>
                      </a:cubicBezTo>
                      <a:cubicBezTo>
                        <a:pt x="636" y="508"/>
                        <a:pt x="534" y="544"/>
                        <a:pt x="449" y="544"/>
                      </a:cubicBezTo>
                      <a:cubicBezTo>
                        <a:pt x="388" y="544"/>
                        <a:pt x="336" y="526"/>
                        <a:pt x="283" y="496"/>
                      </a:cubicBezTo>
                      <a:cubicBezTo>
                        <a:pt x="157" y="422"/>
                        <a:pt x="157" y="348"/>
                        <a:pt x="399" y="201"/>
                      </a:cubicBezTo>
                      <a:cubicBezTo>
                        <a:pt x="566" y="112"/>
                        <a:pt x="678" y="73"/>
                        <a:pt x="768" y="73"/>
                      </a:cubicBezTo>
                      <a:close/>
                      <a:moveTo>
                        <a:pt x="745" y="1"/>
                      </a:moveTo>
                      <a:cubicBezTo>
                        <a:pt x="624" y="1"/>
                        <a:pt x="486" y="44"/>
                        <a:pt x="304" y="149"/>
                      </a:cubicBezTo>
                      <a:cubicBezTo>
                        <a:pt x="0" y="327"/>
                        <a:pt x="21" y="432"/>
                        <a:pt x="199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4"/>
                      </a:cubicBezTo>
                      <a:cubicBezTo>
                        <a:pt x="1198" y="296"/>
                        <a:pt x="1187" y="180"/>
                        <a:pt x="1009" y="75"/>
                      </a:cubicBezTo>
                      <a:cubicBezTo>
                        <a:pt x="925" y="29"/>
                        <a:pt x="841" y="1"/>
                        <a:pt x="745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3" name="Google Shape;865;p53">
                  <a:extLst>
                    <a:ext uri="{FF2B5EF4-FFF2-40B4-BE49-F238E27FC236}">
                      <a16:creationId xmlns:a16="http://schemas.microsoft.com/office/drawing/2014/main" id="{7E57527E-31F9-4B38-82A1-118ECA5D95AE}"/>
                    </a:ext>
                  </a:extLst>
                </p:cNvPr>
                <p:cNvSpPr/>
                <p:nvPr/>
              </p:nvSpPr>
              <p:spPr>
                <a:xfrm>
                  <a:off x="5610325" y="1852388"/>
                  <a:ext cx="299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70" extrusionOk="0">
                      <a:moveTo>
                        <a:pt x="746" y="1"/>
                      </a:moveTo>
                      <a:lnTo>
                        <a:pt x="683" y="53"/>
                      </a:lnTo>
                      <a:cubicBezTo>
                        <a:pt x="694" y="53"/>
                        <a:pt x="820" y="95"/>
                        <a:pt x="925" y="158"/>
                      </a:cubicBezTo>
                      <a:cubicBezTo>
                        <a:pt x="1040" y="232"/>
                        <a:pt x="1051" y="274"/>
                        <a:pt x="967" y="326"/>
                      </a:cubicBezTo>
                      <a:cubicBezTo>
                        <a:pt x="925" y="349"/>
                        <a:pt x="875" y="358"/>
                        <a:pt x="827" y="358"/>
                      </a:cubicBezTo>
                      <a:cubicBezTo>
                        <a:pt x="766" y="358"/>
                        <a:pt x="708" y="344"/>
                        <a:pt x="673" y="326"/>
                      </a:cubicBezTo>
                      <a:lnTo>
                        <a:pt x="515" y="232"/>
                      </a:lnTo>
                      <a:lnTo>
                        <a:pt x="442" y="284"/>
                      </a:lnTo>
                      <a:lnTo>
                        <a:pt x="599" y="368"/>
                      </a:lnTo>
                      <a:cubicBezTo>
                        <a:pt x="683" y="431"/>
                        <a:pt x="725" y="494"/>
                        <a:pt x="620" y="547"/>
                      </a:cubicBezTo>
                      <a:cubicBezTo>
                        <a:pt x="570" y="577"/>
                        <a:pt x="519" y="593"/>
                        <a:pt x="468" y="593"/>
                      </a:cubicBezTo>
                      <a:cubicBezTo>
                        <a:pt x="412" y="593"/>
                        <a:pt x="355" y="575"/>
                        <a:pt x="295" y="536"/>
                      </a:cubicBezTo>
                      <a:cubicBezTo>
                        <a:pt x="179" y="473"/>
                        <a:pt x="85" y="389"/>
                        <a:pt x="85" y="389"/>
                      </a:cubicBezTo>
                      <a:lnTo>
                        <a:pt x="1" y="421"/>
                      </a:lnTo>
                      <a:cubicBezTo>
                        <a:pt x="1" y="431"/>
                        <a:pt x="95" y="515"/>
                        <a:pt x="221" y="589"/>
                      </a:cubicBezTo>
                      <a:cubicBezTo>
                        <a:pt x="313" y="643"/>
                        <a:pt x="399" y="669"/>
                        <a:pt x="482" y="669"/>
                      </a:cubicBezTo>
                      <a:cubicBezTo>
                        <a:pt x="561" y="669"/>
                        <a:pt x="638" y="645"/>
                        <a:pt x="715" y="599"/>
                      </a:cubicBezTo>
                      <a:cubicBezTo>
                        <a:pt x="841" y="526"/>
                        <a:pt x="820" y="473"/>
                        <a:pt x="767" y="410"/>
                      </a:cubicBezTo>
                      <a:lnTo>
                        <a:pt x="767" y="410"/>
                      </a:lnTo>
                      <a:cubicBezTo>
                        <a:pt x="783" y="416"/>
                        <a:pt x="825" y="426"/>
                        <a:pt x="879" y="426"/>
                      </a:cubicBezTo>
                      <a:cubicBezTo>
                        <a:pt x="933" y="426"/>
                        <a:pt x="998" y="416"/>
                        <a:pt x="1061" y="379"/>
                      </a:cubicBezTo>
                      <a:cubicBezTo>
                        <a:pt x="1198" y="295"/>
                        <a:pt x="1198" y="221"/>
                        <a:pt x="1009" y="116"/>
                      </a:cubicBezTo>
                      <a:cubicBezTo>
                        <a:pt x="893" y="43"/>
                        <a:pt x="757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4" name="Google Shape;866;p53">
                  <a:extLst>
                    <a:ext uri="{FF2B5EF4-FFF2-40B4-BE49-F238E27FC236}">
                      <a16:creationId xmlns:a16="http://schemas.microsoft.com/office/drawing/2014/main" id="{6C74CB5A-F28D-4DBF-95BA-56BA02B9EA11}"/>
                    </a:ext>
                  </a:extLst>
                </p:cNvPr>
                <p:cNvSpPr/>
                <p:nvPr/>
              </p:nvSpPr>
              <p:spPr>
                <a:xfrm>
                  <a:off x="5626625" y="18710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74"/>
                      </a:lnTo>
                      <a:lnTo>
                        <a:pt x="94" y="137"/>
                      </a:lnTo>
                      <a:lnTo>
                        <a:pt x="231" y="5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5" name="Google Shape;867;p53">
                  <a:extLst>
                    <a:ext uri="{FF2B5EF4-FFF2-40B4-BE49-F238E27FC236}">
                      <a16:creationId xmlns:a16="http://schemas.microsoft.com/office/drawing/2014/main" id="{81E939EC-1F05-4290-94BC-01BB9C6BC624}"/>
                    </a:ext>
                  </a:extLst>
                </p:cNvPr>
                <p:cNvSpPr/>
                <p:nvPr/>
              </p:nvSpPr>
              <p:spPr>
                <a:xfrm>
                  <a:off x="5487650" y="1840038"/>
                  <a:ext cx="2605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610" extrusionOk="0">
                      <a:moveTo>
                        <a:pt x="568" y="0"/>
                      </a:moveTo>
                      <a:lnTo>
                        <a:pt x="264" y="180"/>
                      </a:lnTo>
                      <a:cubicBezTo>
                        <a:pt x="43" y="306"/>
                        <a:pt x="1" y="369"/>
                        <a:pt x="169" y="463"/>
                      </a:cubicBezTo>
                      <a:cubicBezTo>
                        <a:pt x="253" y="516"/>
                        <a:pt x="390" y="537"/>
                        <a:pt x="400" y="537"/>
                      </a:cubicBezTo>
                      <a:lnTo>
                        <a:pt x="358" y="558"/>
                      </a:lnTo>
                      <a:lnTo>
                        <a:pt x="453" y="610"/>
                      </a:lnTo>
                      <a:lnTo>
                        <a:pt x="1041" y="274"/>
                      </a:lnTo>
                      <a:lnTo>
                        <a:pt x="946" y="222"/>
                      </a:lnTo>
                      <a:lnTo>
                        <a:pt x="463" y="495"/>
                      </a:lnTo>
                      <a:cubicBezTo>
                        <a:pt x="463" y="495"/>
                        <a:pt x="348" y="484"/>
                        <a:pt x="264" y="432"/>
                      </a:cubicBezTo>
                      <a:cubicBezTo>
                        <a:pt x="148" y="369"/>
                        <a:pt x="190" y="327"/>
                        <a:pt x="348" y="232"/>
                      </a:cubicBezTo>
                      <a:lnTo>
                        <a:pt x="663" y="53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6" name="Google Shape;868;p53">
                  <a:extLst>
                    <a:ext uri="{FF2B5EF4-FFF2-40B4-BE49-F238E27FC236}">
                      <a16:creationId xmlns:a16="http://schemas.microsoft.com/office/drawing/2014/main" id="{E6CB75B2-4952-44B7-BA47-AC0EF1114AE7}"/>
                    </a:ext>
                  </a:extLst>
                </p:cNvPr>
                <p:cNvSpPr/>
                <p:nvPr/>
              </p:nvSpPr>
              <p:spPr>
                <a:xfrm>
                  <a:off x="5517075" y="1858588"/>
                  <a:ext cx="326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2" extrusionOk="0">
                      <a:moveTo>
                        <a:pt x="595" y="76"/>
                      </a:moveTo>
                      <a:cubicBezTo>
                        <a:pt x="646" y="76"/>
                        <a:pt x="695" y="90"/>
                        <a:pt x="747" y="120"/>
                      </a:cubicBezTo>
                      <a:cubicBezTo>
                        <a:pt x="799" y="141"/>
                        <a:pt x="862" y="194"/>
                        <a:pt x="873" y="204"/>
                      </a:cubicBezTo>
                      <a:lnTo>
                        <a:pt x="474" y="446"/>
                      </a:lnTo>
                      <a:cubicBezTo>
                        <a:pt x="474" y="435"/>
                        <a:pt x="347" y="414"/>
                        <a:pt x="263" y="362"/>
                      </a:cubicBezTo>
                      <a:cubicBezTo>
                        <a:pt x="189" y="330"/>
                        <a:pt x="158" y="267"/>
                        <a:pt x="358" y="162"/>
                      </a:cubicBezTo>
                      <a:cubicBezTo>
                        <a:pt x="445" y="106"/>
                        <a:pt x="521" y="76"/>
                        <a:pt x="595" y="76"/>
                      </a:cubicBezTo>
                      <a:close/>
                      <a:moveTo>
                        <a:pt x="590" y="1"/>
                      </a:moveTo>
                      <a:cubicBezTo>
                        <a:pt x="488" y="1"/>
                        <a:pt x="383" y="38"/>
                        <a:pt x="263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63" y="456"/>
                        <a:pt x="400" y="477"/>
                        <a:pt x="410" y="477"/>
                      </a:cubicBezTo>
                      <a:lnTo>
                        <a:pt x="368" y="509"/>
                      </a:lnTo>
                      <a:lnTo>
                        <a:pt x="453" y="551"/>
                      </a:lnTo>
                      <a:lnTo>
                        <a:pt x="1303" y="57"/>
                      </a:lnTo>
                      <a:lnTo>
                        <a:pt x="1219" y="15"/>
                      </a:lnTo>
                      <a:lnTo>
                        <a:pt x="957" y="162"/>
                      </a:lnTo>
                      <a:cubicBezTo>
                        <a:pt x="936" y="152"/>
                        <a:pt x="873" y="99"/>
                        <a:pt x="820" y="68"/>
                      </a:cubicBezTo>
                      <a:cubicBezTo>
                        <a:pt x="743" y="23"/>
                        <a:pt x="668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7" name="Google Shape;869;p53">
                  <a:extLst>
                    <a:ext uri="{FF2B5EF4-FFF2-40B4-BE49-F238E27FC236}">
                      <a16:creationId xmlns:a16="http://schemas.microsoft.com/office/drawing/2014/main" id="{7E1E7157-871C-4FBB-84AF-98B027049AAF}"/>
                    </a:ext>
                  </a:extLst>
                </p:cNvPr>
                <p:cNvSpPr/>
                <p:nvPr/>
              </p:nvSpPr>
              <p:spPr>
                <a:xfrm>
                  <a:off x="5502875" y="1850088"/>
                  <a:ext cx="247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1" extrusionOk="0">
                      <a:moveTo>
                        <a:pt x="563" y="1"/>
                      </a:moveTo>
                      <a:cubicBezTo>
                        <a:pt x="511" y="1"/>
                        <a:pt x="460" y="12"/>
                        <a:pt x="411" y="40"/>
                      </a:cubicBezTo>
                      <a:cubicBezTo>
                        <a:pt x="295" y="114"/>
                        <a:pt x="327" y="166"/>
                        <a:pt x="442" y="250"/>
                      </a:cubicBezTo>
                      <a:cubicBezTo>
                        <a:pt x="558" y="345"/>
                        <a:pt x="568" y="366"/>
                        <a:pt x="505" y="397"/>
                      </a:cubicBezTo>
                      <a:cubicBezTo>
                        <a:pt x="471" y="418"/>
                        <a:pt x="439" y="428"/>
                        <a:pt x="406" y="428"/>
                      </a:cubicBezTo>
                      <a:cubicBezTo>
                        <a:pt x="358" y="428"/>
                        <a:pt x="310" y="408"/>
                        <a:pt x="253" y="376"/>
                      </a:cubicBezTo>
                      <a:cubicBezTo>
                        <a:pt x="190" y="334"/>
                        <a:pt x="85" y="250"/>
                        <a:pt x="75" y="250"/>
                      </a:cubicBezTo>
                      <a:lnTo>
                        <a:pt x="1" y="292"/>
                      </a:lnTo>
                      <a:cubicBezTo>
                        <a:pt x="1" y="292"/>
                        <a:pt x="106" y="376"/>
                        <a:pt x="180" y="429"/>
                      </a:cubicBezTo>
                      <a:cubicBezTo>
                        <a:pt x="265" y="471"/>
                        <a:pt x="347" y="500"/>
                        <a:pt x="428" y="500"/>
                      </a:cubicBezTo>
                      <a:cubicBezTo>
                        <a:pt x="486" y="500"/>
                        <a:pt x="543" y="485"/>
                        <a:pt x="600" y="450"/>
                      </a:cubicBezTo>
                      <a:cubicBezTo>
                        <a:pt x="715" y="387"/>
                        <a:pt x="684" y="334"/>
                        <a:pt x="568" y="240"/>
                      </a:cubicBezTo>
                      <a:cubicBezTo>
                        <a:pt x="463" y="145"/>
                        <a:pt x="442" y="124"/>
                        <a:pt x="495" y="93"/>
                      </a:cubicBezTo>
                      <a:cubicBezTo>
                        <a:pt x="523" y="77"/>
                        <a:pt x="553" y="70"/>
                        <a:pt x="582" y="70"/>
                      </a:cubicBezTo>
                      <a:cubicBezTo>
                        <a:pt x="629" y="70"/>
                        <a:pt x="676" y="88"/>
                        <a:pt x="715" y="114"/>
                      </a:cubicBezTo>
                      <a:cubicBezTo>
                        <a:pt x="799" y="156"/>
                        <a:pt x="905" y="240"/>
                        <a:pt x="905" y="250"/>
                      </a:cubicBezTo>
                      <a:lnTo>
                        <a:pt x="989" y="208"/>
                      </a:lnTo>
                      <a:cubicBezTo>
                        <a:pt x="978" y="198"/>
                        <a:pt x="884" y="114"/>
                        <a:pt x="799" y="61"/>
                      </a:cubicBezTo>
                      <a:cubicBezTo>
                        <a:pt x="729" y="29"/>
                        <a:pt x="646" y="1"/>
                        <a:pt x="563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8" name="Google Shape;870;p53">
                  <a:extLst>
                    <a:ext uri="{FF2B5EF4-FFF2-40B4-BE49-F238E27FC236}">
                      <a16:creationId xmlns:a16="http://schemas.microsoft.com/office/drawing/2014/main" id="{3E3723FE-1C18-43D1-81D3-F74831DD8B6A}"/>
                    </a:ext>
                  </a:extLst>
                </p:cNvPr>
                <p:cNvSpPr/>
                <p:nvPr/>
              </p:nvSpPr>
              <p:spPr>
                <a:xfrm>
                  <a:off x="5585625" y="18951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66" y="73"/>
                      </a:moveTo>
                      <a:cubicBezTo>
                        <a:pt x="826" y="73"/>
                        <a:pt x="876" y="89"/>
                        <a:pt x="926" y="118"/>
                      </a:cubicBezTo>
                      <a:cubicBezTo>
                        <a:pt x="1052" y="202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58" y="422"/>
                        <a:pt x="158" y="349"/>
                        <a:pt x="400" y="202"/>
                      </a:cubicBezTo>
                      <a:cubicBezTo>
                        <a:pt x="560" y="112"/>
                        <a:pt x="674" y="73"/>
                        <a:pt x="766" y="73"/>
                      </a:cubicBezTo>
                      <a:close/>
                      <a:moveTo>
                        <a:pt x="739" y="1"/>
                      </a:moveTo>
                      <a:cubicBezTo>
                        <a:pt x="619" y="1"/>
                        <a:pt x="480" y="44"/>
                        <a:pt x="305" y="149"/>
                      </a:cubicBezTo>
                      <a:cubicBezTo>
                        <a:pt x="1" y="328"/>
                        <a:pt x="22" y="433"/>
                        <a:pt x="200" y="538"/>
                      </a:cubicBezTo>
                      <a:cubicBezTo>
                        <a:pt x="281" y="586"/>
                        <a:pt x="366" y="614"/>
                        <a:pt x="463" y="614"/>
                      </a:cubicBezTo>
                      <a:cubicBezTo>
                        <a:pt x="579" y="614"/>
                        <a:pt x="712" y="573"/>
                        <a:pt x="873" y="475"/>
                      </a:cubicBezTo>
                      <a:cubicBezTo>
                        <a:pt x="1199" y="296"/>
                        <a:pt x="1188" y="181"/>
                        <a:pt x="999" y="76"/>
                      </a:cubicBezTo>
                      <a:cubicBezTo>
                        <a:pt x="919" y="29"/>
                        <a:pt x="835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9" name="Google Shape;871;p53">
                  <a:extLst>
                    <a:ext uri="{FF2B5EF4-FFF2-40B4-BE49-F238E27FC236}">
                      <a16:creationId xmlns:a16="http://schemas.microsoft.com/office/drawing/2014/main" id="{8BEA5458-106D-48C2-845D-E8BD1FAACA90}"/>
                    </a:ext>
                  </a:extLst>
                </p:cNvPr>
                <p:cNvSpPr/>
                <p:nvPr/>
              </p:nvSpPr>
              <p:spPr>
                <a:xfrm>
                  <a:off x="5578000" y="18991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106" y="137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0" name="Google Shape;872;p53">
                  <a:extLst>
                    <a:ext uri="{FF2B5EF4-FFF2-40B4-BE49-F238E27FC236}">
                      <a16:creationId xmlns:a16="http://schemas.microsoft.com/office/drawing/2014/main" id="{573E5CEC-EB38-491E-85CF-69E3BF094566}"/>
                    </a:ext>
                  </a:extLst>
                </p:cNvPr>
                <p:cNvSpPr/>
                <p:nvPr/>
              </p:nvSpPr>
              <p:spPr>
                <a:xfrm>
                  <a:off x="5564350" y="1882863"/>
                  <a:ext cx="23950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99" extrusionOk="0">
                      <a:moveTo>
                        <a:pt x="852" y="1"/>
                      </a:moveTo>
                      <a:lnTo>
                        <a:pt x="74" y="200"/>
                      </a:lnTo>
                      <a:lnTo>
                        <a:pt x="1" y="242"/>
                      </a:lnTo>
                      <a:lnTo>
                        <a:pt x="390" y="463"/>
                      </a:lnTo>
                      <a:lnTo>
                        <a:pt x="232" y="547"/>
                      </a:lnTo>
                      <a:lnTo>
                        <a:pt x="327" y="599"/>
                      </a:lnTo>
                      <a:lnTo>
                        <a:pt x="474" y="515"/>
                      </a:lnTo>
                      <a:lnTo>
                        <a:pt x="579" y="568"/>
                      </a:lnTo>
                      <a:lnTo>
                        <a:pt x="652" y="526"/>
                      </a:lnTo>
                      <a:lnTo>
                        <a:pt x="558" y="463"/>
                      </a:lnTo>
                      <a:lnTo>
                        <a:pt x="799" y="326"/>
                      </a:lnTo>
                      <a:lnTo>
                        <a:pt x="705" y="274"/>
                      </a:lnTo>
                      <a:lnTo>
                        <a:pt x="463" y="410"/>
                      </a:lnTo>
                      <a:lnTo>
                        <a:pt x="180" y="253"/>
                      </a:lnTo>
                      <a:lnTo>
                        <a:pt x="957" y="64"/>
                      </a:lnTo>
                      <a:lnTo>
                        <a:pt x="852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1" name="Google Shape;873;p53">
                  <a:extLst>
                    <a:ext uri="{FF2B5EF4-FFF2-40B4-BE49-F238E27FC236}">
                      <a16:creationId xmlns:a16="http://schemas.microsoft.com/office/drawing/2014/main" id="{67A81E3B-B3DE-4409-8F24-7BF715C9E47B}"/>
                    </a:ext>
                  </a:extLst>
                </p:cNvPr>
                <p:cNvSpPr/>
                <p:nvPr/>
              </p:nvSpPr>
              <p:spPr>
                <a:xfrm>
                  <a:off x="5439325" y="1868163"/>
                  <a:ext cx="257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620" extrusionOk="0">
                      <a:moveTo>
                        <a:pt x="568" y="0"/>
                      </a:moveTo>
                      <a:lnTo>
                        <a:pt x="263" y="178"/>
                      </a:lnTo>
                      <a:cubicBezTo>
                        <a:pt x="42" y="304"/>
                        <a:pt x="0" y="367"/>
                        <a:pt x="168" y="473"/>
                      </a:cubicBezTo>
                      <a:cubicBezTo>
                        <a:pt x="252" y="515"/>
                        <a:pt x="389" y="536"/>
                        <a:pt x="400" y="536"/>
                      </a:cubicBezTo>
                      <a:lnTo>
                        <a:pt x="358" y="568"/>
                      </a:lnTo>
                      <a:lnTo>
                        <a:pt x="442" y="620"/>
                      </a:lnTo>
                      <a:lnTo>
                        <a:pt x="1030" y="273"/>
                      </a:lnTo>
                      <a:lnTo>
                        <a:pt x="946" y="220"/>
                      </a:lnTo>
                      <a:lnTo>
                        <a:pt x="463" y="494"/>
                      </a:lnTo>
                      <a:cubicBezTo>
                        <a:pt x="463" y="494"/>
                        <a:pt x="347" y="483"/>
                        <a:pt x="252" y="430"/>
                      </a:cubicBezTo>
                      <a:cubicBezTo>
                        <a:pt x="147" y="367"/>
                        <a:pt x="179" y="325"/>
                        <a:pt x="347" y="231"/>
                      </a:cubicBezTo>
                      <a:lnTo>
                        <a:pt x="652" y="52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2" name="Google Shape;874;p53">
                  <a:extLst>
                    <a:ext uri="{FF2B5EF4-FFF2-40B4-BE49-F238E27FC236}">
                      <a16:creationId xmlns:a16="http://schemas.microsoft.com/office/drawing/2014/main" id="{A087B8D5-9985-4D6E-A7E0-8248C41DAF88}"/>
                    </a:ext>
                  </a:extLst>
                </p:cNvPr>
                <p:cNvSpPr/>
                <p:nvPr/>
              </p:nvSpPr>
              <p:spPr>
                <a:xfrm>
                  <a:off x="5468750" y="1886688"/>
                  <a:ext cx="325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562" extrusionOk="0">
                      <a:moveTo>
                        <a:pt x="594" y="76"/>
                      </a:moveTo>
                      <a:cubicBezTo>
                        <a:pt x="645" y="76"/>
                        <a:pt x="695" y="91"/>
                        <a:pt x="746" y="121"/>
                      </a:cubicBezTo>
                      <a:cubicBezTo>
                        <a:pt x="799" y="152"/>
                        <a:pt x="862" y="194"/>
                        <a:pt x="873" y="205"/>
                      </a:cubicBezTo>
                      <a:lnTo>
                        <a:pt x="473" y="446"/>
                      </a:lnTo>
                      <a:cubicBezTo>
                        <a:pt x="462" y="436"/>
                        <a:pt x="347" y="415"/>
                        <a:pt x="263" y="373"/>
                      </a:cubicBezTo>
                      <a:cubicBezTo>
                        <a:pt x="189" y="331"/>
                        <a:pt x="158" y="278"/>
                        <a:pt x="347" y="163"/>
                      </a:cubicBezTo>
                      <a:cubicBezTo>
                        <a:pt x="440" y="106"/>
                        <a:pt x="519" y="76"/>
                        <a:pt x="594" y="76"/>
                      </a:cubicBezTo>
                      <a:close/>
                      <a:moveTo>
                        <a:pt x="581" y="0"/>
                      </a:moveTo>
                      <a:cubicBezTo>
                        <a:pt x="477" y="0"/>
                        <a:pt x="372" y="38"/>
                        <a:pt x="252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52" y="457"/>
                        <a:pt x="389" y="478"/>
                        <a:pt x="399" y="488"/>
                      </a:cubicBezTo>
                      <a:lnTo>
                        <a:pt x="357" y="509"/>
                      </a:lnTo>
                      <a:lnTo>
                        <a:pt x="452" y="562"/>
                      </a:lnTo>
                      <a:lnTo>
                        <a:pt x="1303" y="68"/>
                      </a:lnTo>
                      <a:lnTo>
                        <a:pt x="1209" y="16"/>
                      </a:lnTo>
                      <a:lnTo>
                        <a:pt x="946" y="163"/>
                      </a:lnTo>
                      <a:cubicBezTo>
                        <a:pt x="936" y="152"/>
                        <a:pt x="873" y="100"/>
                        <a:pt x="820" y="68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3" name="Google Shape;875;p53">
                  <a:extLst>
                    <a:ext uri="{FF2B5EF4-FFF2-40B4-BE49-F238E27FC236}">
                      <a16:creationId xmlns:a16="http://schemas.microsoft.com/office/drawing/2014/main" id="{930933DF-CF78-4C02-812F-60E5A7D09388}"/>
                    </a:ext>
                  </a:extLst>
                </p:cNvPr>
                <p:cNvSpPr/>
                <p:nvPr/>
              </p:nvSpPr>
              <p:spPr>
                <a:xfrm>
                  <a:off x="5454300" y="1878213"/>
                  <a:ext cx="249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03" extrusionOk="0">
                      <a:moveTo>
                        <a:pt x="566" y="0"/>
                      </a:moveTo>
                      <a:cubicBezTo>
                        <a:pt x="515" y="0"/>
                        <a:pt x="462" y="12"/>
                        <a:pt x="410" y="39"/>
                      </a:cubicBezTo>
                      <a:cubicBezTo>
                        <a:pt x="295" y="113"/>
                        <a:pt x="337" y="166"/>
                        <a:pt x="452" y="250"/>
                      </a:cubicBezTo>
                      <a:cubicBezTo>
                        <a:pt x="557" y="344"/>
                        <a:pt x="578" y="365"/>
                        <a:pt x="515" y="407"/>
                      </a:cubicBezTo>
                      <a:cubicBezTo>
                        <a:pt x="484" y="422"/>
                        <a:pt x="455" y="429"/>
                        <a:pt x="425" y="429"/>
                      </a:cubicBezTo>
                      <a:cubicBezTo>
                        <a:pt x="374" y="429"/>
                        <a:pt x="323" y="409"/>
                        <a:pt x="263" y="376"/>
                      </a:cubicBezTo>
                      <a:cubicBezTo>
                        <a:pt x="200" y="344"/>
                        <a:pt x="95" y="260"/>
                        <a:pt x="85" y="250"/>
                      </a:cubicBezTo>
                      <a:lnTo>
                        <a:pt x="1" y="292"/>
                      </a:lnTo>
                      <a:cubicBezTo>
                        <a:pt x="11" y="302"/>
                        <a:pt x="116" y="386"/>
                        <a:pt x="190" y="428"/>
                      </a:cubicBezTo>
                      <a:cubicBezTo>
                        <a:pt x="266" y="475"/>
                        <a:pt x="346" y="502"/>
                        <a:pt x="426" y="502"/>
                      </a:cubicBezTo>
                      <a:cubicBezTo>
                        <a:pt x="488" y="502"/>
                        <a:pt x="550" y="486"/>
                        <a:pt x="610" y="449"/>
                      </a:cubicBezTo>
                      <a:cubicBezTo>
                        <a:pt x="715" y="386"/>
                        <a:pt x="694" y="334"/>
                        <a:pt x="568" y="239"/>
                      </a:cubicBezTo>
                      <a:cubicBezTo>
                        <a:pt x="463" y="155"/>
                        <a:pt x="452" y="123"/>
                        <a:pt x="505" y="92"/>
                      </a:cubicBezTo>
                      <a:cubicBezTo>
                        <a:pt x="533" y="75"/>
                        <a:pt x="561" y="69"/>
                        <a:pt x="589" y="69"/>
                      </a:cubicBezTo>
                      <a:cubicBezTo>
                        <a:pt x="634" y="69"/>
                        <a:pt x="680" y="87"/>
                        <a:pt x="725" y="113"/>
                      </a:cubicBezTo>
                      <a:cubicBezTo>
                        <a:pt x="799" y="155"/>
                        <a:pt x="914" y="239"/>
                        <a:pt x="914" y="250"/>
                      </a:cubicBezTo>
                      <a:lnTo>
                        <a:pt x="998" y="208"/>
                      </a:lnTo>
                      <a:cubicBezTo>
                        <a:pt x="988" y="197"/>
                        <a:pt x="893" y="123"/>
                        <a:pt x="799" y="71"/>
                      </a:cubicBezTo>
                      <a:cubicBezTo>
                        <a:pt x="734" y="31"/>
                        <a:pt x="652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4" name="Google Shape;876;p53">
                  <a:extLst>
                    <a:ext uri="{FF2B5EF4-FFF2-40B4-BE49-F238E27FC236}">
                      <a16:creationId xmlns:a16="http://schemas.microsoft.com/office/drawing/2014/main" id="{D7EDAFB3-96E8-45A7-9C8A-716849B8B6B3}"/>
                    </a:ext>
                  </a:extLst>
                </p:cNvPr>
                <p:cNvSpPr/>
                <p:nvPr/>
              </p:nvSpPr>
              <p:spPr>
                <a:xfrm>
                  <a:off x="5516025" y="1908613"/>
                  <a:ext cx="2892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568" extrusionOk="0">
                      <a:moveTo>
                        <a:pt x="673" y="0"/>
                      </a:moveTo>
                      <a:lnTo>
                        <a:pt x="589" y="42"/>
                      </a:lnTo>
                      <a:lnTo>
                        <a:pt x="978" y="273"/>
                      </a:lnTo>
                      <a:lnTo>
                        <a:pt x="957" y="294"/>
                      </a:lnTo>
                      <a:lnTo>
                        <a:pt x="0" y="494"/>
                      </a:lnTo>
                      <a:lnTo>
                        <a:pt x="63" y="568"/>
                      </a:lnTo>
                      <a:lnTo>
                        <a:pt x="1041" y="346"/>
                      </a:lnTo>
                      <a:lnTo>
                        <a:pt x="1156" y="273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5" name="Google Shape;877;p53">
                  <a:extLst>
                    <a:ext uri="{FF2B5EF4-FFF2-40B4-BE49-F238E27FC236}">
                      <a16:creationId xmlns:a16="http://schemas.microsoft.com/office/drawing/2014/main" id="{8B4C6DBF-D3BC-4606-88D5-7C9814EDDB86}"/>
                    </a:ext>
                  </a:extLst>
                </p:cNvPr>
                <p:cNvSpPr/>
                <p:nvPr/>
              </p:nvSpPr>
              <p:spPr>
                <a:xfrm>
                  <a:off x="5537300" y="1923363"/>
                  <a:ext cx="29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618" extrusionOk="0">
                      <a:moveTo>
                        <a:pt x="751" y="72"/>
                      </a:moveTo>
                      <a:cubicBezTo>
                        <a:pt x="811" y="72"/>
                        <a:pt x="863" y="90"/>
                        <a:pt x="914" y="125"/>
                      </a:cubicBezTo>
                      <a:cubicBezTo>
                        <a:pt x="1051" y="198"/>
                        <a:pt x="1040" y="272"/>
                        <a:pt x="778" y="419"/>
                      </a:cubicBezTo>
                      <a:cubicBezTo>
                        <a:pt x="637" y="505"/>
                        <a:pt x="531" y="541"/>
                        <a:pt x="443" y="541"/>
                      </a:cubicBezTo>
                      <a:cubicBezTo>
                        <a:pt x="380" y="541"/>
                        <a:pt x="326" y="523"/>
                        <a:pt x="274" y="492"/>
                      </a:cubicBezTo>
                      <a:cubicBezTo>
                        <a:pt x="158" y="419"/>
                        <a:pt x="148" y="345"/>
                        <a:pt x="400" y="198"/>
                      </a:cubicBezTo>
                      <a:cubicBezTo>
                        <a:pt x="555" y="111"/>
                        <a:pt x="663" y="72"/>
                        <a:pt x="751" y="72"/>
                      </a:cubicBezTo>
                      <a:close/>
                      <a:moveTo>
                        <a:pt x="746" y="0"/>
                      </a:moveTo>
                      <a:cubicBezTo>
                        <a:pt x="623" y="0"/>
                        <a:pt x="479" y="44"/>
                        <a:pt x="295" y="146"/>
                      </a:cubicBezTo>
                      <a:cubicBezTo>
                        <a:pt x="1" y="324"/>
                        <a:pt x="11" y="440"/>
                        <a:pt x="190" y="545"/>
                      </a:cubicBezTo>
                      <a:cubicBezTo>
                        <a:pt x="273" y="591"/>
                        <a:pt x="357" y="617"/>
                        <a:pt x="450" y="617"/>
                      </a:cubicBezTo>
                      <a:cubicBezTo>
                        <a:pt x="568" y="617"/>
                        <a:pt x="702" y="576"/>
                        <a:pt x="872" y="482"/>
                      </a:cubicBezTo>
                      <a:cubicBezTo>
                        <a:pt x="1188" y="293"/>
                        <a:pt x="1188" y="177"/>
                        <a:pt x="998" y="72"/>
                      </a:cubicBezTo>
                      <a:cubicBezTo>
                        <a:pt x="921" y="26"/>
                        <a:pt x="840" y="0"/>
                        <a:pt x="74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6" name="Google Shape;878;p53">
                  <a:extLst>
                    <a:ext uri="{FF2B5EF4-FFF2-40B4-BE49-F238E27FC236}">
                      <a16:creationId xmlns:a16="http://schemas.microsoft.com/office/drawing/2014/main" id="{A7276C74-2D8B-4060-A3FE-C1B99846BA27}"/>
                    </a:ext>
                  </a:extLst>
                </p:cNvPr>
                <p:cNvSpPr/>
                <p:nvPr/>
              </p:nvSpPr>
              <p:spPr>
                <a:xfrm>
                  <a:off x="5529675" y="19272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96" y="138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7" name="Google Shape;879;p53">
                  <a:extLst>
                    <a:ext uri="{FF2B5EF4-FFF2-40B4-BE49-F238E27FC236}">
                      <a16:creationId xmlns:a16="http://schemas.microsoft.com/office/drawing/2014/main" id="{53705D20-AAB4-408F-9EEA-B219DF9E20DF}"/>
                    </a:ext>
                  </a:extLst>
                </p:cNvPr>
                <p:cNvSpPr/>
                <p:nvPr/>
              </p:nvSpPr>
              <p:spPr>
                <a:xfrm>
                  <a:off x="5390725" y="1896238"/>
                  <a:ext cx="260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22" extrusionOk="0">
                      <a:moveTo>
                        <a:pt x="578" y="1"/>
                      </a:moveTo>
                      <a:lnTo>
                        <a:pt x="263" y="180"/>
                      </a:lnTo>
                      <a:cubicBezTo>
                        <a:pt x="43" y="316"/>
                        <a:pt x="1" y="379"/>
                        <a:pt x="169" y="474"/>
                      </a:cubicBezTo>
                      <a:cubicBezTo>
                        <a:pt x="253" y="526"/>
                        <a:pt x="389" y="537"/>
                        <a:pt x="400" y="537"/>
                      </a:cubicBezTo>
                      <a:lnTo>
                        <a:pt x="358" y="568"/>
                      </a:lnTo>
                      <a:lnTo>
                        <a:pt x="452" y="621"/>
                      </a:lnTo>
                      <a:lnTo>
                        <a:pt x="1041" y="274"/>
                      </a:lnTo>
                      <a:lnTo>
                        <a:pt x="957" y="222"/>
                      </a:lnTo>
                      <a:lnTo>
                        <a:pt x="473" y="505"/>
                      </a:lnTo>
                      <a:cubicBezTo>
                        <a:pt x="463" y="495"/>
                        <a:pt x="347" y="484"/>
                        <a:pt x="263" y="432"/>
                      </a:cubicBezTo>
                      <a:cubicBezTo>
                        <a:pt x="148" y="369"/>
                        <a:pt x="190" y="327"/>
                        <a:pt x="358" y="232"/>
                      </a:cubicBezTo>
                      <a:lnTo>
                        <a:pt x="662" y="54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8" name="Google Shape;880;p53">
                  <a:extLst>
                    <a:ext uri="{FF2B5EF4-FFF2-40B4-BE49-F238E27FC236}">
                      <a16:creationId xmlns:a16="http://schemas.microsoft.com/office/drawing/2014/main" id="{CBE51607-E3F3-45F0-95E4-0101EEF2E7C4}"/>
                    </a:ext>
                  </a:extLst>
                </p:cNvPr>
                <p:cNvSpPr/>
                <p:nvPr/>
              </p:nvSpPr>
              <p:spPr>
                <a:xfrm>
                  <a:off x="5405975" y="1906388"/>
                  <a:ext cx="247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0" extrusionOk="0">
                      <a:moveTo>
                        <a:pt x="568" y="0"/>
                      </a:moveTo>
                      <a:cubicBezTo>
                        <a:pt x="514" y="0"/>
                        <a:pt x="460" y="14"/>
                        <a:pt x="410" y="47"/>
                      </a:cubicBezTo>
                      <a:cubicBezTo>
                        <a:pt x="295" y="110"/>
                        <a:pt x="326" y="162"/>
                        <a:pt x="442" y="257"/>
                      </a:cubicBezTo>
                      <a:cubicBezTo>
                        <a:pt x="557" y="341"/>
                        <a:pt x="568" y="362"/>
                        <a:pt x="505" y="404"/>
                      </a:cubicBezTo>
                      <a:cubicBezTo>
                        <a:pt x="475" y="421"/>
                        <a:pt x="446" y="429"/>
                        <a:pt x="415" y="429"/>
                      </a:cubicBezTo>
                      <a:cubicBezTo>
                        <a:pt x="367" y="429"/>
                        <a:pt x="316" y="410"/>
                        <a:pt x="253" y="372"/>
                      </a:cubicBezTo>
                      <a:cubicBezTo>
                        <a:pt x="200" y="341"/>
                        <a:pt x="84" y="257"/>
                        <a:pt x="84" y="246"/>
                      </a:cubicBezTo>
                      <a:lnTo>
                        <a:pt x="0" y="288"/>
                      </a:lnTo>
                      <a:cubicBezTo>
                        <a:pt x="0" y="299"/>
                        <a:pt x="105" y="383"/>
                        <a:pt x="179" y="425"/>
                      </a:cubicBezTo>
                      <a:cubicBezTo>
                        <a:pt x="261" y="473"/>
                        <a:pt x="341" y="500"/>
                        <a:pt x="418" y="500"/>
                      </a:cubicBezTo>
                      <a:cubicBezTo>
                        <a:pt x="479" y="500"/>
                        <a:pt x="539" y="483"/>
                        <a:pt x="599" y="446"/>
                      </a:cubicBezTo>
                      <a:cubicBezTo>
                        <a:pt x="715" y="383"/>
                        <a:pt x="694" y="330"/>
                        <a:pt x="568" y="236"/>
                      </a:cubicBezTo>
                      <a:cubicBezTo>
                        <a:pt x="463" y="152"/>
                        <a:pt x="442" y="120"/>
                        <a:pt x="505" y="89"/>
                      </a:cubicBezTo>
                      <a:cubicBezTo>
                        <a:pt x="529" y="73"/>
                        <a:pt x="556" y="66"/>
                        <a:pt x="584" y="66"/>
                      </a:cubicBezTo>
                      <a:cubicBezTo>
                        <a:pt x="630" y="66"/>
                        <a:pt x="680" y="84"/>
                        <a:pt x="725" y="110"/>
                      </a:cubicBezTo>
                      <a:cubicBezTo>
                        <a:pt x="799" y="152"/>
                        <a:pt x="904" y="236"/>
                        <a:pt x="914" y="246"/>
                      </a:cubicBezTo>
                      <a:lnTo>
                        <a:pt x="988" y="204"/>
                      </a:lnTo>
                      <a:cubicBezTo>
                        <a:pt x="988" y="194"/>
                        <a:pt x="883" y="120"/>
                        <a:pt x="799" y="68"/>
                      </a:cubicBezTo>
                      <a:cubicBezTo>
                        <a:pt x="729" y="30"/>
                        <a:pt x="649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9" name="Google Shape;881;p53">
                  <a:extLst>
                    <a:ext uri="{FF2B5EF4-FFF2-40B4-BE49-F238E27FC236}">
                      <a16:creationId xmlns:a16="http://schemas.microsoft.com/office/drawing/2014/main" id="{3CE25344-254E-4E2E-82C5-F53FA0AEFACC}"/>
                    </a:ext>
                  </a:extLst>
                </p:cNvPr>
                <p:cNvSpPr/>
                <p:nvPr/>
              </p:nvSpPr>
              <p:spPr>
                <a:xfrm>
                  <a:off x="5420400" y="1914913"/>
                  <a:ext cx="32350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57" extrusionOk="0">
                      <a:moveTo>
                        <a:pt x="602" y="74"/>
                      </a:moveTo>
                      <a:cubicBezTo>
                        <a:pt x="651" y="74"/>
                        <a:pt x="698" y="87"/>
                        <a:pt x="747" y="115"/>
                      </a:cubicBezTo>
                      <a:cubicBezTo>
                        <a:pt x="789" y="147"/>
                        <a:pt x="852" y="189"/>
                        <a:pt x="873" y="210"/>
                      </a:cubicBezTo>
                      <a:lnTo>
                        <a:pt x="474" y="442"/>
                      </a:lnTo>
                      <a:cubicBezTo>
                        <a:pt x="463" y="442"/>
                        <a:pt x="337" y="421"/>
                        <a:pt x="253" y="368"/>
                      </a:cubicBezTo>
                      <a:cubicBezTo>
                        <a:pt x="180" y="326"/>
                        <a:pt x="159" y="274"/>
                        <a:pt x="348" y="158"/>
                      </a:cubicBezTo>
                      <a:cubicBezTo>
                        <a:pt x="444" y="106"/>
                        <a:pt x="525" y="74"/>
                        <a:pt x="602" y="74"/>
                      </a:cubicBezTo>
                      <a:close/>
                      <a:moveTo>
                        <a:pt x="576" y="0"/>
                      </a:moveTo>
                      <a:cubicBezTo>
                        <a:pt x="475" y="0"/>
                        <a:pt x="371" y="35"/>
                        <a:pt x="253" y="105"/>
                      </a:cubicBezTo>
                      <a:cubicBezTo>
                        <a:pt x="1" y="253"/>
                        <a:pt x="43" y="337"/>
                        <a:pt x="169" y="410"/>
                      </a:cubicBezTo>
                      <a:cubicBezTo>
                        <a:pt x="253" y="463"/>
                        <a:pt x="390" y="484"/>
                        <a:pt x="400" y="484"/>
                      </a:cubicBezTo>
                      <a:lnTo>
                        <a:pt x="358" y="505"/>
                      </a:lnTo>
                      <a:lnTo>
                        <a:pt x="442" y="557"/>
                      </a:lnTo>
                      <a:lnTo>
                        <a:pt x="1294" y="63"/>
                      </a:lnTo>
                      <a:lnTo>
                        <a:pt x="1210" y="10"/>
                      </a:lnTo>
                      <a:lnTo>
                        <a:pt x="946" y="158"/>
                      </a:lnTo>
                      <a:cubicBezTo>
                        <a:pt x="936" y="147"/>
                        <a:pt x="862" y="94"/>
                        <a:pt x="810" y="63"/>
                      </a:cubicBezTo>
                      <a:cubicBezTo>
                        <a:pt x="732" y="22"/>
                        <a:pt x="655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0" name="Google Shape;882;p53">
                  <a:extLst>
                    <a:ext uri="{FF2B5EF4-FFF2-40B4-BE49-F238E27FC236}">
                      <a16:creationId xmlns:a16="http://schemas.microsoft.com/office/drawing/2014/main" id="{E9B7EDF7-3D48-4FE3-AC04-7338E6F4128B}"/>
                    </a:ext>
                  </a:extLst>
                </p:cNvPr>
                <p:cNvSpPr/>
                <p:nvPr/>
              </p:nvSpPr>
              <p:spPr>
                <a:xfrm>
                  <a:off x="5488700" y="1951463"/>
                  <a:ext cx="299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8" extrusionOk="0">
                      <a:moveTo>
                        <a:pt x="759" y="77"/>
                      </a:moveTo>
                      <a:cubicBezTo>
                        <a:pt x="821" y="77"/>
                        <a:pt x="874" y="95"/>
                        <a:pt x="925" y="124"/>
                      </a:cubicBezTo>
                      <a:cubicBezTo>
                        <a:pt x="1051" y="198"/>
                        <a:pt x="1041" y="272"/>
                        <a:pt x="778" y="430"/>
                      </a:cubicBezTo>
                      <a:cubicBezTo>
                        <a:pt x="639" y="508"/>
                        <a:pt x="538" y="541"/>
                        <a:pt x="453" y="541"/>
                      </a:cubicBezTo>
                      <a:cubicBezTo>
                        <a:pt x="391" y="541"/>
                        <a:pt x="338" y="524"/>
                        <a:pt x="285" y="493"/>
                      </a:cubicBezTo>
                      <a:cubicBezTo>
                        <a:pt x="159" y="419"/>
                        <a:pt x="159" y="346"/>
                        <a:pt x="400" y="208"/>
                      </a:cubicBezTo>
                      <a:cubicBezTo>
                        <a:pt x="556" y="115"/>
                        <a:pt x="668" y="77"/>
                        <a:pt x="759" y="77"/>
                      </a:cubicBezTo>
                      <a:close/>
                      <a:moveTo>
                        <a:pt x="752" y="1"/>
                      </a:moveTo>
                      <a:cubicBezTo>
                        <a:pt x="630" y="1"/>
                        <a:pt x="490" y="45"/>
                        <a:pt x="306" y="145"/>
                      </a:cubicBezTo>
                      <a:cubicBezTo>
                        <a:pt x="1" y="324"/>
                        <a:pt x="22" y="440"/>
                        <a:pt x="201" y="545"/>
                      </a:cubicBezTo>
                      <a:cubicBezTo>
                        <a:pt x="279" y="591"/>
                        <a:pt x="362" y="617"/>
                        <a:pt x="456" y="617"/>
                      </a:cubicBezTo>
                      <a:cubicBezTo>
                        <a:pt x="574" y="617"/>
                        <a:pt x="709" y="576"/>
                        <a:pt x="873" y="482"/>
                      </a:cubicBezTo>
                      <a:cubicBezTo>
                        <a:pt x="1198" y="293"/>
                        <a:pt x="1188" y="177"/>
                        <a:pt x="1009" y="72"/>
                      </a:cubicBezTo>
                      <a:cubicBezTo>
                        <a:pt x="927" y="27"/>
                        <a:pt x="845" y="1"/>
                        <a:pt x="752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1" name="Google Shape;883;p53">
                  <a:extLst>
                    <a:ext uri="{FF2B5EF4-FFF2-40B4-BE49-F238E27FC236}">
                      <a16:creationId xmlns:a16="http://schemas.microsoft.com/office/drawing/2014/main" id="{637710C5-9512-4101-8F4A-7014B4748DCE}"/>
                    </a:ext>
                  </a:extLst>
                </p:cNvPr>
                <p:cNvSpPr/>
                <p:nvPr/>
              </p:nvSpPr>
              <p:spPr>
                <a:xfrm>
                  <a:off x="5465050" y="1936963"/>
                  <a:ext cx="313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" h="659" extrusionOk="0">
                      <a:moveTo>
                        <a:pt x="789" y="1"/>
                      </a:moveTo>
                      <a:lnTo>
                        <a:pt x="369" y="221"/>
                      </a:lnTo>
                      <a:lnTo>
                        <a:pt x="411" y="263"/>
                      </a:lnTo>
                      <a:cubicBezTo>
                        <a:pt x="421" y="263"/>
                        <a:pt x="547" y="284"/>
                        <a:pt x="652" y="347"/>
                      </a:cubicBezTo>
                      <a:cubicBezTo>
                        <a:pt x="747" y="400"/>
                        <a:pt x="778" y="463"/>
                        <a:pt x="663" y="536"/>
                      </a:cubicBezTo>
                      <a:cubicBezTo>
                        <a:pt x="600" y="568"/>
                        <a:pt x="537" y="584"/>
                        <a:pt x="475" y="584"/>
                      </a:cubicBezTo>
                      <a:cubicBezTo>
                        <a:pt x="414" y="584"/>
                        <a:pt x="353" y="568"/>
                        <a:pt x="295" y="536"/>
                      </a:cubicBezTo>
                      <a:cubicBezTo>
                        <a:pt x="190" y="473"/>
                        <a:pt x="85" y="389"/>
                        <a:pt x="85" y="379"/>
                      </a:cubicBezTo>
                      <a:lnTo>
                        <a:pt x="1" y="421"/>
                      </a:lnTo>
                      <a:cubicBezTo>
                        <a:pt x="1" y="421"/>
                        <a:pt x="106" y="515"/>
                        <a:pt x="222" y="589"/>
                      </a:cubicBezTo>
                      <a:cubicBezTo>
                        <a:pt x="304" y="635"/>
                        <a:pt x="390" y="659"/>
                        <a:pt x="479" y="659"/>
                      </a:cubicBezTo>
                      <a:cubicBezTo>
                        <a:pt x="571" y="659"/>
                        <a:pt x="666" y="632"/>
                        <a:pt x="757" y="578"/>
                      </a:cubicBezTo>
                      <a:cubicBezTo>
                        <a:pt x="926" y="484"/>
                        <a:pt x="894" y="389"/>
                        <a:pt x="747" y="305"/>
                      </a:cubicBezTo>
                      <a:cubicBezTo>
                        <a:pt x="652" y="253"/>
                        <a:pt x="516" y="232"/>
                        <a:pt x="505" y="232"/>
                      </a:cubicBezTo>
                      <a:lnTo>
                        <a:pt x="778" y="95"/>
                      </a:lnTo>
                      <a:lnTo>
                        <a:pt x="1168" y="316"/>
                      </a:lnTo>
                      <a:lnTo>
                        <a:pt x="1252" y="263"/>
                      </a:lnTo>
                      <a:lnTo>
                        <a:pt x="789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2" name="Google Shape;884;p53">
                  <a:extLst>
                    <a:ext uri="{FF2B5EF4-FFF2-40B4-BE49-F238E27FC236}">
                      <a16:creationId xmlns:a16="http://schemas.microsoft.com/office/drawing/2014/main" id="{F1D4767A-E1D6-44F6-ABDF-871D63B04384}"/>
                    </a:ext>
                  </a:extLst>
                </p:cNvPr>
                <p:cNvSpPr/>
                <p:nvPr/>
              </p:nvSpPr>
              <p:spPr>
                <a:xfrm>
                  <a:off x="5481350" y="1955613"/>
                  <a:ext cx="580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27" extrusionOk="0">
                      <a:moveTo>
                        <a:pt x="126" y="0"/>
                      </a:moveTo>
                      <a:lnTo>
                        <a:pt x="0" y="74"/>
                      </a:lnTo>
                      <a:lnTo>
                        <a:pt x="95" y="127"/>
                      </a:lnTo>
                      <a:lnTo>
                        <a:pt x="232" y="53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3" name="Google Shape;885;p53">
                  <a:extLst>
                    <a:ext uri="{FF2B5EF4-FFF2-40B4-BE49-F238E27FC236}">
                      <a16:creationId xmlns:a16="http://schemas.microsoft.com/office/drawing/2014/main" id="{CB0BE23E-DE10-4ED3-80F9-6458A6D9AAD0}"/>
                    </a:ext>
                  </a:extLst>
                </p:cNvPr>
                <p:cNvSpPr/>
                <p:nvPr/>
              </p:nvSpPr>
              <p:spPr>
                <a:xfrm>
                  <a:off x="5406750" y="1957988"/>
                  <a:ext cx="21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57" extrusionOk="0">
                      <a:moveTo>
                        <a:pt x="369" y="0"/>
                      </a:moveTo>
                      <a:lnTo>
                        <a:pt x="348" y="63"/>
                      </a:lnTo>
                      <a:lnTo>
                        <a:pt x="684" y="106"/>
                      </a:lnTo>
                      <a:lnTo>
                        <a:pt x="0" y="505"/>
                      </a:lnTo>
                      <a:lnTo>
                        <a:pt x="85" y="557"/>
                      </a:lnTo>
                      <a:lnTo>
                        <a:pt x="873" y="106"/>
                      </a:lnTo>
                      <a:lnTo>
                        <a:pt x="789" y="5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4" name="Google Shape;886;p53">
                  <a:extLst>
                    <a:ext uri="{FF2B5EF4-FFF2-40B4-BE49-F238E27FC236}">
                      <a16:creationId xmlns:a16="http://schemas.microsoft.com/office/drawing/2014/main" id="{B264A788-6A69-4BAF-8BA9-789D33172218}"/>
                    </a:ext>
                  </a:extLst>
                </p:cNvPr>
                <p:cNvSpPr/>
                <p:nvPr/>
              </p:nvSpPr>
              <p:spPr>
                <a:xfrm>
                  <a:off x="5440375" y="1979563"/>
                  <a:ext cx="29975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21" extrusionOk="0">
                      <a:moveTo>
                        <a:pt x="753" y="77"/>
                      </a:moveTo>
                      <a:cubicBezTo>
                        <a:pt x="816" y="77"/>
                        <a:pt x="870" y="95"/>
                        <a:pt x="925" y="125"/>
                      </a:cubicBezTo>
                      <a:cubicBezTo>
                        <a:pt x="1051" y="198"/>
                        <a:pt x="1041" y="272"/>
                        <a:pt x="778" y="429"/>
                      </a:cubicBezTo>
                      <a:cubicBezTo>
                        <a:pt x="639" y="508"/>
                        <a:pt x="534" y="542"/>
                        <a:pt x="447" y="542"/>
                      </a:cubicBezTo>
                      <a:cubicBezTo>
                        <a:pt x="382" y="542"/>
                        <a:pt x="327" y="524"/>
                        <a:pt x="274" y="492"/>
                      </a:cubicBezTo>
                      <a:cubicBezTo>
                        <a:pt x="147" y="429"/>
                        <a:pt x="147" y="345"/>
                        <a:pt x="390" y="209"/>
                      </a:cubicBezTo>
                      <a:cubicBezTo>
                        <a:pt x="552" y="115"/>
                        <a:pt x="662" y="77"/>
                        <a:pt x="753" y="77"/>
                      </a:cubicBezTo>
                      <a:close/>
                      <a:moveTo>
                        <a:pt x="746" y="1"/>
                      </a:moveTo>
                      <a:cubicBezTo>
                        <a:pt x="623" y="1"/>
                        <a:pt x="479" y="45"/>
                        <a:pt x="295" y="146"/>
                      </a:cubicBezTo>
                      <a:cubicBezTo>
                        <a:pt x="0" y="324"/>
                        <a:pt x="21" y="440"/>
                        <a:pt x="200" y="545"/>
                      </a:cubicBezTo>
                      <a:cubicBezTo>
                        <a:pt x="281" y="593"/>
                        <a:pt x="366" y="621"/>
                        <a:pt x="462" y="621"/>
                      </a:cubicBezTo>
                      <a:cubicBezTo>
                        <a:pt x="579" y="621"/>
                        <a:pt x="712" y="580"/>
                        <a:pt x="873" y="482"/>
                      </a:cubicBezTo>
                      <a:cubicBezTo>
                        <a:pt x="1198" y="293"/>
                        <a:pt x="1188" y="177"/>
                        <a:pt x="999" y="72"/>
                      </a:cubicBezTo>
                      <a:cubicBezTo>
                        <a:pt x="921" y="27"/>
                        <a:pt x="840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5" name="Google Shape;887;p53">
                  <a:extLst>
                    <a:ext uri="{FF2B5EF4-FFF2-40B4-BE49-F238E27FC236}">
                      <a16:creationId xmlns:a16="http://schemas.microsoft.com/office/drawing/2014/main" id="{424D40FF-0546-4332-86FF-4E505E2187D8}"/>
                    </a:ext>
                  </a:extLst>
                </p:cNvPr>
                <p:cNvSpPr/>
                <p:nvPr/>
              </p:nvSpPr>
              <p:spPr>
                <a:xfrm>
                  <a:off x="5432775" y="1983738"/>
                  <a:ext cx="5800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7" extrusionOk="0">
                      <a:moveTo>
                        <a:pt x="136" y="0"/>
                      </a:moveTo>
                      <a:lnTo>
                        <a:pt x="0" y="73"/>
                      </a:lnTo>
                      <a:lnTo>
                        <a:pt x="94" y="136"/>
                      </a:lnTo>
                      <a:lnTo>
                        <a:pt x="231" y="5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6" name="Google Shape;888;p53">
                  <a:extLst>
                    <a:ext uri="{FF2B5EF4-FFF2-40B4-BE49-F238E27FC236}">
                      <a16:creationId xmlns:a16="http://schemas.microsoft.com/office/drawing/2014/main" id="{36DCB629-E63C-4BB9-9755-931E40E148D9}"/>
                    </a:ext>
                  </a:extLst>
                </p:cNvPr>
                <p:cNvSpPr/>
                <p:nvPr/>
              </p:nvSpPr>
              <p:spPr>
                <a:xfrm>
                  <a:off x="5416200" y="1966063"/>
                  <a:ext cx="3077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13" extrusionOk="0">
                      <a:moveTo>
                        <a:pt x="773" y="71"/>
                      </a:moveTo>
                      <a:cubicBezTo>
                        <a:pt x="833" y="71"/>
                        <a:pt x="894" y="87"/>
                        <a:pt x="946" y="119"/>
                      </a:cubicBezTo>
                      <a:cubicBezTo>
                        <a:pt x="1083" y="203"/>
                        <a:pt x="1020" y="297"/>
                        <a:pt x="852" y="402"/>
                      </a:cubicBezTo>
                      <a:cubicBezTo>
                        <a:pt x="841" y="402"/>
                        <a:pt x="684" y="360"/>
                        <a:pt x="610" y="318"/>
                      </a:cubicBezTo>
                      <a:cubicBezTo>
                        <a:pt x="495" y="245"/>
                        <a:pt x="484" y="192"/>
                        <a:pt x="600" y="119"/>
                      </a:cubicBezTo>
                      <a:cubicBezTo>
                        <a:pt x="653" y="87"/>
                        <a:pt x="713" y="71"/>
                        <a:pt x="773" y="71"/>
                      </a:cubicBezTo>
                      <a:close/>
                      <a:moveTo>
                        <a:pt x="747" y="0"/>
                      </a:moveTo>
                      <a:cubicBezTo>
                        <a:pt x="661" y="0"/>
                        <a:pt x="574" y="21"/>
                        <a:pt x="495" y="66"/>
                      </a:cubicBezTo>
                      <a:cubicBezTo>
                        <a:pt x="337" y="161"/>
                        <a:pt x="358" y="255"/>
                        <a:pt x="516" y="360"/>
                      </a:cubicBezTo>
                      <a:cubicBezTo>
                        <a:pt x="600" y="402"/>
                        <a:pt x="757" y="444"/>
                        <a:pt x="768" y="444"/>
                      </a:cubicBezTo>
                      <a:cubicBezTo>
                        <a:pt x="663" y="503"/>
                        <a:pt x="567" y="532"/>
                        <a:pt x="480" y="532"/>
                      </a:cubicBezTo>
                      <a:cubicBezTo>
                        <a:pt x="410" y="532"/>
                        <a:pt x="345" y="513"/>
                        <a:pt x="285" y="476"/>
                      </a:cubicBezTo>
                      <a:cubicBezTo>
                        <a:pt x="180" y="423"/>
                        <a:pt x="96" y="360"/>
                        <a:pt x="85" y="350"/>
                      </a:cubicBezTo>
                      <a:lnTo>
                        <a:pt x="1" y="392"/>
                      </a:lnTo>
                      <a:cubicBezTo>
                        <a:pt x="12" y="392"/>
                        <a:pt x="96" y="465"/>
                        <a:pt x="201" y="528"/>
                      </a:cubicBezTo>
                      <a:cubicBezTo>
                        <a:pt x="293" y="582"/>
                        <a:pt x="388" y="613"/>
                        <a:pt x="493" y="613"/>
                      </a:cubicBezTo>
                      <a:cubicBezTo>
                        <a:pt x="615" y="613"/>
                        <a:pt x="752" y="571"/>
                        <a:pt x="915" y="476"/>
                      </a:cubicBezTo>
                      <a:cubicBezTo>
                        <a:pt x="1156" y="329"/>
                        <a:pt x="1230" y="192"/>
                        <a:pt x="1030" y="77"/>
                      </a:cubicBezTo>
                      <a:cubicBezTo>
                        <a:pt x="942" y="27"/>
                        <a:pt x="844" y="0"/>
                        <a:pt x="74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7" name="Google Shape;889;p53">
                  <a:extLst>
                    <a:ext uri="{FF2B5EF4-FFF2-40B4-BE49-F238E27FC236}">
                      <a16:creationId xmlns:a16="http://schemas.microsoft.com/office/drawing/2014/main" id="{5793F611-49FF-4861-8B4A-EA4286A9CD4D}"/>
                    </a:ext>
                  </a:extLst>
                </p:cNvPr>
                <p:cNvSpPr/>
                <p:nvPr/>
              </p:nvSpPr>
              <p:spPr>
                <a:xfrm>
                  <a:off x="5331900" y="1973988"/>
                  <a:ext cx="110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54" extrusionOk="0">
                      <a:moveTo>
                        <a:pt x="85" y="1"/>
                      </a:moveTo>
                      <a:lnTo>
                        <a:pt x="0" y="54"/>
                      </a:lnTo>
                      <a:lnTo>
                        <a:pt x="368" y="253"/>
                      </a:lnTo>
                      <a:lnTo>
                        <a:pt x="442" y="211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8" name="Google Shape;890;p53">
                  <a:extLst>
                    <a:ext uri="{FF2B5EF4-FFF2-40B4-BE49-F238E27FC236}">
                      <a16:creationId xmlns:a16="http://schemas.microsoft.com/office/drawing/2014/main" id="{AA4C030A-BB16-4AE8-8BB7-4185B52F087D}"/>
                    </a:ext>
                  </a:extLst>
                </p:cNvPr>
                <p:cNvSpPr/>
                <p:nvPr/>
              </p:nvSpPr>
              <p:spPr>
                <a:xfrm>
                  <a:off x="5391800" y="2007713"/>
                  <a:ext cx="299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20" extrusionOk="0">
                      <a:moveTo>
                        <a:pt x="758" y="76"/>
                      </a:moveTo>
                      <a:cubicBezTo>
                        <a:pt x="821" y="76"/>
                        <a:pt x="873" y="93"/>
                        <a:pt x="925" y="123"/>
                      </a:cubicBezTo>
                      <a:cubicBezTo>
                        <a:pt x="1061" y="197"/>
                        <a:pt x="1051" y="270"/>
                        <a:pt x="788" y="428"/>
                      </a:cubicBezTo>
                      <a:cubicBezTo>
                        <a:pt x="638" y="509"/>
                        <a:pt x="532" y="542"/>
                        <a:pt x="445" y="542"/>
                      </a:cubicBezTo>
                      <a:cubicBezTo>
                        <a:pt x="385" y="542"/>
                        <a:pt x="334" y="527"/>
                        <a:pt x="283" y="501"/>
                      </a:cubicBezTo>
                      <a:cubicBezTo>
                        <a:pt x="157" y="428"/>
                        <a:pt x="157" y="344"/>
                        <a:pt x="399" y="207"/>
                      </a:cubicBezTo>
                      <a:cubicBezTo>
                        <a:pt x="555" y="113"/>
                        <a:pt x="667" y="76"/>
                        <a:pt x="758" y="76"/>
                      </a:cubicBezTo>
                      <a:close/>
                      <a:moveTo>
                        <a:pt x="752" y="0"/>
                      </a:moveTo>
                      <a:cubicBezTo>
                        <a:pt x="628" y="0"/>
                        <a:pt x="485" y="46"/>
                        <a:pt x="304" y="155"/>
                      </a:cubicBezTo>
                      <a:cubicBezTo>
                        <a:pt x="0" y="323"/>
                        <a:pt x="21" y="438"/>
                        <a:pt x="199" y="543"/>
                      </a:cubicBezTo>
                      <a:cubicBezTo>
                        <a:pt x="285" y="591"/>
                        <a:pt x="371" y="619"/>
                        <a:pt x="467" y="619"/>
                      </a:cubicBezTo>
                      <a:cubicBezTo>
                        <a:pt x="584" y="619"/>
                        <a:pt x="716" y="578"/>
                        <a:pt x="883" y="480"/>
                      </a:cubicBezTo>
                      <a:cubicBezTo>
                        <a:pt x="1198" y="291"/>
                        <a:pt x="1187" y="186"/>
                        <a:pt x="1009" y="71"/>
                      </a:cubicBezTo>
                      <a:cubicBezTo>
                        <a:pt x="928" y="26"/>
                        <a:pt x="845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9" name="Google Shape;891;p53">
                  <a:extLst>
                    <a:ext uri="{FF2B5EF4-FFF2-40B4-BE49-F238E27FC236}">
                      <a16:creationId xmlns:a16="http://schemas.microsoft.com/office/drawing/2014/main" id="{3602652C-73F1-4590-BF56-0D1E5A532C93}"/>
                    </a:ext>
                  </a:extLst>
                </p:cNvPr>
                <p:cNvSpPr/>
                <p:nvPr/>
              </p:nvSpPr>
              <p:spPr>
                <a:xfrm>
                  <a:off x="5384425" y="20118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7" y="1"/>
                      </a:moveTo>
                      <a:lnTo>
                        <a:pt x="1" y="75"/>
                      </a:lnTo>
                      <a:lnTo>
                        <a:pt x="95" y="138"/>
                      </a:lnTo>
                      <a:lnTo>
                        <a:pt x="232" y="54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0" name="Google Shape;892;p53">
                  <a:extLst>
                    <a:ext uri="{FF2B5EF4-FFF2-40B4-BE49-F238E27FC236}">
                      <a16:creationId xmlns:a16="http://schemas.microsoft.com/office/drawing/2014/main" id="{45E44BDC-DE9D-4B5B-92A3-6BF5CA716045}"/>
                    </a:ext>
                  </a:extLst>
                </p:cNvPr>
                <p:cNvSpPr/>
                <p:nvPr/>
              </p:nvSpPr>
              <p:spPr>
                <a:xfrm>
                  <a:off x="5368150" y="1993188"/>
                  <a:ext cx="312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664" extrusionOk="0">
                      <a:moveTo>
                        <a:pt x="788" y="0"/>
                      </a:moveTo>
                      <a:lnTo>
                        <a:pt x="368" y="221"/>
                      </a:lnTo>
                      <a:lnTo>
                        <a:pt x="410" y="263"/>
                      </a:lnTo>
                      <a:cubicBezTo>
                        <a:pt x="421" y="274"/>
                        <a:pt x="557" y="295"/>
                        <a:pt x="652" y="347"/>
                      </a:cubicBezTo>
                      <a:cubicBezTo>
                        <a:pt x="746" y="410"/>
                        <a:pt x="778" y="463"/>
                        <a:pt x="662" y="536"/>
                      </a:cubicBezTo>
                      <a:cubicBezTo>
                        <a:pt x="601" y="571"/>
                        <a:pt x="541" y="587"/>
                        <a:pt x="482" y="587"/>
                      </a:cubicBezTo>
                      <a:cubicBezTo>
                        <a:pt x="417" y="587"/>
                        <a:pt x="354" y="569"/>
                        <a:pt x="295" y="536"/>
                      </a:cubicBezTo>
                      <a:cubicBezTo>
                        <a:pt x="200" y="484"/>
                        <a:pt x="84" y="389"/>
                        <a:pt x="84" y="389"/>
                      </a:cubicBezTo>
                      <a:lnTo>
                        <a:pt x="0" y="421"/>
                      </a:lnTo>
                      <a:cubicBezTo>
                        <a:pt x="11" y="431"/>
                        <a:pt x="105" y="526"/>
                        <a:pt x="232" y="589"/>
                      </a:cubicBezTo>
                      <a:cubicBezTo>
                        <a:pt x="312" y="637"/>
                        <a:pt x="401" y="663"/>
                        <a:pt x="495" y="663"/>
                      </a:cubicBezTo>
                      <a:cubicBezTo>
                        <a:pt x="583" y="663"/>
                        <a:pt x="675" y="640"/>
                        <a:pt x="767" y="589"/>
                      </a:cubicBezTo>
                      <a:cubicBezTo>
                        <a:pt x="935" y="484"/>
                        <a:pt x="893" y="400"/>
                        <a:pt x="746" y="305"/>
                      </a:cubicBezTo>
                      <a:cubicBezTo>
                        <a:pt x="652" y="253"/>
                        <a:pt x="515" y="232"/>
                        <a:pt x="505" y="232"/>
                      </a:cubicBezTo>
                      <a:lnTo>
                        <a:pt x="788" y="94"/>
                      </a:lnTo>
                      <a:lnTo>
                        <a:pt x="1166" y="316"/>
                      </a:lnTo>
                      <a:lnTo>
                        <a:pt x="1250" y="263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1" name="Google Shape;893;p53">
                  <a:extLst>
                    <a:ext uri="{FF2B5EF4-FFF2-40B4-BE49-F238E27FC236}">
                      <a16:creationId xmlns:a16="http://schemas.microsoft.com/office/drawing/2014/main" id="{067CE4D0-5EE3-4F1B-BC8C-CABB1D142BFC}"/>
                    </a:ext>
                  </a:extLst>
                </p:cNvPr>
                <p:cNvSpPr/>
                <p:nvPr/>
              </p:nvSpPr>
              <p:spPr>
                <a:xfrm>
                  <a:off x="5351075" y="1983463"/>
                  <a:ext cx="30225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736" extrusionOk="0">
                      <a:moveTo>
                        <a:pt x="767" y="0"/>
                      </a:moveTo>
                      <a:lnTo>
                        <a:pt x="704" y="53"/>
                      </a:lnTo>
                      <a:cubicBezTo>
                        <a:pt x="704" y="53"/>
                        <a:pt x="841" y="105"/>
                        <a:pt x="925" y="158"/>
                      </a:cubicBezTo>
                      <a:cubicBezTo>
                        <a:pt x="1041" y="221"/>
                        <a:pt x="1062" y="273"/>
                        <a:pt x="957" y="336"/>
                      </a:cubicBezTo>
                      <a:cubicBezTo>
                        <a:pt x="873" y="389"/>
                        <a:pt x="746" y="389"/>
                        <a:pt x="546" y="389"/>
                      </a:cubicBezTo>
                      <a:lnTo>
                        <a:pt x="74" y="399"/>
                      </a:lnTo>
                      <a:lnTo>
                        <a:pt x="0" y="441"/>
                      </a:lnTo>
                      <a:lnTo>
                        <a:pt x="504" y="736"/>
                      </a:lnTo>
                      <a:lnTo>
                        <a:pt x="578" y="684"/>
                      </a:lnTo>
                      <a:lnTo>
                        <a:pt x="189" y="462"/>
                      </a:lnTo>
                      <a:lnTo>
                        <a:pt x="609" y="452"/>
                      </a:lnTo>
                      <a:cubicBezTo>
                        <a:pt x="652" y="454"/>
                        <a:pt x="692" y="456"/>
                        <a:pt x="729" y="456"/>
                      </a:cubicBezTo>
                      <a:cubicBezTo>
                        <a:pt x="871" y="456"/>
                        <a:pt x="969" y="437"/>
                        <a:pt x="1062" y="378"/>
                      </a:cubicBezTo>
                      <a:cubicBezTo>
                        <a:pt x="1209" y="294"/>
                        <a:pt x="1188" y="210"/>
                        <a:pt x="1030" y="116"/>
                      </a:cubicBezTo>
                      <a:cubicBezTo>
                        <a:pt x="915" y="53"/>
                        <a:pt x="778" y="11"/>
                        <a:pt x="76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2" name="Google Shape;894;p53">
                  <a:extLst>
                    <a:ext uri="{FF2B5EF4-FFF2-40B4-BE49-F238E27FC236}">
                      <a16:creationId xmlns:a16="http://schemas.microsoft.com/office/drawing/2014/main" id="{57679BF1-E4AB-485D-8D84-490D9F9D0322}"/>
                    </a:ext>
                  </a:extLst>
                </p:cNvPr>
                <p:cNvSpPr/>
                <p:nvPr/>
              </p:nvSpPr>
              <p:spPr>
                <a:xfrm>
                  <a:off x="5304050" y="2013313"/>
                  <a:ext cx="305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610" extrusionOk="0">
                      <a:moveTo>
                        <a:pt x="379" y="204"/>
                      </a:moveTo>
                      <a:cubicBezTo>
                        <a:pt x="389" y="204"/>
                        <a:pt x="526" y="235"/>
                        <a:pt x="610" y="288"/>
                      </a:cubicBezTo>
                      <a:cubicBezTo>
                        <a:pt x="725" y="351"/>
                        <a:pt x="736" y="424"/>
                        <a:pt x="631" y="487"/>
                      </a:cubicBezTo>
                      <a:cubicBezTo>
                        <a:pt x="573" y="519"/>
                        <a:pt x="513" y="535"/>
                        <a:pt x="451" y="535"/>
                      </a:cubicBezTo>
                      <a:cubicBezTo>
                        <a:pt x="389" y="535"/>
                        <a:pt x="326" y="519"/>
                        <a:pt x="263" y="487"/>
                      </a:cubicBezTo>
                      <a:cubicBezTo>
                        <a:pt x="137" y="403"/>
                        <a:pt x="211" y="298"/>
                        <a:pt x="379" y="204"/>
                      </a:cubicBezTo>
                      <a:close/>
                      <a:moveTo>
                        <a:pt x="730" y="1"/>
                      </a:moveTo>
                      <a:cubicBezTo>
                        <a:pt x="606" y="1"/>
                        <a:pt x="468" y="40"/>
                        <a:pt x="316" y="130"/>
                      </a:cubicBezTo>
                      <a:cubicBezTo>
                        <a:pt x="64" y="277"/>
                        <a:pt x="1" y="414"/>
                        <a:pt x="190" y="529"/>
                      </a:cubicBezTo>
                      <a:cubicBezTo>
                        <a:pt x="281" y="583"/>
                        <a:pt x="376" y="610"/>
                        <a:pt x="469" y="610"/>
                      </a:cubicBezTo>
                      <a:cubicBezTo>
                        <a:pt x="557" y="610"/>
                        <a:pt x="644" y="586"/>
                        <a:pt x="725" y="540"/>
                      </a:cubicBezTo>
                      <a:cubicBezTo>
                        <a:pt x="883" y="445"/>
                        <a:pt x="872" y="340"/>
                        <a:pt x="704" y="246"/>
                      </a:cubicBezTo>
                      <a:cubicBezTo>
                        <a:pt x="620" y="193"/>
                        <a:pt x="463" y="162"/>
                        <a:pt x="452" y="162"/>
                      </a:cubicBezTo>
                      <a:cubicBezTo>
                        <a:pt x="555" y="102"/>
                        <a:pt x="654" y="72"/>
                        <a:pt x="748" y="72"/>
                      </a:cubicBezTo>
                      <a:cubicBezTo>
                        <a:pt x="817" y="72"/>
                        <a:pt x="884" y="88"/>
                        <a:pt x="946" y="120"/>
                      </a:cubicBezTo>
                      <a:cubicBezTo>
                        <a:pt x="1041" y="183"/>
                        <a:pt x="1125" y="246"/>
                        <a:pt x="1136" y="256"/>
                      </a:cubicBezTo>
                      <a:lnTo>
                        <a:pt x="1220" y="214"/>
                      </a:lnTo>
                      <a:cubicBezTo>
                        <a:pt x="1209" y="214"/>
                        <a:pt x="1125" y="141"/>
                        <a:pt x="1020" y="78"/>
                      </a:cubicBezTo>
                      <a:cubicBezTo>
                        <a:pt x="932" y="29"/>
                        <a:pt x="836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3" name="Google Shape;895;p53">
                  <a:extLst>
                    <a:ext uri="{FF2B5EF4-FFF2-40B4-BE49-F238E27FC236}">
                      <a16:creationId xmlns:a16="http://schemas.microsoft.com/office/drawing/2014/main" id="{86C1A3C8-F31D-4D36-95C8-E41FC4E2B4C9}"/>
                    </a:ext>
                  </a:extLst>
                </p:cNvPr>
                <p:cNvSpPr/>
                <p:nvPr/>
              </p:nvSpPr>
              <p:spPr>
                <a:xfrm>
                  <a:off x="5326900" y="2026238"/>
                  <a:ext cx="29725" cy="1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616" extrusionOk="0">
                      <a:moveTo>
                        <a:pt x="756" y="73"/>
                      </a:moveTo>
                      <a:cubicBezTo>
                        <a:pt x="815" y="73"/>
                        <a:pt x="866" y="89"/>
                        <a:pt x="915" y="117"/>
                      </a:cubicBezTo>
                      <a:cubicBezTo>
                        <a:pt x="1051" y="201"/>
                        <a:pt x="1041" y="275"/>
                        <a:pt x="778" y="422"/>
                      </a:cubicBezTo>
                      <a:cubicBezTo>
                        <a:pt x="637" y="509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48" y="422"/>
                        <a:pt x="148" y="349"/>
                        <a:pt x="390" y="201"/>
                      </a:cubicBezTo>
                      <a:cubicBezTo>
                        <a:pt x="550" y="112"/>
                        <a:pt x="663" y="73"/>
                        <a:pt x="756" y="73"/>
                      </a:cubicBezTo>
                      <a:close/>
                      <a:moveTo>
                        <a:pt x="739" y="1"/>
                      </a:moveTo>
                      <a:cubicBezTo>
                        <a:pt x="618" y="1"/>
                        <a:pt x="476" y="44"/>
                        <a:pt x="295" y="149"/>
                      </a:cubicBezTo>
                      <a:cubicBezTo>
                        <a:pt x="0" y="327"/>
                        <a:pt x="11" y="443"/>
                        <a:pt x="190" y="549"/>
                      </a:cubicBezTo>
                      <a:cubicBezTo>
                        <a:pt x="269" y="590"/>
                        <a:pt x="351" y="615"/>
                        <a:pt x="446" y="615"/>
                      </a:cubicBezTo>
                      <a:cubicBezTo>
                        <a:pt x="565" y="615"/>
                        <a:pt x="702" y="575"/>
                        <a:pt x="873" y="475"/>
                      </a:cubicBezTo>
                      <a:cubicBezTo>
                        <a:pt x="1188" y="296"/>
                        <a:pt x="1177" y="180"/>
                        <a:pt x="999" y="75"/>
                      </a:cubicBezTo>
                      <a:cubicBezTo>
                        <a:pt x="919" y="29"/>
                        <a:pt x="836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4" name="Google Shape;896;p53">
                  <a:extLst>
                    <a:ext uri="{FF2B5EF4-FFF2-40B4-BE49-F238E27FC236}">
                      <a16:creationId xmlns:a16="http://schemas.microsoft.com/office/drawing/2014/main" id="{7A78C4B2-28C8-40CC-AC87-B08912192FBF}"/>
                    </a:ext>
                  </a:extLst>
                </p:cNvPr>
                <p:cNvSpPr/>
                <p:nvPr/>
              </p:nvSpPr>
              <p:spPr>
                <a:xfrm>
                  <a:off x="5319300" y="20302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84"/>
                      </a:lnTo>
                      <a:lnTo>
                        <a:pt x="94" y="137"/>
                      </a:lnTo>
                      <a:lnTo>
                        <a:pt x="231" y="6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5" name="Google Shape;897;p53">
                  <a:extLst>
                    <a:ext uri="{FF2B5EF4-FFF2-40B4-BE49-F238E27FC236}">
                      <a16:creationId xmlns:a16="http://schemas.microsoft.com/office/drawing/2014/main" id="{E34069D9-FF2D-4925-A09F-A4CCE24CA0B5}"/>
                    </a:ext>
                  </a:extLst>
                </p:cNvPr>
                <p:cNvSpPr/>
                <p:nvPr/>
              </p:nvSpPr>
              <p:spPr>
                <a:xfrm>
                  <a:off x="5343450" y="20359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59" y="70"/>
                      </a:moveTo>
                      <a:cubicBezTo>
                        <a:pt x="821" y="70"/>
                        <a:pt x="874" y="87"/>
                        <a:pt x="925" y="118"/>
                      </a:cubicBezTo>
                      <a:cubicBezTo>
                        <a:pt x="1051" y="191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4" y="544"/>
                      </a:cubicBezTo>
                      <a:cubicBezTo>
                        <a:pt x="383" y="544"/>
                        <a:pt x="332" y="526"/>
                        <a:pt x="284" y="496"/>
                      </a:cubicBezTo>
                      <a:cubicBezTo>
                        <a:pt x="158" y="422"/>
                        <a:pt x="148" y="349"/>
                        <a:pt x="400" y="202"/>
                      </a:cubicBezTo>
                      <a:cubicBezTo>
                        <a:pt x="556" y="108"/>
                        <a:pt x="667" y="70"/>
                        <a:pt x="759" y="70"/>
                      </a:cubicBezTo>
                      <a:close/>
                      <a:moveTo>
                        <a:pt x="738" y="0"/>
                      </a:moveTo>
                      <a:cubicBezTo>
                        <a:pt x="617" y="0"/>
                        <a:pt x="475" y="44"/>
                        <a:pt x="295" y="149"/>
                      </a:cubicBezTo>
                      <a:cubicBezTo>
                        <a:pt x="1" y="317"/>
                        <a:pt x="22" y="433"/>
                        <a:pt x="200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5"/>
                      </a:cubicBezTo>
                      <a:cubicBezTo>
                        <a:pt x="1199" y="286"/>
                        <a:pt x="1188" y="181"/>
                        <a:pt x="999" y="76"/>
                      </a:cubicBezTo>
                      <a:cubicBezTo>
                        <a:pt x="919" y="29"/>
                        <a:pt x="835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5" name="Google Shape;898;p53">
              <a:extLst>
                <a:ext uri="{FF2B5EF4-FFF2-40B4-BE49-F238E27FC236}">
                  <a16:creationId xmlns:a16="http://schemas.microsoft.com/office/drawing/2014/main" id="{C6B5202E-2DF5-4DC6-847F-053E22257931}"/>
                </a:ext>
              </a:extLst>
            </p:cNvPr>
            <p:cNvGrpSpPr/>
            <p:nvPr/>
          </p:nvGrpSpPr>
          <p:grpSpPr>
            <a:xfrm>
              <a:off x="1567225" y="2060158"/>
              <a:ext cx="629072" cy="735415"/>
              <a:chOff x="2193460" y="1781543"/>
              <a:chExt cx="747293" cy="873622"/>
            </a:xfrm>
          </p:grpSpPr>
          <p:sp>
            <p:nvSpPr>
              <p:cNvPr id="98" name="Google Shape;899;p53">
                <a:extLst>
                  <a:ext uri="{FF2B5EF4-FFF2-40B4-BE49-F238E27FC236}">
                    <a16:creationId xmlns:a16="http://schemas.microsoft.com/office/drawing/2014/main" id="{AFFCDD51-718A-483A-AA3F-1082FB388BBE}"/>
                  </a:ext>
                </a:extLst>
              </p:cNvPr>
              <p:cNvSpPr/>
              <p:nvPr/>
            </p:nvSpPr>
            <p:spPr>
              <a:xfrm>
                <a:off x="2249752" y="2318547"/>
                <a:ext cx="685359" cy="32358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7243" extrusionOk="0">
                    <a:moveTo>
                      <a:pt x="1" y="1"/>
                    </a:moveTo>
                    <a:lnTo>
                      <a:pt x="1" y="1724"/>
                    </a:lnTo>
                    <a:cubicBezTo>
                      <a:pt x="1" y="1829"/>
                      <a:pt x="85" y="1934"/>
                      <a:pt x="232" y="2018"/>
                    </a:cubicBezTo>
                    <a:lnTo>
                      <a:pt x="8953" y="7093"/>
                    </a:lnTo>
                    <a:cubicBezTo>
                      <a:pt x="9131" y="7193"/>
                      <a:pt x="9373" y="7243"/>
                      <a:pt x="9616" y="7243"/>
                    </a:cubicBezTo>
                    <a:cubicBezTo>
                      <a:pt x="9859" y="7243"/>
                      <a:pt x="10103" y="7193"/>
                      <a:pt x="10286" y="7093"/>
                    </a:cubicBezTo>
                    <a:lnTo>
                      <a:pt x="15341" y="4161"/>
                    </a:lnTo>
                    <a:lnTo>
                      <a:pt x="15341" y="2281"/>
                    </a:lnTo>
                    <a:lnTo>
                      <a:pt x="10424" y="5118"/>
                    </a:lnTo>
                    <a:cubicBezTo>
                      <a:pt x="10192" y="5254"/>
                      <a:pt x="9898" y="5317"/>
                      <a:pt x="9604" y="5317"/>
                    </a:cubicBezTo>
                    <a:cubicBezTo>
                      <a:pt x="9320" y="5317"/>
                      <a:pt x="9026" y="5254"/>
                      <a:pt x="8795" y="5118"/>
                    </a:cubicBezTo>
                    <a:lnTo>
                      <a:pt x="74" y="54"/>
                    </a:lnTo>
                    <a:cubicBezTo>
                      <a:pt x="53" y="43"/>
                      <a:pt x="22" y="22"/>
                      <a:pt x="1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Google Shape;900;p53">
                <a:extLst>
                  <a:ext uri="{FF2B5EF4-FFF2-40B4-BE49-F238E27FC236}">
                    <a16:creationId xmlns:a16="http://schemas.microsoft.com/office/drawing/2014/main" id="{186FD5D6-C6C1-4E35-B2FA-F501592DB98F}"/>
                  </a:ext>
                </a:extLst>
              </p:cNvPr>
              <p:cNvSpPr/>
              <p:nvPr/>
            </p:nvSpPr>
            <p:spPr>
              <a:xfrm>
                <a:off x="2249752" y="1928035"/>
                <a:ext cx="685359" cy="61495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13765" extrusionOk="0">
                    <a:moveTo>
                      <a:pt x="13975" y="0"/>
                    </a:moveTo>
                    <a:lnTo>
                      <a:pt x="232" y="7943"/>
                    </a:lnTo>
                    <a:lnTo>
                      <a:pt x="232" y="7933"/>
                    </a:lnTo>
                    <a:cubicBezTo>
                      <a:pt x="158" y="7985"/>
                      <a:pt x="106" y="8027"/>
                      <a:pt x="64" y="8080"/>
                    </a:cubicBezTo>
                    <a:cubicBezTo>
                      <a:pt x="22" y="8132"/>
                      <a:pt x="1" y="8185"/>
                      <a:pt x="1" y="8237"/>
                    </a:cubicBezTo>
                    <a:cubicBezTo>
                      <a:pt x="1" y="8290"/>
                      <a:pt x="11" y="8332"/>
                      <a:pt x="43" y="8374"/>
                    </a:cubicBezTo>
                    <a:cubicBezTo>
                      <a:pt x="85" y="8437"/>
                      <a:pt x="137" y="8489"/>
                      <a:pt x="221" y="8542"/>
                    </a:cubicBezTo>
                    <a:lnTo>
                      <a:pt x="8942" y="13607"/>
                    </a:lnTo>
                    <a:cubicBezTo>
                      <a:pt x="9120" y="13712"/>
                      <a:pt x="9365" y="13764"/>
                      <a:pt x="9609" y="13764"/>
                    </a:cubicBezTo>
                    <a:cubicBezTo>
                      <a:pt x="9853" y="13764"/>
                      <a:pt x="10098" y="13712"/>
                      <a:pt x="10276" y="13607"/>
                    </a:cubicBezTo>
                    <a:lnTo>
                      <a:pt x="15341" y="10686"/>
                    </a:lnTo>
                    <a:lnTo>
                      <a:pt x="15341" y="9488"/>
                    </a:lnTo>
                    <a:lnTo>
                      <a:pt x="11222" y="11863"/>
                    </a:lnTo>
                    <a:cubicBezTo>
                      <a:pt x="11148" y="11905"/>
                      <a:pt x="11064" y="11927"/>
                      <a:pt x="10979" y="11927"/>
                    </a:cubicBezTo>
                    <a:cubicBezTo>
                      <a:pt x="10919" y="11927"/>
                      <a:pt x="10858" y="11916"/>
                      <a:pt x="10802" y="11894"/>
                    </a:cubicBezTo>
                    <a:cubicBezTo>
                      <a:pt x="10455" y="11736"/>
                      <a:pt x="10040" y="11657"/>
                      <a:pt x="9624" y="11657"/>
                    </a:cubicBezTo>
                    <a:cubicBezTo>
                      <a:pt x="9207" y="11657"/>
                      <a:pt x="8789" y="11736"/>
                      <a:pt x="8437" y="11894"/>
                    </a:cubicBezTo>
                    <a:cubicBezTo>
                      <a:pt x="8354" y="11925"/>
                      <a:pt x="8291" y="11939"/>
                      <a:pt x="8235" y="11939"/>
                    </a:cubicBezTo>
                    <a:cubicBezTo>
                      <a:pt x="8158" y="11939"/>
                      <a:pt x="8097" y="11911"/>
                      <a:pt x="8017" y="11863"/>
                    </a:cubicBezTo>
                    <a:lnTo>
                      <a:pt x="3384" y="9173"/>
                    </a:lnTo>
                    <a:cubicBezTo>
                      <a:pt x="3247" y="9089"/>
                      <a:pt x="3205" y="9036"/>
                      <a:pt x="3342" y="8921"/>
                    </a:cubicBezTo>
                    <a:cubicBezTo>
                      <a:pt x="3783" y="8595"/>
                      <a:pt x="3856" y="8153"/>
                      <a:pt x="3573" y="7786"/>
                    </a:cubicBezTo>
                    <a:cubicBezTo>
                      <a:pt x="3541" y="7733"/>
                      <a:pt x="3499" y="7691"/>
                      <a:pt x="3457" y="7649"/>
                    </a:cubicBezTo>
                    <a:cubicBezTo>
                      <a:pt x="3426" y="7618"/>
                      <a:pt x="3384" y="7586"/>
                      <a:pt x="3342" y="7555"/>
                    </a:cubicBezTo>
                    <a:cubicBezTo>
                      <a:pt x="3331" y="7544"/>
                      <a:pt x="3331" y="7534"/>
                      <a:pt x="3321" y="7523"/>
                    </a:cubicBezTo>
                    <a:cubicBezTo>
                      <a:pt x="3258" y="7460"/>
                      <a:pt x="3279" y="7376"/>
                      <a:pt x="3384" y="7313"/>
                    </a:cubicBezTo>
                    <a:lnTo>
                      <a:pt x="14909" y="662"/>
                    </a:lnTo>
                    <a:cubicBezTo>
                      <a:pt x="14804" y="525"/>
                      <a:pt x="14668" y="410"/>
                      <a:pt x="14531" y="326"/>
                    </a:cubicBezTo>
                    <a:lnTo>
                      <a:pt x="13975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Google Shape;901;p53">
                <a:extLst>
                  <a:ext uri="{FF2B5EF4-FFF2-40B4-BE49-F238E27FC236}">
                    <a16:creationId xmlns:a16="http://schemas.microsoft.com/office/drawing/2014/main" id="{349013B9-5A76-418E-B48A-A56B0C0E48FC}"/>
                  </a:ext>
                </a:extLst>
              </p:cNvPr>
              <p:cNvSpPr/>
              <p:nvPr/>
            </p:nvSpPr>
            <p:spPr>
              <a:xfrm>
                <a:off x="2687264" y="2066575"/>
                <a:ext cx="247857" cy="219399"/>
              </a:xfrm>
              <a:custGeom>
                <a:avLst/>
                <a:gdLst/>
                <a:ahLst/>
                <a:cxnLst/>
                <a:rect l="l" t="t" r="r" b="b"/>
                <a:pathLst>
                  <a:path w="5548" h="4911" extrusionOk="0">
                    <a:moveTo>
                      <a:pt x="4532" y="1"/>
                    </a:moveTo>
                    <a:cubicBezTo>
                      <a:pt x="3440" y="1"/>
                      <a:pt x="2346" y="243"/>
                      <a:pt x="1513" y="723"/>
                    </a:cubicBezTo>
                    <a:cubicBezTo>
                      <a:pt x="357" y="1386"/>
                      <a:pt x="0" y="2331"/>
                      <a:pt x="441" y="3172"/>
                    </a:cubicBezTo>
                    <a:cubicBezTo>
                      <a:pt x="462" y="3214"/>
                      <a:pt x="493" y="3266"/>
                      <a:pt x="515" y="3308"/>
                    </a:cubicBezTo>
                    <a:cubicBezTo>
                      <a:pt x="546" y="3350"/>
                      <a:pt x="578" y="3392"/>
                      <a:pt x="609" y="3445"/>
                    </a:cubicBezTo>
                    <a:cubicBezTo>
                      <a:pt x="820" y="3718"/>
                      <a:pt x="1103" y="3970"/>
                      <a:pt x="1492" y="4191"/>
                    </a:cubicBezTo>
                    <a:cubicBezTo>
                      <a:pt x="2312" y="4672"/>
                      <a:pt x="3393" y="4911"/>
                      <a:pt x="4477" y="4911"/>
                    </a:cubicBezTo>
                    <a:cubicBezTo>
                      <a:pt x="4837" y="4911"/>
                      <a:pt x="5197" y="4884"/>
                      <a:pt x="5548" y="4832"/>
                    </a:cubicBezTo>
                    <a:lnTo>
                      <a:pt x="5548" y="3340"/>
                    </a:lnTo>
                    <a:cubicBezTo>
                      <a:pt x="5232" y="3487"/>
                      <a:pt x="4917" y="3592"/>
                      <a:pt x="4906" y="3602"/>
                    </a:cubicBezTo>
                    <a:lnTo>
                      <a:pt x="4518" y="3319"/>
                    </a:lnTo>
                    <a:cubicBezTo>
                      <a:pt x="4539" y="3308"/>
                      <a:pt x="4896" y="3161"/>
                      <a:pt x="5190" y="3004"/>
                    </a:cubicBezTo>
                    <a:lnTo>
                      <a:pt x="4738" y="2678"/>
                    </a:lnTo>
                    <a:lnTo>
                      <a:pt x="4581" y="2552"/>
                    </a:lnTo>
                    <a:cubicBezTo>
                      <a:pt x="4497" y="2573"/>
                      <a:pt x="4402" y="2594"/>
                      <a:pt x="4318" y="2605"/>
                    </a:cubicBezTo>
                    <a:cubicBezTo>
                      <a:pt x="4129" y="2657"/>
                      <a:pt x="3961" y="2689"/>
                      <a:pt x="3804" y="2699"/>
                    </a:cubicBezTo>
                    <a:cubicBezTo>
                      <a:pt x="3752" y="2704"/>
                      <a:pt x="3701" y="2707"/>
                      <a:pt x="3652" y="2707"/>
                    </a:cubicBezTo>
                    <a:cubicBezTo>
                      <a:pt x="3512" y="2707"/>
                      <a:pt x="3382" y="2685"/>
                      <a:pt x="3257" y="2647"/>
                    </a:cubicBezTo>
                    <a:cubicBezTo>
                      <a:pt x="3152" y="2626"/>
                      <a:pt x="3057" y="2584"/>
                      <a:pt x="2963" y="2521"/>
                    </a:cubicBezTo>
                    <a:cubicBezTo>
                      <a:pt x="2396" y="2194"/>
                      <a:pt x="2522" y="1837"/>
                      <a:pt x="3078" y="1512"/>
                    </a:cubicBezTo>
                    <a:lnTo>
                      <a:pt x="3131" y="1480"/>
                    </a:lnTo>
                    <a:lnTo>
                      <a:pt x="2637" y="1102"/>
                    </a:lnTo>
                    <a:lnTo>
                      <a:pt x="2942" y="924"/>
                    </a:lnTo>
                    <a:lnTo>
                      <a:pt x="3456" y="1312"/>
                    </a:lnTo>
                    <a:cubicBezTo>
                      <a:pt x="3772" y="1165"/>
                      <a:pt x="4077" y="1060"/>
                      <a:pt x="4087" y="1050"/>
                    </a:cubicBezTo>
                    <a:lnTo>
                      <a:pt x="4486" y="1333"/>
                    </a:lnTo>
                    <a:cubicBezTo>
                      <a:pt x="4465" y="1333"/>
                      <a:pt x="4150" y="1491"/>
                      <a:pt x="3877" y="1627"/>
                    </a:cubicBezTo>
                    <a:lnTo>
                      <a:pt x="4465" y="2058"/>
                    </a:lnTo>
                    <a:cubicBezTo>
                      <a:pt x="4817" y="1951"/>
                      <a:pt x="5079" y="1900"/>
                      <a:pt x="5306" y="1900"/>
                    </a:cubicBezTo>
                    <a:cubicBezTo>
                      <a:pt x="5391" y="1900"/>
                      <a:pt x="5470" y="1907"/>
                      <a:pt x="5548" y="1921"/>
                    </a:cubicBezTo>
                    <a:lnTo>
                      <a:pt x="5548" y="72"/>
                    </a:lnTo>
                    <a:cubicBezTo>
                      <a:pt x="5215" y="25"/>
                      <a:pt x="4874" y="1"/>
                      <a:pt x="45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Google Shape;902;p53">
                <a:extLst>
                  <a:ext uri="{FF2B5EF4-FFF2-40B4-BE49-F238E27FC236}">
                    <a16:creationId xmlns:a16="http://schemas.microsoft.com/office/drawing/2014/main" id="{3F4F9CE9-D46E-4B8E-9EBA-847760CFDF20}"/>
                  </a:ext>
                </a:extLst>
              </p:cNvPr>
              <p:cNvSpPr/>
              <p:nvPr/>
            </p:nvSpPr>
            <p:spPr>
              <a:xfrm>
                <a:off x="2236617" y="1920485"/>
                <a:ext cx="698494" cy="734680"/>
              </a:xfrm>
              <a:custGeom>
                <a:avLst/>
                <a:gdLst/>
                <a:ahLst/>
                <a:cxnLst/>
                <a:rect l="l" t="t" r="r" b="b"/>
                <a:pathLst>
                  <a:path w="15635" h="16445" extrusionOk="0">
                    <a:moveTo>
                      <a:pt x="13975" y="1"/>
                    </a:moveTo>
                    <a:lnTo>
                      <a:pt x="379" y="7850"/>
                    </a:lnTo>
                    <a:cubicBezTo>
                      <a:pt x="137" y="7997"/>
                      <a:pt x="1" y="8196"/>
                      <a:pt x="1" y="8406"/>
                    </a:cubicBezTo>
                    <a:lnTo>
                      <a:pt x="1" y="8417"/>
                    </a:lnTo>
                    <a:lnTo>
                      <a:pt x="1" y="8627"/>
                    </a:lnTo>
                    <a:lnTo>
                      <a:pt x="1" y="10634"/>
                    </a:lnTo>
                    <a:cubicBezTo>
                      <a:pt x="1" y="10855"/>
                      <a:pt x="137" y="11044"/>
                      <a:pt x="379" y="11191"/>
                    </a:cubicBezTo>
                    <a:lnTo>
                      <a:pt x="9099" y="16255"/>
                    </a:lnTo>
                    <a:cubicBezTo>
                      <a:pt x="9320" y="16381"/>
                      <a:pt x="9614" y="16444"/>
                      <a:pt x="9908" y="16444"/>
                    </a:cubicBezTo>
                    <a:cubicBezTo>
                      <a:pt x="10202" y="16444"/>
                      <a:pt x="10496" y="16381"/>
                      <a:pt x="10728" y="16255"/>
                    </a:cubicBezTo>
                    <a:lnTo>
                      <a:pt x="15635" y="13418"/>
                    </a:lnTo>
                    <a:lnTo>
                      <a:pt x="15635" y="13250"/>
                    </a:lnTo>
                    <a:lnTo>
                      <a:pt x="15635" y="13071"/>
                    </a:lnTo>
                    <a:lnTo>
                      <a:pt x="10580" y="16003"/>
                    </a:lnTo>
                    <a:cubicBezTo>
                      <a:pt x="10397" y="16103"/>
                      <a:pt x="10153" y="16153"/>
                      <a:pt x="9910" y="16153"/>
                    </a:cubicBezTo>
                    <a:cubicBezTo>
                      <a:pt x="9667" y="16153"/>
                      <a:pt x="9425" y="16103"/>
                      <a:pt x="9247" y="16003"/>
                    </a:cubicBezTo>
                    <a:lnTo>
                      <a:pt x="526" y="10928"/>
                    </a:lnTo>
                    <a:cubicBezTo>
                      <a:pt x="379" y="10844"/>
                      <a:pt x="295" y="10739"/>
                      <a:pt x="295" y="10634"/>
                    </a:cubicBezTo>
                    <a:lnTo>
                      <a:pt x="295" y="8911"/>
                    </a:lnTo>
                    <a:cubicBezTo>
                      <a:pt x="316" y="8932"/>
                      <a:pt x="347" y="8953"/>
                      <a:pt x="368" y="8964"/>
                    </a:cubicBezTo>
                    <a:lnTo>
                      <a:pt x="9089" y="14028"/>
                    </a:lnTo>
                    <a:cubicBezTo>
                      <a:pt x="9320" y="14164"/>
                      <a:pt x="9614" y="14227"/>
                      <a:pt x="9898" y="14227"/>
                    </a:cubicBezTo>
                    <a:cubicBezTo>
                      <a:pt x="10192" y="14227"/>
                      <a:pt x="10486" y="14164"/>
                      <a:pt x="10718" y="14028"/>
                    </a:cubicBezTo>
                    <a:lnTo>
                      <a:pt x="15635" y="11191"/>
                    </a:lnTo>
                    <a:lnTo>
                      <a:pt x="15635" y="11023"/>
                    </a:lnTo>
                    <a:lnTo>
                      <a:pt x="15635" y="10855"/>
                    </a:lnTo>
                    <a:lnTo>
                      <a:pt x="10570" y="13776"/>
                    </a:lnTo>
                    <a:cubicBezTo>
                      <a:pt x="10392" y="13881"/>
                      <a:pt x="10147" y="13933"/>
                      <a:pt x="9903" y="13933"/>
                    </a:cubicBezTo>
                    <a:cubicBezTo>
                      <a:pt x="9659" y="13933"/>
                      <a:pt x="9414" y="13881"/>
                      <a:pt x="9236" y="13776"/>
                    </a:cubicBezTo>
                    <a:lnTo>
                      <a:pt x="515" y="8711"/>
                    </a:lnTo>
                    <a:cubicBezTo>
                      <a:pt x="431" y="8658"/>
                      <a:pt x="379" y="8606"/>
                      <a:pt x="337" y="8543"/>
                    </a:cubicBezTo>
                    <a:cubicBezTo>
                      <a:pt x="305" y="8501"/>
                      <a:pt x="295" y="8459"/>
                      <a:pt x="295" y="8406"/>
                    </a:cubicBezTo>
                    <a:cubicBezTo>
                      <a:pt x="295" y="8354"/>
                      <a:pt x="316" y="8301"/>
                      <a:pt x="358" y="8249"/>
                    </a:cubicBezTo>
                    <a:cubicBezTo>
                      <a:pt x="400" y="8196"/>
                      <a:pt x="452" y="8154"/>
                      <a:pt x="526" y="8102"/>
                    </a:cubicBezTo>
                    <a:lnTo>
                      <a:pt x="526" y="8112"/>
                    </a:lnTo>
                    <a:lnTo>
                      <a:pt x="14269" y="169"/>
                    </a:lnTo>
                    <a:lnTo>
                      <a:pt x="14122" y="85"/>
                    </a:lnTo>
                    <a:lnTo>
                      <a:pt x="13975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Google Shape;903;p53">
                <a:extLst>
                  <a:ext uri="{FF2B5EF4-FFF2-40B4-BE49-F238E27FC236}">
                    <a16:creationId xmlns:a16="http://schemas.microsoft.com/office/drawing/2014/main" id="{BAB6680D-1BF1-41EA-9B77-0677A9A685A3}"/>
                  </a:ext>
                </a:extLst>
              </p:cNvPr>
              <p:cNvSpPr/>
              <p:nvPr/>
            </p:nvSpPr>
            <p:spPr>
              <a:xfrm>
                <a:off x="2392894" y="1957610"/>
                <a:ext cx="542220" cy="503800"/>
              </a:xfrm>
              <a:custGeom>
                <a:avLst/>
                <a:gdLst/>
                <a:ahLst/>
                <a:cxnLst/>
                <a:rect l="l" t="t" r="r" b="b"/>
                <a:pathLst>
                  <a:path w="12137" h="11277" extrusionOk="0">
                    <a:moveTo>
                      <a:pt x="5113" y="7452"/>
                    </a:moveTo>
                    <a:cubicBezTo>
                      <a:pt x="5507" y="7452"/>
                      <a:pt x="5901" y="7539"/>
                      <a:pt x="6200" y="7712"/>
                    </a:cubicBezTo>
                    <a:cubicBezTo>
                      <a:pt x="6799" y="8059"/>
                      <a:pt x="6799" y="8626"/>
                      <a:pt x="6190" y="8973"/>
                    </a:cubicBezTo>
                    <a:cubicBezTo>
                      <a:pt x="5890" y="9146"/>
                      <a:pt x="5496" y="9233"/>
                      <a:pt x="5102" y="9233"/>
                    </a:cubicBezTo>
                    <a:cubicBezTo>
                      <a:pt x="4708" y="9233"/>
                      <a:pt x="4314" y="9146"/>
                      <a:pt x="4015" y="8973"/>
                    </a:cubicBezTo>
                    <a:cubicBezTo>
                      <a:pt x="3416" y="8626"/>
                      <a:pt x="3426" y="8059"/>
                      <a:pt x="4025" y="7712"/>
                    </a:cubicBezTo>
                    <a:cubicBezTo>
                      <a:pt x="4325" y="7539"/>
                      <a:pt x="4719" y="7452"/>
                      <a:pt x="5113" y="7452"/>
                    </a:cubicBezTo>
                    <a:close/>
                    <a:moveTo>
                      <a:pt x="11705" y="0"/>
                    </a:moveTo>
                    <a:lnTo>
                      <a:pt x="180" y="6651"/>
                    </a:lnTo>
                    <a:cubicBezTo>
                      <a:pt x="75" y="6714"/>
                      <a:pt x="54" y="6798"/>
                      <a:pt x="117" y="6861"/>
                    </a:cubicBezTo>
                    <a:cubicBezTo>
                      <a:pt x="127" y="6872"/>
                      <a:pt x="127" y="6882"/>
                      <a:pt x="138" y="6893"/>
                    </a:cubicBezTo>
                    <a:cubicBezTo>
                      <a:pt x="180" y="6924"/>
                      <a:pt x="222" y="6956"/>
                      <a:pt x="253" y="6987"/>
                    </a:cubicBezTo>
                    <a:cubicBezTo>
                      <a:pt x="295" y="7029"/>
                      <a:pt x="337" y="7071"/>
                      <a:pt x="369" y="7124"/>
                    </a:cubicBezTo>
                    <a:cubicBezTo>
                      <a:pt x="652" y="7491"/>
                      <a:pt x="579" y="7933"/>
                      <a:pt x="138" y="8259"/>
                    </a:cubicBezTo>
                    <a:cubicBezTo>
                      <a:pt x="1" y="8374"/>
                      <a:pt x="43" y="8427"/>
                      <a:pt x="180" y="8511"/>
                    </a:cubicBezTo>
                    <a:lnTo>
                      <a:pt x="4813" y="11201"/>
                    </a:lnTo>
                    <a:cubicBezTo>
                      <a:pt x="4893" y="11249"/>
                      <a:pt x="4954" y="11277"/>
                      <a:pt x="5031" y="11277"/>
                    </a:cubicBezTo>
                    <a:cubicBezTo>
                      <a:pt x="5087" y="11277"/>
                      <a:pt x="5150" y="11263"/>
                      <a:pt x="5233" y="11232"/>
                    </a:cubicBezTo>
                    <a:cubicBezTo>
                      <a:pt x="5585" y="11074"/>
                      <a:pt x="6003" y="10995"/>
                      <a:pt x="6420" y="10995"/>
                    </a:cubicBezTo>
                    <a:cubicBezTo>
                      <a:pt x="6836" y="10995"/>
                      <a:pt x="7251" y="11074"/>
                      <a:pt x="7598" y="11232"/>
                    </a:cubicBezTo>
                    <a:cubicBezTo>
                      <a:pt x="7654" y="11254"/>
                      <a:pt x="7715" y="11265"/>
                      <a:pt x="7775" y="11265"/>
                    </a:cubicBezTo>
                    <a:cubicBezTo>
                      <a:pt x="7860" y="11265"/>
                      <a:pt x="7944" y="11243"/>
                      <a:pt x="8018" y="11201"/>
                    </a:cubicBezTo>
                    <a:lnTo>
                      <a:pt x="12137" y="8826"/>
                    </a:lnTo>
                    <a:lnTo>
                      <a:pt x="12137" y="7271"/>
                    </a:lnTo>
                    <a:cubicBezTo>
                      <a:pt x="11786" y="7323"/>
                      <a:pt x="11426" y="7350"/>
                      <a:pt x="11066" y="7350"/>
                    </a:cubicBezTo>
                    <a:cubicBezTo>
                      <a:pt x="9982" y="7350"/>
                      <a:pt x="8901" y="7111"/>
                      <a:pt x="8081" y="6630"/>
                    </a:cubicBezTo>
                    <a:cubicBezTo>
                      <a:pt x="7692" y="6409"/>
                      <a:pt x="7409" y="6157"/>
                      <a:pt x="7198" y="5884"/>
                    </a:cubicBezTo>
                    <a:cubicBezTo>
                      <a:pt x="7167" y="5831"/>
                      <a:pt x="7135" y="5789"/>
                      <a:pt x="7104" y="5747"/>
                    </a:cubicBezTo>
                    <a:cubicBezTo>
                      <a:pt x="7082" y="5705"/>
                      <a:pt x="7051" y="5653"/>
                      <a:pt x="7030" y="5611"/>
                    </a:cubicBezTo>
                    <a:cubicBezTo>
                      <a:pt x="6589" y="4770"/>
                      <a:pt x="6946" y="3825"/>
                      <a:pt x="8102" y="3162"/>
                    </a:cubicBezTo>
                    <a:cubicBezTo>
                      <a:pt x="8935" y="2682"/>
                      <a:pt x="10029" y="2440"/>
                      <a:pt x="11121" y="2440"/>
                    </a:cubicBezTo>
                    <a:cubicBezTo>
                      <a:pt x="11463" y="2440"/>
                      <a:pt x="11804" y="2464"/>
                      <a:pt x="12137" y="2511"/>
                    </a:cubicBezTo>
                    <a:lnTo>
                      <a:pt x="12137" y="1061"/>
                    </a:lnTo>
                    <a:cubicBezTo>
                      <a:pt x="12137" y="715"/>
                      <a:pt x="11969" y="305"/>
                      <a:pt x="11705" y="0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Google Shape;904;p53">
                <a:extLst>
                  <a:ext uri="{FF2B5EF4-FFF2-40B4-BE49-F238E27FC236}">
                    <a16:creationId xmlns:a16="http://schemas.microsoft.com/office/drawing/2014/main" id="{12F23C79-272B-4F49-87D4-4355BC837806}"/>
                  </a:ext>
                </a:extLst>
              </p:cNvPr>
              <p:cNvSpPr/>
              <p:nvPr/>
            </p:nvSpPr>
            <p:spPr>
              <a:xfrm>
                <a:off x="2545507" y="2290490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8"/>
                      <a:pt x="609" y="261"/>
                    </a:cubicBezTo>
                    <a:cubicBezTo>
                      <a:pt x="10" y="608"/>
                      <a:pt x="0" y="1175"/>
                      <a:pt x="599" y="1522"/>
                    </a:cubicBezTo>
                    <a:cubicBezTo>
                      <a:pt x="898" y="1695"/>
                      <a:pt x="1292" y="1782"/>
                      <a:pt x="1686" y="1782"/>
                    </a:cubicBezTo>
                    <a:cubicBezTo>
                      <a:pt x="2080" y="1782"/>
                      <a:pt x="2474" y="1695"/>
                      <a:pt x="2774" y="1522"/>
                    </a:cubicBezTo>
                    <a:cubicBezTo>
                      <a:pt x="3383" y="1175"/>
                      <a:pt x="3383" y="608"/>
                      <a:pt x="2784" y="261"/>
                    </a:cubicBezTo>
                    <a:cubicBezTo>
                      <a:pt x="2485" y="88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Google Shape;905;p53">
                <a:extLst>
                  <a:ext uri="{FF2B5EF4-FFF2-40B4-BE49-F238E27FC236}">
                    <a16:creationId xmlns:a16="http://schemas.microsoft.com/office/drawing/2014/main" id="{9FDAC716-C36A-41EC-A6BF-3EB290EA7FDD}"/>
                  </a:ext>
                </a:extLst>
              </p:cNvPr>
              <p:cNvSpPr/>
              <p:nvPr/>
            </p:nvSpPr>
            <p:spPr>
              <a:xfrm>
                <a:off x="2794263" y="2107811"/>
                <a:ext cx="140860" cy="7702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1724" extrusionOk="0">
                    <a:moveTo>
                      <a:pt x="1166" y="872"/>
                    </a:moveTo>
                    <a:lnTo>
                      <a:pt x="1671" y="1250"/>
                    </a:lnTo>
                    <a:cubicBezTo>
                      <a:pt x="1502" y="1294"/>
                      <a:pt x="1385" y="1315"/>
                      <a:pt x="1293" y="1315"/>
                    </a:cubicBezTo>
                    <a:cubicBezTo>
                      <a:pt x="1207" y="1315"/>
                      <a:pt x="1143" y="1297"/>
                      <a:pt x="1082" y="1261"/>
                    </a:cubicBezTo>
                    <a:cubicBezTo>
                      <a:pt x="914" y="1166"/>
                      <a:pt x="925" y="1030"/>
                      <a:pt x="1166" y="872"/>
                    </a:cubicBezTo>
                    <a:close/>
                    <a:moveTo>
                      <a:pt x="547" y="1"/>
                    </a:moveTo>
                    <a:lnTo>
                      <a:pt x="242" y="179"/>
                    </a:lnTo>
                    <a:lnTo>
                      <a:pt x="736" y="557"/>
                    </a:lnTo>
                    <a:lnTo>
                      <a:pt x="683" y="589"/>
                    </a:lnTo>
                    <a:cubicBezTo>
                      <a:pt x="127" y="914"/>
                      <a:pt x="1" y="1271"/>
                      <a:pt x="568" y="1598"/>
                    </a:cubicBezTo>
                    <a:cubicBezTo>
                      <a:pt x="662" y="1661"/>
                      <a:pt x="757" y="1703"/>
                      <a:pt x="862" y="1724"/>
                    </a:cubicBezTo>
                    <a:cubicBezTo>
                      <a:pt x="1619" y="1587"/>
                      <a:pt x="2385" y="1440"/>
                      <a:pt x="3153" y="1303"/>
                    </a:cubicBezTo>
                    <a:lnTo>
                      <a:pt x="3153" y="998"/>
                    </a:lnTo>
                    <a:cubicBezTo>
                      <a:pt x="3075" y="984"/>
                      <a:pt x="2996" y="977"/>
                      <a:pt x="2911" y="977"/>
                    </a:cubicBezTo>
                    <a:cubicBezTo>
                      <a:pt x="2684" y="977"/>
                      <a:pt x="2422" y="1028"/>
                      <a:pt x="2070" y="1135"/>
                    </a:cubicBezTo>
                    <a:lnTo>
                      <a:pt x="1482" y="704"/>
                    </a:lnTo>
                    <a:cubicBezTo>
                      <a:pt x="1755" y="568"/>
                      <a:pt x="2070" y="410"/>
                      <a:pt x="2091" y="410"/>
                    </a:cubicBezTo>
                    <a:lnTo>
                      <a:pt x="1692" y="127"/>
                    </a:lnTo>
                    <a:cubicBezTo>
                      <a:pt x="1682" y="137"/>
                      <a:pt x="1377" y="242"/>
                      <a:pt x="1061" y="389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Google Shape;906;p53">
                <a:extLst>
                  <a:ext uri="{FF2B5EF4-FFF2-40B4-BE49-F238E27FC236}">
                    <a16:creationId xmlns:a16="http://schemas.microsoft.com/office/drawing/2014/main" id="{2A30167E-8F8D-4208-8049-D28CB5AEB2BD}"/>
                  </a:ext>
                </a:extLst>
              </p:cNvPr>
              <p:cNvSpPr/>
              <p:nvPr/>
            </p:nvSpPr>
            <p:spPr>
              <a:xfrm>
                <a:off x="2832774" y="2166023"/>
                <a:ext cx="107979" cy="61517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377" extrusionOk="0">
                    <a:moveTo>
                      <a:pt x="2291" y="0"/>
                    </a:moveTo>
                    <a:cubicBezTo>
                      <a:pt x="1523" y="137"/>
                      <a:pt x="757" y="284"/>
                      <a:pt x="0" y="421"/>
                    </a:cubicBezTo>
                    <a:cubicBezTo>
                      <a:pt x="125" y="459"/>
                      <a:pt x="255" y="481"/>
                      <a:pt x="395" y="481"/>
                    </a:cubicBezTo>
                    <a:cubicBezTo>
                      <a:pt x="444" y="481"/>
                      <a:pt x="495" y="478"/>
                      <a:pt x="547" y="473"/>
                    </a:cubicBezTo>
                    <a:cubicBezTo>
                      <a:pt x="704" y="463"/>
                      <a:pt x="872" y="431"/>
                      <a:pt x="1061" y="379"/>
                    </a:cubicBezTo>
                    <a:cubicBezTo>
                      <a:pt x="1145" y="368"/>
                      <a:pt x="1240" y="347"/>
                      <a:pt x="1324" y="326"/>
                    </a:cubicBezTo>
                    <a:lnTo>
                      <a:pt x="1481" y="452"/>
                    </a:lnTo>
                    <a:lnTo>
                      <a:pt x="1933" y="778"/>
                    </a:lnTo>
                    <a:cubicBezTo>
                      <a:pt x="1639" y="935"/>
                      <a:pt x="1282" y="1082"/>
                      <a:pt x="1261" y="1093"/>
                    </a:cubicBezTo>
                    <a:lnTo>
                      <a:pt x="1649" y="1376"/>
                    </a:lnTo>
                    <a:cubicBezTo>
                      <a:pt x="1660" y="1366"/>
                      <a:pt x="1975" y="1261"/>
                      <a:pt x="2291" y="1114"/>
                    </a:cubicBezTo>
                    <a:lnTo>
                      <a:pt x="2291" y="568"/>
                    </a:lnTo>
                    <a:cubicBezTo>
                      <a:pt x="2406" y="473"/>
                      <a:pt x="2417" y="379"/>
                      <a:pt x="2343" y="295"/>
                    </a:cubicBezTo>
                    <a:cubicBezTo>
                      <a:pt x="2322" y="274"/>
                      <a:pt x="2312" y="263"/>
                      <a:pt x="2291" y="253"/>
                    </a:cubicBezTo>
                    <a:lnTo>
                      <a:pt x="2291" y="147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Google Shape;907;p53">
                <a:extLst>
                  <a:ext uri="{FF2B5EF4-FFF2-40B4-BE49-F238E27FC236}">
                    <a16:creationId xmlns:a16="http://schemas.microsoft.com/office/drawing/2014/main" id="{E9C2AFE2-5427-4326-B381-308D9EA592CD}"/>
                  </a:ext>
                </a:extLst>
              </p:cNvPr>
              <p:cNvSpPr/>
              <p:nvPr/>
            </p:nvSpPr>
            <p:spPr>
              <a:xfrm>
                <a:off x="2835097" y="2146768"/>
                <a:ext cx="33819" cy="19791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3" extrusionOk="0">
                    <a:moveTo>
                      <a:pt x="252" y="0"/>
                    </a:moveTo>
                    <a:cubicBezTo>
                      <a:pt x="11" y="158"/>
                      <a:pt x="0" y="294"/>
                      <a:pt x="168" y="389"/>
                    </a:cubicBezTo>
                    <a:cubicBezTo>
                      <a:pt x="229" y="425"/>
                      <a:pt x="293" y="443"/>
                      <a:pt x="379" y="443"/>
                    </a:cubicBezTo>
                    <a:cubicBezTo>
                      <a:pt x="471" y="443"/>
                      <a:pt x="588" y="422"/>
                      <a:pt x="757" y="378"/>
                    </a:cubicBez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Google Shape;908;p53">
                <a:extLst>
                  <a:ext uri="{FF2B5EF4-FFF2-40B4-BE49-F238E27FC236}">
                    <a16:creationId xmlns:a16="http://schemas.microsoft.com/office/drawing/2014/main" id="{5CFF6C79-7387-452F-AE30-F332A3F0BE1D}"/>
                  </a:ext>
                </a:extLst>
              </p:cNvPr>
              <p:cNvSpPr/>
              <p:nvPr/>
            </p:nvSpPr>
            <p:spPr>
              <a:xfrm>
                <a:off x="2270884" y="2178220"/>
                <a:ext cx="664228" cy="323447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7240" extrusionOk="0">
                    <a:moveTo>
                      <a:pt x="0" y="1"/>
                    </a:moveTo>
                    <a:lnTo>
                      <a:pt x="0" y="1608"/>
                    </a:lnTo>
                    <a:lnTo>
                      <a:pt x="0" y="1724"/>
                    </a:lnTo>
                    <a:cubicBezTo>
                      <a:pt x="0" y="1829"/>
                      <a:pt x="84" y="1934"/>
                      <a:pt x="231" y="2018"/>
                    </a:cubicBezTo>
                    <a:lnTo>
                      <a:pt x="8952" y="7082"/>
                    </a:lnTo>
                    <a:cubicBezTo>
                      <a:pt x="9131" y="7187"/>
                      <a:pt x="9372" y="7240"/>
                      <a:pt x="9615" y="7240"/>
                    </a:cubicBezTo>
                    <a:cubicBezTo>
                      <a:pt x="9858" y="7240"/>
                      <a:pt x="10103" y="7187"/>
                      <a:pt x="10287" y="7082"/>
                    </a:cubicBezTo>
                    <a:lnTo>
                      <a:pt x="14868" y="4434"/>
                    </a:lnTo>
                    <a:lnTo>
                      <a:pt x="14868" y="2553"/>
                    </a:lnTo>
                    <a:lnTo>
                      <a:pt x="10423" y="5117"/>
                    </a:lnTo>
                    <a:cubicBezTo>
                      <a:pt x="10203" y="5254"/>
                      <a:pt x="9908" y="5317"/>
                      <a:pt x="9603" y="5317"/>
                    </a:cubicBezTo>
                    <a:cubicBezTo>
                      <a:pt x="9309" y="5317"/>
                      <a:pt x="9015" y="5254"/>
                      <a:pt x="8795" y="5117"/>
                    </a:cubicBezTo>
                    <a:lnTo>
                      <a:pt x="74" y="53"/>
                    </a:lnTo>
                    <a:cubicBezTo>
                      <a:pt x="53" y="32"/>
                      <a:pt x="21" y="22"/>
                      <a:pt x="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Google Shape;909;p53">
                <a:extLst>
                  <a:ext uri="{FF2B5EF4-FFF2-40B4-BE49-F238E27FC236}">
                    <a16:creationId xmlns:a16="http://schemas.microsoft.com/office/drawing/2014/main" id="{E9EF9CFF-1AA9-4A20-9DF1-E8CBF8C037C0}"/>
                  </a:ext>
                </a:extLst>
              </p:cNvPr>
              <p:cNvSpPr/>
              <p:nvPr/>
            </p:nvSpPr>
            <p:spPr>
              <a:xfrm>
                <a:off x="2856229" y="2006441"/>
                <a:ext cx="33819" cy="19746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2" extrusionOk="0">
                    <a:moveTo>
                      <a:pt x="253" y="0"/>
                    </a:moveTo>
                    <a:cubicBezTo>
                      <a:pt x="11" y="157"/>
                      <a:pt x="1" y="283"/>
                      <a:pt x="169" y="378"/>
                    </a:cubicBezTo>
                    <a:cubicBezTo>
                      <a:pt x="232" y="420"/>
                      <a:pt x="297" y="441"/>
                      <a:pt x="388" y="441"/>
                    </a:cubicBezTo>
                    <a:cubicBezTo>
                      <a:pt x="478" y="441"/>
                      <a:pt x="594" y="420"/>
                      <a:pt x="757" y="37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Google Shape;910;p53">
                <a:extLst>
                  <a:ext uri="{FF2B5EF4-FFF2-40B4-BE49-F238E27FC236}">
                    <a16:creationId xmlns:a16="http://schemas.microsoft.com/office/drawing/2014/main" id="{833E0916-4B15-4984-BA2A-B04095BCFC34}"/>
                  </a:ext>
                </a:extLst>
              </p:cNvPr>
              <p:cNvSpPr/>
              <p:nvPr/>
            </p:nvSpPr>
            <p:spPr>
              <a:xfrm>
                <a:off x="2708351" y="1928035"/>
                <a:ext cx="226770" cy="217523"/>
              </a:xfrm>
              <a:custGeom>
                <a:avLst/>
                <a:gdLst/>
                <a:ahLst/>
                <a:cxnLst/>
                <a:rect l="l" t="t" r="r" b="b"/>
                <a:pathLst>
                  <a:path w="5076" h="4869" extrusionOk="0">
                    <a:moveTo>
                      <a:pt x="3710" y="0"/>
                    </a:moveTo>
                    <a:cubicBezTo>
                      <a:pt x="2900" y="95"/>
                      <a:pt x="2134" y="315"/>
                      <a:pt x="1513" y="683"/>
                    </a:cubicBezTo>
                    <a:cubicBezTo>
                      <a:pt x="358" y="1345"/>
                      <a:pt x="0" y="2290"/>
                      <a:pt x="442" y="3131"/>
                    </a:cubicBezTo>
                    <a:cubicBezTo>
                      <a:pt x="463" y="3173"/>
                      <a:pt x="495" y="3215"/>
                      <a:pt x="516" y="3268"/>
                    </a:cubicBezTo>
                    <a:lnTo>
                      <a:pt x="610" y="3394"/>
                    </a:lnTo>
                    <a:cubicBezTo>
                      <a:pt x="820" y="3667"/>
                      <a:pt x="1104" y="3930"/>
                      <a:pt x="1492" y="4151"/>
                    </a:cubicBezTo>
                    <a:cubicBezTo>
                      <a:pt x="2317" y="4629"/>
                      <a:pt x="3396" y="4869"/>
                      <a:pt x="4477" y="4869"/>
                    </a:cubicBezTo>
                    <a:cubicBezTo>
                      <a:pt x="4677" y="4869"/>
                      <a:pt x="4877" y="4860"/>
                      <a:pt x="5076" y="4844"/>
                    </a:cubicBezTo>
                    <a:lnTo>
                      <a:pt x="5076" y="3499"/>
                    </a:lnTo>
                    <a:cubicBezTo>
                      <a:pt x="4981" y="3530"/>
                      <a:pt x="4908" y="3562"/>
                      <a:pt x="4897" y="3562"/>
                    </a:cubicBezTo>
                    <a:lnTo>
                      <a:pt x="4518" y="3278"/>
                    </a:lnTo>
                    <a:cubicBezTo>
                      <a:pt x="4539" y="3268"/>
                      <a:pt x="4813" y="3152"/>
                      <a:pt x="5076" y="3026"/>
                    </a:cubicBezTo>
                    <a:lnTo>
                      <a:pt x="5076" y="2879"/>
                    </a:lnTo>
                    <a:lnTo>
                      <a:pt x="4739" y="2638"/>
                    </a:lnTo>
                    <a:lnTo>
                      <a:pt x="4581" y="2512"/>
                    </a:lnTo>
                    <a:cubicBezTo>
                      <a:pt x="4497" y="2533"/>
                      <a:pt x="4413" y="2543"/>
                      <a:pt x="4319" y="2564"/>
                    </a:cubicBezTo>
                    <a:cubicBezTo>
                      <a:pt x="4130" y="2617"/>
                      <a:pt x="3962" y="2648"/>
                      <a:pt x="3804" y="2659"/>
                    </a:cubicBezTo>
                    <a:cubicBezTo>
                      <a:pt x="3753" y="2664"/>
                      <a:pt x="3702" y="2667"/>
                      <a:pt x="3654" y="2667"/>
                    </a:cubicBezTo>
                    <a:cubicBezTo>
                      <a:pt x="3513" y="2667"/>
                      <a:pt x="3382" y="2645"/>
                      <a:pt x="3258" y="2606"/>
                    </a:cubicBezTo>
                    <a:cubicBezTo>
                      <a:pt x="3152" y="2575"/>
                      <a:pt x="3058" y="2533"/>
                      <a:pt x="2963" y="2480"/>
                    </a:cubicBezTo>
                    <a:cubicBezTo>
                      <a:pt x="2396" y="2154"/>
                      <a:pt x="2522" y="1786"/>
                      <a:pt x="3079" y="1471"/>
                    </a:cubicBezTo>
                    <a:lnTo>
                      <a:pt x="3131" y="1440"/>
                    </a:lnTo>
                    <a:lnTo>
                      <a:pt x="2627" y="1062"/>
                    </a:lnTo>
                    <a:lnTo>
                      <a:pt x="2932" y="883"/>
                    </a:lnTo>
                    <a:lnTo>
                      <a:pt x="3458" y="1272"/>
                    </a:lnTo>
                    <a:cubicBezTo>
                      <a:pt x="3773" y="1125"/>
                      <a:pt x="4077" y="1009"/>
                      <a:pt x="4088" y="1009"/>
                    </a:cubicBezTo>
                    <a:lnTo>
                      <a:pt x="4487" y="1293"/>
                    </a:lnTo>
                    <a:cubicBezTo>
                      <a:pt x="4466" y="1293"/>
                      <a:pt x="4151" y="1450"/>
                      <a:pt x="3878" y="1587"/>
                    </a:cubicBezTo>
                    <a:lnTo>
                      <a:pt x="4466" y="2017"/>
                    </a:lnTo>
                    <a:cubicBezTo>
                      <a:pt x="4697" y="1944"/>
                      <a:pt x="4897" y="1902"/>
                      <a:pt x="5076" y="1870"/>
                    </a:cubicBezTo>
                    <a:lnTo>
                      <a:pt x="5076" y="1723"/>
                    </a:lnTo>
                    <a:cubicBezTo>
                      <a:pt x="5076" y="1219"/>
                      <a:pt x="4707" y="588"/>
                      <a:pt x="4266" y="326"/>
                    </a:cubicBezTo>
                    <a:lnTo>
                      <a:pt x="37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Google Shape;911;p53">
                <a:extLst>
                  <a:ext uri="{FF2B5EF4-FFF2-40B4-BE49-F238E27FC236}">
                    <a16:creationId xmlns:a16="http://schemas.microsoft.com/office/drawing/2014/main" id="{8590BB68-C089-499D-A941-ECF06359ACF4}"/>
                  </a:ext>
                </a:extLst>
              </p:cNvPr>
              <p:cNvSpPr/>
              <p:nvPr/>
            </p:nvSpPr>
            <p:spPr>
              <a:xfrm>
                <a:off x="2270884" y="1864193"/>
                <a:ext cx="664228" cy="538423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12052" extrusionOk="0">
                    <a:moveTo>
                      <a:pt x="11011" y="0"/>
                    </a:moveTo>
                    <a:lnTo>
                      <a:pt x="231" y="6220"/>
                    </a:lnTo>
                    <a:cubicBezTo>
                      <a:pt x="158" y="6262"/>
                      <a:pt x="105" y="6315"/>
                      <a:pt x="63" y="6367"/>
                    </a:cubicBezTo>
                    <a:cubicBezTo>
                      <a:pt x="21" y="6409"/>
                      <a:pt x="0" y="6472"/>
                      <a:pt x="0" y="6514"/>
                    </a:cubicBezTo>
                    <a:lnTo>
                      <a:pt x="0" y="6525"/>
                    </a:lnTo>
                    <a:cubicBezTo>
                      <a:pt x="0" y="6567"/>
                      <a:pt x="11" y="6619"/>
                      <a:pt x="42" y="6661"/>
                    </a:cubicBezTo>
                    <a:cubicBezTo>
                      <a:pt x="74" y="6724"/>
                      <a:pt x="137" y="6777"/>
                      <a:pt x="221" y="6829"/>
                    </a:cubicBezTo>
                    <a:lnTo>
                      <a:pt x="8942" y="11894"/>
                    </a:lnTo>
                    <a:cubicBezTo>
                      <a:pt x="9120" y="11999"/>
                      <a:pt x="9365" y="12051"/>
                      <a:pt x="9609" y="12051"/>
                    </a:cubicBezTo>
                    <a:cubicBezTo>
                      <a:pt x="9853" y="12051"/>
                      <a:pt x="10097" y="11999"/>
                      <a:pt x="10276" y="11894"/>
                    </a:cubicBezTo>
                    <a:lnTo>
                      <a:pt x="14868" y="9246"/>
                    </a:lnTo>
                    <a:lnTo>
                      <a:pt x="14868" y="8038"/>
                    </a:lnTo>
                    <a:lnTo>
                      <a:pt x="11221" y="10150"/>
                    </a:lnTo>
                    <a:cubicBezTo>
                      <a:pt x="11153" y="10190"/>
                      <a:pt x="11076" y="10208"/>
                      <a:pt x="10997" y="10208"/>
                    </a:cubicBezTo>
                    <a:cubicBezTo>
                      <a:pt x="10931" y="10208"/>
                      <a:pt x="10864" y="10195"/>
                      <a:pt x="10801" y="10171"/>
                    </a:cubicBezTo>
                    <a:cubicBezTo>
                      <a:pt x="10454" y="10019"/>
                      <a:pt x="10039" y="9942"/>
                      <a:pt x="9623" y="9942"/>
                    </a:cubicBezTo>
                    <a:cubicBezTo>
                      <a:pt x="9207" y="9942"/>
                      <a:pt x="8789" y="10019"/>
                      <a:pt x="8438" y="10171"/>
                    </a:cubicBezTo>
                    <a:cubicBezTo>
                      <a:pt x="8353" y="10206"/>
                      <a:pt x="8290" y="10221"/>
                      <a:pt x="8234" y="10221"/>
                    </a:cubicBezTo>
                    <a:cubicBezTo>
                      <a:pt x="8158" y="10221"/>
                      <a:pt x="8096" y="10192"/>
                      <a:pt x="8017" y="10150"/>
                    </a:cubicBezTo>
                    <a:lnTo>
                      <a:pt x="3383" y="7450"/>
                    </a:lnTo>
                    <a:cubicBezTo>
                      <a:pt x="3247" y="7376"/>
                      <a:pt x="3205" y="7324"/>
                      <a:pt x="3341" y="7208"/>
                    </a:cubicBezTo>
                    <a:cubicBezTo>
                      <a:pt x="3773" y="6882"/>
                      <a:pt x="3857" y="6441"/>
                      <a:pt x="3573" y="6063"/>
                    </a:cubicBezTo>
                    <a:cubicBezTo>
                      <a:pt x="3541" y="6021"/>
                      <a:pt x="3499" y="5979"/>
                      <a:pt x="3457" y="5937"/>
                    </a:cubicBezTo>
                    <a:cubicBezTo>
                      <a:pt x="3425" y="5905"/>
                      <a:pt x="3383" y="5874"/>
                      <a:pt x="3341" y="5842"/>
                    </a:cubicBezTo>
                    <a:cubicBezTo>
                      <a:pt x="3331" y="5832"/>
                      <a:pt x="3331" y="5821"/>
                      <a:pt x="3320" y="5811"/>
                    </a:cubicBezTo>
                    <a:cubicBezTo>
                      <a:pt x="3257" y="5737"/>
                      <a:pt x="3278" y="5664"/>
                      <a:pt x="3383" y="5601"/>
                    </a:cubicBezTo>
                    <a:lnTo>
                      <a:pt x="12052" y="599"/>
                    </a:lnTo>
                    <a:lnTo>
                      <a:pt x="11011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Google Shape;912;p53">
                <a:extLst>
                  <a:ext uri="{FF2B5EF4-FFF2-40B4-BE49-F238E27FC236}">
                    <a16:creationId xmlns:a16="http://schemas.microsoft.com/office/drawing/2014/main" id="{D5415F84-93AE-48A2-83F2-B62B59FF0CDC}"/>
                  </a:ext>
                </a:extLst>
              </p:cNvPr>
              <p:cNvSpPr/>
              <p:nvPr/>
            </p:nvSpPr>
            <p:spPr>
              <a:xfrm>
                <a:off x="2257749" y="1856643"/>
                <a:ext cx="677362" cy="658152"/>
              </a:xfrm>
              <a:custGeom>
                <a:avLst/>
                <a:gdLst/>
                <a:ahLst/>
                <a:cxnLst/>
                <a:rect l="l" t="t" r="r" b="b"/>
                <a:pathLst>
                  <a:path w="15162" h="14732" extrusionOk="0">
                    <a:moveTo>
                      <a:pt x="11011" y="1"/>
                    </a:moveTo>
                    <a:lnTo>
                      <a:pt x="378" y="6137"/>
                    </a:lnTo>
                    <a:cubicBezTo>
                      <a:pt x="126" y="6284"/>
                      <a:pt x="0" y="6473"/>
                      <a:pt x="0" y="6694"/>
                    </a:cubicBezTo>
                    <a:lnTo>
                      <a:pt x="0" y="6704"/>
                    </a:lnTo>
                    <a:lnTo>
                      <a:pt x="0" y="8806"/>
                    </a:lnTo>
                    <a:lnTo>
                      <a:pt x="0" y="8922"/>
                    </a:lnTo>
                    <a:cubicBezTo>
                      <a:pt x="0" y="9132"/>
                      <a:pt x="137" y="9331"/>
                      <a:pt x="378" y="9468"/>
                    </a:cubicBezTo>
                    <a:lnTo>
                      <a:pt x="9099" y="14542"/>
                    </a:lnTo>
                    <a:cubicBezTo>
                      <a:pt x="9320" y="14668"/>
                      <a:pt x="9614" y="14731"/>
                      <a:pt x="9908" y="14731"/>
                    </a:cubicBezTo>
                    <a:cubicBezTo>
                      <a:pt x="10202" y="14731"/>
                      <a:pt x="10497" y="14668"/>
                      <a:pt x="10728" y="14542"/>
                    </a:cubicBezTo>
                    <a:lnTo>
                      <a:pt x="15162" y="11979"/>
                    </a:lnTo>
                    <a:lnTo>
                      <a:pt x="15162" y="11801"/>
                    </a:lnTo>
                    <a:lnTo>
                      <a:pt x="15162" y="11632"/>
                    </a:lnTo>
                    <a:lnTo>
                      <a:pt x="10581" y="14280"/>
                    </a:lnTo>
                    <a:cubicBezTo>
                      <a:pt x="10397" y="14385"/>
                      <a:pt x="10152" y="14438"/>
                      <a:pt x="9909" y="14438"/>
                    </a:cubicBezTo>
                    <a:cubicBezTo>
                      <a:pt x="9666" y="14438"/>
                      <a:pt x="9425" y="14385"/>
                      <a:pt x="9246" y="14280"/>
                    </a:cubicBezTo>
                    <a:lnTo>
                      <a:pt x="525" y="9216"/>
                    </a:lnTo>
                    <a:cubicBezTo>
                      <a:pt x="378" y="9132"/>
                      <a:pt x="294" y="9027"/>
                      <a:pt x="294" y="8922"/>
                    </a:cubicBezTo>
                    <a:lnTo>
                      <a:pt x="294" y="8806"/>
                    </a:lnTo>
                    <a:lnTo>
                      <a:pt x="294" y="7199"/>
                    </a:lnTo>
                    <a:cubicBezTo>
                      <a:pt x="315" y="7220"/>
                      <a:pt x="347" y="7230"/>
                      <a:pt x="368" y="7251"/>
                    </a:cubicBezTo>
                    <a:lnTo>
                      <a:pt x="9089" y="12315"/>
                    </a:lnTo>
                    <a:cubicBezTo>
                      <a:pt x="9309" y="12452"/>
                      <a:pt x="9603" y="12515"/>
                      <a:pt x="9897" y="12515"/>
                    </a:cubicBezTo>
                    <a:cubicBezTo>
                      <a:pt x="10202" y="12515"/>
                      <a:pt x="10497" y="12452"/>
                      <a:pt x="10717" y="12315"/>
                    </a:cubicBezTo>
                    <a:lnTo>
                      <a:pt x="15162" y="9751"/>
                    </a:lnTo>
                    <a:lnTo>
                      <a:pt x="15162" y="9583"/>
                    </a:lnTo>
                    <a:lnTo>
                      <a:pt x="15162" y="9415"/>
                    </a:lnTo>
                    <a:lnTo>
                      <a:pt x="10570" y="12063"/>
                    </a:lnTo>
                    <a:cubicBezTo>
                      <a:pt x="10391" y="12168"/>
                      <a:pt x="10147" y="12220"/>
                      <a:pt x="9903" y="12220"/>
                    </a:cubicBezTo>
                    <a:cubicBezTo>
                      <a:pt x="9659" y="12220"/>
                      <a:pt x="9414" y="12168"/>
                      <a:pt x="9236" y="12063"/>
                    </a:cubicBezTo>
                    <a:lnTo>
                      <a:pt x="515" y="6998"/>
                    </a:lnTo>
                    <a:cubicBezTo>
                      <a:pt x="431" y="6946"/>
                      <a:pt x="368" y="6893"/>
                      <a:pt x="336" y="6830"/>
                    </a:cubicBezTo>
                    <a:cubicBezTo>
                      <a:pt x="305" y="6788"/>
                      <a:pt x="294" y="6736"/>
                      <a:pt x="294" y="6694"/>
                    </a:cubicBezTo>
                    <a:lnTo>
                      <a:pt x="294" y="6683"/>
                    </a:lnTo>
                    <a:cubicBezTo>
                      <a:pt x="294" y="6641"/>
                      <a:pt x="315" y="6578"/>
                      <a:pt x="357" y="6536"/>
                    </a:cubicBezTo>
                    <a:cubicBezTo>
                      <a:pt x="399" y="6484"/>
                      <a:pt x="452" y="6431"/>
                      <a:pt x="525" y="6389"/>
                    </a:cubicBezTo>
                    <a:lnTo>
                      <a:pt x="11305" y="169"/>
                    </a:lnTo>
                    <a:lnTo>
                      <a:pt x="11158" y="85"/>
                    </a:lnTo>
                    <a:lnTo>
                      <a:pt x="11011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Google Shape;913;p53">
                <a:extLst>
                  <a:ext uri="{FF2B5EF4-FFF2-40B4-BE49-F238E27FC236}">
                    <a16:creationId xmlns:a16="http://schemas.microsoft.com/office/drawing/2014/main" id="{0F6C1B17-56B9-4417-AD20-02C7788A62C9}"/>
                  </a:ext>
                </a:extLst>
              </p:cNvPr>
              <p:cNvSpPr/>
              <p:nvPr/>
            </p:nvSpPr>
            <p:spPr>
              <a:xfrm>
                <a:off x="2414070" y="1890954"/>
                <a:ext cx="521045" cy="429863"/>
              </a:xfrm>
              <a:custGeom>
                <a:avLst/>
                <a:gdLst/>
                <a:ahLst/>
                <a:cxnLst/>
                <a:rect l="l" t="t" r="r" b="b"/>
                <a:pathLst>
                  <a:path w="11663" h="9622" extrusionOk="0">
                    <a:moveTo>
                      <a:pt x="5111" y="5803"/>
                    </a:moveTo>
                    <a:cubicBezTo>
                      <a:pt x="5506" y="5803"/>
                      <a:pt x="5900" y="5889"/>
                      <a:pt x="6199" y="6062"/>
                    </a:cubicBezTo>
                    <a:cubicBezTo>
                      <a:pt x="6798" y="6410"/>
                      <a:pt x="6788" y="6977"/>
                      <a:pt x="6188" y="7323"/>
                    </a:cubicBezTo>
                    <a:cubicBezTo>
                      <a:pt x="5889" y="7497"/>
                      <a:pt x="5495" y="7584"/>
                      <a:pt x="5101" y="7584"/>
                    </a:cubicBezTo>
                    <a:cubicBezTo>
                      <a:pt x="4707" y="7584"/>
                      <a:pt x="4313" y="7497"/>
                      <a:pt x="4014" y="7323"/>
                    </a:cubicBezTo>
                    <a:cubicBezTo>
                      <a:pt x="3414" y="6977"/>
                      <a:pt x="3414" y="6410"/>
                      <a:pt x="4024" y="6062"/>
                    </a:cubicBezTo>
                    <a:cubicBezTo>
                      <a:pt x="4323" y="5889"/>
                      <a:pt x="4717" y="5803"/>
                      <a:pt x="5111" y="5803"/>
                    </a:cubicBezTo>
                    <a:close/>
                    <a:moveTo>
                      <a:pt x="8847" y="0"/>
                    </a:moveTo>
                    <a:lnTo>
                      <a:pt x="178" y="5002"/>
                    </a:lnTo>
                    <a:cubicBezTo>
                      <a:pt x="73" y="5065"/>
                      <a:pt x="52" y="5138"/>
                      <a:pt x="115" y="5212"/>
                    </a:cubicBezTo>
                    <a:cubicBezTo>
                      <a:pt x="126" y="5222"/>
                      <a:pt x="126" y="5233"/>
                      <a:pt x="136" y="5243"/>
                    </a:cubicBezTo>
                    <a:cubicBezTo>
                      <a:pt x="178" y="5275"/>
                      <a:pt x="220" y="5306"/>
                      <a:pt x="252" y="5338"/>
                    </a:cubicBezTo>
                    <a:cubicBezTo>
                      <a:pt x="294" y="5380"/>
                      <a:pt x="336" y="5422"/>
                      <a:pt x="368" y="5464"/>
                    </a:cubicBezTo>
                    <a:cubicBezTo>
                      <a:pt x="652" y="5842"/>
                      <a:pt x="568" y="6283"/>
                      <a:pt x="136" y="6609"/>
                    </a:cubicBezTo>
                    <a:cubicBezTo>
                      <a:pt x="0" y="6725"/>
                      <a:pt x="42" y="6777"/>
                      <a:pt x="178" y="6851"/>
                    </a:cubicBezTo>
                    <a:lnTo>
                      <a:pt x="4812" y="9551"/>
                    </a:lnTo>
                    <a:cubicBezTo>
                      <a:pt x="4891" y="9593"/>
                      <a:pt x="4953" y="9622"/>
                      <a:pt x="5029" y="9622"/>
                    </a:cubicBezTo>
                    <a:cubicBezTo>
                      <a:pt x="5085" y="9622"/>
                      <a:pt x="5148" y="9607"/>
                      <a:pt x="5233" y="9572"/>
                    </a:cubicBezTo>
                    <a:cubicBezTo>
                      <a:pt x="5584" y="9420"/>
                      <a:pt x="6002" y="9343"/>
                      <a:pt x="6418" y="9343"/>
                    </a:cubicBezTo>
                    <a:cubicBezTo>
                      <a:pt x="6834" y="9343"/>
                      <a:pt x="7249" y="9420"/>
                      <a:pt x="7596" y="9572"/>
                    </a:cubicBezTo>
                    <a:cubicBezTo>
                      <a:pt x="7659" y="9596"/>
                      <a:pt x="7726" y="9609"/>
                      <a:pt x="7792" y="9609"/>
                    </a:cubicBezTo>
                    <a:cubicBezTo>
                      <a:pt x="7871" y="9609"/>
                      <a:pt x="7948" y="9591"/>
                      <a:pt x="8016" y="9551"/>
                    </a:cubicBezTo>
                    <a:lnTo>
                      <a:pt x="11663" y="7439"/>
                    </a:lnTo>
                    <a:lnTo>
                      <a:pt x="11663" y="5674"/>
                    </a:lnTo>
                    <a:cubicBezTo>
                      <a:pt x="11464" y="5690"/>
                      <a:pt x="11264" y="5699"/>
                      <a:pt x="11064" y="5699"/>
                    </a:cubicBezTo>
                    <a:cubicBezTo>
                      <a:pt x="9983" y="5699"/>
                      <a:pt x="8904" y="5459"/>
                      <a:pt x="8079" y="4981"/>
                    </a:cubicBezTo>
                    <a:cubicBezTo>
                      <a:pt x="7691" y="4760"/>
                      <a:pt x="7407" y="4497"/>
                      <a:pt x="7197" y="4224"/>
                    </a:cubicBezTo>
                    <a:lnTo>
                      <a:pt x="7103" y="4098"/>
                    </a:lnTo>
                    <a:cubicBezTo>
                      <a:pt x="7082" y="4045"/>
                      <a:pt x="7050" y="4003"/>
                      <a:pt x="7029" y="3961"/>
                    </a:cubicBezTo>
                    <a:cubicBezTo>
                      <a:pt x="6587" y="3120"/>
                      <a:pt x="6945" y="2175"/>
                      <a:pt x="8100" y="1513"/>
                    </a:cubicBezTo>
                    <a:cubicBezTo>
                      <a:pt x="8721" y="1145"/>
                      <a:pt x="9487" y="925"/>
                      <a:pt x="10297" y="830"/>
                    </a:cubicBez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Google Shape;914;p53">
                <a:extLst>
                  <a:ext uri="{FF2B5EF4-FFF2-40B4-BE49-F238E27FC236}">
                    <a16:creationId xmlns:a16="http://schemas.microsoft.com/office/drawing/2014/main" id="{A1A4FE7D-0E9C-4C5E-9DED-921988D2BD0B}"/>
                  </a:ext>
                </a:extLst>
              </p:cNvPr>
              <p:cNvSpPr/>
              <p:nvPr/>
            </p:nvSpPr>
            <p:spPr>
              <a:xfrm>
                <a:off x="2566594" y="215016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0" y="608"/>
                      <a:pt x="0" y="1175"/>
                      <a:pt x="600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1"/>
                    </a:cubicBezTo>
                    <a:cubicBezTo>
                      <a:pt x="3374" y="1175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Google Shape;915;p53">
                <a:extLst>
                  <a:ext uri="{FF2B5EF4-FFF2-40B4-BE49-F238E27FC236}">
                    <a16:creationId xmlns:a16="http://schemas.microsoft.com/office/drawing/2014/main" id="{83F363B6-0630-4F49-A705-7CC24EAD5690}"/>
                  </a:ext>
                </a:extLst>
              </p:cNvPr>
              <p:cNvSpPr/>
              <p:nvPr/>
            </p:nvSpPr>
            <p:spPr>
              <a:xfrm>
                <a:off x="2935082" y="2056612"/>
                <a:ext cx="5182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48" extrusionOk="0">
                    <a:moveTo>
                      <a:pt x="1" y="1"/>
                    </a:moveTo>
                    <a:lnTo>
                      <a:pt x="1" y="148"/>
                    </a:lnTo>
                    <a:cubicBezTo>
                      <a:pt x="43" y="127"/>
                      <a:pt x="74" y="106"/>
                      <a:pt x="116" y="8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Google Shape;916;p53">
                <a:extLst>
                  <a:ext uri="{FF2B5EF4-FFF2-40B4-BE49-F238E27FC236}">
                    <a16:creationId xmlns:a16="http://schemas.microsoft.com/office/drawing/2014/main" id="{03F06F14-371E-438A-A41D-23F4343108E8}"/>
                  </a:ext>
                </a:extLst>
              </p:cNvPr>
              <p:cNvSpPr/>
              <p:nvPr/>
            </p:nvSpPr>
            <p:spPr>
              <a:xfrm>
                <a:off x="2815395" y="1967439"/>
                <a:ext cx="124420" cy="89216"/>
              </a:xfrm>
              <a:custGeom>
                <a:avLst/>
                <a:gdLst/>
                <a:ahLst/>
                <a:cxnLst/>
                <a:rect l="l" t="t" r="r" b="b"/>
                <a:pathLst>
                  <a:path w="2785" h="1997" extrusionOk="0">
                    <a:moveTo>
                      <a:pt x="1167" y="873"/>
                    </a:moveTo>
                    <a:lnTo>
                      <a:pt x="1671" y="1251"/>
                    </a:lnTo>
                    <a:cubicBezTo>
                      <a:pt x="1508" y="1293"/>
                      <a:pt x="1392" y="1314"/>
                      <a:pt x="1302" y="1314"/>
                    </a:cubicBezTo>
                    <a:cubicBezTo>
                      <a:pt x="1211" y="1314"/>
                      <a:pt x="1146" y="1293"/>
                      <a:pt x="1083" y="1251"/>
                    </a:cubicBezTo>
                    <a:cubicBezTo>
                      <a:pt x="915" y="1156"/>
                      <a:pt x="925" y="1030"/>
                      <a:pt x="1167" y="873"/>
                    </a:cubicBezTo>
                    <a:close/>
                    <a:moveTo>
                      <a:pt x="536" y="1"/>
                    </a:moveTo>
                    <a:lnTo>
                      <a:pt x="231" y="180"/>
                    </a:lnTo>
                    <a:lnTo>
                      <a:pt x="735" y="558"/>
                    </a:lnTo>
                    <a:lnTo>
                      <a:pt x="683" y="589"/>
                    </a:lnTo>
                    <a:cubicBezTo>
                      <a:pt x="126" y="904"/>
                      <a:pt x="0" y="1272"/>
                      <a:pt x="567" y="1598"/>
                    </a:cubicBezTo>
                    <a:cubicBezTo>
                      <a:pt x="662" y="1651"/>
                      <a:pt x="756" y="1693"/>
                      <a:pt x="862" y="1724"/>
                    </a:cubicBezTo>
                    <a:cubicBezTo>
                      <a:pt x="986" y="1763"/>
                      <a:pt x="1117" y="1785"/>
                      <a:pt x="1258" y="1785"/>
                    </a:cubicBezTo>
                    <a:cubicBezTo>
                      <a:pt x="1306" y="1785"/>
                      <a:pt x="1357" y="1782"/>
                      <a:pt x="1408" y="1777"/>
                    </a:cubicBezTo>
                    <a:cubicBezTo>
                      <a:pt x="1566" y="1766"/>
                      <a:pt x="1734" y="1735"/>
                      <a:pt x="1923" y="1682"/>
                    </a:cubicBezTo>
                    <a:cubicBezTo>
                      <a:pt x="2017" y="1661"/>
                      <a:pt x="2101" y="1651"/>
                      <a:pt x="2185" y="1630"/>
                    </a:cubicBezTo>
                    <a:lnTo>
                      <a:pt x="2343" y="1756"/>
                    </a:lnTo>
                    <a:lnTo>
                      <a:pt x="2680" y="1997"/>
                    </a:lnTo>
                    <a:lnTo>
                      <a:pt x="2680" y="1693"/>
                    </a:lnTo>
                    <a:cubicBezTo>
                      <a:pt x="2711" y="1682"/>
                      <a:pt x="2753" y="1672"/>
                      <a:pt x="2785" y="1672"/>
                    </a:cubicBezTo>
                    <a:lnTo>
                      <a:pt x="2680" y="1588"/>
                    </a:lnTo>
                    <a:lnTo>
                      <a:pt x="2680" y="1546"/>
                    </a:lnTo>
                    <a:lnTo>
                      <a:pt x="2680" y="1461"/>
                    </a:lnTo>
                    <a:lnTo>
                      <a:pt x="2680" y="1387"/>
                    </a:lnTo>
                    <a:lnTo>
                      <a:pt x="2680" y="988"/>
                    </a:lnTo>
                    <a:cubicBezTo>
                      <a:pt x="2501" y="1020"/>
                      <a:pt x="2301" y="1062"/>
                      <a:pt x="2070" y="1135"/>
                    </a:cubicBezTo>
                    <a:lnTo>
                      <a:pt x="1482" y="705"/>
                    </a:lnTo>
                    <a:cubicBezTo>
                      <a:pt x="1755" y="568"/>
                      <a:pt x="2070" y="411"/>
                      <a:pt x="2091" y="411"/>
                    </a:cubicBezTo>
                    <a:lnTo>
                      <a:pt x="1692" y="127"/>
                    </a:lnTo>
                    <a:cubicBezTo>
                      <a:pt x="168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Google Shape;917;p53">
                <a:extLst>
                  <a:ext uri="{FF2B5EF4-FFF2-40B4-BE49-F238E27FC236}">
                    <a16:creationId xmlns:a16="http://schemas.microsoft.com/office/drawing/2014/main" id="{B2D5A7B2-42E0-486F-B3D5-9342BD94979A}"/>
                  </a:ext>
                </a:extLst>
              </p:cNvPr>
              <p:cNvSpPr/>
              <p:nvPr/>
            </p:nvSpPr>
            <p:spPr>
              <a:xfrm>
                <a:off x="2910197" y="2063180"/>
                <a:ext cx="24929" cy="2403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38" extrusionOk="0">
                    <a:moveTo>
                      <a:pt x="558" y="1"/>
                    </a:moveTo>
                    <a:cubicBezTo>
                      <a:pt x="295" y="127"/>
                      <a:pt x="21" y="243"/>
                      <a:pt x="0" y="253"/>
                    </a:cubicBezTo>
                    <a:lnTo>
                      <a:pt x="379" y="537"/>
                    </a:lnTo>
                    <a:cubicBezTo>
                      <a:pt x="390" y="537"/>
                      <a:pt x="463" y="505"/>
                      <a:pt x="558" y="474"/>
                    </a:cubicBezTo>
                    <a:lnTo>
                      <a:pt x="558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Google Shape;918;p53">
                <a:extLst>
                  <a:ext uri="{FF2B5EF4-FFF2-40B4-BE49-F238E27FC236}">
                    <a16:creationId xmlns:a16="http://schemas.microsoft.com/office/drawing/2014/main" id="{0EDCF0B4-CBCA-4C7D-A4B7-2969F4EBE169}"/>
                  </a:ext>
                </a:extLst>
              </p:cNvPr>
              <p:cNvSpPr/>
              <p:nvPr/>
            </p:nvSpPr>
            <p:spPr>
              <a:xfrm>
                <a:off x="2206595" y="2065547"/>
                <a:ext cx="728515" cy="323492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7241" extrusionOk="0">
                    <a:moveTo>
                      <a:pt x="0" y="1"/>
                    </a:moveTo>
                    <a:cubicBezTo>
                      <a:pt x="0" y="568"/>
                      <a:pt x="10" y="1146"/>
                      <a:pt x="10" y="1713"/>
                    </a:cubicBezTo>
                    <a:cubicBezTo>
                      <a:pt x="10" y="1818"/>
                      <a:pt x="94" y="1923"/>
                      <a:pt x="241" y="2018"/>
                    </a:cubicBezTo>
                    <a:lnTo>
                      <a:pt x="8952" y="7082"/>
                    </a:lnTo>
                    <a:cubicBezTo>
                      <a:pt x="9136" y="7188"/>
                      <a:pt x="9380" y="7240"/>
                      <a:pt x="9623" y="7240"/>
                    </a:cubicBezTo>
                    <a:cubicBezTo>
                      <a:pt x="9866" y="7240"/>
                      <a:pt x="10107" y="7188"/>
                      <a:pt x="10286" y="7082"/>
                    </a:cubicBezTo>
                    <a:lnTo>
                      <a:pt x="16307" y="3604"/>
                    </a:lnTo>
                    <a:lnTo>
                      <a:pt x="16307" y="1724"/>
                    </a:lnTo>
                    <a:lnTo>
                      <a:pt x="10433" y="5117"/>
                    </a:lnTo>
                    <a:cubicBezTo>
                      <a:pt x="10202" y="5243"/>
                      <a:pt x="9908" y="5306"/>
                      <a:pt x="9613" y="5306"/>
                    </a:cubicBezTo>
                    <a:cubicBezTo>
                      <a:pt x="9319" y="5306"/>
                      <a:pt x="9025" y="5243"/>
                      <a:pt x="8805" y="5117"/>
                    </a:cubicBezTo>
                    <a:lnTo>
                      <a:pt x="84" y="43"/>
                    </a:lnTo>
                    <a:cubicBezTo>
                      <a:pt x="52" y="32"/>
                      <a:pt x="31" y="11"/>
                      <a:pt x="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Google Shape;919;p53">
                <a:extLst>
                  <a:ext uri="{FF2B5EF4-FFF2-40B4-BE49-F238E27FC236}">
                    <a16:creationId xmlns:a16="http://schemas.microsoft.com/office/drawing/2014/main" id="{25F417EF-1FF8-4821-99E0-A54A11FF8EF7}"/>
                  </a:ext>
                </a:extLst>
              </p:cNvPr>
              <p:cNvSpPr/>
              <p:nvPr/>
            </p:nvSpPr>
            <p:spPr>
              <a:xfrm>
                <a:off x="2791895" y="1893769"/>
                <a:ext cx="34355" cy="19344"/>
              </a:xfrm>
              <a:custGeom>
                <a:avLst/>
                <a:gdLst/>
                <a:ahLst/>
                <a:cxnLst/>
                <a:rect l="l" t="t" r="r" b="b"/>
                <a:pathLst>
                  <a:path w="769" h="433" extrusionOk="0">
                    <a:moveTo>
                      <a:pt x="253" y="0"/>
                    </a:moveTo>
                    <a:cubicBezTo>
                      <a:pt x="22" y="148"/>
                      <a:pt x="1" y="284"/>
                      <a:pt x="169" y="379"/>
                    </a:cubicBezTo>
                    <a:cubicBezTo>
                      <a:pt x="235" y="414"/>
                      <a:pt x="298" y="432"/>
                      <a:pt x="384" y="432"/>
                    </a:cubicBezTo>
                    <a:cubicBezTo>
                      <a:pt x="476" y="432"/>
                      <a:pt x="594" y="411"/>
                      <a:pt x="768" y="36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Google Shape;920;p53">
                <a:extLst>
                  <a:ext uri="{FF2B5EF4-FFF2-40B4-BE49-F238E27FC236}">
                    <a16:creationId xmlns:a16="http://schemas.microsoft.com/office/drawing/2014/main" id="{80A1175A-AA8D-4A8C-A4BD-F2273CD60DF7}"/>
                  </a:ext>
                </a:extLst>
              </p:cNvPr>
              <p:cNvSpPr/>
              <p:nvPr/>
            </p:nvSpPr>
            <p:spPr>
              <a:xfrm>
                <a:off x="2206595" y="1789093"/>
                <a:ext cx="728515" cy="500405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11201" extrusionOk="0">
                    <a:moveTo>
                      <a:pt x="9550" y="0"/>
                    </a:moveTo>
                    <a:lnTo>
                      <a:pt x="241" y="5379"/>
                    </a:lnTo>
                    <a:cubicBezTo>
                      <a:pt x="168" y="5422"/>
                      <a:pt x="105" y="5464"/>
                      <a:pt x="63" y="5516"/>
                    </a:cubicBezTo>
                    <a:cubicBezTo>
                      <a:pt x="31" y="5569"/>
                      <a:pt x="0" y="5622"/>
                      <a:pt x="0" y="5674"/>
                    </a:cubicBezTo>
                    <a:lnTo>
                      <a:pt x="0" y="5685"/>
                    </a:lnTo>
                    <a:cubicBezTo>
                      <a:pt x="0" y="5727"/>
                      <a:pt x="21" y="5769"/>
                      <a:pt x="42" y="5811"/>
                    </a:cubicBezTo>
                    <a:cubicBezTo>
                      <a:pt x="84" y="5874"/>
                      <a:pt x="147" y="5937"/>
                      <a:pt x="231" y="5979"/>
                    </a:cubicBezTo>
                    <a:lnTo>
                      <a:pt x="8952" y="11043"/>
                    </a:lnTo>
                    <a:cubicBezTo>
                      <a:pt x="9131" y="11148"/>
                      <a:pt x="9372" y="11201"/>
                      <a:pt x="9615" y="11201"/>
                    </a:cubicBezTo>
                    <a:cubicBezTo>
                      <a:pt x="9858" y="11201"/>
                      <a:pt x="10102" y="11148"/>
                      <a:pt x="10286" y="11043"/>
                    </a:cubicBezTo>
                    <a:lnTo>
                      <a:pt x="16307" y="7565"/>
                    </a:lnTo>
                    <a:lnTo>
                      <a:pt x="16307" y="6367"/>
                    </a:lnTo>
                    <a:lnTo>
                      <a:pt x="11221" y="9309"/>
                    </a:lnTo>
                    <a:cubicBezTo>
                      <a:pt x="11155" y="9345"/>
                      <a:pt x="11076" y="9364"/>
                      <a:pt x="10995" y="9364"/>
                    </a:cubicBezTo>
                    <a:cubicBezTo>
                      <a:pt x="10933" y="9364"/>
                      <a:pt x="10870" y="9353"/>
                      <a:pt x="10811" y="9330"/>
                    </a:cubicBezTo>
                    <a:cubicBezTo>
                      <a:pt x="10464" y="9172"/>
                      <a:pt x="10047" y="9094"/>
                      <a:pt x="9628" y="9094"/>
                    </a:cubicBezTo>
                    <a:cubicBezTo>
                      <a:pt x="9209" y="9094"/>
                      <a:pt x="8789" y="9172"/>
                      <a:pt x="8437" y="9330"/>
                    </a:cubicBezTo>
                    <a:cubicBezTo>
                      <a:pt x="8357" y="9361"/>
                      <a:pt x="8297" y="9375"/>
                      <a:pt x="8243" y="9375"/>
                    </a:cubicBezTo>
                    <a:cubicBezTo>
                      <a:pt x="8168" y="9375"/>
                      <a:pt x="8106" y="9348"/>
                      <a:pt x="8027" y="9299"/>
                    </a:cubicBezTo>
                    <a:lnTo>
                      <a:pt x="3393" y="6609"/>
                    </a:lnTo>
                    <a:cubicBezTo>
                      <a:pt x="3246" y="6525"/>
                      <a:pt x="3215" y="6483"/>
                      <a:pt x="3341" y="6367"/>
                    </a:cubicBezTo>
                    <a:cubicBezTo>
                      <a:pt x="3783" y="6031"/>
                      <a:pt x="3867" y="5590"/>
                      <a:pt x="3583" y="5222"/>
                    </a:cubicBezTo>
                    <a:cubicBezTo>
                      <a:pt x="3551" y="5180"/>
                      <a:pt x="3509" y="5127"/>
                      <a:pt x="3467" y="5085"/>
                    </a:cubicBezTo>
                    <a:cubicBezTo>
                      <a:pt x="3425" y="5054"/>
                      <a:pt x="3393" y="5022"/>
                      <a:pt x="3351" y="4991"/>
                    </a:cubicBezTo>
                    <a:cubicBezTo>
                      <a:pt x="3341" y="4980"/>
                      <a:pt x="3330" y="4970"/>
                      <a:pt x="3320" y="4970"/>
                    </a:cubicBezTo>
                    <a:cubicBezTo>
                      <a:pt x="3267" y="4896"/>
                      <a:pt x="3288" y="4812"/>
                      <a:pt x="3393" y="4749"/>
                    </a:cubicBezTo>
                    <a:lnTo>
                      <a:pt x="10580" y="599"/>
                    </a:lnTo>
                    <a:lnTo>
                      <a:pt x="9550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Google Shape;921;p53">
                <a:extLst>
                  <a:ext uri="{FF2B5EF4-FFF2-40B4-BE49-F238E27FC236}">
                    <a16:creationId xmlns:a16="http://schemas.microsoft.com/office/drawing/2014/main" id="{62238C68-3B7B-45DA-BA22-A26822BE3AC8}"/>
                  </a:ext>
                </a:extLst>
              </p:cNvPr>
              <p:cNvSpPr/>
              <p:nvPr/>
            </p:nvSpPr>
            <p:spPr>
              <a:xfrm>
                <a:off x="2644509" y="1840247"/>
                <a:ext cx="290611" cy="192147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4301" extrusionOk="0">
                    <a:moveTo>
                      <a:pt x="1724" y="1"/>
                    </a:moveTo>
                    <a:cubicBezTo>
                      <a:pt x="1651" y="32"/>
                      <a:pt x="1577" y="74"/>
                      <a:pt x="1503" y="116"/>
                    </a:cubicBezTo>
                    <a:cubicBezTo>
                      <a:pt x="358" y="778"/>
                      <a:pt x="1" y="1724"/>
                      <a:pt x="432" y="2564"/>
                    </a:cubicBezTo>
                    <a:cubicBezTo>
                      <a:pt x="463" y="2616"/>
                      <a:pt x="484" y="2658"/>
                      <a:pt x="516" y="2700"/>
                    </a:cubicBezTo>
                    <a:cubicBezTo>
                      <a:pt x="547" y="2753"/>
                      <a:pt x="579" y="2795"/>
                      <a:pt x="610" y="2838"/>
                    </a:cubicBezTo>
                    <a:cubicBezTo>
                      <a:pt x="810" y="3111"/>
                      <a:pt x="1104" y="3363"/>
                      <a:pt x="1482" y="3583"/>
                    </a:cubicBezTo>
                    <a:cubicBezTo>
                      <a:pt x="2306" y="4062"/>
                      <a:pt x="3389" y="4300"/>
                      <a:pt x="4474" y="4300"/>
                    </a:cubicBezTo>
                    <a:cubicBezTo>
                      <a:pt x="5174" y="4300"/>
                      <a:pt x="5874" y="4201"/>
                      <a:pt x="6505" y="4003"/>
                    </a:cubicBezTo>
                    <a:lnTo>
                      <a:pt x="6505" y="3688"/>
                    </a:lnTo>
                    <a:cubicBezTo>
                      <a:pt x="6505" y="3436"/>
                      <a:pt x="6410" y="3153"/>
                      <a:pt x="6273" y="2901"/>
                    </a:cubicBezTo>
                    <a:lnTo>
                      <a:pt x="6021" y="3027"/>
                    </a:lnTo>
                    <a:lnTo>
                      <a:pt x="5601" y="2711"/>
                    </a:lnTo>
                    <a:cubicBezTo>
                      <a:pt x="5265" y="2869"/>
                      <a:pt x="4918" y="2995"/>
                      <a:pt x="4897" y="2995"/>
                    </a:cubicBezTo>
                    <a:lnTo>
                      <a:pt x="4518" y="2711"/>
                    </a:lnTo>
                    <a:cubicBezTo>
                      <a:pt x="4539" y="2711"/>
                      <a:pt x="4887" y="2553"/>
                      <a:pt x="5181" y="2406"/>
                    </a:cubicBezTo>
                    <a:lnTo>
                      <a:pt x="4740" y="2070"/>
                    </a:lnTo>
                    <a:lnTo>
                      <a:pt x="4581" y="1955"/>
                    </a:lnTo>
                    <a:cubicBezTo>
                      <a:pt x="4487" y="1965"/>
                      <a:pt x="4403" y="1986"/>
                      <a:pt x="4319" y="1997"/>
                    </a:cubicBezTo>
                    <a:cubicBezTo>
                      <a:pt x="4119" y="2049"/>
                      <a:pt x="3951" y="2081"/>
                      <a:pt x="3804" y="2091"/>
                    </a:cubicBezTo>
                    <a:cubicBezTo>
                      <a:pt x="3737" y="2098"/>
                      <a:pt x="3673" y="2101"/>
                      <a:pt x="3612" y="2101"/>
                    </a:cubicBezTo>
                    <a:cubicBezTo>
                      <a:pt x="3481" y="2101"/>
                      <a:pt x="3362" y="2085"/>
                      <a:pt x="3248" y="2049"/>
                    </a:cubicBezTo>
                    <a:cubicBezTo>
                      <a:pt x="3153" y="2018"/>
                      <a:pt x="3058" y="1976"/>
                      <a:pt x="2963" y="1913"/>
                    </a:cubicBezTo>
                    <a:cubicBezTo>
                      <a:pt x="2386" y="1587"/>
                      <a:pt x="2522" y="1230"/>
                      <a:pt x="3069" y="904"/>
                    </a:cubicBezTo>
                    <a:lnTo>
                      <a:pt x="3132" y="872"/>
                    </a:lnTo>
                    <a:lnTo>
                      <a:pt x="2753" y="599"/>
                    </a:lnTo>
                    <a:lnTo>
                      <a:pt x="1724" y="1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Google Shape;922;p53">
                <a:extLst>
                  <a:ext uri="{FF2B5EF4-FFF2-40B4-BE49-F238E27FC236}">
                    <a16:creationId xmlns:a16="http://schemas.microsoft.com/office/drawing/2014/main" id="{4FB6A24F-8C36-4810-9749-6DD2C072D5ED}"/>
                  </a:ext>
                </a:extLst>
              </p:cNvPr>
              <p:cNvSpPr/>
              <p:nvPr/>
            </p:nvSpPr>
            <p:spPr>
              <a:xfrm>
                <a:off x="2193460" y="1781543"/>
                <a:ext cx="741650" cy="620580"/>
              </a:xfrm>
              <a:custGeom>
                <a:avLst/>
                <a:gdLst/>
                <a:ahLst/>
                <a:cxnLst/>
                <a:rect l="l" t="t" r="r" b="b"/>
                <a:pathLst>
                  <a:path w="16601" h="13891" extrusionOk="0">
                    <a:moveTo>
                      <a:pt x="9550" y="1"/>
                    </a:moveTo>
                    <a:lnTo>
                      <a:pt x="388" y="5286"/>
                    </a:lnTo>
                    <a:cubicBezTo>
                      <a:pt x="136" y="5433"/>
                      <a:pt x="0" y="5633"/>
                      <a:pt x="0" y="5854"/>
                    </a:cubicBezTo>
                    <a:cubicBezTo>
                      <a:pt x="0" y="6589"/>
                      <a:pt x="10" y="7335"/>
                      <a:pt x="10" y="8070"/>
                    </a:cubicBezTo>
                    <a:cubicBezTo>
                      <a:pt x="10" y="8291"/>
                      <a:pt x="136" y="8480"/>
                      <a:pt x="388" y="8627"/>
                    </a:cubicBezTo>
                    <a:lnTo>
                      <a:pt x="9099" y="13692"/>
                    </a:lnTo>
                    <a:cubicBezTo>
                      <a:pt x="9330" y="13818"/>
                      <a:pt x="9624" y="13891"/>
                      <a:pt x="9918" y="13891"/>
                    </a:cubicBezTo>
                    <a:cubicBezTo>
                      <a:pt x="10213" y="13891"/>
                      <a:pt x="10507" y="13818"/>
                      <a:pt x="10727" y="13692"/>
                    </a:cubicBezTo>
                    <a:lnTo>
                      <a:pt x="16601" y="10298"/>
                    </a:lnTo>
                    <a:lnTo>
                      <a:pt x="16601" y="10129"/>
                    </a:lnTo>
                    <a:lnTo>
                      <a:pt x="16601" y="9961"/>
                    </a:lnTo>
                    <a:lnTo>
                      <a:pt x="10580" y="13439"/>
                    </a:lnTo>
                    <a:cubicBezTo>
                      <a:pt x="10401" y="13545"/>
                      <a:pt x="10160" y="13597"/>
                      <a:pt x="9917" y="13597"/>
                    </a:cubicBezTo>
                    <a:cubicBezTo>
                      <a:pt x="9674" y="13597"/>
                      <a:pt x="9430" y="13545"/>
                      <a:pt x="9246" y="13439"/>
                    </a:cubicBezTo>
                    <a:lnTo>
                      <a:pt x="535" y="8375"/>
                    </a:lnTo>
                    <a:cubicBezTo>
                      <a:pt x="388" y="8280"/>
                      <a:pt x="304" y="8175"/>
                      <a:pt x="304" y="8070"/>
                    </a:cubicBezTo>
                    <a:cubicBezTo>
                      <a:pt x="304" y="7503"/>
                      <a:pt x="294" y="6925"/>
                      <a:pt x="294" y="6358"/>
                    </a:cubicBezTo>
                    <a:lnTo>
                      <a:pt x="294" y="6358"/>
                    </a:lnTo>
                    <a:cubicBezTo>
                      <a:pt x="325" y="6368"/>
                      <a:pt x="346" y="6389"/>
                      <a:pt x="378" y="6400"/>
                    </a:cubicBezTo>
                    <a:lnTo>
                      <a:pt x="9099" y="11474"/>
                    </a:lnTo>
                    <a:cubicBezTo>
                      <a:pt x="9319" y="11600"/>
                      <a:pt x="9613" y="11663"/>
                      <a:pt x="9907" y="11663"/>
                    </a:cubicBezTo>
                    <a:cubicBezTo>
                      <a:pt x="10202" y="11663"/>
                      <a:pt x="10496" y="11600"/>
                      <a:pt x="10727" y="11474"/>
                    </a:cubicBezTo>
                    <a:lnTo>
                      <a:pt x="16601" y="8081"/>
                    </a:lnTo>
                    <a:lnTo>
                      <a:pt x="16601" y="7913"/>
                    </a:lnTo>
                    <a:lnTo>
                      <a:pt x="16601" y="7734"/>
                    </a:lnTo>
                    <a:lnTo>
                      <a:pt x="10580" y="11212"/>
                    </a:lnTo>
                    <a:cubicBezTo>
                      <a:pt x="10396" y="11317"/>
                      <a:pt x="10152" y="11370"/>
                      <a:pt x="9909" y="11370"/>
                    </a:cubicBezTo>
                    <a:cubicBezTo>
                      <a:pt x="9666" y="11370"/>
                      <a:pt x="9425" y="11317"/>
                      <a:pt x="9246" y="11212"/>
                    </a:cubicBezTo>
                    <a:lnTo>
                      <a:pt x="525" y="6148"/>
                    </a:lnTo>
                    <a:cubicBezTo>
                      <a:pt x="441" y="6106"/>
                      <a:pt x="378" y="6043"/>
                      <a:pt x="336" y="5980"/>
                    </a:cubicBezTo>
                    <a:cubicBezTo>
                      <a:pt x="315" y="5938"/>
                      <a:pt x="294" y="5896"/>
                      <a:pt x="294" y="5854"/>
                    </a:cubicBezTo>
                    <a:lnTo>
                      <a:pt x="294" y="5843"/>
                    </a:lnTo>
                    <a:cubicBezTo>
                      <a:pt x="294" y="5791"/>
                      <a:pt x="325" y="5738"/>
                      <a:pt x="357" y="5685"/>
                    </a:cubicBezTo>
                    <a:cubicBezTo>
                      <a:pt x="399" y="5633"/>
                      <a:pt x="462" y="5591"/>
                      <a:pt x="535" y="5548"/>
                    </a:cubicBezTo>
                    <a:lnTo>
                      <a:pt x="9844" y="169"/>
                    </a:lnTo>
                    <a:lnTo>
                      <a:pt x="9697" y="85"/>
                    </a:lnTo>
                    <a:lnTo>
                      <a:pt x="9550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Google Shape;923;p53">
                <a:extLst>
                  <a:ext uri="{FF2B5EF4-FFF2-40B4-BE49-F238E27FC236}">
                    <a16:creationId xmlns:a16="http://schemas.microsoft.com/office/drawing/2014/main" id="{C9D9C5EB-F9A7-49EA-A6F1-D95100952426}"/>
                  </a:ext>
                </a:extLst>
              </p:cNvPr>
              <p:cNvSpPr/>
              <p:nvPr/>
            </p:nvSpPr>
            <p:spPr>
              <a:xfrm>
                <a:off x="2350228" y="1815854"/>
                <a:ext cx="584885" cy="392112"/>
              </a:xfrm>
              <a:custGeom>
                <a:avLst/>
                <a:gdLst/>
                <a:ahLst/>
                <a:cxnLst/>
                <a:rect l="l" t="t" r="r" b="b"/>
                <a:pathLst>
                  <a:path w="13092" h="8777" extrusionOk="0">
                    <a:moveTo>
                      <a:pt x="5105" y="4962"/>
                    </a:moveTo>
                    <a:cubicBezTo>
                      <a:pt x="5498" y="4962"/>
                      <a:pt x="5889" y="5049"/>
                      <a:pt x="6188" y="5222"/>
                    </a:cubicBezTo>
                    <a:cubicBezTo>
                      <a:pt x="6788" y="5569"/>
                      <a:pt x="6788" y="6125"/>
                      <a:pt x="6188" y="6472"/>
                    </a:cubicBezTo>
                    <a:cubicBezTo>
                      <a:pt x="5884" y="6651"/>
                      <a:pt x="5490" y="6740"/>
                      <a:pt x="5097" y="6740"/>
                    </a:cubicBezTo>
                    <a:cubicBezTo>
                      <a:pt x="4704" y="6740"/>
                      <a:pt x="4313" y="6651"/>
                      <a:pt x="4014" y="6472"/>
                    </a:cubicBezTo>
                    <a:cubicBezTo>
                      <a:pt x="3415" y="6125"/>
                      <a:pt x="3415" y="5569"/>
                      <a:pt x="4014" y="5222"/>
                    </a:cubicBezTo>
                    <a:cubicBezTo>
                      <a:pt x="4319" y="5049"/>
                      <a:pt x="4713" y="4962"/>
                      <a:pt x="5105" y="4962"/>
                    </a:cubicBezTo>
                    <a:close/>
                    <a:moveTo>
                      <a:pt x="7365" y="0"/>
                    </a:moveTo>
                    <a:lnTo>
                      <a:pt x="178" y="4150"/>
                    </a:lnTo>
                    <a:cubicBezTo>
                      <a:pt x="73" y="4213"/>
                      <a:pt x="52" y="4297"/>
                      <a:pt x="105" y="4371"/>
                    </a:cubicBezTo>
                    <a:cubicBezTo>
                      <a:pt x="115" y="4371"/>
                      <a:pt x="126" y="4381"/>
                      <a:pt x="136" y="4392"/>
                    </a:cubicBezTo>
                    <a:cubicBezTo>
                      <a:pt x="178" y="4423"/>
                      <a:pt x="210" y="4455"/>
                      <a:pt x="252" y="4486"/>
                    </a:cubicBezTo>
                    <a:cubicBezTo>
                      <a:pt x="294" y="4528"/>
                      <a:pt x="336" y="4581"/>
                      <a:pt x="368" y="4623"/>
                    </a:cubicBezTo>
                    <a:cubicBezTo>
                      <a:pt x="652" y="4991"/>
                      <a:pt x="568" y="5432"/>
                      <a:pt x="126" y="5768"/>
                    </a:cubicBezTo>
                    <a:cubicBezTo>
                      <a:pt x="0" y="5884"/>
                      <a:pt x="31" y="5926"/>
                      <a:pt x="178" y="6010"/>
                    </a:cubicBezTo>
                    <a:lnTo>
                      <a:pt x="4812" y="8700"/>
                    </a:lnTo>
                    <a:cubicBezTo>
                      <a:pt x="4891" y="8749"/>
                      <a:pt x="4953" y="8776"/>
                      <a:pt x="5028" y="8776"/>
                    </a:cubicBezTo>
                    <a:cubicBezTo>
                      <a:pt x="5082" y="8776"/>
                      <a:pt x="5142" y="8762"/>
                      <a:pt x="5222" y="8731"/>
                    </a:cubicBezTo>
                    <a:cubicBezTo>
                      <a:pt x="5574" y="8573"/>
                      <a:pt x="5994" y="8495"/>
                      <a:pt x="6413" y="8495"/>
                    </a:cubicBezTo>
                    <a:cubicBezTo>
                      <a:pt x="6832" y="8495"/>
                      <a:pt x="7249" y="8573"/>
                      <a:pt x="7596" y="8731"/>
                    </a:cubicBezTo>
                    <a:cubicBezTo>
                      <a:pt x="7655" y="8754"/>
                      <a:pt x="7718" y="8765"/>
                      <a:pt x="7780" y="8765"/>
                    </a:cubicBezTo>
                    <a:cubicBezTo>
                      <a:pt x="7861" y="8765"/>
                      <a:pt x="7940" y="8746"/>
                      <a:pt x="8006" y="8710"/>
                    </a:cubicBezTo>
                    <a:lnTo>
                      <a:pt x="13092" y="5768"/>
                    </a:lnTo>
                    <a:lnTo>
                      <a:pt x="13092" y="4549"/>
                    </a:lnTo>
                    <a:cubicBezTo>
                      <a:pt x="12461" y="4747"/>
                      <a:pt x="11761" y="4846"/>
                      <a:pt x="11061" y="4846"/>
                    </a:cubicBezTo>
                    <a:cubicBezTo>
                      <a:pt x="9976" y="4846"/>
                      <a:pt x="8893" y="4608"/>
                      <a:pt x="8069" y="4129"/>
                    </a:cubicBezTo>
                    <a:cubicBezTo>
                      <a:pt x="7691" y="3909"/>
                      <a:pt x="7397" y="3657"/>
                      <a:pt x="7197" y="3384"/>
                    </a:cubicBezTo>
                    <a:cubicBezTo>
                      <a:pt x="7166" y="3341"/>
                      <a:pt x="7134" y="3299"/>
                      <a:pt x="7103" y="3246"/>
                    </a:cubicBezTo>
                    <a:cubicBezTo>
                      <a:pt x="7071" y="3204"/>
                      <a:pt x="7050" y="3162"/>
                      <a:pt x="7019" y="3110"/>
                    </a:cubicBezTo>
                    <a:cubicBezTo>
                      <a:pt x="6588" y="2270"/>
                      <a:pt x="6945" y="1324"/>
                      <a:pt x="8090" y="662"/>
                    </a:cubicBezTo>
                    <a:cubicBezTo>
                      <a:pt x="8164" y="620"/>
                      <a:pt x="8238" y="578"/>
                      <a:pt x="8311" y="547"/>
                    </a:cubicBezTo>
                    <a:lnTo>
                      <a:pt x="7365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Google Shape;924;p53">
                <a:extLst>
                  <a:ext uri="{FF2B5EF4-FFF2-40B4-BE49-F238E27FC236}">
                    <a16:creationId xmlns:a16="http://schemas.microsoft.com/office/drawing/2014/main" id="{62A8DB1C-4C7E-4631-9047-95F6DBE79D3D}"/>
                  </a:ext>
                </a:extLst>
              </p:cNvPr>
              <p:cNvSpPr/>
              <p:nvPr/>
            </p:nvSpPr>
            <p:spPr>
              <a:xfrm>
                <a:off x="2502752" y="2037536"/>
                <a:ext cx="150733" cy="79477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79" extrusionOk="0">
                    <a:moveTo>
                      <a:pt x="1691" y="0"/>
                    </a:moveTo>
                    <a:cubicBezTo>
                      <a:pt x="1299" y="0"/>
                      <a:pt x="905" y="87"/>
                      <a:pt x="600" y="260"/>
                    </a:cubicBezTo>
                    <a:cubicBezTo>
                      <a:pt x="1" y="607"/>
                      <a:pt x="1" y="1163"/>
                      <a:pt x="600" y="1510"/>
                    </a:cubicBezTo>
                    <a:cubicBezTo>
                      <a:pt x="899" y="1689"/>
                      <a:pt x="1290" y="1778"/>
                      <a:pt x="1683" y="1778"/>
                    </a:cubicBezTo>
                    <a:cubicBezTo>
                      <a:pt x="2076" y="1778"/>
                      <a:pt x="2470" y="1689"/>
                      <a:pt x="2774" y="1510"/>
                    </a:cubicBezTo>
                    <a:cubicBezTo>
                      <a:pt x="3374" y="1163"/>
                      <a:pt x="3374" y="607"/>
                      <a:pt x="2774" y="260"/>
                    </a:cubicBezTo>
                    <a:cubicBezTo>
                      <a:pt x="2475" y="87"/>
                      <a:pt x="2084" y="0"/>
                      <a:pt x="1691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Google Shape;925;p53">
                <a:extLst>
                  <a:ext uri="{FF2B5EF4-FFF2-40B4-BE49-F238E27FC236}">
                    <a16:creationId xmlns:a16="http://schemas.microsoft.com/office/drawing/2014/main" id="{ABCD4B55-46FB-434C-AFB8-0808C62886E2}"/>
                  </a:ext>
                </a:extLst>
              </p:cNvPr>
              <p:cNvSpPr/>
              <p:nvPr/>
            </p:nvSpPr>
            <p:spPr>
              <a:xfrm>
                <a:off x="2751106" y="1867008"/>
                <a:ext cx="177449" cy="108471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2428" extrusionOk="0">
                    <a:moveTo>
                      <a:pt x="1166" y="599"/>
                    </a:moveTo>
                    <a:lnTo>
                      <a:pt x="1681" y="967"/>
                    </a:lnTo>
                    <a:cubicBezTo>
                      <a:pt x="1507" y="1010"/>
                      <a:pt x="1389" y="1031"/>
                      <a:pt x="1297" y="1031"/>
                    </a:cubicBezTo>
                    <a:cubicBezTo>
                      <a:pt x="1211" y="1031"/>
                      <a:pt x="1148" y="1013"/>
                      <a:pt x="1082" y="978"/>
                    </a:cubicBezTo>
                    <a:cubicBezTo>
                      <a:pt x="914" y="883"/>
                      <a:pt x="935" y="747"/>
                      <a:pt x="1166" y="599"/>
                    </a:cubicBezTo>
                    <a:close/>
                    <a:moveTo>
                      <a:pt x="367" y="0"/>
                    </a:moveTo>
                    <a:lnTo>
                      <a:pt x="746" y="273"/>
                    </a:lnTo>
                    <a:lnTo>
                      <a:pt x="683" y="305"/>
                    </a:lnTo>
                    <a:cubicBezTo>
                      <a:pt x="136" y="631"/>
                      <a:pt x="0" y="988"/>
                      <a:pt x="577" y="1314"/>
                    </a:cubicBezTo>
                    <a:cubicBezTo>
                      <a:pt x="672" y="1377"/>
                      <a:pt x="767" y="1419"/>
                      <a:pt x="862" y="1450"/>
                    </a:cubicBezTo>
                    <a:cubicBezTo>
                      <a:pt x="976" y="1486"/>
                      <a:pt x="1095" y="1502"/>
                      <a:pt x="1226" y="1502"/>
                    </a:cubicBezTo>
                    <a:cubicBezTo>
                      <a:pt x="1287" y="1502"/>
                      <a:pt x="1351" y="1499"/>
                      <a:pt x="1418" y="1492"/>
                    </a:cubicBezTo>
                    <a:cubicBezTo>
                      <a:pt x="1565" y="1482"/>
                      <a:pt x="1733" y="1450"/>
                      <a:pt x="1933" y="1398"/>
                    </a:cubicBezTo>
                    <a:cubicBezTo>
                      <a:pt x="2017" y="1387"/>
                      <a:pt x="2101" y="1366"/>
                      <a:pt x="2195" y="1356"/>
                    </a:cubicBezTo>
                    <a:lnTo>
                      <a:pt x="2354" y="1471"/>
                    </a:lnTo>
                    <a:lnTo>
                      <a:pt x="2795" y="1807"/>
                    </a:lnTo>
                    <a:cubicBezTo>
                      <a:pt x="2501" y="1954"/>
                      <a:pt x="2153" y="2112"/>
                      <a:pt x="2132" y="2112"/>
                    </a:cubicBezTo>
                    <a:lnTo>
                      <a:pt x="2511" y="2396"/>
                    </a:lnTo>
                    <a:cubicBezTo>
                      <a:pt x="2532" y="2396"/>
                      <a:pt x="2879" y="2270"/>
                      <a:pt x="3215" y="2112"/>
                    </a:cubicBezTo>
                    <a:lnTo>
                      <a:pt x="3635" y="2428"/>
                    </a:lnTo>
                    <a:lnTo>
                      <a:pt x="3887" y="2302"/>
                    </a:lnTo>
                    <a:lnTo>
                      <a:pt x="3972" y="2260"/>
                    </a:lnTo>
                    <a:lnTo>
                      <a:pt x="3740" y="2091"/>
                    </a:lnTo>
                    <a:cubicBezTo>
                      <a:pt x="3698" y="2028"/>
                      <a:pt x="3645" y="1975"/>
                      <a:pt x="3593" y="1912"/>
                    </a:cubicBezTo>
                    <a:cubicBezTo>
                      <a:pt x="3498" y="1828"/>
                      <a:pt x="3404" y="1755"/>
                      <a:pt x="3309" y="1692"/>
                    </a:cubicBezTo>
                    <a:lnTo>
                      <a:pt x="3152" y="1597"/>
                    </a:lnTo>
                    <a:lnTo>
                      <a:pt x="2826" y="1419"/>
                    </a:lnTo>
                    <a:lnTo>
                      <a:pt x="2795" y="1387"/>
                    </a:lnTo>
                    <a:lnTo>
                      <a:pt x="2637" y="1272"/>
                    </a:lnTo>
                    <a:cubicBezTo>
                      <a:pt x="2616" y="1272"/>
                      <a:pt x="2606" y="1272"/>
                      <a:pt x="2595" y="1282"/>
                    </a:cubicBezTo>
                    <a:lnTo>
                      <a:pt x="2396" y="1167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Google Shape;926;p53">
                <a:extLst>
                  <a:ext uri="{FF2B5EF4-FFF2-40B4-BE49-F238E27FC236}">
                    <a16:creationId xmlns:a16="http://schemas.microsoft.com/office/drawing/2014/main" id="{2221FEF3-32E3-4CF7-8008-344376566346}"/>
                  </a:ext>
                </a:extLst>
              </p:cNvPr>
              <p:cNvSpPr/>
              <p:nvPr/>
            </p:nvSpPr>
            <p:spPr>
              <a:xfrm>
                <a:off x="2750123" y="1854767"/>
                <a:ext cx="13224" cy="710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59" extrusionOk="0">
                    <a:moveTo>
                      <a:pt x="211" y="1"/>
                    </a:moveTo>
                    <a:cubicBezTo>
                      <a:pt x="137" y="22"/>
                      <a:pt x="74" y="33"/>
                      <a:pt x="1" y="43"/>
                    </a:cubicBezTo>
                    <a:lnTo>
                      <a:pt x="200" y="159"/>
                    </a:lnTo>
                    <a:cubicBezTo>
                      <a:pt x="232" y="148"/>
                      <a:pt x="263" y="148"/>
                      <a:pt x="295" y="138"/>
                    </a:cubicBezTo>
                    <a:cubicBezTo>
                      <a:pt x="263" y="96"/>
                      <a:pt x="242" y="54"/>
                      <a:pt x="211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Google Shape;927;p53">
                <a:extLst>
                  <a:ext uri="{FF2B5EF4-FFF2-40B4-BE49-F238E27FC236}">
                    <a16:creationId xmlns:a16="http://schemas.microsoft.com/office/drawing/2014/main" id="{2A04524D-7C11-4241-8869-EC9F8EE317F6}"/>
                  </a:ext>
                </a:extLst>
              </p:cNvPr>
              <p:cNvSpPr/>
              <p:nvPr/>
            </p:nvSpPr>
            <p:spPr>
              <a:xfrm>
                <a:off x="2759058" y="1860887"/>
                <a:ext cx="8042" cy="5718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28" extrusionOk="0">
                    <a:moveTo>
                      <a:pt x="95" y="1"/>
                    </a:moveTo>
                    <a:cubicBezTo>
                      <a:pt x="63" y="11"/>
                      <a:pt x="32" y="11"/>
                      <a:pt x="0" y="22"/>
                    </a:cubicBezTo>
                    <a:lnTo>
                      <a:pt x="179" y="127"/>
                    </a:lnTo>
                    <a:cubicBezTo>
                      <a:pt x="147" y="85"/>
                      <a:pt x="116" y="43"/>
                      <a:pt x="95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Google Shape;928;p53">
                <a:extLst>
                  <a:ext uri="{FF2B5EF4-FFF2-40B4-BE49-F238E27FC236}">
                    <a16:creationId xmlns:a16="http://schemas.microsoft.com/office/drawing/2014/main" id="{AEA35BB1-D50A-4386-8BDE-C3EE145DC4B9}"/>
                  </a:ext>
                </a:extLst>
              </p:cNvPr>
              <p:cNvSpPr/>
              <p:nvPr/>
            </p:nvSpPr>
            <p:spPr>
              <a:xfrm>
                <a:off x="2767502" y="1867008"/>
                <a:ext cx="99089" cy="56827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1272" extrusionOk="0">
                    <a:moveTo>
                      <a:pt x="0" y="0"/>
                    </a:moveTo>
                    <a:cubicBezTo>
                      <a:pt x="200" y="273"/>
                      <a:pt x="495" y="525"/>
                      <a:pt x="873" y="747"/>
                    </a:cubicBezTo>
                    <a:cubicBezTo>
                      <a:pt x="1272" y="978"/>
                      <a:pt x="1723" y="1156"/>
                      <a:pt x="2218" y="1272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Google Shape;929;p53">
                <a:extLst>
                  <a:ext uri="{FF2B5EF4-FFF2-40B4-BE49-F238E27FC236}">
                    <a16:creationId xmlns:a16="http://schemas.microsoft.com/office/drawing/2014/main" id="{985E62AC-D4A6-4EE7-AABA-E9AF3CB9C9E9}"/>
                  </a:ext>
                </a:extLst>
              </p:cNvPr>
              <p:cNvSpPr/>
              <p:nvPr/>
            </p:nvSpPr>
            <p:spPr>
              <a:xfrm>
                <a:off x="2767055" y="1866561"/>
                <a:ext cx="983" cy="49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0" y="0"/>
                    </a:moveTo>
                    <a:cubicBezTo>
                      <a:pt x="0" y="0"/>
                      <a:pt x="0" y="10"/>
                      <a:pt x="10" y="10"/>
                    </a:cubicBezTo>
                    <a:lnTo>
                      <a:pt x="2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" name="Google Shape;930;p53">
              <a:extLst>
                <a:ext uri="{FF2B5EF4-FFF2-40B4-BE49-F238E27FC236}">
                  <a16:creationId xmlns:a16="http://schemas.microsoft.com/office/drawing/2014/main" id="{3C71AC2E-2023-41B5-8B25-BC2E3DA38ED8}"/>
                </a:ext>
              </a:extLst>
            </p:cNvPr>
            <p:cNvGrpSpPr/>
            <p:nvPr/>
          </p:nvGrpSpPr>
          <p:grpSpPr>
            <a:xfrm>
              <a:off x="945636" y="2773584"/>
              <a:ext cx="1174369" cy="1009243"/>
              <a:chOff x="1455055" y="2629044"/>
              <a:chExt cx="1395068" cy="1198910"/>
            </a:xfrm>
          </p:grpSpPr>
          <p:sp>
            <p:nvSpPr>
              <p:cNvPr id="79" name="Google Shape;931;p53">
                <a:extLst>
                  <a:ext uri="{FF2B5EF4-FFF2-40B4-BE49-F238E27FC236}">
                    <a16:creationId xmlns:a16="http://schemas.microsoft.com/office/drawing/2014/main" id="{E5FAB308-1C9E-4F04-92DA-97C38D6D4C45}"/>
                  </a:ext>
                </a:extLst>
              </p:cNvPr>
              <p:cNvSpPr/>
              <p:nvPr/>
            </p:nvSpPr>
            <p:spPr>
              <a:xfrm>
                <a:off x="1502501" y="3235743"/>
                <a:ext cx="1290839" cy="592212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56" extrusionOk="0">
                    <a:moveTo>
                      <a:pt x="0" y="5370"/>
                    </a:moveTo>
                    <a:cubicBezTo>
                      <a:pt x="0" y="5370"/>
                      <a:pt x="0" y="5370"/>
                      <a:pt x="0" y="5370"/>
                    </a:cubicBezTo>
                    <a:lnTo>
                      <a:pt x="0" y="5370"/>
                    </a:lnTo>
                    <a:cubicBezTo>
                      <a:pt x="0" y="5370"/>
                      <a:pt x="0" y="5370"/>
                      <a:pt x="0" y="5370"/>
                    </a:cubicBezTo>
                    <a:close/>
                    <a:moveTo>
                      <a:pt x="28883" y="1"/>
                    </a:moveTo>
                    <a:cubicBezTo>
                      <a:pt x="28883" y="146"/>
                      <a:pt x="775" y="5373"/>
                      <a:pt x="16" y="5373"/>
                    </a:cubicBezTo>
                    <a:cubicBezTo>
                      <a:pt x="5" y="5373"/>
                      <a:pt x="0" y="5372"/>
                      <a:pt x="0" y="5370"/>
                    </a:cubicBezTo>
                    <a:lnTo>
                      <a:pt x="0" y="5370"/>
                    </a:lnTo>
                    <a:cubicBezTo>
                      <a:pt x="10" y="6106"/>
                      <a:pt x="10" y="6851"/>
                      <a:pt x="10" y="7587"/>
                    </a:cubicBezTo>
                    <a:cubicBezTo>
                      <a:pt x="10" y="7745"/>
                      <a:pt x="115" y="7902"/>
                      <a:pt x="315" y="8018"/>
                    </a:cubicBezTo>
                    <a:lnTo>
                      <a:pt x="9036" y="13082"/>
                    </a:lnTo>
                    <a:cubicBezTo>
                      <a:pt x="9236" y="13198"/>
                      <a:pt x="9503" y="13256"/>
                      <a:pt x="9773" y="13256"/>
                    </a:cubicBezTo>
                    <a:cubicBezTo>
                      <a:pt x="10042" y="13256"/>
                      <a:pt x="10312" y="13198"/>
                      <a:pt x="10517" y="13082"/>
                    </a:cubicBezTo>
                    <a:lnTo>
                      <a:pt x="28578" y="2649"/>
                    </a:lnTo>
                    <a:cubicBezTo>
                      <a:pt x="28789" y="2533"/>
                      <a:pt x="28894" y="2375"/>
                      <a:pt x="28894" y="2218"/>
                    </a:cubicBezTo>
                    <a:cubicBezTo>
                      <a:pt x="28883" y="1472"/>
                      <a:pt x="28883" y="736"/>
                      <a:pt x="28883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Google Shape;932;p53">
                <a:extLst>
                  <a:ext uri="{FF2B5EF4-FFF2-40B4-BE49-F238E27FC236}">
                    <a16:creationId xmlns:a16="http://schemas.microsoft.com/office/drawing/2014/main" id="{0C810923-F339-4166-AC37-416ED31BB5C9}"/>
                  </a:ext>
                </a:extLst>
              </p:cNvPr>
              <p:cNvSpPr/>
              <p:nvPr/>
            </p:nvSpPr>
            <p:spPr>
              <a:xfrm>
                <a:off x="1498256" y="2982163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6" y="1"/>
                    </a:moveTo>
                    <a:cubicBezTo>
                      <a:pt x="18947" y="1"/>
                      <a:pt x="18676" y="61"/>
                      <a:pt x="18471" y="182"/>
                    </a:cubicBezTo>
                    <a:lnTo>
                      <a:pt x="410" y="10615"/>
                    </a:lnTo>
                    <a:cubicBezTo>
                      <a:pt x="0" y="10846"/>
                      <a:pt x="0" y="11235"/>
                      <a:pt x="399" y="11466"/>
                    </a:cubicBezTo>
                    <a:lnTo>
                      <a:pt x="9120" y="16531"/>
                    </a:lnTo>
                    <a:cubicBezTo>
                      <a:pt x="9325" y="16651"/>
                      <a:pt x="9593" y="16712"/>
                      <a:pt x="9861" y="16712"/>
                    </a:cubicBezTo>
                    <a:cubicBezTo>
                      <a:pt x="10129" y="16712"/>
                      <a:pt x="10397" y="16651"/>
                      <a:pt x="10602" y="16531"/>
                    </a:cubicBezTo>
                    <a:lnTo>
                      <a:pt x="28673" y="6108"/>
                    </a:lnTo>
                    <a:cubicBezTo>
                      <a:pt x="29073" y="5866"/>
                      <a:pt x="29083" y="5478"/>
                      <a:pt x="28673" y="5246"/>
                    </a:cubicBezTo>
                    <a:lnTo>
                      <a:pt x="19953" y="182"/>
                    </a:lnTo>
                    <a:cubicBezTo>
                      <a:pt x="19753" y="61"/>
                      <a:pt x="19485" y="1"/>
                      <a:pt x="19216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Google Shape;933;p53">
                <a:extLst>
                  <a:ext uri="{FF2B5EF4-FFF2-40B4-BE49-F238E27FC236}">
                    <a16:creationId xmlns:a16="http://schemas.microsoft.com/office/drawing/2014/main" id="{A78B288E-8E55-4F80-A06B-9722325EA3F2}"/>
                  </a:ext>
                </a:extLst>
              </p:cNvPr>
              <p:cNvSpPr/>
              <p:nvPr/>
            </p:nvSpPr>
            <p:spPr>
              <a:xfrm>
                <a:off x="1805225" y="3470113"/>
                <a:ext cx="151180" cy="7952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0" extrusionOk="0">
                    <a:moveTo>
                      <a:pt x="1698" y="1"/>
                    </a:moveTo>
                    <a:cubicBezTo>
                      <a:pt x="1304" y="1"/>
                      <a:pt x="910" y="87"/>
                      <a:pt x="610" y="260"/>
                    </a:cubicBezTo>
                    <a:cubicBezTo>
                      <a:pt x="1" y="608"/>
                      <a:pt x="1" y="1164"/>
                      <a:pt x="600" y="1511"/>
                    </a:cubicBezTo>
                    <a:cubicBezTo>
                      <a:pt x="899" y="1690"/>
                      <a:pt x="1293" y="1779"/>
                      <a:pt x="1687" y="1779"/>
                    </a:cubicBezTo>
                    <a:cubicBezTo>
                      <a:pt x="2081" y="1779"/>
                      <a:pt x="2475" y="1690"/>
                      <a:pt x="2774" y="1511"/>
                    </a:cubicBezTo>
                    <a:cubicBezTo>
                      <a:pt x="3374" y="1164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Google Shape;934;p53">
                <a:extLst>
                  <a:ext uri="{FF2B5EF4-FFF2-40B4-BE49-F238E27FC236}">
                    <a16:creationId xmlns:a16="http://schemas.microsoft.com/office/drawing/2014/main" id="{7B8ED920-082D-4F24-96C8-90EBDC19DA22}"/>
                  </a:ext>
                </a:extLst>
              </p:cNvPr>
              <p:cNvSpPr/>
              <p:nvPr/>
            </p:nvSpPr>
            <p:spPr>
              <a:xfrm>
                <a:off x="2054026" y="3287388"/>
                <a:ext cx="187769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2702" extrusionOk="0">
                    <a:moveTo>
                      <a:pt x="1167" y="873"/>
                    </a:moveTo>
                    <a:lnTo>
                      <a:pt x="1671" y="1240"/>
                    </a:lnTo>
                    <a:cubicBezTo>
                      <a:pt x="1497" y="1284"/>
                      <a:pt x="1379" y="1305"/>
                      <a:pt x="1287" y="1305"/>
                    </a:cubicBezTo>
                    <a:cubicBezTo>
                      <a:pt x="1202" y="1305"/>
                      <a:pt x="1138" y="1287"/>
                      <a:pt x="1072" y="1251"/>
                    </a:cubicBezTo>
                    <a:cubicBezTo>
                      <a:pt x="915" y="1156"/>
                      <a:pt x="925" y="1020"/>
                      <a:pt x="1167" y="873"/>
                    </a:cubicBezTo>
                    <a:close/>
                    <a:moveTo>
                      <a:pt x="2845" y="1441"/>
                    </a:moveTo>
                    <a:cubicBezTo>
                      <a:pt x="2946" y="1441"/>
                      <a:pt x="3019" y="1462"/>
                      <a:pt x="3089" y="1503"/>
                    </a:cubicBezTo>
                    <a:cubicBezTo>
                      <a:pt x="3278" y="1619"/>
                      <a:pt x="3310" y="1745"/>
                      <a:pt x="3110" y="1903"/>
                    </a:cubicBezTo>
                    <a:lnTo>
                      <a:pt x="2543" y="1482"/>
                    </a:lnTo>
                    <a:cubicBezTo>
                      <a:pt x="2669" y="1454"/>
                      <a:pt x="2766" y="1441"/>
                      <a:pt x="2845" y="1441"/>
                    </a:cubicBezTo>
                    <a:close/>
                    <a:moveTo>
                      <a:pt x="536" y="1"/>
                    </a:moveTo>
                    <a:lnTo>
                      <a:pt x="231" y="169"/>
                    </a:lnTo>
                    <a:lnTo>
                      <a:pt x="736" y="547"/>
                    </a:lnTo>
                    <a:lnTo>
                      <a:pt x="683" y="579"/>
                    </a:lnTo>
                    <a:cubicBezTo>
                      <a:pt x="126" y="904"/>
                      <a:pt x="0" y="1261"/>
                      <a:pt x="567" y="1588"/>
                    </a:cubicBezTo>
                    <a:cubicBezTo>
                      <a:pt x="782" y="1716"/>
                      <a:pt x="1000" y="1779"/>
                      <a:pt x="1259" y="1779"/>
                    </a:cubicBezTo>
                    <a:cubicBezTo>
                      <a:pt x="1508" y="1779"/>
                      <a:pt x="1795" y="1722"/>
                      <a:pt x="2154" y="1609"/>
                    </a:cubicBezTo>
                    <a:lnTo>
                      <a:pt x="2795" y="2081"/>
                    </a:lnTo>
                    <a:cubicBezTo>
                      <a:pt x="2501" y="2228"/>
                      <a:pt x="2144" y="2386"/>
                      <a:pt x="2122" y="2386"/>
                    </a:cubicBezTo>
                    <a:lnTo>
                      <a:pt x="2501" y="2669"/>
                    </a:lnTo>
                    <a:cubicBezTo>
                      <a:pt x="2522" y="2669"/>
                      <a:pt x="2869" y="2543"/>
                      <a:pt x="3205" y="2386"/>
                    </a:cubicBezTo>
                    <a:lnTo>
                      <a:pt x="3625" y="2701"/>
                    </a:lnTo>
                    <a:lnTo>
                      <a:pt x="3962" y="2533"/>
                    </a:lnTo>
                    <a:lnTo>
                      <a:pt x="3541" y="2218"/>
                    </a:lnTo>
                    <a:cubicBezTo>
                      <a:pt x="4077" y="1903"/>
                      <a:pt x="4203" y="1503"/>
                      <a:pt x="3604" y="1167"/>
                    </a:cubicBezTo>
                    <a:cubicBezTo>
                      <a:pt x="3371" y="1031"/>
                      <a:pt x="3168" y="966"/>
                      <a:pt x="2923" y="966"/>
                    </a:cubicBezTo>
                    <a:cubicBezTo>
                      <a:pt x="2693" y="966"/>
                      <a:pt x="2425" y="1023"/>
                      <a:pt x="2059" y="1135"/>
                    </a:cubicBezTo>
                    <a:lnTo>
                      <a:pt x="1482" y="694"/>
                    </a:lnTo>
                    <a:cubicBezTo>
                      <a:pt x="1755" y="558"/>
                      <a:pt x="2070" y="411"/>
                      <a:pt x="2080" y="400"/>
                    </a:cubicBezTo>
                    <a:lnTo>
                      <a:pt x="1692" y="117"/>
                    </a:lnTo>
                    <a:cubicBezTo>
                      <a:pt x="167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Google Shape;935;p53">
                <a:extLst>
                  <a:ext uri="{FF2B5EF4-FFF2-40B4-BE49-F238E27FC236}">
                    <a16:creationId xmlns:a16="http://schemas.microsoft.com/office/drawing/2014/main" id="{ABEEF144-7C5A-4E06-B2D5-7527D1C71C67}"/>
                  </a:ext>
                </a:extLst>
              </p:cNvPr>
              <p:cNvSpPr/>
              <p:nvPr/>
            </p:nvSpPr>
            <p:spPr>
              <a:xfrm>
                <a:off x="1523588" y="3094924"/>
                <a:ext cx="1290839" cy="592659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66" extrusionOk="0">
                    <a:moveTo>
                      <a:pt x="1" y="5380"/>
                    </a:moveTo>
                    <a:cubicBezTo>
                      <a:pt x="1" y="5380"/>
                      <a:pt x="1" y="5380"/>
                      <a:pt x="1" y="5380"/>
                    </a:cubicBezTo>
                    <a:lnTo>
                      <a:pt x="1" y="5380"/>
                    </a:lnTo>
                    <a:cubicBezTo>
                      <a:pt x="1" y="5380"/>
                      <a:pt x="1" y="5380"/>
                      <a:pt x="1" y="5380"/>
                    </a:cubicBezTo>
                    <a:close/>
                    <a:moveTo>
                      <a:pt x="28884" y="1"/>
                    </a:moveTo>
                    <a:cubicBezTo>
                      <a:pt x="28884" y="157"/>
                      <a:pt x="776" y="5383"/>
                      <a:pt x="16" y="5383"/>
                    </a:cubicBezTo>
                    <a:cubicBezTo>
                      <a:pt x="6" y="5383"/>
                      <a:pt x="1" y="5382"/>
                      <a:pt x="1" y="5380"/>
                    </a:cubicBezTo>
                    <a:lnTo>
                      <a:pt x="1" y="5380"/>
                    </a:lnTo>
                    <a:cubicBezTo>
                      <a:pt x="11" y="6116"/>
                      <a:pt x="11" y="6862"/>
                      <a:pt x="11" y="7598"/>
                    </a:cubicBezTo>
                    <a:cubicBezTo>
                      <a:pt x="11" y="7755"/>
                      <a:pt x="117" y="7902"/>
                      <a:pt x="316" y="8018"/>
                    </a:cubicBezTo>
                    <a:lnTo>
                      <a:pt x="9026" y="13092"/>
                    </a:lnTo>
                    <a:cubicBezTo>
                      <a:pt x="9231" y="13208"/>
                      <a:pt x="9501" y="13266"/>
                      <a:pt x="9772" y="13266"/>
                    </a:cubicBezTo>
                    <a:cubicBezTo>
                      <a:pt x="10042" y="13266"/>
                      <a:pt x="10313" y="13208"/>
                      <a:pt x="10518" y="13092"/>
                    </a:cubicBezTo>
                    <a:lnTo>
                      <a:pt x="28579" y="2659"/>
                    </a:lnTo>
                    <a:cubicBezTo>
                      <a:pt x="28789" y="2533"/>
                      <a:pt x="28894" y="2386"/>
                      <a:pt x="28884" y="2228"/>
                    </a:cubicBezTo>
                    <a:lnTo>
                      <a:pt x="28884" y="1"/>
                    </a:ln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Google Shape;936;p53">
                <a:extLst>
                  <a:ext uri="{FF2B5EF4-FFF2-40B4-BE49-F238E27FC236}">
                    <a16:creationId xmlns:a16="http://schemas.microsoft.com/office/drawing/2014/main" id="{B3A5FE66-90C3-42E2-BCE1-416E8AE14271}"/>
                  </a:ext>
                </a:extLst>
              </p:cNvPr>
              <p:cNvSpPr/>
              <p:nvPr/>
            </p:nvSpPr>
            <p:spPr>
              <a:xfrm>
                <a:off x="1519388" y="2841836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5" y="0"/>
                    </a:moveTo>
                    <a:cubicBezTo>
                      <a:pt x="18946" y="0"/>
                      <a:pt x="18676" y="61"/>
                      <a:pt x="18471" y="181"/>
                    </a:cubicBezTo>
                    <a:lnTo>
                      <a:pt x="410" y="10604"/>
                    </a:lnTo>
                    <a:cubicBezTo>
                      <a:pt x="0" y="10846"/>
                      <a:pt x="0" y="11234"/>
                      <a:pt x="400" y="11466"/>
                    </a:cubicBezTo>
                    <a:lnTo>
                      <a:pt x="9120" y="16530"/>
                    </a:lnTo>
                    <a:cubicBezTo>
                      <a:pt x="9320" y="16651"/>
                      <a:pt x="9588" y="16711"/>
                      <a:pt x="9857" y="16711"/>
                    </a:cubicBezTo>
                    <a:cubicBezTo>
                      <a:pt x="10126" y="16711"/>
                      <a:pt x="10397" y="16651"/>
                      <a:pt x="10601" y="16530"/>
                    </a:cubicBezTo>
                    <a:lnTo>
                      <a:pt x="28673" y="6097"/>
                    </a:lnTo>
                    <a:cubicBezTo>
                      <a:pt x="29072" y="5866"/>
                      <a:pt x="29083" y="5477"/>
                      <a:pt x="28673" y="5246"/>
                    </a:cubicBezTo>
                    <a:lnTo>
                      <a:pt x="19952" y="181"/>
                    </a:lnTo>
                    <a:cubicBezTo>
                      <a:pt x="19753" y="61"/>
                      <a:pt x="19485" y="0"/>
                      <a:pt x="19215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Google Shape;937;p53">
                <a:extLst>
                  <a:ext uri="{FF2B5EF4-FFF2-40B4-BE49-F238E27FC236}">
                    <a16:creationId xmlns:a16="http://schemas.microsoft.com/office/drawing/2014/main" id="{DF773480-D209-44FD-AE59-59594271D9CA}"/>
                  </a:ext>
                </a:extLst>
              </p:cNvPr>
              <p:cNvSpPr/>
              <p:nvPr/>
            </p:nvSpPr>
            <p:spPr>
              <a:xfrm>
                <a:off x="1826357" y="3329294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1" y="607"/>
                      <a:pt x="1" y="1175"/>
                      <a:pt x="599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5" y="1521"/>
                    </a:cubicBezTo>
                    <a:cubicBezTo>
                      <a:pt x="3373" y="1175"/>
                      <a:pt x="3373" y="607"/>
                      <a:pt x="2785" y="260"/>
                    </a:cubicBezTo>
                    <a:cubicBezTo>
                      <a:pt x="2485" y="87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Google Shape;938;p53">
                <a:extLst>
                  <a:ext uri="{FF2B5EF4-FFF2-40B4-BE49-F238E27FC236}">
                    <a16:creationId xmlns:a16="http://schemas.microsoft.com/office/drawing/2014/main" id="{ACD592D2-934E-43C0-9009-1B349838C7BB}"/>
                  </a:ext>
                </a:extLst>
              </p:cNvPr>
              <p:cNvSpPr/>
              <p:nvPr/>
            </p:nvSpPr>
            <p:spPr>
              <a:xfrm>
                <a:off x="2074666" y="3146570"/>
                <a:ext cx="188305" cy="121159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2712" extrusionOk="0">
                    <a:moveTo>
                      <a:pt x="1177" y="873"/>
                    </a:moveTo>
                    <a:lnTo>
                      <a:pt x="1682" y="1251"/>
                    </a:lnTo>
                    <a:cubicBezTo>
                      <a:pt x="1508" y="1295"/>
                      <a:pt x="1390" y="1316"/>
                      <a:pt x="1299" y="1316"/>
                    </a:cubicBezTo>
                    <a:cubicBezTo>
                      <a:pt x="1212" y="1316"/>
                      <a:pt x="1149" y="1297"/>
                      <a:pt x="1083" y="1261"/>
                    </a:cubicBezTo>
                    <a:cubicBezTo>
                      <a:pt x="925" y="1167"/>
                      <a:pt x="936" y="1030"/>
                      <a:pt x="1177" y="873"/>
                    </a:cubicBezTo>
                    <a:close/>
                    <a:moveTo>
                      <a:pt x="2855" y="1451"/>
                    </a:moveTo>
                    <a:cubicBezTo>
                      <a:pt x="2956" y="1451"/>
                      <a:pt x="3030" y="1473"/>
                      <a:pt x="3100" y="1514"/>
                    </a:cubicBezTo>
                    <a:cubicBezTo>
                      <a:pt x="3289" y="1619"/>
                      <a:pt x="3321" y="1756"/>
                      <a:pt x="3121" y="1903"/>
                    </a:cubicBezTo>
                    <a:lnTo>
                      <a:pt x="2554" y="1493"/>
                    </a:lnTo>
                    <a:cubicBezTo>
                      <a:pt x="2679" y="1465"/>
                      <a:pt x="2776" y="1451"/>
                      <a:pt x="2855" y="1451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47" y="558"/>
                    </a:lnTo>
                    <a:lnTo>
                      <a:pt x="694" y="589"/>
                    </a:lnTo>
                    <a:cubicBezTo>
                      <a:pt x="137" y="915"/>
                      <a:pt x="0" y="1272"/>
                      <a:pt x="579" y="1598"/>
                    </a:cubicBezTo>
                    <a:cubicBezTo>
                      <a:pt x="793" y="1726"/>
                      <a:pt x="1011" y="1789"/>
                      <a:pt x="1270" y="1789"/>
                    </a:cubicBezTo>
                    <a:cubicBezTo>
                      <a:pt x="1518" y="1789"/>
                      <a:pt x="1805" y="1732"/>
                      <a:pt x="2165" y="1619"/>
                    </a:cubicBezTo>
                    <a:lnTo>
                      <a:pt x="2795" y="2081"/>
                    </a:lnTo>
                    <a:cubicBezTo>
                      <a:pt x="2512" y="2239"/>
                      <a:pt x="2155" y="2386"/>
                      <a:pt x="2134" y="2396"/>
                    </a:cubicBezTo>
                    <a:lnTo>
                      <a:pt x="2512" y="2680"/>
                    </a:lnTo>
                    <a:cubicBezTo>
                      <a:pt x="2533" y="2669"/>
                      <a:pt x="2879" y="2554"/>
                      <a:pt x="3215" y="2396"/>
                    </a:cubicBezTo>
                    <a:lnTo>
                      <a:pt x="3636" y="2711"/>
                    </a:lnTo>
                    <a:lnTo>
                      <a:pt x="3972" y="2543"/>
                    </a:lnTo>
                    <a:lnTo>
                      <a:pt x="3552" y="2228"/>
                    </a:lnTo>
                    <a:cubicBezTo>
                      <a:pt x="4088" y="1913"/>
                      <a:pt x="4214" y="1514"/>
                      <a:pt x="3615" y="1167"/>
                    </a:cubicBezTo>
                    <a:cubicBezTo>
                      <a:pt x="3381" y="1037"/>
                      <a:pt x="3179" y="974"/>
                      <a:pt x="2933" y="974"/>
                    </a:cubicBezTo>
                    <a:cubicBezTo>
                      <a:pt x="2703" y="974"/>
                      <a:pt x="2436" y="1029"/>
                      <a:pt x="2071" y="1135"/>
                    </a:cubicBezTo>
                    <a:lnTo>
                      <a:pt x="1492" y="705"/>
                    </a:lnTo>
                    <a:cubicBezTo>
                      <a:pt x="1755" y="568"/>
                      <a:pt x="2081" y="411"/>
                      <a:pt x="2092" y="411"/>
                    </a:cubicBezTo>
                    <a:lnTo>
                      <a:pt x="1703" y="127"/>
                    </a:lnTo>
                    <a:cubicBezTo>
                      <a:pt x="1682" y="138"/>
                      <a:pt x="138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Google Shape;939;p53">
                <a:extLst>
                  <a:ext uri="{FF2B5EF4-FFF2-40B4-BE49-F238E27FC236}">
                    <a16:creationId xmlns:a16="http://schemas.microsoft.com/office/drawing/2014/main" id="{B4C98EAB-4037-4B83-BA57-F4EAA32332A2}"/>
                  </a:ext>
                </a:extLst>
              </p:cNvPr>
              <p:cNvSpPr/>
              <p:nvPr/>
            </p:nvSpPr>
            <p:spPr>
              <a:xfrm>
                <a:off x="1459746" y="2982297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3" y="0"/>
                    </a:moveTo>
                    <a:cubicBezTo>
                      <a:pt x="28873" y="156"/>
                      <a:pt x="828" y="5373"/>
                      <a:pt x="18" y="5373"/>
                    </a:cubicBezTo>
                    <a:cubicBezTo>
                      <a:pt x="7" y="5373"/>
                      <a:pt x="1" y="5372"/>
                      <a:pt x="1" y="5370"/>
                    </a:cubicBezTo>
                    <a:lnTo>
                      <a:pt x="1" y="5370"/>
                    </a:lnTo>
                    <a:cubicBezTo>
                      <a:pt x="1" y="6115"/>
                      <a:pt x="1" y="6851"/>
                      <a:pt x="12" y="7586"/>
                    </a:cubicBezTo>
                    <a:cubicBezTo>
                      <a:pt x="12" y="7744"/>
                      <a:pt x="106" y="7901"/>
                      <a:pt x="306" y="8017"/>
                    </a:cubicBezTo>
                    <a:lnTo>
                      <a:pt x="9026" y="13082"/>
                    </a:lnTo>
                    <a:cubicBezTo>
                      <a:pt x="9231" y="13202"/>
                      <a:pt x="9499" y="13262"/>
                      <a:pt x="9767" y="13262"/>
                    </a:cubicBezTo>
                    <a:cubicBezTo>
                      <a:pt x="10035" y="13262"/>
                      <a:pt x="10303" y="13202"/>
                      <a:pt x="10507" y="13082"/>
                    </a:cubicBezTo>
                    <a:lnTo>
                      <a:pt x="28579" y="2648"/>
                    </a:lnTo>
                    <a:cubicBezTo>
                      <a:pt x="28779" y="2533"/>
                      <a:pt x="28884" y="2375"/>
                      <a:pt x="28884" y="2218"/>
                    </a:cubicBezTo>
                    <a:cubicBezTo>
                      <a:pt x="28884" y="1482"/>
                      <a:pt x="28884" y="736"/>
                      <a:pt x="28873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Google Shape;940;p53">
                <a:extLst>
                  <a:ext uri="{FF2B5EF4-FFF2-40B4-BE49-F238E27FC236}">
                    <a16:creationId xmlns:a16="http://schemas.microsoft.com/office/drawing/2014/main" id="{ADDA2CC1-AE29-4E45-A4C1-E0B3B37998DE}"/>
                  </a:ext>
                </a:extLst>
              </p:cNvPr>
              <p:cNvSpPr/>
              <p:nvPr/>
            </p:nvSpPr>
            <p:spPr>
              <a:xfrm>
                <a:off x="1455055" y="2729074"/>
                <a:ext cx="1299328" cy="746341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6" extrusionOk="0">
                    <a:moveTo>
                      <a:pt x="19223" y="0"/>
                    </a:moveTo>
                    <a:cubicBezTo>
                      <a:pt x="18955" y="0"/>
                      <a:pt x="18687" y="58"/>
                      <a:pt x="18482" y="174"/>
                    </a:cubicBezTo>
                    <a:lnTo>
                      <a:pt x="411" y="10606"/>
                    </a:lnTo>
                    <a:cubicBezTo>
                      <a:pt x="1" y="10838"/>
                      <a:pt x="1" y="11227"/>
                      <a:pt x="411" y="11468"/>
                    </a:cubicBezTo>
                    <a:lnTo>
                      <a:pt x="9120" y="16532"/>
                    </a:lnTo>
                    <a:cubicBezTo>
                      <a:pt x="9325" y="16648"/>
                      <a:pt x="9596" y="16706"/>
                      <a:pt x="9867" y="16706"/>
                    </a:cubicBezTo>
                    <a:cubicBezTo>
                      <a:pt x="10137" y="16706"/>
                      <a:pt x="10408" y="16648"/>
                      <a:pt x="10612" y="16532"/>
                    </a:cubicBezTo>
                    <a:lnTo>
                      <a:pt x="28674" y="6099"/>
                    </a:lnTo>
                    <a:cubicBezTo>
                      <a:pt x="29083" y="5857"/>
                      <a:pt x="29083" y="5479"/>
                      <a:pt x="28684" y="5238"/>
                    </a:cubicBezTo>
                    <a:lnTo>
                      <a:pt x="19963" y="174"/>
                    </a:lnTo>
                    <a:cubicBezTo>
                      <a:pt x="19759" y="58"/>
                      <a:pt x="19491" y="0"/>
                      <a:pt x="19223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Google Shape;941;p53">
                <a:extLst>
                  <a:ext uri="{FF2B5EF4-FFF2-40B4-BE49-F238E27FC236}">
                    <a16:creationId xmlns:a16="http://schemas.microsoft.com/office/drawing/2014/main" id="{4F5F4850-D1FE-4A02-A2F5-D0C2533E0267}"/>
                  </a:ext>
                </a:extLst>
              </p:cNvPr>
              <p:cNvSpPr/>
              <p:nvPr/>
            </p:nvSpPr>
            <p:spPr>
              <a:xfrm>
                <a:off x="1762515" y="3216622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1" y="1"/>
                    </a:moveTo>
                    <a:cubicBezTo>
                      <a:pt x="1298" y="1"/>
                      <a:pt x="904" y="88"/>
                      <a:pt x="599" y="261"/>
                    </a:cubicBezTo>
                    <a:cubicBezTo>
                      <a:pt x="1" y="608"/>
                      <a:pt x="1" y="1175"/>
                      <a:pt x="599" y="1522"/>
                    </a:cubicBezTo>
                    <a:cubicBezTo>
                      <a:pt x="894" y="1695"/>
                      <a:pt x="1285" y="1782"/>
                      <a:pt x="1678" y="1782"/>
                    </a:cubicBezTo>
                    <a:cubicBezTo>
                      <a:pt x="2070" y="1782"/>
                      <a:pt x="2465" y="1695"/>
                      <a:pt x="2764" y="1522"/>
                    </a:cubicBezTo>
                    <a:cubicBezTo>
                      <a:pt x="3373" y="1175"/>
                      <a:pt x="3373" y="608"/>
                      <a:pt x="2775" y="261"/>
                    </a:cubicBezTo>
                    <a:cubicBezTo>
                      <a:pt x="2475" y="88"/>
                      <a:pt x="2084" y="1"/>
                      <a:pt x="1691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Google Shape;942;p53">
                <a:extLst>
                  <a:ext uri="{FF2B5EF4-FFF2-40B4-BE49-F238E27FC236}">
                    <a16:creationId xmlns:a16="http://schemas.microsoft.com/office/drawing/2014/main" id="{C522B005-CF6D-4029-9B26-6B3523C50309}"/>
                  </a:ext>
                </a:extLst>
              </p:cNvPr>
              <p:cNvSpPr/>
              <p:nvPr/>
            </p:nvSpPr>
            <p:spPr>
              <a:xfrm>
                <a:off x="2296215" y="290822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8" y="1"/>
                    </a:moveTo>
                    <a:cubicBezTo>
                      <a:pt x="1304" y="1"/>
                      <a:pt x="910" y="88"/>
                      <a:pt x="610" y="261"/>
                    </a:cubicBezTo>
                    <a:cubicBezTo>
                      <a:pt x="12" y="608"/>
                      <a:pt x="1" y="1175"/>
                      <a:pt x="600" y="1522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2"/>
                    </a:cubicBezTo>
                    <a:cubicBezTo>
                      <a:pt x="3384" y="1175"/>
                      <a:pt x="3384" y="608"/>
                      <a:pt x="2785" y="261"/>
                    </a:cubicBezTo>
                    <a:cubicBezTo>
                      <a:pt x="2486" y="88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Google Shape;943;p53">
                <a:extLst>
                  <a:ext uri="{FF2B5EF4-FFF2-40B4-BE49-F238E27FC236}">
                    <a16:creationId xmlns:a16="http://schemas.microsoft.com/office/drawing/2014/main" id="{D9B39D86-6785-4579-911C-F050D68F5003}"/>
                  </a:ext>
                </a:extLst>
              </p:cNvPr>
              <p:cNvSpPr/>
              <p:nvPr/>
            </p:nvSpPr>
            <p:spPr>
              <a:xfrm>
                <a:off x="2010824" y="3033897"/>
                <a:ext cx="187814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2" extrusionOk="0">
                    <a:moveTo>
                      <a:pt x="1167" y="873"/>
                    </a:moveTo>
                    <a:lnTo>
                      <a:pt x="1682" y="1241"/>
                    </a:lnTo>
                    <a:cubicBezTo>
                      <a:pt x="1508" y="1290"/>
                      <a:pt x="1391" y="1313"/>
                      <a:pt x="1299" y="1313"/>
                    </a:cubicBezTo>
                    <a:cubicBezTo>
                      <a:pt x="1213" y="1313"/>
                      <a:pt x="1149" y="1292"/>
                      <a:pt x="1083" y="1252"/>
                    </a:cubicBezTo>
                    <a:cubicBezTo>
                      <a:pt x="915" y="1157"/>
                      <a:pt x="925" y="1021"/>
                      <a:pt x="1167" y="873"/>
                    </a:cubicBezTo>
                    <a:close/>
                    <a:moveTo>
                      <a:pt x="2860" y="1443"/>
                    </a:moveTo>
                    <a:cubicBezTo>
                      <a:pt x="2954" y="1443"/>
                      <a:pt x="3027" y="1464"/>
                      <a:pt x="3100" y="1504"/>
                    </a:cubicBezTo>
                    <a:cubicBezTo>
                      <a:pt x="3290" y="1619"/>
                      <a:pt x="3321" y="1756"/>
                      <a:pt x="3111" y="1903"/>
                    </a:cubicBezTo>
                    <a:lnTo>
                      <a:pt x="2554" y="1493"/>
                    </a:lnTo>
                    <a:cubicBezTo>
                      <a:pt x="2681" y="1459"/>
                      <a:pt x="2778" y="1443"/>
                      <a:pt x="2860" y="1443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36" y="547"/>
                    </a:lnTo>
                    <a:lnTo>
                      <a:pt x="684" y="579"/>
                    </a:lnTo>
                    <a:cubicBezTo>
                      <a:pt x="127" y="905"/>
                      <a:pt x="1" y="1262"/>
                      <a:pt x="568" y="1598"/>
                    </a:cubicBezTo>
                    <a:cubicBezTo>
                      <a:pt x="786" y="1720"/>
                      <a:pt x="1004" y="1781"/>
                      <a:pt x="1261" y="1781"/>
                    </a:cubicBezTo>
                    <a:cubicBezTo>
                      <a:pt x="1512" y="1781"/>
                      <a:pt x="1801" y="1723"/>
                      <a:pt x="2165" y="1609"/>
                    </a:cubicBezTo>
                    <a:lnTo>
                      <a:pt x="2795" y="2081"/>
                    </a:lnTo>
                    <a:cubicBezTo>
                      <a:pt x="2501" y="2228"/>
                      <a:pt x="2155" y="2386"/>
                      <a:pt x="2134" y="2396"/>
                    </a:cubicBezTo>
                    <a:lnTo>
                      <a:pt x="2512" y="2681"/>
                    </a:lnTo>
                    <a:cubicBezTo>
                      <a:pt x="2533" y="2670"/>
                      <a:pt x="2869" y="2544"/>
                      <a:pt x="3216" y="2386"/>
                    </a:cubicBezTo>
                    <a:lnTo>
                      <a:pt x="3636" y="2702"/>
                    </a:lnTo>
                    <a:lnTo>
                      <a:pt x="3972" y="2544"/>
                    </a:lnTo>
                    <a:lnTo>
                      <a:pt x="3542" y="2218"/>
                    </a:lnTo>
                    <a:cubicBezTo>
                      <a:pt x="4077" y="1903"/>
                      <a:pt x="4203" y="1514"/>
                      <a:pt x="3605" y="1168"/>
                    </a:cubicBezTo>
                    <a:cubicBezTo>
                      <a:pt x="3377" y="1032"/>
                      <a:pt x="3174" y="966"/>
                      <a:pt x="2929" y="966"/>
                    </a:cubicBezTo>
                    <a:cubicBezTo>
                      <a:pt x="2699" y="966"/>
                      <a:pt x="2431" y="1024"/>
                      <a:pt x="2071" y="1136"/>
                    </a:cubicBezTo>
                    <a:lnTo>
                      <a:pt x="1482" y="694"/>
                    </a:lnTo>
                    <a:cubicBezTo>
                      <a:pt x="1756" y="558"/>
                      <a:pt x="2071" y="411"/>
                      <a:pt x="2092" y="400"/>
                    </a:cubicBezTo>
                    <a:lnTo>
                      <a:pt x="1693" y="117"/>
                    </a:lnTo>
                    <a:cubicBezTo>
                      <a:pt x="1682" y="127"/>
                      <a:pt x="137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Google Shape;944;p53">
                <a:extLst>
                  <a:ext uri="{FF2B5EF4-FFF2-40B4-BE49-F238E27FC236}">
                    <a16:creationId xmlns:a16="http://schemas.microsoft.com/office/drawing/2014/main" id="{03D488EE-8F4A-42CA-BD3E-77A444FF3781}"/>
                  </a:ext>
                </a:extLst>
              </p:cNvPr>
              <p:cNvSpPr/>
              <p:nvPr/>
            </p:nvSpPr>
            <p:spPr>
              <a:xfrm>
                <a:off x="1555531" y="2882312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2" y="1"/>
                    </a:moveTo>
                    <a:cubicBezTo>
                      <a:pt x="28872" y="156"/>
                      <a:pt x="831" y="5373"/>
                      <a:pt x="18" y="5373"/>
                    </a:cubicBezTo>
                    <a:cubicBezTo>
                      <a:pt x="6" y="5373"/>
                      <a:pt x="0" y="5371"/>
                      <a:pt x="0" y="5369"/>
                    </a:cubicBezTo>
                    <a:lnTo>
                      <a:pt x="0" y="5369"/>
                    </a:lnTo>
                    <a:cubicBezTo>
                      <a:pt x="0" y="6116"/>
                      <a:pt x="0" y="6851"/>
                      <a:pt x="11" y="7597"/>
                    </a:cubicBezTo>
                    <a:cubicBezTo>
                      <a:pt x="11" y="7744"/>
                      <a:pt x="105" y="7902"/>
                      <a:pt x="305" y="8017"/>
                    </a:cubicBezTo>
                    <a:lnTo>
                      <a:pt x="9026" y="13081"/>
                    </a:lnTo>
                    <a:cubicBezTo>
                      <a:pt x="9230" y="13202"/>
                      <a:pt x="9498" y="13263"/>
                      <a:pt x="9766" y="13263"/>
                    </a:cubicBezTo>
                    <a:cubicBezTo>
                      <a:pt x="10034" y="13263"/>
                      <a:pt x="10302" y="13202"/>
                      <a:pt x="10507" y="13081"/>
                    </a:cubicBezTo>
                    <a:lnTo>
                      <a:pt x="28578" y="2648"/>
                    </a:lnTo>
                    <a:cubicBezTo>
                      <a:pt x="28778" y="2532"/>
                      <a:pt x="28883" y="2375"/>
                      <a:pt x="28883" y="2217"/>
                    </a:cubicBezTo>
                    <a:cubicBezTo>
                      <a:pt x="28883" y="1482"/>
                      <a:pt x="28883" y="736"/>
                      <a:pt x="28872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Google Shape;945;p53">
                <a:extLst>
                  <a:ext uri="{FF2B5EF4-FFF2-40B4-BE49-F238E27FC236}">
                    <a16:creationId xmlns:a16="http://schemas.microsoft.com/office/drawing/2014/main" id="{CEFAAA54-DF9B-4F67-9A3F-8BEB04D7DF1F}"/>
                  </a:ext>
                </a:extLst>
              </p:cNvPr>
              <p:cNvSpPr/>
              <p:nvPr/>
            </p:nvSpPr>
            <p:spPr>
              <a:xfrm>
                <a:off x="1550795" y="2629044"/>
                <a:ext cx="1299328" cy="746430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8" extrusionOk="0">
                    <a:moveTo>
                      <a:pt x="19223" y="1"/>
                    </a:moveTo>
                    <a:cubicBezTo>
                      <a:pt x="18955" y="1"/>
                      <a:pt x="18687" y="59"/>
                      <a:pt x="18483" y="174"/>
                    </a:cubicBezTo>
                    <a:lnTo>
                      <a:pt x="411" y="10608"/>
                    </a:lnTo>
                    <a:cubicBezTo>
                      <a:pt x="1" y="10839"/>
                      <a:pt x="1" y="11227"/>
                      <a:pt x="411" y="11469"/>
                    </a:cubicBezTo>
                    <a:lnTo>
                      <a:pt x="9121" y="16534"/>
                    </a:lnTo>
                    <a:cubicBezTo>
                      <a:pt x="9326" y="16649"/>
                      <a:pt x="9597" y="16707"/>
                      <a:pt x="9867" y="16707"/>
                    </a:cubicBezTo>
                    <a:cubicBezTo>
                      <a:pt x="10138" y="16707"/>
                      <a:pt x="10408" y="16649"/>
                      <a:pt x="10613" y="16534"/>
                    </a:cubicBezTo>
                    <a:lnTo>
                      <a:pt x="28674" y="6100"/>
                    </a:lnTo>
                    <a:cubicBezTo>
                      <a:pt x="29084" y="5859"/>
                      <a:pt x="29084" y="5481"/>
                      <a:pt x="28684" y="5238"/>
                    </a:cubicBezTo>
                    <a:lnTo>
                      <a:pt x="19964" y="174"/>
                    </a:lnTo>
                    <a:cubicBezTo>
                      <a:pt x="19759" y="59"/>
                      <a:pt x="19491" y="1"/>
                      <a:pt x="19223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Google Shape;946;p53">
                <a:extLst>
                  <a:ext uri="{FF2B5EF4-FFF2-40B4-BE49-F238E27FC236}">
                    <a16:creationId xmlns:a16="http://schemas.microsoft.com/office/drawing/2014/main" id="{456C5113-BA16-4FB9-85C0-E541011F21E6}"/>
                  </a:ext>
                </a:extLst>
              </p:cNvPr>
              <p:cNvSpPr/>
              <p:nvPr/>
            </p:nvSpPr>
            <p:spPr>
              <a:xfrm>
                <a:off x="1705285" y="2717369"/>
                <a:ext cx="990445" cy="569740"/>
              </a:xfrm>
              <a:custGeom>
                <a:avLst/>
                <a:gdLst/>
                <a:ahLst/>
                <a:cxnLst/>
                <a:rect l="l" t="t" r="r" b="b"/>
                <a:pathLst>
                  <a:path w="22170" h="12753" extrusionOk="0">
                    <a:moveTo>
                      <a:pt x="11099" y="3921"/>
                    </a:moveTo>
                    <a:cubicBezTo>
                      <a:pt x="12182" y="3921"/>
                      <a:pt x="13265" y="4160"/>
                      <a:pt x="14089" y="4638"/>
                    </a:cubicBezTo>
                    <a:cubicBezTo>
                      <a:pt x="15739" y="5594"/>
                      <a:pt x="15728" y="7149"/>
                      <a:pt x="14068" y="8116"/>
                    </a:cubicBezTo>
                    <a:cubicBezTo>
                      <a:pt x="13238" y="8594"/>
                      <a:pt x="12153" y="8833"/>
                      <a:pt x="11070" y="8833"/>
                    </a:cubicBezTo>
                    <a:cubicBezTo>
                      <a:pt x="9986" y="8833"/>
                      <a:pt x="8904" y="8594"/>
                      <a:pt x="8079" y="8116"/>
                    </a:cubicBezTo>
                    <a:cubicBezTo>
                      <a:pt x="6430" y="7149"/>
                      <a:pt x="6440" y="5594"/>
                      <a:pt x="8100" y="4638"/>
                    </a:cubicBezTo>
                    <a:cubicBezTo>
                      <a:pt x="8930" y="4160"/>
                      <a:pt x="10015" y="3921"/>
                      <a:pt x="11099" y="3921"/>
                    </a:cubicBezTo>
                    <a:close/>
                    <a:moveTo>
                      <a:pt x="17143" y="1"/>
                    </a:moveTo>
                    <a:cubicBezTo>
                      <a:pt x="17087" y="1"/>
                      <a:pt x="17022" y="15"/>
                      <a:pt x="16937" y="46"/>
                    </a:cubicBezTo>
                    <a:cubicBezTo>
                      <a:pt x="16585" y="199"/>
                      <a:pt x="16167" y="275"/>
                      <a:pt x="15751" y="275"/>
                    </a:cubicBezTo>
                    <a:cubicBezTo>
                      <a:pt x="15334" y="275"/>
                      <a:pt x="14919" y="199"/>
                      <a:pt x="14572" y="46"/>
                    </a:cubicBezTo>
                    <a:cubicBezTo>
                      <a:pt x="14510" y="23"/>
                      <a:pt x="14443" y="10"/>
                      <a:pt x="14378" y="10"/>
                    </a:cubicBezTo>
                    <a:cubicBezTo>
                      <a:pt x="14301" y="10"/>
                      <a:pt x="14226" y="28"/>
                      <a:pt x="14163" y="67"/>
                    </a:cubicBezTo>
                    <a:lnTo>
                      <a:pt x="189" y="8137"/>
                    </a:lnTo>
                    <a:cubicBezTo>
                      <a:pt x="63" y="8200"/>
                      <a:pt x="52" y="8295"/>
                      <a:pt x="147" y="8368"/>
                    </a:cubicBezTo>
                    <a:cubicBezTo>
                      <a:pt x="672" y="8778"/>
                      <a:pt x="672" y="9334"/>
                      <a:pt x="136" y="9745"/>
                    </a:cubicBezTo>
                    <a:cubicBezTo>
                      <a:pt x="0" y="9860"/>
                      <a:pt x="42" y="9902"/>
                      <a:pt x="178" y="9986"/>
                    </a:cubicBezTo>
                    <a:lnTo>
                      <a:pt x="4812" y="12686"/>
                    </a:lnTo>
                    <a:cubicBezTo>
                      <a:pt x="4896" y="12728"/>
                      <a:pt x="4956" y="12753"/>
                      <a:pt x="5029" y="12753"/>
                    </a:cubicBezTo>
                    <a:cubicBezTo>
                      <a:pt x="5084" y="12753"/>
                      <a:pt x="5146" y="12739"/>
                      <a:pt x="5232" y="12707"/>
                    </a:cubicBezTo>
                    <a:cubicBezTo>
                      <a:pt x="5584" y="12555"/>
                      <a:pt x="6002" y="12479"/>
                      <a:pt x="6419" y="12479"/>
                    </a:cubicBezTo>
                    <a:cubicBezTo>
                      <a:pt x="6837" y="12479"/>
                      <a:pt x="7255" y="12555"/>
                      <a:pt x="7607" y="12707"/>
                    </a:cubicBezTo>
                    <a:cubicBezTo>
                      <a:pt x="7666" y="12730"/>
                      <a:pt x="7727" y="12741"/>
                      <a:pt x="7787" y="12741"/>
                    </a:cubicBezTo>
                    <a:cubicBezTo>
                      <a:pt x="7866" y="12741"/>
                      <a:pt x="7945" y="12722"/>
                      <a:pt x="8016" y="12686"/>
                    </a:cubicBezTo>
                    <a:lnTo>
                      <a:pt x="21990" y="4617"/>
                    </a:lnTo>
                    <a:cubicBezTo>
                      <a:pt x="22106" y="4543"/>
                      <a:pt x="22127" y="4459"/>
                      <a:pt x="22032" y="4375"/>
                    </a:cubicBezTo>
                    <a:cubicBezTo>
                      <a:pt x="21497" y="3976"/>
                      <a:pt x="21507" y="3409"/>
                      <a:pt x="22032" y="3009"/>
                    </a:cubicBezTo>
                    <a:cubicBezTo>
                      <a:pt x="22169" y="2894"/>
                      <a:pt x="22127" y="2841"/>
                      <a:pt x="21990" y="2768"/>
                    </a:cubicBezTo>
                    <a:lnTo>
                      <a:pt x="17357" y="67"/>
                    </a:lnTo>
                    <a:cubicBezTo>
                      <a:pt x="17279" y="26"/>
                      <a:pt x="17218" y="1"/>
                      <a:pt x="17143" y="1"/>
                    </a:cubicBez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Google Shape;947;p53">
                <a:extLst>
                  <a:ext uri="{FF2B5EF4-FFF2-40B4-BE49-F238E27FC236}">
                    <a16:creationId xmlns:a16="http://schemas.microsoft.com/office/drawing/2014/main" id="{9CC03EF3-FE78-4642-9550-AFB7D050324C}"/>
                  </a:ext>
                </a:extLst>
              </p:cNvPr>
              <p:cNvSpPr/>
              <p:nvPr/>
            </p:nvSpPr>
            <p:spPr>
              <a:xfrm>
                <a:off x="1858300" y="3116637"/>
                <a:ext cx="150689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1782" extrusionOk="0">
                    <a:moveTo>
                      <a:pt x="1690" y="1"/>
                    </a:moveTo>
                    <a:cubicBezTo>
                      <a:pt x="1297" y="1"/>
                      <a:pt x="903" y="88"/>
                      <a:pt x="599" y="261"/>
                    </a:cubicBezTo>
                    <a:cubicBezTo>
                      <a:pt x="0" y="608"/>
                      <a:pt x="0" y="1175"/>
                      <a:pt x="589" y="1522"/>
                    </a:cubicBezTo>
                    <a:cubicBezTo>
                      <a:pt x="888" y="1695"/>
                      <a:pt x="1282" y="1782"/>
                      <a:pt x="1676" y="1782"/>
                    </a:cubicBezTo>
                    <a:cubicBezTo>
                      <a:pt x="2070" y="1782"/>
                      <a:pt x="2464" y="1695"/>
                      <a:pt x="2763" y="1522"/>
                    </a:cubicBezTo>
                    <a:cubicBezTo>
                      <a:pt x="3372" y="1175"/>
                      <a:pt x="3372" y="608"/>
                      <a:pt x="2774" y="261"/>
                    </a:cubicBezTo>
                    <a:cubicBezTo>
                      <a:pt x="2474" y="88"/>
                      <a:pt x="2083" y="1"/>
                      <a:pt x="169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Google Shape;948;p53">
                <a:extLst>
                  <a:ext uri="{FF2B5EF4-FFF2-40B4-BE49-F238E27FC236}">
                    <a16:creationId xmlns:a16="http://schemas.microsoft.com/office/drawing/2014/main" id="{9E7B7F97-E114-4676-B5A8-46D717777912}"/>
                  </a:ext>
                </a:extLst>
              </p:cNvPr>
              <p:cNvSpPr/>
              <p:nvPr/>
            </p:nvSpPr>
            <p:spPr>
              <a:xfrm>
                <a:off x="2391956" y="2808284"/>
                <a:ext cx="151225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782" extrusionOk="0">
                    <a:moveTo>
                      <a:pt x="1698" y="0"/>
                    </a:moveTo>
                    <a:cubicBezTo>
                      <a:pt x="1304" y="0"/>
                      <a:pt x="910" y="87"/>
                      <a:pt x="610" y="260"/>
                    </a:cubicBezTo>
                    <a:cubicBezTo>
                      <a:pt x="12" y="607"/>
                      <a:pt x="1" y="1174"/>
                      <a:pt x="600" y="1521"/>
                    </a:cubicBezTo>
                    <a:cubicBezTo>
                      <a:pt x="899" y="1694"/>
                      <a:pt x="1293" y="1781"/>
                      <a:pt x="1687" y="1781"/>
                    </a:cubicBezTo>
                    <a:cubicBezTo>
                      <a:pt x="2081" y="1781"/>
                      <a:pt x="2476" y="1694"/>
                      <a:pt x="2775" y="1521"/>
                    </a:cubicBezTo>
                    <a:cubicBezTo>
                      <a:pt x="3384" y="1174"/>
                      <a:pt x="3384" y="607"/>
                      <a:pt x="2786" y="260"/>
                    </a:cubicBezTo>
                    <a:cubicBezTo>
                      <a:pt x="2486" y="87"/>
                      <a:pt x="2092" y="0"/>
                      <a:pt x="1698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Google Shape;949;p53">
                <a:extLst>
                  <a:ext uri="{FF2B5EF4-FFF2-40B4-BE49-F238E27FC236}">
                    <a16:creationId xmlns:a16="http://schemas.microsoft.com/office/drawing/2014/main" id="{F47E33D4-56BC-4557-951E-7F1CAB2A3DF3}"/>
                  </a:ext>
                </a:extLst>
              </p:cNvPr>
              <p:cNvSpPr/>
              <p:nvPr/>
            </p:nvSpPr>
            <p:spPr>
              <a:xfrm>
                <a:off x="2106565" y="2933957"/>
                <a:ext cx="187814" cy="120667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1" extrusionOk="0">
                    <a:moveTo>
                      <a:pt x="1168" y="872"/>
                    </a:moveTo>
                    <a:lnTo>
                      <a:pt x="1682" y="1250"/>
                    </a:lnTo>
                    <a:cubicBezTo>
                      <a:pt x="1514" y="1292"/>
                      <a:pt x="1398" y="1313"/>
                      <a:pt x="1308" y="1313"/>
                    </a:cubicBezTo>
                    <a:cubicBezTo>
                      <a:pt x="1217" y="1313"/>
                      <a:pt x="1152" y="1292"/>
                      <a:pt x="1083" y="1250"/>
                    </a:cubicBezTo>
                    <a:cubicBezTo>
                      <a:pt x="915" y="1156"/>
                      <a:pt x="936" y="1030"/>
                      <a:pt x="1168" y="872"/>
                    </a:cubicBezTo>
                    <a:close/>
                    <a:moveTo>
                      <a:pt x="2860" y="1442"/>
                    </a:moveTo>
                    <a:cubicBezTo>
                      <a:pt x="2954" y="1442"/>
                      <a:pt x="3027" y="1463"/>
                      <a:pt x="3101" y="1502"/>
                    </a:cubicBezTo>
                    <a:cubicBezTo>
                      <a:pt x="3290" y="1618"/>
                      <a:pt x="3321" y="1755"/>
                      <a:pt x="3111" y="1902"/>
                    </a:cubicBezTo>
                    <a:lnTo>
                      <a:pt x="2554" y="1492"/>
                    </a:lnTo>
                    <a:cubicBezTo>
                      <a:pt x="2681" y="1458"/>
                      <a:pt x="2779" y="1442"/>
                      <a:pt x="2860" y="1442"/>
                    </a:cubicBezTo>
                    <a:close/>
                    <a:moveTo>
                      <a:pt x="547" y="0"/>
                    </a:moveTo>
                    <a:lnTo>
                      <a:pt x="243" y="179"/>
                    </a:lnTo>
                    <a:lnTo>
                      <a:pt x="736" y="547"/>
                    </a:lnTo>
                    <a:lnTo>
                      <a:pt x="684" y="578"/>
                    </a:lnTo>
                    <a:cubicBezTo>
                      <a:pt x="127" y="904"/>
                      <a:pt x="1" y="1261"/>
                      <a:pt x="568" y="1597"/>
                    </a:cubicBezTo>
                    <a:cubicBezTo>
                      <a:pt x="786" y="1719"/>
                      <a:pt x="1004" y="1780"/>
                      <a:pt x="1261" y="1780"/>
                    </a:cubicBezTo>
                    <a:cubicBezTo>
                      <a:pt x="1512" y="1780"/>
                      <a:pt x="1801" y="1722"/>
                      <a:pt x="2165" y="1608"/>
                    </a:cubicBezTo>
                    <a:lnTo>
                      <a:pt x="2796" y="2081"/>
                    </a:lnTo>
                    <a:cubicBezTo>
                      <a:pt x="2501" y="2228"/>
                      <a:pt x="2155" y="2385"/>
                      <a:pt x="2134" y="2396"/>
                    </a:cubicBezTo>
                    <a:lnTo>
                      <a:pt x="2512" y="2679"/>
                    </a:lnTo>
                    <a:cubicBezTo>
                      <a:pt x="2533" y="2669"/>
                      <a:pt x="2870" y="2543"/>
                      <a:pt x="3216" y="2385"/>
                    </a:cubicBezTo>
                    <a:lnTo>
                      <a:pt x="3636" y="2700"/>
                    </a:lnTo>
                    <a:lnTo>
                      <a:pt x="3972" y="2543"/>
                    </a:lnTo>
                    <a:lnTo>
                      <a:pt x="3542" y="2217"/>
                    </a:lnTo>
                    <a:cubicBezTo>
                      <a:pt x="4077" y="1913"/>
                      <a:pt x="4204" y="1513"/>
                      <a:pt x="3605" y="1166"/>
                    </a:cubicBezTo>
                    <a:cubicBezTo>
                      <a:pt x="3380" y="1032"/>
                      <a:pt x="3179" y="969"/>
                      <a:pt x="2937" y="969"/>
                    </a:cubicBezTo>
                    <a:cubicBezTo>
                      <a:pt x="2705" y="969"/>
                      <a:pt x="2436" y="1027"/>
                      <a:pt x="2071" y="1135"/>
                    </a:cubicBezTo>
                    <a:lnTo>
                      <a:pt x="1483" y="694"/>
                    </a:lnTo>
                    <a:cubicBezTo>
                      <a:pt x="1756" y="557"/>
                      <a:pt x="2071" y="410"/>
                      <a:pt x="2092" y="400"/>
                    </a:cubicBezTo>
                    <a:lnTo>
                      <a:pt x="1693" y="126"/>
                    </a:lnTo>
                    <a:cubicBezTo>
                      <a:pt x="1682" y="126"/>
                      <a:pt x="1378" y="242"/>
                      <a:pt x="1073" y="389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" name="Google Shape;950;p53">
              <a:extLst>
                <a:ext uri="{FF2B5EF4-FFF2-40B4-BE49-F238E27FC236}">
                  <a16:creationId xmlns:a16="http://schemas.microsoft.com/office/drawing/2014/main" id="{02310912-4A10-4E53-9F02-AEF87B7EA231}"/>
                </a:ext>
              </a:extLst>
            </p:cNvPr>
            <p:cNvSpPr/>
            <p:nvPr/>
          </p:nvSpPr>
          <p:spPr>
            <a:xfrm>
              <a:off x="1441496" y="1780403"/>
              <a:ext cx="750382" cy="1294901"/>
            </a:xfrm>
            <a:custGeom>
              <a:avLst/>
              <a:gdLst/>
              <a:ahLst/>
              <a:cxnLst/>
              <a:rect l="l" t="t" r="r" b="b"/>
              <a:pathLst>
                <a:path w="19953" h="34432" fill="none" extrusionOk="0">
                  <a:moveTo>
                    <a:pt x="1" y="0"/>
                  </a:moveTo>
                  <a:lnTo>
                    <a:pt x="19133" y="11043"/>
                  </a:lnTo>
                  <a:cubicBezTo>
                    <a:pt x="19574" y="11305"/>
                    <a:pt x="19943" y="11936"/>
                    <a:pt x="19943" y="12440"/>
                  </a:cubicBezTo>
                  <a:lnTo>
                    <a:pt x="19953" y="34431"/>
                  </a:lnTo>
                </a:path>
              </a:pathLst>
            </a:custGeom>
            <a:noFill/>
            <a:ln w="7350" cap="flat" cmpd="sng">
              <a:solidFill>
                <a:srgbClr val="FF6F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E9EAF9"/>
                </a:solidFill>
                <a:effectLst/>
                <a:uLnTx/>
                <a:uFillTx/>
              </a:endParaRPr>
            </a:p>
          </p:txBody>
        </p:sp>
        <p:grpSp>
          <p:nvGrpSpPr>
            <p:cNvPr id="8" name="Google Shape;951;p53">
              <a:extLst>
                <a:ext uri="{FF2B5EF4-FFF2-40B4-BE49-F238E27FC236}">
                  <a16:creationId xmlns:a16="http://schemas.microsoft.com/office/drawing/2014/main" id="{BF98F03C-BED9-4865-98BE-21CF2385A286}"/>
                </a:ext>
              </a:extLst>
            </p:cNvPr>
            <p:cNvGrpSpPr/>
            <p:nvPr/>
          </p:nvGrpSpPr>
          <p:grpSpPr>
            <a:xfrm>
              <a:off x="1791664" y="3016450"/>
              <a:ext cx="938089" cy="1008684"/>
              <a:chOff x="2342231" y="2896027"/>
              <a:chExt cx="1114384" cy="1198247"/>
            </a:xfrm>
          </p:grpSpPr>
          <p:sp>
            <p:nvSpPr>
              <p:cNvPr id="9" name="Google Shape;952;p53">
                <a:extLst>
                  <a:ext uri="{FF2B5EF4-FFF2-40B4-BE49-F238E27FC236}">
                    <a16:creationId xmlns:a16="http://schemas.microsoft.com/office/drawing/2014/main" id="{63762286-6D98-4989-8BAC-614E124A21B2}"/>
                  </a:ext>
                </a:extLst>
              </p:cNvPr>
              <p:cNvSpPr/>
              <p:nvPr/>
            </p:nvSpPr>
            <p:spPr>
              <a:xfrm>
                <a:off x="2845909" y="3457335"/>
                <a:ext cx="582071" cy="238833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6" extrusionOk="0">
                    <a:moveTo>
                      <a:pt x="0" y="0"/>
                    </a:moveTo>
                    <a:lnTo>
                      <a:pt x="0" y="1555"/>
                    </a:lnTo>
                    <a:cubicBezTo>
                      <a:pt x="0" y="2522"/>
                      <a:pt x="641" y="3499"/>
                      <a:pt x="1923" y="4235"/>
                    </a:cubicBezTo>
                    <a:cubicBezTo>
                      <a:pt x="3199" y="4975"/>
                      <a:pt x="4867" y="5345"/>
                      <a:pt x="6534" y="5345"/>
                    </a:cubicBezTo>
                    <a:cubicBezTo>
                      <a:pt x="8201" y="5345"/>
                      <a:pt x="9866" y="4975"/>
                      <a:pt x="11137" y="4235"/>
                    </a:cubicBezTo>
                    <a:cubicBezTo>
                      <a:pt x="12398" y="3509"/>
                      <a:pt x="13029" y="2543"/>
                      <a:pt x="13029" y="1587"/>
                    </a:cubicBezTo>
                    <a:lnTo>
                      <a:pt x="13029" y="42"/>
                    </a:lnTo>
                    <a:cubicBezTo>
                      <a:pt x="10958" y="4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Google Shape;953;p53">
                <a:extLst>
                  <a:ext uri="{FF2B5EF4-FFF2-40B4-BE49-F238E27FC236}">
                    <a16:creationId xmlns:a16="http://schemas.microsoft.com/office/drawing/2014/main" id="{FEFECA1A-6173-431D-98BF-6DCB84F5E512}"/>
                  </a:ext>
                </a:extLst>
              </p:cNvPr>
              <p:cNvSpPr/>
              <p:nvPr/>
            </p:nvSpPr>
            <p:spPr>
              <a:xfrm>
                <a:off x="2817271" y="3289756"/>
                <a:ext cx="639344" cy="337028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4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70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Google Shape;954;p53">
                <a:extLst>
                  <a:ext uri="{FF2B5EF4-FFF2-40B4-BE49-F238E27FC236}">
                    <a16:creationId xmlns:a16="http://schemas.microsoft.com/office/drawing/2014/main" id="{0E1B8046-2B0B-49FD-A341-396BDE7CFE58}"/>
                  </a:ext>
                </a:extLst>
              </p:cNvPr>
              <p:cNvSpPr/>
              <p:nvPr/>
            </p:nvSpPr>
            <p:spPr>
              <a:xfrm>
                <a:off x="2908812" y="3329160"/>
                <a:ext cx="456713" cy="14278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6" extrusionOk="0">
                    <a:moveTo>
                      <a:pt x="5093" y="1"/>
                    </a:moveTo>
                    <a:cubicBezTo>
                      <a:pt x="3817" y="1"/>
                      <a:pt x="2543" y="284"/>
                      <a:pt x="1576" y="852"/>
                    </a:cubicBezTo>
                    <a:cubicBezTo>
                      <a:pt x="473" y="1482"/>
                      <a:pt x="0" y="2344"/>
                      <a:pt x="147" y="3174"/>
                    </a:cubicBezTo>
                    <a:cubicBezTo>
                      <a:pt x="263" y="2544"/>
                      <a:pt x="736" y="1923"/>
                      <a:pt x="1576" y="1440"/>
                    </a:cubicBezTo>
                    <a:cubicBezTo>
                      <a:pt x="2543" y="878"/>
                      <a:pt x="3817" y="597"/>
                      <a:pt x="5093" y="597"/>
                    </a:cubicBezTo>
                    <a:cubicBezTo>
                      <a:pt x="6370" y="597"/>
                      <a:pt x="7649" y="878"/>
                      <a:pt x="8626" y="1440"/>
                    </a:cubicBezTo>
                    <a:cubicBezTo>
                      <a:pt x="9477" y="1934"/>
                      <a:pt x="9961" y="2554"/>
                      <a:pt x="10066" y="3195"/>
                    </a:cubicBezTo>
                    <a:cubicBezTo>
                      <a:pt x="10223" y="2355"/>
                      <a:pt x="9740" y="1493"/>
                      <a:pt x="8626" y="852"/>
                    </a:cubicBezTo>
                    <a:cubicBezTo>
                      <a:pt x="7649" y="284"/>
                      <a:pt x="6370" y="1"/>
                      <a:pt x="5093" y="1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Google Shape;955;p53">
                <a:extLst>
                  <a:ext uri="{FF2B5EF4-FFF2-40B4-BE49-F238E27FC236}">
                    <a16:creationId xmlns:a16="http://schemas.microsoft.com/office/drawing/2014/main" id="{8C90983B-82F0-4562-9B68-4376FC6465A8}"/>
                  </a:ext>
                </a:extLst>
              </p:cNvPr>
              <p:cNvSpPr/>
              <p:nvPr/>
            </p:nvSpPr>
            <p:spPr>
              <a:xfrm>
                <a:off x="2915380" y="3355832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3"/>
                    </a:cubicBezTo>
                    <a:cubicBezTo>
                      <a:pt x="589" y="1326"/>
                      <a:pt x="116" y="1947"/>
                      <a:pt x="0" y="2577"/>
                    </a:cubicBezTo>
                    <a:cubicBezTo>
                      <a:pt x="116" y="3218"/>
                      <a:pt x="599" y="3848"/>
                      <a:pt x="1450" y="4331"/>
                    </a:cubicBezTo>
                    <a:cubicBezTo>
                      <a:pt x="2427" y="4899"/>
                      <a:pt x="3704" y="5182"/>
                      <a:pt x="4979" y="5182"/>
                    </a:cubicBezTo>
                    <a:cubicBezTo>
                      <a:pt x="6254" y="5182"/>
                      <a:pt x="7528" y="4899"/>
                      <a:pt x="8500" y="4331"/>
                    </a:cubicBezTo>
                    <a:cubicBezTo>
                      <a:pt x="9340" y="3848"/>
                      <a:pt x="9814" y="3229"/>
                      <a:pt x="9919" y="2598"/>
                    </a:cubicBezTo>
                    <a:cubicBezTo>
                      <a:pt x="9814" y="1957"/>
                      <a:pt x="9330" y="1337"/>
                      <a:pt x="8479" y="843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Google Shape;956;p53">
                <a:extLst>
                  <a:ext uri="{FF2B5EF4-FFF2-40B4-BE49-F238E27FC236}">
                    <a16:creationId xmlns:a16="http://schemas.microsoft.com/office/drawing/2014/main" id="{95C9A35B-AD62-4D1F-9118-F17443D0F98C}"/>
                  </a:ext>
                </a:extLst>
              </p:cNvPr>
              <p:cNvSpPr/>
              <p:nvPr/>
            </p:nvSpPr>
            <p:spPr>
              <a:xfrm>
                <a:off x="2908812" y="3316472"/>
                <a:ext cx="456713" cy="283597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8" fill="none" extrusionOk="0">
                    <a:moveTo>
                      <a:pt x="10066" y="3479"/>
                    </a:moveTo>
                    <a:cubicBezTo>
                      <a:pt x="10223" y="2639"/>
                      <a:pt x="9740" y="1777"/>
                      <a:pt x="8626" y="1136"/>
                    </a:cubicBezTo>
                    <a:cubicBezTo>
                      <a:pt x="6672" y="1"/>
                      <a:pt x="3510" y="1"/>
                      <a:pt x="1576" y="1136"/>
                    </a:cubicBezTo>
                    <a:cubicBezTo>
                      <a:pt x="473" y="1766"/>
                      <a:pt x="0" y="2628"/>
                      <a:pt x="147" y="3458"/>
                    </a:cubicBezTo>
                    <a:cubicBezTo>
                      <a:pt x="263" y="4099"/>
                      <a:pt x="746" y="4729"/>
                      <a:pt x="1597" y="5212"/>
                    </a:cubicBezTo>
                    <a:cubicBezTo>
                      <a:pt x="3552" y="6347"/>
                      <a:pt x="6704" y="6347"/>
                      <a:pt x="8647" y="5212"/>
                    </a:cubicBezTo>
                    <a:cubicBezTo>
                      <a:pt x="9487" y="4729"/>
                      <a:pt x="9961" y="4110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Google Shape;957;p53">
                <a:extLst>
                  <a:ext uri="{FF2B5EF4-FFF2-40B4-BE49-F238E27FC236}">
                    <a16:creationId xmlns:a16="http://schemas.microsoft.com/office/drawing/2014/main" id="{F660E1DA-2151-4CC9-9ECD-DC192E028893}"/>
                  </a:ext>
                </a:extLst>
              </p:cNvPr>
              <p:cNvSpPr/>
              <p:nvPr/>
            </p:nvSpPr>
            <p:spPr>
              <a:xfrm>
                <a:off x="2915380" y="33432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07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Google Shape;958;p53">
                <a:extLst>
                  <a:ext uri="{FF2B5EF4-FFF2-40B4-BE49-F238E27FC236}">
                    <a16:creationId xmlns:a16="http://schemas.microsoft.com/office/drawing/2014/main" id="{A0155A79-15F5-4054-A7C1-4ED4049B2A24}"/>
                  </a:ext>
                </a:extLst>
              </p:cNvPr>
              <p:cNvSpPr/>
              <p:nvPr/>
            </p:nvSpPr>
            <p:spPr>
              <a:xfrm>
                <a:off x="3028946" y="3402875"/>
                <a:ext cx="216450" cy="12442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85" extrusionOk="0">
                    <a:moveTo>
                      <a:pt x="4246" y="0"/>
                    </a:moveTo>
                    <a:lnTo>
                      <a:pt x="3625" y="357"/>
                    </a:lnTo>
                    <a:cubicBezTo>
                      <a:pt x="3322" y="239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8"/>
                    </a:cubicBezTo>
                    <a:cubicBezTo>
                      <a:pt x="863" y="988"/>
                      <a:pt x="2754" y="1713"/>
                      <a:pt x="2228" y="2018"/>
                    </a:cubicBezTo>
                    <a:cubicBezTo>
                      <a:pt x="2164" y="2058"/>
                      <a:pt x="2089" y="2077"/>
                      <a:pt x="2007" y="2077"/>
                    </a:cubicBezTo>
                    <a:cubicBezTo>
                      <a:pt x="1876" y="2077"/>
                      <a:pt x="1730" y="2028"/>
                      <a:pt x="1587" y="1944"/>
                    </a:cubicBezTo>
                    <a:cubicBezTo>
                      <a:pt x="1272" y="1765"/>
                      <a:pt x="989" y="1398"/>
                      <a:pt x="947" y="1062"/>
                    </a:cubicBezTo>
                    <a:lnTo>
                      <a:pt x="74" y="1230"/>
                    </a:lnTo>
                    <a:cubicBezTo>
                      <a:pt x="127" y="1524"/>
                      <a:pt x="337" y="1828"/>
                      <a:pt x="652" y="2081"/>
                    </a:cubicBezTo>
                    <a:lnTo>
                      <a:pt x="1" y="2470"/>
                    </a:lnTo>
                    <a:lnTo>
                      <a:pt x="557" y="2785"/>
                    </a:lnTo>
                    <a:lnTo>
                      <a:pt x="1199" y="2417"/>
                    </a:lnTo>
                    <a:cubicBezTo>
                      <a:pt x="1536" y="2571"/>
                      <a:pt x="1904" y="2661"/>
                      <a:pt x="2255" y="2661"/>
                    </a:cubicBezTo>
                    <a:cubicBezTo>
                      <a:pt x="2548" y="2661"/>
                      <a:pt x="2829" y="2598"/>
                      <a:pt x="3069" y="2459"/>
                    </a:cubicBezTo>
                    <a:cubicBezTo>
                      <a:pt x="4141" y="1839"/>
                      <a:pt x="2270" y="1093"/>
                      <a:pt x="2785" y="799"/>
                    </a:cubicBezTo>
                    <a:cubicBezTo>
                      <a:pt x="2837" y="767"/>
                      <a:pt x="2901" y="751"/>
                      <a:pt x="2970" y="751"/>
                    </a:cubicBezTo>
                    <a:cubicBezTo>
                      <a:pt x="3081" y="751"/>
                      <a:pt x="3208" y="791"/>
                      <a:pt x="3331" y="862"/>
                    </a:cubicBezTo>
                    <a:cubicBezTo>
                      <a:pt x="3573" y="999"/>
                      <a:pt x="3836" y="1303"/>
                      <a:pt x="3973" y="1587"/>
                    </a:cubicBezTo>
                    <a:lnTo>
                      <a:pt x="4844" y="1419"/>
                    </a:lnTo>
                    <a:cubicBezTo>
                      <a:pt x="4760" y="1167"/>
                      <a:pt x="4529" y="904"/>
                      <a:pt x="4204" y="673"/>
                    </a:cubicBezTo>
                    <a:lnTo>
                      <a:pt x="4813" y="315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Google Shape;959;p53">
                <a:extLst>
                  <a:ext uri="{FF2B5EF4-FFF2-40B4-BE49-F238E27FC236}">
                    <a16:creationId xmlns:a16="http://schemas.microsoft.com/office/drawing/2014/main" id="{9E48D932-A843-43EB-927B-37E16C8A9DB5}"/>
                  </a:ext>
                </a:extLst>
              </p:cNvPr>
              <p:cNvSpPr/>
              <p:nvPr/>
            </p:nvSpPr>
            <p:spPr>
              <a:xfrm>
                <a:off x="2845909" y="3359227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1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4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77"/>
                    </a:cubicBezTo>
                    <a:lnTo>
                      <a:pt x="13029" y="32"/>
                    </a:lnTo>
                    <a:cubicBezTo>
                      <a:pt x="10958" y="32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Google Shape;960;p53">
                <a:extLst>
                  <a:ext uri="{FF2B5EF4-FFF2-40B4-BE49-F238E27FC236}">
                    <a16:creationId xmlns:a16="http://schemas.microsoft.com/office/drawing/2014/main" id="{551BC07C-78CB-4338-8A9B-635D3603DD3F}"/>
                  </a:ext>
                </a:extLst>
              </p:cNvPr>
              <p:cNvSpPr/>
              <p:nvPr/>
            </p:nvSpPr>
            <p:spPr>
              <a:xfrm>
                <a:off x="2817271" y="3191290"/>
                <a:ext cx="639344" cy="337296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0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3"/>
                      <a:pt x="21" y="4967"/>
                      <a:pt x="2575" y="6438"/>
                    </a:cubicBezTo>
                    <a:cubicBezTo>
                      <a:pt x="3846" y="7179"/>
                      <a:pt x="5514" y="7550"/>
                      <a:pt x="7180" y="7550"/>
                    </a:cubicBezTo>
                    <a:cubicBezTo>
                      <a:pt x="8847" y="7550"/>
                      <a:pt x="10512" y="7179"/>
                      <a:pt x="11778" y="6438"/>
                    </a:cubicBezTo>
                    <a:cubicBezTo>
                      <a:pt x="14310" y="4967"/>
                      <a:pt x="14300" y="2583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Google Shape;961;p53">
                <a:extLst>
                  <a:ext uri="{FF2B5EF4-FFF2-40B4-BE49-F238E27FC236}">
                    <a16:creationId xmlns:a16="http://schemas.microsoft.com/office/drawing/2014/main" id="{2E06F764-24A5-4404-B7EC-5163D89C21A2}"/>
                  </a:ext>
                </a:extLst>
              </p:cNvPr>
              <p:cNvSpPr/>
              <p:nvPr/>
            </p:nvSpPr>
            <p:spPr>
              <a:xfrm>
                <a:off x="2908812" y="3230963"/>
                <a:ext cx="456713" cy="142379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8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5"/>
                      <a:pt x="0" y="2346"/>
                      <a:pt x="147" y="3176"/>
                    </a:cubicBezTo>
                    <a:cubicBezTo>
                      <a:pt x="263" y="2535"/>
                      <a:pt x="736" y="1926"/>
                      <a:pt x="1576" y="1443"/>
                    </a:cubicBezTo>
                    <a:cubicBezTo>
                      <a:pt x="2543" y="875"/>
                      <a:pt x="3817" y="592"/>
                      <a:pt x="5093" y="592"/>
                    </a:cubicBezTo>
                    <a:cubicBezTo>
                      <a:pt x="6370" y="592"/>
                      <a:pt x="7649" y="875"/>
                      <a:pt x="8626" y="1443"/>
                    </a:cubicBezTo>
                    <a:cubicBezTo>
                      <a:pt x="9477" y="1926"/>
                      <a:pt x="9961" y="2556"/>
                      <a:pt x="10066" y="3187"/>
                    </a:cubicBezTo>
                    <a:cubicBezTo>
                      <a:pt x="10223" y="2356"/>
                      <a:pt x="9740" y="1485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Google Shape;962;p53">
                <a:extLst>
                  <a:ext uri="{FF2B5EF4-FFF2-40B4-BE49-F238E27FC236}">
                    <a16:creationId xmlns:a16="http://schemas.microsoft.com/office/drawing/2014/main" id="{71C4ED7D-F647-429C-96C0-09DF0C14E15E}"/>
                  </a:ext>
                </a:extLst>
              </p:cNvPr>
              <p:cNvSpPr/>
              <p:nvPr/>
            </p:nvSpPr>
            <p:spPr>
              <a:xfrm>
                <a:off x="2915380" y="3257366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1"/>
                    </a:moveTo>
                    <a:cubicBezTo>
                      <a:pt x="3670" y="1"/>
                      <a:pt x="2396" y="284"/>
                      <a:pt x="1429" y="852"/>
                    </a:cubicBezTo>
                    <a:cubicBezTo>
                      <a:pt x="589" y="1335"/>
                      <a:pt x="116" y="1944"/>
                      <a:pt x="0" y="2585"/>
                    </a:cubicBezTo>
                    <a:cubicBezTo>
                      <a:pt x="116" y="3226"/>
                      <a:pt x="599" y="3846"/>
                      <a:pt x="1450" y="4340"/>
                    </a:cubicBezTo>
                    <a:cubicBezTo>
                      <a:pt x="2427" y="4902"/>
                      <a:pt x="3704" y="5183"/>
                      <a:pt x="4979" y="5183"/>
                    </a:cubicBezTo>
                    <a:cubicBezTo>
                      <a:pt x="6254" y="5183"/>
                      <a:pt x="7528" y="4902"/>
                      <a:pt x="8500" y="4340"/>
                    </a:cubicBezTo>
                    <a:cubicBezTo>
                      <a:pt x="9340" y="3857"/>
                      <a:pt x="9814" y="3236"/>
                      <a:pt x="9919" y="2596"/>
                    </a:cubicBezTo>
                    <a:cubicBezTo>
                      <a:pt x="9814" y="1965"/>
                      <a:pt x="9330" y="1335"/>
                      <a:pt x="8479" y="852"/>
                    </a:cubicBezTo>
                    <a:cubicBezTo>
                      <a:pt x="7502" y="284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963;p53">
                <a:extLst>
                  <a:ext uri="{FF2B5EF4-FFF2-40B4-BE49-F238E27FC236}">
                    <a16:creationId xmlns:a16="http://schemas.microsoft.com/office/drawing/2014/main" id="{6800664E-18BF-4095-82DB-A6F782560746}"/>
                  </a:ext>
                </a:extLst>
              </p:cNvPr>
              <p:cNvSpPr/>
              <p:nvPr/>
            </p:nvSpPr>
            <p:spPr>
              <a:xfrm>
                <a:off x="2908812" y="3218409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68"/>
                    </a:moveTo>
                    <a:cubicBezTo>
                      <a:pt x="10223" y="2637"/>
                      <a:pt x="9740" y="1766"/>
                      <a:pt x="8626" y="1124"/>
                    </a:cubicBezTo>
                    <a:cubicBezTo>
                      <a:pt x="6672" y="1"/>
                      <a:pt x="3510" y="1"/>
                      <a:pt x="1576" y="1124"/>
                    </a:cubicBezTo>
                    <a:cubicBezTo>
                      <a:pt x="473" y="1766"/>
                      <a:pt x="0" y="2627"/>
                      <a:pt x="147" y="3457"/>
                    </a:cubicBezTo>
                    <a:cubicBezTo>
                      <a:pt x="263" y="4098"/>
                      <a:pt x="746" y="4718"/>
                      <a:pt x="1597" y="5212"/>
                    </a:cubicBezTo>
                    <a:cubicBezTo>
                      <a:pt x="3552" y="6336"/>
                      <a:pt x="6704" y="6336"/>
                      <a:pt x="8647" y="5212"/>
                    </a:cubicBezTo>
                    <a:cubicBezTo>
                      <a:pt x="9487" y="4729"/>
                      <a:pt x="9961" y="4108"/>
                      <a:pt x="10066" y="346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964;p53">
                <a:extLst>
                  <a:ext uri="{FF2B5EF4-FFF2-40B4-BE49-F238E27FC236}">
                    <a16:creationId xmlns:a16="http://schemas.microsoft.com/office/drawing/2014/main" id="{0CDC7CB9-87AC-447D-A549-F378A21D09C9}"/>
                  </a:ext>
                </a:extLst>
              </p:cNvPr>
              <p:cNvSpPr/>
              <p:nvPr/>
            </p:nvSpPr>
            <p:spPr>
              <a:xfrm>
                <a:off x="2915380" y="32446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80"/>
                    </a:lnTo>
                    <a:cubicBezTo>
                      <a:pt x="9814" y="2249"/>
                      <a:pt x="9330" y="1619"/>
                      <a:pt x="8479" y="1136"/>
                    </a:cubicBezTo>
                    <a:cubicBezTo>
                      <a:pt x="6525" y="1"/>
                      <a:pt x="3363" y="1"/>
                      <a:pt x="1429" y="1136"/>
                    </a:cubicBezTo>
                    <a:cubicBezTo>
                      <a:pt x="589" y="1619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965;p53">
                <a:extLst>
                  <a:ext uri="{FF2B5EF4-FFF2-40B4-BE49-F238E27FC236}">
                    <a16:creationId xmlns:a16="http://schemas.microsoft.com/office/drawing/2014/main" id="{157D087D-5E48-4F10-A2BE-66294C55ADAA}"/>
                  </a:ext>
                </a:extLst>
              </p:cNvPr>
              <p:cNvSpPr/>
              <p:nvPr/>
            </p:nvSpPr>
            <p:spPr>
              <a:xfrm>
                <a:off x="3028946" y="3304276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6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9"/>
                      <a:pt x="947" y="1073"/>
                    </a:cubicBezTo>
                    <a:lnTo>
                      <a:pt x="74" y="1241"/>
                    </a:lnTo>
                    <a:cubicBezTo>
                      <a:pt x="127" y="1525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3" y="2576"/>
                      <a:pt x="1898" y="2665"/>
                      <a:pt x="2245" y="2665"/>
                    </a:cubicBezTo>
                    <a:cubicBezTo>
                      <a:pt x="2542" y="2665"/>
                      <a:pt x="2827" y="2600"/>
                      <a:pt x="3069" y="2459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2"/>
                    </a:cubicBezTo>
                    <a:cubicBezTo>
                      <a:pt x="3573" y="1009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966;p53">
                <a:extLst>
                  <a:ext uri="{FF2B5EF4-FFF2-40B4-BE49-F238E27FC236}">
                    <a16:creationId xmlns:a16="http://schemas.microsoft.com/office/drawing/2014/main" id="{30B125E9-77A1-495F-B145-6FD098C8D8D5}"/>
                  </a:ext>
                </a:extLst>
              </p:cNvPr>
              <p:cNvSpPr/>
              <p:nvPr/>
            </p:nvSpPr>
            <p:spPr>
              <a:xfrm>
                <a:off x="2845909" y="3260672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98"/>
                      <a:pt x="1923" y="4234"/>
                    </a:cubicBezTo>
                    <a:cubicBezTo>
                      <a:pt x="3199" y="4969"/>
                      <a:pt x="4867" y="5337"/>
                      <a:pt x="6534" y="5337"/>
                    </a:cubicBezTo>
                    <a:cubicBezTo>
                      <a:pt x="8201" y="5337"/>
                      <a:pt x="9866" y="4969"/>
                      <a:pt x="11137" y="4234"/>
                    </a:cubicBezTo>
                    <a:cubicBezTo>
                      <a:pt x="12398" y="3498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967;p53">
                <a:extLst>
                  <a:ext uri="{FF2B5EF4-FFF2-40B4-BE49-F238E27FC236}">
                    <a16:creationId xmlns:a16="http://schemas.microsoft.com/office/drawing/2014/main" id="{E65492B1-2914-4061-A02D-F2FADC06E25C}"/>
                  </a:ext>
                </a:extLst>
              </p:cNvPr>
              <p:cNvSpPr/>
              <p:nvPr/>
            </p:nvSpPr>
            <p:spPr>
              <a:xfrm>
                <a:off x="2817271" y="30930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59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968;p53">
                <a:extLst>
                  <a:ext uri="{FF2B5EF4-FFF2-40B4-BE49-F238E27FC236}">
                    <a16:creationId xmlns:a16="http://schemas.microsoft.com/office/drawing/2014/main" id="{1B90318F-CE85-4BD5-8352-A3C6B2BA9E21}"/>
                  </a:ext>
                </a:extLst>
              </p:cNvPr>
              <p:cNvSpPr/>
              <p:nvPr/>
            </p:nvSpPr>
            <p:spPr>
              <a:xfrm>
                <a:off x="2908812" y="3132408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5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80"/>
                      <a:pt x="3817" y="599"/>
                      <a:pt x="5093" y="599"/>
                    </a:cubicBezTo>
                    <a:cubicBezTo>
                      <a:pt x="6370" y="599"/>
                      <a:pt x="7649" y="880"/>
                      <a:pt x="8626" y="1442"/>
                    </a:cubicBezTo>
                    <a:cubicBezTo>
                      <a:pt x="9477" y="1936"/>
                      <a:pt x="9961" y="2556"/>
                      <a:pt x="10066" y="3196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969;p53">
                <a:extLst>
                  <a:ext uri="{FF2B5EF4-FFF2-40B4-BE49-F238E27FC236}">
                    <a16:creationId xmlns:a16="http://schemas.microsoft.com/office/drawing/2014/main" id="{38617FCA-2E07-4DA7-80D4-911CD2967E8C}"/>
                  </a:ext>
                </a:extLst>
              </p:cNvPr>
              <p:cNvSpPr/>
              <p:nvPr/>
            </p:nvSpPr>
            <p:spPr>
              <a:xfrm>
                <a:off x="2915380" y="3159124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28"/>
                      <a:pt x="116" y="1947"/>
                      <a:pt x="0" y="2577"/>
                    </a:cubicBezTo>
                    <a:cubicBezTo>
                      <a:pt x="116" y="3219"/>
                      <a:pt x="599" y="3849"/>
                      <a:pt x="1450" y="4332"/>
                    </a:cubicBezTo>
                    <a:cubicBezTo>
                      <a:pt x="2427" y="4900"/>
                      <a:pt x="3704" y="5183"/>
                      <a:pt x="4979" y="5183"/>
                    </a:cubicBezTo>
                    <a:cubicBezTo>
                      <a:pt x="6254" y="5183"/>
                      <a:pt x="7528" y="4900"/>
                      <a:pt x="8500" y="4332"/>
                    </a:cubicBezTo>
                    <a:cubicBezTo>
                      <a:pt x="9340" y="3849"/>
                      <a:pt x="9814" y="3229"/>
                      <a:pt x="9919" y="2598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970;p53">
                <a:extLst>
                  <a:ext uri="{FF2B5EF4-FFF2-40B4-BE49-F238E27FC236}">
                    <a16:creationId xmlns:a16="http://schemas.microsoft.com/office/drawing/2014/main" id="{EE43E389-D813-4F2E-BC18-D3C233C53C09}"/>
                  </a:ext>
                </a:extLst>
              </p:cNvPr>
              <p:cNvSpPr/>
              <p:nvPr/>
            </p:nvSpPr>
            <p:spPr>
              <a:xfrm>
                <a:off x="2908812" y="31198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7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6"/>
                    </a:cubicBezTo>
                    <a:cubicBezTo>
                      <a:pt x="263" y="4098"/>
                      <a:pt x="746" y="4728"/>
                      <a:pt x="1597" y="5211"/>
                    </a:cubicBezTo>
                    <a:cubicBezTo>
                      <a:pt x="3552" y="6346"/>
                      <a:pt x="6704" y="6346"/>
                      <a:pt x="8647" y="5211"/>
                    </a:cubicBezTo>
                    <a:cubicBezTo>
                      <a:pt x="9487" y="4728"/>
                      <a:pt x="9961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Google Shape;971;p53">
                <a:extLst>
                  <a:ext uri="{FF2B5EF4-FFF2-40B4-BE49-F238E27FC236}">
                    <a16:creationId xmlns:a16="http://schemas.microsoft.com/office/drawing/2014/main" id="{F18862F8-2B8C-491F-A482-25CFB968EEEF}"/>
                  </a:ext>
                </a:extLst>
              </p:cNvPr>
              <p:cNvSpPr/>
              <p:nvPr/>
            </p:nvSpPr>
            <p:spPr>
              <a:xfrm>
                <a:off x="2915380" y="3146570"/>
                <a:ext cx="443578" cy="129155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1" fill="none" extrusionOk="0">
                    <a:moveTo>
                      <a:pt x="9929" y="2890"/>
                    </a:moveTo>
                    <a:cubicBezTo>
                      <a:pt x="9929" y="2890"/>
                      <a:pt x="9929" y="2879"/>
                      <a:pt x="9919" y="2879"/>
                    </a:cubicBezTo>
                    <a:cubicBezTo>
                      <a:pt x="9814" y="2239"/>
                      <a:pt x="9330" y="1619"/>
                      <a:pt x="8479" y="1125"/>
                    </a:cubicBezTo>
                    <a:cubicBezTo>
                      <a:pt x="6525" y="1"/>
                      <a:pt x="3363" y="1"/>
                      <a:pt x="1429" y="1125"/>
                    </a:cubicBezTo>
                    <a:cubicBezTo>
                      <a:pt x="589" y="1609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Google Shape;972;p53">
                <a:extLst>
                  <a:ext uri="{FF2B5EF4-FFF2-40B4-BE49-F238E27FC236}">
                    <a16:creationId xmlns:a16="http://schemas.microsoft.com/office/drawing/2014/main" id="{F427CC40-DC63-4317-83DB-64436A74DF48}"/>
                  </a:ext>
                </a:extLst>
              </p:cNvPr>
              <p:cNvSpPr/>
              <p:nvPr/>
            </p:nvSpPr>
            <p:spPr>
              <a:xfrm>
                <a:off x="3028946" y="320572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9"/>
                    </a:lnTo>
                    <a:cubicBezTo>
                      <a:pt x="3322" y="250"/>
                      <a:pt x="3016" y="190"/>
                      <a:pt x="2729" y="190"/>
                    </a:cubicBezTo>
                    <a:cubicBezTo>
                      <a:pt x="2429" y="190"/>
                      <a:pt x="2149" y="255"/>
                      <a:pt x="1913" y="390"/>
                    </a:cubicBezTo>
                    <a:cubicBezTo>
                      <a:pt x="863" y="999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34"/>
                      <a:pt x="337" y="1840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810"/>
                    </a:cubicBezTo>
                    <a:cubicBezTo>
                      <a:pt x="2838" y="778"/>
                      <a:pt x="2901" y="762"/>
                      <a:pt x="2970" y="762"/>
                    </a:cubicBezTo>
                    <a:cubicBezTo>
                      <a:pt x="3082" y="762"/>
                      <a:pt x="3209" y="801"/>
                      <a:pt x="3331" y="873"/>
                    </a:cubicBezTo>
                    <a:cubicBezTo>
                      <a:pt x="3573" y="1009"/>
                      <a:pt x="3836" y="1314"/>
                      <a:pt x="3973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15"/>
                      <a:pt x="4204" y="684"/>
                    </a:cubicBezTo>
                    <a:lnTo>
                      <a:pt x="4813" y="327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Google Shape;973;p53">
                <a:extLst>
                  <a:ext uri="{FF2B5EF4-FFF2-40B4-BE49-F238E27FC236}">
                    <a16:creationId xmlns:a16="http://schemas.microsoft.com/office/drawing/2014/main" id="{16996C97-7B0E-4AD6-B5ED-CA58C9FE8DF3}"/>
                  </a:ext>
                </a:extLst>
              </p:cNvPr>
              <p:cNvSpPr/>
              <p:nvPr/>
            </p:nvSpPr>
            <p:spPr>
              <a:xfrm>
                <a:off x="2845909" y="3162519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1"/>
                    </a:moveTo>
                    <a:lnTo>
                      <a:pt x="0" y="1546"/>
                    </a:lnTo>
                    <a:cubicBezTo>
                      <a:pt x="0" y="2512"/>
                      <a:pt x="641" y="3489"/>
                      <a:pt x="1923" y="4235"/>
                    </a:cubicBezTo>
                    <a:cubicBezTo>
                      <a:pt x="3199" y="4971"/>
                      <a:pt x="4867" y="5339"/>
                      <a:pt x="6534" y="5339"/>
                    </a:cubicBezTo>
                    <a:cubicBezTo>
                      <a:pt x="8201" y="5339"/>
                      <a:pt x="9866" y="4971"/>
                      <a:pt x="11137" y="4235"/>
                    </a:cubicBezTo>
                    <a:cubicBezTo>
                      <a:pt x="12398" y="3500"/>
                      <a:pt x="13029" y="2543"/>
                      <a:pt x="13029" y="1577"/>
                    </a:cubicBezTo>
                    <a:lnTo>
                      <a:pt x="13029" y="33"/>
                    </a:lnTo>
                    <a:cubicBezTo>
                      <a:pt x="10958" y="3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Google Shape;974;p53">
                <a:extLst>
                  <a:ext uri="{FF2B5EF4-FFF2-40B4-BE49-F238E27FC236}">
                    <a16:creationId xmlns:a16="http://schemas.microsoft.com/office/drawing/2014/main" id="{6E088D75-DB81-4D3C-88E4-0B47BCC854DD}"/>
                  </a:ext>
                </a:extLst>
              </p:cNvPr>
              <p:cNvSpPr/>
              <p:nvPr/>
            </p:nvSpPr>
            <p:spPr>
              <a:xfrm>
                <a:off x="2817271" y="29944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85"/>
                      <a:pt x="21" y="4970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0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Google Shape;975;p53">
                <a:extLst>
                  <a:ext uri="{FF2B5EF4-FFF2-40B4-BE49-F238E27FC236}">
                    <a16:creationId xmlns:a16="http://schemas.microsoft.com/office/drawing/2014/main" id="{C281B245-9DCC-4082-A5E2-DA7EC413CECB}"/>
                  </a:ext>
                </a:extLst>
              </p:cNvPr>
              <p:cNvSpPr/>
              <p:nvPr/>
            </p:nvSpPr>
            <p:spPr>
              <a:xfrm>
                <a:off x="2908812" y="3034121"/>
                <a:ext cx="456713" cy="142513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0" extrusionOk="0">
                    <a:moveTo>
                      <a:pt x="5102" y="0"/>
                    </a:moveTo>
                    <a:cubicBezTo>
                      <a:pt x="3822" y="0"/>
                      <a:pt x="2545" y="284"/>
                      <a:pt x="1576" y="847"/>
                    </a:cubicBezTo>
                    <a:cubicBezTo>
                      <a:pt x="473" y="1488"/>
                      <a:pt x="0" y="2339"/>
                      <a:pt x="147" y="3180"/>
                    </a:cubicBezTo>
                    <a:cubicBezTo>
                      <a:pt x="263" y="2539"/>
                      <a:pt x="736" y="1929"/>
                      <a:pt x="1576" y="1436"/>
                    </a:cubicBezTo>
                    <a:cubicBezTo>
                      <a:pt x="2543" y="873"/>
                      <a:pt x="3817" y="592"/>
                      <a:pt x="5093" y="592"/>
                    </a:cubicBezTo>
                    <a:cubicBezTo>
                      <a:pt x="6370" y="592"/>
                      <a:pt x="7649" y="873"/>
                      <a:pt x="8626" y="1436"/>
                    </a:cubicBezTo>
                    <a:cubicBezTo>
                      <a:pt x="9477" y="1929"/>
                      <a:pt x="9961" y="2549"/>
                      <a:pt x="10066" y="3190"/>
                    </a:cubicBezTo>
                    <a:cubicBezTo>
                      <a:pt x="10223" y="2360"/>
                      <a:pt x="9740" y="1488"/>
                      <a:pt x="8626" y="847"/>
                    </a:cubicBezTo>
                    <a:cubicBezTo>
                      <a:pt x="7651" y="281"/>
                      <a:pt x="6375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Google Shape;976;p53">
                <a:extLst>
                  <a:ext uri="{FF2B5EF4-FFF2-40B4-BE49-F238E27FC236}">
                    <a16:creationId xmlns:a16="http://schemas.microsoft.com/office/drawing/2014/main" id="{766C598C-DB9D-479A-9E12-508608488418}"/>
                  </a:ext>
                </a:extLst>
              </p:cNvPr>
              <p:cNvSpPr/>
              <p:nvPr/>
            </p:nvSpPr>
            <p:spPr>
              <a:xfrm>
                <a:off x="2915380" y="306056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4"/>
                    </a:cubicBezTo>
                    <a:cubicBezTo>
                      <a:pt x="589" y="1337"/>
                      <a:pt x="116" y="1947"/>
                      <a:pt x="0" y="2588"/>
                    </a:cubicBezTo>
                    <a:cubicBezTo>
                      <a:pt x="116" y="3228"/>
                      <a:pt x="599" y="3849"/>
                      <a:pt x="1450" y="4342"/>
                    </a:cubicBezTo>
                    <a:cubicBezTo>
                      <a:pt x="2427" y="4904"/>
                      <a:pt x="3704" y="5186"/>
                      <a:pt x="4979" y="5186"/>
                    </a:cubicBezTo>
                    <a:cubicBezTo>
                      <a:pt x="6254" y="5186"/>
                      <a:pt x="7528" y="4904"/>
                      <a:pt x="8500" y="4342"/>
                    </a:cubicBezTo>
                    <a:cubicBezTo>
                      <a:pt x="9340" y="3849"/>
                      <a:pt x="9814" y="3239"/>
                      <a:pt x="9919" y="2598"/>
                    </a:cubicBezTo>
                    <a:cubicBezTo>
                      <a:pt x="9814" y="1957"/>
                      <a:pt x="9330" y="1337"/>
                      <a:pt x="8479" y="844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Google Shape;977;p53">
                <a:extLst>
                  <a:ext uri="{FF2B5EF4-FFF2-40B4-BE49-F238E27FC236}">
                    <a16:creationId xmlns:a16="http://schemas.microsoft.com/office/drawing/2014/main" id="{477F1D9A-18ED-4F61-9618-280914441B03}"/>
                  </a:ext>
                </a:extLst>
              </p:cNvPr>
              <p:cNvSpPr/>
              <p:nvPr/>
            </p:nvSpPr>
            <p:spPr>
              <a:xfrm>
                <a:off x="2908812" y="30212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48"/>
                      <a:pt x="9740" y="1776"/>
                      <a:pt x="8626" y="1135"/>
                    </a:cubicBezTo>
                    <a:cubicBezTo>
                      <a:pt x="6672" y="1"/>
                      <a:pt x="3510" y="11"/>
                      <a:pt x="1576" y="1135"/>
                    </a:cubicBezTo>
                    <a:cubicBezTo>
                      <a:pt x="473" y="1776"/>
                      <a:pt x="0" y="2627"/>
                      <a:pt x="147" y="3468"/>
                    </a:cubicBezTo>
                    <a:cubicBezTo>
                      <a:pt x="263" y="4108"/>
                      <a:pt x="746" y="4729"/>
                      <a:pt x="1597" y="5222"/>
                    </a:cubicBezTo>
                    <a:cubicBezTo>
                      <a:pt x="3552" y="6347"/>
                      <a:pt x="6704" y="6347"/>
                      <a:pt x="8647" y="5222"/>
                    </a:cubicBezTo>
                    <a:cubicBezTo>
                      <a:pt x="9487" y="4729"/>
                      <a:pt x="9961" y="4119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Google Shape;978;p53">
                <a:extLst>
                  <a:ext uri="{FF2B5EF4-FFF2-40B4-BE49-F238E27FC236}">
                    <a16:creationId xmlns:a16="http://schemas.microsoft.com/office/drawing/2014/main" id="{4B181296-5123-4268-BA46-A8C877230DC4}"/>
                  </a:ext>
                </a:extLst>
              </p:cNvPr>
              <p:cNvSpPr/>
              <p:nvPr/>
            </p:nvSpPr>
            <p:spPr>
              <a:xfrm>
                <a:off x="2915380" y="3048015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79"/>
                    </a:lnTo>
                    <a:cubicBezTo>
                      <a:pt x="9814" y="2238"/>
                      <a:pt x="9330" y="1618"/>
                      <a:pt x="8479" y="1125"/>
                    </a:cubicBezTo>
                    <a:cubicBezTo>
                      <a:pt x="6525" y="0"/>
                      <a:pt x="3363" y="0"/>
                      <a:pt x="1429" y="1125"/>
                    </a:cubicBezTo>
                    <a:cubicBezTo>
                      <a:pt x="589" y="1618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Google Shape;979;p53">
                <a:extLst>
                  <a:ext uri="{FF2B5EF4-FFF2-40B4-BE49-F238E27FC236}">
                    <a16:creationId xmlns:a16="http://schemas.microsoft.com/office/drawing/2014/main" id="{B813A05C-4FC0-4766-B7E8-FBF752C91F48}"/>
                  </a:ext>
                </a:extLst>
              </p:cNvPr>
              <p:cNvSpPr/>
              <p:nvPr/>
            </p:nvSpPr>
            <p:spPr>
              <a:xfrm>
                <a:off x="3028946" y="3107612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9"/>
                    </a:cubicBezTo>
                    <a:cubicBezTo>
                      <a:pt x="863" y="989"/>
                      <a:pt x="2754" y="1713"/>
                      <a:pt x="2228" y="2018"/>
                    </a:cubicBezTo>
                    <a:cubicBezTo>
                      <a:pt x="2162" y="2060"/>
                      <a:pt x="2084" y="2080"/>
                      <a:pt x="1999" y="2080"/>
                    </a:cubicBezTo>
                    <a:cubicBezTo>
                      <a:pt x="1870" y="2080"/>
                      <a:pt x="1727" y="2033"/>
                      <a:pt x="1587" y="1944"/>
                    </a:cubicBezTo>
                    <a:cubicBezTo>
                      <a:pt x="1272" y="1766"/>
                      <a:pt x="989" y="1398"/>
                      <a:pt x="947" y="1073"/>
                    </a:cubicBezTo>
                    <a:lnTo>
                      <a:pt x="74" y="1241"/>
                    </a:lnTo>
                    <a:cubicBezTo>
                      <a:pt x="127" y="1524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9" y="2661"/>
                      <a:pt x="2830" y="2598"/>
                      <a:pt x="3069" y="2459"/>
                    </a:cubicBezTo>
                    <a:cubicBezTo>
                      <a:pt x="4141" y="1839"/>
                      <a:pt x="2270" y="1094"/>
                      <a:pt x="2785" y="799"/>
                    </a:cubicBezTo>
                    <a:cubicBezTo>
                      <a:pt x="2838" y="767"/>
                      <a:pt x="2901" y="752"/>
                      <a:pt x="2970" y="752"/>
                    </a:cubicBezTo>
                    <a:cubicBezTo>
                      <a:pt x="3082" y="752"/>
                      <a:pt x="3209" y="791"/>
                      <a:pt x="3331" y="862"/>
                    </a:cubicBezTo>
                    <a:cubicBezTo>
                      <a:pt x="3573" y="999"/>
                      <a:pt x="3836" y="1304"/>
                      <a:pt x="3973" y="1598"/>
                    </a:cubicBezTo>
                    <a:lnTo>
                      <a:pt x="4844" y="1419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6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Google Shape;980;p53">
                <a:extLst>
                  <a:ext uri="{FF2B5EF4-FFF2-40B4-BE49-F238E27FC236}">
                    <a16:creationId xmlns:a16="http://schemas.microsoft.com/office/drawing/2014/main" id="{5E64773A-0E4B-40F4-8285-3EDDCBFF21CB}"/>
                  </a:ext>
                </a:extLst>
              </p:cNvPr>
              <p:cNvSpPr/>
              <p:nvPr/>
            </p:nvSpPr>
            <p:spPr>
              <a:xfrm>
                <a:off x="2845909" y="3063964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0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5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5"/>
                    </a:cubicBezTo>
                    <a:cubicBezTo>
                      <a:pt x="12398" y="3500"/>
                      <a:pt x="13029" y="2543"/>
                      <a:pt x="13029" y="1587"/>
                    </a:cubicBezTo>
                    <a:lnTo>
                      <a:pt x="13029" y="32"/>
                    </a:lnTo>
                    <a:cubicBezTo>
                      <a:pt x="10958" y="3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Google Shape;981;p53">
                <a:extLst>
                  <a:ext uri="{FF2B5EF4-FFF2-40B4-BE49-F238E27FC236}">
                    <a16:creationId xmlns:a16="http://schemas.microsoft.com/office/drawing/2014/main" id="{9656FCA8-B875-4790-8B46-5D59A72830C1}"/>
                  </a:ext>
                </a:extLst>
              </p:cNvPr>
              <p:cNvSpPr/>
              <p:nvPr/>
            </p:nvSpPr>
            <p:spPr>
              <a:xfrm>
                <a:off x="2817271" y="2896027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42" y="1"/>
                    </a:moveTo>
                    <a:cubicBezTo>
                      <a:pt x="5474" y="1"/>
                      <a:pt x="3809" y="371"/>
                      <a:pt x="2543" y="1112"/>
                    </a:cubicBezTo>
                    <a:cubicBezTo>
                      <a:pt x="0" y="2583"/>
                      <a:pt x="21" y="4968"/>
                      <a:pt x="2575" y="6449"/>
                    </a:cubicBezTo>
                    <a:cubicBezTo>
                      <a:pt x="3846" y="7185"/>
                      <a:pt x="5514" y="7552"/>
                      <a:pt x="7180" y="7552"/>
                    </a:cubicBezTo>
                    <a:cubicBezTo>
                      <a:pt x="8847" y="7552"/>
                      <a:pt x="10512" y="7185"/>
                      <a:pt x="11778" y="6449"/>
                    </a:cubicBezTo>
                    <a:cubicBezTo>
                      <a:pt x="14310" y="4968"/>
                      <a:pt x="14300" y="2583"/>
                      <a:pt x="11757" y="1112"/>
                    </a:cubicBezTo>
                    <a:cubicBezTo>
                      <a:pt x="10481" y="371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982;p53">
                <a:extLst>
                  <a:ext uri="{FF2B5EF4-FFF2-40B4-BE49-F238E27FC236}">
                    <a16:creationId xmlns:a16="http://schemas.microsoft.com/office/drawing/2014/main" id="{9492C41D-6FE6-4B06-B4E9-71E5EF9FCDEC}"/>
                  </a:ext>
                </a:extLst>
              </p:cNvPr>
              <p:cNvSpPr/>
              <p:nvPr/>
            </p:nvSpPr>
            <p:spPr>
              <a:xfrm>
                <a:off x="2908812" y="2935700"/>
                <a:ext cx="456713" cy="14287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8" extrusionOk="0">
                    <a:moveTo>
                      <a:pt x="5093" y="0"/>
                    </a:moveTo>
                    <a:cubicBezTo>
                      <a:pt x="3817" y="0"/>
                      <a:pt x="2543" y="282"/>
                      <a:pt x="1576" y="844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6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7"/>
                      <a:pt x="9961" y="2556"/>
                      <a:pt x="10066" y="3197"/>
                    </a:cubicBezTo>
                    <a:cubicBezTo>
                      <a:pt x="10223" y="2357"/>
                      <a:pt x="9740" y="1484"/>
                      <a:pt x="8626" y="844"/>
                    </a:cubicBezTo>
                    <a:cubicBezTo>
                      <a:pt x="7649" y="282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983;p53">
                <a:extLst>
                  <a:ext uri="{FF2B5EF4-FFF2-40B4-BE49-F238E27FC236}">
                    <a16:creationId xmlns:a16="http://schemas.microsoft.com/office/drawing/2014/main" id="{AEDF3927-5208-4930-8888-0D9F7DBF71E1}"/>
                  </a:ext>
                </a:extLst>
              </p:cNvPr>
              <p:cNvSpPr/>
              <p:nvPr/>
            </p:nvSpPr>
            <p:spPr>
              <a:xfrm>
                <a:off x="2915380" y="2962103"/>
                <a:ext cx="443131" cy="231908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91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5"/>
                      <a:pt x="0" y="2585"/>
                    </a:cubicBezTo>
                    <a:cubicBezTo>
                      <a:pt x="116" y="3226"/>
                      <a:pt x="599" y="3856"/>
                      <a:pt x="1450" y="4340"/>
                    </a:cubicBezTo>
                    <a:cubicBezTo>
                      <a:pt x="2427" y="4907"/>
                      <a:pt x="3704" y="5191"/>
                      <a:pt x="4979" y="5191"/>
                    </a:cubicBezTo>
                    <a:cubicBezTo>
                      <a:pt x="6254" y="5191"/>
                      <a:pt x="7528" y="4907"/>
                      <a:pt x="8500" y="4340"/>
                    </a:cubicBezTo>
                    <a:cubicBezTo>
                      <a:pt x="9340" y="3856"/>
                      <a:pt x="9814" y="3237"/>
                      <a:pt x="9919" y="2606"/>
                    </a:cubicBezTo>
                    <a:cubicBezTo>
                      <a:pt x="9814" y="1965"/>
                      <a:pt x="9330" y="1346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984;p53">
                <a:extLst>
                  <a:ext uri="{FF2B5EF4-FFF2-40B4-BE49-F238E27FC236}">
                    <a16:creationId xmlns:a16="http://schemas.microsoft.com/office/drawing/2014/main" id="{BEF4C630-A87A-4784-990A-0E3C4AF5A273}"/>
                  </a:ext>
                </a:extLst>
              </p:cNvPr>
              <p:cNvSpPr/>
              <p:nvPr/>
            </p:nvSpPr>
            <p:spPr>
              <a:xfrm>
                <a:off x="2908812" y="2923146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38"/>
                      <a:pt x="9740" y="1765"/>
                      <a:pt x="8626" y="1125"/>
                    </a:cubicBezTo>
                    <a:cubicBezTo>
                      <a:pt x="6672" y="0"/>
                      <a:pt x="3510" y="0"/>
                      <a:pt x="1576" y="1125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28"/>
                      <a:pt x="1597" y="5212"/>
                    </a:cubicBezTo>
                    <a:cubicBezTo>
                      <a:pt x="3552" y="6346"/>
                      <a:pt x="6704" y="6346"/>
                      <a:pt x="8647" y="5212"/>
                    </a:cubicBezTo>
                    <a:cubicBezTo>
                      <a:pt x="9487" y="4728"/>
                      <a:pt x="9961" y="4109"/>
                      <a:pt x="10066" y="3478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985;p53">
                <a:extLst>
                  <a:ext uri="{FF2B5EF4-FFF2-40B4-BE49-F238E27FC236}">
                    <a16:creationId xmlns:a16="http://schemas.microsoft.com/office/drawing/2014/main" id="{E30BBDF3-4F47-4F2D-B733-0ED8B884FFC4}"/>
                  </a:ext>
                </a:extLst>
              </p:cNvPr>
              <p:cNvSpPr/>
              <p:nvPr/>
            </p:nvSpPr>
            <p:spPr>
              <a:xfrm>
                <a:off x="2915380" y="2949415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1"/>
                    </a:moveTo>
                    <a:cubicBezTo>
                      <a:pt x="9929" y="2901"/>
                      <a:pt x="9929" y="2890"/>
                      <a:pt x="9919" y="2890"/>
                    </a:cubicBezTo>
                    <a:cubicBezTo>
                      <a:pt x="9814" y="2249"/>
                      <a:pt x="9330" y="1630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9"/>
                      <a:pt x="0" y="2869"/>
                    </a:cubicBezTo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986;p53">
                <a:extLst>
                  <a:ext uri="{FF2B5EF4-FFF2-40B4-BE49-F238E27FC236}">
                    <a16:creationId xmlns:a16="http://schemas.microsoft.com/office/drawing/2014/main" id="{C421AA1A-B68B-4B4C-AA07-30D1DF1C99B9}"/>
                  </a:ext>
                </a:extLst>
              </p:cNvPr>
              <p:cNvSpPr/>
              <p:nvPr/>
            </p:nvSpPr>
            <p:spPr>
              <a:xfrm>
                <a:off x="3028946" y="3009057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8"/>
                    </a:lnTo>
                    <a:cubicBezTo>
                      <a:pt x="3316" y="247"/>
                      <a:pt x="3003" y="184"/>
                      <a:pt x="2710" y="184"/>
                    </a:cubicBezTo>
                    <a:cubicBezTo>
                      <a:pt x="2418" y="184"/>
                      <a:pt x="2144" y="247"/>
                      <a:pt x="1913" y="379"/>
                    </a:cubicBezTo>
                    <a:cubicBezTo>
                      <a:pt x="863" y="998"/>
                      <a:pt x="2754" y="1724"/>
                      <a:pt x="2228" y="2028"/>
                    </a:cubicBezTo>
                    <a:cubicBezTo>
                      <a:pt x="2163" y="2065"/>
                      <a:pt x="2087" y="2082"/>
                      <a:pt x="2005" y="2082"/>
                    </a:cubicBezTo>
                    <a:cubicBezTo>
                      <a:pt x="1874" y="2082"/>
                      <a:pt x="1729" y="2038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1"/>
                    </a:cubicBezTo>
                    <a:lnTo>
                      <a:pt x="1" y="2469"/>
                    </a:lnTo>
                    <a:lnTo>
                      <a:pt x="557" y="2795"/>
                    </a:lnTo>
                    <a:lnTo>
                      <a:pt x="1199" y="2427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8" y="2671"/>
                      <a:pt x="2829" y="2608"/>
                      <a:pt x="3069" y="2469"/>
                    </a:cubicBezTo>
                    <a:cubicBezTo>
                      <a:pt x="4141" y="1839"/>
                      <a:pt x="2270" y="1103"/>
                      <a:pt x="2785" y="809"/>
                    </a:cubicBezTo>
                    <a:cubicBezTo>
                      <a:pt x="2837" y="777"/>
                      <a:pt x="2901" y="762"/>
                      <a:pt x="2970" y="762"/>
                    </a:cubicBezTo>
                    <a:cubicBezTo>
                      <a:pt x="3081" y="762"/>
                      <a:pt x="3208" y="801"/>
                      <a:pt x="3331" y="872"/>
                    </a:cubicBezTo>
                    <a:cubicBezTo>
                      <a:pt x="3573" y="1009"/>
                      <a:pt x="3836" y="1313"/>
                      <a:pt x="3973" y="1598"/>
                    </a:cubicBezTo>
                    <a:lnTo>
                      <a:pt x="4844" y="1418"/>
                    </a:lnTo>
                    <a:cubicBezTo>
                      <a:pt x="4760" y="1177"/>
                      <a:pt x="4529" y="904"/>
                      <a:pt x="4204" y="683"/>
                    </a:cubicBezTo>
                    <a:lnTo>
                      <a:pt x="4813" y="326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Google Shape;987;p53">
                <a:extLst>
                  <a:ext uri="{FF2B5EF4-FFF2-40B4-BE49-F238E27FC236}">
                    <a16:creationId xmlns:a16="http://schemas.microsoft.com/office/drawing/2014/main" id="{2EB75811-0555-4658-8E37-95E023A6E2F1}"/>
                  </a:ext>
                </a:extLst>
              </p:cNvPr>
              <p:cNvSpPr/>
              <p:nvPr/>
            </p:nvSpPr>
            <p:spPr>
              <a:xfrm>
                <a:off x="2370377" y="3639926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1"/>
                    </a:moveTo>
                    <a:lnTo>
                      <a:pt x="1" y="1545"/>
                    </a:lnTo>
                    <a:cubicBezTo>
                      <a:pt x="1" y="2511"/>
                      <a:pt x="642" y="3489"/>
                      <a:pt x="1924" y="4234"/>
                    </a:cubicBezTo>
                    <a:cubicBezTo>
                      <a:pt x="3200" y="4970"/>
                      <a:pt x="4871" y="5338"/>
                      <a:pt x="6539" y="5338"/>
                    </a:cubicBezTo>
                    <a:cubicBezTo>
                      <a:pt x="8207" y="5338"/>
                      <a:pt x="9872" y="4970"/>
                      <a:pt x="11138" y="4234"/>
                    </a:cubicBezTo>
                    <a:cubicBezTo>
                      <a:pt x="12399" y="3499"/>
                      <a:pt x="13029" y="2543"/>
                      <a:pt x="13029" y="1577"/>
                    </a:cubicBezTo>
                    <a:lnTo>
                      <a:pt x="13040" y="32"/>
                    </a:lnTo>
                    <a:cubicBezTo>
                      <a:pt x="10960" y="32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988;p53">
                <a:extLst>
                  <a:ext uri="{FF2B5EF4-FFF2-40B4-BE49-F238E27FC236}">
                    <a16:creationId xmlns:a16="http://schemas.microsoft.com/office/drawing/2014/main" id="{DF2DB1B6-BC15-41A2-B0EC-85AA3D5BDFF3}"/>
                  </a:ext>
                </a:extLst>
              </p:cNvPr>
              <p:cNvSpPr/>
              <p:nvPr/>
            </p:nvSpPr>
            <p:spPr>
              <a:xfrm>
                <a:off x="2342231" y="3471855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8"/>
                      <a:pt x="2533" y="1104"/>
                    </a:cubicBezTo>
                    <a:cubicBezTo>
                      <a:pt x="0" y="2586"/>
                      <a:pt x="11" y="4970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0"/>
                      <a:pt x="14300" y="2575"/>
                      <a:pt x="11747" y="1104"/>
                    </a:cubicBezTo>
                    <a:cubicBezTo>
                      <a:pt x="10470" y="368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989;p53">
                <a:extLst>
                  <a:ext uri="{FF2B5EF4-FFF2-40B4-BE49-F238E27FC236}">
                    <a16:creationId xmlns:a16="http://schemas.microsoft.com/office/drawing/2014/main" id="{E7639CC2-B19B-4620-AB4E-F83770B8B027}"/>
                  </a:ext>
                </a:extLst>
              </p:cNvPr>
              <p:cNvSpPr/>
              <p:nvPr/>
            </p:nvSpPr>
            <p:spPr>
              <a:xfrm>
                <a:off x="2433772" y="3511482"/>
                <a:ext cx="456266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1" extrusionOk="0">
                    <a:moveTo>
                      <a:pt x="5096" y="0"/>
                    </a:moveTo>
                    <a:cubicBezTo>
                      <a:pt x="3818" y="0"/>
                      <a:pt x="2540" y="284"/>
                      <a:pt x="1566" y="847"/>
                    </a:cubicBezTo>
                    <a:cubicBezTo>
                      <a:pt x="473" y="1489"/>
                      <a:pt x="0" y="2339"/>
                      <a:pt x="148" y="3180"/>
                    </a:cubicBezTo>
                    <a:cubicBezTo>
                      <a:pt x="253" y="2539"/>
                      <a:pt x="725" y="1930"/>
                      <a:pt x="1566" y="1436"/>
                    </a:cubicBezTo>
                    <a:cubicBezTo>
                      <a:pt x="2538" y="874"/>
                      <a:pt x="3812" y="593"/>
                      <a:pt x="5087" y="593"/>
                    </a:cubicBezTo>
                    <a:cubicBezTo>
                      <a:pt x="6362" y="593"/>
                      <a:pt x="7639" y="874"/>
                      <a:pt x="8616" y="1436"/>
                    </a:cubicBezTo>
                    <a:cubicBezTo>
                      <a:pt x="9467" y="1930"/>
                      <a:pt x="9950" y="2549"/>
                      <a:pt x="10066" y="3191"/>
                    </a:cubicBezTo>
                    <a:cubicBezTo>
                      <a:pt x="10213" y="2360"/>
                      <a:pt x="9730" y="1489"/>
                      <a:pt x="8616" y="847"/>
                    </a:cubicBezTo>
                    <a:cubicBezTo>
                      <a:pt x="7641" y="281"/>
                      <a:pt x="6368" y="0"/>
                      <a:pt x="5096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990;p53">
                <a:extLst>
                  <a:ext uri="{FF2B5EF4-FFF2-40B4-BE49-F238E27FC236}">
                    <a16:creationId xmlns:a16="http://schemas.microsoft.com/office/drawing/2014/main" id="{3DDAEEA2-01BF-4539-A858-A84E915EDDCB}"/>
                  </a:ext>
                </a:extLst>
              </p:cNvPr>
              <p:cNvSpPr/>
              <p:nvPr/>
            </p:nvSpPr>
            <p:spPr>
              <a:xfrm>
                <a:off x="2440340" y="3537931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0" y="1"/>
                    </a:moveTo>
                    <a:cubicBezTo>
                      <a:pt x="3665" y="1"/>
                      <a:pt x="2391" y="282"/>
                      <a:pt x="1419" y="844"/>
                    </a:cubicBezTo>
                    <a:cubicBezTo>
                      <a:pt x="578" y="1338"/>
                      <a:pt x="106" y="1947"/>
                      <a:pt x="1" y="2588"/>
                    </a:cubicBezTo>
                    <a:cubicBezTo>
                      <a:pt x="106" y="3229"/>
                      <a:pt x="589" y="3849"/>
                      <a:pt x="1440" y="4343"/>
                    </a:cubicBezTo>
                    <a:cubicBezTo>
                      <a:pt x="2417" y="4905"/>
                      <a:pt x="3696" y="5186"/>
                      <a:pt x="4973" y="5186"/>
                    </a:cubicBezTo>
                    <a:cubicBezTo>
                      <a:pt x="6249" y="5186"/>
                      <a:pt x="7523" y="4905"/>
                      <a:pt x="8490" y="4343"/>
                    </a:cubicBezTo>
                    <a:cubicBezTo>
                      <a:pt x="9331" y="3849"/>
                      <a:pt x="9803" y="3239"/>
                      <a:pt x="9919" y="2599"/>
                    </a:cubicBezTo>
                    <a:cubicBezTo>
                      <a:pt x="9803" y="1957"/>
                      <a:pt x="9320" y="1338"/>
                      <a:pt x="8469" y="844"/>
                    </a:cubicBezTo>
                    <a:cubicBezTo>
                      <a:pt x="7492" y="282"/>
                      <a:pt x="6215" y="1"/>
                      <a:pt x="49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991;p53">
                <a:extLst>
                  <a:ext uri="{FF2B5EF4-FFF2-40B4-BE49-F238E27FC236}">
                    <a16:creationId xmlns:a16="http://schemas.microsoft.com/office/drawing/2014/main" id="{B2B86803-276E-43D8-A046-46A68E42305C}"/>
                  </a:ext>
                </a:extLst>
              </p:cNvPr>
              <p:cNvSpPr/>
              <p:nvPr/>
            </p:nvSpPr>
            <p:spPr>
              <a:xfrm>
                <a:off x="2433772" y="3498616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9"/>
                    </a:moveTo>
                    <a:cubicBezTo>
                      <a:pt x="10213" y="2648"/>
                      <a:pt x="9730" y="1777"/>
                      <a:pt x="8616" y="1135"/>
                    </a:cubicBezTo>
                    <a:cubicBezTo>
                      <a:pt x="6662" y="1"/>
                      <a:pt x="3510" y="12"/>
                      <a:pt x="1566" y="1135"/>
                    </a:cubicBezTo>
                    <a:cubicBezTo>
                      <a:pt x="473" y="1777"/>
                      <a:pt x="0" y="2627"/>
                      <a:pt x="148" y="3468"/>
                    </a:cubicBezTo>
                    <a:cubicBezTo>
                      <a:pt x="253" y="4109"/>
                      <a:pt x="736" y="4729"/>
                      <a:pt x="1587" y="5223"/>
                    </a:cubicBezTo>
                    <a:cubicBezTo>
                      <a:pt x="3541" y="6347"/>
                      <a:pt x="6704" y="6347"/>
                      <a:pt x="8637" y="5223"/>
                    </a:cubicBezTo>
                    <a:cubicBezTo>
                      <a:pt x="9478" y="4729"/>
                      <a:pt x="9950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992;p53">
                <a:extLst>
                  <a:ext uri="{FF2B5EF4-FFF2-40B4-BE49-F238E27FC236}">
                    <a16:creationId xmlns:a16="http://schemas.microsoft.com/office/drawing/2014/main" id="{E65428B1-F8C0-4A42-A339-E743747612C5}"/>
                  </a:ext>
                </a:extLst>
              </p:cNvPr>
              <p:cNvSpPr/>
              <p:nvPr/>
            </p:nvSpPr>
            <p:spPr>
              <a:xfrm>
                <a:off x="2440340" y="3525377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80"/>
                    </a:lnTo>
                    <a:cubicBezTo>
                      <a:pt x="9803" y="2238"/>
                      <a:pt x="9320" y="1619"/>
                      <a:pt x="8469" y="1125"/>
                    </a:cubicBezTo>
                    <a:cubicBezTo>
                      <a:pt x="6515" y="1"/>
                      <a:pt x="3363" y="1"/>
                      <a:pt x="1419" y="1125"/>
                    </a:cubicBezTo>
                    <a:cubicBezTo>
                      <a:pt x="578" y="1619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993;p53">
                <a:extLst>
                  <a:ext uri="{FF2B5EF4-FFF2-40B4-BE49-F238E27FC236}">
                    <a16:creationId xmlns:a16="http://schemas.microsoft.com/office/drawing/2014/main" id="{696AF8AE-73D4-4DEF-9B8E-F9B5BE91B9E7}"/>
                  </a:ext>
                </a:extLst>
              </p:cNvPr>
              <p:cNvSpPr/>
              <p:nvPr/>
            </p:nvSpPr>
            <p:spPr>
              <a:xfrm>
                <a:off x="2553459" y="3584974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31" y="180"/>
                      <a:pt x="2154" y="245"/>
                      <a:pt x="1923" y="379"/>
                    </a:cubicBezTo>
                    <a:cubicBezTo>
                      <a:pt x="873" y="988"/>
                      <a:pt x="2764" y="1714"/>
                      <a:pt x="2239" y="2018"/>
                    </a:cubicBezTo>
                    <a:cubicBezTo>
                      <a:pt x="2167" y="2060"/>
                      <a:pt x="2088" y="2080"/>
                      <a:pt x="2003" y="2080"/>
                    </a:cubicBezTo>
                    <a:cubicBezTo>
                      <a:pt x="1874" y="2080"/>
                      <a:pt x="1733" y="2034"/>
                      <a:pt x="1587" y="1945"/>
                    </a:cubicBezTo>
                    <a:cubicBezTo>
                      <a:pt x="1272" y="1766"/>
                      <a:pt x="999" y="1399"/>
                      <a:pt x="957" y="1073"/>
                    </a:cubicBezTo>
                    <a:lnTo>
                      <a:pt x="84" y="1241"/>
                    </a:lnTo>
                    <a:cubicBezTo>
                      <a:pt x="126" y="1525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7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9"/>
                      <a:pt x="3068" y="2459"/>
                    </a:cubicBezTo>
                    <a:cubicBezTo>
                      <a:pt x="4140" y="1840"/>
                      <a:pt x="2270" y="1094"/>
                      <a:pt x="2785" y="799"/>
                    </a:cubicBezTo>
                    <a:cubicBezTo>
                      <a:pt x="2841" y="767"/>
                      <a:pt x="2905" y="752"/>
                      <a:pt x="2974" y="752"/>
                    </a:cubicBezTo>
                    <a:cubicBezTo>
                      <a:pt x="3085" y="752"/>
                      <a:pt x="3208" y="791"/>
                      <a:pt x="3331" y="862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994;p53">
                <a:extLst>
                  <a:ext uri="{FF2B5EF4-FFF2-40B4-BE49-F238E27FC236}">
                    <a16:creationId xmlns:a16="http://schemas.microsoft.com/office/drawing/2014/main" id="{24303C71-DA2C-4A8C-89AD-947F9155C178}"/>
                  </a:ext>
                </a:extLst>
              </p:cNvPr>
              <p:cNvSpPr/>
              <p:nvPr/>
            </p:nvSpPr>
            <p:spPr>
              <a:xfrm>
                <a:off x="2370377" y="3541371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0"/>
                    </a:moveTo>
                    <a:lnTo>
                      <a:pt x="1" y="1544"/>
                    </a:lnTo>
                    <a:cubicBezTo>
                      <a:pt x="1" y="2522"/>
                      <a:pt x="642" y="3488"/>
                      <a:pt x="1924" y="4234"/>
                    </a:cubicBezTo>
                    <a:cubicBezTo>
                      <a:pt x="3200" y="4969"/>
                      <a:pt x="4871" y="5337"/>
                      <a:pt x="6539" y="5337"/>
                    </a:cubicBezTo>
                    <a:cubicBezTo>
                      <a:pt x="8207" y="5337"/>
                      <a:pt x="9872" y="4969"/>
                      <a:pt x="11138" y="4234"/>
                    </a:cubicBezTo>
                    <a:cubicBezTo>
                      <a:pt x="12399" y="3498"/>
                      <a:pt x="13029" y="2543"/>
                      <a:pt x="13029" y="1586"/>
                    </a:cubicBezTo>
                    <a:lnTo>
                      <a:pt x="13040" y="31"/>
                    </a:lnTo>
                    <a:cubicBezTo>
                      <a:pt x="10960" y="31"/>
                      <a:pt x="2249" y="0"/>
                      <a:pt x="12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995;p53">
                <a:extLst>
                  <a:ext uri="{FF2B5EF4-FFF2-40B4-BE49-F238E27FC236}">
                    <a16:creationId xmlns:a16="http://schemas.microsoft.com/office/drawing/2014/main" id="{1A16F678-1B49-4F44-A7CC-52F32A9E3869}"/>
                  </a:ext>
                </a:extLst>
              </p:cNvPr>
              <p:cNvSpPr/>
              <p:nvPr/>
            </p:nvSpPr>
            <p:spPr>
              <a:xfrm>
                <a:off x="2342231" y="3373434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32" y="0"/>
                    </a:moveTo>
                    <a:cubicBezTo>
                      <a:pt x="5464" y="0"/>
                      <a:pt x="3799" y="371"/>
                      <a:pt x="2533" y="1111"/>
                    </a:cubicBezTo>
                    <a:cubicBezTo>
                      <a:pt x="0" y="2582"/>
                      <a:pt x="11" y="4967"/>
                      <a:pt x="2564" y="6449"/>
                    </a:cubicBezTo>
                    <a:cubicBezTo>
                      <a:pt x="3841" y="7184"/>
                      <a:pt x="5509" y="7552"/>
                      <a:pt x="7174" y="7552"/>
                    </a:cubicBezTo>
                    <a:cubicBezTo>
                      <a:pt x="8839" y="7552"/>
                      <a:pt x="10502" y="7184"/>
                      <a:pt x="11768" y="6449"/>
                    </a:cubicBezTo>
                    <a:cubicBezTo>
                      <a:pt x="14310" y="4967"/>
                      <a:pt x="14300" y="2582"/>
                      <a:pt x="11747" y="1111"/>
                    </a:cubicBezTo>
                    <a:cubicBezTo>
                      <a:pt x="10470" y="371"/>
                      <a:pt x="8800" y="0"/>
                      <a:pt x="71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996;p53">
                <a:extLst>
                  <a:ext uri="{FF2B5EF4-FFF2-40B4-BE49-F238E27FC236}">
                    <a16:creationId xmlns:a16="http://schemas.microsoft.com/office/drawing/2014/main" id="{72D65D70-E443-4E22-8601-7CF7A615C1E6}"/>
                  </a:ext>
                </a:extLst>
              </p:cNvPr>
              <p:cNvSpPr/>
              <p:nvPr/>
            </p:nvSpPr>
            <p:spPr>
              <a:xfrm>
                <a:off x="2433772" y="3413106"/>
                <a:ext cx="456266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7" extrusionOk="0">
                    <a:moveTo>
                      <a:pt x="5087" y="0"/>
                    </a:moveTo>
                    <a:cubicBezTo>
                      <a:pt x="3812" y="0"/>
                      <a:pt x="2538" y="281"/>
                      <a:pt x="1566" y="843"/>
                    </a:cubicBezTo>
                    <a:cubicBezTo>
                      <a:pt x="473" y="1484"/>
                      <a:pt x="0" y="2346"/>
                      <a:pt x="148" y="3175"/>
                    </a:cubicBezTo>
                    <a:cubicBezTo>
                      <a:pt x="253" y="2545"/>
                      <a:pt x="725" y="1926"/>
                      <a:pt x="1566" y="1442"/>
                    </a:cubicBezTo>
                    <a:cubicBezTo>
                      <a:pt x="2538" y="875"/>
                      <a:pt x="3812" y="591"/>
                      <a:pt x="5087" y="591"/>
                    </a:cubicBezTo>
                    <a:cubicBezTo>
                      <a:pt x="6362" y="591"/>
                      <a:pt x="7639" y="875"/>
                      <a:pt x="8616" y="1442"/>
                    </a:cubicBezTo>
                    <a:cubicBezTo>
                      <a:pt x="9467" y="1936"/>
                      <a:pt x="9950" y="2556"/>
                      <a:pt x="10066" y="3196"/>
                    </a:cubicBezTo>
                    <a:cubicBezTo>
                      <a:pt x="10213" y="2356"/>
                      <a:pt x="9730" y="1484"/>
                      <a:pt x="8616" y="843"/>
                    </a:cubicBezTo>
                    <a:cubicBezTo>
                      <a:pt x="7639" y="281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997;p53">
                <a:extLst>
                  <a:ext uri="{FF2B5EF4-FFF2-40B4-BE49-F238E27FC236}">
                    <a16:creationId xmlns:a16="http://schemas.microsoft.com/office/drawing/2014/main" id="{1D3CDB22-028C-4FFE-899A-E5AB7BD47FFF}"/>
                  </a:ext>
                </a:extLst>
              </p:cNvPr>
              <p:cNvSpPr/>
              <p:nvPr/>
            </p:nvSpPr>
            <p:spPr>
              <a:xfrm>
                <a:off x="2440340" y="3439510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0" y="0"/>
                    </a:moveTo>
                    <a:cubicBezTo>
                      <a:pt x="3665" y="0"/>
                      <a:pt x="2391" y="284"/>
                      <a:pt x="1419" y="851"/>
                    </a:cubicBezTo>
                    <a:cubicBezTo>
                      <a:pt x="578" y="1335"/>
                      <a:pt x="106" y="1954"/>
                      <a:pt x="1" y="2584"/>
                    </a:cubicBezTo>
                    <a:cubicBezTo>
                      <a:pt x="106" y="3226"/>
                      <a:pt x="589" y="3856"/>
                      <a:pt x="1440" y="4339"/>
                    </a:cubicBezTo>
                    <a:cubicBezTo>
                      <a:pt x="2417" y="4901"/>
                      <a:pt x="3696" y="5182"/>
                      <a:pt x="4973" y="5182"/>
                    </a:cubicBezTo>
                    <a:cubicBezTo>
                      <a:pt x="6249" y="5182"/>
                      <a:pt x="7523" y="4901"/>
                      <a:pt x="8490" y="4339"/>
                    </a:cubicBezTo>
                    <a:cubicBezTo>
                      <a:pt x="9331" y="3856"/>
                      <a:pt x="9803" y="3236"/>
                      <a:pt x="9919" y="2605"/>
                    </a:cubicBezTo>
                    <a:cubicBezTo>
                      <a:pt x="9803" y="1965"/>
                      <a:pt x="9320" y="1345"/>
                      <a:pt x="8469" y="851"/>
                    </a:cubicBezTo>
                    <a:cubicBezTo>
                      <a:pt x="7492" y="284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998;p53">
                <a:extLst>
                  <a:ext uri="{FF2B5EF4-FFF2-40B4-BE49-F238E27FC236}">
                    <a16:creationId xmlns:a16="http://schemas.microsoft.com/office/drawing/2014/main" id="{B47DA38B-E189-491A-A94F-9A88C1AC8B22}"/>
                  </a:ext>
                </a:extLst>
              </p:cNvPr>
              <p:cNvSpPr/>
              <p:nvPr/>
            </p:nvSpPr>
            <p:spPr>
              <a:xfrm>
                <a:off x="2433772" y="3400552"/>
                <a:ext cx="456266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36" fill="none" extrusionOk="0">
                    <a:moveTo>
                      <a:pt x="10066" y="3477"/>
                    </a:moveTo>
                    <a:cubicBezTo>
                      <a:pt x="10213" y="2637"/>
                      <a:pt x="9730" y="1765"/>
                      <a:pt x="8616" y="1124"/>
                    </a:cubicBezTo>
                    <a:cubicBezTo>
                      <a:pt x="6662" y="0"/>
                      <a:pt x="3510" y="0"/>
                      <a:pt x="1566" y="1124"/>
                    </a:cubicBezTo>
                    <a:cubicBezTo>
                      <a:pt x="473" y="1765"/>
                      <a:pt x="0" y="2627"/>
                      <a:pt x="148" y="3456"/>
                    </a:cubicBezTo>
                    <a:cubicBezTo>
                      <a:pt x="253" y="4098"/>
                      <a:pt x="736" y="4728"/>
                      <a:pt x="1587" y="5211"/>
                    </a:cubicBezTo>
                    <a:cubicBezTo>
                      <a:pt x="3541" y="6335"/>
                      <a:pt x="6704" y="6335"/>
                      <a:pt x="8637" y="5211"/>
                    </a:cubicBezTo>
                    <a:cubicBezTo>
                      <a:pt x="9478" y="4728"/>
                      <a:pt x="9950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999;p53">
                <a:extLst>
                  <a:ext uri="{FF2B5EF4-FFF2-40B4-BE49-F238E27FC236}">
                    <a16:creationId xmlns:a16="http://schemas.microsoft.com/office/drawing/2014/main" id="{75347443-8F45-4D5F-8D64-F5A1F246FC56}"/>
                  </a:ext>
                </a:extLst>
              </p:cNvPr>
              <p:cNvSpPr/>
              <p:nvPr/>
            </p:nvSpPr>
            <p:spPr>
              <a:xfrm>
                <a:off x="2440340" y="3426822"/>
                <a:ext cx="443131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901" fill="none" extrusionOk="0">
                    <a:moveTo>
                      <a:pt x="9919" y="2900"/>
                    </a:moveTo>
                    <a:lnTo>
                      <a:pt x="9919" y="2889"/>
                    </a:lnTo>
                    <a:cubicBezTo>
                      <a:pt x="9803" y="2249"/>
                      <a:pt x="9320" y="1629"/>
                      <a:pt x="8469" y="1135"/>
                    </a:cubicBezTo>
                    <a:cubicBezTo>
                      <a:pt x="6515" y="1"/>
                      <a:pt x="3363" y="1"/>
                      <a:pt x="1419" y="1135"/>
                    </a:cubicBezTo>
                    <a:cubicBezTo>
                      <a:pt x="578" y="1619"/>
                      <a:pt x="106" y="2238"/>
                      <a:pt x="1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1000;p53">
                <a:extLst>
                  <a:ext uri="{FF2B5EF4-FFF2-40B4-BE49-F238E27FC236}">
                    <a16:creationId xmlns:a16="http://schemas.microsoft.com/office/drawing/2014/main" id="{A5214551-410E-4F07-9628-4DA55309220A}"/>
                  </a:ext>
                </a:extLst>
              </p:cNvPr>
              <p:cNvSpPr/>
              <p:nvPr/>
            </p:nvSpPr>
            <p:spPr>
              <a:xfrm>
                <a:off x="2553459" y="3486419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0"/>
                    </a:moveTo>
                    <a:lnTo>
                      <a:pt x="3626" y="369"/>
                    </a:lnTo>
                    <a:cubicBezTo>
                      <a:pt x="3315" y="248"/>
                      <a:pt x="3003" y="185"/>
                      <a:pt x="2711" y="185"/>
                    </a:cubicBezTo>
                    <a:cubicBezTo>
                      <a:pt x="2420" y="185"/>
                      <a:pt x="2149" y="248"/>
                      <a:pt x="1923" y="379"/>
                    </a:cubicBezTo>
                    <a:cubicBezTo>
                      <a:pt x="873" y="999"/>
                      <a:pt x="2764" y="1724"/>
                      <a:pt x="2239" y="2029"/>
                    </a:cubicBezTo>
                    <a:cubicBezTo>
                      <a:pt x="2169" y="2065"/>
                      <a:pt x="2092" y="2083"/>
                      <a:pt x="2010" y="2083"/>
                    </a:cubicBezTo>
                    <a:cubicBezTo>
                      <a:pt x="1879" y="2083"/>
                      <a:pt x="1735" y="2039"/>
                      <a:pt x="1587" y="1955"/>
                    </a:cubicBezTo>
                    <a:cubicBezTo>
                      <a:pt x="1272" y="1777"/>
                      <a:pt x="999" y="1408"/>
                      <a:pt x="957" y="1072"/>
                    </a:cubicBezTo>
                    <a:lnTo>
                      <a:pt x="84" y="1240"/>
                    </a:lnTo>
                    <a:cubicBezTo>
                      <a:pt x="126" y="1524"/>
                      <a:pt x="336" y="1829"/>
                      <a:pt x="663" y="2092"/>
                    </a:cubicBezTo>
                    <a:lnTo>
                      <a:pt x="0" y="2470"/>
                    </a:lnTo>
                    <a:lnTo>
                      <a:pt x="568" y="2795"/>
                    </a:lnTo>
                    <a:lnTo>
                      <a:pt x="1209" y="2428"/>
                    </a:lnTo>
                    <a:cubicBezTo>
                      <a:pt x="1546" y="2582"/>
                      <a:pt x="1911" y="2671"/>
                      <a:pt x="2259" y="2671"/>
                    </a:cubicBezTo>
                    <a:cubicBezTo>
                      <a:pt x="2550" y="2671"/>
                      <a:pt x="2829" y="2609"/>
                      <a:pt x="3068" y="2470"/>
                    </a:cubicBezTo>
                    <a:cubicBezTo>
                      <a:pt x="4140" y="1840"/>
                      <a:pt x="2270" y="1104"/>
                      <a:pt x="2785" y="810"/>
                    </a:cubicBezTo>
                    <a:cubicBezTo>
                      <a:pt x="2842" y="778"/>
                      <a:pt x="2906" y="762"/>
                      <a:pt x="2975" y="762"/>
                    </a:cubicBezTo>
                    <a:cubicBezTo>
                      <a:pt x="3085" y="762"/>
                      <a:pt x="3208" y="802"/>
                      <a:pt x="3331" y="873"/>
                    </a:cubicBezTo>
                    <a:cubicBezTo>
                      <a:pt x="3573" y="1009"/>
                      <a:pt x="3846" y="1314"/>
                      <a:pt x="3972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1001;p53">
                <a:extLst>
                  <a:ext uri="{FF2B5EF4-FFF2-40B4-BE49-F238E27FC236}">
                    <a16:creationId xmlns:a16="http://schemas.microsoft.com/office/drawing/2014/main" id="{0288C4E5-F260-436B-8D9A-6E8FE024FC32}"/>
                  </a:ext>
                </a:extLst>
              </p:cNvPr>
              <p:cNvSpPr/>
              <p:nvPr/>
            </p:nvSpPr>
            <p:spPr>
              <a:xfrm>
                <a:off x="2370377" y="3442771"/>
                <a:ext cx="582562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48" extrusionOk="0">
                    <a:moveTo>
                      <a:pt x="12" y="1"/>
                    </a:moveTo>
                    <a:lnTo>
                      <a:pt x="1" y="1556"/>
                    </a:lnTo>
                    <a:cubicBezTo>
                      <a:pt x="1" y="2522"/>
                      <a:pt x="642" y="3499"/>
                      <a:pt x="1924" y="4245"/>
                    </a:cubicBezTo>
                    <a:cubicBezTo>
                      <a:pt x="3198" y="4980"/>
                      <a:pt x="4865" y="5347"/>
                      <a:pt x="6529" y="5347"/>
                    </a:cubicBezTo>
                    <a:cubicBezTo>
                      <a:pt x="8200" y="5347"/>
                      <a:pt x="9870" y="4977"/>
                      <a:pt x="11138" y="4235"/>
                    </a:cubicBezTo>
                    <a:cubicBezTo>
                      <a:pt x="12399" y="3510"/>
                      <a:pt x="13029" y="2543"/>
                      <a:pt x="13029" y="1587"/>
                    </a:cubicBezTo>
                    <a:lnTo>
                      <a:pt x="13040" y="43"/>
                    </a:lnTo>
                    <a:cubicBezTo>
                      <a:pt x="10960" y="43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1002;p53">
                <a:extLst>
                  <a:ext uri="{FF2B5EF4-FFF2-40B4-BE49-F238E27FC236}">
                    <a16:creationId xmlns:a16="http://schemas.microsoft.com/office/drawing/2014/main" id="{35F91089-A483-4951-BA76-7CFFF3A41B70}"/>
                  </a:ext>
                </a:extLst>
              </p:cNvPr>
              <p:cNvSpPr/>
              <p:nvPr/>
            </p:nvSpPr>
            <p:spPr>
              <a:xfrm>
                <a:off x="2342231" y="3275192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9"/>
                      <a:pt x="2533" y="1104"/>
                    </a:cubicBezTo>
                    <a:cubicBezTo>
                      <a:pt x="0" y="2575"/>
                      <a:pt x="11" y="4971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1"/>
                      <a:pt x="14300" y="2575"/>
                      <a:pt x="11747" y="1104"/>
                    </a:cubicBezTo>
                    <a:cubicBezTo>
                      <a:pt x="10470" y="369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1003;p53">
                <a:extLst>
                  <a:ext uri="{FF2B5EF4-FFF2-40B4-BE49-F238E27FC236}">
                    <a16:creationId xmlns:a16="http://schemas.microsoft.com/office/drawing/2014/main" id="{51F5A751-C12A-4A3F-8AE7-DE1D68D1777C}"/>
                  </a:ext>
                </a:extLst>
              </p:cNvPr>
              <p:cNvSpPr/>
              <p:nvPr/>
            </p:nvSpPr>
            <p:spPr>
              <a:xfrm>
                <a:off x="2433772" y="3314640"/>
                <a:ext cx="456266" cy="142737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5" extrusionOk="0">
                    <a:moveTo>
                      <a:pt x="5087" y="0"/>
                    </a:moveTo>
                    <a:cubicBezTo>
                      <a:pt x="3812" y="0"/>
                      <a:pt x="2538" y="284"/>
                      <a:pt x="1566" y="851"/>
                    </a:cubicBezTo>
                    <a:cubicBezTo>
                      <a:pt x="473" y="1482"/>
                      <a:pt x="0" y="2343"/>
                      <a:pt x="148" y="3184"/>
                    </a:cubicBezTo>
                    <a:cubicBezTo>
                      <a:pt x="253" y="2543"/>
                      <a:pt x="725" y="1923"/>
                      <a:pt x="1566" y="1440"/>
                    </a:cubicBezTo>
                    <a:cubicBezTo>
                      <a:pt x="2538" y="877"/>
                      <a:pt x="3812" y="596"/>
                      <a:pt x="5087" y="596"/>
                    </a:cubicBezTo>
                    <a:cubicBezTo>
                      <a:pt x="6362" y="596"/>
                      <a:pt x="7639" y="877"/>
                      <a:pt x="8616" y="1440"/>
                    </a:cubicBezTo>
                    <a:cubicBezTo>
                      <a:pt x="9467" y="1933"/>
                      <a:pt x="9950" y="2554"/>
                      <a:pt x="10066" y="3194"/>
                    </a:cubicBezTo>
                    <a:cubicBezTo>
                      <a:pt x="10213" y="2364"/>
                      <a:pt x="9730" y="1492"/>
                      <a:pt x="8616" y="851"/>
                    </a:cubicBezTo>
                    <a:cubicBezTo>
                      <a:pt x="7639" y="284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1004;p53">
                <a:extLst>
                  <a:ext uri="{FF2B5EF4-FFF2-40B4-BE49-F238E27FC236}">
                    <a16:creationId xmlns:a16="http://schemas.microsoft.com/office/drawing/2014/main" id="{3DC667F1-790E-45D3-B8E9-BA11ECE6E5E8}"/>
                  </a:ext>
                </a:extLst>
              </p:cNvPr>
              <p:cNvSpPr/>
              <p:nvPr/>
            </p:nvSpPr>
            <p:spPr>
              <a:xfrm>
                <a:off x="2440340" y="3341267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0" y="0"/>
                    </a:moveTo>
                    <a:cubicBezTo>
                      <a:pt x="3665" y="0"/>
                      <a:pt x="2391" y="281"/>
                      <a:pt x="1419" y="844"/>
                    </a:cubicBezTo>
                    <a:cubicBezTo>
                      <a:pt x="578" y="1327"/>
                      <a:pt x="106" y="1947"/>
                      <a:pt x="1" y="2588"/>
                    </a:cubicBezTo>
                    <a:cubicBezTo>
                      <a:pt x="106" y="3228"/>
                      <a:pt x="589" y="3849"/>
                      <a:pt x="1440" y="4332"/>
                    </a:cubicBezTo>
                    <a:cubicBezTo>
                      <a:pt x="2417" y="4899"/>
                      <a:pt x="3696" y="5183"/>
                      <a:pt x="4973" y="5183"/>
                    </a:cubicBezTo>
                    <a:cubicBezTo>
                      <a:pt x="6249" y="5183"/>
                      <a:pt x="7523" y="4899"/>
                      <a:pt x="8490" y="4332"/>
                    </a:cubicBezTo>
                    <a:cubicBezTo>
                      <a:pt x="9331" y="3849"/>
                      <a:pt x="9803" y="3239"/>
                      <a:pt x="9919" y="2598"/>
                    </a:cubicBezTo>
                    <a:cubicBezTo>
                      <a:pt x="9803" y="1958"/>
                      <a:pt x="9320" y="1337"/>
                      <a:pt x="8469" y="844"/>
                    </a:cubicBezTo>
                    <a:cubicBezTo>
                      <a:pt x="7492" y="281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1005;p53">
                <a:extLst>
                  <a:ext uri="{FF2B5EF4-FFF2-40B4-BE49-F238E27FC236}">
                    <a16:creationId xmlns:a16="http://schemas.microsoft.com/office/drawing/2014/main" id="{8A65A037-B58D-4EFA-A5FE-38ADC8CE72A1}"/>
                  </a:ext>
                </a:extLst>
              </p:cNvPr>
              <p:cNvSpPr/>
              <p:nvPr/>
            </p:nvSpPr>
            <p:spPr>
              <a:xfrm>
                <a:off x="2433772" y="3301952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8"/>
                    </a:moveTo>
                    <a:cubicBezTo>
                      <a:pt x="10213" y="2648"/>
                      <a:pt x="9730" y="1776"/>
                      <a:pt x="8616" y="1135"/>
                    </a:cubicBezTo>
                    <a:cubicBezTo>
                      <a:pt x="6662" y="1"/>
                      <a:pt x="3510" y="1"/>
                      <a:pt x="1566" y="1135"/>
                    </a:cubicBezTo>
                    <a:cubicBezTo>
                      <a:pt x="473" y="1766"/>
                      <a:pt x="0" y="2627"/>
                      <a:pt x="148" y="3468"/>
                    </a:cubicBezTo>
                    <a:cubicBezTo>
                      <a:pt x="253" y="4108"/>
                      <a:pt x="736" y="4729"/>
                      <a:pt x="1587" y="5212"/>
                    </a:cubicBezTo>
                    <a:cubicBezTo>
                      <a:pt x="3541" y="6347"/>
                      <a:pt x="6704" y="6347"/>
                      <a:pt x="8637" y="5212"/>
                    </a:cubicBezTo>
                    <a:cubicBezTo>
                      <a:pt x="9478" y="4729"/>
                      <a:pt x="9950" y="4119"/>
                      <a:pt x="10066" y="3478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1006;p53">
                <a:extLst>
                  <a:ext uri="{FF2B5EF4-FFF2-40B4-BE49-F238E27FC236}">
                    <a16:creationId xmlns:a16="http://schemas.microsoft.com/office/drawing/2014/main" id="{22FCFE0A-02C6-4CC5-8B1F-2D251C514F1B}"/>
                  </a:ext>
                </a:extLst>
              </p:cNvPr>
              <p:cNvSpPr/>
              <p:nvPr/>
            </p:nvSpPr>
            <p:spPr>
              <a:xfrm>
                <a:off x="2440340" y="3328713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79"/>
                    </a:lnTo>
                    <a:cubicBezTo>
                      <a:pt x="9803" y="2239"/>
                      <a:pt x="9320" y="1618"/>
                      <a:pt x="8469" y="1125"/>
                    </a:cubicBezTo>
                    <a:cubicBezTo>
                      <a:pt x="6515" y="0"/>
                      <a:pt x="3363" y="0"/>
                      <a:pt x="1419" y="1125"/>
                    </a:cubicBezTo>
                    <a:cubicBezTo>
                      <a:pt x="578" y="1608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1007;p53">
                <a:extLst>
                  <a:ext uri="{FF2B5EF4-FFF2-40B4-BE49-F238E27FC236}">
                    <a16:creationId xmlns:a16="http://schemas.microsoft.com/office/drawing/2014/main" id="{98324C61-8416-4CD4-8788-B6E95D8D2D00}"/>
                  </a:ext>
                </a:extLst>
              </p:cNvPr>
              <p:cNvSpPr/>
              <p:nvPr/>
            </p:nvSpPr>
            <p:spPr>
              <a:xfrm>
                <a:off x="2553459" y="338831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31" y="179"/>
                      <a:pt x="2154" y="245"/>
                      <a:pt x="1923" y="379"/>
                    </a:cubicBezTo>
                    <a:cubicBezTo>
                      <a:pt x="873" y="989"/>
                      <a:pt x="2764" y="1713"/>
                      <a:pt x="2239" y="2018"/>
                    </a:cubicBezTo>
                    <a:cubicBezTo>
                      <a:pt x="2170" y="2059"/>
                      <a:pt x="2094" y="2077"/>
                      <a:pt x="2012" y="2077"/>
                    </a:cubicBezTo>
                    <a:cubicBezTo>
                      <a:pt x="1881" y="2077"/>
                      <a:pt x="1736" y="2029"/>
                      <a:pt x="1587" y="1944"/>
                    </a:cubicBezTo>
                    <a:cubicBezTo>
                      <a:pt x="1272" y="1766"/>
                      <a:pt x="999" y="1398"/>
                      <a:pt x="957" y="1062"/>
                    </a:cubicBezTo>
                    <a:lnTo>
                      <a:pt x="84" y="1230"/>
                    </a:lnTo>
                    <a:cubicBezTo>
                      <a:pt x="126" y="1524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8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8"/>
                      <a:pt x="3068" y="2460"/>
                    </a:cubicBezTo>
                    <a:cubicBezTo>
                      <a:pt x="4140" y="1839"/>
                      <a:pt x="2270" y="1094"/>
                      <a:pt x="2785" y="799"/>
                    </a:cubicBezTo>
                    <a:cubicBezTo>
                      <a:pt x="2842" y="767"/>
                      <a:pt x="2906" y="752"/>
                      <a:pt x="2975" y="752"/>
                    </a:cubicBezTo>
                    <a:cubicBezTo>
                      <a:pt x="3085" y="752"/>
                      <a:pt x="3208" y="791"/>
                      <a:pt x="3331" y="863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19"/>
                    </a:lnTo>
                    <a:cubicBezTo>
                      <a:pt x="4760" y="1167"/>
                      <a:pt x="4529" y="905"/>
                      <a:pt x="4214" y="673"/>
                    </a:cubicBezTo>
                    <a:lnTo>
                      <a:pt x="4812" y="316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1008;p53">
                <a:extLst>
                  <a:ext uri="{FF2B5EF4-FFF2-40B4-BE49-F238E27FC236}">
                    <a16:creationId xmlns:a16="http://schemas.microsoft.com/office/drawing/2014/main" id="{5B65048B-02FA-4E51-B6A9-EDB8FA1BE843}"/>
                  </a:ext>
                </a:extLst>
              </p:cNvPr>
              <p:cNvSpPr/>
              <p:nvPr/>
            </p:nvSpPr>
            <p:spPr>
              <a:xfrm>
                <a:off x="2845909" y="3855353"/>
                <a:ext cx="582071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8" extrusionOk="0">
                    <a:moveTo>
                      <a:pt x="0" y="1"/>
                    </a:moveTo>
                    <a:lnTo>
                      <a:pt x="0" y="1556"/>
                    </a:lnTo>
                    <a:cubicBezTo>
                      <a:pt x="0" y="2522"/>
                      <a:pt x="641" y="3500"/>
                      <a:pt x="1923" y="4245"/>
                    </a:cubicBezTo>
                    <a:cubicBezTo>
                      <a:pt x="3197" y="4980"/>
                      <a:pt x="4862" y="5347"/>
                      <a:pt x="6526" y="5347"/>
                    </a:cubicBezTo>
                    <a:cubicBezTo>
                      <a:pt x="8195" y="5347"/>
                      <a:pt x="9864" y="4977"/>
                      <a:pt x="11137" y="4235"/>
                    </a:cubicBezTo>
                    <a:cubicBezTo>
                      <a:pt x="12398" y="3510"/>
                      <a:pt x="13029" y="2554"/>
                      <a:pt x="13029" y="1588"/>
                    </a:cubicBezTo>
                    <a:lnTo>
                      <a:pt x="13029" y="43"/>
                    </a:lnTo>
                    <a:cubicBezTo>
                      <a:pt x="10958" y="4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1009;p53">
                <a:extLst>
                  <a:ext uri="{FF2B5EF4-FFF2-40B4-BE49-F238E27FC236}">
                    <a16:creationId xmlns:a16="http://schemas.microsoft.com/office/drawing/2014/main" id="{114405C0-0C12-45A3-B382-AD8ED349DB4D}"/>
                  </a:ext>
                </a:extLst>
              </p:cNvPr>
              <p:cNvSpPr/>
              <p:nvPr/>
            </p:nvSpPr>
            <p:spPr>
              <a:xfrm>
                <a:off x="2817271" y="368777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75"/>
                      <a:pt x="21" y="4971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1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1010;p53">
                <a:extLst>
                  <a:ext uri="{FF2B5EF4-FFF2-40B4-BE49-F238E27FC236}">
                    <a16:creationId xmlns:a16="http://schemas.microsoft.com/office/drawing/2014/main" id="{BEBFA960-9FD7-4D48-90B1-D8DF29262FD6}"/>
                  </a:ext>
                </a:extLst>
              </p:cNvPr>
              <p:cNvSpPr/>
              <p:nvPr/>
            </p:nvSpPr>
            <p:spPr>
              <a:xfrm>
                <a:off x="2908812" y="3727401"/>
                <a:ext cx="456713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1" extrusionOk="0">
                    <a:moveTo>
                      <a:pt x="5102" y="0"/>
                    </a:moveTo>
                    <a:cubicBezTo>
                      <a:pt x="3823" y="0"/>
                      <a:pt x="2545" y="284"/>
                      <a:pt x="1576" y="847"/>
                    </a:cubicBezTo>
                    <a:cubicBezTo>
                      <a:pt x="473" y="1478"/>
                      <a:pt x="0" y="2339"/>
                      <a:pt x="147" y="3180"/>
                    </a:cubicBezTo>
                    <a:cubicBezTo>
                      <a:pt x="263" y="2539"/>
                      <a:pt x="736" y="1930"/>
                      <a:pt x="1576" y="1436"/>
                    </a:cubicBezTo>
                    <a:cubicBezTo>
                      <a:pt x="2543" y="874"/>
                      <a:pt x="3817" y="593"/>
                      <a:pt x="5093" y="593"/>
                    </a:cubicBezTo>
                    <a:cubicBezTo>
                      <a:pt x="6370" y="593"/>
                      <a:pt x="7649" y="874"/>
                      <a:pt x="8626" y="1436"/>
                    </a:cubicBezTo>
                    <a:cubicBezTo>
                      <a:pt x="9477" y="1930"/>
                      <a:pt x="9961" y="2550"/>
                      <a:pt x="10066" y="3191"/>
                    </a:cubicBezTo>
                    <a:cubicBezTo>
                      <a:pt x="10223" y="2360"/>
                      <a:pt x="9740" y="1489"/>
                      <a:pt x="8626" y="847"/>
                    </a:cubicBezTo>
                    <a:cubicBezTo>
                      <a:pt x="7651" y="281"/>
                      <a:pt x="6376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1011;p53">
                <a:extLst>
                  <a:ext uri="{FF2B5EF4-FFF2-40B4-BE49-F238E27FC236}">
                    <a16:creationId xmlns:a16="http://schemas.microsoft.com/office/drawing/2014/main" id="{30086BD3-F9DB-4D5F-B5D6-5C0EB35CFB60}"/>
                  </a:ext>
                </a:extLst>
              </p:cNvPr>
              <p:cNvSpPr/>
              <p:nvPr/>
            </p:nvSpPr>
            <p:spPr>
              <a:xfrm>
                <a:off x="2915380" y="375384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38"/>
                      <a:pt x="116" y="1947"/>
                      <a:pt x="0" y="2588"/>
                    </a:cubicBezTo>
                    <a:cubicBezTo>
                      <a:pt x="116" y="3229"/>
                      <a:pt x="599" y="3849"/>
                      <a:pt x="1450" y="4343"/>
                    </a:cubicBezTo>
                    <a:cubicBezTo>
                      <a:pt x="2427" y="4905"/>
                      <a:pt x="3704" y="5186"/>
                      <a:pt x="4979" y="5186"/>
                    </a:cubicBezTo>
                    <a:cubicBezTo>
                      <a:pt x="6254" y="5186"/>
                      <a:pt x="7528" y="4905"/>
                      <a:pt x="8500" y="4343"/>
                    </a:cubicBezTo>
                    <a:cubicBezTo>
                      <a:pt x="9340" y="3849"/>
                      <a:pt x="9814" y="3239"/>
                      <a:pt x="9919" y="2599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1012;p53">
                <a:extLst>
                  <a:ext uri="{FF2B5EF4-FFF2-40B4-BE49-F238E27FC236}">
                    <a16:creationId xmlns:a16="http://schemas.microsoft.com/office/drawing/2014/main" id="{D541B6E3-60BF-4ED8-9724-89F7307142E0}"/>
                  </a:ext>
                </a:extLst>
              </p:cNvPr>
              <p:cNvSpPr/>
              <p:nvPr/>
            </p:nvSpPr>
            <p:spPr>
              <a:xfrm>
                <a:off x="2908812" y="371453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9"/>
                    </a:moveTo>
                    <a:cubicBezTo>
                      <a:pt x="10223" y="2648"/>
                      <a:pt x="9740" y="1777"/>
                      <a:pt x="8626" y="1135"/>
                    </a:cubicBezTo>
                    <a:cubicBezTo>
                      <a:pt x="6672" y="1"/>
                      <a:pt x="3510" y="12"/>
                      <a:pt x="1576" y="1135"/>
                    </a:cubicBezTo>
                    <a:cubicBezTo>
                      <a:pt x="473" y="1766"/>
                      <a:pt x="0" y="2627"/>
                      <a:pt x="147" y="3468"/>
                    </a:cubicBezTo>
                    <a:cubicBezTo>
                      <a:pt x="263" y="4109"/>
                      <a:pt x="746" y="4729"/>
                      <a:pt x="1597" y="5223"/>
                    </a:cubicBezTo>
                    <a:cubicBezTo>
                      <a:pt x="3552" y="6347"/>
                      <a:pt x="6704" y="6347"/>
                      <a:pt x="8647" y="5223"/>
                    </a:cubicBezTo>
                    <a:cubicBezTo>
                      <a:pt x="9487" y="4729"/>
                      <a:pt x="9961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1013;p53">
                <a:extLst>
                  <a:ext uri="{FF2B5EF4-FFF2-40B4-BE49-F238E27FC236}">
                    <a16:creationId xmlns:a16="http://schemas.microsoft.com/office/drawing/2014/main" id="{D71F9B64-6D45-48DF-9B9B-EA531B0BEC52}"/>
                  </a:ext>
                </a:extLst>
              </p:cNvPr>
              <p:cNvSpPr/>
              <p:nvPr/>
            </p:nvSpPr>
            <p:spPr>
              <a:xfrm>
                <a:off x="2915380" y="3741340"/>
                <a:ext cx="443578" cy="129066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89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18"/>
                      <a:pt x="116" y="2227"/>
                      <a:pt x="0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Google Shape;1014;p53">
                <a:extLst>
                  <a:ext uri="{FF2B5EF4-FFF2-40B4-BE49-F238E27FC236}">
                    <a16:creationId xmlns:a16="http://schemas.microsoft.com/office/drawing/2014/main" id="{0DD54C0B-5889-40D1-8EB3-676DCE2D40D8}"/>
                  </a:ext>
                </a:extLst>
              </p:cNvPr>
              <p:cNvSpPr/>
              <p:nvPr/>
            </p:nvSpPr>
            <p:spPr>
              <a:xfrm>
                <a:off x="3028946" y="3800893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29" y="180"/>
                      <a:pt x="2149" y="245"/>
                      <a:pt x="1913" y="379"/>
                    </a:cubicBezTo>
                    <a:cubicBezTo>
                      <a:pt x="863" y="989"/>
                      <a:pt x="2754" y="1714"/>
                      <a:pt x="2228" y="2018"/>
                    </a:cubicBezTo>
                    <a:cubicBezTo>
                      <a:pt x="2164" y="2059"/>
                      <a:pt x="2089" y="2077"/>
                      <a:pt x="2007" y="2077"/>
                    </a:cubicBezTo>
                    <a:cubicBezTo>
                      <a:pt x="1876" y="2077"/>
                      <a:pt x="1730" y="2029"/>
                      <a:pt x="1587" y="1945"/>
                    </a:cubicBezTo>
                    <a:cubicBezTo>
                      <a:pt x="1272" y="1766"/>
                      <a:pt x="989" y="1399"/>
                      <a:pt x="947" y="1073"/>
                    </a:cubicBezTo>
                    <a:lnTo>
                      <a:pt x="74" y="1231"/>
                    </a:lnTo>
                    <a:cubicBezTo>
                      <a:pt x="127" y="1525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8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8" y="2661"/>
                      <a:pt x="2829" y="2599"/>
                      <a:pt x="3069" y="2460"/>
                    </a:cubicBezTo>
                    <a:cubicBezTo>
                      <a:pt x="4141" y="1840"/>
                      <a:pt x="2270" y="109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3"/>
                    </a:cubicBezTo>
                    <a:cubicBezTo>
                      <a:pt x="3573" y="1000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5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Google Shape;1015;p53">
                <a:extLst>
                  <a:ext uri="{FF2B5EF4-FFF2-40B4-BE49-F238E27FC236}">
                    <a16:creationId xmlns:a16="http://schemas.microsoft.com/office/drawing/2014/main" id="{1569AB57-3594-41AC-BFD3-CFD7A2A9FE9C}"/>
                  </a:ext>
                </a:extLst>
              </p:cNvPr>
              <p:cNvSpPr/>
              <p:nvPr/>
            </p:nvSpPr>
            <p:spPr>
              <a:xfrm>
                <a:off x="2845909" y="3757289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88"/>
                      <a:pt x="1923" y="4234"/>
                    </a:cubicBezTo>
                    <a:cubicBezTo>
                      <a:pt x="3199" y="4970"/>
                      <a:pt x="4867" y="5337"/>
                      <a:pt x="6534" y="5337"/>
                    </a:cubicBezTo>
                    <a:cubicBezTo>
                      <a:pt x="8201" y="5337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Google Shape;1016;p53">
                <a:extLst>
                  <a:ext uri="{FF2B5EF4-FFF2-40B4-BE49-F238E27FC236}">
                    <a16:creationId xmlns:a16="http://schemas.microsoft.com/office/drawing/2014/main" id="{45FD879F-ABB5-463B-A8C3-198F35AB5495}"/>
                  </a:ext>
                </a:extLst>
              </p:cNvPr>
              <p:cNvSpPr/>
              <p:nvPr/>
            </p:nvSpPr>
            <p:spPr>
              <a:xfrm>
                <a:off x="2817271" y="3589352"/>
                <a:ext cx="639344" cy="337341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1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2"/>
                      <a:pt x="21" y="4967"/>
                      <a:pt x="2575" y="6449"/>
                    </a:cubicBezTo>
                    <a:cubicBezTo>
                      <a:pt x="3844" y="7183"/>
                      <a:pt x="5508" y="7551"/>
                      <a:pt x="7171" y="7551"/>
                    </a:cubicBezTo>
                    <a:cubicBezTo>
                      <a:pt x="8841" y="7551"/>
                      <a:pt x="10510" y="7180"/>
                      <a:pt x="11778" y="6438"/>
                    </a:cubicBezTo>
                    <a:cubicBezTo>
                      <a:pt x="14310" y="4967"/>
                      <a:pt x="14300" y="2582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1017;p53">
                <a:extLst>
                  <a:ext uri="{FF2B5EF4-FFF2-40B4-BE49-F238E27FC236}">
                    <a16:creationId xmlns:a16="http://schemas.microsoft.com/office/drawing/2014/main" id="{7121B564-CE38-45B1-926C-DC5C89C80294}"/>
                  </a:ext>
                </a:extLst>
              </p:cNvPr>
              <p:cNvSpPr/>
              <p:nvPr/>
            </p:nvSpPr>
            <p:spPr>
              <a:xfrm>
                <a:off x="2908812" y="3629025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6"/>
                      <a:pt x="9961" y="2556"/>
                      <a:pt x="10066" y="3197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1018;p53">
                <a:extLst>
                  <a:ext uri="{FF2B5EF4-FFF2-40B4-BE49-F238E27FC236}">
                    <a16:creationId xmlns:a16="http://schemas.microsoft.com/office/drawing/2014/main" id="{B2055186-0485-4105-9508-CF1135932F75}"/>
                  </a:ext>
                </a:extLst>
              </p:cNvPr>
              <p:cNvSpPr/>
              <p:nvPr/>
            </p:nvSpPr>
            <p:spPr>
              <a:xfrm>
                <a:off x="2915380" y="3655428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4"/>
                      <a:pt x="0" y="2585"/>
                    </a:cubicBezTo>
                    <a:cubicBezTo>
                      <a:pt x="116" y="3226"/>
                      <a:pt x="599" y="3845"/>
                      <a:pt x="1450" y="4340"/>
                    </a:cubicBezTo>
                    <a:cubicBezTo>
                      <a:pt x="2427" y="4901"/>
                      <a:pt x="3704" y="5182"/>
                      <a:pt x="4979" y="5182"/>
                    </a:cubicBezTo>
                    <a:cubicBezTo>
                      <a:pt x="6254" y="5182"/>
                      <a:pt x="7528" y="4901"/>
                      <a:pt x="8500" y="4340"/>
                    </a:cubicBezTo>
                    <a:cubicBezTo>
                      <a:pt x="9340" y="3856"/>
                      <a:pt x="9814" y="3236"/>
                      <a:pt x="9919" y="2606"/>
                    </a:cubicBezTo>
                    <a:cubicBezTo>
                      <a:pt x="9814" y="1965"/>
                      <a:pt x="9330" y="1345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1019;p53">
                <a:extLst>
                  <a:ext uri="{FF2B5EF4-FFF2-40B4-BE49-F238E27FC236}">
                    <a16:creationId xmlns:a16="http://schemas.microsoft.com/office/drawing/2014/main" id="{F563A477-6C10-4729-8A05-3AFFA26948D9}"/>
                  </a:ext>
                </a:extLst>
              </p:cNvPr>
              <p:cNvSpPr/>
              <p:nvPr/>
            </p:nvSpPr>
            <p:spPr>
              <a:xfrm>
                <a:off x="2908812" y="3616471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78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17"/>
                      <a:pt x="1597" y="5212"/>
                    </a:cubicBezTo>
                    <a:cubicBezTo>
                      <a:pt x="3552" y="6335"/>
                      <a:pt x="6704" y="6335"/>
                      <a:pt x="8647" y="5212"/>
                    </a:cubicBezTo>
                    <a:cubicBezTo>
                      <a:pt x="9487" y="4728"/>
                      <a:pt x="9961" y="4108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1020;p53">
                <a:extLst>
                  <a:ext uri="{FF2B5EF4-FFF2-40B4-BE49-F238E27FC236}">
                    <a16:creationId xmlns:a16="http://schemas.microsoft.com/office/drawing/2014/main" id="{DA51437F-6697-4A40-87CF-FD6AC04684F8}"/>
                  </a:ext>
                </a:extLst>
              </p:cNvPr>
              <p:cNvSpPr/>
              <p:nvPr/>
            </p:nvSpPr>
            <p:spPr>
              <a:xfrm>
                <a:off x="2915380" y="3642740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0"/>
                    </a:moveTo>
                    <a:cubicBezTo>
                      <a:pt x="9929" y="2890"/>
                      <a:pt x="9929" y="2890"/>
                      <a:pt x="9919" y="2890"/>
                    </a:cubicBezTo>
                    <a:cubicBezTo>
                      <a:pt x="9814" y="2249"/>
                      <a:pt x="9330" y="1629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1021;p53">
                <a:extLst>
                  <a:ext uri="{FF2B5EF4-FFF2-40B4-BE49-F238E27FC236}">
                    <a16:creationId xmlns:a16="http://schemas.microsoft.com/office/drawing/2014/main" id="{2B0888C3-DD7A-4665-A56A-668F7E7C5B86}"/>
                  </a:ext>
                </a:extLst>
              </p:cNvPr>
              <p:cNvSpPr/>
              <p:nvPr/>
            </p:nvSpPr>
            <p:spPr>
              <a:xfrm>
                <a:off x="3028946" y="3702338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5" y="768"/>
                      <a:pt x="2895" y="754"/>
                      <a:pt x="2961" y="754"/>
                    </a:cubicBezTo>
                    <a:cubicBezTo>
                      <a:pt x="3075" y="754"/>
                      <a:pt x="3205" y="796"/>
                      <a:pt x="3331" y="862"/>
                    </a:cubicBezTo>
                    <a:cubicBezTo>
                      <a:pt x="3573" y="1009"/>
                      <a:pt x="3836" y="1314"/>
                      <a:pt x="3973" y="1598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232" name="Picture 2" descr="Count-down Timers |">
            <a:extLst>
              <a:ext uri="{FF2B5EF4-FFF2-40B4-BE49-F238E27FC236}">
                <a16:creationId xmlns:a16="http://schemas.microsoft.com/office/drawing/2014/main" id="{EFC1E67A-4141-47C3-8763-B5B174780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08" y="1680667"/>
            <a:ext cx="2853308" cy="114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" name="رسم 232" descr="مشاركة">
            <a:hlinkClick r:id="rId4" action="ppaction://hlinksldjump"/>
            <a:extLst>
              <a:ext uri="{FF2B5EF4-FFF2-40B4-BE49-F238E27FC236}">
                <a16:creationId xmlns:a16="http://schemas.microsoft.com/office/drawing/2014/main" id="{774F1ECF-A9FC-403A-BDF0-E570E4A024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91467" y="5074152"/>
            <a:ext cx="914400" cy="914400"/>
          </a:xfrm>
          <a:prstGeom prst="rect">
            <a:avLst/>
          </a:prstGeom>
        </p:spPr>
      </p:pic>
      <p:pic>
        <p:nvPicPr>
          <p:cNvPr id="235" name="صورة 234">
            <a:extLst>
              <a:ext uri="{FF2B5EF4-FFF2-40B4-BE49-F238E27FC236}">
                <a16:creationId xmlns:a16="http://schemas.microsoft.com/office/drawing/2014/main" id="{5D7048CE-3EE4-0509-A897-8A2E7E3CF21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327" t="39880" r="26379" b="54797"/>
          <a:stretch/>
        </p:blipFill>
        <p:spPr>
          <a:xfrm>
            <a:off x="591916" y="3856954"/>
            <a:ext cx="10482081" cy="76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17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93;p53">
            <a:extLst>
              <a:ext uri="{FF2B5EF4-FFF2-40B4-BE49-F238E27FC236}">
                <a16:creationId xmlns:a16="http://schemas.microsoft.com/office/drawing/2014/main" id="{430C22AF-3B8A-47AD-9747-4A31DC4074A1}"/>
              </a:ext>
            </a:extLst>
          </p:cNvPr>
          <p:cNvGrpSpPr/>
          <p:nvPr/>
        </p:nvGrpSpPr>
        <p:grpSpPr>
          <a:xfrm>
            <a:off x="325225" y="892098"/>
            <a:ext cx="3166946" cy="2263698"/>
            <a:chOff x="720023" y="1118374"/>
            <a:chExt cx="3217179" cy="2906760"/>
          </a:xfrm>
        </p:grpSpPr>
        <p:grpSp>
          <p:nvGrpSpPr>
            <p:cNvPr id="3" name="Google Shape;794;p53">
              <a:extLst>
                <a:ext uri="{FF2B5EF4-FFF2-40B4-BE49-F238E27FC236}">
                  <a16:creationId xmlns:a16="http://schemas.microsoft.com/office/drawing/2014/main" id="{EC680FC4-2389-4646-8E83-4BC0DBB09DF2}"/>
                </a:ext>
              </a:extLst>
            </p:cNvPr>
            <p:cNvGrpSpPr/>
            <p:nvPr/>
          </p:nvGrpSpPr>
          <p:grpSpPr>
            <a:xfrm>
              <a:off x="720023" y="1118374"/>
              <a:ext cx="2459727" cy="2108357"/>
              <a:chOff x="1187043" y="662769"/>
              <a:chExt cx="2921985" cy="2504582"/>
            </a:xfrm>
          </p:grpSpPr>
          <p:sp>
            <p:nvSpPr>
              <p:cNvPr id="221" name="Google Shape;795;p53">
                <a:extLst>
                  <a:ext uri="{FF2B5EF4-FFF2-40B4-BE49-F238E27FC236}">
                    <a16:creationId xmlns:a16="http://schemas.microsoft.com/office/drawing/2014/main" id="{EF237921-CB87-48CA-B493-158C827A85BE}"/>
                  </a:ext>
                </a:extLst>
              </p:cNvPr>
              <p:cNvSpPr/>
              <p:nvPr/>
            </p:nvSpPr>
            <p:spPr>
              <a:xfrm>
                <a:off x="1930095" y="662769"/>
                <a:ext cx="2178934" cy="2500683"/>
              </a:xfrm>
              <a:custGeom>
                <a:avLst/>
                <a:gdLst/>
                <a:ahLst/>
                <a:cxnLst/>
                <a:rect l="l" t="t" r="r" b="b"/>
                <a:pathLst>
                  <a:path w="48773" h="55975" extrusionOk="0">
                    <a:moveTo>
                      <a:pt x="24489" y="0"/>
                    </a:moveTo>
                    <a:cubicBezTo>
                      <a:pt x="24370" y="0"/>
                      <a:pt x="24261" y="27"/>
                      <a:pt x="24166" y="79"/>
                    </a:cubicBezTo>
                    <a:cubicBezTo>
                      <a:pt x="16108" y="4765"/>
                      <a:pt x="8059" y="9441"/>
                      <a:pt x="0" y="14127"/>
                    </a:cubicBezTo>
                    <a:cubicBezTo>
                      <a:pt x="400" y="15009"/>
                      <a:pt x="23767" y="55040"/>
                      <a:pt x="24240" y="55975"/>
                    </a:cubicBezTo>
                    <a:cubicBezTo>
                      <a:pt x="32298" y="51289"/>
                      <a:pt x="40357" y="46614"/>
                      <a:pt x="48415" y="41928"/>
                    </a:cubicBezTo>
                    <a:cubicBezTo>
                      <a:pt x="48636" y="41802"/>
                      <a:pt x="48772" y="41518"/>
                      <a:pt x="48772" y="41129"/>
                    </a:cubicBezTo>
                    <a:lnTo>
                      <a:pt x="48772" y="15304"/>
                    </a:lnTo>
                    <a:cubicBezTo>
                      <a:pt x="48772" y="14505"/>
                      <a:pt x="48216" y="13549"/>
                      <a:pt x="47533" y="13149"/>
                    </a:cubicBezTo>
                    <a:lnTo>
                      <a:pt x="25059" y="174"/>
                    </a:lnTo>
                    <a:cubicBezTo>
                      <a:pt x="24855" y="56"/>
                      <a:pt x="24661" y="0"/>
                      <a:pt x="24489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Google Shape;796;p53">
                <a:extLst>
                  <a:ext uri="{FF2B5EF4-FFF2-40B4-BE49-F238E27FC236}">
                    <a16:creationId xmlns:a16="http://schemas.microsoft.com/office/drawing/2014/main" id="{7F11312E-1D5C-4EBE-97FA-67345E2BDF85}"/>
                  </a:ext>
                </a:extLst>
              </p:cNvPr>
              <p:cNvSpPr/>
              <p:nvPr/>
            </p:nvSpPr>
            <p:spPr>
              <a:xfrm>
                <a:off x="3446265" y="1856420"/>
                <a:ext cx="424859" cy="765640"/>
              </a:xfrm>
              <a:custGeom>
                <a:avLst/>
                <a:gdLst/>
                <a:ahLst/>
                <a:cxnLst/>
                <a:rect l="l" t="t" r="r" b="b"/>
                <a:pathLst>
                  <a:path w="9510" h="17138" extrusionOk="0">
                    <a:moveTo>
                      <a:pt x="5586" y="1307"/>
                    </a:moveTo>
                    <a:cubicBezTo>
                      <a:pt x="6015" y="1307"/>
                      <a:pt x="6315" y="1649"/>
                      <a:pt x="6315" y="2244"/>
                    </a:cubicBezTo>
                    <a:lnTo>
                      <a:pt x="6325" y="3746"/>
                    </a:lnTo>
                    <a:lnTo>
                      <a:pt x="3163" y="5575"/>
                    </a:lnTo>
                    <a:lnTo>
                      <a:pt x="3152" y="4073"/>
                    </a:lnTo>
                    <a:cubicBezTo>
                      <a:pt x="3152" y="3232"/>
                      <a:pt x="3740" y="2223"/>
                      <a:pt x="4466" y="1792"/>
                    </a:cubicBezTo>
                    <a:lnTo>
                      <a:pt x="5001" y="1488"/>
                    </a:lnTo>
                    <a:cubicBezTo>
                      <a:pt x="5210" y="1365"/>
                      <a:pt x="5409" y="1307"/>
                      <a:pt x="5586" y="1307"/>
                    </a:cubicBezTo>
                    <a:close/>
                    <a:moveTo>
                      <a:pt x="7746" y="4249"/>
                    </a:moveTo>
                    <a:cubicBezTo>
                      <a:pt x="8179" y="4249"/>
                      <a:pt x="8479" y="4591"/>
                      <a:pt x="8479" y="5186"/>
                    </a:cubicBezTo>
                    <a:lnTo>
                      <a:pt x="8489" y="10597"/>
                    </a:lnTo>
                    <a:cubicBezTo>
                      <a:pt x="8500" y="11437"/>
                      <a:pt x="7901" y="12446"/>
                      <a:pt x="7177" y="12866"/>
                    </a:cubicBezTo>
                    <a:lnTo>
                      <a:pt x="2354" y="15651"/>
                    </a:lnTo>
                    <a:cubicBezTo>
                      <a:pt x="2142" y="15774"/>
                      <a:pt x="1942" y="15832"/>
                      <a:pt x="1765" y="15832"/>
                    </a:cubicBezTo>
                    <a:cubicBezTo>
                      <a:pt x="1335" y="15832"/>
                      <a:pt x="1037" y="15490"/>
                      <a:pt x="1030" y="14894"/>
                    </a:cubicBezTo>
                    <a:lnTo>
                      <a:pt x="1020" y="9494"/>
                    </a:lnTo>
                    <a:cubicBezTo>
                      <a:pt x="1020" y="8653"/>
                      <a:pt x="1608" y="7634"/>
                      <a:pt x="2333" y="7214"/>
                    </a:cubicBezTo>
                    <a:lnTo>
                      <a:pt x="7156" y="4430"/>
                    </a:lnTo>
                    <a:cubicBezTo>
                      <a:pt x="7367" y="4307"/>
                      <a:pt x="7568" y="4249"/>
                      <a:pt x="7746" y="4249"/>
                    </a:cubicBezTo>
                    <a:close/>
                    <a:moveTo>
                      <a:pt x="6041" y="0"/>
                    </a:moveTo>
                    <a:cubicBezTo>
                      <a:pt x="5725" y="0"/>
                      <a:pt x="5368" y="104"/>
                      <a:pt x="4991" y="321"/>
                    </a:cubicBezTo>
                    <a:lnTo>
                      <a:pt x="4466" y="626"/>
                    </a:lnTo>
                    <a:cubicBezTo>
                      <a:pt x="3173" y="1372"/>
                      <a:pt x="2133" y="3169"/>
                      <a:pt x="2143" y="4650"/>
                    </a:cubicBezTo>
                    <a:lnTo>
                      <a:pt x="2143" y="6174"/>
                    </a:lnTo>
                    <a:cubicBezTo>
                      <a:pt x="946" y="6972"/>
                      <a:pt x="0" y="8664"/>
                      <a:pt x="0" y="10071"/>
                    </a:cubicBezTo>
                    <a:lnTo>
                      <a:pt x="21" y="15483"/>
                    </a:lnTo>
                    <a:cubicBezTo>
                      <a:pt x="21" y="16531"/>
                      <a:pt x="548" y="17138"/>
                      <a:pt x="1310" y="17138"/>
                    </a:cubicBezTo>
                    <a:cubicBezTo>
                      <a:pt x="1625" y="17138"/>
                      <a:pt x="1979" y="17035"/>
                      <a:pt x="2354" y="16817"/>
                    </a:cubicBezTo>
                    <a:lnTo>
                      <a:pt x="7187" y="14033"/>
                    </a:lnTo>
                    <a:cubicBezTo>
                      <a:pt x="8458" y="13297"/>
                      <a:pt x="9509" y="11490"/>
                      <a:pt x="9509" y="10008"/>
                    </a:cubicBezTo>
                    <a:lnTo>
                      <a:pt x="9488" y="4598"/>
                    </a:lnTo>
                    <a:cubicBezTo>
                      <a:pt x="9488" y="3554"/>
                      <a:pt x="8962" y="2954"/>
                      <a:pt x="8201" y="2954"/>
                    </a:cubicBezTo>
                    <a:cubicBezTo>
                      <a:pt x="7936" y="2954"/>
                      <a:pt x="7643" y="3027"/>
                      <a:pt x="7334" y="3179"/>
                    </a:cubicBezTo>
                    <a:lnTo>
                      <a:pt x="7334" y="1656"/>
                    </a:lnTo>
                    <a:cubicBezTo>
                      <a:pt x="7334" y="607"/>
                      <a:pt x="6807" y="0"/>
                      <a:pt x="6041" y="0"/>
                    </a:cubicBezTo>
                    <a:close/>
                  </a:path>
                </a:pathLst>
              </a:custGeom>
              <a:solidFill>
                <a:srgbClr val="5B7FD1"/>
              </a:solidFill>
              <a:ln w="500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Google Shape;797;p53">
                <a:extLst>
                  <a:ext uri="{FF2B5EF4-FFF2-40B4-BE49-F238E27FC236}">
                    <a16:creationId xmlns:a16="http://schemas.microsoft.com/office/drawing/2014/main" id="{B6126816-A2A0-4C31-AF08-62E327113EDD}"/>
                  </a:ext>
                </a:extLst>
              </p:cNvPr>
              <p:cNvSpPr/>
              <p:nvPr/>
            </p:nvSpPr>
            <p:spPr>
              <a:xfrm>
                <a:off x="3574843" y="2157312"/>
                <a:ext cx="167665" cy="287305"/>
              </a:xfrm>
              <a:custGeom>
                <a:avLst/>
                <a:gdLst/>
                <a:ahLst/>
                <a:cxnLst/>
                <a:rect l="l" t="t" r="r" b="b"/>
                <a:pathLst>
                  <a:path w="3753" h="6431" extrusionOk="0">
                    <a:moveTo>
                      <a:pt x="2261" y="1305"/>
                    </a:moveTo>
                    <a:cubicBezTo>
                      <a:pt x="2540" y="1305"/>
                      <a:pt x="2733" y="1523"/>
                      <a:pt x="2733" y="1908"/>
                    </a:cubicBezTo>
                    <a:cubicBezTo>
                      <a:pt x="2733" y="2454"/>
                      <a:pt x="2354" y="3116"/>
                      <a:pt x="1882" y="3400"/>
                    </a:cubicBezTo>
                    <a:cubicBezTo>
                      <a:pt x="1741" y="3479"/>
                      <a:pt x="1609" y="3517"/>
                      <a:pt x="1493" y="3517"/>
                    </a:cubicBezTo>
                    <a:cubicBezTo>
                      <a:pt x="1210" y="3517"/>
                      <a:pt x="1020" y="3293"/>
                      <a:pt x="1020" y="2906"/>
                    </a:cubicBezTo>
                    <a:cubicBezTo>
                      <a:pt x="1010" y="2360"/>
                      <a:pt x="1399" y="1697"/>
                      <a:pt x="1871" y="1424"/>
                    </a:cubicBezTo>
                    <a:cubicBezTo>
                      <a:pt x="2011" y="1343"/>
                      <a:pt x="2144" y="1305"/>
                      <a:pt x="2261" y="1305"/>
                    </a:cubicBezTo>
                    <a:close/>
                    <a:moveTo>
                      <a:pt x="2708" y="1"/>
                    </a:moveTo>
                    <a:cubicBezTo>
                      <a:pt x="2456" y="1"/>
                      <a:pt x="2171" y="84"/>
                      <a:pt x="1871" y="258"/>
                    </a:cubicBezTo>
                    <a:cubicBezTo>
                      <a:pt x="831" y="847"/>
                      <a:pt x="1" y="2307"/>
                      <a:pt x="1" y="3494"/>
                    </a:cubicBezTo>
                    <a:cubicBezTo>
                      <a:pt x="1" y="4327"/>
                      <a:pt x="421" y="4809"/>
                      <a:pt x="1033" y="4809"/>
                    </a:cubicBezTo>
                    <a:cubicBezTo>
                      <a:pt x="1139" y="4809"/>
                      <a:pt x="1251" y="4795"/>
                      <a:pt x="1367" y="4765"/>
                    </a:cubicBezTo>
                    <a:lnTo>
                      <a:pt x="1378" y="6079"/>
                    </a:lnTo>
                    <a:cubicBezTo>
                      <a:pt x="1378" y="6302"/>
                      <a:pt x="1488" y="6431"/>
                      <a:pt x="1653" y="6431"/>
                    </a:cubicBezTo>
                    <a:cubicBezTo>
                      <a:pt x="1721" y="6431"/>
                      <a:pt x="1799" y="6409"/>
                      <a:pt x="1882" y="6362"/>
                    </a:cubicBezTo>
                    <a:cubicBezTo>
                      <a:pt x="2165" y="6194"/>
                      <a:pt x="2386" y="5806"/>
                      <a:pt x="2386" y="5491"/>
                    </a:cubicBezTo>
                    <a:lnTo>
                      <a:pt x="2386" y="4177"/>
                    </a:lnTo>
                    <a:cubicBezTo>
                      <a:pt x="3174" y="3473"/>
                      <a:pt x="3752" y="2307"/>
                      <a:pt x="3752" y="1330"/>
                    </a:cubicBezTo>
                    <a:cubicBezTo>
                      <a:pt x="3744" y="489"/>
                      <a:pt x="3320" y="1"/>
                      <a:pt x="2708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500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Google Shape;798;p53">
                <a:extLst>
                  <a:ext uri="{FF2B5EF4-FFF2-40B4-BE49-F238E27FC236}">
                    <a16:creationId xmlns:a16="http://schemas.microsoft.com/office/drawing/2014/main" id="{0EBCD396-79DB-4EDA-9F19-DA837F713091}"/>
                  </a:ext>
                </a:extLst>
              </p:cNvPr>
              <p:cNvSpPr/>
              <p:nvPr/>
            </p:nvSpPr>
            <p:spPr>
              <a:xfrm>
                <a:off x="1913699" y="1289974"/>
                <a:ext cx="1115758" cy="1877378"/>
              </a:xfrm>
              <a:custGeom>
                <a:avLst/>
                <a:gdLst/>
                <a:ahLst/>
                <a:cxnLst/>
                <a:rect l="l" t="t" r="r" b="b"/>
                <a:pathLst>
                  <a:path w="24975" h="42023" extrusionOk="0">
                    <a:moveTo>
                      <a:pt x="695" y="1"/>
                    </a:moveTo>
                    <a:cubicBezTo>
                      <a:pt x="285" y="1"/>
                      <a:pt x="0" y="327"/>
                      <a:pt x="0" y="886"/>
                    </a:cubicBezTo>
                    <a:lnTo>
                      <a:pt x="0" y="26712"/>
                    </a:lnTo>
                    <a:cubicBezTo>
                      <a:pt x="0" y="27510"/>
                      <a:pt x="556" y="28477"/>
                      <a:pt x="1250" y="28876"/>
                    </a:cubicBezTo>
                    <a:lnTo>
                      <a:pt x="23724" y="41852"/>
                    </a:lnTo>
                    <a:cubicBezTo>
                      <a:pt x="23926" y="41968"/>
                      <a:pt x="24116" y="42023"/>
                      <a:pt x="24284" y="42023"/>
                    </a:cubicBezTo>
                    <a:cubicBezTo>
                      <a:pt x="24694" y="42023"/>
                      <a:pt x="24974" y="41696"/>
                      <a:pt x="24974" y="41137"/>
                    </a:cubicBezTo>
                    <a:lnTo>
                      <a:pt x="24974" y="15302"/>
                    </a:lnTo>
                    <a:cubicBezTo>
                      <a:pt x="24974" y="14513"/>
                      <a:pt x="24418" y="13547"/>
                      <a:pt x="23734" y="13147"/>
                    </a:cubicBezTo>
                    <a:lnTo>
                      <a:pt x="1250" y="172"/>
                    </a:lnTo>
                    <a:cubicBezTo>
                      <a:pt x="1051" y="56"/>
                      <a:pt x="863" y="1"/>
                      <a:pt x="695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Google Shape;799;p53">
                <a:extLst>
                  <a:ext uri="{FF2B5EF4-FFF2-40B4-BE49-F238E27FC236}">
                    <a16:creationId xmlns:a16="http://schemas.microsoft.com/office/drawing/2014/main" id="{FAC1E9E9-9CB7-483F-A3FA-281639C9B37D}"/>
                  </a:ext>
                </a:extLst>
              </p:cNvPr>
              <p:cNvSpPr/>
              <p:nvPr/>
            </p:nvSpPr>
            <p:spPr>
              <a:xfrm>
                <a:off x="2016945" y="1956672"/>
                <a:ext cx="897967" cy="521491"/>
              </a:xfrm>
              <a:custGeom>
                <a:avLst/>
                <a:gdLst/>
                <a:ahLst/>
                <a:cxnLst/>
                <a:rect l="l" t="t" r="r" b="b"/>
                <a:pathLst>
                  <a:path w="20100" h="11673" fill="none" extrusionOk="0">
                    <a:moveTo>
                      <a:pt x="1" y="11673"/>
                    </a:moveTo>
                    <a:cubicBezTo>
                      <a:pt x="6704" y="7785"/>
                      <a:pt x="13407" y="3888"/>
                      <a:pt x="20099" y="0"/>
                    </a:cubicBezTo>
                  </a:path>
                </a:pathLst>
              </a:custGeom>
              <a:noFill/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Google Shape;800;p53">
                <a:extLst>
                  <a:ext uri="{FF2B5EF4-FFF2-40B4-BE49-F238E27FC236}">
                    <a16:creationId xmlns:a16="http://schemas.microsoft.com/office/drawing/2014/main" id="{D57AEA68-ED47-4863-BE27-535F6995CF7D}"/>
                  </a:ext>
                </a:extLst>
              </p:cNvPr>
              <p:cNvSpPr/>
              <p:nvPr/>
            </p:nvSpPr>
            <p:spPr>
              <a:xfrm>
                <a:off x="2007563" y="1437494"/>
                <a:ext cx="927989" cy="1582344"/>
              </a:xfrm>
              <a:custGeom>
                <a:avLst/>
                <a:gdLst/>
                <a:ahLst/>
                <a:cxnLst/>
                <a:rect l="l" t="t" r="r" b="b"/>
                <a:pathLst>
                  <a:path w="20772" h="35419" fill="none" extrusionOk="0">
                    <a:moveTo>
                      <a:pt x="0" y="725"/>
                    </a:moveTo>
                    <a:cubicBezTo>
                      <a:pt x="0" y="211"/>
                      <a:pt x="368" y="1"/>
                      <a:pt x="820" y="263"/>
                    </a:cubicBezTo>
                    <a:lnTo>
                      <a:pt x="19952" y="11306"/>
                    </a:lnTo>
                    <a:cubicBezTo>
                      <a:pt x="20393" y="11568"/>
                      <a:pt x="20762" y="12199"/>
                      <a:pt x="20762" y="12703"/>
                    </a:cubicBezTo>
                    <a:lnTo>
                      <a:pt x="20772" y="34694"/>
                    </a:lnTo>
                    <a:cubicBezTo>
                      <a:pt x="20772" y="35209"/>
                      <a:pt x="20404" y="35419"/>
                      <a:pt x="19963" y="35156"/>
                    </a:cubicBezTo>
                    <a:lnTo>
                      <a:pt x="820" y="24113"/>
                    </a:lnTo>
                    <a:cubicBezTo>
                      <a:pt x="379" y="23851"/>
                      <a:pt x="10" y="23221"/>
                      <a:pt x="10" y="2271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6F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Google Shape;801;p53">
                <a:extLst>
                  <a:ext uri="{FF2B5EF4-FFF2-40B4-BE49-F238E27FC236}">
                    <a16:creationId xmlns:a16="http://schemas.microsoft.com/office/drawing/2014/main" id="{0460C846-A814-44B2-A5B2-7AE931968825}"/>
                  </a:ext>
                </a:extLst>
              </p:cNvPr>
              <p:cNvSpPr/>
              <p:nvPr/>
            </p:nvSpPr>
            <p:spPr>
              <a:xfrm>
                <a:off x="1187043" y="1391969"/>
                <a:ext cx="822422" cy="1756978"/>
              </a:xfrm>
              <a:custGeom>
                <a:avLst/>
                <a:gdLst/>
                <a:ahLst/>
                <a:cxnLst/>
                <a:rect l="l" t="t" r="r" b="b"/>
                <a:pathLst>
                  <a:path w="18409" h="39328" extrusionOk="0">
                    <a:moveTo>
                      <a:pt x="18394" y="1099"/>
                    </a:moveTo>
                    <a:lnTo>
                      <a:pt x="18394" y="1099"/>
                    </a:lnTo>
                    <a:cubicBezTo>
                      <a:pt x="18399" y="1101"/>
                      <a:pt x="18404" y="1102"/>
                      <a:pt x="18408" y="1104"/>
                    </a:cubicBezTo>
                    <a:cubicBezTo>
                      <a:pt x="18404" y="1102"/>
                      <a:pt x="18399" y="1100"/>
                      <a:pt x="18394" y="1099"/>
                    </a:cubicBezTo>
                    <a:close/>
                    <a:moveTo>
                      <a:pt x="15244" y="1"/>
                    </a:moveTo>
                    <a:cubicBezTo>
                      <a:pt x="15160" y="1"/>
                      <a:pt x="15059" y="48"/>
                      <a:pt x="14951" y="147"/>
                    </a:cubicBezTo>
                    <a:lnTo>
                      <a:pt x="568" y="13827"/>
                    </a:lnTo>
                    <a:cubicBezTo>
                      <a:pt x="253" y="14121"/>
                      <a:pt x="1" y="14763"/>
                      <a:pt x="1" y="15256"/>
                    </a:cubicBezTo>
                    <a:lnTo>
                      <a:pt x="64" y="37762"/>
                    </a:lnTo>
                    <a:cubicBezTo>
                      <a:pt x="64" y="38035"/>
                      <a:pt x="148" y="38203"/>
                      <a:pt x="274" y="38245"/>
                    </a:cubicBezTo>
                    <a:cubicBezTo>
                      <a:pt x="1302" y="38602"/>
                      <a:pt x="2330" y="38969"/>
                      <a:pt x="3358" y="39326"/>
                    </a:cubicBezTo>
                    <a:lnTo>
                      <a:pt x="3358" y="39326"/>
                    </a:lnTo>
                    <a:cubicBezTo>
                      <a:pt x="3235" y="39281"/>
                      <a:pt x="3163" y="39114"/>
                      <a:pt x="3163" y="38844"/>
                    </a:cubicBezTo>
                    <a:lnTo>
                      <a:pt x="3100" y="16339"/>
                    </a:lnTo>
                    <a:cubicBezTo>
                      <a:pt x="3090" y="15855"/>
                      <a:pt x="3342" y="15214"/>
                      <a:pt x="3657" y="14920"/>
                    </a:cubicBezTo>
                    <a:lnTo>
                      <a:pt x="18040" y="1240"/>
                    </a:lnTo>
                    <a:cubicBezTo>
                      <a:pt x="18146" y="1143"/>
                      <a:pt x="18245" y="1090"/>
                      <a:pt x="18333" y="1090"/>
                    </a:cubicBezTo>
                    <a:cubicBezTo>
                      <a:pt x="18354" y="1090"/>
                      <a:pt x="18375" y="1093"/>
                      <a:pt x="18394" y="1099"/>
                    </a:cubicBezTo>
                    <a:lnTo>
                      <a:pt x="18394" y="1099"/>
                    </a:lnTo>
                    <a:cubicBezTo>
                      <a:pt x="17369" y="733"/>
                      <a:pt x="16334" y="377"/>
                      <a:pt x="15309" y="11"/>
                    </a:cubicBezTo>
                    <a:cubicBezTo>
                      <a:pt x="15288" y="4"/>
                      <a:pt x="15267" y="1"/>
                      <a:pt x="15244" y="1"/>
                    </a:cubicBezTo>
                    <a:close/>
                    <a:moveTo>
                      <a:pt x="3358" y="39326"/>
                    </a:moveTo>
                    <a:lnTo>
                      <a:pt x="3358" y="39326"/>
                    </a:lnTo>
                    <a:cubicBezTo>
                      <a:pt x="3360" y="39326"/>
                      <a:pt x="3361" y="39327"/>
                      <a:pt x="3363" y="39328"/>
                    </a:cubicBezTo>
                    <a:cubicBezTo>
                      <a:pt x="3361" y="39327"/>
                      <a:pt x="3360" y="39326"/>
                      <a:pt x="3358" y="39326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Google Shape;802;p53">
                <a:extLst>
                  <a:ext uri="{FF2B5EF4-FFF2-40B4-BE49-F238E27FC236}">
                    <a16:creationId xmlns:a16="http://schemas.microsoft.com/office/drawing/2014/main" id="{82149B03-0FD5-4540-8A1F-42DF006133C8}"/>
                  </a:ext>
                </a:extLst>
              </p:cNvPr>
              <p:cNvSpPr/>
              <p:nvPr/>
            </p:nvSpPr>
            <p:spPr>
              <a:xfrm>
                <a:off x="1325047" y="1440710"/>
                <a:ext cx="696617" cy="1708863"/>
              </a:xfrm>
              <a:custGeom>
                <a:avLst/>
                <a:gdLst/>
                <a:ahLst/>
                <a:cxnLst/>
                <a:rect l="l" t="t" r="r" b="b"/>
                <a:pathLst>
                  <a:path w="15593" h="38251" extrusionOk="0">
                    <a:moveTo>
                      <a:pt x="15245" y="1"/>
                    </a:moveTo>
                    <a:cubicBezTo>
                      <a:pt x="15159" y="1"/>
                      <a:pt x="15059" y="49"/>
                      <a:pt x="14951" y="149"/>
                    </a:cubicBezTo>
                    <a:lnTo>
                      <a:pt x="568" y="13829"/>
                    </a:lnTo>
                    <a:cubicBezTo>
                      <a:pt x="253" y="14123"/>
                      <a:pt x="1" y="14764"/>
                      <a:pt x="11" y="15248"/>
                    </a:cubicBezTo>
                    <a:lnTo>
                      <a:pt x="74" y="37753"/>
                    </a:lnTo>
                    <a:cubicBezTo>
                      <a:pt x="74" y="38076"/>
                      <a:pt x="182" y="38250"/>
                      <a:pt x="344" y="38250"/>
                    </a:cubicBezTo>
                    <a:cubicBezTo>
                      <a:pt x="430" y="38250"/>
                      <a:pt x="532" y="38201"/>
                      <a:pt x="641" y="38099"/>
                    </a:cubicBezTo>
                    <a:lnTo>
                      <a:pt x="15025" y="24420"/>
                    </a:lnTo>
                    <a:cubicBezTo>
                      <a:pt x="15340" y="24126"/>
                      <a:pt x="15593" y="23495"/>
                      <a:pt x="15582" y="23002"/>
                    </a:cubicBezTo>
                    <a:lnTo>
                      <a:pt x="15519" y="496"/>
                    </a:lnTo>
                    <a:cubicBezTo>
                      <a:pt x="15519" y="178"/>
                      <a:pt x="15409" y="1"/>
                      <a:pt x="15245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Google Shape;803;p53">
                <a:extLst>
                  <a:ext uri="{FF2B5EF4-FFF2-40B4-BE49-F238E27FC236}">
                    <a16:creationId xmlns:a16="http://schemas.microsoft.com/office/drawing/2014/main" id="{2EB15D15-6054-4EE3-9C5A-86FD413D33D3}"/>
                  </a:ext>
                </a:extLst>
              </p:cNvPr>
              <p:cNvSpPr/>
              <p:nvPr/>
            </p:nvSpPr>
            <p:spPr>
              <a:xfrm>
                <a:off x="1395457" y="1562363"/>
                <a:ext cx="661905" cy="1490358"/>
              </a:xfrm>
              <a:custGeom>
                <a:avLst/>
                <a:gdLst/>
                <a:ahLst/>
                <a:cxnLst/>
                <a:rect l="l" t="t" r="r" b="b"/>
                <a:pathLst>
                  <a:path w="14816" h="33360" extrusionOk="0">
                    <a:moveTo>
                      <a:pt x="14808" y="555"/>
                    </a:moveTo>
                    <a:cubicBezTo>
                      <a:pt x="14810" y="555"/>
                      <a:pt x="14813" y="556"/>
                      <a:pt x="14815" y="557"/>
                    </a:cubicBezTo>
                    <a:cubicBezTo>
                      <a:pt x="14813" y="556"/>
                      <a:pt x="14810" y="555"/>
                      <a:pt x="14808" y="555"/>
                    </a:cubicBezTo>
                    <a:close/>
                    <a:moveTo>
                      <a:pt x="13213" y="1"/>
                    </a:moveTo>
                    <a:cubicBezTo>
                      <a:pt x="13140" y="1"/>
                      <a:pt x="13056" y="44"/>
                      <a:pt x="12966" y="127"/>
                    </a:cubicBezTo>
                    <a:lnTo>
                      <a:pt x="484" y="11768"/>
                    </a:lnTo>
                    <a:cubicBezTo>
                      <a:pt x="221" y="12020"/>
                      <a:pt x="1" y="12567"/>
                      <a:pt x="1" y="12987"/>
                    </a:cubicBezTo>
                    <a:lnTo>
                      <a:pt x="116" y="32393"/>
                    </a:lnTo>
                    <a:cubicBezTo>
                      <a:pt x="116" y="32635"/>
                      <a:pt x="190" y="32782"/>
                      <a:pt x="295" y="32813"/>
                    </a:cubicBezTo>
                    <a:cubicBezTo>
                      <a:pt x="809" y="33002"/>
                      <a:pt x="1324" y="33181"/>
                      <a:pt x="1839" y="33359"/>
                    </a:cubicBezTo>
                    <a:cubicBezTo>
                      <a:pt x="1724" y="33317"/>
                      <a:pt x="1650" y="33170"/>
                      <a:pt x="1650" y="32939"/>
                    </a:cubicBezTo>
                    <a:lnTo>
                      <a:pt x="1545" y="13533"/>
                    </a:lnTo>
                    <a:cubicBezTo>
                      <a:pt x="1535" y="13102"/>
                      <a:pt x="1755" y="12556"/>
                      <a:pt x="2028" y="12304"/>
                    </a:cubicBezTo>
                    <a:lnTo>
                      <a:pt x="14500" y="673"/>
                    </a:lnTo>
                    <a:cubicBezTo>
                      <a:pt x="14596" y="585"/>
                      <a:pt x="14680" y="546"/>
                      <a:pt x="14751" y="546"/>
                    </a:cubicBezTo>
                    <a:cubicBezTo>
                      <a:pt x="14771" y="546"/>
                      <a:pt x="14790" y="549"/>
                      <a:pt x="14808" y="555"/>
                    </a:cubicBezTo>
                    <a:lnTo>
                      <a:pt x="14808" y="555"/>
                    </a:lnTo>
                    <a:cubicBezTo>
                      <a:pt x="14295" y="377"/>
                      <a:pt x="13783" y="189"/>
                      <a:pt x="13270" y="11"/>
                    </a:cubicBezTo>
                    <a:cubicBezTo>
                      <a:pt x="13252" y="4"/>
                      <a:pt x="13233" y="1"/>
                      <a:pt x="13213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0" name="Google Shape;804;p53">
                <a:extLst>
                  <a:ext uri="{FF2B5EF4-FFF2-40B4-BE49-F238E27FC236}">
                    <a16:creationId xmlns:a16="http://schemas.microsoft.com/office/drawing/2014/main" id="{5C1F901B-3859-4621-8B58-6E22C887352F}"/>
                  </a:ext>
                </a:extLst>
              </p:cNvPr>
              <p:cNvSpPr/>
              <p:nvPr/>
            </p:nvSpPr>
            <p:spPr>
              <a:xfrm>
                <a:off x="1463990" y="1586756"/>
                <a:ext cx="606508" cy="1466457"/>
              </a:xfrm>
              <a:custGeom>
                <a:avLst/>
                <a:gdLst/>
                <a:ahLst/>
                <a:cxnLst/>
                <a:rect l="l" t="t" r="r" b="b"/>
                <a:pathLst>
                  <a:path w="13576" h="32825" extrusionOk="0">
                    <a:moveTo>
                      <a:pt x="13220" y="0"/>
                    </a:moveTo>
                    <a:cubicBezTo>
                      <a:pt x="13146" y="0"/>
                      <a:pt x="13059" y="41"/>
                      <a:pt x="12966" y="127"/>
                    </a:cubicBezTo>
                    <a:lnTo>
                      <a:pt x="494" y="11758"/>
                    </a:lnTo>
                    <a:cubicBezTo>
                      <a:pt x="221" y="12010"/>
                      <a:pt x="1" y="12556"/>
                      <a:pt x="11" y="12987"/>
                    </a:cubicBezTo>
                    <a:lnTo>
                      <a:pt x="116" y="32393"/>
                    </a:lnTo>
                    <a:cubicBezTo>
                      <a:pt x="116" y="32670"/>
                      <a:pt x="217" y="32824"/>
                      <a:pt x="361" y="32824"/>
                    </a:cubicBezTo>
                    <a:cubicBezTo>
                      <a:pt x="435" y="32824"/>
                      <a:pt x="521" y="32784"/>
                      <a:pt x="610" y="32698"/>
                    </a:cubicBezTo>
                    <a:lnTo>
                      <a:pt x="13092" y="21067"/>
                    </a:lnTo>
                    <a:cubicBezTo>
                      <a:pt x="13365" y="20814"/>
                      <a:pt x="13575" y="20268"/>
                      <a:pt x="13575" y="19848"/>
                    </a:cubicBezTo>
                    <a:lnTo>
                      <a:pt x="13459" y="431"/>
                    </a:lnTo>
                    <a:cubicBezTo>
                      <a:pt x="13459" y="154"/>
                      <a:pt x="13363" y="0"/>
                      <a:pt x="13220" y="0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" name="Google Shape;805;p53">
              <a:extLst>
                <a:ext uri="{FF2B5EF4-FFF2-40B4-BE49-F238E27FC236}">
                  <a16:creationId xmlns:a16="http://schemas.microsoft.com/office/drawing/2014/main" id="{6E7E9286-1C20-47FF-B4A7-F19140701CE5}"/>
                </a:ext>
              </a:extLst>
            </p:cNvPr>
            <p:cNvGrpSpPr/>
            <p:nvPr/>
          </p:nvGrpSpPr>
          <p:grpSpPr>
            <a:xfrm>
              <a:off x="2270536" y="2760030"/>
              <a:ext cx="1666666" cy="1083364"/>
              <a:chOff x="3028945" y="2612942"/>
              <a:chExt cx="1979884" cy="1286961"/>
            </a:xfrm>
          </p:grpSpPr>
          <p:grpSp>
            <p:nvGrpSpPr>
              <p:cNvPr id="129" name="Google Shape;806;p53">
                <a:extLst>
                  <a:ext uri="{FF2B5EF4-FFF2-40B4-BE49-F238E27FC236}">
                    <a16:creationId xmlns:a16="http://schemas.microsoft.com/office/drawing/2014/main" id="{A75EEC2F-8024-434E-8430-AEE8126CAD34}"/>
                  </a:ext>
                </a:extLst>
              </p:cNvPr>
              <p:cNvGrpSpPr/>
              <p:nvPr/>
            </p:nvGrpSpPr>
            <p:grpSpPr>
              <a:xfrm>
                <a:off x="3048248" y="2612942"/>
                <a:ext cx="1960580" cy="1159377"/>
                <a:chOff x="4923200" y="1561363"/>
                <a:chExt cx="975025" cy="576575"/>
              </a:xfrm>
            </p:grpSpPr>
            <p:sp>
              <p:nvSpPr>
                <p:cNvPr id="176" name="Google Shape;807;p53">
                  <a:extLst>
                    <a:ext uri="{FF2B5EF4-FFF2-40B4-BE49-F238E27FC236}">
                      <a16:creationId xmlns:a16="http://schemas.microsoft.com/office/drawing/2014/main" id="{311DD0EA-CFA5-480F-B740-25539BC481A9}"/>
                    </a:ext>
                  </a:extLst>
                </p:cNvPr>
                <p:cNvSpPr/>
                <p:nvPr/>
              </p:nvSpPr>
              <p:spPr>
                <a:xfrm>
                  <a:off x="4923200" y="1561363"/>
                  <a:ext cx="975025" cy="5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1" h="23063" extrusionOk="0">
                      <a:moveTo>
                        <a:pt x="24607" y="0"/>
                      </a:moveTo>
                      <a:lnTo>
                        <a:pt x="21" y="14289"/>
                      </a:lnTo>
                      <a:cubicBezTo>
                        <a:pt x="409" y="14510"/>
                        <a:pt x="0" y="14752"/>
                        <a:pt x="388" y="14972"/>
                      </a:cubicBezTo>
                      <a:cubicBezTo>
                        <a:pt x="550" y="15068"/>
                        <a:pt x="714" y="15082"/>
                        <a:pt x="880" y="15082"/>
                      </a:cubicBezTo>
                      <a:cubicBezTo>
                        <a:pt x="953" y="15082"/>
                        <a:pt x="1026" y="15080"/>
                        <a:pt x="1099" y="15080"/>
                      </a:cubicBezTo>
                      <a:cubicBezTo>
                        <a:pt x="1259" y="15080"/>
                        <a:pt x="1419" y="15093"/>
                        <a:pt x="1576" y="15182"/>
                      </a:cubicBezTo>
                      <a:cubicBezTo>
                        <a:pt x="1964" y="15403"/>
                        <a:pt x="1544" y="15644"/>
                        <a:pt x="1933" y="15876"/>
                      </a:cubicBezTo>
                      <a:cubicBezTo>
                        <a:pt x="2086" y="15963"/>
                        <a:pt x="2244" y="15978"/>
                        <a:pt x="2403" y="15978"/>
                      </a:cubicBezTo>
                      <a:cubicBezTo>
                        <a:pt x="2489" y="15978"/>
                        <a:pt x="2575" y="15973"/>
                        <a:pt x="2661" y="15973"/>
                      </a:cubicBezTo>
                      <a:cubicBezTo>
                        <a:pt x="2820" y="15973"/>
                        <a:pt x="2978" y="15989"/>
                        <a:pt x="3131" y="16076"/>
                      </a:cubicBezTo>
                      <a:cubicBezTo>
                        <a:pt x="3519" y="16307"/>
                        <a:pt x="3099" y="16548"/>
                        <a:pt x="3488" y="16769"/>
                      </a:cubicBezTo>
                      <a:cubicBezTo>
                        <a:pt x="3645" y="16858"/>
                        <a:pt x="3806" y="16872"/>
                        <a:pt x="3969" y="16872"/>
                      </a:cubicBezTo>
                      <a:cubicBezTo>
                        <a:pt x="4043" y="16872"/>
                        <a:pt x="4117" y="16869"/>
                        <a:pt x="4191" y="16869"/>
                      </a:cubicBezTo>
                      <a:cubicBezTo>
                        <a:pt x="4358" y="16869"/>
                        <a:pt x="4525" y="16883"/>
                        <a:pt x="4686" y="16979"/>
                      </a:cubicBezTo>
                      <a:cubicBezTo>
                        <a:pt x="5074" y="17199"/>
                        <a:pt x="4654" y="17441"/>
                        <a:pt x="5043" y="17662"/>
                      </a:cubicBezTo>
                      <a:cubicBezTo>
                        <a:pt x="5204" y="17757"/>
                        <a:pt x="5371" y="17772"/>
                        <a:pt x="5538" y="17772"/>
                      </a:cubicBezTo>
                      <a:cubicBezTo>
                        <a:pt x="5612" y="17772"/>
                        <a:pt x="5686" y="17769"/>
                        <a:pt x="5760" y="17769"/>
                      </a:cubicBezTo>
                      <a:cubicBezTo>
                        <a:pt x="5923" y="17769"/>
                        <a:pt x="6084" y="17783"/>
                        <a:pt x="6241" y="17872"/>
                      </a:cubicBezTo>
                      <a:cubicBezTo>
                        <a:pt x="6629" y="18093"/>
                        <a:pt x="6209" y="18334"/>
                        <a:pt x="6598" y="18565"/>
                      </a:cubicBezTo>
                      <a:cubicBezTo>
                        <a:pt x="6754" y="18654"/>
                        <a:pt x="6916" y="18668"/>
                        <a:pt x="7078" y="18668"/>
                      </a:cubicBezTo>
                      <a:cubicBezTo>
                        <a:pt x="7153" y="18668"/>
                        <a:pt x="7228" y="18665"/>
                        <a:pt x="7303" y="18665"/>
                      </a:cubicBezTo>
                      <a:cubicBezTo>
                        <a:pt x="7469" y="18665"/>
                        <a:pt x="7635" y="18680"/>
                        <a:pt x="7796" y="18775"/>
                      </a:cubicBezTo>
                      <a:cubicBezTo>
                        <a:pt x="8184" y="18996"/>
                        <a:pt x="7764" y="19238"/>
                        <a:pt x="8153" y="19459"/>
                      </a:cubicBezTo>
                      <a:cubicBezTo>
                        <a:pt x="8314" y="19554"/>
                        <a:pt x="8479" y="19569"/>
                        <a:pt x="8646" y="19569"/>
                      </a:cubicBezTo>
                      <a:cubicBezTo>
                        <a:pt x="8721" y="19569"/>
                        <a:pt x="8796" y="19566"/>
                        <a:pt x="8871" y="19566"/>
                      </a:cubicBezTo>
                      <a:cubicBezTo>
                        <a:pt x="9033" y="19566"/>
                        <a:pt x="9195" y="19580"/>
                        <a:pt x="9351" y="19669"/>
                      </a:cubicBezTo>
                      <a:cubicBezTo>
                        <a:pt x="9739" y="19889"/>
                        <a:pt x="9319" y="20131"/>
                        <a:pt x="9708" y="20362"/>
                      </a:cubicBezTo>
                      <a:cubicBezTo>
                        <a:pt x="9861" y="20449"/>
                        <a:pt x="10019" y="20464"/>
                        <a:pt x="10177" y="20464"/>
                      </a:cubicBezTo>
                      <a:cubicBezTo>
                        <a:pt x="10264" y="20464"/>
                        <a:pt x="10350" y="20460"/>
                        <a:pt x="10436" y="20460"/>
                      </a:cubicBezTo>
                      <a:cubicBezTo>
                        <a:pt x="10595" y="20460"/>
                        <a:pt x="10753" y="20475"/>
                        <a:pt x="10906" y="20562"/>
                      </a:cubicBezTo>
                      <a:cubicBezTo>
                        <a:pt x="11294" y="20793"/>
                        <a:pt x="10874" y="21035"/>
                        <a:pt x="11263" y="21255"/>
                      </a:cubicBezTo>
                      <a:cubicBezTo>
                        <a:pt x="11424" y="21351"/>
                        <a:pt x="11591" y="21365"/>
                        <a:pt x="11758" y="21365"/>
                      </a:cubicBezTo>
                      <a:cubicBezTo>
                        <a:pt x="11832" y="21365"/>
                        <a:pt x="11906" y="21363"/>
                        <a:pt x="11980" y="21363"/>
                      </a:cubicBezTo>
                      <a:cubicBezTo>
                        <a:pt x="12143" y="21363"/>
                        <a:pt x="12304" y="21376"/>
                        <a:pt x="12461" y="21465"/>
                      </a:cubicBezTo>
                      <a:cubicBezTo>
                        <a:pt x="12849" y="21696"/>
                        <a:pt x="12440" y="21927"/>
                        <a:pt x="12828" y="22159"/>
                      </a:cubicBezTo>
                      <a:cubicBezTo>
                        <a:pt x="12985" y="22247"/>
                        <a:pt x="13145" y="22261"/>
                        <a:pt x="13305" y="22261"/>
                      </a:cubicBezTo>
                      <a:cubicBezTo>
                        <a:pt x="13379" y="22261"/>
                        <a:pt x="13453" y="22259"/>
                        <a:pt x="13526" y="22259"/>
                      </a:cubicBezTo>
                      <a:cubicBezTo>
                        <a:pt x="13691" y="22259"/>
                        <a:pt x="13855" y="22273"/>
                        <a:pt x="14016" y="22369"/>
                      </a:cubicBezTo>
                      <a:cubicBezTo>
                        <a:pt x="14415" y="22590"/>
                        <a:pt x="13995" y="22831"/>
                        <a:pt x="14383" y="23062"/>
                      </a:cubicBezTo>
                      <a:lnTo>
                        <a:pt x="38969" y="8763"/>
                      </a:lnTo>
                      <a:cubicBezTo>
                        <a:pt x="38581" y="8542"/>
                        <a:pt x="39001" y="8301"/>
                        <a:pt x="38612" y="8080"/>
                      </a:cubicBezTo>
                      <a:cubicBezTo>
                        <a:pt x="38451" y="7984"/>
                        <a:pt x="38286" y="7969"/>
                        <a:pt x="38119" y="7969"/>
                      </a:cubicBezTo>
                      <a:cubicBezTo>
                        <a:pt x="38044" y="7969"/>
                        <a:pt x="37969" y="7972"/>
                        <a:pt x="37894" y="7972"/>
                      </a:cubicBezTo>
                      <a:cubicBezTo>
                        <a:pt x="37732" y="7972"/>
                        <a:pt x="37571" y="7958"/>
                        <a:pt x="37414" y="7869"/>
                      </a:cubicBezTo>
                      <a:cubicBezTo>
                        <a:pt x="37026" y="7638"/>
                        <a:pt x="37435" y="7407"/>
                        <a:pt x="37047" y="7176"/>
                      </a:cubicBezTo>
                      <a:cubicBezTo>
                        <a:pt x="36890" y="7087"/>
                        <a:pt x="36730" y="7073"/>
                        <a:pt x="36569" y="7073"/>
                      </a:cubicBezTo>
                      <a:cubicBezTo>
                        <a:pt x="36496" y="7073"/>
                        <a:pt x="36423" y="7076"/>
                        <a:pt x="36350" y="7076"/>
                      </a:cubicBezTo>
                      <a:cubicBezTo>
                        <a:pt x="36185" y="7076"/>
                        <a:pt x="36020" y="7062"/>
                        <a:pt x="35859" y="6966"/>
                      </a:cubicBezTo>
                      <a:cubicBezTo>
                        <a:pt x="35471" y="6746"/>
                        <a:pt x="35880" y="6504"/>
                        <a:pt x="35492" y="6272"/>
                      </a:cubicBezTo>
                      <a:cubicBezTo>
                        <a:pt x="35339" y="6186"/>
                        <a:pt x="35182" y="6171"/>
                        <a:pt x="35026" y="6171"/>
                      </a:cubicBezTo>
                      <a:cubicBezTo>
                        <a:pt x="34941" y="6171"/>
                        <a:pt x="34855" y="6175"/>
                        <a:pt x="34770" y="6175"/>
                      </a:cubicBezTo>
                      <a:cubicBezTo>
                        <a:pt x="34613" y="6175"/>
                        <a:pt x="34457" y="6160"/>
                        <a:pt x="34304" y="6073"/>
                      </a:cubicBezTo>
                      <a:cubicBezTo>
                        <a:pt x="33916" y="5842"/>
                        <a:pt x="34325" y="5600"/>
                        <a:pt x="33937" y="5380"/>
                      </a:cubicBezTo>
                      <a:cubicBezTo>
                        <a:pt x="33780" y="5291"/>
                        <a:pt x="33620" y="5277"/>
                        <a:pt x="33460" y="5277"/>
                      </a:cubicBezTo>
                      <a:cubicBezTo>
                        <a:pt x="33386" y="5277"/>
                        <a:pt x="33312" y="5280"/>
                        <a:pt x="33239" y="5280"/>
                      </a:cubicBezTo>
                      <a:cubicBezTo>
                        <a:pt x="33074" y="5280"/>
                        <a:pt x="32910" y="5265"/>
                        <a:pt x="32749" y="5170"/>
                      </a:cubicBezTo>
                      <a:cubicBezTo>
                        <a:pt x="32361" y="4949"/>
                        <a:pt x="32770" y="4707"/>
                        <a:pt x="32382" y="4486"/>
                      </a:cubicBezTo>
                      <a:cubicBezTo>
                        <a:pt x="32221" y="4391"/>
                        <a:pt x="32057" y="4376"/>
                        <a:pt x="31892" y="4376"/>
                      </a:cubicBezTo>
                      <a:cubicBezTo>
                        <a:pt x="31818" y="4376"/>
                        <a:pt x="31744" y="4379"/>
                        <a:pt x="31671" y="4379"/>
                      </a:cubicBezTo>
                      <a:cubicBezTo>
                        <a:pt x="31510" y="4379"/>
                        <a:pt x="31351" y="4365"/>
                        <a:pt x="31194" y="4276"/>
                      </a:cubicBezTo>
                      <a:cubicBezTo>
                        <a:pt x="30806" y="4045"/>
                        <a:pt x="31215" y="3804"/>
                        <a:pt x="30827" y="3583"/>
                      </a:cubicBezTo>
                      <a:cubicBezTo>
                        <a:pt x="30670" y="3494"/>
                        <a:pt x="30510" y="3480"/>
                        <a:pt x="30349" y="3480"/>
                      </a:cubicBezTo>
                      <a:cubicBezTo>
                        <a:pt x="30276" y="3480"/>
                        <a:pt x="30203" y="3483"/>
                        <a:pt x="30130" y="3483"/>
                      </a:cubicBezTo>
                      <a:cubicBezTo>
                        <a:pt x="29965" y="3483"/>
                        <a:pt x="29800" y="3468"/>
                        <a:pt x="29639" y="3373"/>
                      </a:cubicBezTo>
                      <a:cubicBezTo>
                        <a:pt x="29251" y="3152"/>
                        <a:pt x="29660" y="2910"/>
                        <a:pt x="29272" y="2690"/>
                      </a:cubicBezTo>
                      <a:cubicBezTo>
                        <a:pt x="29110" y="2594"/>
                        <a:pt x="28946" y="2580"/>
                        <a:pt x="28780" y="2580"/>
                      </a:cubicBezTo>
                      <a:cubicBezTo>
                        <a:pt x="28707" y="2580"/>
                        <a:pt x="28634" y="2582"/>
                        <a:pt x="28561" y="2582"/>
                      </a:cubicBezTo>
                      <a:cubicBezTo>
                        <a:pt x="28401" y="2582"/>
                        <a:pt x="28241" y="2569"/>
                        <a:pt x="28084" y="2480"/>
                      </a:cubicBezTo>
                      <a:cubicBezTo>
                        <a:pt x="27696" y="2249"/>
                        <a:pt x="28105" y="2018"/>
                        <a:pt x="27717" y="1786"/>
                      </a:cubicBezTo>
                      <a:cubicBezTo>
                        <a:pt x="27560" y="1698"/>
                        <a:pt x="27401" y="1684"/>
                        <a:pt x="27240" y="1684"/>
                      </a:cubicBezTo>
                      <a:cubicBezTo>
                        <a:pt x="27166" y="1684"/>
                        <a:pt x="27092" y="1686"/>
                        <a:pt x="27019" y="1686"/>
                      </a:cubicBezTo>
                      <a:cubicBezTo>
                        <a:pt x="26854" y="1686"/>
                        <a:pt x="26690" y="1672"/>
                        <a:pt x="26529" y="1576"/>
                      </a:cubicBezTo>
                      <a:cubicBezTo>
                        <a:pt x="26141" y="1355"/>
                        <a:pt x="26550" y="1114"/>
                        <a:pt x="26162" y="893"/>
                      </a:cubicBezTo>
                      <a:cubicBezTo>
                        <a:pt x="25997" y="800"/>
                        <a:pt x="25829" y="787"/>
                        <a:pt x="25660" y="787"/>
                      </a:cubicBezTo>
                      <a:cubicBezTo>
                        <a:pt x="25599" y="787"/>
                        <a:pt x="25538" y="789"/>
                        <a:pt x="25477" y="789"/>
                      </a:cubicBezTo>
                      <a:cubicBezTo>
                        <a:pt x="25308" y="789"/>
                        <a:pt x="25139" y="777"/>
                        <a:pt x="24974" y="683"/>
                      </a:cubicBezTo>
                      <a:cubicBezTo>
                        <a:pt x="24586" y="463"/>
                        <a:pt x="24995" y="220"/>
                        <a:pt x="24607" y="0"/>
                      </a:cubicBezTo>
                      <a:close/>
                    </a:path>
                  </a:pathLst>
                </a:custGeom>
                <a:solidFill>
                  <a:srgbClr val="FDE264"/>
                </a:solidFill>
                <a:ln w="7350" cap="flat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7" name="Google Shape;808;p53">
                  <a:extLst>
                    <a:ext uri="{FF2B5EF4-FFF2-40B4-BE49-F238E27FC236}">
                      <a16:creationId xmlns:a16="http://schemas.microsoft.com/office/drawing/2014/main" id="{7B62FF35-DA40-41AC-9892-AF4C0B3E9B8C}"/>
                    </a:ext>
                  </a:extLst>
                </p:cNvPr>
                <p:cNvSpPr/>
                <p:nvPr/>
              </p:nvSpPr>
              <p:spPr>
                <a:xfrm>
                  <a:off x="5530725" y="1643313"/>
                  <a:ext cx="214650" cy="1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81" fill="none" extrusionOk="0">
                      <a:moveTo>
                        <a:pt x="1" y="0"/>
                      </a:moveTo>
                      <a:lnTo>
                        <a:pt x="8585" y="4981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8" name="Google Shape;809;p53">
                  <a:extLst>
                    <a:ext uri="{FF2B5EF4-FFF2-40B4-BE49-F238E27FC236}">
                      <a16:creationId xmlns:a16="http://schemas.microsoft.com/office/drawing/2014/main" id="{6174C1DB-9923-4FCC-895E-4B31C00BB982}"/>
                    </a:ext>
                  </a:extLst>
                </p:cNvPr>
                <p:cNvSpPr/>
                <p:nvPr/>
              </p:nvSpPr>
              <p:spPr>
                <a:xfrm>
                  <a:off x="5501300" y="1661938"/>
                  <a:ext cx="2146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93" fill="none" extrusionOk="0">
                      <a:moveTo>
                        <a:pt x="1" y="1"/>
                      </a:moveTo>
                      <a:lnTo>
                        <a:pt x="8585" y="4992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9" name="Google Shape;810;p53">
                  <a:extLst>
                    <a:ext uri="{FF2B5EF4-FFF2-40B4-BE49-F238E27FC236}">
                      <a16:creationId xmlns:a16="http://schemas.microsoft.com/office/drawing/2014/main" id="{D27F4D0C-1C78-487B-AA45-242233913398}"/>
                    </a:ext>
                  </a:extLst>
                </p:cNvPr>
                <p:cNvSpPr/>
                <p:nvPr/>
              </p:nvSpPr>
              <p:spPr>
                <a:xfrm>
                  <a:off x="5364725" y="1715813"/>
                  <a:ext cx="146075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4" fill="none" extrusionOk="0">
                      <a:moveTo>
                        <a:pt x="0" y="0"/>
                      </a:moveTo>
                      <a:lnTo>
                        <a:pt x="5842" y="3393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0" name="Google Shape;811;p53">
                  <a:extLst>
                    <a:ext uri="{FF2B5EF4-FFF2-40B4-BE49-F238E27FC236}">
                      <a16:creationId xmlns:a16="http://schemas.microsoft.com/office/drawing/2014/main" id="{D47418DD-54B1-468A-AE2B-86CA7198266D}"/>
                    </a:ext>
                  </a:extLst>
                </p:cNvPr>
                <p:cNvSpPr/>
                <p:nvPr/>
              </p:nvSpPr>
              <p:spPr>
                <a:xfrm>
                  <a:off x="5323500" y="1741263"/>
                  <a:ext cx="146075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6" fill="none" extrusionOk="0">
                      <a:moveTo>
                        <a:pt x="0" y="1"/>
                      </a:moveTo>
                      <a:lnTo>
                        <a:pt x="5842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1" name="Google Shape;812;p53">
                  <a:extLst>
                    <a:ext uri="{FF2B5EF4-FFF2-40B4-BE49-F238E27FC236}">
                      <a16:creationId xmlns:a16="http://schemas.microsoft.com/office/drawing/2014/main" id="{547A05FD-6EA9-465A-B3F9-E1BDB31D11F7}"/>
                    </a:ext>
                  </a:extLst>
                </p:cNvPr>
                <p:cNvSpPr/>
                <p:nvPr/>
              </p:nvSpPr>
              <p:spPr>
                <a:xfrm>
                  <a:off x="5272275" y="1772013"/>
                  <a:ext cx="1458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3394" fill="none" extrusionOk="0">
                      <a:moveTo>
                        <a:pt x="0" y="1"/>
                      </a:moveTo>
                      <a:lnTo>
                        <a:pt x="5832" y="3394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2" name="Google Shape;813;p53">
                  <a:extLst>
                    <a:ext uri="{FF2B5EF4-FFF2-40B4-BE49-F238E27FC236}">
                      <a16:creationId xmlns:a16="http://schemas.microsoft.com/office/drawing/2014/main" id="{61813DAD-7909-48D7-A1F7-ADB0689B4BA0}"/>
                    </a:ext>
                  </a:extLst>
                </p:cNvPr>
                <p:cNvSpPr/>
                <p:nvPr/>
              </p:nvSpPr>
              <p:spPr>
                <a:xfrm>
                  <a:off x="5225775" y="1799063"/>
                  <a:ext cx="1460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5" fill="none" extrusionOk="0">
                      <a:moveTo>
                        <a:pt x="1" y="0"/>
                      </a:moveTo>
                      <a:lnTo>
                        <a:pt x="5843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3" name="Google Shape;814;p53">
                  <a:extLst>
                    <a:ext uri="{FF2B5EF4-FFF2-40B4-BE49-F238E27FC236}">
                      <a16:creationId xmlns:a16="http://schemas.microsoft.com/office/drawing/2014/main" id="{901767E0-5A5B-45E0-8F73-2E93433D3308}"/>
                    </a:ext>
                  </a:extLst>
                </p:cNvPr>
                <p:cNvSpPr/>
                <p:nvPr/>
              </p:nvSpPr>
              <p:spPr>
                <a:xfrm>
                  <a:off x="5504450" y="1699763"/>
                  <a:ext cx="149750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3480" fill="none" extrusionOk="0">
                      <a:moveTo>
                        <a:pt x="1" y="1"/>
                      </a:moveTo>
                      <a:lnTo>
                        <a:pt x="5990" y="3479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4" name="Google Shape;815;p53">
                  <a:extLst>
                    <a:ext uri="{FF2B5EF4-FFF2-40B4-BE49-F238E27FC236}">
                      <a16:creationId xmlns:a16="http://schemas.microsoft.com/office/drawing/2014/main" id="{114EA355-27C1-4145-B9D1-6DCA1B547E0A}"/>
                    </a:ext>
                  </a:extLst>
                </p:cNvPr>
                <p:cNvSpPr/>
                <p:nvPr/>
              </p:nvSpPr>
              <p:spPr>
                <a:xfrm>
                  <a:off x="5551225" y="1821913"/>
                  <a:ext cx="24700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502" extrusionOk="0">
                      <a:moveTo>
                        <a:pt x="579" y="0"/>
                      </a:moveTo>
                      <a:cubicBezTo>
                        <a:pt x="523" y="0"/>
                        <a:pt x="466" y="13"/>
                        <a:pt x="410" y="43"/>
                      </a:cubicBezTo>
                      <a:cubicBezTo>
                        <a:pt x="294" y="116"/>
                        <a:pt x="336" y="158"/>
                        <a:pt x="441" y="253"/>
                      </a:cubicBezTo>
                      <a:cubicBezTo>
                        <a:pt x="557" y="337"/>
                        <a:pt x="568" y="368"/>
                        <a:pt x="515" y="400"/>
                      </a:cubicBezTo>
                      <a:cubicBezTo>
                        <a:pt x="482" y="421"/>
                        <a:pt x="449" y="430"/>
                        <a:pt x="417" y="430"/>
                      </a:cubicBezTo>
                      <a:cubicBezTo>
                        <a:pt x="368" y="430"/>
                        <a:pt x="319" y="410"/>
                        <a:pt x="263" y="379"/>
                      </a:cubicBezTo>
                      <a:cubicBezTo>
                        <a:pt x="200" y="337"/>
                        <a:pt x="84" y="253"/>
                        <a:pt x="84" y="253"/>
                      </a:cubicBezTo>
                      <a:lnTo>
                        <a:pt x="0" y="295"/>
                      </a:lnTo>
                      <a:cubicBezTo>
                        <a:pt x="11" y="295"/>
                        <a:pt x="116" y="379"/>
                        <a:pt x="189" y="421"/>
                      </a:cubicBezTo>
                      <a:cubicBezTo>
                        <a:pt x="270" y="471"/>
                        <a:pt x="351" y="502"/>
                        <a:pt x="431" y="502"/>
                      </a:cubicBezTo>
                      <a:cubicBezTo>
                        <a:pt x="487" y="502"/>
                        <a:pt x="543" y="487"/>
                        <a:pt x="599" y="452"/>
                      </a:cubicBezTo>
                      <a:cubicBezTo>
                        <a:pt x="715" y="389"/>
                        <a:pt x="694" y="337"/>
                        <a:pt x="568" y="232"/>
                      </a:cubicBezTo>
                      <a:cubicBezTo>
                        <a:pt x="462" y="148"/>
                        <a:pt x="441" y="127"/>
                        <a:pt x="504" y="95"/>
                      </a:cubicBezTo>
                      <a:cubicBezTo>
                        <a:pt x="533" y="79"/>
                        <a:pt x="561" y="72"/>
                        <a:pt x="589" y="72"/>
                      </a:cubicBezTo>
                      <a:cubicBezTo>
                        <a:pt x="634" y="72"/>
                        <a:pt x="680" y="90"/>
                        <a:pt x="726" y="116"/>
                      </a:cubicBezTo>
                      <a:cubicBezTo>
                        <a:pt x="799" y="158"/>
                        <a:pt x="904" y="242"/>
                        <a:pt x="915" y="242"/>
                      </a:cubicBezTo>
                      <a:lnTo>
                        <a:pt x="988" y="200"/>
                      </a:lnTo>
                      <a:cubicBezTo>
                        <a:pt x="988" y="200"/>
                        <a:pt x="894" y="116"/>
                        <a:pt x="799" y="64"/>
                      </a:cubicBezTo>
                      <a:cubicBezTo>
                        <a:pt x="736" y="27"/>
                        <a:pt x="660" y="0"/>
                        <a:pt x="579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5" name="Google Shape;816;p53">
                  <a:extLst>
                    <a:ext uri="{FF2B5EF4-FFF2-40B4-BE49-F238E27FC236}">
                      <a16:creationId xmlns:a16="http://schemas.microsoft.com/office/drawing/2014/main" id="{104225D0-E34A-44AD-92B8-C15F01047EB5}"/>
                    </a:ext>
                  </a:extLst>
                </p:cNvPr>
                <p:cNvSpPr/>
                <p:nvPr/>
              </p:nvSpPr>
              <p:spPr>
                <a:xfrm>
                  <a:off x="5536250" y="1811938"/>
                  <a:ext cx="2577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611" extrusionOk="0">
                      <a:moveTo>
                        <a:pt x="568" y="1"/>
                      </a:moveTo>
                      <a:lnTo>
                        <a:pt x="253" y="179"/>
                      </a:lnTo>
                      <a:cubicBezTo>
                        <a:pt x="43" y="305"/>
                        <a:pt x="1" y="368"/>
                        <a:pt x="158" y="463"/>
                      </a:cubicBezTo>
                      <a:cubicBezTo>
                        <a:pt x="253" y="515"/>
                        <a:pt x="379" y="536"/>
                        <a:pt x="389" y="536"/>
                      </a:cubicBezTo>
                      <a:lnTo>
                        <a:pt x="347" y="557"/>
                      </a:lnTo>
                      <a:lnTo>
                        <a:pt x="442" y="610"/>
                      </a:lnTo>
                      <a:lnTo>
                        <a:pt x="1030" y="274"/>
                      </a:lnTo>
                      <a:lnTo>
                        <a:pt x="946" y="221"/>
                      </a:lnTo>
                      <a:lnTo>
                        <a:pt x="463" y="494"/>
                      </a:lnTo>
                      <a:cubicBezTo>
                        <a:pt x="452" y="494"/>
                        <a:pt x="347" y="473"/>
                        <a:pt x="253" y="431"/>
                      </a:cubicBezTo>
                      <a:cubicBezTo>
                        <a:pt x="148" y="358"/>
                        <a:pt x="179" y="326"/>
                        <a:pt x="347" y="232"/>
                      </a:cubicBezTo>
                      <a:lnTo>
                        <a:pt x="652" y="53"/>
                      </a:lnTo>
                      <a:lnTo>
                        <a:pt x="56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6" name="Google Shape;817;p53">
                  <a:extLst>
                    <a:ext uri="{FF2B5EF4-FFF2-40B4-BE49-F238E27FC236}">
                      <a16:creationId xmlns:a16="http://schemas.microsoft.com/office/drawing/2014/main" id="{1DEDC4FC-E32E-4A28-908D-F29606FAC5D2}"/>
                    </a:ext>
                  </a:extLst>
                </p:cNvPr>
                <p:cNvSpPr/>
                <p:nvPr/>
              </p:nvSpPr>
              <p:spPr>
                <a:xfrm>
                  <a:off x="5565675" y="1830488"/>
                  <a:ext cx="323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551" extrusionOk="0">
                      <a:moveTo>
                        <a:pt x="603" y="73"/>
                      </a:moveTo>
                      <a:cubicBezTo>
                        <a:pt x="651" y="73"/>
                        <a:pt x="698" y="85"/>
                        <a:pt x="746" y="109"/>
                      </a:cubicBezTo>
                      <a:cubicBezTo>
                        <a:pt x="788" y="141"/>
                        <a:pt x="851" y="193"/>
                        <a:pt x="872" y="204"/>
                      </a:cubicBezTo>
                      <a:lnTo>
                        <a:pt x="473" y="435"/>
                      </a:lnTo>
                      <a:cubicBezTo>
                        <a:pt x="463" y="435"/>
                        <a:pt x="347" y="414"/>
                        <a:pt x="253" y="361"/>
                      </a:cubicBezTo>
                      <a:cubicBezTo>
                        <a:pt x="190" y="319"/>
                        <a:pt x="158" y="267"/>
                        <a:pt x="347" y="162"/>
                      </a:cubicBezTo>
                      <a:cubicBezTo>
                        <a:pt x="444" y="104"/>
                        <a:pt x="525" y="73"/>
                        <a:pt x="603" y="73"/>
                      </a:cubicBezTo>
                      <a:close/>
                      <a:moveTo>
                        <a:pt x="581" y="0"/>
                      </a:moveTo>
                      <a:cubicBezTo>
                        <a:pt x="478" y="0"/>
                        <a:pt x="372" y="38"/>
                        <a:pt x="253" y="109"/>
                      </a:cubicBezTo>
                      <a:cubicBezTo>
                        <a:pt x="0" y="256"/>
                        <a:pt x="53" y="340"/>
                        <a:pt x="169" y="404"/>
                      </a:cubicBezTo>
                      <a:cubicBezTo>
                        <a:pt x="253" y="456"/>
                        <a:pt x="389" y="477"/>
                        <a:pt x="400" y="477"/>
                      </a:cubicBezTo>
                      <a:lnTo>
                        <a:pt x="358" y="498"/>
                      </a:lnTo>
                      <a:lnTo>
                        <a:pt x="452" y="551"/>
                      </a:lnTo>
                      <a:lnTo>
                        <a:pt x="1292" y="57"/>
                      </a:lnTo>
                      <a:lnTo>
                        <a:pt x="1208" y="15"/>
                      </a:lnTo>
                      <a:lnTo>
                        <a:pt x="946" y="162"/>
                      </a:lnTo>
                      <a:cubicBezTo>
                        <a:pt x="935" y="151"/>
                        <a:pt x="872" y="99"/>
                        <a:pt x="820" y="67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7" name="Google Shape;818;p53">
                  <a:extLst>
                    <a:ext uri="{FF2B5EF4-FFF2-40B4-BE49-F238E27FC236}">
                      <a16:creationId xmlns:a16="http://schemas.microsoft.com/office/drawing/2014/main" id="{877D64C1-8FCA-4E60-82B9-8662D6D5E321}"/>
                    </a:ext>
                  </a:extLst>
                </p:cNvPr>
                <p:cNvSpPr/>
                <p:nvPr/>
              </p:nvSpPr>
              <p:spPr>
                <a:xfrm>
                  <a:off x="5633975" y="1867063"/>
                  <a:ext cx="29950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14" extrusionOk="0">
                      <a:moveTo>
                        <a:pt x="768" y="73"/>
                      </a:moveTo>
                      <a:cubicBezTo>
                        <a:pt x="826" y="73"/>
                        <a:pt x="876" y="89"/>
                        <a:pt x="925" y="117"/>
                      </a:cubicBezTo>
                      <a:cubicBezTo>
                        <a:pt x="1051" y="191"/>
                        <a:pt x="1051" y="275"/>
                        <a:pt x="778" y="422"/>
                      </a:cubicBezTo>
                      <a:cubicBezTo>
                        <a:pt x="636" y="508"/>
                        <a:pt x="534" y="544"/>
                        <a:pt x="449" y="544"/>
                      </a:cubicBezTo>
                      <a:cubicBezTo>
                        <a:pt x="388" y="544"/>
                        <a:pt x="336" y="526"/>
                        <a:pt x="283" y="496"/>
                      </a:cubicBezTo>
                      <a:cubicBezTo>
                        <a:pt x="157" y="422"/>
                        <a:pt x="157" y="348"/>
                        <a:pt x="399" y="201"/>
                      </a:cubicBezTo>
                      <a:cubicBezTo>
                        <a:pt x="566" y="112"/>
                        <a:pt x="678" y="73"/>
                        <a:pt x="768" y="73"/>
                      </a:cubicBezTo>
                      <a:close/>
                      <a:moveTo>
                        <a:pt x="745" y="1"/>
                      </a:moveTo>
                      <a:cubicBezTo>
                        <a:pt x="624" y="1"/>
                        <a:pt x="486" y="44"/>
                        <a:pt x="304" y="149"/>
                      </a:cubicBezTo>
                      <a:cubicBezTo>
                        <a:pt x="0" y="327"/>
                        <a:pt x="21" y="432"/>
                        <a:pt x="199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4"/>
                      </a:cubicBezTo>
                      <a:cubicBezTo>
                        <a:pt x="1198" y="296"/>
                        <a:pt x="1187" y="180"/>
                        <a:pt x="1009" y="75"/>
                      </a:cubicBezTo>
                      <a:cubicBezTo>
                        <a:pt x="925" y="29"/>
                        <a:pt x="841" y="1"/>
                        <a:pt x="745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8" name="Google Shape;819;p53">
                  <a:extLst>
                    <a:ext uri="{FF2B5EF4-FFF2-40B4-BE49-F238E27FC236}">
                      <a16:creationId xmlns:a16="http://schemas.microsoft.com/office/drawing/2014/main" id="{439F8F69-77C7-4B1F-9227-45519065ACEF}"/>
                    </a:ext>
                  </a:extLst>
                </p:cNvPr>
                <p:cNvSpPr/>
                <p:nvPr/>
              </p:nvSpPr>
              <p:spPr>
                <a:xfrm>
                  <a:off x="5610325" y="1852388"/>
                  <a:ext cx="299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70" extrusionOk="0">
                      <a:moveTo>
                        <a:pt x="746" y="1"/>
                      </a:moveTo>
                      <a:lnTo>
                        <a:pt x="683" y="53"/>
                      </a:lnTo>
                      <a:cubicBezTo>
                        <a:pt x="694" y="53"/>
                        <a:pt x="820" y="95"/>
                        <a:pt x="925" y="158"/>
                      </a:cubicBezTo>
                      <a:cubicBezTo>
                        <a:pt x="1040" y="232"/>
                        <a:pt x="1051" y="274"/>
                        <a:pt x="967" y="326"/>
                      </a:cubicBezTo>
                      <a:cubicBezTo>
                        <a:pt x="925" y="349"/>
                        <a:pt x="875" y="358"/>
                        <a:pt x="827" y="358"/>
                      </a:cubicBezTo>
                      <a:cubicBezTo>
                        <a:pt x="766" y="358"/>
                        <a:pt x="708" y="344"/>
                        <a:pt x="673" y="326"/>
                      </a:cubicBezTo>
                      <a:lnTo>
                        <a:pt x="515" y="232"/>
                      </a:lnTo>
                      <a:lnTo>
                        <a:pt x="442" y="284"/>
                      </a:lnTo>
                      <a:lnTo>
                        <a:pt x="599" y="368"/>
                      </a:lnTo>
                      <a:cubicBezTo>
                        <a:pt x="683" y="431"/>
                        <a:pt x="725" y="494"/>
                        <a:pt x="620" y="547"/>
                      </a:cubicBezTo>
                      <a:cubicBezTo>
                        <a:pt x="570" y="577"/>
                        <a:pt x="519" y="593"/>
                        <a:pt x="468" y="593"/>
                      </a:cubicBezTo>
                      <a:cubicBezTo>
                        <a:pt x="412" y="593"/>
                        <a:pt x="355" y="575"/>
                        <a:pt x="295" y="536"/>
                      </a:cubicBezTo>
                      <a:cubicBezTo>
                        <a:pt x="179" y="473"/>
                        <a:pt x="85" y="389"/>
                        <a:pt x="85" y="389"/>
                      </a:cubicBezTo>
                      <a:lnTo>
                        <a:pt x="1" y="421"/>
                      </a:lnTo>
                      <a:cubicBezTo>
                        <a:pt x="1" y="431"/>
                        <a:pt x="95" y="515"/>
                        <a:pt x="221" y="589"/>
                      </a:cubicBezTo>
                      <a:cubicBezTo>
                        <a:pt x="313" y="643"/>
                        <a:pt x="399" y="669"/>
                        <a:pt x="482" y="669"/>
                      </a:cubicBezTo>
                      <a:cubicBezTo>
                        <a:pt x="561" y="669"/>
                        <a:pt x="638" y="645"/>
                        <a:pt x="715" y="599"/>
                      </a:cubicBezTo>
                      <a:cubicBezTo>
                        <a:pt x="841" y="526"/>
                        <a:pt x="820" y="473"/>
                        <a:pt x="767" y="410"/>
                      </a:cubicBezTo>
                      <a:lnTo>
                        <a:pt x="767" y="410"/>
                      </a:lnTo>
                      <a:cubicBezTo>
                        <a:pt x="783" y="416"/>
                        <a:pt x="825" y="426"/>
                        <a:pt x="879" y="426"/>
                      </a:cubicBezTo>
                      <a:cubicBezTo>
                        <a:pt x="933" y="426"/>
                        <a:pt x="998" y="416"/>
                        <a:pt x="1061" y="379"/>
                      </a:cubicBezTo>
                      <a:cubicBezTo>
                        <a:pt x="1198" y="295"/>
                        <a:pt x="1198" y="221"/>
                        <a:pt x="1009" y="116"/>
                      </a:cubicBezTo>
                      <a:cubicBezTo>
                        <a:pt x="893" y="43"/>
                        <a:pt x="757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9" name="Google Shape;820;p53">
                  <a:extLst>
                    <a:ext uri="{FF2B5EF4-FFF2-40B4-BE49-F238E27FC236}">
                      <a16:creationId xmlns:a16="http://schemas.microsoft.com/office/drawing/2014/main" id="{4D0460E1-2792-44DF-8A7D-E24C7CB21E58}"/>
                    </a:ext>
                  </a:extLst>
                </p:cNvPr>
                <p:cNvSpPr/>
                <p:nvPr/>
              </p:nvSpPr>
              <p:spPr>
                <a:xfrm>
                  <a:off x="5626625" y="18710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74"/>
                      </a:lnTo>
                      <a:lnTo>
                        <a:pt x="94" y="137"/>
                      </a:lnTo>
                      <a:lnTo>
                        <a:pt x="231" y="5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0" name="Google Shape;821;p53">
                  <a:extLst>
                    <a:ext uri="{FF2B5EF4-FFF2-40B4-BE49-F238E27FC236}">
                      <a16:creationId xmlns:a16="http://schemas.microsoft.com/office/drawing/2014/main" id="{89A8639B-3167-4DDA-82F5-26007462A94D}"/>
                    </a:ext>
                  </a:extLst>
                </p:cNvPr>
                <p:cNvSpPr/>
                <p:nvPr/>
              </p:nvSpPr>
              <p:spPr>
                <a:xfrm>
                  <a:off x="5487650" y="1840038"/>
                  <a:ext cx="2605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610" extrusionOk="0">
                      <a:moveTo>
                        <a:pt x="568" y="0"/>
                      </a:moveTo>
                      <a:lnTo>
                        <a:pt x="264" y="180"/>
                      </a:lnTo>
                      <a:cubicBezTo>
                        <a:pt x="43" y="306"/>
                        <a:pt x="1" y="369"/>
                        <a:pt x="169" y="463"/>
                      </a:cubicBezTo>
                      <a:cubicBezTo>
                        <a:pt x="253" y="516"/>
                        <a:pt x="390" y="537"/>
                        <a:pt x="400" y="537"/>
                      </a:cubicBezTo>
                      <a:lnTo>
                        <a:pt x="358" y="558"/>
                      </a:lnTo>
                      <a:lnTo>
                        <a:pt x="453" y="610"/>
                      </a:lnTo>
                      <a:lnTo>
                        <a:pt x="1041" y="274"/>
                      </a:lnTo>
                      <a:lnTo>
                        <a:pt x="946" y="222"/>
                      </a:lnTo>
                      <a:lnTo>
                        <a:pt x="463" y="495"/>
                      </a:lnTo>
                      <a:cubicBezTo>
                        <a:pt x="463" y="495"/>
                        <a:pt x="348" y="484"/>
                        <a:pt x="264" y="432"/>
                      </a:cubicBezTo>
                      <a:cubicBezTo>
                        <a:pt x="148" y="369"/>
                        <a:pt x="190" y="327"/>
                        <a:pt x="348" y="232"/>
                      </a:cubicBezTo>
                      <a:lnTo>
                        <a:pt x="663" y="53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1" name="Google Shape;822;p53">
                  <a:extLst>
                    <a:ext uri="{FF2B5EF4-FFF2-40B4-BE49-F238E27FC236}">
                      <a16:creationId xmlns:a16="http://schemas.microsoft.com/office/drawing/2014/main" id="{CD9D8947-DC77-4875-840B-06578E5C75A3}"/>
                    </a:ext>
                  </a:extLst>
                </p:cNvPr>
                <p:cNvSpPr/>
                <p:nvPr/>
              </p:nvSpPr>
              <p:spPr>
                <a:xfrm>
                  <a:off x="5517075" y="1858588"/>
                  <a:ext cx="326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2" extrusionOk="0">
                      <a:moveTo>
                        <a:pt x="595" y="76"/>
                      </a:moveTo>
                      <a:cubicBezTo>
                        <a:pt x="646" y="76"/>
                        <a:pt x="695" y="90"/>
                        <a:pt x="747" y="120"/>
                      </a:cubicBezTo>
                      <a:cubicBezTo>
                        <a:pt x="799" y="141"/>
                        <a:pt x="862" y="194"/>
                        <a:pt x="873" y="204"/>
                      </a:cubicBezTo>
                      <a:lnTo>
                        <a:pt x="474" y="446"/>
                      </a:lnTo>
                      <a:cubicBezTo>
                        <a:pt x="474" y="435"/>
                        <a:pt x="347" y="414"/>
                        <a:pt x="263" y="362"/>
                      </a:cubicBezTo>
                      <a:cubicBezTo>
                        <a:pt x="189" y="330"/>
                        <a:pt x="158" y="267"/>
                        <a:pt x="358" y="162"/>
                      </a:cubicBezTo>
                      <a:cubicBezTo>
                        <a:pt x="445" y="106"/>
                        <a:pt x="521" y="76"/>
                        <a:pt x="595" y="76"/>
                      </a:cubicBezTo>
                      <a:close/>
                      <a:moveTo>
                        <a:pt x="590" y="1"/>
                      </a:moveTo>
                      <a:cubicBezTo>
                        <a:pt x="488" y="1"/>
                        <a:pt x="383" y="38"/>
                        <a:pt x="263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63" y="456"/>
                        <a:pt x="400" y="477"/>
                        <a:pt x="410" y="477"/>
                      </a:cubicBezTo>
                      <a:lnTo>
                        <a:pt x="368" y="509"/>
                      </a:lnTo>
                      <a:lnTo>
                        <a:pt x="453" y="551"/>
                      </a:lnTo>
                      <a:lnTo>
                        <a:pt x="1303" y="57"/>
                      </a:lnTo>
                      <a:lnTo>
                        <a:pt x="1219" y="15"/>
                      </a:lnTo>
                      <a:lnTo>
                        <a:pt x="957" y="162"/>
                      </a:lnTo>
                      <a:cubicBezTo>
                        <a:pt x="936" y="152"/>
                        <a:pt x="873" y="99"/>
                        <a:pt x="820" y="68"/>
                      </a:cubicBezTo>
                      <a:cubicBezTo>
                        <a:pt x="743" y="23"/>
                        <a:pt x="668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2" name="Google Shape;823;p53">
                  <a:extLst>
                    <a:ext uri="{FF2B5EF4-FFF2-40B4-BE49-F238E27FC236}">
                      <a16:creationId xmlns:a16="http://schemas.microsoft.com/office/drawing/2014/main" id="{605DF403-AF28-4468-84CB-5AF49ED9163D}"/>
                    </a:ext>
                  </a:extLst>
                </p:cNvPr>
                <p:cNvSpPr/>
                <p:nvPr/>
              </p:nvSpPr>
              <p:spPr>
                <a:xfrm>
                  <a:off x="5502875" y="1850088"/>
                  <a:ext cx="247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1" extrusionOk="0">
                      <a:moveTo>
                        <a:pt x="563" y="1"/>
                      </a:moveTo>
                      <a:cubicBezTo>
                        <a:pt x="511" y="1"/>
                        <a:pt x="460" y="12"/>
                        <a:pt x="411" y="40"/>
                      </a:cubicBezTo>
                      <a:cubicBezTo>
                        <a:pt x="295" y="114"/>
                        <a:pt x="327" y="166"/>
                        <a:pt x="442" y="250"/>
                      </a:cubicBezTo>
                      <a:cubicBezTo>
                        <a:pt x="558" y="345"/>
                        <a:pt x="568" y="366"/>
                        <a:pt x="505" y="397"/>
                      </a:cubicBezTo>
                      <a:cubicBezTo>
                        <a:pt x="471" y="418"/>
                        <a:pt x="439" y="428"/>
                        <a:pt x="406" y="428"/>
                      </a:cubicBezTo>
                      <a:cubicBezTo>
                        <a:pt x="358" y="428"/>
                        <a:pt x="310" y="408"/>
                        <a:pt x="253" y="376"/>
                      </a:cubicBezTo>
                      <a:cubicBezTo>
                        <a:pt x="190" y="334"/>
                        <a:pt x="85" y="250"/>
                        <a:pt x="75" y="250"/>
                      </a:cubicBezTo>
                      <a:lnTo>
                        <a:pt x="1" y="292"/>
                      </a:lnTo>
                      <a:cubicBezTo>
                        <a:pt x="1" y="292"/>
                        <a:pt x="106" y="376"/>
                        <a:pt x="180" y="429"/>
                      </a:cubicBezTo>
                      <a:cubicBezTo>
                        <a:pt x="265" y="471"/>
                        <a:pt x="347" y="500"/>
                        <a:pt x="428" y="500"/>
                      </a:cubicBezTo>
                      <a:cubicBezTo>
                        <a:pt x="486" y="500"/>
                        <a:pt x="543" y="485"/>
                        <a:pt x="600" y="450"/>
                      </a:cubicBezTo>
                      <a:cubicBezTo>
                        <a:pt x="715" y="387"/>
                        <a:pt x="684" y="334"/>
                        <a:pt x="568" y="240"/>
                      </a:cubicBezTo>
                      <a:cubicBezTo>
                        <a:pt x="463" y="145"/>
                        <a:pt x="442" y="124"/>
                        <a:pt x="495" y="93"/>
                      </a:cubicBezTo>
                      <a:cubicBezTo>
                        <a:pt x="523" y="77"/>
                        <a:pt x="553" y="70"/>
                        <a:pt x="582" y="70"/>
                      </a:cubicBezTo>
                      <a:cubicBezTo>
                        <a:pt x="629" y="70"/>
                        <a:pt x="676" y="88"/>
                        <a:pt x="715" y="114"/>
                      </a:cubicBezTo>
                      <a:cubicBezTo>
                        <a:pt x="799" y="156"/>
                        <a:pt x="905" y="240"/>
                        <a:pt x="905" y="250"/>
                      </a:cubicBezTo>
                      <a:lnTo>
                        <a:pt x="989" y="208"/>
                      </a:lnTo>
                      <a:cubicBezTo>
                        <a:pt x="978" y="198"/>
                        <a:pt x="884" y="114"/>
                        <a:pt x="799" y="61"/>
                      </a:cubicBezTo>
                      <a:cubicBezTo>
                        <a:pt x="729" y="29"/>
                        <a:pt x="646" y="1"/>
                        <a:pt x="563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3" name="Google Shape;824;p53">
                  <a:extLst>
                    <a:ext uri="{FF2B5EF4-FFF2-40B4-BE49-F238E27FC236}">
                      <a16:creationId xmlns:a16="http://schemas.microsoft.com/office/drawing/2014/main" id="{03FF695A-E8D3-44D1-B1DF-2B0C31A14A2E}"/>
                    </a:ext>
                  </a:extLst>
                </p:cNvPr>
                <p:cNvSpPr/>
                <p:nvPr/>
              </p:nvSpPr>
              <p:spPr>
                <a:xfrm>
                  <a:off x="5585625" y="18951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66" y="73"/>
                      </a:moveTo>
                      <a:cubicBezTo>
                        <a:pt x="826" y="73"/>
                        <a:pt x="876" y="89"/>
                        <a:pt x="926" y="118"/>
                      </a:cubicBezTo>
                      <a:cubicBezTo>
                        <a:pt x="1052" y="202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58" y="422"/>
                        <a:pt x="158" y="349"/>
                        <a:pt x="400" y="202"/>
                      </a:cubicBezTo>
                      <a:cubicBezTo>
                        <a:pt x="560" y="112"/>
                        <a:pt x="674" y="73"/>
                        <a:pt x="766" y="73"/>
                      </a:cubicBezTo>
                      <a:close/>
                      <a:moveTo>
                        <a:pt x="739" y="1"/>
                      </a:moveTo>
                      <a:cubicBezTo>
                        <a:pt x="619" y="1"/>
                        <a:pt x="480" y="44"/>
                        <a:pt x="305" y="149"/>
                      </a:cubicBezTo>
                      <a:cubicBezTo>
                        <a:pt x="1" y="328"/>
                        <a:pt x="22" y="433"/>
                        <a:pt x="200" y="538"/>
                      </a:cubicBezTo>
                      <a:cubicBezTo>
                        <a:pt x="281" y="586"/>
                        <a:pt x="366" y="614"/>
                        <a:pt x="463" y="614"/>
                      </a:cubicBezTo>
                      <a:cubicBezTo>
                        <a:pt x="579" y="614"/>
                        <a:pt x="712" y="573"/>
                        <a:pt x="873" y="475"/>
                      </a:cubicBezTo>
                      <a:cubicBezTo>
                        <a:pt x="1199" y="296"/>
                        <a:pt x="1188" y="181"/>
                        <a:pt x="999" y="76"/>
                      </a:cubicBezTo>
                      <a:cubicBezTo>
                        <a:pt x="919" y="29"/>
                        <a:pt x="835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4" name="Google Shape;825;p53">
                  <a:extLst>
                    <a:ext uri="{FF2B5EF4-FFF2-40B4-BE49-F238E27FC236}">
                      <a16:creationId xmlns:a16="http://schemas.microsoft.com/office/drawing/2014/main" id="{4B94AED8-12C4-4065-881D-02C544478527}"/>
                    </a:ext>
                  </a:extLst>
                </p:cNvPr>
                <p:cNvSpPr/>
                <p:nvPr/>
              </p:nvSpPr>
              <p:spPr>
                <a:xfrm>
                  <a:off x="5578000" y="18991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106" y="137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5" name="Google Shape;826;p53">
                  <a:extLst>
                    <a:ext uri="{FF2B5EF4-FFF2-40B4-BE49-F238E27FC236}">
                      <a16:creationId xmlns:a16="http://schemas.microsoft.com/office/drawing/2014/main" id="{1FD84B77-9813-4050-AE40-FAC77FF8BBC4}"/>
                    </a:ext>
                  </a:extLst>
                </p:cNvPr>
                <p:cNvSpPr/>
                <p:nvPr/>
              </p:nvSpPr>
              <p:spPr>
                <a:xfrm>
                  <a:off x="5564350" y="1882863"/>
                  <a:ext cx="23950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99" extrusionOk="0">
                      <a:moveTo>
                        <a:pt x="852" y="1"/>
                      </a:moveTo>
                      <a:lnTo>
                        <a:pt x="74" y="200"/>
                      </a:lnTo>
                      <a:lnTo>
                        <a:pt x="1" y="242"/>
                      </a:lnTo>
                      <a:lnTo>
                        <a:pt x="390" y="463"/>
                      </a:lnTo>
                      <a:lnTo>
                        <a:pt x="232" y="547"/>
                      </a:lnTo>
                      <a:lnTo>
                        <a:pt x="327" y="599"/>
                      </a:lnTo>
                      <a:lnTo>
                        <a:pt x="474" y="515"/>
                      </a:lnTo>
                      <a:lnTo>
                        <a:pt x="579" y="568"/>
                      </a:lnTo>
                      <a:lnTo>
                        <a:pt x="652" y="526"/>
                      </a:lnTo>
                      <a:lnTo>
                        <a:pt x="558" y="463"/>
                      </a:lnTo>
                      <a:lnTo>
                        <a:pt x="799" y="326"/>
                      </a:lnTo>
                      <a:lnTo>
                        <a:pt x="705" y="274"/>
                      </a:lnTo>
                      <a:lnTo>
                        <a:pt x="463" y="410"/>
                      </a:lnTo>
                      <a:lnTo>
                        <a:pt x="180" y="253"/>
                      </a:lnTo>
                      <a:lnTo>
                        <a:pt x="957" y="64"/>
                      </a:lnTo>
                      <a:lnTo>
                        <a:pt x="852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6" name="Google Shape;827;p53">
                  <a:extLst>
                    <a:ext uri="{FF2B5EF4-FFF2-40B4-BE49-F238E27FC236}">
                      <a16:creationId xmlns:a16="http://schemas.microsoft.com/office/drawing/2014/main" id="{A97C3666-EA80-4CBD-A98F-9819BA21BFA5}"/>
                    </a:ext>
                  </a:extLst>
                </p:cNvPr>
                <p:cNvSpPr/>
                <p:nvPr/>
              </p:nvSpPr>
              <p:spPr>
                <a:xfrm>
                  <a:off x="5439325" y="1868163"/>
                  <a:ext cx="257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620" extrusionOk="0">
                      <a:moveTo>
                        <a:pt x="568" y="0"/>
                      </a:moveTo>
                      <a:lnTo>
                        <a:pt x="263" y="178"/>
                      </a:lnTo>
                      <a:cubicBezTo>
                        <a:pt x="42" y="304"/>
                        <a:pt x="0" y="367"/>
                        <a:pt x="168" y="473"/>
                      </a:cubicBezTo>
                      <a:cubicBezTo>
                        <a:pt x="252" y="515"/>
                        <a:pt x="389" y="536"/>
                        <a:pt x="400" y="536"/>
                      </a:cubicBezTo>
                      <a:lnTo>
                        <a:pt x="358" y="568"/>
                      </a:lnTo>
                      <a:lnTo>
                        <a:pt x="442" y="620"/>
                      </a:lnTo>
                      <a:lnTo>
                        <a:pt x="1030" y="273"/>
                      </a:lnTo>
                      <a:lnTo>
                        <a:pt x="946" y="220"/>
                      </a:lnTo>
                      <a:lnTo>
                        <a:pt x="463" y="494"/>
                      </a:lnTo>
                      <a:cubicBezTo>
                        <a:pt x="463" y="494"/>
                        <a:pt x="347" y="483"/>
                        <a:pt x="252" y="430"/>
                      </a:cubicBezTo>
                      <a:cubicBezTo>
                        <a:pt x="147" y="367"/>
                        <a:pt x="179" y="325"/>
                        <a:pt x="347" y="231"/>
                      </a:cubicBezTo>
                      <a:lnTo>
                        <a:pt x="652" y="52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7" name="Google Shape;828;p53">
                  <a:extLst>
                    <a:ext uri="{FF2B5EF4-FFF2-40B4-BE49-F238E27FC236}">
                      <a16:creationId xmlns:a16="http://schemas.microsoft.com/office/drawing/2014/main" id="{9C5332E9-2EE5-4986-87DC-B0405B67ED9A}"/>
                    </a:ext>
                  </a:extLst>
                </p:cNvPr>
                <p:cNvSpPr/>
                <p:nvPr/>
              </p:nvSpPr>
              <p:spPr>
                <a:xfrm>
                  <a:off x="5468750" y="1886688"/>
                  <a:ext cx="325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562" extrusionOk="0">
                      <a:moveTo>
                        <a:pt x="594" y="76"/>
                      </a:moveTo>
                      <a:cubicBezTo>
                        <a:pt x="645" y="76"/>
                        <a:pt x="695" y="91"/>
                        <a:pt x="746" y="121"/>
                      </a:cubicBezTo>
                      <a:cubicBezTo>
                        <a:pt x="799" y="152"/>
                        <a:pt x="862" y="194"/>
                        <a:pt x="873" y="205"/>
                      </a:cubicBezTo>
                      <a:lnTo>
                        <a:pt x="473" y="446"/>
                      </a:lnTo>
                      <a:cubicBezTo>
                        <a:pt x="462" y="436"/>
                        <a:pt x="347" y="415"/>
                        <a:pt x="263" y="373"/>
                      </a:cubicBezTo>
                      <a:cubicBezTo>
                        <a:pt x="189" y="331"/>
                        <a:pt x="158" y="278"/>
                        <a:pt x="347" y="163"/>
                      </a:cubicBezTo>
                      <a:cubicBezTo>
                        <a:pt x="440" y="106"/>
                        <a:pt x="519" y="76"/>
                        <a:pt x="594" y="76"/>
                      </a:cubicBezTo>
                      <a:close/>
                      <a:moveTo>
                        <a:pt x="581" y="0"/>
                      </a:moveTo>
                      <a:cubicBezTo>
                        <a:pt x="477" y="0"/>
                        <a:pt x="372" y="38"/>
                        <a:pt x="252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52" y="457"/>
                        <a:pt x="389" y="478"/>
                        <a:pt x="399" y="488"/>
                      </a:cubicBezTo>
                      <a:lnTo>
                        <a:pt x="357" y="509"/>
                      </a:lnTo>
                      <a:lnTo>
                        <a:pt x="452" y="562"/>
                      </a:lnTo>
                      <a:lnTo>
                        <a:pt x="1303" y="68"/>
                      </a:lnTo>
                      <a:lnTo>
                        <a:pt x="1209" y="16"/>
                      </a:lnTo>
                      <a:lnTo>
                        <a:pt x="946" y="163"/>
                      </a:lnTo>
                      <a:cubicBezTo>
                        <a:pt x="936" y="152"/>
                        <a:pt x="873" y="100"/>
                        <a:pt x="820" y="68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8" name="Google Shape;829;p53">
                  <a:extLst>
                    <a:ext uri="{FF2B5EF4-FFF2-40B4-BE49-F238E27FC236}">
                      <a16:creationId xmlns:a16="http://schemas.microsoft.com/office/drawing/2014/main" id="{5F820479-4A7E-4502-832B-B70905DE9254}"/>
                    </a:ext>
                  </a:extLst>
                </p:cNvPr>
                <p:cNvSpPr/>
                <p:nvPr/>
              </p:nvSpPr>
              <p:spPr>
                <a:xfrm>
                  <a:off x="5454300" y="1878213"/>
                  <a:ext cx="249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03" extrusionOk="0">
                      <a:moveTo>
                        <a:pt x="566" y="0"/>
                      </a:moveTo>
                      <a:cubicBezTo>
                        <a:pt x="515" y="0"/>
                        <a:pt x="462" y="12"/>
                        <a:pt x="410" y="39"/>
                      </a:cubicBezTo>
                      <a:cubicBezTo>
                        <a:pt x="295" y="113"/>
                        <a:pt x="337" y="166"/>
                        <a:pt x="452" y="250"/>
                      </a:cubicBezTo>
                      <a:cubicBezTo>
                        <a:pt x="557" y="344"/>
                        <a:pt x="578" y="365"/>
                        <a:pt x="515" y="407"/>
                      </a:cubicBezTo>
                      <a:cubicBezTo>
                        <a:pt x="484" y="422"/>
                        <a:pt x="455" y="429"/>
                        <a:pt x="425" y="429"/>
                      </a:cubicBezTo>
                      <a:cubicBezTo>
                        <a:pt x="374" y="429"/>
                        <a:pt x="323" y="409"/>
                        <a:pt x="263" y="376"/>
                      </a:cubicBezTo>
                      <a:cubicBezTo>
                        <a:pt x="200" y="344"/>
                        <a:pt x="95" y="260"/>
                        <a:pt x="85" y="250"/>
                      </a:cubicBezTo>
                      <a:lnTo>
                        <a:pt x="1" y="292"/>
                      </a:lnTo>
                      <a:cubicBezTo>
                        <a:pt x="11" y="302"/>
                        <a:pt x="116" y="386"/>
                        <a:pt x="190" y="428"/>
                      </a:cubicBezTo>
                      <a:cubicBezTo>
                        <a:pt x="266" y="475"/>
                        <a:pt x="346" y="502"/>
                        <a:pt x="426" y="502"/>
                      </a:cubicBezTo>
                      <a:cubicBezTo>
                        <a:pt x="488" y="502"/>
                        <a:pt x="550" y="486"/>
                        <a:pt x="610" y="449"/>
                      </a:cubicBezTo>
                      <a:cubicBezTo>
                        <a:pt x="715" y="386"/>
                        <a:pt x="694" y="334"/>
                        <a:pt x="568" y="239"/>
                      </a:cubicBezTo>
                      <a:cubicBezTo>
                        <a:pt x="463" y="155"/>
                        <a:pt x="452" y="123"/>
                        <a:pt x="505" y="92"/>
                      </a:cubicBezTo>
                      <a:cubicBezTo>
                        <a:pt x="533" y="75"/>
                        <a:pt x="561" y="69"/>
                        <a:pt x="589" y="69"/>
                      </a:cubicBezTo>
                      <a:cubicBezTo>
                        <a:pt x="634" y="69"/>
                        <a:pt x="680" y="87"/>
                        <a:pt x="725" y="113"/>
                      </a:cubicBezTo>
                      <a:cubicBezTo>
                        <a:pt x="799" y="155"/>
                        <a:pt x="914" y="239"/>
                        <a:pt x="914" y="250"/>
                      </a:cubicBezTo>
                      <a:lnTo>
                        <a:pt x="998" y="208"/>
                      </a:lnTo>
                      <a:cubicBezTo>
                        <a:pt x="988" y="197"/>
                        <a:pt x="893" y="123"/>
                        <a:pt x="799" y="71"/>
                      </a:cubicBezTo>
                      <a:cubicBezTo>
                        <a:pt x="734" y="31"/>
                        <a:pt x="652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9" name="Google Shape;830;p53">
                  <a:extLst>
                    <a:ext uri="{FF2B5EF4-FFF2-40B4-BE49-F238E27FC236}">
                      <a16:creationId xmlns:a16="http://schemas.microsoft.com/office/drawing/2014/main" id="{F903C904-B1A0-4FF9-B555-CA9BD633A497}"/>
                    </a:ext>
                  </a:extLst>
                </p:cNvPr>
                <p:cNvSpPr/>
                <p:nvPr/>
              </p:nvSpPr>
              <p:spPr>
                <a:xfrm>
                  <a:off x="5516025" y="1908613"/>
                  <a:ext cx="2892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568" extrusionOk="0">
                      <a:moveTo>
                        <a:pt x="673" y="0"/>
                      </a:moveTo>
                      <a:lnTo>
                        <a:pt x="589" y="42"/>
                      </a:lnTo>
                      <a:lnTo>
                        <a:pt x="978" y="273"/>
                      </a:lnTo>
                      <a:lnTo>
                        <a:pt x="957" y="294"/>
                      </a:lnTo>
                      <a:lnTo>
                        <a:pt x="0" y="494"/>
                      </a:lnTo>
                      <a:lnTo>
                        <a:pt x="63" y="568"/>
                      </a:lnTo>
                      <a:lnTo>
                        <a:pt x="1041" y="346"/>
                      </a:lnTo>
                      <a:lnTo>
                        <a:pt x="1156" y="273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0" name="Google Shape;831;p53">
                  <a:extLst>
                    <a:ext uri="{FF2B5EF4-FFF2-40B4-BE49-F238E27FC236}">
                      <a16:creationId xmlns:a16="http://schemas.microsoft.com/office/drawing/2014/main" id="{BFCDC870-E251-46BF-9B45-CCFB2AA0E0D0}"/>
                    </a:ext>
                  </a:extLst>
                </p:cNvPr>
                <p:cNvSpPr/>
                <p:nvPr/>
              </p:nvSpPr>
              <p:spPr>
                <a:xfrm>
                  <a:off x="5537300" y="1923363"/>
                  <a:ext cx="29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618" extrusionOk="0">
                      <a:moveTo>
                        <a:pt x="751" y="72"/>
                      </a:moveTo>
                      <a:cubicBezTo>
                        <a:pt x="811" y="72"/>
                        <a:pt x="863" y="90"/>
                        <a:pt x="914" y="125"/>
                      </a:cubicBezTo>
                      <a:cubicBezTo>
                        <a:pt x="1051" y="198"/>
                        <a:pt x="1040" y="272"/>
                        <a:pt x="778" y="419"/>
                      </a:cubicBezTo>
                      <a:cubicBezTo>
                        <a:pt x="637" y="505"/>
                        <a:pt x="531" y="541"/>
                        <a:pt x="443" y="541"/>
                      </a:cubicBezTo>
                      <a:cubicBezTo>
                        <a:pt x="380" y="541"/>
                        <a:pt x="326" y="523"/>
                        <a:pt x="274" y="492"/>
                      </a:cubicBezTo>
                      <a:cubicBezTo>
                        <a:pt x="158" y="419"/>
                        <a:pt x="148" y="345"/>
                        <a:pt x="400" y="198"/>
                      </a:cubicBezTo>
                      <a:cubicBezTo>
                        <a:pt x="555" y="111"/>
                        <a:pt x="663" y="72"/>
                        <a:pt x="751" y="72"/>
                      </a:cubicBezTo>
                      <a:close/>
                      <a:moveTo>
                        <a:pt x="746" y="0"/>
                      </a:moveTo>
                      <a:cubicBezTo>
                        <a:pt x="623" y="0"/>
                        <a:pt x="479" y="44"/>
                        <a:pt x="295" y="146"/>
                      </a:cubicBezTo>
                      <a:cubicBezTo>
                        <a:pt x="1" y="324"/>
                        <a:pt x="11" y="440"/>
                        <a:pt x="190" y="545"/>
                      </a:cubicBezTo>
                      <a:cubicBezTo>
                        <a:pt x="273" y="591"/>
                        <a:pt x="357" y="617"/>
                        <a:pt x="450" y="617"/>
                      </a:cubicBezTo>
                      <a:cubicBezTo>
                        <a:pt x="568" y="617"/>
                        <a:pt x="702" y="576"/>
                        <a:pt x="872" y="482"/>
                      </a:cubicBezTo>
                      <a:cubicBezTo>
                        <a:pt x="1188" y="293"/>
                        <a:pt x="1188" y="177"/>
                        <a:pt x="998" y="72"/>
                      </a:cubicBezTo>
                      <a:cubicBezTo>
                        <a:pt x="921" y="26"/>
                        <a:pt x="840" y="0"/>
                        <a:pt x="74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1" name="Google Shape;832;p53">
                  <a:extLst>
                    <a:ext uri="{FF2B5EF4-FFF2-40B4-BE49-F238E27FC236}">
                      <a16:creationId xmlns:a16="http://schemas.microsoft.com/office/drawing/2014/main" id="{0558804D-313A-4803-98D8-EF727C40625C}"/>
                    </a:ext>
                  </a:extLst>
                </p:cNvPr>
                <p:cNvSpPr/>
                <p:nvPr/>
              </p:nvSpPr>
              <p:spPr>
                <a:xfrm>
                  <a:off x="5529675" y="19272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96" y="138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2" name="Google Shape;833;p53">
                  <a:extLst>
                    <a:ext uri="{FF2B5EF4-FFF2-40B4-BE49-F238E27FC236}">
                      <a16:creationId xmlns:a16="http://schemas.microsoft.com/office/drawing/2014/main" id="{BCCEECAD-7DFB-42B0-A4C7-E86987E6BF7B}"/>
                    </a:ext>
                  </a:extLst>
                </p:cNvPr>
                <p:cNvSpPr/>
                <p:nvPr/>
              </p:nvSpPr>
              <p:spPr>
                <a:xfrm>
                  <a:off x="5390725" y="1896238"/>
                  <a:ext cx="260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22" extrusionOk="0">
                      <a:moveTo>
                        <a:pt x="578" y="1"/>
                      </a:moveTo>
                      <a:lnTo>
                        <a:pt x="263" y="180"/>
                      </a:lnTo>
                      <a:cubicBezTo>
                        <a:pt x="43" y="316"/>
                        <a:pt x="1" y="379"/>
                        <a:pt x="169" y="474"/>
                      </a:cubicBezTo>
                      <a:cubicBezTo>
                        <a:pt x="253" y="526"/>
                        <a:pt x="389" y="537"/>
                        <a:pt x="400" y="537"/>
                      </a:cubicBezTo>
                      <a:lnTo>
                        <a:pt x="358" y="568"/>
                      </a:lnTo>
                      <a:lnTo>
                        <a:pt x="452" y="621"/>
                      </a:lnTo>
                      <a:lnTo>
                        <a:pt x="1041" y="274"/>
                      </a:lnTo>
                      <a:lnTo>
                        <a:pt x="957" y="222"/>
                      </a:lnTo>
                      <a:lnTo>
                        <a:pt x="473" y="505"/>
                      </a:lnTo>
                      <a:cubicBezTo>
                        <a:pt x="463" y="495"/>
                        <a:pt x="347" y="484"/>
                        <a:pt x="263" y="432"/>
                      </a:cubicBezTo>
                      <a:cubicBezTo>
                        <a:pt x="148" y="369"/>
                        <a:pt x="190" y="327"/>
                        <a:pt x="358" y="232"/>
                      </a:cubicBezTo>
                      <a:lnTo>
                        <a:pt x="662" y="54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3" name="Google Shape;834;p53">
                  <a:extLst>
                    <a:ext uri="{FF2B5EF4-FFF2-40B4-BE49-F238E27FC236}">
                      <a16:creationId xmlns:a16="http://schemas.microsoft.com/office/drawing/2014/main" id="{B8BFC125-BF0D-4F27-8C33-ABEC5AEE0690}"/>
                    </a:ext>
                  </a:extLst>
                </p:cNvPr>
                <p:cNvSpPr/>
                <p:nvPr/>
              </p:nvSpPr>
              <p:spPr>
                <a:xfrm>
                  <a:off x="5405975" y="1906388"/>
                  <a:ext cx="247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0" extrusionOk="0">
                      <a:moveTo>
                        <a:pt x="568" y="0"/>
                      </a:moveTo>
                      <a:cubicBezTo>
                        <a:pt x="514" y="0"/>
                        <a:pt x="460" y="14"/>
                        <a:pt x="410" y="47"/>
                      </a:cubicBezTo>
                      <a:cubicBezTo>
                        <a:pt x="295" y="110"/>
                        <a:pt x="326" y="162"/>
                        <a:pt x="442" y="257"/>
                      </a:cubicBezTo>
                      <a:cubicBezTo>
                        <a:pt x="557" y="341"/>
                        <a:pt x="568" y="362"/>
                        <a:pt x="505" y="404"/>
                      </a:cubicBezTo>
                      <a:cubicBezTo>
                        <a:pt x="475" y="421"/>
                        <a:pt x="446" y="429"/>
                        <a:pt x="415" y="429"/>
                      </a:cubicBezTo>
                      <a:cubicBezTo>
                        <a:pt x="367" y="429"/>
                        <a:pt x="316" y="410"/>
                        <a:pt x="253" y="372"/>
                      </a:cubicBezTo>
                      <a:cubicBezTo>
                        <a:pt x="200" y="341"/>
                        <a:pt x="84" y="257"/>
                        <a:pt x="84" y="246"/>
                      </a:cubicBezTo>
                      <a:lnTo>
                        <a:pt x="0" y="288"/>
                      </a:lnTo>
                      <a:cubicBezTo>
                        <a:pt x="0" y="299"/>
                        <a:pt x="105" y="383"/>
                        <a:pt x="179" y="425"/>
                      </a:cubicBezTo>
                      <a:cubicBezTo>
                        <a:pt x="261" y="473"/>
                        <a:pt x="341" y="500"/>
                        <a:pt x="418" y="500"/>
                      </a:cubicBezTo>
                      <a:cubicBezTo>
                        <a:pt x="479" y="500"/>
                        <a:pt x="539" y="483"/>
                        <a:pt x="599" y="446"/>
                      </a:cubicBezTo>
                      <a:cubicBezTo>
                        <a:pt x="715" y="383"/>
                        <a:pt x="694" y="330"/>
                        <a:pt x="568" y="236"/>
                      </a:cubicBezTo>
                      <a:cubicBezTo>
                        <a:pt x="463" y="152"/>
                        <a:pt x="442" y="120"/>
                        <a:pt x="505" y="89"/>
                      </a:cubicBezTo>
                      <a:cubicBezTo>
                        <a:pt x="529" y="73"/>
                        <a:pt x="556" y="66"/>
                        <a:pt x="584" y="66"/>
                      </a:cubicBezTo>
                      <a:cubicBezTo>
                        <a:pt x="630" y="66"/>
                        <a:pt x="680" y="84"/>
                        <a:pt x="725" y="110"/>
                      </a:cubicBezTo>
                      <a:cubicBezTo>
                        <a:pt x="799" y="152"/>
                        <a:pt x="904" y="236"/>
                        <a:pt x="914" y="246"/>
                      </a:cubicBezTo>
                      <a:lnTo>
                        <a:pt x="988" y="204"/>
                      </a:lnTo>
                      <a:cubicBezTo>
                        <a:pt x="988" y="194"/>
                        <a:pt x="883" y="120"/>
                        <a:pt x="799" y="68"/>
                      </a:cubicBezTo>
                      <a:cubicBezTo>
                        <a:pt x="729" y="30"/>
                        <a:pt x="649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4" name="Google Shape;835;p53">
                  <a:extLst>
                    <a:ext uri="{FF2B5EF4-FFF2-40B4-BE49-F238E27FC236}">
                      <a16:creationId xmlns:a16="http://schemas.microsoft.com/office/drawing/2014/main" id="{9D621A88-5DF9-43F5-9F3F-3FD06B0E98D6}"/>
                    </a:ext>
                  </a:extLst>
                </p:cNvPr>
                <p:cNvSpPr/>
                <p:nvPr/>
              </p:nvSpPr>
              <p:spPr>
                <a:xfrm>
                  <a:off x="5420400" y="1914913"/>
                  <a:ext cx="32350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57" extrusionOk="0">
                      <a:moveTo>
                        <a:pt x="602" y="74"/>
                      </a:moveTo>
                      <a:cubicBezTo>
                        <a:pt x="651" y="74"/>
                        <a:pt x="698" y="87"/>
                        <a:pt x="747" y="115"/>
                      </a:cubicBezTo>
                      <a:cubicBezTo>
                        <a:pt x="789" y="147"/>
                        <a:pt x="852" y="189"/>
                        <a:pt x="873" y="210"/>
                      </a:cubicBezTo>
                      <a:lnTo>
                        <a:pt x="474" y="442"/>
                      </a:lnTo>
                      <a:cubicBezTo>
                        <a:pt x="463" y="442"/>
                        <a:pt x="337" y="421"/>
                        <a:pt x="253" y="368"/>
                      </a:cubicBezTo>
                      <a:cubicBezTo>
                        <a:pt x="180" y="326"/>
                        <a:pt x="159" y="274"/>
                        <a:pt x="348" y="158"/>
                      </a:cubicBezTo>
                      <a:cubicBezTo>
                        <a:pt x="444" y="106"/>
                        <a:pt x="525" y="74"/>
                        <a:pt x="602" y="74"/>
                      </a:cubicBezTo>
                      <a:close/>
                      <a:moveTo>
                        <a:pt x="576" y="0"/>
                      </a:moveTo>
                      <a:cubicBezTo>
                        <a:pt x="475" y="0"/>
                        <a:pt x="371" y="35"/>
                        <a:pt x="253" y="105"/>
                      </a:cubicBezTo>
                      <a:cubicBezTo>
                        <a:pt x="1" y="253"/>
                        <a:pt x="43" y="337"/>
                        <a:pt x="169" y="410"/>
                      </a:cubicBezTo>
                      <a:cubicBezTo>
                        <a:pt x="253" y="463"/>
                        <a:pt x="390" y="484"/>
                        <a:pt x="400" y="484"/>
                      </a:cubicBezTo>
                      <a:lnTo>
                        <a:pt x="358" y="505"/>
                      </a:lnTo>
                      <a:lnTo>
                        <a:pt x="442" y="557"/>
                      </a:lnTo>
                      <a:lnTo>
                        <a:pt x="1294" y="63"/>
                      </a:lnTo>
                      <a:lnTo>
                        <a:pt x="1210" y="10"/>
                      </a:lnTo>
                      <a:lnTo>
                        <a:pt x="946" y="158"/>
                      </a:lnTo>
                      <a:cubicBezTo>
                        <a:pt x="936" y="147"/>
                        <a:pt x="862" y="94"/>
                        <a:pt x="810" y="63"/>
                      </a:cubicBezTo>
                      <a:cubicBezTo>
                        <a:pt x="732" y="22"/>
                        <a:pt x="655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5" name="Google Shape;836;p53">
                  <a:extLst>
                    <a:ext uri="{FF2B5EF4-FFF2-40B4-BE49-F238E27FC236}">
                      <a16:creationId xmlns:a16="http://schemas.microsoft.com/office/drawing/2014/main" id="{65B54278-D5A8-4A4E-B80E-EEBAACD38944}"/>
                    </a:ext>
                  </a:extLst>
                </p:cNvPr>
                <p:cNvSpPr/>
                <p:nvPr/>
              </p:nvSpPr>
              <p:spPr>
                <a:xfrm>
                  <a:off x="5488700" y="1951463"/>
                  <a:ext cx="299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8" extrusionOk="0">
                      <a:moveTo>
                        <a:pt x="759" y="77"/>
                      </a:moveTo>
                      <a:cubicBezTo>
                        <a:pt x="821" y="77"/>
                        <a:pt x="874" y="95"/>
                        <a:pt x="925" y="124"/>
                      </a:cubicBezTo>
                      <a:cubicBezTo>
                        <a:pt x="1051" y="198"/>
                        <a:pt x="1041" y="272"/>
                        <a:pt x="778" y="430"/>
                      </a:cubicBezTo>
                      <a:cubicBezTo>
                        <a:pt x="639" y="508"/>
                        <a:pt x="538" y="541"/>
                        <a:pt x="453" y="541"/>
                      </a:cubicBezTo>
                      <a:cubicBezTo>
                        <a:pt x="391" y="541"/>
                        <a:pt x="338" y="524"/>
                        <a:pt x="285" y="493"/>
                      </a:cubicBezTo>
                      <a:cubicBezTo>
                        <a:pt x="159" y="419"/>
                        <a:pt x="159" y="346"/>
                        <a:pt x="400" y="208"/>
                      </a:cubicBezTo>
                      <a:cubicBezTo>
                        <a:pt x="556" y="115"/>
                        <a:pt x="668" y="77"/>
                        <a:pt x="759" y="77"/>
                      </a:cubicBezTo>
                      <a:close/>
                      <a:moveTo>
                        <a:pt x="752" y="1"/>
                      </a:moveTo>
                      <a:cubicBezTo>
                        <a:pt x="630" y="1"/>
                        <a:pt x="490" y="45"/>
                        <a:pt x="306" y="145"/>
                      </a:cubicBezTo>
                      <a:cubicBezTo>
                        <a:pt x="1" y="324"/>
                        <a:pt x="22" y="440"/>
                        <a:pt x="201" y="545"/>
                      </a:cubicBezTo>
                      <a:cubicBezTo>
                        <a:pt x="279" y="591"/>
                        <a:pt x="362" y="617"/>
                        <a:pt x="456" y="617"/>
                      </a:cubicBezTo>
                      <a:cubicBezTo>
                        <a:pt x="574" y="617"/>
                        <a:pt x="709" y="576"/>
                        <a:pt x="873" y="482"/>
                      </a:cubicBezTo>
                      <a:cubicBezTo>
                        <a:pt x="1198" y="293"/>
                        <a:pt x="1188" y="177"/>
                        <a:pt x="1009" y="72"/>
                      </a:cubicBezTo>
                      <a:cubicBezTo>
                        <a:pt x="927" y="27"/>
                        <a:pt x="845" y="1"/>
                        <a:pt x="752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6" name="Google Shape;837;p53">
                  <a:extLst>
                    <a:ext uri="{FF2B5EF4-FFF2-40B4-BE49-F238E27FC236}">
                      <a16:creationId xmlns:a16="http://schemas.microsoft.com/office/drawing/2014/main" id="{B74E97B1-37DA-4A25-80C0-F0AAEC3169FE}"/>
                    </a:ext>
                  </a:extLst>
                </p:cNvPr>
                <p:cNvSpPr/>
                <p:nvPr/>
              </p:nvSpPr>
              <p:spPr>
                <a:xfrm>
                  <a:off x="5465050" y="1936963"/>
                  <a:ext cx="313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" h="659" extrusionOk="0">
                      <a:moveTo>
                        <a:pt x="789" y="1"/>
                      </a:moveTo>
                      <a:lnTo>
                        <a:pt x="369" y="221"/>
                      </a:lnTo>
                      <a:lnTo>
                        <a:pt x="411" y="263"/>
                      </a:lnTo>
                      <a:cubicBezTo>
                        <a:pt x="421" y="263"/>
                        <a:pt x="547" y="284"/>
                        <a:pt x="652" y="347"/>
                      </a:cubicBezTo>
                      <a:cubicBezTo>
                        <a:pt x="747" y="400"/>
                        <a:pt x="778" y="463"/>
                        <a:pt x="663" y="536"/>
                      </a:cubicBezTo>
                      <a:cubicBezTo>
                        <a:pt x="600" y="568"/>
                        <a:pt x="537" y="584"/>
                        <a:pt x="475" y="584"/>
                      </a:cubicBezTo>
                      <a:cubicBezTo>
                        <a:pt x="414" y="584"/>
                        <a:pt x="353" y="568"/>
                        <a:pt x="295" y="536"/>
                      </a:cubicBezTo>
                      <a:cubicBezTo>
                        <a:pt x="190" y="473"/>
                        <a:pt x="85" y="389"/>
                        <a:pt x="85" y="379"/>
                      </a:cubicBezTo>
                      <a:lnTo>
                        <a:pt x="1" y="421"/>
                      </a:lnTo>
                      <a:cubicBezTo>
                        <a:pt x="1" y="421"/>
                        <a:pt x="106" y="515"/>
                        <a:pt x="222" y="589"/>
                      </a:cubicBezTo>
                      <a:cubicBezTo>
                        <a:pt x="304" y="635"/>
                        <a:pt x="390" y="659"/>
                        <a:pt x="479" y="659"/>
                      </a:cubicBezTo>
                      <a:cubicBezTo>
                        <a:pt x="571" y="659"/>
                        <a:pt x="666" y="632"/>
                        <a:pt x="757" y="578"/>
                      </a:cubicBezTo>
                      <a:cubicBezTo>
                        <a:pt x="926" y="484"/>
                        <a:pt x="894" y="389"/>
                        <a:pt x="747" y="305"/>
                      </a:cubicBezTo>
                      <a:cubicBezTo>
                        <a:pt x="652" y="253"/>
                        <a:pt x="516" y="232"/>
                        <a:pt x="505" y="232"/>
                      </a:cubicBezTo>
                      <a:lnTo>
                        <a:pt x="778" y="95"/>
                      </a:lnTo>
                      <a:lnTo>
                        <a:pt x="1168" y="316"/>
                      </a:lnTo>
                      <a:lnTo>
                        <a:pt x="1252" y="263"/>
                      </a:lnTo>
                      <a:lnTo>
                        <a:pt x="789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7" name="Google Shape;838;p53">
                  <a:extLst>
                    <a:ext uri="{FF2B5EF4-FFF2-40B4-BE49-F238E27FC236}">
                      <a16:creationId xmlns:a16="http://schemas.microsoft.com/office/drawing/2014/main" id="{17379233-D70A-425C-BF7F-BA2545E2B351}"/>
                    </a:ext>
                  </a:extLst>
                </p:cNvPr>
                <p:cNvSpPr/>
                <p:nvPr/>
              </p:nvSpPr>
              <p:spPr>
                <a:xfrm>
                  <a:off x="5481350" y="1955613"/>
                  <a:ext cx="580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27" extrusionOk="0">
                      <a:moveTo>
                        <a:pt x="126" y="0"/>
                      </a:moveTo>
                      <a:lnTo>
                        <a:pt x="0" y="74"/>
                      </a:lnTo>
                      <a:lnTo>
                        <a:pt x="95" y="127"/>
                      </a:lnTo>
                      <a:lnTo>
                        <a:pt x="232" y="53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8" name="Google Shape;839;p53">
                  <a:extLst>
                    <a:ext uri="{FF2B5EF4-FFF2-40B4-BE49-F238E27FC236}">
                      <a16:creationId xmlns:a16="http://schemas.microsoft.com/office/drawing/2014/main" id="{3A92218B-D4DD-4333-915C-96B4FCF116DB}"/>
                    </a:ext>
                  </a:extLst>
                </p:cNvPr>
                <p:cNvSpPr/>
                <p:nvPr/>
              </p:nvSpPr>
              <p:spPr>
                <a:xfrm>
                  <a:off x="5406750" y="1957988"/>
                  <a:ext cx="21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57" extrusionOk="0">
                      <a:moveTo>
                        <a:pt x="369" y="0"/>
                      </a:moveTo>
                      <a:lnTo>
                        <a:pt x="348" y="63"/>
                      </a:lnTo>
                      <a:lnTo>
                        <a:pt x="684" y="106"/>
                      </a:lnTo>
                      <a:lnTo>
                        <a:pt x="0" y="505"/>
                      </a:lnTo>
                      <a:lnTo>
                        <a:pt x="85" y="557"/>
                      </a:lnTo>
                      <a:lnTo>
                        <a:pt x="873" y="106"/>
                      </a:lnTo>
                      <a:lnTo>
                        <a:pt x="789" y="5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9" name="Google Shape;840;p53">
                  <a:extLst>
                    <a:ext uri="{FF2B5EF4-FFF2-40B4-BE49-F238E27FC236}">
                      <a16:creationId xmlns:a16="http://schemas.microsoft.com/office/drawing/2014/main" id="{9D9B2713-5CE6-4CEF-93F0-4C2047CC8000}"/>
                    </a:ext>
                  </a:extLst>
                </p:cNvPr>
                <p:cNvSpPr/>
                <p:nvPr/>
              </p:nvSpPr>
              <p:spPr>
                <a:xfrm>
                  <a:off x="5440375" y="1979563"/>
                  <a:ext cx="29975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21" extrusionOk="0">
                      <a:moveTo>
                        <a:pt x="753" y="77"/>
                      </a:moveTo>
                      <a:cubicBezTo>
                        <a:pt x="816" y="77"/>
                        <a:pt x="870" y="95"/>
                        <a:pt x="925" y="125"/>
                      </a:cubicBezTo>
                      <a:cubicBezTo>
                        <a:pt x="1051" y="198"/>
                        <a:pt x="1041" y="272"/>
                        <a:pt x="778" y="429"/>
                      </a:cubicBezTo>
                      <a:cubicBezTo>
                        <a:pt x="639" y="508"/>
                        <a:pt x="534" y="542"/>
                        <a:pt x="447" y="542"/>
                      </a:cubicBezTo>
                      <a:cubicBezTo>
                        <a:pt x="382" y="542"/>
                        <a:pt x="327" y="524"/>
                        <a:pt x="274" y="492"/>
                      </a:cubicBezTo>
                      <a:cubicBezTo>
                        <a:pt x="147" y="429"/>
                        <a:pt x="147" y="345"/>
                        <a:pt x="390" y="209"/>
                      </a:cubicBezTo>
                      <a:cubicBezTo>
                        <a:pt x="552" y="115"/>
                        <a:pt x="662" y="77"/>
                        <a:pt x="753" y="77"/>
                      </a:cubicBezTo>
                      <a:close/>
                      <a:moveTo>
                        <a:pt x="746" y="1"/>
                      </a:moveTo>
                      <a:cubicBezTo>
                        <a:pt x="623" y="1"/>
                        <a:pt x="479" y="45"/>
                        <a:pt x="295" y="146"/>
                      </a:cubicBezTo>
                      <a:cubicBezTo>
                        <a:pt x="0" y="324"/>
                        <a:pt x="21" y="440"/>
                        <a:pt x="200" y="545"/>
                      </a:cubicBezTo>
                      <a:cubicBezTo>
                        <a:pt x="281" y="593"/>
                        <a:pt x="366" y="621"/>
                        <a:pt x="462" y="621"/>
                      </a:cubicBezTo>
                      <a:cubicBezTo>
                        <a:pt x="579" y="621"/>
                        <a:pt x="712" y="580"/>
                        <a:pt x="873" y="482"/>
                      </a:cubicBezTo>
                      <a:cubicBezTo>
                        <a:pt x="1198" y="293"/>
                        <a:pt x="1188" y="177"/>
                        <a:pt x="999" y="72"/>
                      </a:cubicBezTo>
                      <a:cubicBezTo>
                        <a:pt x="921" y="27"/>
                        <a:pt x="840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0" name="Google Shape;841;p53">
                  <a:extLst>
                    <a:ext uri="{FF2B5EF4-FFF2-40B4-BE49-F238E27FC236}">
                      <a16:creationId xmlns:a16="http://schemas.microsoft.com/office/drawing/2014/main" id="{F5FA628C-E6F8-464D-9197-24D356027417}"/>
                    </a:ext>
                  </a:extLst>
                </p:cNvPr>
                <p:cNvSpPr/>
                <p:nvPr/>
              </p:nvSpPr>
              <p:spPr>
                <a:xfrm>
                  <a:off x="5432775" y="1983738"/>
                  <a:ext cx="5800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7" extrusionOk="0">
                      <a:moveTo>
                        <a:pt x="136" y="0"/>
                      </a:moveTo>
                      <a:lnTo>
                        <a:pt x="0" y="73"/>
                      </a:lnTo>
                      <a:lnTo>
                        <a:pt x="94" y="136"/>
                      </a:lnTo>
                      <a:lnTo>
                        <a:pt x="231" y="5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1" name="Google Shape;842;p53">
                  <a:extLst>
                    <a:ext uri="{FF2B5EF4-FFF2-40B4-BE49-F238E27FC236}">
                      <a16:creationId xmlns:a16="http://schemas.microsoft.com/office/drawing/2014/main" id="{BB209224-DD4A-4710-84B9-8414ABAB76A3}"/>
                    </a:ext>
                  </a:extLst>
                </p:cNvPr>
                <p:cNvSpPr/>
                <p:nvPr/>
              </p:nvSpPr>
              <p:spPr>
                <a:xfrm>
                  <a:off x="5416200" y="1966063"/>
                  <a:ext cx="3077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13" extrusionOk="0">
                      <a:moveTo>
                        <a:pt x="773" y="71"/>
                      </a:moveTo>
                      <a:cubicBezTo>
                        <a:pt x="833" y="71"/>
                        <a:pt x="894" y="87"/>
                        <a:pt x="946" y="119"/>
                      </a:cubicBezTo>
                      <a:cubicBezTo>
                        <a:pt x="1083" y="203"/>
                        <a:pt x="1020" y="297"/>
                        <a:pt x="852" y="402"/>
                      </a:cubicBezTo>
                      <a:cubicBezTo>
                        <a:pt x="841" y="402"/>
                        <a:pt x="684" y="360"/>
                        <a:pt x="610" y="318"/>
                      </a:cubicBezTo>
                      <a:cubicBezTo>
                        <a:pt x="495" y="245"/>
                        <a:pt x="484" y="192"/>
                        <a:pt x="600" y="119"/>
                      </a:cubicBezTo>
                      <a:cubicBezTo>
                        <a:pt x="653" y="87"/>
                        <a:pt x="713" y="71"/>
                        <a:pt x="773" y="71"/>
                      </a:cubicBezTo>
                      <a:close/>
                      <a:moveTo>
                        <a:pt x="747" y="0"/>
                      </a:moveTo>
                      <a:cubicBezTo>
                        <a:pt x="661" y="0"/>
                        <a:pt x="574" y="21"/>
                        <a:pt x="495" y="66"/>
                      </a:cubicBezTo>
                      <a:cubicBezTo>
                        <a:pt x="337" y="161"/>
                        <a:pt x="358" y="255"/>
                        <a:pt x="516" y="360"/>
                      </a:cubicBezTo>
                      <a:cubicBezTo>
                        <a:pt x="600" y="402"/>
                        <a:pt x="757" y="444"/>
                        <a:pt x="768" y="444"/>
                      </a:cubicBezTo>
                      <a:cubicBezTo>
                        <a:pt x="663" y="503"/>
                        <a:pt x="567" y="532"/>
                        <a:pt x="480" y="532"/>
                      </a:cubicBezTo>
                      <a:cubicBezTo>
                        <a:pt x="410" y="532"/>
                        <a:pt x="345" y="513"/>
                        <a:pt x="285" y="476"/>
                      </a:cubicBezTo>
                      <a:cubicBezTo>
                        <a:pt x="180" y="423"/>
                        <a:pt x="96" y="360"/>
                        <a:pt x="85" y="350"/>
                      </a:cubicBezTo>
                      <a:lnTo>
                        <a:pt x="1" y="392"/>
                      </a:lnTo>
                      <a:cubicBezTo>
                        <a:pt x="12" y="392"/>
                        <a:pt x="96" y="465"/>
                        <a:pt x="201" y="528"/>
                      </a:cubicBezTo>
                      <a:cubicBezTo>
                        <a:pt x="293" y="582"/>
                        <a:pt x="388" y="613"/>
                        <a:pt x="493" y="613"/>
                      </a:cubicBezTo>
                      <a:cubicBezTo>
                        <a:pt x="615" y="613"/>
                        <a:pt x="752" y="571"/>
                        <a:pt x="915" y="476"/>
                      </a:cubicBezTo>
                      <a:cubicBezTo>
                        <a:pt x="1156" y="329"/>
                        <a:pt x="1230" y="192"/>
                        <a:pt x="1030" y="77"/>
                      </a:cubicBezTo>
                      <a:cubicBezTo>
                        <a:pt x="942" y="27"/>
                        <a:pt x="844" y="0"/>
                        <a:pt x="74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2" name="Google Shape;843;p53">
                  <a:extLst>
                    <a:ext uri="{FF2B5EF4-FFF2-40B4-BE49-F238E27FC236}">
                      <a16:creationId xmlns:a16="http://schemas.microsoft.com/office/drawing/2014/main" id="{52027E79-31EC-4693-824B-E1E0EB7AB694}"/>
                    </a:ext>
                  </a:extLst>
                </p:cNvPr>
                <p:cNvSpPr/>
                <p:nvPr/>
              </p:nvSpPr>
              <p:spPr>
                <a:xfrm>
                  <a:off x="5331900" y="1973988"/>
                  <a:ext cx="110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54" extrusionOk="0">
                      <a:moveTo>
                        <a:pt x="85" y="1"/>
                      </a:moveTo>
                      <a:lnTo>
                        <a:pt x="0" y="54"/>
                      </a:lnTo>
                      <a:lnTo>
                        <a:pt x="368" y="253"/>
                      </a:lnTo>
                      <a:lnTo>
                        <a:pt x="442" y="211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3" name="Google Shape;844;p53">
                  <a:extLst>
                    <a:ext uri="{FF2B5EF4-FFF2-40B4-BE49-F238E27FC236}">
                      <a16:creationId xmlns:a16="http://schemas.microsoft.com/office/drawing/2014/main" id="{5C33B126-94C6-4DBC-85CA-740B64EF7755}"/>
                    </a:ext>
                  </a:extLst>
                </p:cNvPr>
                <p:cNvSpPr/>
                <p:nvPr/>
              </p:nvSpPr>
              <p:spPr>
                <a:xfrm>
                  <a:off x="5391800" y="2007713"/>
                  <a:ext cx="299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20" extrusionOk="0">
                      <a:moveTo>
                        <a:pt x="758" y="76"/>
                      </a:moveTo>
                      <a:cubicBezTo>
                        <a:pt x="821" y="76"/>
                        <a:pt x="873" y="93"/>
                        <a:pt x="925" y="123"/>
                      </a:cubicBezTo>
                      <a:cubicBezTo>
                        <a:pt x="1061" y="197"/>
                        <a:pt x="1051" y="270"/>
                        <a:pt x="788" y="428"/>
                      </a:cubicBezTo>
                      <a:cubicBezTo>
                        <a:pt x="638" y="509"/>
                        <a:pt x="532" y="542"/>
                        <a:pt x="445" y="542"/>
                      </a:cubicBezTo>
                      <a:cubicBezTo>
                        <a:pt x="385" y="542"/>
                        <a:pt x="334" y="527"/>
                        <a:pt x="283" y="501"/>
                      </a:cubicBezTo>
                      <a:cubicBezTo>
                        <a:pt x="157" y="428"/>
                        <a:pt x="157" y="344"/>
                        <a:pt x="399" y="207"/>
                      </a:cubicBezTo>
                      <a:cubicBezTo>
                        <a:pt x="555" y="113"/>
                        <a:pt x="667" y="76"/>
                        <a:pt x="758" y="76"/>
                      </a:cubicBezTo>
                      <a:close/>
                      <a:moveTo>
                        <a:pt x="752" y="0"/>
                      </a:moveTo>
                      <a:cubicBezTo>
                        <a:pt x="628" y="0"/>
                        <a:pt x="485" y="46"/>
                        <a:pt x="304" y="155"/>
                      </a:cubicBezTo>
                      <a:cubicBezTo>
                        <a:pt x="0" y="323"/>
                        <a:pt x="21" y="438"/>
                        <a:pt x="199" y="543"/>
                      </a:cubicBezTo>
                      <a:cubicBezTo>
                        <a:pt x="285" y="591"/>
                        <a:pt x="371" y="619"/>
                        <a:pt x="467" y="619"/>
                      </a:cubicBezTo>
                      <a:cubicBezTo>
                        <a:pt x="584" y="619"/>
                        <a:pt x="716" y="578"/>
                        <a:pt x="883" y="480"/>
                      </a:cubicBezTo>
                      <a:cubicBezTo>
                        <a:pt x="1198" y="291"/>
                        <a:pt x="1187" y="186"/>
                        <a:pt x="1009" y="71"/>
                      </a:cubicBezTo>
                      <a:cubicBezTo>
                        <a:pt x="928" y="26"/>
                        <a:pt x="845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4" name="Google Shape;845;p53">
                  <a:extLst>
                    <a:ext uri="{FF2B5EF4-FFF2-40B4-BE49-F238E27FC236}">
                      <a16:creationId xmlns:a16="http://schemas.microsoft.com/office/drawing/2014/main" id="{A3DF23E9-A94C-439B-80B0-54050A3F165B}"/>
                    </a:ext>
                  </a:extLst>
                </p:cNvPr>
                <p:cNvSpPr/>
                <p:nvPr/>
              </p:nvSpPr>
              <p:spPr>
                <a:xfrm>
                  <a:off x="5384425" y="20118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7" y="1"/>
                      </a:moveTo>
                      <a:lnTo>
                        <a:pt x="1" y="75"/>
                      </a:lnTo>
                      <a:lnTo>
                        <a:pt x="95" y="138"/>
                      </a:lnTo>
                      <a:lnTo>
                        <a:pt x="232" y="54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5" name="Google Shape;846;p53">
                  <a:extLst>
                    <a:ext uri="{FF2B5EF4-FFF2-40B4-BE49-F238E27FC236}">
                      <a16:creationId xmlns:a16="http://schemas.microsoft.com/office/drawing/2014/main" id="{DC36224A-548C-4D07-84D3-F245C9BA5C4A}"/>
                    </a:ext>
                  </a:extLst>
                </p:cNvPr>
                <p:cNvSpPr/>
                <p:nvPr/>
              </p:nvSpPr>
              <p:spPr>
                <a:xfrm>
                  <a:off x="5368150" y="1993188"/>
                  <a:ext cx="312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664" extrusionOk="0">
                      <a:moveTo>
                        <a:pt x="788" y="0"/>
                      </a:moveTo>
                      <a:lnTo>
                        <a:pt x="368" y="221"/>
                      </a:lnTo>
                      <a:lnTo>
                        <a:pt x="410" y="263"/>
                      </a:lnTo>
                      <a:cubicBezTo>
                        <a:pt x="421" y="274"/>
                        <a:pt x="557" y="295"/>
                        <a:pt x="652" y="347"/>
                      </a:cubicBezTo>
                      <a:cubicBezTo>
                        <a:pt x="746" y="410"/>
                        <a:pt x="778" y="463"/>
                        <a:pt x="662" y="536"/>
                      </a:cubicBezTo>
                      <a:cubicBezTo>
                        <a:pt x="601" y="571"/>
                        <a:pt x="541" y="587"/>
                        <a:pt x="482" y="587"/>
                      </a:cubicBezTo>
                      <a:cubicBezTo>
                        <a:pt x="417" y="587"/>
                        <a:pt x="354" y="569"/>
                        <a:pt x="295" y="536"/>
                      </a:cubicBezTo>
                      <a:cubicBezTo>
                        <a:pt x="200" y="484"/>
                        <a:pt x="84" y="389"/>
                        <a:pt x="84" y="389"/>
                      </a:cubicBezTo>
                      <a:lnTo>
                        <a:pt x="0" y="421"/>
                      </a:lnTo>
                      <a:cubicBezTo>
                        <a:pt x="11" y="431"/>
                        <a:pt x="105" y="526"/>
                        <a:pt x="232" y="589"/>
                      </a:cubicBezTo>
                      <a:cubicBezTo>
                        <a:pt x="312" y="637"/>
                        <a:pt x="401" y="663"/>
                        <a:pt x="495" y="663"/>
                      </a:cubicBezTo>
                      <a:cubicBezTo>
                        <a:pt x="583" y="663"/>
                        <a:pt x="675" y="640"/>
                        <a:pt x="767" y="589"/>
                      </a:cubicBezTo>
                      <a:cubicBezTo>
                        <a:pt x="935" y="484"/>
                        <a:pt x="893" y="400"/>
                        <a:pt x="746" y="305"/>
                      </a:cubicBezTo>
                      <a:cubicBezTo>
                        <a:pt x="652" y="253"/>
                        <a:pt x="515" y="232"/>
                        <a:pt x="505" y="232"/>
                      </a:cubicBezTo>
                      <a:lnTo>
                        <a:pt x="788" y="94"/>
                      </a:lnTo>
                      <a:lnTo>
                        <a:pt x="1166" y="316"/>
                      </a:lnTo>
                      <a:lnTo>
                        <a:pt x="1250" y="263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6" name="Google Shape;847;p53">
                  <a:extLst>
                    <a:ext uri="{FF2B5EF4-FFF2-40B4-BE49-F238E27FC236}">
                      <a16:creationId xmlns:a16="http://schemas.microsoft.com/office/drawing/2014/main" id="{2127830B-2CA4-42CB-A640-7B961D59695F}"/>
                    </a:ext>
                  </a:extLst>
                </p:cNvPr>
                <p:cNvSpPr/>
                <p:nvPr/>
              </p:nvSpPr>
              <p:spPr>
                <a:xfrm>
                  <a:off x="5351075" y="1983463"/>
                  <a:ext cx="30225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736" extrusionOk="0">
                      <a:moveTo>
                        <a:pt x="767" y="0"/>
                      </a:moveTo>
                      <a:lnTo>
                        <a:pt x="704" y="53"/>
                      </a:lnTo>
                      <a:cubicBezTo>
                        <a:pt x="704" y="53"/>
                        <a:pt x="841" y="105"/>
                        <a:pt x="925" y="158"/>
                      </a:cubicBezTo>
                      <a:cubicBezTo>
                        <a:pt x="1041" y="221"/>
                        <a:pt x="1062" y="273"/>
                        <a:pt x="957" y="336"/>
                      </a:cubicBezTo>
                      <a:cubicBezTo>
                        <a:pt x="873" y="389"/>
                        <a:pt x="746" y="389"/>
                        <a:pt x="546" y="389"/>
                      </a:cubicBezTo>
                      <a:lnTo>
                        <a:pt x="74" y="399"/>
                      </a:lnTo>
                      <a:lnTo>
                        <a:pt x="0" y="441"/>
                      </a:lnTo>
                      <a:lnTo>
                        <a:pt x="504" y="736"/>
                      </a:lnTo>
                      <a:lnTo>
                        <a:pt x="578" y="684"/>
                      </a:lnTo>
                      <a:lnTo>
                        <a:pt x="189" y="462"/>
                      </a:lnTo>
                      <a:lnTo>
                        <a:pt x="609" y="452"/>
                      </a:lnTo>
                      <a:cubicBezTo>
                        <a:pt x="652" y="454"/>
                        <a:pt x="692" y="456"/>
                        <a:pt x="729" y="456"/>
                      </a:cubicBezTo>
                      <a:cubicBezTo>
                        <a:pt x="871" y="456"/>
                        <a:pt x="969" y="437"/>
                        <a:pt x="1062" y="378"/>
                      </a:cubicBezTo>
                      <a:cubicBezTo>
                        <a:pt x="1209" y="294"/>
                        <a:pt x="1188" y="210"/>
                        <a:pt x="1030" y="116"/>
                      </a:cubicBezTo>
                      <a:cubicBezTo>
                        <a:pt x="915" y="53"/>
                        <a:pt x="778" y="11"/>
                        <a:pt x="76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7" name="Google Shape;848;p53">
                  <a:extLst>
                    <a:ext uri="{FF2B5EF4-FFF2-40B4-BE49-F238E27FC236}">
                      <a16:creationId xmlns:a16="http://schemas.microsoft.com/office/drawing/2014/main" id="{720F2C20-6739-43A6-9530-FA57D880AB40}"/>
                    </a:ext>
                  </a:extLst>
                </p:cNvPr>
                <p:cNvSpPr/>
                <p:nvPr/>
              </p:nvSpPr>
              <p:spPr>
                <a:xfrm>
                  <a:off x="5304050" y="2013313"/>
                  <a:ext cx="305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610" extrusionOk="0">
                      <a:moveTo>
                        <a:pt x="379" y="204"/>
                      </a:moveTo>
                      <a:cubicBezTo>
                        <a:pt x="389" y="204"/>
                        <a:pt x="526" y="235"/>
                        <a:pt x="610" y="288"/>
                      </a:cubicBezTo>
                      <a:cubicBezTo>
                        <a:pt x="725" y="351"/>
                        <a:pt x="736" y="424"/>
                        <a:pt x="631" y="487"/>
                      </a:cubicBezTo>
                      <a:cubicBezTo>
                        <a:pt x="573" y="519"/>
                        <a:pt x="513" y="535"/>
                        <a:pt x="451" y="535"/>
                      </a:cubicBezTo>
                      <a:cubicBezTo>
                        <a:pt x="389" y="535"/>
                        <a:pt x="326" y="519"/>
                        <a:pt x="263" y="487"/>
                      </a:cubicBezTo>
                      <a:cubicBezTo>
                        <a:pt x="137" y="403"/>
                        <a:pt x="211" y="298"/>
                        <a:pt x="379" y="204"/>
                      </a:cubicBezTo>
                      <a:close/>
                      <a:moveTo>
                        <a:pt x="730" y="1"/>
                      </a:moveTo>
                      <a:cubicBezTo>
                        <a:pt x="606" y="1"/>
                        <a:pt x="468" y="40"/>
                        <a:pt x="316" y="130"/>
                      </a:cubicBezTo>
                      <a:cubicBezTo>
                        <a:pt x="64" y="277"/>
                        <a:pt x="1" y="414"/>
                        <a:pt x="190" y="529"/>
                      </a:cubicBezTo>
                      <a:cubicBezTo>
                        <a:pt x="281" y="583"/>
                        <a:pt x="376" y="610"/>
                        <a:pt x="469" y="610"/>
                      </a:cubicBezTo>
                      <a:cubicBezTo>
                        <a:pt x="557" y="610"/>
                        <a:pt x="644" y="586"/>
                        <a:pt x="725" y="540"/>
                      </a:cubicBezTo>
                      <a:cubicBezTo>
                        <a:pt x="883" y="445"/>
                        <a:pt x="872" y="340"/>
                        <a:pt x="704" y="246"/>
                      </a:cubicBezTo>
                      <a:cubicBezTo>
                        <a:pt x="620" y="193"/>
                        <a:pt x="463" y="162"/>
                        <a:pt x="452" y="162"/>
                      </a:cubicBezTo>
                      <a:cubicBezTo>
                        <a:pt x="555" y="102"/>
                        <a:pt x="654" y="72"/>
                        <a:pt x="748" y="72"/>
                      </a:cubicBezTo>
                      <a:cubicBezTo>
                        <a:pt x="817" y="72"/>
                        <a:pt x="884" y="88"/>
                        <a:pt x="946" y="120"/>
                      </a:cubicBezTo>
                      <a:cubicBezTo>
                        <a:pt x="1041" y="183"/>
                        <a:pt x="1125" y="246"/>
                        <a:pt x="1136" y="256"/>
                      </a:cubicBezTo>
                      <a:lnTo>
                        <a:pt x="1220" y="214"/>
                      </a:lnTo>
                      <a:cubicBezTo>
                        <a:pt x="1209" y="214"/>
                        <a:pt x="1125" y="141"/>
                        <a:pt x="1020" y="78"/>
                      </a:cubicBezTo>
                      <a:cubicBezTo>
                        <a:pt x="932" y="29"/>
                        <a:pt x="836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8" name="Google Shape;849;p53">
                  <a:extLst>
                    <a:ext uri="{FF2B5EF4-FFF2-40B4-BE49-F238E27FC236}">
                      <a16:creationId xmlns:a16="http://schemas.microsoft.com/office/drawing/2014/main" id="{46CD96AE-D825-4C8D-B18E-8ECE7F767E7D}"/>
                    </a:ext>
                  </a:extLst>
                </p:cNvPr>
                <p:cNvSpPr/>
                <p:nvPr/>
              </p:nvSpPr>
              <p:spPr>
                <a:xfrm>
                  <a:off x="5326900" y="2026238"/>
                  <a:ext cx="29725" cy="1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616" extrusionOk="0">
                      <a:moveTo>
                        <a:pt x="756" y="73"/>
                      </a:moveTo>
                      <a:cubicBezTo>
                        <a:pt x="815" y="73"/>
                        <a:pt x="866" y="89"/>
                        <a:pt x="915" y="117"/>
                      </a:cubicBezTo>
                      <a:cubicBezTo>
                        <a:pt x="1051" y="201"/>
                        <a:pt x="1041" y="275"/>
                        <a:pt x="778" y="422"/>
                      </a:cubicBezTo>
                      <a:cubicBezTo>
                        <a:pt x="637" y="509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48" y="422"/>
                        <a:pt x="148" y="349"/>
                        <a:pt x="390" y="201"/>
                      </a:cubicBezTo>
                      <a:cubicBezTo>
                        <a:pt x="550" y="112"/>
                        <a:pt x="663" y="73"/>
                        <a:pt x="756" y="73"/>
                      </a:cubicBezTo>
                      <a:close/>
                      <a:moveTo>
                        <a:pt x="739" y="1"/>
                      </a:moveTo>
                      <a:cubicBezTo>
                        <a:pt x="618" y="1"/>
                        <a:pt x="476" y="44"/>
                        <a:pt x="295" y="149"/>
                      </a:cubicBezTo>
                      <a:cubicBezTo>
                        <a:pt x="0" y="327"/>
                        <a:pt x="11" y="443"/>
                        <a:pt x="190" y="549"/>
                      </a:cubicBezTo>
                      <a:cubicBezTo>
                        <a:pt x="269" y="590"/>
                        <a:pt x="351" y="615"/>
                        <a:pt x="446" y="615"/>
                      </a:cubicBezTo>
                      <a:cubicBezTo>
                        <a:pt x="565" y="615"/>
                        <a:pt x="702" y="575"/>
                        <a:pt x="873" y="475"/>
                      </a:cubicBezTo>
                      <a:cubicBezTo>
                        <a:pt x="1188" y="296"/>
                        <a:pt x="1177" y="180"/>
                        <a:pt x="999" y="75"/>
                      </a:cubicBezTo>
                      <a:cubicBezTo>
                        <a:pt x="919" y="29"/>
                        <a:pt x="836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9" name="Google Shape;850;p53">
                  <a:extLst>
                    <a:ext uri="{FF2B5EF4-FFF2-40B4-BE49-F238E27FC236}">
                      <a16:creationId xmlns:a16="http://schemas.microsoft.com/office/drawing/2014/main" id="{9F898167-5FEF-4159-8DAC-3DEEFAC15584}"/>
                    </a:ext>
                  </a:extLst>
                </p:cNvPr>
                <p:cNvSpPr/>
                <p:nvPr/>
              </p:nvSpPr>
              <p:spPr>
                <a:xfrm>
                  <a:off x="5319300" y="20302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84"/>
                      </a:lnTo>
                      <a:lnTo>
                        <a:pt x="94" y="137"/>
                      </a:lnTo>
                      <a:lnTo>
                        <a:pt x="231" y="6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0" name="Google Shape;851;p53">
                  <a:extLst>
                    <a:ext uri="{FF2B5EF4-FFF2-40B4-BE49-F238E27FC236}">
                      <a16:creationId xmlns:a16="http://schemas.microsoft.com/office/drawing/2014/main" id="{3C8DCCA7-658A-48FA-A53C-0FEBEBB35E16}"/>
                    </a:ext>
                  </a:extLst>
                </p:cNvPr>
                <p:cNvSpPr/>
                <p:nvPr/>
              </p:nvSpPr>
              <p:spPr>
                <a:xfrm>
                  <a:off x="5343450" y="20359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59" y="70"/>
                      </a:moveTo>
                      <a:cubicBezTo>
                        <a:pt x="821" y="70"/>
                        <a:pt x="874" y="87"/>
                        <a:pt x="925" y="118"/>
                      </a:cubicBezTo>
                      <a:cubicBezTo>
                        <a:pt x="1051" y="191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4" y="544"/>
                      </a:cubicBezTo>
                      <a:cubicBezTo>
                        <a:pt x="383" y="544"/>
                        <a:pt x="332" y="526"/>
                        <a:pt x="284" y="496"/>
                      </a:cubicBezTo>
                      <a:cubicBezTo>
                        <a:pt x="158" y="422"/>
                        <a:pt x="148" y="349"/>
                        <a:pt x="400" y="202"/>
                      </a:cubicBezTo>
                      <a:cubicBezTo>
                        <a:pt x="556" y="108"/>
                        <a:pt x="667" y="70"/>
                        <a:pt x="759" y="70"/>
                      </a:cubicBezTo>
                      <a:close/>
                      <a:moveTo>
                        <a:pt x="738" y="0"/>
                      </a:moveTo>
                      <a:cubicBezTo>
                        <a:pt x="617" y="0"/>
                        <a:pt x="475" y="44"/>
                        <a:pt x="295" y="149"/>
                      </a:cubicBezTo>
                      <a:cubicBezTo>
                        <a:pt x="1" y="317"/>
                        <a:pt x="22" y="433"/>
                        <a:pt x="200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5"/>
                      </a:cubicBezTo>
                      <a:cubicBezTo>
                        <a:pt x="1199" y="286"/>
                        <a:pt x="1188" y="181"/>
                        <a:pt x="999" y="76"/>
                      </a:cubicBezTo>
                      <a:cubicBezTo>
                        <a:pt x="919" y="29"/>
                        <a:pt x="835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30" name="Google Shape;852;p53">
                <a:extLst>
                  <a:ext uri="{FF2B5EF4-FFF2-40B4-BE49-F238E27FC236}">
                    <a16:creationId xmlns:a16="http://schemas.microsoft.com/office/drawing/2014/main" id="{61FB7FF8-CFFF-4401-92D0-584FCF8F3F0A}"/>
                  </a:ext>
                </a:extLst>
              </p:cNvPr>
              <p:cNvGrpSpPr/>
              <p:nvPr/>
            </p:nvGrpSpPr>
            <p:grpSpPr>
              <a:xfrm>
                <a:off x="3028945" y="2740526"/>
                <a:ext cx="1960580" cy="1159377"/>
                <a:chOff x="4923200" y="1561363"/>
                <a:chExt cx="975025" cy="576575"/>
              </a:xfrm>
            </p:grpSpPr>
            <p:sp>
              <p:nvSpPr>
                <p:cNvPr id="131" name="Google Shape;853;p53">
                  <a:extLst>
                    <a:ext uri="{FF2B5EF4-FFF2-40B4-BE49-F238E27FC236}">
                      <a16:creationId xmlns:a16="http://schemas.microsoft.com/office/drawing/2014/main" id="{1D789142-6D25-4498-9C3F-F50F5CED31A7}"/>
                    </a:ext>
                  </a:extLst>
                </p:cNvPr>
                <p:cNvSpPr/>
                <p:nvPr/>
              </p:nvSpPr>
              <p:spPr>
                <a:xfrm>
                  <a:off x="4923200" y="1561363"/>
                  <a:ext cx="975025" cy="5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1" h="23063" extrusionOk="0">
                      <a:moveTo>
                        <a:pt x="24607" y="0"/>
                      </a:moveTo>
                      <a:lnTo>
                        <a:pt x="21" y="14289"/>
                      </a:lnTo>
                      <a:cubicBezTo>
                        <a:pt x="409" y="14510"/>
                        <a:pt x="0" y="14752"/>
                        <a:pt x="388" y="14972"/>
                      </a:cubicBezTo>
                      <a:cubicBezTo>
                        <a:pt x="550" y="15068"/>
                        <a:pt x="714" y="15082"/>
                        <a:pt x="880" y="15082"/>
                      </a:cubicBezTo>
                      <a:cubicBezTo>
                        <a:pt x="953" y="15082"/>
                        <a:pt x="1026" y="15080"/>
                        <a:pt x="1099" y="15080"/>
                      </a:cubicBezTo>
                      <a:cubicBezTo>
                        <a:pt x="1259" y="15080"/>
                        <a:pt x="1419" y="15093"/>
                        <a:pt x="1576" y="15182"/>
                      </a:cubicBezTo>
                      <a:cubicBezTo>
                        <a:pt x="1964" y="15403"/>
                        <a:pt x="1544" y="15644"/>
                        <a:pt x="1933" y="15876"/>
                      </a:cubicBezTo>
                      <a:cubicBezTo>
                        <a:pt x="2086" y="15963"/>
                        <a:pt x="2244" y="15978"/>
                        <a:pt x="2403" y="15978"/>
                      </a:cubicBezTo>
                      <a:cubicBezTo>
                        <a:pt x="2489" y="15978"/>
                        <a:pt x="2575" y="15973"/>
                        <a:pt x="2661" y="15973"/>
                      </a:cubicBezTo>
                      <a:cubicBezTo>
                        <a:pt x="2820" y="15973"/>
                        <a:pt x="2978" y="15989"/>
                        <a:pt x="3131" y="16076"/>
                      </a:cubicBezTo>
                      <a:cubicBezTo>
                        <a:pt x="3519" y="16307"/>
                        <a:pt x="3099" y="16548"/>
                        <a:pt x="3488" y="16769"/>
                      </a:cubicBezTo>
                      <a:cubicBezTo>
                        <a:pt x="3645" y="16858"/>
                        <a:pt x="3806" y="16872"/>
                        <a:pt x="3969" y="16872"/>
                      </a:cubicBezTo>
                      <a:cubicBezTo>
                        <a:pt x="4043" y="16872"/>
                        <a:pt x="4117" y="16869"/>
                        <a:pt x="4191" y="16869"/>
                      </a:cubicBezTo>
                      <a:cubicBezTo>
                        <a:pt x="4358" y="16869"/>
                        <a:pt x="4525" y="16883"/>
                        <a:pt x="4686" y="16979"/>
                      </a:cubicBezTo>
                      <a:cubicBezTo>
                        <a:pt x="5074" y="17199"/>
                        <a:pt x="4654" y="17441"/>
                        <a:pt x="5043" y="17662"/>
                      </a:cubicBezTo>
                      <a:cubicBezTo>
                        <a:pt x="5204" y="17757"/>
                        <a:pt x="5371" y="17772"/>
                        <a:pt x="5538" y="17772"/>
                      </a:cubicBezTo>
                      <a:cubicBezTo>
                        <a:pt x="5612" y="17772"/>
                        <a:pt x="5686" y="17769"/>
                        <a:pt x="5760" y="17769"/>
                      </a:cubicBezTo>
                      <a:cubicBezTo>
                        <a:pt x="5923" y="17769"/>
                        <a:pt x="6084" y="17783"/>
                        <a:pt x="6241" y="17872"/>
                      </a:cubicBezTo>
                      <a:cubicBezTo>
                        <a:pt x="6629" y="18093"/>
                        <a:pt x="6209" y="18334"/>
                        <a:pt x="6598" y="18565"/>
                      </a:cubicBezTo>
                      <a:cubicBezTo>
                        <a:pt x="6754" y="18654"/>
                        <a:pt x="6916" y="18668"/>
                        <a:pt x="7078" y="18668"/>
                      </a:cubicBezTo>
                      <a:cubicBezTo>
                        <a:pt x="7153" y="18668"/>
                        <a:pt x="7228" y="18665"/>
                        <a:pt x="7303" y="18665"/>
                      </a:cubicBezTo>
                      <a:cubicBezTo>
                        <a:pt x="7469" y="18665"/>
                        <a:pt x="7635" y="18680"/>
                        <a:pt x="7796" y="18775"/>
                      </a:cubicBezTo>
                      <a:cubicBezTo>
                        <a:pt x="8184" y="18996"/>
                        <a:pt x="7764" y="19238"/>
                        <a:pt x="8153" y="19459"/>
                      </a:cubicBezTo>
                      <a:cubicBezTo>
                        <a:pt x="8314" y="19554"/>
                        <a:pt x="8479" y="19569"/>
                        <a:pt x="8646" y="19569"/>
                      </a:cubicBezTo>
                      <a:cubicBezTo>
                        <a:pt x="8721" y="19569"/>
                        <a:pt x="8796" y="19566"/>
                        <a:pt x="8871" y="19566"/>
                      </a:cubicBezTo>
                      <a:cubicBezTo>
                        <a:pt x="9033" y="19566"/>
                        <a:pt x="9195" y="19580"/>
                        <a:pt x="9351" y="19669"/>
                      </a:cubicBezTo>
                      <a:cubicBezTo>
                        <a:pt x="9739" y="19889"/>
                        <a:pt x="9319" y="20131"/>
                        <a:pt x="9708" y="20362"/>
                      </a:cubicBezTo>
                      <a:cubicBezTo>
                        <a:pt x="9861" y="20449"/>
                        <a:pt x="10019" y="20464"/>
                        <a:pt x="10177" y="20464"/>
                      </a:cubicBezTo>
                      <a:cubicBezTo>
                        <a:pt x="10264" y="20464"/>
                        <a:pt x="10350" y="20460"/>
                        <a:pt x="10436" y="20460"/>
                      </a:cubicBezTo>
                      <a:cubicBezTo>
                        <a:pt x="10595" y="20460"/>
                        <a:pt x="10753" y="20475"/>
                        <a:pt x="10906" y="20562"/>
                      </a:cubicBezTo>
                      <a:cubicBezTo>
                        <a:pt x="11294" y="20793"/>
                        <a:pt x="10874" y="21035"/>
                        <a:pt x="11263" y="21255"/>
                      </a:cubicBezTo>
                      <a:cubicBezTo>
                        <a:pt x="11424" y="21351"/>
                        <a:pt x="11591" y="21365"/>
                        <a:pt x="11758" y="21365"/>
                      </a:cubicBezTo>
                      <a:cubicBezTo>
                        <a:pt x="11832" y="21365"/>
                        <a:pt x="11906" y="21363"/>
                        <a:pt x="11980" y="21363"/>
                      </a:cubicBezTo>
                      <a:cubicBezTo>
                        <a:pt x="12143" y="21363"/>
                        <a:pt x="12304" y="21376"/>
                        <a:pt x="12461" y="21465"/>
                      </a:cubicBezTo>
                      <a:cubicBezTo>
                        <a:pt x="12849" y="21696"/>
                        <a:pt x="12440" y="21927"/>
                        <a:pt x="12828" y="22159"/>
                      </a:cubicBezTo>
                      <a:cubicBezTo>
                        <a:pt x="12985" y="22247"/>
                        <a:pt x="13145" y="22261"/>
                        <a:pt x="13305" y="22261"/>
                      </a:cubicBezTo>
                      <a:cubicBezTo>
                        <a:pt x="13379" y="22261"/>
                        <a:pt x="13453" y="22259"/>
                        <a:pt x="13526" y="22259"/>
                      </a:cubicBezTo>
                      <a:cubicBezTo>
                        <a:pt x="13691" y="22259"/>
                        <a:pt x="13855" y="22273"/>
                        <a:pt x="14016" y="22369"/>
                      </a:cubicBezTo>
                      <a:cubicBezTo>
                        <a:pt x="14415" y="22590"/>
                        <a:pt x="13995" y="22831"/>
                        <a:pt x="14383" y="23062"/>
                      </a:cubicBezTo>
                      <a:lnTo>
                        <a:pt x="38969" y="8763"/>
                      </a:lnTo>
                      <a:cubicBezTo>
                        <a:pt x="38581" y="8542"/>
                        <a:pt x="39001" y="8301"/>
                        <a:pt x="38612" y="8080"/>
                      </a:cubicBezTo>
                      <a:cubicBezTo>
                        <a:pt x="38451" y="7984"/>
                        <a:pt x="38286" y="7969"/>
                        <a:pt x="38119" y="7969"/>
                      </a:cubicBezTo>
                      <a:cubicBezTo>
                        <a:pt x="38044" y="7969"/>
                        <a:pt x="37969" y="7972"/>
                        <a:pt x="37894" y="7972"/>
                      </a:cubicBezTo>
                      <a:cubicBezTo>
                        <a:pt x="37732" y="7972"/>
                        <a:pt x="37571" y="7958"/>
                        <a:pt x="37414" y="7869"/>
                      </a:cubicBezTo>
                      <a:cubicBezTo>
                        <a:pt x="37026" y="7638"/>
                        <a:pt x="37435" y="7407"/>
                        <a:pt x="37047" y="7176"/>
                      </a:cubicBezTo>
                      <a:cubicBezTo>
                        <a:pt x="36890" y="7087"/>
                        <a:pt x="36730" y="7073"/>
                        <a:pt x="36569" y="7073"/>
                      </a:cubicBezTo>
                      <a:cubicBezTo>
                        <a:pt x="36496" y="7073"/>
                        <a:pt x="36423" y="7076"/>
                        <a:pt x="36350" y="7076"/>
                      </a:cubicBezTo>
                      <a:cubicBezTo>
                        <a:pt x="36185" y="7076"/>
                        <a:pt x="36020" y="7062"/>
                        <a:pt x="35859" y="6966"/>
                      </a:cubicBezTo>
                      <a:cubicBezTo>
                        <a:pt x="35471" y="6746"/>
                        <a:pt x="35880" y="6504"/>
                        <a:pt x="35492" y="6272"/>
                      </a:cubicBezTo>
                      <a:cubicBezTo>
                        <a:pt x="35339" y="6186"/>
                        <a:pt x="35182" y="6171"/>
                        <a:pt x="35026" y="6171"/>
                      </a:cubicBezTo>
                      <a:cubicBezTo>
                        <a:pt x="34941" y="6171"/>
                        <a:pt x="34855" y="6175"/>
                        <a:pt x="34770" y="6175"/>
                      </a:cubicBezTo>
                      <a:cubicBezTo>
                        <a:pt x="34613" y="6175"/>
                        <a:pt x="34457" y="6160"/>
                        <a:pt x="34304" y="6073"/>
                      </a:cubicBezTo>
                      <a:cubicBezTo>
                        <a:pt x="33916" y="5842"/>
                        <a:pt x="34325" y="5600"/>
                        <a:pt x="33937" y="5380"/>
                      </a:cubicBezTo>
                      <a:cubicBezTo>
                        <a:pt x="33780" y="5291"/>
                        <a:pt x="33620" y="5277"/>
                        <a:pt x="33460" y="5277"/>
                      </a:cubicBezTo>
                      <a:cubicBezTo>
                        <a:pt x="33386" y="5277"/>
                        <a:pt x="33312" y="5280"/>
                        <a:pt x="33239" y="5280"/>
                      </a:cubicBezTo>
                      <a:cubicBezTo>
                        <a:pt x="33074" y="5280"/>
                        <a:pt x="32910" y="5265"/>
                        <a:pt x="32749" y="5170"/>
                      </a:cubicBezTo>
                      <a:cubicBezTo>
                        <a:pt x="32361" y="4949"/>
                        <a:pt x="32770" y="4707"/>
                        <a:pt x="32382" y="4486"/>
                      </a:cubicBezTo>
                      <a:cubicBezTo>
                        <a:pt x="32221" y="4391"/>
                        <a:pt x="32057" y="4376"/>
                        <a:pt x="31892" y="4376"/>
                      </a:cubicBezTo>
                      <a:cubicBezTo>
                        <a:pt x="31818" y="4376"/>
                        <a:pt x="31744" y="4379"/>
                        <a:pt x="31671" y="4379"/>
                      </a:cubicBezTo>
                      <a:cubicBezTo>
                        <a:pt x="31510" y="4379"/>
                        <a:pt x="31351" y="4365"/>
                        <a:pt x="31194" y="4276"/>
                      </a:cubicBezTo>
                      <a:cubicBezTo>
                        <a:pt x="30806" y="4045"/>
                        <a:pt x="31215" y="3804"/>
                        <a:pt x="30827" y="3583"/>
                      </a:cubicBezTo>
                      <a:cubicBezTo>
                        <a:pt x="30670" y="3494"/>
                        <a:pt x="30510" y="3480"/>
                        <a:pt x="30349" y="3480"/>
                      </a:cubicBezTo>
                      <a:cubicBezTo>
                        <a:pt x="30276" y="3480"/>
                        <a:pt x="30203" y="3483"/>
                        <a:pt x="30130" y="3483"/>
                      </a:cubicBezTo>
                      <a:cubicBezTo>
                        <a:pt x="29965" y="3483"/>
                        <a:pt x="29800" y="3468"/>
                        <a:pt x="29639" y="3373"/>
                      </a:cubicBezTo>
                      <a:cubicBezTo>
                        <a:pt x="29251" y="3152"/>
                        <a:pt x="29660" y="2910"/>
                        <a:pt x="29272" y="2690"/>
                      </a:cubicBezTo>
                      <a:cubicBezTo>
                        <a:pt x="29110" y="2594"/>
                        <a:pt x="28946" y="2580"/>
                        <a:pt x="28780" y="2580"/>
                      </a:cubicBezTo>
                      <a:cubicBezTo>
                        <a:pt x="28707" y="2580"/>
                        <a:pt x="28634" y="2582"/>
                        <a:pt x="28561" y="2582"/>
                      </a:cubicBezTo>
                      <a:cubicBezTo>
                        <a:pt x="28401" y="2582"/>
                        <a:pt x="28241" y="2569"/>
                        <a:pt x="28084" y="2480"/>
                      </a:cubicBezTo>
                      <a:cubicBezTo>
                        <a:pt x="27696" y="2249"/>
                        <a:pt x="28105" y="2018"/>
                        <a:pt x="27717" y="1786"/>
                      </a:cubicBezTo>
                      <a:cubicBezTo>
                        <a:pt x="27560" y="1698"/>
                        <a:pt x="27401" y="1684"/>
                        <a:pt x="27240" y="1684"/>
                      </a:cubicBezTo>
                      <a:cubicBezTo>
                        <a:pt x="27166" y="1684"/>
                        <a:pt x="27092" y="1686"/>
                        <a:pt x="27019" y="1686"/>
                      </a:cubicBezTo>
                      <a:cubicBezTo>
                        <a:pt x="26854" y="1686"/>
                        <a:pt x="26690" y="1672"/>
                        <a:pt x="26529" y="1576"/>
                      </a:cubicBezTo>
                      <a:cubicBezTo>
                        <a:pt x="26141" y="1355"/>
                        <a:pt x="26550" y="1114"/>
                        <a:pt x="26162" y="893"/>
                      </a:cubicBezTo>
                      <a:cubicBezTo>
                        <a:pt x="25997" y="800"/>
                        <a:pt x="25829" y="787"/>
                        <a:pt x="25660" y="787"/>
                      </a:cubicBezTo>
                      <a:cubicBezTo>
                        <a:pt x="25599" y="787"/>
                        <a:pt x="25538" y="789"/>
                        <a:pt x="25477" y="789"/>
                      </a:cubicBezTo>
                      <a:cubicBezTo>
                        <a:pt x="25308" y="789"/>
                        <a:pt x="25139" y="777"/>
                        <a:pt x="24974" y="683"/>
                      </a:cubicBezTo>
                      <a:cubicBezTo>
                        <a:pt x="24586" y="463"/>
                        <a:pt x="24995" y="220"/>
                        <a:pt x="24607" y="0"/>
                      </a:cubicBezTo>
                      <a:close/>
                    </a:path>
                  </a:pathLst>
                </a:custGeom>
                <a:solidFill>
                  <a:srgbClr val="FDE264"/>
                </a:solidFill>
                <a:ln w="7350" cap="flat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2" name="Google Shape;854;p53">
                  <a:extLst>
                    <a:ext uri="{FF2B5EF4-FFF2-40B4-BE49-F238E27FC236}">
                      <a16:creationId xmlns:a16="http://schemas.microsoft.com/office/drawing/2014/main" id="{9D6EDFD2-391D-4C99-B4EB-3845293B8A78}"/>
                    </a:ext>
                  </a:extLst>
                </p:cNvPr>
                <p:cNvSpPr/>
                <p:nvPr/>
              </p:nvSpPr>
              <p:spPr>
                <a:xfrm>
                  <a:off x="5530725" y="1643313"/>
                  <a:ext cx="214650" cy="1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81" fill="none" extrusionOk="0">
                      <a:moveTo>
                        <a:pt x="1" y="0"/>
                      </a:moveTo>
                      <a:lnTo>
                        <a:pt x="8585" y="4981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3" name="Google Shape;855;p53">
                  <a:extLst>
                    <a:ext uri="{FF2B5EF4-FFF2-40B4-BE49-F238E27FC236}">
                      <a16:creationId xmlns:a16="http://schemas.microsoft.com/office/drawing/2014/main" id="{321F3A2C-4024-45A1-AFD8-25B2EBA03E87}"/>
                    </a:ext>
                  </a:extLst>
                </p:cNvPr>
                <p:cNvSpPr/>
                <p:nvPr/>
              </p:nvSpPr>
              <p:spPr>
                <a:xfrm>
                  <a:off x="5501300" y="1661938"/>
                  <a:ext cx="2146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93" fill="none" extrusionOk="0">
                      <a:moveTo>
                        <a:pt x="1" y="1"/>
                      </a:moveTo>
                      <a:lnTo>
                        <a:pt x="8585" y="4992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" name="Google Shape;856;p53">
                  <a:extLst>
                    <a:ext uri="{FF2B5EF4-FFF2-40B4-BE49-F238E27FC236}">
                      <a16:creationId xmlns:a16="http://schemas.microsoft.com/office/drawing/2014/main" id="{ACDE4052-BB30-4F5C-8529-EB07191E83EE}"/>
                    </a:ext>
                  </a:extLst>
                </p:cNvPr>
                <p:cNvSpPr/>
                <p:nvPr/>
              </p:nvSpPr>
              <p:spPr>
                <a:xfrm>
                  <a:off x="5364725" y="1715813"/>
                  <a:ext cx="146075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4" fill="none" extrusionOk="0">
                      <a:moveTo>
                        <a:pt x="0" y="0"/>
                      </a:moveTo>
                      <a:lnTo>
                        <a:pt x="5842" y="3393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5" name="Google Shape;857;p53">
                  <a:extLst>
                    <a:ext uri="{FF2B5EF4-FFF2-40B4-BE49-F238E27FC236}">
                      <a16:creationId xmlns:a16="http://schemas.microsoft.com/office/drawing/2014/main" id="{BEE03DB3-091B-4C76-8B5D-365527E0C96A}"/>
                    </a:ext>
                  </a:extLst>
                </p:cNvPr>
                <p:cNvSpPr/>
                <p:nvPr/>
              </p:nvSpPr>
              <p:spPr>
                <a:xfrm>
                  <a:off x="5323500" y="1741263"/>
                  <a:ext cx="146075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6" fill="none" extrusionOk="0">
                      <a:moveTo>
                        <a:pt x="0" y="1"/>
                      </a:moveTo>
                      <a:lnTo>
                        <a:pt x="5842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6" name="Google Shape;858;p53">
                  <a:extLst>
                    <a:ext uri="{FF2B5EF4-FFF2-40B4-BE49-F238E27FC236}">
                      <a16:creationId xmlns:a16="http://schemas.microsoft.com/office/drawing/2014/main" id="{F63CB3DF-9363-4B65-A2B4-8BF03D8FDEAB}"/>
                    </a:ext>
                  </a:extLst>
                </p:cNvPr>
                <p:cNvSpPr/>
                <p:nvPr/>
              </p:nvSpPr>
              <p:spPr>
                <a:xfrm>
                  <a:off x="5272275" y="1772013"/>
                  <a:ext cx="1458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3394" fill="none" extrusionOk="0">
                      <a:moveTo>
                        <a:pt x="0" y="1"/>
                      </a:moveTo>
                      <a:lnTo>
                        <a:pt x="5832" y="3394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7" name="Google Shape;859;p53">
                  <a:extLst>
                    <a:ext uri="{FF2B5EF4-FFF2-40B4-BE49-F238E27FC236}">
                      <a16:creationId xmlns:a16="http://schemas.microsoft.com/office/drawing/2014/main" id="{E34218D1-7390-43D7-ABE6-FE46D791D1BB}"/>
                    </a:ext>
                  </a:extLst>
                </p:cNvPr>
                <p:cNvSpPr/>
                <p:nvPr/>
              </p:nvSpPr>
              <p:spPr>
                <a:xfrm>
                  <a:off x="5225775" y="1799063"/>
                  <a:ext cx="1460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5" fill="none" extrusionOk="0">
                      <a:moveTo>
                        <a:pt x="1" y="0"/>
                      </a:moveTo>
                      <a:lnTo>
                        <a:pt x="5843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8" name="Google Shape;860;p53">
                  <a:extLst>
                    <a:ext uri="{FF2B5EF4-FFF2-40B4-BE49-F238E27FC236}">
                      <a16:creationId xmlns:a16="http://schemas.microsoft.com/office/drawing/2014/main" id="{10A8345A-6238-4B51-BC1E-059C1B6C9874}"/>
                    </a:ext>
                  </a:extLst>
                </p:cNvPr>
                <p:cNvSpPr/>
                <p:nvPr/>
              </p:nvSpPr>
              <p:spPr>
                <a:xfrm>
                  <a:off x="5504450" y="1699763"/>
                  <a:ext cx="149750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3480" fill="none" extrusionOk="0">
                      <a:moveTo>
                        <a:pt x="1" y="1"/>
                      </a:moveTo>
                      <a:lnTo>
                        <a:pt x="5990" y="3479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9" name="Google Shape;861;p53">
                  <a:extLst>
                    <a:ext uri="{FF2B5EF4-FFF2-40B4-BE49-F238E27FC236}">
                      <a16:creationId xmlns:a16="http://schemas.microsoft.com/office/drawing/2014/main" id="{AB6AE281-F2DE-4F31-8553-236360154143}"/>
                    </a:ext>
                  </a:extLst>
                </p:cNvPr>
                <p:cNvSpPr/>
                <p:nvPr/>
              </p:nvSpPr>
              <p:spPr>
                <a:xfrm>
                  <a:off x="5551225" y="1821913"/>
                  <a:ext cx="24700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502" extrusionOk="0">
                      <a:moveTo>
                        <a:pt x="579" y="0"/>
                      </a:moveTo>
                      <a:cubicBezTo>
                        <a:pt x="523" y="0"/>
                        <a:pt x="466" y="13"/>
                        <a:pt x="410" y="43"/>
                      </a:cubicBezTo>
                      <a:cubicBezTo>
                        <a:pt x="294" y="116"/>
                        <a:pt x="336" y="158"/>
                        <a:pt x="441" y="253"/>
                      </a:cubicBezTo>
                      <a:cubicBezTo>
                        <a:pt x="557" y="337"/>
                        <a:pt x="568" y="368"/>
                        <a:pt x="515" y="400"/>
                      </a:cubicBezTo>
                      <a:cubicBezTo>
                        <a:pt x="482" y="421"/>
                        <a:pt x="449" y="430"/>
                        <a:pt x="417" y="430"/>
                      </a:cubicBezTo>
                      <a:cubicBezTo>
                        <a:pt x="368" y="430"/>
                        <a:pt x="319" y="410"/>
                        <a:pt x="263" y="379"/>
                      </a:cubicBezTo>
                      <a:cubicBezTo>
                        <a:pt x="200" y="337"/>
                        <a:pt x="84" y="253"/>
                        <a:pt x="84" y="253"/>
                      </a:cubicBezTo>
                      <a:lnTo>
                        <a:pt x="0" y="295"/>
                      </a:lnTo>
                      <a:cubicBezTo>
                        <a:pt x="11" y="295"/>
                        <a:pt x="116" y="379"/>
                        <a:pt x="189" y="421"/>
                      </a:cubicBezTo>
                      <a:cubicBezTo>
                        <a:pt x="270" y="471"/>
                        <a:pt x="351" y="502"/>
                        <a:pt x="431" y="502"/>
                      </a:cubicBezTo>
                      <a:cubicBezTo>
                        <a:pt x="487" y="502"/>
                        <a:pt x="543" y="487"/>
                        <a:pt x="599" y="452"/>
                      </a:cubicBezTo>
                      <a:cubicBezTo>
                        <a:pt x="715" y="389"/>
                        <a:pt x="694" y="337"/>
                        <a:pt x="568" y="232"/>
                      </a:cubicBezTo>
                      <a:cubicBezTo>
                        <a:pt x="462" y="148"/>
                        <a:pt x="441" y="127"/>
                        <a:pt x="504" y="95"/>
                      </a:cubicBezTo>
                      <a:cubicBezTo>
                        <a:pt x="533" y="79"/>
                        <a:pt x="561" y="72"/>
                        <a:pt x="589" y="72"/>
                      </a:cubicBezTo>
                      <a:cubicBezTo>
                        <a:pt x="634" y="72"/>
                        <a:pt x="680" y="90"/>
                        <a:pt x="726" y="116"/>
                      </a:cubicBezTo>
                      <a:cubicBezTo>
                        <a:pt x="799" y="158"/>
                        <a:pt x="904" y="242"/>
                        <a:pt x="915" y="242"/>
                      </a:cubicBezTo>
                      <a:lnTo>
                        <a:pt x="988" y="200"/>
                      </a:lnTo>
                      <a:cubicBezTo>
                        <a:pt x="988" y="200"/>
                        <a:pt x="894" y="116"/>
                        <a:pt x="799" y="64"/>
                      </a:cubicBezTo>
                      <a:cubicBezTo>
                        <a:pt x="736" y="27"/>
                        <a:pt x="660" y="0"/>
                        <a:pt x="579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0" name="Google Shape;862;p53">
                  <a:extLst>
                    <a:ext uri="{FF2B5EF4-FFF2-40B4-BE49-F238E27FC236}">
                      <a16:creationId xmlns:a16="http://schemas.microsoft.com/office/drawing/2014/main" id="{1C624330-B301-4192-BB47-C4A2F5516667}"/>
                    </a:ext>
                  </a:extLst>
                </p:cNvPr>
                <p:cNvSpPr/>
                <p:nvPr/>
              </p:nvSpPr>
              <p:spPr>
                <a:xfrm>
                  <a:off x="5536250" y="1811938"/>
                  <a:ext cx="2577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611" extrusionOk="0">
                      <a:moveTo>
                        <a:pt x="568" y="1"/>
                      </a:moveTo>
                      <a:lnTo>
                        <a:pt x="253" y="179"/>
                      </a:lnTo>
                      <a:cubicBezTo>
                        <a:pt x="43" y="305"/>
                        <a:pt x="1" y="368"/>
                        <a:pt x="158" y="463"/>
                      </a:cubicBezTo>
                      <a:cubicBezTo>
                        <a:pt x="253" y="515"/>
                        <a:pt x="379" y="536"/>
                        <a:pt x="389" y="536"/>
                      </a:cubicBezTo>
                      <a:lnTo>
                        <a:pt x="347" y="557"/>
                      </a:lnTo>
                      <a:lnTo>
                        <a:pt x="442" y="610"/>
                      </a:lnTo>
                      <a:lnTo>
                        <a:pt x="1030" y="274"/>
                      </a:lnTo>
                      <a:lnTo>
                        <a:pt x="946" y="221"/>
                      </a:lnTo>
                      <a:lnTo>
                        <a:pt x="463" y="494"/>
                      </a:lnTo>
                      <a:cubicBezTo>
                        <a:pt x="452" y="494"/>
                        <a:pt x="347" y="473"/>
                        <a:pt x="253" y="431"/>
                      </a:cubicBezTo>
                      <a:cubicBezTo>
                        <a:pt x="148" y="358"/>
                        <a:pt x="179" y="326"/>
                        <a:pt x="347" y="232"/>
                      </a:cubicBezTo>
                      <a:lnTo>
                        <a:pt x="652" y="53"/>
                      </a:lnTo>
                      <a:lnTo>
                        <a:pt x="56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1" name="Google Shape;863;p53">
                  <a:extLst>
                    <a:ext uri="{FF2B5EF4-FFF2-40B4-BE49-F238E27FC236}">
                      <a16:creationId xmlns:a16="http://schemas.microsoft.com/office/drawing/2014/main" id="{B045DE60-9046-4333-B08C-277251E069EE}"/>
                    </a:ext>
                  </a:extLst>
                </p:cNvPr>
                <p:cNvSpPr/>
                <p:nvPr/>
              </p:nvSpPr>
              <p:spPr>
                <a:xfrm>
                  <a:off x="5565675" y="1830488"/>
                  <a:ext cx="323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551" extrusionOk="0">
                      <a:moveTo>
                        <a:pt x="603" y="73"/>
                      </a:moveTo>
                      <a:cubicBezTo>
                        <a:pt x="651" y="73"/>
                        <a:pt x="698" y="85"/>
                        <a:pt x="746" y="109"/>
                      </a:cubicBezTo>
                      <a:cubicBezTo>
                        <a:pt x="788" y="141"/>
                        <a:pt x="851" y="193"/>
                        <a:pt x="872" y="204"/>
                      </a:cubicBezTo>
                      <a:lnTo>
                        <a:pt x="473" y="435"/>
                      </a:lnTo>
                      <a:cubicBezTo>
                        <a:pt x="463" y="435"/>
                        <a:pt x="347" y="414"/>
                        <a:pt x="253" y="361"/>
                      </a:cubicBezTo>
                      <a:cubicBezTo>
                        <a:pt x="190" y="319"/>
                        <a:pt x="158" y="267"/>
                        <a:pt x="347" y="162"/>
                      </a:cubicBezTo>
                      <a:cubicBezTo>
                        <a:pt x="444" y="104"/>
                        <a:pt x="525" y="73"/>
                        <a:pt x="603" y="73"/>
                      </a:cubicBezTo>
                      <a:close/>
                      <a:moveTo>
                        <a:pt x="581" y="0"/>
                      </a:moveTo>
                      <a:cubicBezTo>
                        <a:pt x="478" y="0"/>
                        <a:pt x="372" y="38"/>
                        <a:pt x="253" y="109"/>
                      </a:cubicBezTo>
                      <a:cubicBezTo>
                        <a:pt x="0" y="256"/>
                        <a:pt x="53" y="340"/>
                        <a:pt x="169" y="404"/>
                      </a:cubicBezTo>
                      <a:cubicBezTo>
                        <a:pt x="253" y="456"/>
                        <a:pt x="389" y="477"/>
                        <a:pt x="400" y="477"/>
                      </a:cubicBezTo>
                      <a:lnTo>
                        <a:pt x="358" y="498"/>
                      </a:lnTo>
                      <a:lnTo>
                        <a:pt x="452" y="551"/>
                      </a:lnTo>
                      <a:lnTo>
                        <a:pt x="1292" y="57"/>
                      </a:lnTo>
                      <a:lnTo>
                        <a:pt x="1208" y="15"/>
                      </a:lnTo>
                      <a:lnTo>
                        <a:pt x="946" y="162"/>
                      </a:lnTo>
                      <a:cubicBezTo>
                        <a:pt x="935" y="151"/>
                        <a:pt x="872" y="99"/>
                        <a:pt x="820" y="67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2" name="Google Shape;864;p53">
                  <a:extLst>
                    <a:ext uri="{FF2B5EF4-FFF2-40B4-BE49-F238E27FC236}">
                      <a16:creationId xmlns:a16="http://schemas.microsoft.com/office/drawing/2014/main" id="{877ECCE3-16D8-4F32-B24B-9CE95B66FB93}"/>
                    </a:ext>
                  </a:extLst>
                </p:cNvPr>
                <p:cNvSpPr/>
                <p:nvPr/>
              </p:nvSpPr>
              <p:spPr>
                <a:xfrm>
                  <a:off x="5633975" y="1867063"/>
                  <a:ext cx="29950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14" extrusionOk="0">
                      <a:moveTo>
                        <a:pt x="768" y="73"/>
                      </a:moveTo>
                      <a:cubicBezTo>
                        <a:pt x="826" y="73"/>
                        <a:pt x="876" y="89"/>
                        <a:pt x="925" y="117"/>
                      </a:cubicBezTo>
                      <a:cubicBezTo>
                        <a:pt x="1051" y="191"/>
                        <a:pt x="1051" y="275"/>
                        <a:pt x="778" y="422"/>
                      </a:cubicBezTo>
                      <a:cubicBezTo>
                        <a:pt x="636" y="508"/>
                        <a:pt x="534" y="544"/>
                        <a:pt x="449" y="544"/>
                      </a:cubicBezTo>
                      <a:cubicBezTo>
                        <a:pt x="388" y="544"/>
                        <a:pt x="336" y="526"/>
                        <a:pt x="283" y="496"/>
                      </a:cubicBezTo>
                      <a:cubicBezTo>
                        <a:pt x="157" y="422"/>
                        <a:pt x="157" y="348"/>
                        <a:pt x="399" y="201"/>
                      </a:cubicBezTo>
                      <a:cubicBezTo>
                        <a:pt x="566" y="112"/>
                        <a:pt x="678" y="73"/>
                        <a:pt x="768" y="73"/>
                      </a:cubicBezTo>
                      <a:close/>
                      <a:moveTo>
                        <a:pt x="745" y="1"/>
                      </a:moveTo>
                      <a:cubicBezTo>
                        <a:pt x="624" y="1"/>
                        <a:pt x="486" y="44"/>
                        <a:pt x="304" y="149"/>
                      </a:cubicBezTo>
                      <a:cubicBezTo>
                        <a:pt x="0" y="327"/>
                        <a:pt x="21" y="432"/>
                        <a:pt x="199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4"/>
                      </a:cubicBezTo>
                      <a:cubicBezTo>
                        <a:pt x="1198" y="296"/>
                        <a:pt x="1187" y="180"/>
                        <a:pt x="1009" y="75"/>
                      </a:cubicBezTo>
                      <a:cubicBezTo>
                        <a:pt x="925" y="29"/>
                        <a:pt x="841" y="1"/>
                        <a:pt x="745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3" name="Google Shape;865;p53">
                  <a:extLst>
                    <a:ext uri="{FF2B5EF4-FFF2-40B4-BE49-F238E27FC236}">
                      <a16:creationId xmlns:a16="http://schemas.microsoft.com/office/drawing/2014/main" id="{18A8ADFB-65BF-49E4-8C16-5CC2D5A0F0D2}"/>
                    </a:ext>
                  </a:extLst>
                </p:cNvPr>
                <p:cNvSpPr/>
                <p:nvPr/>
              </p:nvSpPr>
              <p:spPr>
                <a:xfrm>
                  <a:off x="5610325" y="1852388"/>
                  <a:ext cx="299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70" extrusionOk="0">
                      <a:moveTo>
                        <a:pt x="746" y="1"/>
                      </a:moveTo>
                      <a:lnTo>
                        <a:pt x="683" y="53"/>
                      </a:lnTo>
                      <a:cubicBezTo>
                        <a:pt x="694" y="53"/>
                        <a:pt x="820" y="95"/>
                        <a:pt x="925" y="158"/>
                      </a:cubicBezTo>
                      <a:cubicBezTo>
                        <a:pt x="1040" y="232"/>
                        <a:pt x="1051" y="274"/>
                        <a:pt x="967" y="326"/>
                      </a:cubicBezTo>
                      <a:cubicBezTo>
                        <a:pt x="925" y="349"/>
                        <a:pt x="875" y="358"/>
                        <a:pt x="827" y="358"/>
                      </a:cubicBezTo>
                      <a:cubicBezTo>
                        <a:pt x="766" y="358"/>
                        <a:pt x="708" y="344"/>
                        <a:pt x="673" y="326"/>
                      </a:cubicBezTo>
                      <a:lnTo>
                        <a:pt x="515" y="232"/>
                      </a:lnTo>
                      <a:lnTo>
                        <a:pt x="442" y="284"/>
                      </a:lnTo>
                      <a:lnTo>
                        <a:pt x="599" y="368"/>
                      </a:lnTo>
                      <a:cubicBezTo>
                        <a:pt x="683" y="431"/>
                        <a:pt x="725" y="494"/>
                        <a:pt x="620" y="547"/>
                      </a:cubicBezTo>
                      <a:cubicBezTo>
                        <a:pt x="570" y="577"/>
                        <a:pt x="519" y="593"/>
                        <a:pt x="468" y="593"/>
                      </a:cubicBezTo>
                      <a:cubicBezTo>
                        <a:pt x="412" y="593"/>
                        <a:pt x="355" y="575"/>
                        <a:pt x="295" y="536"/>
                      </a:cubicBezTo>
                      <a:cubicBezTo>
                        <a:pt x="179" y="473"/>
                        <a:pt x="85" y="389"/>
                        <a:pt x="85" y="389"/>
                      </a:cubicBezTo>
                      <a:lnTo>
                        <a:pt x="1" y="421"/>
                      </a:lnTo>
                      <a:cubicBezTo>
                        <a:pt x="1" y="431"/>
                        <a:pt x="95" y="515"/>
                        <a:pt x="221" y="589"/>
                      </a:cubicBezTo>
                      <a:cubicBezTo>
                        <a:pt x="313" y="643"/>
                        <a:pt x="399" y="669"/>
                        <a:pt x="482" y="669"/>
                      </a:cubicBezTo>
                      <a:cubicBezTo>
                        <a:pt x="561" y="669"/>
                        <a:pt x="638" y="645"/>
                        <a:pt x="715" y="599"/>
                      </a:cubicBezTo>
                      <a:cubicBezTo>
                        <a:pt x="841" y="526"/>
                        <a:pt x="820" y="473"/>
                        <a:pt x="767" y="410"/>
                      </a:cubicBezTo>
                      <a:lnTo>
                        <a:pt x="767" y="410"/>
                      </a:lnTo>
                      <a:cubicBezTo>
                        <a:pt x="783" y="416"/>
                        <a:pt x="825" y="426"/>
                        <a:pt x="879" y="426"/>
                      </a:cubicBezTo>
                      <a:cubicBezTo>
                        <a:pt x="933" y="426"/>
                        <a:pt x="998" y="416"/>
                        <a:pt x="1061" y="379"/>
                      </a:cubicBezTo>
                      <a:cubicBezTo>
                        <a:pt x="1198" y="295"/>
                        <a:pt x="1198" y="221"/>
                        <a:pt x="1009" y="116"/>
                      </a:cubicBezTo>
                      <a:cubicBezTo>
                        <a:pt x="893" y="43"/>
                        <a:pt x="757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4" name="Google Shape;866;p53">
                  <a:extLst>
                    <a:ext uri="{FF2B5EF4-FFF2-40B4-BE49-F238E27FC236}">
                      <a16:creationId xmlns:a16="http://schemas.microsoft.com/office/drawing/2014/main" id="{60DE36DE-5783-460E-B217-F06A8CDD0A70}"/>
                    </a:ext>
                  </a:extLst>
                </p:cNvPr>
                <p:cNvSpPr/>
                <p:nvPr/>
              </p:nvSpPr>
              <p:spPr>
                <a:xfrm>
                  <a:off x="5626625" y="18710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74"/>
                      </a:lnTo>
                      <a:lnTo>
                        <a:pt x="94" y="137"/>
                      </a:lnTo>
                      <a:lnTo>
                        <a:pt x="231" y="5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5" name="Google Shape;867;p53">
                  <a:extLst>
                    <a:ext uri="{FF2B5EF4-FFF2-40B4-BE49-F238E27FC236}">
                      <a16:creationId xmlns:a16="http://schemas.microsoft.com/office/drawing/2014/main" id="{D65B4EC7-53E5-41A5-9650-5B665BC76E0B}"/>
                    </a:ext>
                  </a:extLst>
                </p:cNvPr>
                <p:cNvSpPr/>
                <p:nvPr/>
              </p:nvSpPr>
              <p:spPr>
                <a:xfrm>
                  <a:off x="5487650" y="1840038"/>
                  <a:ext cx="2605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610" extrusionOk="0">
                      <a:moveTo>
                        <a:pt x="568" y="0"/>
                      </a:moveTo>
                      <a:lnTo>
                        <a:pt x="264" y="180"/>
                      </a:lnTo>
                      <a:cubicBezTo>
                        <a:pt x="43" y="306"/>
                        <a:pt x="1" y="369"/>
                        <a:pt x="169" y="463"/>
                      </a:cubicBezTo>
                      <a:cubicBezTo>
                        <a:pt x="253" y="516"/>
                        <a:pt x="390" y="537"/>
                        <a:pt x="400" y="537"/>
                      </a:cubicBezTo>
                      <a:lnTo>
                        <a:pt x="358" y="558"/>
                      </a:lnTo>
                      <a:lnTo>
                        <a:pt x="453" y="610"/>
                      </a:lnTo>
                      <a:lnTo>
                        <a:pt x="1041" y="274"/>
                      </a:lnTo>
                      <a:lnTo>
                        <a:pt x="946" y="222"/>
                      </a:lnTo>
                      <a:lnTo>
                        <a:pt x="463" y="495"/>
                      </a:lnTo>
                      <a:cubicBezTo>
                        <a:pt x="463" y="495"/>
                        <a:pt x="348" y="484"/>
                        <a:pt x="264" y="432"/>
                      </a:cubicBezTo>
                      <a:cubicBezTo>
                        <a:pt x="148" y="369"/>
                        <a:pt x="190" y="327"/>
                        <a:pt x="348" y="232"/>
                      </a:cubicBezTo>
                      <a:lnTo>
                        <a:pt x="663" y="53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6" name="Google Shape;868;p53">
                  <a:extLst>
                    <a:ext uri="{FF2B5EF4-FFF2-40B4-BE49-F238E27FC236}">
                      <a16:creationId xmlns:a16="http://schemas.microsoft.com/office/drawing/2014/main" id="{D37F8F25-0C2E-4A7C-A89C-E5E58DDF753D}"/>
                    </a:ext>
                  </a:extLst>
                </p:cNvPr>
                <p:cNvSpPr/>
                <p:nvPr/>
              </p:nvSpPr>
              <p:spPr>
                <a:xfrm>
                  <a:off x="5517075" y="1858588"/>
                  <a:ext cx="326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2" extrusionOk="0">
                      <a:moveTo>
                        <a:pt x="595" y="76"/>
                      </a:moveTo>
                      <a:cubicBezTo>
                        <a:pt x="646" y="76"/>
                        <a:pt x="695" y="90"/>
                        <a:pt x="747" y="120"/>
                      </a:cubicBezTo>
                      <a:cubicBezTo>
                        <a:pt x="799" y="141"/>
                        <a:pt x="862" y="194"/>
                        <a:pt x="873" y="204"/>
                      </a:cubicBezTo>
                      <a:lnTo>
                        <a:pt x="474" y="446"/>
                      </a:lnTo>
                      <a:cubicBezTo>
                        <a:pt x="474" y="435"/>
                        <a:pt x="347" y="414"/>
                        <a:pt x="263" y="362"/>
                      </a:cubicBezTo>
                      <a:cubicBezTo>
                        <a:pt x="189" y="330"/>
                        <a:pt x="158" y="267"/>
                        <a:pt x="358" y="162"/>
                      </a:cubicBezTo>
                      <a:cubicBezTo>
                        <a:pt x="445" y="106"/>
                        <a:pt x="521" y="76"/>
                        <a:pt x="595" y="76"/>
                      </a:cubicBezTo>
                      <a:close/>
                      <a:moveTo>
                        <a:pt x="590" y="1"/>
                      </a:moveTo>
                      <a:cubicBezTo>
                        <a:pt x="488" y="1"/>
                        <a:pt x="383" y="38"/>
                        <a:pt x="263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63" y="456"/>
                        <a:pt x="400" y="477"/>
                        <a:pt x="410" y="477"/>
                      </a:cubicBezTo>
                      <a:lnTo>
                        <a:pt x="368" y="509"/>
                      </a:lnTo>
                      <a:lnTo>
                        <a:pt x="453" y="551"/>
                      </a:lnTo>
                      <a:lnTo>
                        <a:pt x="1303" y="57"/>
                      </a:lnTo>
                      <a:lnTo>
                        <a:pt x="1219" y="15"/>
                      </a:lnTo>
                      <a:lnTo>
                        <a:pt x="957" y="162"/>
                      </a:lnTo>
                      <a:cubicBezTo>
                        <a:pt x="936" y="152"/>
                        <a:pt x="873" y="99"/>
                        <a:pt x="820" y="68"/>
                      </a:cubicBezTo>
                      <a:cubicBezTo>
                        <a:pt x="743" y="23"/>
                        <a:pt x="668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7" name="Google Shape;869;p53">
                  <a:extLst>
                    <a:ext uri="{FF2B5EF4-FFF2-40B4-BE49-F238E27FC236}">
                      <a16:creationId xmlns:a16="http://schemas.microsoft.com/office/drawing/2014/main" id="{7E106E1D-39B0-4C9B-B661-14CC450D7A1C}"/>
                    </a:ext>
                  </a:extLst>
                </p:cNvPr>
                <p:cNvSpPr/>
                <p:nvPr/>
              </p:nvSpPr>
              <p:spPr>
                <a:xfrm>
                  <a:off x="5502875" y="1850088"/>
                  <a:ext cx="247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1" extrusionOk="0">
                      <a:moveTo>
                        <a:pt x="563" y="1"/>
                      </a:moveTo>
                      <a:cubicBezTo>
                        <a:pt x="511" y="1"/>
                        <a:pt x="460" y="12"/>
                        <a:pt x="411" y="40"/>
                      </a:cubicBezTo>
                      <a:cubicBezTo>
                        <a:pt x="295" y="114"/>
                        <a:pt x="327" y="166"/>
                        <a:pt x="442" y="250"/>
                      </a:cubicBezTo>
                      <a:cubicBezTo>
                        <a:pt x="558" y="345"/>
                        <a:pt x="568" y="366"/>
                        <a:pt x="505" y="397"/>
                      </a:cubicBezTo>
                      <a:cubicBezTo>
                        <a:pt x="471" y="418"/>
                        <a:pt x="439" y="428"/>
                        <a:pt x="406" y="428"/>
                      </a:cubicBezTo>
                      <a:cubicBezTo>
                        <a:pt x="358" y="428"/>
                        <a:pt x="310" y="408"/>
                        <a:pt x="253" y="376"/>
                      </a:cubicBezTo>
                      <a:cubicBezTo>
                        <a:pt x="190" y="334"/>
                        <a:pt x="85" y="250"/>
                        <a:pt x="75" y="250"/>
                      </a:cubicBezTo>
                      <a:lnTo>
                        <a:pt x="1" y="292"/>
                      </a:lnTo>
                      <a:cubicBezTo>
                        <a:pt x="1" y="292"/>
                        <a:pt x="106" y="376"/>
                        <a:pt x="180" y="429"/>
                      </a:cubicBezTo>
                      <a:cubicBezTo>
                        <a:pt x="265" y="471"/>
                        <a:pt x="347" y="500"/>
                        <a:pt x="428" y="500"/>
                      </a:cubicBezTo>
                      <a:cubicBezTo>
                        <a:pt x="486" y="500"/>
                        <a:pt x="543" y="485"/>
                        <a:pt x="600" y="450"/>
                      </a:cubicBezTo>
                      <a:cubicBezTo>
                        <a:pt x="715" y="387"/>
                        <a:pt x="684" y="334"/>
                        <a:pt x="568" y="240"/>
                      </a:cubicBezTo>
                      <a:cubicBezTo>
                        <a:pt x="463" y="145"/>
                        <a:pt x="442" y="124"/>
                        <a:pt x="495" y="93"/>
                      </a:cubicBezTo>
                      <a:cubicBezTo>
                        <a:pt x="523" y="77"/>
                        <a:pt x="553" y="70"/>
                        <a:pt x="582" y="70"/>
                      </a:cubicBezTo>
                      <a:cubicBezTo>
                        <a:pt x="629" y="70"/>
                        <a:pt x="676" y="88"/>
                        <a:pt x="715" y="114"/>
                      </a:cubicBezTo>
                      <a:cubicBezTo>
                        <a:pt x="799" y="156"/>
                        <a:pt x="905" y="240"/>
                        <a:pt x="905" y="250"/>
                      </a:cubicBezTo>
                      <a:lnTo>
                        <a:pt x="989" y="208"/>
                      </a:lnTo>
                      <a:cubicBezTo>
                        <a:pt x="978" y="198"/>
                        <a:pt x="884" y="114"/>
                        <a:pt x="799" y="61"/>
                      </a:cubicBezTo>
                      <a:cubicBezTo>
                        <a:pt x="729" y="29"/>
                        <a:pt x="646" y="1"/>
                        <a:pt x="563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8" name="Google Shape;870;p53">
                  <a:extLst>
                    <a:ext uri="{FF2B5EF4-FFF2-40B4-BE49-F238E27FC236}">
                      <a16:creationId xmlns:a16="http://schemas.microsoft.com/office/drawing/2014/main" id="{E294984C-6DED-4D2D-9588-8D1BDB65E31F}"/>
                    </a:ext>
                  </a:extLst>
                </p:cNvPr>
                <p:cNvSpPr/>
                <p:nvPr/>
              </p:nvSpPr>
              <p:spPr>
                <a:xfrm>
                  <a:off x="5585625" y="18951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66" y="73"/>
                      </a:moveTo>
                      <a:cubicBezTo>
                        <a:pt x="826" y="73"/>
                        <a:pt x="876" y="89"/>
                        <a:pt x="926" y="118"/>
                      </a:cubicBezTo>
                      <a:cubicBezTo>
                        <a:pt x="1052" y="202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58" y="422"/>
                        <a:pt x="158" y="349"/>
                        <a:pt x="400" y="202"/>
                      </a:cubicBezTo>
                      <a:cubicBezTo>
                        <a:pt x="560" y="112"/>
                        <a:pt x="674" y="73"/>
                        <a:pt x="766" y="73"/>
                      </a:cubicBezTo>
                      <a:close/>
                      <a:moveTo>
                        <a:pt x="739" y="1"/>
                      </a:moveTo>
                      <a:cubicBezTo>
                        <a:pt x="619" y="1"/>
                        <a:pt x="480" y="44"/>
                        <a:pt x="305" y="149"/>
                      </a:cubicBezTo>
                      <a:cubicBezTo>
                        <a:pt x="1" y="328"/>
                        <a:pt x="22" y="433"/>
                        <a:pt x="200" y="538"/>
                      </a:cubicBezTo>
                      <a:cubicBezTo>
                        <a:pt x="281" y="586"/>
                        <a:pt x="366" y="614"/>
                        <a:pt x="463" y="614"/>
                      </a:cubicBezTo>
                      <a:cubicBezTo>
                        <a:pt x="579" y="614"/>
                        <a:pt x="712" y="573"/>
                        <a:pt x="873" y="475"/>
                      </a:cubicBezTo>
                      <a:cubicBezTo>
                        <a:pt x="1199" y="296"/>
                        <a:pt x="1188" y="181"/>
                        <a:pt x="999" y="76"/>
                      </a:cubicBezTo>
                      <a:cubicBezTo>
                        <a:pt x="919" y="29"/>
                        <a:pt x="835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9" name="Google Shape;871;p53">
                  <a:extLst>
                    <a:ext uri="{FF2B5EF4-FFF2-40B4-BE49-F238E27FC236}">
                      <a16:creationId xmlns:a16="http://schemas.microsoft.com/office/drawing/2014/main" id="{61A2D0F6-A5F7-4A4C-AAEF-C6698B71AD3B}"/>
                    </a:ext>
                  </a:extLst>
                </p:cNvPr>
                <p:cNvSpPr/>
                <p:nvPr/>
              </p:nvSpPr>
              <p:spPr>
                <a:xfrm>
                  <a:off x="5578000" y="18991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106" y="137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0" name="Google Shape;872;p53">
                  <a:extLst>
                    <a:ext uri="{FF2B5EF4-FFF2-40B4-BE49-F238E27FC236}">
                      <a16:creationId xmlns:a16="http://schemas.microsoft.com/office/drawing/2014/main" id="{69788896-56C6-4585-848E-CDA9998DEE75}"/>
                    </a:ext>
                  </a:extLst>
                </p:cNvPr>
                <p:cNvSpPr/>
                <p:nvPr/>
              </p:nvSpPr>
              <p:spPr>
                <a:xfrm>
                  <a:off x="5564350" y="1882863"/>
                  <a:ext cx="23950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99" extrusionOk="0">
                      <a:moveTo>
                        <a:pt x="852" y="1"/>
                      </a:moveTo>
                      <a:lnTo>
                        <a:pt x="74" y="200"/>
                      </a:lnTo>
                      <a:lnTo>
                        <a:pt x="1" y="242"/>
                      </a:lnTo>
                      <a:lnTo>
                        <a:pt x="390" y="463"/>
                      </a:lnTo>
                      <a:lnTo>
                        <a:pt x="232" y="547"/>
                      </a:lnTo>
                      <a:lnTo>
                        <a:pt x="327" y="599"/>
                      </a:lnTo>
                      <a:lnTo>
                        <a:pt x="474" y="515"/>
                      </a:lnTo>
                      <a:lnTo>
                        <a:pt x="579" y="568"/>
                      </a:lnTo>
                      <a:lnTo>
                        <a:pt x="652" y="526"/>
                      </a:lnTo>
                      <a:lnTo>
                        <a:pt x="558" y="463"/>
                      </a:lnTo>
                      <a:lnTo>
                        <a:pt x="799" y="326"/>
                      </a:lnTo>
                      <a:lnTo>
                        <a:pt x="705" y="274"/>
                      </a:lnTo>
                      <a:lnTo>
                        <a:pt x="463" y="410"/>
                      </a:lnTo>
                      <a:lnTo>
                        <a:pt x="180" y="253"/>
                      </a:lnTo>
                      <a:lnTo>
                        <a:pt x="957" y="64"/>
                      </a:lnTo>
                      <a:lnTo>
                        <a:pt x="852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1" name="Google Shape;873;p53">
                  <a:extLst>
                    <a:ext uri="{FF2B5EF4-FFF2-40B4-BE49-F238E27FC236}">
                      <a16:creationId xmlns:a16="http://schemas.microsoft.com/office/drawing/2014/main" id="{51AA1E9F-FD86-49E9-A139-A796202EA8D4}"/>
                    </a:ext>
                  </a:extLst>
                </p:cNvPr>
                <p:cNvSpPr/>
                <p:nvPr/>
              </p:nvSpPr>
              <p:spPr>
                <a:xfrm>
                  <a:off x="5439325" y="1868163"/>
                  <a:ext cx="257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620" extrusionOk="0">
                      <a:moveTo>
                        <a:pt x="568" y="0"/>
                      </a:moveTo>
                      <a:lnTo>
                        <a:pt x="263" y="178"/>
                      </a:lnTo>
                      <a:cubicBezTo>
                        <a:pt x="42" y="304"/>
                        <a:pt x="0" y="367"/>
                        <a:pt x="168" y="473"/>
                      </a:cubicBezTo>
                      <a:cubicBezTo>
                        <a:pt x="252" y="515"/>
                        <a:pt x="389" y="536"/>
                        <a:pt x="400" y="536"/>
                      </a:cubicBezTo>
                      <a:lnTo>
                        <a:pt x="358" y="568"/>
                      </a:lnTo>
                      <a:lnTo>
                        <a:pt x="442" y="620"/>
                      </a:lnTo>
                      <a:lnTo>
                        <a:pt x="1030" y="273"/>
                      </a:lnTo>
                      <a:lnTo>
                        <a:pt x="946" y="220"/>
                      </a:lnTo>
                      <a:lnTo>
                        <a:pt x="463" y="494"/>
                      </a:lnTo>
                      <a:cubicBezTo>
                        <a:pt x="463" y="494"/>
                        <a:pt x="347" y="483"/>
                        <a:pt x="252" y="430"/>
                      </a:cubicBezTo>
                      <a:cubicBezTo>
                        <a:pt x="147" y="367"/>
                        <a:pt x="179" y="325"/>
                        <a:pt x="347" y="231"/>
                      </a:cubicBezTo>
                      <a:lnTo>
                        <a:pt x="652" y="52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2" name="Google Shape;874;p53">
                  <a:extLst>
                    <a:ext uri="{FF2B5EF4-FFF2-40B4-BE49-F238E27FC236}">
                      <a16:creationId xmlns:a16="http://schemas.microsoft.com/office/drawing/2014/main" id="{ACF6D7A2-9A81-4CE8-B22D-7D73A342A292}"/>
                    </a:ext>
                  </a:extLst>
                </p:cNvPr>
                <p:cNvSpPr/>
                <p:nvPr/>
              </p:nvSpPr>
              <p:spPr>
                <a:xfrm>
                  <a:off x="5468750" y="1886688"/>
                  <a:ext cx="325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562" extrusionOk="0">
                      <a:moveTo>
                        <a:pt x="594" y="76"/>
                      </a:moveTo>
                      <a:cubicBezTo>
                        <a:pt x="645" y="76"/>
                        <a:pt x="695" y="91"/>
                        <a:pt x="746" y="121"/>
                      </a:cubicBezTo>
                      <a:cubicBezTo>
                        <a:pt x="799" y="152"/>
                        <a:pt x="862" y="194"/>
                        <a:pt x="873" y="205"/>
                      </a:cubicBezTo>
                      <a:lnTo>
                        <a:pt x="473" y="446"/>
                      </a:lnTo>
                      <a:cubicBezTo>
                        <a:pt x="462" y="436"/>
                        <a:pt x="347" y="415"/>
                        <a:pt x="263" y="373"/>
                      </a:cubicBezTo>
                      <a:cubicBezTo>
                        <a:pt x="189" y="331"/>
                        <a:pt x="158" y="278"/>
                        <a:pt x="347" y="163"/>
                      </a:cubicBezTo>
                      <a:cubicBezTo>
                        <a:pt x="440" y="106"/>
                        <a:pt x="519" y="76"/>
                        <a:pt x="594" y="76"/>
                      </a:cubicBezTo>
                      <a:close/>
                      <a:moveTo>
                        <a:pt x="581" y="0"/>
                      </a:moveTo>
                      <a:cubicBezTo>
                        <a:pt x="477" y="0"/>
                        <a:pt x="372" y="38"/>
                        <a:pt x="252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52" y="457"/>
                        <a:pt x="389" y="478"/>
                        <a:pt x="399" y="488"/>
                      </a:cubicBezTo>
                      <a:lnTo>
                        <a:pt x="357" y="509"/>
                      </a:lnTo>
                      <a:lnTo>
                        <a:pt x="452" y="562"/>
                      </a:lnTo>
                      <a:lnTo>
                        <a:pt x="1303" y="68"/>
                      </a:lnTo>
                      <a:lnTo>
                        <a:pt x="1209" y="16"/>
                      </a:lnTo>
                      <a:lnTo>
                        <a:pt x="946" y="163"/>
                      </a:lnTo>
                      <a:cubicBezTo>
                        <a:pt x="936" y="152"/>
                        <a:pt x="873" y="100"/>
                        <a:pt x="820" y="68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3" name="Google Shape;875;p53">
                  <a:extLst>
                    <a:ext uri="{FF2B5EF4-FFF2-40B4-BE49-F238E27FC236}">
                      <a16:creationId xmlns:a16="http://schemas.microsoft.com/office/drawing/2014/main" id="{0EC1715A-C578-4C6C-B7A5-AFCCDDC661A1}"/>
                    </a:ext>
                  </a:extLst>
                </p:cNvPr>
                <p:cNvSpPr/>
                <p:nvPr/>
              </p:nvSpPr>
              <p:spPr>
                <a:xfrm>
                  <a:off x="5454300" y="1878213"/>
                  <a:ext cx="249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03" extrusionOk="0">
                      <a:moveTo>
                        <a:pt x="566" y="0"/>
                      </a:moveTo>
                      <a:cubicBezTo>
                        <a:pt x="515" y="0"/>
                        <a:pt x="462" y="12"/>
                        <a:pt x="410" y="39"/>
                      </a:cubicBezTo>
                      <a:cubicBezTo>
                        <a:pt x="295" y="113"/>
                        <a:pt x="337" y="166"/>
                        <a:pt x="452" y="250"/>
                      </a:cubicBezTo>
                      <a:cubicBezTo>
                        <a:pt x="557" y="344"/>
                        <a:pt x="578" y="365"/>
                        <a:pt x="515" y="407"/>
                      </a:cubicBezTo>
                      <a:cubicBezTo>
                        <a:pt x="484" y="422"/>
                        <a:pt x="455" y="429"/>
                        <a:pt x="425" y="429"/>
                      </a:cubicBezTo>
                      <a:cubicBezTo>
                        <a:pt x="374" y="429"/>
                        <a:pt x="323" y="409"/>
                        <a:pt x="263" y="376"/>
                      </a:cubicBezTo>
                      <a:cubicBezTo>
                        <a:pt x="200" y="344"/>
                        <a:pt x="95" y="260"/>
                        <a:pt x="85" y="250"/>
                      </a:cubicBezTo>
                      <a:lnTo>
                        <a:pt x="1" y="292"/>
                      </a:lnTo>
                      <a:cubicBezTo>
                        <a:pt x="11" y="302"/>
                        <a:pt x="116" y="386"/>
                        <a:pt x="190" y="428"/>
                      </a:cubicBezTo>
                      <a:cubicBezTo>
                        <a:pt x="266" y="475"/>
                        <a:pt x="346" y="502"/>
                        <a:pt x="426" y="502"/>
                      </a:cubicBezTo>
                      <a:cubicBezTo>
                        <a:pt x="488" y="502"/>
                        <a:pt x="550" y="486"/>
                        <a:pt x="610" y="449"/>
                      </a:cubicBezTo>
                      <a:cubicBezTo>
                        <a:pt x="715" y="386"/>
                        <a:pt x="694" y="334"/>
                        <a:pt x="568" y="239"/>
                      </a:cubicBezTo>
                      <a:cubicBezTo>
                        <a:pt x="463" y="155"/>
                        <a:pt x="452" y="123"/>
                        <a:pt x="505" y="92"/>
                      </a:cubicBezTo>
                      <a:cubicBezTo>
                        <a:pt x="533" y="75"/>
                        <a:pt x="561" y="69"/>
                        <a:pt x="589" y="69"/>
                      </a:cubicBezTo>
                      <a:cubicBezTo>
                        <a:pt x="634" y="69"/>
                        <a:pt x="680" y="87"/>
                        <a:pt x="725" y="113"/>
                      </a:cubicBezTo>
                      <a:cubicBezTo>
                        <a:pt x="799" y="155"/>
                        <a:pt x="914" y="239"/>
                        <a:pt x="914" y="250"/>
                      </a:cubicBezTo>
                      <a:lnTo>
                        <a:pt x="998" y="208"/>
                      </a:lnTo>
                      <a:cubicBezTo>
                        <a:pt x="988" y="197"/>
                        <a:pt x="893" y="123"/>
                        <a:pt x="799" y="71"/>
                      </a:cubicBezTo>
                      <a:cubicBezTo>
                        <a:pt x="734" y="31"/>
                        <a:pt x="652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4" name="Google Shape;876;p53">
                  <a:extLst>
                    <a:ext uri="{FF2B5EF4-FFF2-40B4-BE49-F238E27FC236}">
                      <a16:creationId xmlns:a16="http://schemas.microsoft.com/office/drawing/2014/main" id="{89998582-0C9D-4C5F-8E46-CB2CE1A672E9}"/>
                    </a:ext>
                  </a:extLst>
                </p:cNvPr>
                <p:cNvSpPr/>
                <p:nvPr/>
              </p:nvSpPr>
              <p:spPr>
                <a:xfrm>
                  <a:off x="5516025" y="1908613"/>
                  <a:ext cx="2892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568" extrusionOk="0">
                      <a:moveTo>
                        <a:pt x="673" y="0"/>
                      </a:moveTo>
                      <a:lnTo>
                        <a:pt x="589" y="42"/>
                      </a:lnTo>
                      <a:lnTo>
                        <a:pt x="978" y="273"/>
                      </a:lnTo>
                      <a:lnTo>
                        <a:pt x="957" y="294"/>
                      </a:lnTo>
                      <a:lnTo>
                        <a:pt x="0" y="494"/>
                      </a:lnTo>
                      <a:lnTo>
                        <a:pt x="63" y="568"/>
                      </a:lnTo>
                      <a:lnTo>
                        <a:pt x="1041" y="346"/>
                      </a:lnTo>
                      <a:lnTo>
                        <a:pt x="1156" y="273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5" name="Google Shape;877;p53">
                  <a:extLst>
                    <a:ext uri="{FF2B5EF4-FFF2-40B4-BE49-F238E27FC236}">
                      <a16:creationId xmlns:a16="http://schemas.microsoft.com/office/drawing/2014/main" id="{95C0D77D-7918-48AC-A9CC-728545534972}"/>
                    </a:ext>
                  </a:extLst>
                </p:cNvPr>
                <p:cNvSpPr/>
                <p:nvPr/>
              </p:nvSpPr>
              <p:spPr>
                <a:xfrm>
                  <a:off x="5537300" y="1923363"/>
                  <a:ext cx="29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618" extrusionOk="0">
                      <a:moveTo>
                        <a:pt x="751" y="72"/>
                      </a:moveTo>
                      <a:cubicBezTo>
                        <a:pt x="811" y="72"/>
                        <a:pt x="863" y="90"/>
                        <a:pt x="914" y="125"/>
                      </a:cubicBezTo>
                      <a:cubicBezTo>
                        <a:pt x="1051" y="198"/>
                        <a:pt x="1040" y="272"/>
                        <a:pt x="778" y="419"/>
                      </a:cubicBezTo>
                      <a:cubicBezTo>
                        <a:pt x="637" y="505"/>
                        <a:pt x="531" y="541"/>
                        <a:pt x="443" y="541"/>
                      </a:cubicBezTo>
                      <a:cubicBezTo>
                        <a:pt x="380" y="541"/>
                        <a:pt x="326" y="523"/>
                        <a:pt x="274" y="492"/>
                      </a:cubicBezTo>
                      <a:cubicBezTo>
                        <a:pt x="158" y="419"/>
                        <a:pt x="148" y="345"/>
                        <a:pt x="400" y="198"/>
                      </a:cubicBezTo>
                      <a:cubicBezTo>
                        <a:pt x="555" y="111"/>
                        <a:pt x="663" y="72"/>
                        <a:pt x="751" y="72"/>
                      </a:cubicBezTo>
                      <a:close/>
                      <a:moveTo>
                        <a:pt x="746" y="0"/>
                      </a:moveTo>
                      <a:cubicBezTo>
                        <a:pt x="623" y="0"/>
                        <a:pt x="479" y="44"/>
                        <a:pt x="295" y="146"/>
                      </a:cubicBezTo>
                      <a:cubicBezTo>
                        <a:pt x="1" y="324"/>
                        <a:pt x="11" y="440"/>
                        <a:pt x="190" y="545"/>
                      </a:cubicBezTo>
                      <a:cubicBezTo>
                        <a:pt x="273" y="591"/>
                        <a:pt x="357" y="617"/>
                        <a:pt x="450" y="617"/>
                      </a:cubicBezTo>
                      <a:cubicBezTo>
                        <a:pt x="568" y="617"/>
                        <a:pt x="702" y="576"/>
                        <a:pt x="872" y="482"/>
                      </a:cubicBezTo>
                      <a:cubicBezTo>
                        <a:pt x="1188" y="293"/>
                        <a:pt x="1188" y="177"/>
                        <a:pt x="998" y="72"/>
                      </a:cubicBezTo>
                      <a:cubicBezTo>
                        <a:pt x="921" y="26"/>
                        <a:pt x="840" y="0"/>
                        <a:pt x="74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6" name="Google Shape;878;p53">
                  <a:extLst>
                    <a:ext uri="{FF2B5EF4-FFF2-40B4-BE49-F238E27FC236}">
                      <a16:creationId xmlns:a16="http://schemas.microsoft.com/office/drawing/2014/main" id="{70BC1E58-63FD-46B6-B247-210A0D40B99B}"/>
                    </a:ext>
                  </a:extLst>
                </p:cNvPr>
                <p:cNvSpPr/>
                <p:nvPr/>
              </p:nvSpPr>
              <p:spPr>
                <a:xfrm>
                  <a:off x="5529675" y="19272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96" y="138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7" name="Google Shape;879;p53">
                  <a:extLst>
                    <a:ext uri="{FF2B5EF4-FFF2-40B4-BE49-F238E27FC236}">
                      <a16:creationId xmlns:a16="http://schemas.microsoft.com/office/drawing/2014/main" id="{D715F800-6FAC-45FD-9087-0EF2061C29C9}"/>
                    </a:ext>
                  </a:extLst>
                </p:cNvPr>
                <p:cNvSpPr/>
                <p:nvPr/>
              </p:nvSpPr>
              <p:spPr>
                <a:xfrm>
                  <a:off x="5390725" y="1896238"/>
                  <a:ext cx="260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22" extrusionOk="0">
                      <a:moveTo>
                        <a:pt x="578" y="1"/>
                      </a:moveTo>
                      <a:lnTo>
                        <a:pt x="263" y="180"/>
                      </a:lnTo>
                      <a:cubicBezTo>
                        <a:pt x="43" y="316"/>
                        <a:pt x="1" y="379"/>
                        <a:pt x="169" y="474"/>
                      </a:cubicBezTo>
                      <a:cubicBezTo>
                        <a:pt x="253" y="526"/>
                        <a:pt x="389" y="537"/>
                        <a:pt x="400" y="537"/>
                      </a:cubicBezTo>
                      <a:lnTo>
                        <a:pt x="358" y="568"/>
                      </a:lnTo>
                      <a:lnTo>
                        <a:pt x="452" y="621"/>
                      </a:lnTo>
                      <a:lnTo>
                        <a:pt x="1041" y="274"/>
                      </a:lnTo>
                      <a:lnTo>
                        <a:pt x="957" y="222"/>
                      </a:lnTo>
                      <a:lnTo>
                        <a:pt x="473" y="505"/>
                      </a:lnTo>
                      <a:cubicBezTo>
                        <a:pt x="463" y="495"/>
                        <a:pt x="347" y="484"/>
                        <a:pt x="263" y="432"/>
                      </a:cubicBezTo>
                      <a:cubicBezTo>
                        <a:pt x="148" y="369"/>
                        <a:pt x="190" y="327"/>
                        <a:pt x="358" y="232"/>
                      </a:cubicBezTo>
                      <a:lnTo>
                        <a:pt x="662" y="54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8" name="Google Shape;880;p53">
                  <a:extLst>
                    <a:ext uri="{FF2B5EF4-FFF2-40B4-BE49-F238E27FC236}">
                      <a16:creationId xmlns:a16="http://schemas.microsoft.com/office/drawing/2014/main" id="{21DFF514-9A0B-4085-8639-030E576F7AE6}"/>
                    </a:ext>
                  </a:extLst>
                </p:cNvPr>
                <p:cNvSpPr/>
                <p:nvPr/>
              </p:nvSpPr>
              <p:spPr>
                <a:xfrm>
                  <a:off x="5405975" y="1906388"/>
                  <a:ext cx="247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0" extrusionOk="0">
                      <a:moveTo>
                        <a:pt x="568" y="0"/>
                      </a:moveTo>
                      <a:cubicBezTo>
                        <a:pt x="514" y="0"/>
                        <a:pt x="460" y="14"/>
                        <a:pt x="410" y="47"/>
                      </a:cubicBezTo>
                      <a:cubicBezTo>
                        <a:pt x="295" y="110"/>
                        <a:pt x="326" y="162"/>
                        <a:pt x="442" y="257"/>
                      </a:cubicBezTo>
                      <a:cubicBezTo>
                        <a:pt x="557" y="341"/>
                        <a:pt x="568" y="362"/>
                        <a:pt x="505" y="404"/>
                      </a:cubicBezTo>
                      <a:cubicBezTo>
                        <a:pt x="475" y="421"/>
                        <a:pt x="446" y="429"/>
                        <a:pt x="415" y="429"/>
                      </a:cubicBezTo>
                      <a:cubicBezTo>
                        <a:pt x="367" y="429"/>
                        <a:pt x="316" y="410"/>
                        <a:pt x="253" y="372"/>
                      </a:cubicBezTo>
                      <a:cubicBezTo>
                        <a:pt x="200" y="341"/>
                        <a:pt x="84" y="257"/>
                        <a:pt x="84" y="246"/>
                      </a:cubicBezTo>
                      <a:lnTo>
                        <a:pt x="0" y="288"/>
                      </a:lnTo>
                      <a:cubicBezTo>
                        <a:pt x="0" y="299"/>
                        <a:pt x="105" y="383"/>
                        <a:pt x="179" y="425"/>
                      </a:cubicBezTo>
                      <a:cubicBezTo>
                        <a:pt x="261" y="473"/>
                        <a:pt x="341" y="500"/>
                        <a:pt x="418" y="500"/>
                      </a:cubicBezTo>
                      <a:cubicBezTo>
                        <a:pt x="479" y="500"/>
                        <a:pt x="539" y="483"/>
                        <a:pt x="599" y="446"/>
                      </a:cubicBezTo>
                      <a:cubicBezTo>
                        <a:pt x="715" y="383"/>
                        <a:pt x="694" y="330"/>
                        <a:pt x="568" y="236"/>
                      </a:cubicBezTo>
                      <a:cubicBezTo>
                        <a:pt x="463" y="152"/>
                        <a:pt x="442" y="120"/>
                        <a:pt x="505" y="89"/>
                      </a:cubicBezTo>
                      <a:cubicBezTo>
                        <a:pt x="529" y="73"/>
                        <a:pt x="556" y="66"/>
                        <a:pt x="584" y="66"/>
                      </a:cubicBezTo>
                      <a:cubicBezTo>
                        <a:pt x="630" y="66"/>
                        <a:pt x="680" y="84"/>
                        <a:pt x="725" y="110"/>
                      </a:cubicBezTo>
                      <a:cubicBezTo>
                        <a:pt x="799" y="152"/>
                        <a:pt x="904" y="236"/>
                        <a:pt x="914" y="246"/>
                      </a:cubicBezTo>
                      <a:lnTo>
                        <a:pt x="988" y="204"/>
                      </a:lnTo>
                      <a:cubicBezTo>
                        <a:pt x="988" y="194"/>
                        <a:pt x="883" y="120"/>
                        <a:pt x="799" y="68"/>
                      </a:cubicBezTo>
                      <a:cubicBezTo>
                        <a:pt x="729" y="30"/>
                        <a:pt x="649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9" name="Google Shape;881;p53">
                  <a:extLst>
                    <a:ext uri="{FF2B5EF4-FFF2-40B4-BE49-F238E27FC236}">
                      <a16:creationId xmlns:a16="http://schemas.microsoft.com/office/drawing/2014/main" id="{32BEA1FF-B9AE-4040-AA7C-9B2E0BB2FDC6}"/>
                    </a:ext>
                  </a:extLst>
                </p:cNvPr>
                <p:cNvSpPr/>
                <p:nvPr/>
              </p:nvSpPr>
              <p:spPr>
                <a:xfrm>
                  <a:off x="5420400" y="1914913"/>
                  <a:ext cx="32350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57" extrusionOk="0">
                      <a:moveTo>
                        <a:pt x="602" y="74"/>
                      </a:moveTo>
                      <a:cubicBezTo>
                        <a:pt x="651" y="74"/>
                        <a:pt x="698" y="87"/>
                        <a:pt x="747" y="115"/>
                      </a:cubicBezTo>
                      <a:cubicBezTo>
                        <a:pt x="789" y="147"/>
                        <a:pt x="852" y="189"/>
                        <a:pt x="873" y="210"/>
                      </a:cubicBezTo>
                      <a:lnTo>
                        <a:pt x="474" y="442"/>
                      </a:lnTo>
                      <a:cubicBezTo>
                        <a:pt x="463" y="442"/>
                        <a:pt x="337" y="421"/>
                        <a:pt x="253" y="368"/>
                      </a:cubicBezTo>
                      <a:cubicBezTo>
                        <a:pt x="180" y="326"/>
                        <a:pt x="159" y="274"/>
                        <a:pt x="348" y="158"/>
                      </a:cubicBezTo>
                      <a:cubicBezTo>
                        <a:pt x="444" y="106"/>
                        <a:pt x="525" y="74"/>
                        <a:pt x="602" y="74"/>
                      </a:cubicBezTo>
                      <a:close/>
                      <a:moveTo>
                        <a:pt x="576" y="0"/>
                      </a:moveTo>
                      <a:cubicBezTo>
                        <a:pt x="475" y="0"/>
                        <a:pt x="371" y="35"/>
                        <a:pt x="253" y="105"/>
                      </a:cubicBezTo>
                      <a:cubicBezTo>
                        <a:pt x="1" y="253"/>
                        <a:pt x="43" y="337"/>
                        <a:pt x="169" y="410"/>
                      </a:cubicBezTo>
                      <a:cubicBezTo>
                        <a:pt x="253" y="463"/>
                        <a:pt x="390" y="484"/>
                        <a:pt x="400" y="484"/>
                      </a:cubicBezTo>
                      <a:lnTo>
                        <a:pt x="358" y="505"/>
                      </a:lnTo>
                      <a:lnTo>
                        <a:pt x="442" y="557"/>
                      </a:lnTo>
                      <a:lnTo>
                        <a:pt x="1294" y="63"/>
                      </a:lnTo>
                      <a:lnTo>
                        <a:pt x="1210" y="10"/>
                      </a:lnTo>
                      <a:lnTo>
                        <a:pt x="946" y="158"/>
                      </a:lnTo>
                      <a:cubicBezTo>
                        <a:pt x="936" y="147"/>
                        <a:pt x="862" y="94"/>
                        <a:pt x="810" y="63"/>
                      </a:cubicBezTo>
                      <a:cubicBezTo>
                        <a:pt x="732" y="22"/>
                        <a:pt x="655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0" name="Google Shape;882;p53">
                  <a:extLst>
                    <a:ext uri="{FF2B5EF4-FFF2-40B4-BE49-F238E27FC236}">
                      <a16:creationId xmlns:a16="http://schemas.microsoft.com/office/drawing/2014/main" id="{909AB12B-007E-4AF9-8934-0136B1BCDDCB}"/>
                    </a:ext>
                  </a:extLst>
                </p:cNvPr>
                <p:cNvSpPr/>
                <p:nvPr/>
              </p:nvSpPr>
              <p:spPr>
                <a:xfrm>
                  <a:off x="5488700" y="1951463"/>
                  <a:ext cx="299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8" extrusionOk="0">
                      <a:moveTo>
                        <a:pt x="759" y="77"/>
                      </a:moveTo>
                      <a:cubicBezTo>
                        <a:pt x="821" y="77"/>
                        <a:pt x="874" y="95"/>
                        <a:pt x="925" y="124"/>
                      </a:cubicBezTo>
                      <a:cubicBezTo>
                        <a:pt x="1051" y="198"/>
                        <a:pt x="1041" y="272"/>
                        <a:pt x="778" y="430"/>
                      </a:cubicBezTo>
                      <a:cubicBezTo>
                        <a:pt x="639" y="508"/>
                        <a:pt x="538" y="541"/>
                        <a:pt x="453" y="541"/>
                      </a:cubicBezTo>
                      <a:cubicBezTo>
                        <a:pt x="391" y="541"/>
                        <a:pt x="338" y="524"/>
                        <a:pt x="285" y="493"/>
                      </a:cubicBezTo>
                      <a:cubicBezTo>
                        <a:pt x="159" y="419"/>
                        <a:pt x="159" y="346"/>
                        <a:pt x="400" y="208"/>
                      </a:cubicBezTo>
                      <a:cubicBezTo>
                        <a:pt x="556" y="115"/>
                        <a:pt x="668" y="77"/>
                        <a:pt x="759" y="77"/>
                      </a:cubicBezTo>
                      <a:close/>
                      <a:moveTo>
                        <a:pt x="752" y="1"/>
                      </a:moveTo>
                      <a:cubicBezTo>
                        <a:pt x="630" y="1"/>
                        <a:pt x="490" y="45"/>
                        <a:pt x="306" y="145"/>
                      </a:cubicBezTo>
                      <a:cubicBezTo>
                        <a:pt x="1" y="324"/>
                        <a:pt x="22" y="440"/>
                        <a:pt x="201" y="545"/>
                      </a:cubicBezTo>
                      <a:cubicBezTo>
                        <a:pt x="279" y="591"/>
                        <a:pt x="362" y="617"/>
                        <a:pt x="456" y="617"/>
                      </a:cubicBezTo>
                      <a:cubicBezTo>
                        <a:pt x="574" y="617"/>
                        <a:pt x="709" y="576"/>
                        <a:pt x="873" y="482"/>
                      </a:cubicBezTo>
                      <a:cubicBezTo>
                        <a:pt x="1198" y="293"/>
                        <a:pt x="1188" y="177"/>
                        <a:pt x="1009" y="72"/>
                      </a:cubicBezTo>
                      <a:cubicBezTo>
                        <a:pt x="927" y="27"/>
                        <a:pt x="845" y="1"/>
                        <a:pt x="752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1" name="Google Shape;883;p53">
                  <a:extLst>
                    <a:ext uri="{FF2B5EF4-FFF2-40B4-BE49-F238E27FC236}">
                      <a16:creationId xmlns:a16="http://schemas.microsoft.com/office/drawing/2014/main" id="{37684E76-83F0-428C-A56F-C8C0D41D46A4}"/>
                    </a:ext>
                  </a:extLst>
                </p:cNvPr>
                <p:cNvSpPr/>
                <p:nvPr/>
              </p:nvSpPr>
              <p:spPr>
                <a:xfrm>
                  <a:off x="5465050" y="1936963"/>
                  <a:ext cx="313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" h="659" extrusionOk="0">
                      <a:moveTo>
                        <a:pt x="789" y="1"/>
                      </a:moveTo>
                      <a:lnTo>
                        <a:pt x="369" y="221"/>
                      </a:lnTo>
                      <a:lnTo>
                        <a:pt x="411" y="263"/>
                      </a:lnTo>
                      <a:cubicBezTo>
                        <a:pt x="421" y="263"/>
                        <a:pt x="547" y="284"/>
                        <a:pt x="652" y="347"/>
                      </a:cubicBezTo>
                      <a:cubicBezTo>
                        <a:pt x="747" y="400"/>
                        <a:pt x="778" y="463"/>
                        <a:pt x="663" y="536"/>
                      </a:cubicBezTo>
                      <a:cubicBezTo>
                        <a:pt x="600" y="568"/>
                        <a:pt x="537" y="584"/>
                        <a:pt x="475" y="584"/>
                      </a:cubicBezTo>
                      <a:cubicBezTo>
                        <a:pt x="414" y="584"/>
                        <a:pt x="353" y="568"/>
                        <a:pt x="295" y="536"/>
                      </a:cubicBezTo>
                      <a:cubicBezTo>
                        <a:pt x="190" y="473"/>
                        <a:pt x="85" y="389"/>
                        <a:pt x="85" y="379"/>
                      </a:cubicBezTo>
                      <a:lnTo>
                        <a:pt x="1" y="421"/>
                      </a:lnTo>
                      <a:cubicBezTo>
                        <a:pt x="1" y="421"/>
                        <a:pt x="106" y="515"/>
                        <a:pt x="222" y="589"/>
                      </a:cubicBezTo>
                      <a:cubicBezTo>
                        <a:pt x="304" y="635"/>
                        <a:pt x="390" y="659"/>
                        <a:pt x="479" y="659"/>
                      </a:cubicBezTo>
                      <a:cubicBezTo>
                        <a:pt x="571" y="659"/>
                        <a:pt x="666" y="632"/>
                        <a:pt x="757" y="578"/>
                      </a:cubicBezTo>
                      <a:cubicBezTo>
                        <a:pt x="926" y="484"/>
                        <a:pt x="894" y="389"/>
                        <a:pt x="747" y="305"/>
                      </a:cubicBezTo>
                      <a:cubicBezTo>
                        <a:pt x="652" y="253"/>
                        <a:pt x="516" y="232"/>
                        <a:pt x="505" y="232"/>
                      </a:cubicBezTo>
                      <a:lnTo>
                        <a:pt x="778" y="95"/>
                      </a:lnTo>
                      <a:lnTo>
                        <a:pt x="1168" y="316"/>
                      </a:lnTo>
                      <a:lnTo>
                        <a:pt x="1252" y="263"/>
                      </a:lnTo>
                      <a:lnTo>
                        <a:pt x="789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2" name="Google Shape;884;p53">
                  <a:extLst>
                    <a:ext uri="{FF2B5EF4-FFF2-40B4-BE49-F238E27FC236}">
                      <a16:creationId xmlns:a16="http://schemas.microsoft.com/office/drawing/2014/main" id="{EEA097F8-2723-46EC-976D-D6F72551C9C0}"/>
                    </a:ext>
                  </a:extLst>
                </p:cNvPr>
                <p:cNvSpPr/>
                <p:nvPr/>
              </p:nvSpPr>
              <p:spPr>
                <a:xfrm>
                  <a:off x="5481350" y="1955613"/>
                  <a:ext cx="580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27" extrusionOk="0">
                      <a:moveTo>
                        <a:pt x="126" y="0"/>
                      </a:moveTo>
                      <a:lnTo>
                        <a:pt x="0" y="74"/>
                      </a:lnTo>
                      <a:lnTo>
                        <a:pt x="95" y="127"/>
                      </a:lnTo>
                      <a:lnTo>
                        <a:pt x="232" y="53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3" name="Google Shape;885;p53">
                  <a:extLst>
                    <a:ext uri="{FF2B5EF4-FFF2-40B4-BE49-F238E27FC236}">
                      <a16:creationId xmlns:a16="http://schemas.microsoft.com/office/drawing/2014/main" id="{717EA6FC-9401-43CE-A81C-6321392A4BCB}"/>
                    </a:ext>
                  </a:extLst>
                </p:cNvPr>
                <p:cNvSpPr/>
                <p:nvPr/>
              </p:nvSpPr>
              <p:spPr>
                <a:xfrm>
                  <a:off x="5406750" y="1957988"/>
                  <a:ext cx="21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57" extrusionOk="0">
                      <a:moveTo>
                        <a:pt x="369" y="0"/>
                      </a:moveTo>
                      <a:lnTo>
                        <a:pt x="348" y="63"/>
                      </a:lnTo>
                      <a:lnTo>
                        <a:pt x="684" y="106"/>
                      </a:lnTo>
                      <a:lnTo>
                        <a:pt x="0" y="505"/>
                      </a:lnTo>
                      <a:lnTo>
                        <a:pt x="85" y="557"/>
                      </a:lnTo>
                      <a:lnTo>
                        <a:pt x="873" y="106"/>
                      </a:lnTo>
                      <a:lnTo>
                        <a:pt x="789" y="5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4" name="Google Shape;886;p53">
                  <a:extLst>
                    <a:ext uri="{FF2B5EF4-FFF2-40B4-BE49-F238E27FC236}">
                      <a16:creationId xmlns:a16="http://schemas.microsoft.com/office/drawing/2014/main" id="{375FFDA8-9DDC-4498-A1C1-443ED8E38124}"/>
                    </a:ext>
                  </a:extLst>
                </p:cNvPr>
                <p:cNvSpPr/>
                <p:nvPr/>
              </p:nvSpPr>
              <p:spPr>
                <a:xfrm>
                  <a:off x="5440375" y="1979563"/>
                  <a:ext cx="29975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21" extrusionOk="0">
                      <a:moveTo>
                        <a:pt x="753" y="77"/>
                      </a:moveTo>
                      <a:cubicBezTo>
                        <a:pt x="816" y="77"/>
                        <a:pt x="870" y="95"/>
                        <a:pt x="925" y="125"/>
                      </a:cubicBezTo>
                      <a:cubicBezTo>
                        <a:pt x="1051" y="198"/>
                        <a:pt x="1041" y="272"/>
                        <a:pt x="778" y="429"/>
                      </a:cubicBezTo>
                      <a:cubicBezTo>
                        <a:pt x="639" y="508"/>
                        <a:pt x="534" y="542"/>
                        <a:pt x="447" y="542"/>
                      </a:cubicBezTo>
                      <a:cubicBezTo>
                        <a:pt x="382" y="542"/>
                        <a:pt x="327" y="524"/>
                        <a:pt x="274" y="492"/>
                      </a:cubicBezTo>
                      <a:cubicBezTo>
                        <a:pt x="147" y="429"/>
                        <a:pt x="147" y="345"/>
                        <a:pt x="390" y="209"/>
                      </a:cubicBezTo>
                      <a:cubicBezTo>
                        <a:pt x="552" y="115"/>
                        <a:pt x="662" y="77"/>
                        <a:pt x="753" y="77"/>
                      </a:cubicBezTo>
                      <a:close/>
                      <a:moveTo>
                        <a:pt x="746" y="1"/>
                      </a:moveTo>
                      <a:cubicBezTo>
                        <a:pt x="623" y="1"/>
                        <a:pt x="479" y="45"/>
                        <a:pt x="295" y="146"/>
                      </a:cubicBezTo>
                      <a:cubicBezTo>
                        <a:pt x="0" y="324"/>
                        <a:pt x="21" y="440"/>
                        <a:pt x="200" y="545"/>
                      </a:cubicBezTo>
                      <a:cubicBezTo>
                        <a:pt x="281" y="593"/>
                        <a:pt x="366" y="621"/>
                        <a:pt x="462" y="621"/>
                      </a:cubicBezTo>
                      <a:cubicBezTo>
                        <a:pt x="579" y="621"/>
                        <a:pt x="712" y="580"/>
                        <a:pt x="873" y="482"/>
                      </a:cubicBezTo>
                      <a:cubicBezTo>
                        <a:pt x="1198" y="293"/>
                        <a:pt x="1188" y="177"/>
                        <a:pt x="999" y="72"/>
                      </a:cubicBezTo>
                      <a:cubicBezTo>
                        <a:pt x="921" y="27"/>
                        <a:pt x="840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5" name="Google Shape;887;p53">
                  <a:extLst>
                    <a:ext uri="{FF2B5EF4-FFF2-40B4-BE49-F238E27FC236}">
                      <a16:creationId xmlns:a16="http://schemas.microsoft.com/office/drawing/2014/main" id="{92DA61CB-7029-4D19-8C94-AB773837697A}"/>
                    </a:ext>
                  </a:extLst>
                </p:cNvPr>
                <p:cNvSpPr/>
                <p:nvPr/>
              </p:nvSpPr>
              <p:spPr>
                <a:xfrm>
                  <a:off x="5432775" y="1983738"/>
                  <a:ext cx="5800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7" extrusionOk="0">
                      <a:moveTo>
                        <a:pt x="136" y="0"/>
                      </a:moveTo>
                      <a:lnTo>
                        <a:pt x="0" y="73"/>
                      </a:lnTo>
                      <a:lnTo>
                        <a:pt x="94" y="136"/>
                      </a:lnTo>
                      <a:lnTo>
                        <a:pt x="231" y="5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6" name="Google Shape;888;p53">
                  <a:extLst>
                    <a:ext uri="{FF2B5EF4-FFF2-40B4-BE49-F238E27FC236}">
                      <a16:creationId xmlns:a16="http://schemas.microsoft.com/office/drawing/2014/main" id="{0BB40961-6B83-4678-891E-1596C68495D9}"/>
                    </a:ext>
                  </a:extLst>
                </p:cNvPr>
                <p:cNvSpPr/>
                <p:nvPr/>
              </p:nvSpPr>
              <p:spPr>
                <a:xfrm>
                  <a:off x="5416200" y="1966063"/>
                  <a:ext cx="3077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13" extrusionOk="0">
                      <a:moveTo>
                        <a:pt x="773" y="71"/>
                      </a:moveTo>
                      <a:cubicBezTo>
                        <a:pt x="833" y="71"/>
                        <a:pt x="894" y="87"/>
                        <a:pt x="946" y="119"/>
                      </a:cubicBezTo>
                      <a:cubicBezTo>
                        <a:pt x="1083" y="203"/>
                        <a:pt x="1020" y="297"/>
                        <a:pt x="852" y="402"/>
                      </a:cubicBezTo>
                      <a:cubicBezTo>
                        <a:pt x="841" y="402"/>
                        <a:pt x="684" y="360"/>
                        <a:pt x="610" y="318"/>
                      </a:cubicBezTo>
                      <a:cubicBezTo>
                        <a:pt x="495" y="245"/>
                        <a:pt x="484" y="192"/>
                        <a:pt x="600" y="119"/>
                      </a:cubicBezTo>
                      <a:cubicBezTo>
                        <a:pt x="653" y="87"/>
                        <a:pt x="713" y="71"/>
                        <a:pt x="773" y="71"/>
                      </a:cubicBezTo>
                      <a:close/>
                      <a:moveTo>
                        <a:pt x="747" y="0"/>
                      </a:moveTo>
                      <a:cubicBezTo>
                        <a:pt x="661" y="0"/>
                        <a:pt x="574" y="21"/>
                        <a:pt x="495" y="66"/>
                      </a:cubicBezTo>
                      <a:cubicBezTo>
                        <a:pt x="337" y="161"/>
                        <a:pt x="358" y="255"/>
                        <a:pt x="516" y="360"/>
                      </a:cubicBezTo>
                      <a:cubicBezTo>
                        <a:pt x="600" y="402"/>
                        <a:pt x="757" y="444"/>
                        <a:pt x="768" y="444"/>
                      </a:cubicBezTo>
                      <a:cubicBezTo>
                        <a:pt x="663" y="503"/>
                        <a:pt x="567" y="532"/>
                        <a:pt x="480" y="532"/>
                      </a:cubicBezTo>
                      <a:cubicBezTo>
                        <a:pt x="410" y="532"/>
                        <a:pt x="345" y="513"/>
                        <a:pt x="285" y="476"/>
                      </a:cubicBezTo>
                      <a:cubicBezTo>
                        <a:pt x="180" y="423"/>
                        <a:pt x="96" y="360"/>
                        <a:pt x="85" y="350"/>
                      </a:cubicBezTo>
                      <a:lnTo>
                        <a:pt x="1" y="392"/>
                      </a:lnTo>
                      <a:cubicBezTo>
                        <a:pt x="12" y="392"/>
                        <a:pt x="96" y="465"/>
                        <a:pt x="201" y="528"/>
                      </a:cubicBezTo>
                      <a:cubicBezTo>
                        <a:pt x="293" y="582"/>
                        <a:pt x="388" y="613"/>
                        <a:pt x="493" y="613"/>
                      </a:cubicBezTo>
                      <a:cubicBezTo>
                        <a:pt x="615" y="613"/>
                        <a:pt x="752" y="571"/>
                        <a:pt x="915" y="476"/>
                      </a:cubicBezTo>
                      <a:cubicBezTo>
                        <a:pt x="1156" y="329"/>
                        <a:pt x="1230" y="192"/>
                        <a:pt x="1030" y="77"/>
                      </a:cubicBezTo>
                      <a:cubicBezTo>
                        <a:pt x="942" y="27"/>
                        <a:pt x="844" y="0"/>
                        <a:pt x="74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7" name="Google Shape;889;p53">
                  <a:extLst>
                    <a:ext uri="{FF2B5EF4-FFF2-40B4-BE49-F238E27FC236}">
                      <a16:creationId xmlns:a16="http://schemas.microsoft.com/office/drawing/2014/main" id="{18EFE27D-125D-4CF3-93B0-BA0F2A6D1666}"/>
                    </a:ext>
                  </a:extLst>
                </p:cNvPr>
                <p:cNvSpPr/>
                <p:nvPr/>
              </p:nvSpPr>
              <p:spPr>
                <a:xfrm>
                  <a:off x="5331900" y="1973988"/>
                  <a:ext cx="110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54" extrusionOk="0">
                      <a:moveTo>
                        <a:pt x="85" y="1"/>
                      </a:moveTo>
                      <a:lnTo>
                        <a:pt x="0" y="54"/>
                      </a:lnTo>
                      <a:lnTo>
                        <a:pt x="368" y="253"/>
                      </a:lnTo>
                      <a:lnTo>
                        <a:pt x="442" y="211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8" name="Google Shape;890;p53">
                  <a:extLst>
                    <a:ext uri="{FF2B5EF4-FFF2-40B4-BE49-F238E27FC236}">
                      <a16:creationId xmlns:a16="http://schemas.microsoft.com/office/drawing/2014/main" id="{B6DE4506-0CC2-4D0F-BF90-5C679D09ABA9}"/>
                    </a:ext>
                  </a:extLst>
                </p:cNvPr>
                <p:cNvSpPr/>
                <p:nvPr/>
              </p:nvSpPr>
              <p:spPr>
                <a:xfrm>
                  <a:off x="5391800" y="2007713"/>
                  <a:ext cx="299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20" extrusionOk="0">
                      <a:moveTo>
                        <a:pt x="758" y="76"/>
                      </a:moveTo>
                      <a:cubicBezTo>
                        <a:pt x="821" y="76"/>
                        <a:pt x="873" y="93"/>
                        <a:pt x="925" y="123"/>
                      </a:cubicBezTo>
                      <a:cubicBezTo>
                        <a:pt x="1061" y="197"/>
                        <a:pt x="1051" y="270"/>
                        <a:pt x="788" y="428"/>
                      </a:cubicBezTo>
                      <a:cubicBezTo>
                        <a:pt x="638" y="509"/>
                        <a:pt x="532" y="542"/>
                        <a:pt x="445" y="542"/>
                      </a:cubicBezTo>
                      <a:cubicBezTo>
                        <a:pt x="385" y="542"/>
                        <a:pt x="334" y="527"/>
                        <a:pt x="283" y="501"/>
                      </a:cubicBezTo>
                      <a:cubicBezTo>
                        <a:pt x="157" y="428"/>
                        <a:pt x="157" y="344"/>
                        <a:pt x="399" y="207"/>
                      </a:cubicBezTo>
                      <a:cubicBezTo>
                        <a:pt x="555" y="113"/>
                        <a:pt x="667" y="76"/>
                        <a:pt x="758" y="76"/>
                      </a:cubicBezTo>
                      <a:close/>
                      <a:moveTo>
                        <a:pt x="752" y="0"/>
                      </a:moveTo>
                      <a:cubicBezTo>
                        <a:pt x="628" y="0"/>
                        <a:pt x="485" y="46"/>
                        <a:pt x="304" y="155"/>
                      </a:cubicBezTo>
                      <a:cubicBezTo>
                        <a:pt x="0" y="323"/>
                        <a:pt x="21" y="438"/>
                        <a:pt x="199" y="543"/>
                      </a:cubicBezTo>
                      <a:cubicBezTo>
                        <a:pt x="285" y="591"/>
                        <a:pt x="371" y="619"/>
                        <a:pt x="467" y="619"/>
                      </a:cubicBezTo>
                      <a:cubicBezTo>
                        <a:pt x="584" y="619"/>
                        <a:pt x="716" y="578"/>
                        <a:pt x="883" y="480"/>
                      </a:cubicBezTo>
                      <a:cubicBezTo>
                        <a:pt x="1198" y="291"/>
                        <a:pt x="1187" y="186"/>
                        <a:pt x="1009" y="71"/>
                      </a:cubicBezTo>
                      <a:cubicBezTo>
                        <a:pt x="928" y="26"/>
                        <a:pt x="845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9" name="Google Shape;891;p53">
                  <a:extLst>
                    <a:ext uri="{FF2B5EF4-FFF2-40B4-BE49-F238E27FC236}">
                      <a16:creationId xmlns:a16="http://schemas.microsoft.com/office/drawing/2014/main" id="{5C4DA8C1-5EC4-41C7-AC41-A12D674DDA05}"/>
                    </a:ext>
                  </a:extLst>
                </p:cNvPr>
                <p:cNvSpPr/>
                <p:nvPr/>
              </p:nvSpPr>
              <p:spPr>
                <a:xfrm>
                  <a:off x="5384425" y="20118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7" y="1"/>
                      </a:moveTo>
                      <a:lnTo>
                        <a:pt x="1" y="75"/>
                      </a:lnTo>
                      <a:lnTo>
                        <a:pt x="95" y="138"/>
                      </a:lnTo>
                      <a:lnTo>
                        <a:pt x="232" y="54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0" name="Google Shape;892;p53">
                  <a:extLst>
                    <a:ext uri="{FF2B5EF4-FFF2-40B4-BE49-F238E27FC236}">
                      <a16:creationId xmlns:a16="http://schemas.microsoft.com/office/drawing/2014/main" id="{460A551A-816B-4F8B-B1B6-E84B1F4D8DAB}"/>
                    </a:ext>
                  </a:extLst>
                </p:cNvPr>
                <p:cNvSpPr/>
                <p:nvPr/>
              </p:nvSpPr>
              <p:spPr>
                <a:xfrm>
                  <a:off x="5368150" y="1993188"/>
                  <a:ext cx="312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664" extrusionOk="0">
                      <a:moveTo>
                        <a:pt x="788" y="0"/>
                      </a:moveTo>
                      <a:lnTo>
                        <a:pt x="368" y="221"/>
                      </a:lnTo>
                      <a:lnTo>
                        <a:pt x="410" y="263"/>
                      </a:lnTo>
                      <a:cubicBezTo>
                        <a:pt x="421" y="274"/>
                        <a:pt x="557" y="295"/>
                        <a:pt x="652" y="347"/>
                      </a:cubicBezTo>
                      <a:cubicBezTo>
                        <a:pt x="746" y="410"/>
                        <a:pt x="778" y="463"/>
                        <a:pt x="662" y="536"/>
                      </a:cubicBezTo>
                      <a:cubicBezTo>
                        <a:pt x="601" y="571"/>
                        <a:pt x="541" y="587"/>
                        <a:pt x="482" y="587"/>
                      </a:cubicBezTo>
                      <a:cubicBezTo>
                        <a:pt x="417" y="587"/>
                        <a:pt x="354" y="569"/>
                        <a:pt x="295" y="536"/>
                      </a:cubicBezTo>
                      <a:cubicBezTo>
                        <a:pt x="200" y="484"/>
                        <a:pt x="84" y="389"/>
                        <a:pt x="84" y="389"/>
                      </a:cubicBezTo>
                      <a:lnTo>
                        <a:pt x="0" y="421"/>
                      </a:lnTo>
                      <a:cubicBezTo>
                        <a:pt x="11" y="431"/>
                        <a:pt x="105" y="526"/>
                        <a:pt x="232" y="589"/>
                      </a:cubicBezTo>
                      <a:cubicBezTo>
                        <a:pt x="312" y="637"/>
                        <a:pt x="401" y="663"/>
                        <a:pt x="495" y="663"/>
                      </a:cubicBezTo>
                      <a:cubicBezTo>
                        <a:pt x="583" y="663"/>
                        <a:pt x="675" y="640"/>
                        <a:pt x="767" y="589"/>
                      </a:cubicBezTo>
                      <a:cubicBezTo>
                        <a:pt x="935" y="484"/>
                        <a:pt x="893" y="400"/>
                        <a:pt x="746" y="305"/>
                      </a:cubicBezTo>
                      <a:cubicBezTo>
                        <a:pt x="652" y="253"/>
                        <a:pt x="515" y="232"/>
                        <a:pt x="505" y="232"/>
                      </a:cubicBezTo>
                      <a:lnTo>
                        <a:pt x="788" y="94"/>
                      </a:lnTo>
                      <a:lnTo>
                        <a:pt x="1166" y="316"/>
                      </a:lnTo>
                      <a:lnTo>
                        <a:pt x="1250" y="263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1" name="Google Shape;893;p53">
                  <a:extLst>
                    <a:ext uri="{FF2B5EF4-FFF2-40B4-BE49-F238E27FC236}">
                      <a16:creationId xmlns:a16="http://schemas.microsoft.com/office/drawing/2014/main" id="{5B611BDE-F873-409B-AB81-00410DE3DB6B}"/>
                    </a:ext>
                  </a:extLst>
                </p:cNvPr>
                <p:cNvSpPr/>
                <p:nvPr/>
              </p:nvSpPr>
              <p:spPr>
                <a:xfrm>
                  <a:off x="5351075" y="1983463"/>
                  <a:ext cx="30225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736" extrusionOk="0">
                      <a:moveTo>
                        <a:pt x="767" y="0"/>
                      </a:moveTo>
                      <a:lnTo>
                        <a:pt x="704" y="53"/>
                      </a:lnTo>
                      <a:cubicBezTo>
                        <a:pt x="704" y="53"/>
                        <a:pt x="841" y="105"/>
                        <a:pt x="925" y="158"/>
                      </a:cubicBezTo>
                      <a:cubicBezTo>
                        <a:pt x="1041" y="221"/>
                        <a:pt x="1062" y="273"/>
                        <a:pt x="957" y="336"/>
                      </a:cubicBezTo>
                      <a:cubicBezTo>
                        <a:pt x="873" y="389"/>
                        <a:pt x="746" y="389"/>
                        <a:pt x="546" y="389"/>
                      </a:cubicBezTo>
                      <a:lnTo>
                        <a:pt x="74" y="399"/>
                      </a:lnTo>
                      <a:lnTo>
                        <a:pt x="0" y="441"/>
                      </a:lnTo>
                      <a:lnTo>
                        <a:pt x="504" y="736"/>
                      </a:lnTo>
                      <a:lnTo>
                        <a:pt x="578" y="684"/>
                      </a:lnTo>
                      <a:lnTo>
                        <a:pt x="189" y="462"/>
                      </a:lnTo>
                      <a:lnTo>
                        <a:pt x="609" y="452"/>
                      </a:lnTo>
                      <a:cubicBezTo>
                        <a:pt x="652" y="454"/>
                        <a:pt x="692" y="456"/>
                        <a:pt x="729" y="456"/>
                      </a:cubicBezTo>
                      <a:cubicBezTo>
                        <a:pt x="871" y="456"/>
                        <a:pt x="969" y="437"/>
                        <a:pt x="1062" y="378"/>
                      </a:cubicBezTo>
                      <a:cubicBezTo>
                        <a:pt x="1209" y="294"/>
                        <a:pt x="1188" y="210"/>
                        <a:pt x="1030" y="116"/>
                      </a:cubicBezTo>
                      <a:cubicBezTo>
                        <a:pt x="915" y="53"/>
                        <a:pt x="778" y="11"/>
                        <a:pt x="76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2" name="Google Shape;894;p53">
                  <a:extLst>
                    <a:ext uri="{FF2B5EF4-FFF2-40B4-BE49-F238E27FC236}">
                      <a16:creationId xmlns:a16="http://schemas.microsoft.com/office/drawing/2014/main" id="{35A85530-7025-42E2-B206-BA1CC5472211}"/>
                    </a:ext>
                  </a:extLst>
                </p:cNvPr>
                <p:cNvSpPr/>
                <p:nvPr/>
              </p:nvSpPr>
              <p:spPr>
                <a:xfrm>
                  <a:off x="5304050" y="2013313"/>
                  <a:ext cx="305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610" extrusionOk="0">
                      <a:moveTo>
                        <a:pt x="379" y="204"/>
                      </a:moveTo>
                      <a:cubicBezTo>
                        <a:pt x="389" y="204"/>
                        <a:pt x="526" y="235"/>
                        <a:pt x="610" y="288"/>
                      </a:cubicBezTo>
                      <a:cubicBezTo>
                        <a:pt x="725" y="351"/>
                        <a:pt x="736" y="424"/>
                        <a:pt x="631" y="487"/>
                      </a:cubicBezTo>
                      <a:cubicBezTo>
                        <a:pt x="573" y="519"/>
                        <a:pt x="513" y="535"/>
                        <a:pt x="451" y="535"/>
                      </a:cubicBezTo>
                      <a:cubicBezTo>
                        <a:pt x="389" y="535"/>
                        <a:pt x="326" y="519"/>
                        <a:pt x="263" y="487"/>
                      </a:cubicBezTo>
                      <a:cubicBezTo>
                        <a:pt x="137" y="403"/>
                        <a:pt x="211" y="298"/>
                        <a:pt x="379" y="204"/>
                      </a:cubicBezTo>
                      <a:close/>
                      <a:moveTo>
                        <a:pt x="730" y="1"/>
                      </a:moveTo>
                      <a:cubicBezTo>
                        <a:pt x="606" y="1"/>
                        <a:pt x="468" y="40"/>
                        <a:pt x="316" y="130"/>
                      </a:cubicBezTo>
                      <a:cubicBezTo>
                        <a:pt x="64" y="277"/>
                        <a:pt x="1" y="414"/>
                        <a:pt x="190" y="529"/>
                      </a:cubicBezTo>
                      <a:cubicBezTo>
                        <a:pt x="281" y="583"/>
                        <a:pt x="376" y="610"/>
                        <a:pt x="469" y="610"/>
                      </a:cubicBezTo>
                      <a:cubicBezTo>
                        <a:pt x="557" y="610"/>
                        <a:pt x="644" y="586"/>
                        <a:pt x="725" y="540"/>
                      </a:cubicBezTo>
                      <a:cubicBezTo>
                        <a:pt x="883" y="445"/>
                        <a:pt x="872" y="340"/>
                        <a:pt x="704" y="246"/>
                      </a:cubicBezTo>
                      <a:cubicBezTo>
                        <a:pt x="620" y="193"/>
                        <a:pt x="463" y="162"/>
                        <a:pt x="452" y="162"/>
                      </a:cubicBezTo>
                      <a:cubicBezTo>
                        <a:pt x="555" y="102"/>
                        <a:pt x="654" y="72"/>
                        <a:pt x="748" y="72"/>
                      </a:cubicBezTo>
                      <a:cubicBezTo>
                        <a:pt x="817" y="72"/>
                        <a:pt x="884" y="88"/>
                        <a:pt x="946" y="120"/>
                      </a:cubicBezTo>
                      <a:cubicBezTo>
                        <a:pt x="1041" y="183"/>
                        <a:pt x="1125" y="246"/>
                        <a:pt x="1136" y="256"/>
                      </a:cubicBezTo>
                      <a:lnTo>
                        <a:pt x="1220" y="214"/>
                      </a:lnTo>
                      <a:cubicBezTo>
                        <a:pt x="1209" y="214"/>
                        <a:pt x="1125" y="141"/>
                        <a:pt x="1020" y="78"/>
                      </a:cubicBezTo>
                      <a:cubicBezTo>
                        <a:pt x="932" y="29"/>
                        <a:pt x="836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3" name="Google Shape;895;p53">
                  <a:extLst>
                    <a:ext uri="{FF2B5EF4-FFF2-40B4-BE49-F238E27FC236}">
                      <a16:creationId xmlns:a16="http://schemas.microsoft.com/office/drawing/2014/main" id="{D134D4D3-DD63-4DE7-B4F4-FF42A6E116CC}"/>
                    </a:ext>
                  </a:extLst>
                </p:cNvPr>
                <p:cNvSpPr/>
                <p:nvPr/>
              </p:nvSpPr>
              <p:spPr>
                <a:xfrm>
                  <a:off x="5326900" y="2026238"/>
                  <a:ext cx="29725" cy="1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616" extrusionOk="0">
                      <a:moveTo>
                        <a:pt x="756" y="73"/>
                      </a:moveTo>
                      <a:cubicBezTo>
                        <a:pt x="815" y="73"/>
                        <a:pt x="866" y="89"/>
                        <a:pt x="915" y="117"/>
                      </a:cubicBezTo>
                      <a:cubicBezTo>
                        <a:pt x="1051" y="201"/>
                        <a:pt x="1041" y="275"/>
                        <a:pt x="778" y="422"/>
                      </a:cubicBezTo>
                      <a:cubicBezTo>
                        <a:pt x="637" y="509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48" y="422"/>
                        <a:pt x="148" y="349"/>
                        <a:pt x="390" y="201"/>
                      </a:cubicBezTo>
                      <a:cubicBezTo>
                        <a:pt x="550" y="112"/>
                        <a:pt x="663" y="73"/>
                        <a:pt x="756" y="73"/>
                      </a:cubicBezTo>
                      <a:close/>
                      <a:moveTo>
                        <a:pt x="739" y="1"/>
                      </a:moveTo>
                      <a:cubicBezTo>
                        <a:pt x="618" y="1"/>
                        <a:pt x="476" y="44"/>
                        <a:pt x="295" y="149"/>
                      </a:cubicBezTo>
                      <a:cubicBezTo>
                        <a:pt x="0" y="327"/>
                        <a:pt x="11" y="443"/>
                        <a:pt x="190" y="549"/>
                      </a:cubicBezTo>
                      <a:cubicBezTo>
                        <a:pt x="269" y="590"/>
                        <a:pt x="351" y="615"/>
                        <a:pt x="446" y="615"/>
                      </a:cubicBezTo>
                      <a:cubicBezTo>
                        <a:pt x="565" y="615"/>
                        <a:pt x="702" y="575"/>
                        <a:pt x="873" y="475"/>
                      </a:cubicBezTo>
                      <a:cubicBezTo>
                        <a:pt x="1188" y="296"/>
                        <a:pt x="1177" y="180"/>
                        <a:pt x="999" y="75"/>
                      </a:cubicBezTo>
                      <a:cubicBezTo>
                        <a:pt x="919" y="29"/>
                        <a:pt x="836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4" name="Google Shape;896;p53">
                  <a:extLst>
                    <a:ext uri="{FF2B5EF4-FFF2-40B4-BE49-F238E27FC236}">
                      <a16:creationId xmlns:a16="http://schemas.microsoft.com/office/drawing/2014/main" id="{3BE67803-8F36-47E1-81E1-1E653C50613E}"/>
                    </a:ext>
                  </a:extLst>
                </p:cNvPr>
                <p:cNvSpPr/>
                <p:nvPr/>
              </p:nvSpPr>
              <p:spPr>
                <a:xfrm>
                  <a:off x="5319300" y="20302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84"/>
                      </a:lnTo>
                      <a:lnTo>
                        <a:pt x="94" y="137"/>
                      </a:lnTo>
                      <a:lnTo>
                        <a:pt x="231" y="6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5" name="Google Shape;897;p53">
                  <a:extLst>
                    <a:ext uri="{FF2B5EF4-FFF2-40B4-BE49-F238E27FC236}">
                      <a16:creationId xmlns:a16="http://schemas.microsoft.com/office/drawing/2014/main" id="{EE0E82DF-6662-441A-A575-4A9B64639EC2}"/>
                    </a:ext>
                  </a:extLst>
                </p:cNvPr>
                <p:cNvSpPr/>
                <p:nvPr/>
              </p:nvSpPr>
              <p:spPr>
                <a:xfrm>
                  <a:off x="5343450" y="20359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59" y="70"/>
                      </a:moveTo>
                      <a:cubicBezTo>
                        <a:pt x="821" y="70"/>
                        <a:pt x="874" y="87"/>
                        <a:pt x="925" y="118"/>
                      </a:cubicBezTo>
                      <a:cubicBezTo>
                        <a:pt x="1051" y="191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4" y="544"/>
                      </a:cubicBezTo>
                      <a:cubicBezTo>
                        <a:pt x="383" y="544"/>
                        <a:pt x="332" y="526"/>
                        <a:pt x="284" y="496"/>
                      </a:cubicBezTo>
                      <a:cubicBezTo>
                        <a:pt x="158" y="422"/>
                        <a:pt x="148" y="349"/>
                        <a:pt x="400" y="202"/>
                      </a:cubicBezTo>
                      <a:cubicBezTo>
                        <a:pt x="556" y="108"/>
                        <a:pt x="667" y="70"/>
                        <a:pt x="759" y="70"/>
                      </a:cubicBezTo>
                      <a:close/>
                      <a:moveTo>
                        <a:pt x="738" y="0"/>
                      </a:moveTo>
                      <a:cubicBezTo>
                        <a:pt x="617" y="0"/>
                        <a:pt x="475" y="44"/>
                        <a:pt x="295" y="149"/>
                      </a:cubicBezTo>
                      <a:cubicBezTo>
                        <a:pt x="1" y="317"/>
                        <a:pt x="22" y="433"/>
                        <a:pt x="200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5"/>
                      </a:cubicBezTo>
                      <a:cubicBezTo>
                        <a:pt x="1199" y="286"/>
                        <a:pt x="1188" y="181"/>
                        <a:pt x="999" y="76"/>
                      </a:cubicBezTo>
                      <a:cubicBezTo>
                        <a:pt x="919" y="29"/>
                        <a:pt x="835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5" name="Google Shape;898;p53">
              <a:extLst>
                <a:ext uri="{FF2B5EF4-FFF2-40B4-BE49-F238E27FC236}">
                  <a16:creationId xmlns:a16="http://schemas.microsoft.com/office/drawing/2014/main" id="{E08BFD14-00DA-4C78-9808-BE784A00A590}"/>
                </a:ext>
              </a:extLst>
            </p:cNvPr>
            <p:cNvGrpSpPr/>
            <p:nvPr/>
          </p:nvGrpSpPr>
          <p:grpSpPr>
            <a:xfrm>
              <a:off x="1567225" y="2060158"/>
              <a:ext cx="629072" cy="735415"/>
              <a:chOff x="2193460" y="1781543"/>
              <a:chExt cx="747293" cy="873622"/>
            </a:xfrm>
          </p:grpSpPr>
          <p:sp>
            <p:nvSpPr>
              <p:cNvPr id="98" name="Google Shape;899;p53">
                <a:extLst>
                  <a:ext uri="{FF2B5EF4-FFF2-40B4-BE49-F238E27FC236}">
                    <a16:creationId xmlns:a16="http://schemas.microsoft.com/office/drawing/2014/main" id="{8A1B2912-C873-4C01-8B7A-61D4A481318C}"/>
                  </a:ext>
                </a:extLst>
              </p:cNvPr>
              <p:cNvSpPr/>
              <p:nvPr/>
            </p:nvSpPr>
            <p:spPr>
              <a:xfrm>
                <a:off x="2249752" y="2318547"/>
                <a:ext cx="685359" cy="32358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7243" extrusionOk="0">
                    <a:moveTo>
                      <a:pt x="1" y="1"/>
                    </a:moveTo>
                    <a:lnTo>
                      <a:pt x="1" y="1724"/>
                    </a:lnTo>
                    <a:cubicBezTo>
                      <a:pt x="1" y="1829"/>
                      <a:pt x="85" y="1934"/>
                      <a:pt x="232" y="2018"/>
                    </a:cubicBezTo>
                    <a:lnTo>
                      <a:pt x="8953" y="7093"/>
                    </a:lnTo>
                    <a:cubicBezTo>
                      <a:pt x="9131" y="7193"/>
                      <a:pt x="9373" y="7243"/>
                      <a:pt x="9616" y="7243"/>
                    </a:cubicBezTo>
                    <a:cubicBezTo>
                      <a:pt x="9859" y="7243"/>
                      <a:pt x="10103" y="7193"/>
                      <a:pt x="10286" y="7093"/>
                    </a:cubicBezTo>
                    <a:lnTo>
                      <a:pt x="15341" y="4161"/>
                    </a:lnTo>
                    <a:lnTo>
                      <a:pt x="15341" y="2281"/>
                    </a:lnTo>
                    <a:lnTo>
                      <a:pt x="10424" y="5118"/>
                    </a:lnTo>
                    <a:cubicBezTo>
                      <a:pt x="10192" y="5254"/>
                      <a:pt x="9898" y="5317"/>
                      <a:pt x="9604" y="5317"/>
                    </a:cubicBezTo>
                    <a:cubicBezTo>
                      <a:pt x="9320" y="5317"/>
                      <a:pt x="9026" y="5254"/>
                      <a:pt x="8795" y="5118"/>
                    </a:cubicBezTo>
                    <a:lnTo>
                      <a:pt x="74" y="54"/>
                    </a:lnTo>
                    <a:cubicBezTo>
                      <a:pt x="53" y="43"/>
                      <a:pt x="22" y="22"/>
                      <a:pt x="1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Google Shape;900;p53">
                <a:extLst>
                  <a:ext uri="{FF2B5EF4-FFF2-40B4-BE49-F238E27FC236}">
                    <a16:creationId xmlns:a16="http://schemas.microsoft.com/office/drawing/2014/main" id="{3ACBA28F-10F9-40E7-974B-8BE83833E946}"/>
                  </a:ext>
                </a:extLst>
              </p:cNvPr>
              <p:cNvSpPr/>
              <p:nvPr/>
            </p:nvSpPr>
            <p:spPr>
              <a:xfrm>
                <a:off x="2249752" y="1928035"/>
                <a:ext cx="685359" cy="61495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13765" extrusionOk="0">
                    <a:moveTo>
                      <a:pt x="13975" y="0"/>
                    </a:moveTo>
                    <a:lnTo>
                      <a:pt x="232" y="7943"/>
                    </a:lnTo>
                    <a:lnTo>
                      <a:pt x="232" y="7933"/>
                    </a:lnTo>
                    <a:cubicBezTo>
                      <a:pt x="158" y="7985"/>
                      <a:pt x="106" y="8027"/>
                      <a:pt x="64" y="8080"/>
                    </a:cubicBezTo>
                    <a:cubicBezTo>
                      <a:pt x="22" y="8132"/>
                      <a:pt x="1" y="8185"/>
                      <a:pt x="1" y="8237"/>
                    </a:cubicBezTo>
                    <a:cubicBezTo>
                      <a:pt x="1" y="8290"/>
                      <a:pt x="11" y="8332"/>
                      <a:pt x="43" y="8374"/>
                    </a:cubicBezTo>
                    <a:cubicBezTo>
                      <a:pt x="85" y="8437"/>
                      <a:pt x="137" y="8489"/>
                      <a:pt x="221" y="8542"/>
                    </a:cubicBezTo>
                    <a:lnTo>
                      <a:pt x="8942" y="13607"/>
                    </a:lnTo>
                    <a:cubicBezTo>
                      <a:pt x="9120" y="13712"/>
                      <a:pt x="9365" y="13764"/>
                      <a:pt x="9609" y="13764"/>
                    </a:cubicBezTo>
                    <a:cubicBezTo>
                      <a:pt x="9853" y="13764"/>
                      <a:pt x="10098" y="13712"/>
                      <a:pt x="10276" y="13607"/>
                    </a:cubicBezTo>
                    <a:lnTo>
                      <a:pt x="15341" y="10686"/>
                    </a:lnTo>
                    <a:lnTo>
                      <a:pt x="15341" y="9488"/>
                    </a:lnTo>
                    <a:lnTo>
                      <a:pt x="11222" y="11863"/>
                    </a:lnTo>
                    <a:cubicBezTo>
                      <a:pt x="11148" y="11905"/>
                      <a:pt x="11064" y="11927"/>
                      <a:pt x="10979" y="11927"/>
                    </a:cubicBezTo>
                    <a:cubicBezTo>
                      <a:pt x="10919" y="11927"/>
                      <a:pt x="10858" y="11916"/>
                      <a:pt x="10802" y="11894"/>
                    </a:cubicBezTo>
                    <a:cubicBezTo>
                      <a:pt x="10455" y="11736"/>
                      <a:pt x="10040" y="11657"/>
                      <a:pt x="9624" y="11657"/>
                    </a:cubicBezTo>
                    <a:cubicBezTo>
                      <a:pt x="9207" y="11657"/>
                      <a:pt x="8789" y="11736"/>
                      <a:pt x="8437" y="11894"/>
                    </a:cubicBezTo>
                    <a:cubicBezTo>
                      <a:pt x="8354" y="11925"/>
                      <a:pt x="8291" y="11939"/>
                      <a:pt x="8235" y="11939"/>
                    </a:cubicBezTo>
                    <a:cubicBezTo>
                      <a:pt x="8158" y="11939"/>
                      <a:pt x="8097" y="11911"/>
                      <a:pt x="8017" y="11863"/>
                    </a:cubicBezTo>
                    <a:lnTo>
                      <a:pt x="3384" y="9173"/>
                    </a:lnTo>
                    <a:cubicBezTo>
                      <a:pt x="3247" y="9089"/>
                      <a:pt x="3205" y="9036"/>
                      <a:pt x="3342" y="8921"/>
                    </a:cubicBezTo>
                    <a:cubicBezTo>
                      <a:pt x="3783" y="8595"/>
                      <a:pt x="3856" y="8153"/>
                      <a:pt x="3573" y="7786"/>
                    </a:cubicBezTo>
                    <a:cubicBezTo>
                      <a:pt x="3541" y="7733"/>
                      <a:pt x="3499" y="7691"/>
                      <a:pt x="3457" y="7649"/>
                    </a:cubicBezTo>
                    <a:cubicBezTo>
                      <a:pt x="3426" y="7618"/>
                      <a:pt x="3384" y="7586"/>
                      <a:pt x="3342" y="7555"/>
                    </a:cubicBezTo>
                    <a:cubicBezTo>
                      <a:pt x="3331" y="7544"/>
                      <a:pt x="3331" y="7534"/>
                      <a:pt x="3321" y="7523"/>
                    </a:cubicBezTo>
                    <a:cubicBezTo>
                      <a:pt x="3258" y="7460"/>
                      <a:pt x="3279" y="7376"/>
                      <a:pt x="3384" y="7313"/>
                    </a:cubicBezTo>
                    <a:lnTo>
                      <a:pt x="14909" y="662"/>
                    </a:lnTo>
                    <a:cubicBezTo>
                      <a:pt x="14804" y="525"/>
                      <a:pt x="14668" y="410"/>
                      <a:pt x="14531" y="326"/>
                    </a:cubicBezTo>
                    <a:lnTo>
                      <a:pt x="13975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Google Shape;901;p53">
                <a:extLst>
                  <a:ext uri="{FF2B5EF4-FFF2-40B4-BE49-F238E27FC236}">
                    <a16:creationId xmlns:a16="http://schemas.microsoft.com/office/drawing/2014/main" id="{9199267A-FBB4-4140-B104-DB946167FD4A}"/>
                  </a:ext>
                </a:extLst>
              </p:cNvPr>
              <p:cNvSpPr/>
              <p:nvPr/>
            </p:nvSpPr>
            <p:spPr>
              <a:xfrm>
                <a:off x="2687264" y="2066575"/>
                <a:ext cx="247857" cy="219399"/>
              </a:xfrm>
              <a:custGeom>
                <a:avLst/>
                <a:gdLst/>
                <a:ahLst/>
                <a:cxnLst/>
                <a:rect l="l" t="t" r="r" b="b"/>
                <a:pathLst>
                  <a:path w="5548" h="4911" extrusionOk="0">
                    <a:moveTo>
                      <a:pt x="4532" y="1"/>
                    </a:moveTo>
                    <a:cubicBezTo>
                      <a:pt x="3440" y="1"/>
                      <a:pt x="2346" y="243"/>
                      <a:pt x="1513" y="723"/>
                    </a:cubicBezTo>
                    <a:cubicBezTo>
                      <a:pt x="357" y="1386"/>
                      <a:pt x="0" y="2331"/>
                      <a:pt x="441" y="3172"/>
                    </a:cubicBezTo>
                    <a:cubicBezTo>
                      <a:pt x="462" y="3214"/>
                      <a:pt x="493" y="3266"/>
                      <a:pt x="515" y="3308"/>
                    </a:cubicBezTo>
                    <a:cubicBezTo>
                      <a:pt x="546" y="3350"/>
                      <a:pt x="578" y="3392"/>
                      <a:pt x="609" y="3445"/>
                    </a:cubicBezTo>
                    <a:cubicBezTo>
                      <a:pt x="820" y="3718"/>
                      <a:pt x="1103" y="3970"/>
                      <a:pt x="1492" y="4191"/>
                    </a:cubicBezTo>
                    <a:cubicBezTo>
                      <a:pt x="2312" y="4672"/>
                      <a:pt x="3393" y="4911"/>
                      <a:pt x="4477" y="4911"/>
                    </a:cubicBezTo>
                    <a:cubicBezTo>
                      <a:pt x="4837" y="4911"/>
                      <a:pt x="5197" y="4884"/>
                      <a:pt x="5548" y="4832"/>
                    </a:cubicBezTo>
                    <a:lnTo>
                      <a:pt x="5548" y="3340"/>
                    </a:lnTo>
                    <a:cubicBezTo>
                      <a:pt x="5232" y="3487"/>
                      <a:pt x="4917" y="3592"/>
                      <a:pt x="4906" y="3602"/>
                    </a:cubicBezTo>
                    <a:lnTo>
                      <a:pt x="4518" y="3319"/>
                    </a:lnTo>
                    <a:cubicBezTo>
                      <a:pt x="4539" y="3308"/>
                      <a:pt x="4896" y="3161"/>
                      <a:pt x="5190" y="3004"/>
                    </a:cubicBezTo>
                    <a:lnTo>
                      <a:pt x="4738" y="2678"/>
                    </a:lnTo>
                    <a:lnTo>
                      <a:pt x="4581" y="2552"/>
                    </a:lnTo>
                    <a:cubicBezTo>
                      <a:pt x="4497" y="2573"/>
                      <a:pt x="4402" y="2594"/>
                      <a:pt x="4318" y="2605"/>
                    </a:cubicBezTo>
                    <a:cubicBezTo>
                      <a:pt x="4129" y="2657"/>
                      <a:pt x="3961" y="2689"/>
                      <a:pt x="3804" y="2699"/>
                    </a:cubicBezTo>
                    <a:cubicBezTo>
                      <a:pt x="3752" y="2704"/>
                      <a:pt x="3701" y="2707"/>
                      <a:pt x="3652" y="2707"/>
                    </a:cubicBezTo>
                    <a:cubicBezTo>
                      <a:pt x="3512" y="2707"/>
                      <a:pt x="3382" y="2685"/>
                      <a:pt x="3257" y="2647"/>
                    </a:cubicBezTo>
                    <a:cubicBezTo>
                      <a:pt x="3152" y="2626"/>
                      <a:pt x="3057" y="2584"/>
                      <a:pt x="2963" y="2521"/>
                    </a:cubicBezTo>
                    <a:cubicBezTo>
                      <a:pt x="2396" y="2194"/>
                      <a:pt x="2522" y="1837"/>
                      <a:pt x="3078" y="1512"/>
                    </a:cubicBezTo>
                    <a:lnTo>
                      <a:pt x="3131" y="1480"/>
                    </a:lnTo>
                    <a:lnTo>
                      <a:pt x="2637" y="1102"/>
                    </a:lnTo>
                    <a:lnTo>
                      <a:pt x="2942" y="924"/>
                    </a:lnTo>
                    <a:lnTo>
                      <a:pt x="3456" y="1312"/>
                    </a:lnTo>
                    <a:cubicBezTo>
                      <a:pt x="3772" y="1165"/>
                      <a:pt x="4077" y="1060"/>
                      <a:pt x="4087" y="1050"/>
                    </a:cubicBezTo>
                    <a:lnTo>
                      <a:pt x="4486" y="1333"/>
                    </a:lnTo>
                    <a:cubicBezTo>
                      <a:pt x="4465" y="1333"/>
                      <a:pt x="4150" y="1491"/>
                      <a:pt x="3877" y="1627"/>
                    </a:cubicBezTo>
                    <a:lnTo>
                      <a:pt x="4465" y="2058"/>
                    </a:lnTo>
                    <a:cubicBezTo>
                      <a:pt x="4817" y="1951"/>
                      <a:pt x="5079" y="1900"/>
                      <a:pt x="5306" y="1900"/>
                    </a:cubicBezTo>
                    <a:cubicBezTo>
                      <a:pt x="5391" y="1900"/>
                      <a:pt x="5470" y="1907"/>
                      <a:pt x="5548" y="1921"/>
                    </a:cubicBezTo>
                    <a:lnTo>
                      <a:pt x="5548" y="72"/>
                    </a:lnTo>
                    <a:cubicBezTo>
                      <a:pt x="5215" y="25"/>
                      <a:pt x="4874" y="1"/>
                      <a:pt x="45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Google Shape;902;p53">
                <a:extLst>
                  <a:ext uri="{FF2B5EF4-FFF2-40B4-BE49-F238E27FC236}">
                    <a16:creationId xmlns:a16="http://schemas.microsoft.com/office/drawing/2014/main" id="{6F4856D5-EFD0-46AD-9DA9-4CF716BC48A4}"/>
                  </a:ext>
                </a:extLst>
              </p:cNvPr>
              <p:cNvSpPr/>
              <p:nvPr/>
            </p:nvSpPr>
            <p:spPr>
              <a:xfrm>
                <a:off x="2236617" y="1920485"/>
                <a:ext cx="698494" cy="734680"/>
              </a:xfrm>
              <a:custGeom>
                <a:avLst/>
                <a:gdLst/>
                <a:ahLst/>
                <a:cxnLst/>
                <a:rect l="l" t="t" r="r" b="b"/>
                <a:pathLst>
                  <a:path w="15635" h="16445" extrusionOk="0">
                    <a:moveTo>
                      <a:pt x="13975" y="1"/>
                    </a:moveTo>
                    <a:lnTo>
                      <a:pt x="379" y="7850"/>
                    </a:lnTo>
                    <a:cubicBezTo>
                      <a:pt x="137" y="7997"/>
                      <a:pt x="1" y="8196"/>
                      <a:pt x="1" y="8406"/>
                    </a:cubicBezTo>
                    <a:lnTo>
                      <a:pt x="1" y="8417"/>
                    </a:lnTo>
                    <a:lnTo>
                      <a:pt x="1" y="8627"/>
                    </a:lnTo>
                    <a:lnTo>
                      <a:pt x="1" y="10634"/>
                    </a:lnTo>
                    <a:cubicBezTo>
                      <a:pt x="1" y="10855"/>
                      <a:pt x="137" y="11044"/>
                      <a:pt x="379" y="11191"/>
                    </a:cubicBezTo>
                    <a:lnTo>
                      <a:pt x="9099" y="16255"/>
                    </a:lnTo>
                    <a:cubicBezTo>
                      <a:pt x="9320" y="16381"/>
                      <a:pt x="9614" y="16444"/>
                      <a:pt x="9908" y="16444"/>
                    </a:cubicBezTo>
                    <a:cubicBezTo>
                      <a:pt x="10202" y="16444"/>
                      <a:pt x="10496" y="16381"/>
                      <a:pt x="10728" y="16255"/>
                    </a:cubicBezTo>
                    <a:lnTo>
                      <a:pt x="15635" y="13418"/>
                    </a:lnTo>
                    <a:lnTo>
                      <a:pt x="15635" y="13250"/>
                    </a:lnTo>
                    <a:lnTo>
                      <a:pt x="15635" y="13071"/>
                    </a:lnTo>
                    <a:lnTo>
                      <a:pt x="10580" y="16003"/>
                    </a:lnTo>
                    <a:cubicBezTo>
                      <a:pt x="10397" y="16103"/>
                      <a:pt x="10153" y="16153"/>
                      <a:pt x="9910" y="16153"/>
                    </a:cubicBezTo>
                    <a:cubicBezTo>
                      <a:pt x="9667" y="16153"/>
                      <a:pt x="9425" y="16103"/>
                      <a:pt x="9247" y="16003"/>
                    </a:cubicBezTo>
                    <a:lnTo>
                      <a:pt x="526" y="10928"/>
                    </a:lnTo>
                    <a:cubicBezTo>
                      <a:pt x="379" y="10844"/>
                      <a:pt x="295" y="10739"/>
                      <a:pt x="295" y="10634"/>
                    </a:cubicBezTo>
                    <a:lnTo>
                      <a:pt x="295" y="8911"/>
                    </a:lnTo>
                    <a:cubicBezTo>
                      <a:pt x="316" y="8932"/>
                      <a:pt x="347" y="8953"/>
                      <a:pt x="368" y="8964"/>
                    </a:cubicBezTo>
                    <a:lnTo>
                      <a:pt x="9089" y="14028"/>
                    </a:lnTo>
                    <a:cubicBezTo>
                      <a:pt x="9320" y="14164"/>
                      <a:pt x="9614" y="14227"/>
                      <a:pt x="9898" y="14227"/>
                    </a:cubicBezTo>
                    <a:cubicBezTo>
                      <a:pt x="10192" y="14227"/>
                      <a:pt x="10486" y="14164"/>
                      <a:pt x="10718" y="14028"/>
                    </a:cubicBezTo>
                    <a:lnTo>
                      <a:pt x="15635" y="11191"/>
                    </a:lnTo>
                    <a:lnTo>
                      <a:pt x="15635" y="11023"/>
                    </a:lnTo>
                    <a:lnTo>
                      <a:pt x="15635" y="10855"/>
                    </a:lnTo>
                    <a:lnTo>
                      <a:pt x="10570" y="13776"/>
                    </a:lnTo>
                    <a:cubicBezTo>
                      <a:pt x="10392" y="13881"/>
                      <a:pt x="10147" y="13933"/>
                      <a:pt x="9903" y="13933"/>
                    </a:cubicBezTo>
                    <a:cubicBezTo>
                      <a:pt x="9659" y="13933"/>
                      <a:pt x="9414" y="13881"/>
                      <a:pt x="9236" y="13776"/>
                    </a:cubicBezTo>
                    <a:lnTo>
                      <a:pt x="515" y="8711"/>
                    </a:lnTo>
                    <a:cubicBezTo>
                      <a:pt x="431" y="8658"/>
                      <a:pt x="379" y="8606"/>
                      <a:pt x="337" y="8543"/>
                    </a:cubicBezTo>
                    <a:cubicBezTo>
                      <a:pt x="305" y="8501"/>
                      <a:pt x="295" y="8459"/>
                      <a:pt x="295" y="8406"/>
                    </a:cubicBezTo>
                    <a:cubicBezTo>
                      <a:pt x="295" y="8354"/>
                      <a:pt x="316" y="8301"/>
                      <a:pt x="358" y="8249"/>
                    </a:cubicBezTo>
                    <a:cubicBezTo>
                      <a:pt x="400" y="8196"/>
                      <a:pt x="452" y="8154"/>
                      <a:pt x="526" y="8102"/>
                    </a:cubicBezTo>
                    <a:lnTo>
                      <a:pt x="526" y="8112"/>
                    </a:lnTo>
                    <a:lnTo>
                      <a:pt x="14269" y="169"/>
                    </a:lnTo>
                    <a:lnTo>
                      <a:pt x="14122" y="85"/>
                    </a:lnTo>
                    <a:lnTo>
                      <a:pt x="13975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Google Shape;903;p53">
                <a:extLst>
                  <a:ext uri="{FF2B5EF4-FFF2-40B4-BE49-F238E27FC236}">
                    <a16:creationId xmlns:a16="http://schemas.microsoft.com/office/drawing/2014/main" id="{1E559ABC-CDEF-4C14-A290-29999CFD7C7C}"/>
                  </a:ext>
                </a:extLst>
              </p:cNvPr>
              <p:cNvSpPr/>
              <p:nvPr/>
            </p:nvSpPr>
            <p:spPr>
              <a:xfrm>
                <a:off x="2392894" y="1957610"/>
                <a:ext cx="542220" cy="503800"/>
              </a:xfrm>
              <a:custGeom>
                <a:avLst/>
                <a:gdLst/>
                <a:ahLst/>
                <a:cxnLst/>
                <a:rect l="l" t="t" r="r" b="b"/>
                <a:pathLst>
                  <a:path w="12137" h="11277" extrusionOk="0">
                    <a:moveTo>
                      <a:pt x="5113" y="7452"/>
                    </a:moveTo>
                    <a:cubicBezTo>
                      <a:pt x="5507" y="7452"/>
                      <a:pt x="5901" y="7539"/>
                      <a:pt x="6200" y="7712"/>
                    </a:cubicBezTo>
                    <a:cubicBezTo>
                      <a:pt x="6799" y="8059"/>
                      <a:pt x="6799" y="8626"/>
                      <a:pt x="6190" y="8973"/>
                    </a:cubicBezTo>
                    <a:cubicBezTo>
                      <a:pt x="5890" y="9146"/>
                      <a:pt x="5496" y="9233"/>
                      <a:pt x="5102" y="9233"/>
                    </a:cubicBezTo>
                    <a:cubicBezTo>
                      <a:pt x="4708" y="9233"/>
                      <a:pt x="4314" y="9146"/>
                      <a:pt x="4015" y="8973"/>
                    </a:cubicBezTo>
                    <a:cubicBezTo>
                      <a:pt x="3416" y="8626"/>
                      <a:pt x="3426" y="8059"/>
                      <a:pt x="4025" y="7712"/>
                    </a:cubicBezTo>
                    <a:cubicBezTo>
                      <a:pt x="4325" y="7539"/>
                      <a:pt x="4719" y="7452"/>
                      <a:pt x="5113" y="7452"/>
                    </a:cubicBezTo>
                    <a:close/>
                    <a:moveTo>
                      <a:pt x="11705" y="0"/>
                    </a:moveTo>
                    <a:lnTo>
                      <a:pt x="180" y="6651"/>
                    </a:lnTo>
                    <a:cubicBezTo>
                      <a:pt x="75" y="6714"/>
                      <a:pt x="54" y="6798"/>
                      <a:pt x="117" y="6861"/>
                    </a:cubicBezTo>
                    <a:cubicBezTo>
                      <a:pt x="127" y="6872"/>
                      <a:pt x="127" y="6882"/>
                      <a:pt x="138" y="6893"/>
                    </a:cubicBezTo>
                    <a:cubicBezTo>
                      <a:pt x="180" y="6924"/>
                      <a:pt x="222" y="6956"/>
                      <a:pt x="253" y="6987"/>
                    </a:cubicBezTo>
                    <a:cubicBezTo>
                      <a:pt x="295" y="7029"/>
                      <a:pt x="337" y="7071"/>
                      <a:pt x="369" y="7124"/>
                    </a:cubicBezTo>
                    <a:cubicBezTo>
                      <a:pt x="652" y="7491"/>
                      <a:pt x="579" y="7933"/>
                      <a:pt x="138" y="8259"/>
                    </a:cubicBezTo>
                    <a:cubicBezTo>
                      <a:pt x="1" y="8374"/>
                      <a:pt x="43" y="8427"/>
                      <a:pt x="180" y="8511"/>
                    </a:cubicBezTo>
                    <a:lnTo>
                      <a:pt x="4813" y="11201"/>
                    </a:lnTo>
                    <a:cubicBezTo>
                      <a:pt x="4893" y="11249"/>
                      <a:pt x="4954" y="11277"/>
                      <a:pt x="5031" y="11277"/>
                    </a:cubicBezTo>
                    <a:cubicBezTo>
                      <a:pt x="5087" y="11277"/>
                      <a:pt x="5150" y="11263"/>
                      <a:pt x="5233" y="11232"/>
                    </a:cubicBezTo>
                    <a:cubicBezTo>
                      <a:pt x="5585" y="11074"/>
                      <a:pt x="6003" y="10995"/>
                      <a:pt x="6420" y="10995"/>
                    </a:cubicBezTo>
                    <a:cubicBezTo>
                      <a:pt x="6836" y="10995"/>
                      <a:pt x="7251" y="11074"/>
                      <a:pt x="7598" y="11232"/>
                    </a:cubicBezTo>
                    <a:cubicBezTo>
                      <a:pt x="7654" y="11254"/>
                      <a:pt x="7715" y="11265"/>
                      <a:pt x="7775" y="11265"/>
                    </a:cubicBezTo>
                    <a:cubicBezTo>
                      <a:pt x="7860" y="11265"/>
                      <a:pt x="7944" y="11243"/>
                      <a:pt x="8018" y="11201"/>
                    </a:cubicBezTo>
                    <a:lnTo>
                      <a:pt x="12137" y="8826"/>
                    </a:lnTo>
                    <a:lnTo>
                      <a:pt x="12137" y="7271"/>
                    </a:lnTo>
                    <a:cubicBezTo>
                      <a:pt x="11786" y="7323"/>
                      <a:pt x="11426" y="7350"/>
                      <a:pt x="11066" y="7350"/>
                    </a:cubicBezTo>
                    <a:cubicBezTo>
                      <a:pt x="9982" y="7350"/>
                      <a:pt x="8901" y="7111"/>
                      <a:pt x="8081" y="6630"/>
                    </a:cubicBezTo>
                    <a:cubicBezTo>
                      <a:pt x="7692" y="6409"/>
                      <a:pt x="7409" y="6157"/>
                      <a:pt x="7198" y="5884"/>
                    </a:cubicBezTo>
                    <a:cubicBezTo>
                      <a:pt x="7167" y="5831"/>
                      <a:pt x="7135" y="5789"/>
                      <a:pt x="7104" y="5747"/>
                    </a:cubicBezTo>
                    <a:cubicBezTo>
                      <a:pt x="7082" y="5705"/>
                      <a:pt x="7051" y="5653"/>
                      <a:pt x="7030" y="5611"/>
                    </a:cubicBezTo>
                    <a:cubicBezTo>
                      <a:pt x="6589" y="4770"/>
                      <a:pt x="6946" y="3825"/>
                      <a:pt x="8102" y="3162"/>
                    </a:cubicBezTo>
                    <a:cubicBezTo>
                      <a:pt x="8935" y="2682"/>
                      <a:pt x="10029" y="2440"/>
                      <a:pt x="11121" y="2440"/>
                    </a:cubicBezTo>
                    <a:cubicBezTo>
                      <a:pt x="11463" y="2440"/>
                      <a:pt x="11804" y="2464"/>
                      <a:pt x="12137" y="2511"/>
                    </a:cubicBezTo>
                    <a:lnTo>
                      <a:pt x="12137" y="1061"/>
                    </a:lnTo>
                    <a:cubicBezTo>
                      <a:pt x="12137" y="715"/>
                      <a:pt x="11969" y="305"/>
                      <a:pt x="11705" y="0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Google Shape;904;p53">
                <a:extLst>
                  <a:ext uri="{FF2B5EF4-FFF2-40B4-BE49-F238E27FC236}">
                    <a16:creationId xmlns:a16="http://schemas.microsoft.com/office/drawing/2014/main" id="{F1A70368-5A28-4436-AA41-7A8BB7CA803B}"/>
                  </a:ext>
                </a:extLst>
              </p:cNvPr>
              <p:cNvSpPr/>
              <p:nvPr/>
            </p:nvSpPr>
            <p:spPr>
              <a:xfrm>
                <a:off x="2545507" y="2290490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8"/>
                      <a:pt x="609" y="261"/>
                    </a:cubicBezTo>
                    <a:cubicBezTo>
                      <a:pt x="10" y="608"/>
                      <a:pt x="0" y="1175"/>
                      <a:pt x="599" y="1522"/>
                    </a:cubicBezTo>
                    <a:cubicBezTo>
                      <a:pt x="898" y="1695"/>
                      <a:pt x="1292" y="1782"/>
                      <a:pt x="1686" y="1782"/>
                    </a:cubicBezTo>
                    <a:cubicBezTo>
                      <a:pt x="2080" y="1782"/>
                      <a:pt x="2474" y="1695"/>
                      <a:pt x="2774" y="1522"/>
                    </a:cubicBezTo>
                    <a:cubicBezTo>
                      <a:pt x="3383" y="1175"/>
                      <a:pt x="3383" y="608"/>
                      <a:pt x="2784" y="261"/>
                    </a:cubicBezTo>
                    <a:cubicBezTo>
                      <a:pt x="2485" y="88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Google Shape;905;p53">
                <a:extLst>
                  <a:ext uri="{FF2B5EF4-FFF2-40B4-BE49-F238E27FC236}">
                    <a16:creationId xmlns:a16="http://schemas.microsoft.com/office/drawing/2014/main" id="{9A5204A4-4BB0-446A-A96A-4FD9506A61B8}"/>
                  </a:ext>
                </a:extLst>
              </p:cNvPr>
              <p:cNvSpPr/>
              <p:nvPr/>
            </p:nvSpPr>
            <p:spPr>
              <a:xfrm>
                <a:off x="2794263" y="2107811"/>
                <a:ext cx="140860" cy="7702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1724" extrusionOk="0">
                    <a:moveTo>
                      <a:pt x="1166" y="872"/>
                    </a:moveTo>
                    <a:lnTo>
                      <a:pt x="1671" y="1250"/>
                    </a:lnTo>
                    <a:cubicBezTo>
                      <a:pt x="1502" y="1294"/>
                      <a:pt x="1385" y="1315"/>
                      <a:pt x="1293" y="1315"/>
                    </a:cubicBezTo>
                    <a:cubicBezTo>
                      <a:pt x="1207" y="1315"/>
                      <a:pt x="1143" y="1297"/>
                      <a:pt x="1082" y="1261"/>
                    </a:cubicBezTo>
                    <a:cubicBezTo>
                      <a:pt x="914" y="1166"/>
                      <a:pt x="925" y="1030"/>
                      <a:pt x="1166" y="872"/>
                    </a:cubicBezTo>
                    <a:close/>
                    <a:moveTo>
                      <a:pt x="547" y="1"/>
                    </a:moveTo>
                    <a:lnTo>
                      <a:pt x="242" y="179"/>
                    </a:lnTo>
                    <a:lnTo>
                      <a:pt x="736" y="557"/>
                    </a:lnTo>
                    <a:lnTo>
                      <a:pt x="683" y="589"/>
                    </a:lnTo>
                    <a:cubicBezTo>
                      <a:pt x="127" y="914"/>
                      <a:pt x="1" y="1271"/>
                      <a:pt x="568" y="1598"/>
                    </a:cubicBezTo>
                    <a:cubicBezTo>
                      <a:pt x="662" y="1661"/>
                      <a:pt x="757" y="1703"/>
                      <a:pt x="862" y="1724"/>
                    </a:cubicBezTo>
                    <a:cubicBezTo>
                      <a:pt x="1619" y="1587"/>
                      <a:pt x="2385" y="1440"/>
                      <a:pt x="3153" y="1303"/>
                    </a:cubicBezTo>
                    <a:lnTo>
                      <a:pt x="3153" y="998"/>
                    </a:lnTo>
                    <a:cubicBezTo>
                      <a:pt x="3075" y="984"/>
                      <a:pt x="2996" y="977"/>
                      <a:pt x="2911" y="977"/>
                    </a:cubicBezTo>
                    <a:cubicBezTo>
                      <a:pt x="2684" y="977"/>
                      <a:pt x="2422" y="1028"/>
                      <a:pt x="2070" y="1135"/>
                    </a:cubicBezTo>
                    <a:lnTo>
                      <a:pt x="1482" y="704"/>
                    </a:lnTo>
                    <a:cubicBezTo>
                      <a:pt x="1755" y="568"/>
                      <a:pt x="2070" y="410"/>
                      <a:pt x="2091" y="410"/>
                    </a:cubicBezTo>
                    <a:lnTo>
                      <a:pt x="1692" y="127"/>
                    </a:lnTo>
                    <a:cubicBezTo>
                      <a:pt x="1682" y="137"/>
                      <a:pt x="1377" y="242"/>
                      <a:pt x="1061" y="389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Google Shape;906;p53">
                <a:extLst>
                  <a:ext uri="{FF2B5EF4-FFF2-40B4-BE49-F238E27FC236}">
                    <a16:creationId xmlns:a16="http://schemas.microsoft.com/office/drawing/2014/main" id="{97F6FCCE-5891-4024-B185-4AC658D20EBC}"/>
                  </a:ext>
                </a:extLst>
              </p:cNvPr>
              <p:cNvSpPr/>
              <p:nvPr/>
            </p:nvSpPr>
            <p:spPr>
              <a:xfrm>
                <a:off x="2832774" y="2166023"/>
                <a:ext cx="107979" cy="61517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377" extrusionOk="0">
                    <a:moveTo>
                      <a:pt x="2291" y="0"/>
                    </a:moveTo>
                    <a:cubicBezTo>
                      <a:pt x="1523" y="137"/>
                      <a:pt x="757" y="284"/>
                      <a:pt x="0" y="421"/>
                    </a:cubicBezTo>
                    <a:cubicBezTo>
                      <a:pt x="125" y="459"/>
                      <a:pt x="255" y="481"/>
                      <a:pt x="395" y="481"/>
                    </a:cubicBezTo>
                    <a:cubicBezTo>
                      <a:pt x="444" y="481"/>
                      <a:pt x="495" y="478"/>
                      <a:pt x="547" y="473"/>
                    </a:cubicBezTo>
                    <a:cubicBezTo>
                      <a:pt x="704" y="463"/>
                      <a:pt x="872" y="431"/>
                      <a:pt x="1061" y="379"/>
                    </a:cubicBezTo>
                    <a:cubicBezTo>
                      <a:pt x="1145" y="368"/>
                      <a:pt x="1240" y="347"/>
                      <a:pt x="1324" y="326"/>
                    </a:cubicBezTo>
                    <a:lnTo>
                      <a:pt x="1481" y="452"/>
                    </a:lnTo>
                    <a:lnTo>
                      <a:pt x="1933" y="778"/>
                    </a:lnTo>
                    <a:cubicBezTo>
                      <a:pt x="1639" y="935"/>
                      <a:pt x="1282" y="1082"/>
                      <a:pt x="1261" y="1093"/>
                    </a:cubicBezTo>
                    <a:lnTo>
                      <a:pt x="1649" y="1376"/>
                    </a:lnTo>
                    <a:cubicBezTo>
                      <a:pt x="1660" y="1366"/>
                      <a:pt x="1975" y="1261"/>
                      <a:pt x="2291" y="1114"/>
                    </a:cubicBezTo>
                    <a:lnTo>
                      <a:pt x="2291" y="568"/>
                    </a:lnTo>
                    <a:cubicBezTo>
                      <a:pt x="2406" y="473"/>
                      <a:pt x="2417" y="379"/>
                      <a:pt x="2343" y="295"/>
                    </a:cubicBezTo>
                    <a:cubicBezTo>
                      <a:pt x="2322" y="274"/>
                      <a:pt x="2312" y="263"/>
                      <a:pt x="2291" y="253"/>
                    </a:cubicBezTo>
                    <a:lnTo>
                      <a:pt x="2291" y="147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Google Shape;907;p53">
                <a:extLst>
                  <a:ext uri="{FF2B5EF4-FFF2-40B4-BE49-F238E27FC236}">
                    <a16:creationId xmlns:a16="http://schemas.microsoft.com/office/drawing/2014/main" id="{ACC7BAC8-EF72-434F-816F-AD7CAC41934C}"/>
                  </a:ext>
                </a:extLst>
              </p:cNvPr>
              <p:cNvSpPr/>
              <p:nvPr/>
            </p:nvSpPr>
            <p:spPr>
              <a:xfrm>
                <a:off x="2835097" y="2146768"/>
                <a:ext cx="33819" cy="19791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3" extrusionOk="0">
                    <a:moveTo>
                      <a:pt x="252" y="0"/>
                    </a:moveTo>
                    <a:cubicBezTo>
                      <a:pt x="11" y="158"/>
                      <a:pt x="0" y="294"/>
                      <a:pt x="168" y="389"/>
                    </a:cubicBezTo>
                    <a:cubicBezTo>
                      <a:pt x="229" y="425"/>
                      <a:pt x="293" y="443"/>
                      <a:pt x="379" y="443"/>
                    </a:cubicBezTo>
                    <a:cubicBezTo>
                      <a:pt x="471" y="443"/>
                      <a:pt x="588" y="422"/>
                      <a:pt x="757" y="378"/>
                    </a:cubicBez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Google Shape;908;p53">
                <a:extLst>
                  <a:ext uri="{FF2B5EF4-FFF2-40B4-BE49-F238E27FC236}">
                    <a16:creationId xmlns:a16="http://schemas.microsoft.com/office/drawing/2014/main" id="{C9230EEB-2BEE-448B-BBEF-9EB250CF704C}"/>
                  </a:ext>
                </a:extLst>
              </p:cNvPr>
              <p:cNvSpPr/>
              <p:nvPr/>
            </p:nvSpPr>
            <p:spPr>
              <a:xfrm>
                <a:off x="2270884" y="2178220"/>
                <a:ext cx="664228" cy="323447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7240" extrusionOk="0">
                    <a:moveTo>
                      <a:pt x="0" y="1"/>
                    </a:moveTo>
                    <a:lnTo>
                      <a:pt x="0" y="1608"/>
                    </a:lnTo>
                    <a:lnTo>
                      <a:pt x="0" y="1724"/>
                    </a:lnTo>
                    <a:cubicBezTo>
                      <a:pt x="0" y="1829"/>
                      <a:pt x="84" y="1934"/>
                      <a:pt x="231" y="2018"/>
                    </a:cubicBezTo>
                    <a:lnTo>
                      <a:pt x="8952" y="7082"/>
                    </a:lnTo>
                    <a:cubicBezTo>
                      <a:pt x="9131" y="7187"/>
                      <a:pt x="9372" y="7240"/>
                      <a:pt x="9615" y="7240"/>
                    </a:cubicBezTo>
                    <a:cubicBezTo>
                      <a:pt x="9858" y="7240"/>
                      <a:pt x="10103" y="7187"/>
                      <a:pt x="10287" y="7082"/>
                    </a:cubicBezTo>
                    <a:lnTo>
                      <a:pt x="14868" y="4434"/>
                    </a:lnTo>
                    <a:lnTo>
                      <a:pt x="14868" y="2553"/>
                    </a:lnTo>
                    <a:lnTo>
                      <a:pt x="10423" y="5117"/>
                    </a:lnTo>
                    <a:cubicBezTo>
                      <a:pt x="10203" y="5254"/>
                      <a:pt x="9908" y="5317"/>
                      <a:pt x="9603" y="5317"/>
                    </a:cubicBezTo>
                    <a:cubicBezTo>
                      <a:pt x="9309" y="5317"/>
                      <a:pt x="9015" y="5254"/>
                      <a:pt x="8795" y="5117"/>
                    </a:cubicBezTo>
                    <a:lnTo>
                      <a:pt x="74" y="53"/>
                    </a:lnTo>
                    <a:cubicBezTo>
                      <a:pt x="53" y="32"/>
                      <a:pt x="21" y="22"/>
                      <a:pt x="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Google Shape;909;p53">
                <a:extLst>
                  <a:ext uri="{FF2B5EF4-FFF2-40B4-BE49-F238E27FC236}">
                    <a16:creationId xmlns:a16="http://schemas.microsoft.com/office/drawing/2014/main" id="{E024621A-3C2F-41CF-A0C5-2E1B770B432B}"/>
                  </a:ext>
                </a:extLst>
              </p:cNvPr>
              <p:cNvSpPr/>
              <p:nvPr/>
            </p:nvSpPr>
            <p:spPr>
              <a:xfrm>
                <a:off x="2856229" y="2006441"/>
                <a:ext cx="33819" cy="19746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2" extrusionOk="0">
                    <a:moveTo>
                      <a:pt x="253" y="0"/>
                    </a:moveTo>
                    <a:cubicBezTo>
                      <a:pt x="11" y="157"/>
                      <a:pt x="1" y="283"/>
                      <a:pt x="169" y="378"/>
                    </a:cubicBezTo>
                    <a:cubicBezTo>
                      <a:pt x="232" y="420"/>
                      <a:pt x="297" y="441"/>
                      <a:pt x="388" y="441"/>
                    </a:cubicBezTo>
                    <a:cubicBezTo>
                      <a:pt x="478" y="441"/>
                      <a:pt x="594" y="420"/>
                      <a:pt x="757" y="37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Google Shape;910;p53">
                <a:extLst>
                  <a:ext uri="{FF2B5EF4-FFF2-40B4-BE49-F238E27FC236}">
                    <a16:creationId xmlns:a16="http://schemas.microsoft.com/office/drawing/2014/main" id="{EFF3B97A-58A8-4D09-8AC3-B305BBF53E37}"/>
                  </a:ext>
                </a:extLst>
              </p:cNvPr>
              <p:cNvSpPr/>
              <p:nvPr/>
            </p:nvSpPr>
            <p:spPr>
              <a:xfrm>
                <a:off x="2708351" y="1928035"/>
                <a:ext cx="226770" cy="217523"/>
              </a:xfrm>
              <a:custGeom>
                <a:avLst/>
                <a:gdLst/>
                <a:ahLst/>
                <a:cxnLst/>
                <a:rect l="l" t="t" r="r" b="b"/>
                <a:pathLst>
                  <a:path w="5076" h="4869" extrusionOk="0">
                    <a:moveTo>
                      <a:pt x="3710" y="0"/>
                    </a:moveTo>
                    <a:cubicBezTo>
                      <a:pt x="2900" y="95"/>
                      <a:pt x="2134" y="315"/>
                      <a:pt x="1513" y="683"/>
                    </a:cubicBezTo>
                    <a:cubicBezTo>
                      <a:pt x="358" y="1345"/>
                      <a:pt x="0" y="2290"/>
                      <a:pt x="442" y="3131"/>
                    </a:cubicBezTo>
                    <a:cubicBezTo>
                      <a:pt x="463" y="3173"/>
                      <a:pt x="495" y="3215"/>
                      <a:pt x="516" y="3268"/>
                    </a:cubicBezTo>
                    <a:lnTo>
                      <a:pt x="610" y="3394"/>
                    </a:lnTo>
                    <a:cubicBezTo>
                      <a:pt x="820" y="3667"/>
                      <a:pt x="1104" y="3930"/>
                      <a:pt x="1492" y="4151"/>
                    </a:cubicBezTo>
                    <a:cubicBezTo>
                      <a:pt x="2317" y="4629"/>
                      <a:pt x="3396" y="4869"/>
                      <a:pt x="4477" y="4869"/>
                    </a:cubicBezTo>
                    <a:cubicBezTo>
                      <a:pt x="4677" y="4869"/>
                      <a:pt x="4877" y="4860"/>
                      <a:pt x="5076" y="4844"/>
                    </a:cubicBezTo>
                    <a:lnTo>
                      <a:pt x="5076" y="3499"/>
                    </a:lnTo>
                    <a:cubicBezTo>
                      <a:pt x="4981" y="3530"/>
                      <a:pt x="4908" y="3562"/>
                      <a:pt x="4897" y="3562"/>
                    </a:cubicBezTo>
                    <a:lnTo>
                      <a:pt x="4518" y="3278"/>
                    </a:lnTo>
                    <a:cubicBezTo>
                      <a:pt x="4539" y="3268"/>
                      <a:pt x="4813" y="3152"/>
                      <a:pt x="5076" y="3026"/>
                    </a:cubicBezTo>
                    <a:lnTo>
                      <a:pt x="5076" y="2879"/>
                    </a:lnTo>
                    <a:lnTo>
                      <a:pt x="4739" y="2638"/>
                    </a:lnTo>
                    <a:lnTo>
                      <a:pt x="4581" y="2512"/>
                    </a:lnTo>
                    <a:cubicBezTo>
                      <a:pt x="4497" y="2533"/>
                      <a:pt x="4413" y="2543"/>
                      <a:pt x="4319" y="2564"/>
                    </a:cubicBezTo>
                    <a:cubicBezTo>
                      <a:pt x="4130" y="2617"/>
                      <a:pt x="3962" y="2648"/>
                      <a:pt x="3804" y="2659"/>
                    </a:cubicBezTo>
                    <a:cubicBezTo>
                      <a:pt x="3753" y="2664"/>
                      <a:pt x="3702" y="2667"/>
                      <a:pt x="3654" y="2667"/>
                    </a:cubicBezTo>
                    <a:cubicBezTo>
                      <a:pt x="3513" y="2667"/>
                      <a:pt x="3382" y="2645"/>
                      <a:pt x="3258" y="2606"/>
                    </a:cubicBezTo>
                    <a:cubicBezTo>
                      <a:pt x="3152" y="2575"/>
                      <a:pt x="3058" y="2533"/>
                      <a:pt x="2963" y="2480"/>
                    </a:cubicBezTo>
                    <a:cubicBezTo>
                      <a:pt x="2396" y="2154"/>
                      <a:pt x="2522" y="1786"/>
                      <a:pt x="3079" y="1471"/>
                    </a:cubicBezTo>
                    <a:lnTo>
                      <a:pt x="3131" y="1440"/>
                    </a:lnTo>
                    <a:lnTo>
                      <a:pt x="2627" y="1062"/>
                    </a:lnTo>
                    <a:lnTo>
                      <a:pt x="2932" y="883"/>
                    </a:lnTo>
                    <a:lnTo>
                      <a:pt x="3458" y="1272"/>
                    </a:lnTo>
                    <a:cubicBezTo>
                      <a:pt x="3773" y="1125"/>
                      <a:pt x="4077" y="1009"/>
                      <a:pt x="4088" y="1009"/>
                    </a:cubicBezTo>
                    <a:lnTo>
                      <a:pt x="4487" y="1293"/>
                    </a:lnTo>
                    <a:cubicBezTo>
                      <a:pt x="4466" y="1293"/>
                      <a:pt x="4151" y="1450"/>
                      <a:pt x="3878" y="1587"/>
                    </a:cubicBezTo>
                    <a:lnTo>
                      <a:pt x="4466" y="2017"/>
                    </a:lnTo>
                    <a:cubicBezTo>
                      <a:pt x="4697" y="1944"/>
                      <a:pt x="4897" y="1902"/>
                      <a:pt x="5076" y="1870"/>
                    </a:cubicBezTo>
                    <a:lnTo>
                      <a:pt x="5076" y="1723"/>
                    </a:lnTo>
                    <a:cubicBezTo>
                      <a:pt x="5076" y="1219"/>
                      <a:pt x="4707" y="588"/>
                      <a:pt x="4266" y="326"/>
                    </a:cubicBezTo>
                    <a:lnTo>
                      <a:pt x="37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Google Shape;911;p53">
                <a:extLst>
                  <a:ext uri="{FF2B5EF4-FFF2-40B4-BE49-F238E27FC236}">
                    <a16:creationId xmlns:a16="http://schemas.microsoft.com/office/drawing/2014/main" id="{B2904CF9-8035-4287-992B-D161B8C14B0C}"/>
                  </a:ext>
                </a:extLst>
              </p:cNvPr>
              <p:cNvSpPr/>
              <p:nvPr/>
            </p:nvSpPr>
            <p:spPr>
              <a:xfrm>
                <a:off x="2270884" y="1864193"/>
                <a:ext cx="664228" cy="538423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12052" extrusionOk="0">
                    <a:moveTo>
                      <a:pt x="11011" y="0"/>
                    </a:moveTo>
                    <a:lnTo>
                      <a:pt x="231" y="6220"/>
                    </a:lnTo>
                    <a:cubicBezTo>
                      <a:pt x="158" y="6262"/>
                      <a:pt x="105" y="6315"/>
                      <a:pt x="63" y="6367"/>
                    </a:cubicBezTo>
                    <a:cubicBezTo>
                      <a:pt x="21" y="6409"/>
                      <a:pt x="0" y="6472"/>
                      <a:pt x="0" y="6514"/>
                    </a:cubicBezTo>
                    <a:lnTo>
                      <a:pt x="0" y="6525"/>
                    </a:lnTo>
                    <a:cubicBezTo>
                      <a:pt x="0" y="6567"/>
                      <a:pt x="11" y="6619"/>
                      <a:pt x="42" y="6661"/>
                    </a:cubicBezTo>
                    <a:cubicBezTo>
                      <a:pt x="74" y="6724"/>
                      <a:pt x="137" y="6777"/>
                      <a:pt x="221" y="6829"/>
                    </a:cubicBezTo>
                    <a:lnTo>
                      <a:pt x="8942" y="11894"/>
                    </a:lnTo>
                    <a:cubicBezTo>
                      <a:pt x="9120" y="11999"/>
                      <a:pt x="9365" y="12051"/>
                      <a:pt x="9609" y="12051"/>
                    </a:cubicBezTo>
                    <a:cubicBezTo>
                      <a:pt x="9853" y="12051"/>
                      <a:pt x="10097" y="11999"/>
                      <a:pt x="10276" y="11894"/>
                    </a:cubicBezTo>
                    <a:lnTo>
                      <a:pt x="14868" y="9246"/>
                    </a:lnTo>
                    <a:lnTo>
                      <a:pt x="14868" y="8038"/>
                    </a:lnTo>
                    <a:lnTo>
                      <a:pt x="11221" y="10150"/>
                    </a:lnTo>
                    <a:cubicBezTo>
                      <a:pt x="11153" y="10190"/>
                      <a:pt x="11076" y="10208"/>
                      <a:pt x="10997" y="10208"/>
                    </a:cubicBezTo>
                    <a:cubicBezTo>
                      <a:pt x="10931" y="10208"/>
                      <a:pt x="10864" y="10195"/>
                      <a:pt x="10801" y="10171"/>
                    </a:cubicBezTo>
                    <a:cubicBezTo>
                      <a:pt x="10454" y="10019"/>
                      <a:pt x="10039" y="9942"/>
                      <a:pt x="9623" y="9942"/>
                    </a:cubicBezTo>
                    <a:cubicBezTo>
                      <a:pt x="9207" y="9942"/>
                      <a:pt x="8789" y="10019"/>
                      <a:pt x="8438" y="10171"/>
                    </a:cubicBezTo>
                    <a:cubicBezTo>
                      <a:pt x="8353" y="10206"/>
                      <a:pt x="8290" y="10221"/>
                      <a:pt x="8234" y="10221"/>
                    </a:cubicBezTo>
                    <a:cubicBezTo>
                      <a:pt x="8158" y="10221"/>
                      <a:pt x="8096" y="10192"/>
                      <a:pt x="8017" y="10150"/>
                    </a:cubicBezTo>
                    <a:lnTo>
                      <a:pt x="3383" y="7450"/>
                    </a:lnTo>
                    <a:cubicBezTo>
                      <a:pt x="3247" y="7376"/>
                      <a:pt x="3205" y="7324"/>
                      <a:pt x="3341" y="7208"/>
                    </a:cubicBezTo>
                    <a:cubicBezTo>
                      <a:pt x="3773" y="6882"/>
                      <a:pt x="3857" y="6441"/>
                      <a:pt x="3573" y="6063"/>
                    </a:cubicBezTo>
                    <a:cubicBezTo>
                      <a:pt x="3541" y="6021"/>
                      <a:pt x="3499" y="5979"/>
                      <a:pt x="3457" y="5937"/>
                    </a:cubicBezTo>
                    <a:cubicBezTo>
                      <a:pt x="3425" y="5905"/>
                      <a:pt x="3383" y="5874"/>
                      <a:pt x="3341" y="5842"/>
                    </a:cubicBezTo>
                    <a:cubicBezTo>
                      <a:pt x="3331" y="5832"/>
                      <a:pt x="3331" y="5821"/>
                      <a:pt x="3320" y="5811"/>
                    </a:cubicBezTo>
                    <a:cubicBezTo>
                      <a:pt x="3257" y="5737"/>
                      <a:pt x="3278" y="5664"/>
                      <a:pt x="3383" y="5601"/>
                    </a:cubicBezTo>
                    <a:lnTo>
                      <a:pt x="12052" y="599"/>
                    </a:lnTo>
                    <a:lnTo>
                      <a:pt x="11011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Google Shape;912;p53">
                <a:extLst>
                  <a:ext uri="{FF2B5EF4-FFF2-40B4-BE49-F238E27FC236}">
                    <a16:creationId xmlns:a16="http://schemas.microsoft.com/office/drawing/2014/main" id="{C3B6B3A4-2573-4319-9DAD-E170B8A03A73}"/>
                  </a:ext>
                </a:extLst>
              </p:cNvPr>
              <p:cNvSpPr/>
              <p:nvPr/>
            </p:nvSpPr>
            <p:spPr>
              <a:xfrm>
                <a:off x="2257749" y="1856643"/>
                <a:ext cx="677362" cy="658152"/>
              </a:xfrm>
              <a:custGeom>
                <a:avLst/>
                <a:gdLst/>
                <a:ahLst/>
                <a:cxnLst/>
                <a:rect l="l" t="t" r="r" b="b"/>
                <a:pathLst>
                  <a:path w="15162" h="14732" extrusionOk="0">
                    <a:moveTo>
                      <a:pt x="11011" y="1"/>
                    </a:moveTo>
                    <a:lnTo>
                      <a:pt x="378" y="6137"/>
                    </a:lnTo>
                    <a:cubicBezTo>
                      <a:pt x="126" y="6284"/>
                      <a:pt x="0" y="6473"/>
                      <a:pt x="0" y="6694"/>
                    </a:cubicBezTo>
                    <a:lnTo>
                      <a:pt x="0" y="6704"/>
                    </a:lnTo>
                    <a:lnTo>
                      <a:pt x="0" y="8806"/>
                    </a:lnTo>
                    <a:lnTo>
                      <a:pt x="0" y="8922"/>
                    </a:lnTo>
                    <a:cubicBezTo>
                      <a:pt x="0" y="9132"/>
                      <a:pt x="137" y="9331"/>
                      <a:pt x="378" y="9468"/>
                    </a:cubicBezTo>
                    <a:lnTo>
                      <a:pt x="9099" y="14542"/>
                    </a:lnTo>
                    <a:cubicBezTo>
                      <a:pt x="9320" y="14668"/>
                      <a:pt x="9614" y="14731"/>
                      <a:pt x="9908" y="14731"/>
                    </a:cubicBezTo>
                    <a:cubicBezTo>
                      <a:pt x="10202" y="14731"/>
                      <a:pt x="10497" y="14668"/>
                      <a:pt x="10728" y="14542"/>
                    </a:cubicBezTo>
                    <a:lnTo>
                      <a:pt x="15162" y="11979"/>
                    </a:lnTo>
                    <a:lnTo>
                      <a:pt x="15162" y="11801"/>
                    </a:lnTo>
                    <a:lnTo>
                      <a:pt x="15162" y="11632"/>
                    </a:lnTo>
                    <a:lnTo>
                      <a:pt x="10581" y="14280"/>
                    </a:lnTo>
                    <a:cubicBezTo>
                      <a:pt x="10397" y="14385"/>
                      <a:pt x="10152" y="14438"/>
                      <a:pt x="9909" y="14438"/>
                    </a:cubicBezTo>
                    <a:cubicBezTo>
                      <a:pt x="9666" y="14438"/>
                      <a:pt x="9425" y="14385"/>
                      <a:pt x="9246" y="14280"/>
                    </a:cubicBezTo>
                    <a:lnTo>
                      <a:pt x="525" y="9216"/>
                    </a:lnTo>
                    <a:cubicBezTo>
                      <a:pt x="378" y="9132"/>
                      <a:pt x="294" y="9027"/>
                      <a:pt x="294" y="8922"/>
                    </a:cubicBezTo>
                    <a:lnTo>
                      <a:pt x="294" y="8806"/>
                    </a:lnTo>
                    <a:lnTo>
                      <a:pt x="294" y="7199"/>
                    </a:lnTo>
                    <a:cubicBezTo>
                      <a:pt x="315" y="7220"/>
                      <a:pt x="347" y="7230"/>
                      <a:pt x="368" y="7251"/>
                    </a:cubicBezTo>
                    <a:lnTo>
                      <a:pt x="9089" y="12315"/>
                    </a:lnTo>
                    <a:cubicBezTo>
                      <a:pt x="9309" y="12452"/>
                      <a:pt x="9603" y="12515"/>
                      <a:pt x="9897" y="12515"/>
                    </a:cubicBezTo>
                    <a:cubicBezTo>
                      <a:pt x="10202" y="12515"/>
                      <a:pt x="10497" y="12452"/>
                      <a:pt x="10717" y="12315"/>
                    </a:cubicBezTo>
                    <a:lnTo>
                      <a:pt x="15162" y="9751"/>
                    </a:lnTo>
                    <a:lnTo>
                      <a:pt x="15162" y="9583"/>
                    </a:lnTo>
                    <a:lnTo>
                      <a:pt x="15162" y="9415"/>
                    </a:lnTo>
                    <a:lnTo>
                      <a:pt x="10570" y="12063"/>
                    </a:lnTo>
                    <a:cubicBezTo>
                      <a:pt x="10391" y="12168"/>
                      <a:pt x="10147" y="12220"/>
                      <a:pt x="9903" y="12220"/>
                    </a:cubicBezTo>
                    <a:cubicBezTo>
                      <a:pt x="9659" y="12220"/>
                      <a:pt x="9414" y="12168"/>
                      <a:pt x="9236" y="12063"/>
                    </a:cubicBezTo>
                    <a:lnTo>
                      <a:pt x="515" y="6998"/>
                    </a:lnTo>
                    <a:cubicBezTo>
                      <a:pt x="431" y="6946"/>
                      <a:pt x="368" y="6893"/>
                      <a:pt x="336" y="6830"/>
                    </a:cubicBezTo>
                    <a:cubicBezTo>
                      <a:pt x="305" y="6788"/>
                      <a:pt x="294" y="6736"/>
                      <a:pt x="294" y="6694"/>
                    </a:cubicBezTo>
                    <a:lnTo>
                      <a:pt x="294" y="6683"/>
                    </a:lnTo>
                    <a:cubicBezTo>
                      <a:pt x="294" y="6641"/>
                      <a:pt x="315" y="6578"/>
                      <a:pt x="357" y="6536"/>
                    </a:cubicBezTo>
                    <a:cubicBezTo>
                      <a:pt x="399" y="6484"/>
                      <a:pt x="452" y="6431"/>
                      <a:pt x="525" y="6389"/>
                    </a:cubicBezTo>
                    <a:lnTo>
                      <a:pt x="11305" y="169"/>
                    </a:lnTo>
                    <a:lnTo>
                      <a:pt x="11158" y="85"/>
                    </a:lnTo>
                    <a:lnTo>
                      <a:pt x="11011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Google Shape;913;p53">
                <a:extLst>
                  <a:ext uri="{FF2B5EF4-FFF2-40B4-BE49-F238E27FC236}">
                    <a16:creationId xmlns:a16="http://schemas.microsoft.com/office/drawing/2014/main" id="{C3254B04-674C-41C7-9BB3-9E50E60835FA}"/>
                  </a:ext>
                </a:extLst>
              </p:cNvPr>
              <p:cNvSpPr/>
              <p:nvPr/>
            </p:nvSpPr>
            <p:spPr>
              <a:xfrm>
                <a:off x="2414070" y="1890954"/>
                <a:ext cx="521045" cy="429863"/>
              </a:xfrm>
              <a:custGeom>
                <a:avLst/>
                <a:gdLst/>
                <a:ahLst/>
                <a:cxnLst/>
                <a:rect l="l" t="t" r="r" b="b"/>
                <a:pathLst>
                  <a:path w="11663" h="9622" extrusionOk="0">
                    <a:moveTo>
                      <a:pt x="5111" y="5803"/>
                    </a:moveTo>
                    <a:cubicBezTo>
                      <a:pt x="5506" y="5803"/>
                      <a:pt x="5900" y="5889"/>
                      <a:pt x="6199" y="6062"/>
                    </a:cubicBezTo>
                    <a:cubicBezTo>
                      <a:pt x="6798" y="6410"/>
                      <a:pt x="6788" y="6977"/>
                      <a:pt x="6188" y="7323"/>
                    </a:cubicBezTo>
                    <a:cubicBezTo>
                      <a:pt x="5889" y="7497"/>
                      <a:pt x="5495" y="7584"/>
                      <a:pt x="5101" y="7584"/>
                    </a:cubicBezTo>
                    <a:cubicBezTo>
                      <a:pt x="4707" y="7584"/>
                      <a:pt x="4313" y="7497"/>
                      <a:pt x="4014" y="7323"/>
                    </a:cubicBezTo>
                    <a:cubicBezTo>
                      <a:pt x="3414" y="6977"/>
                      <a:pt x="3414" y="6410"/>
                      <a:pt x="4024" y="6062"/>
                    </a:cubicBezTo>
                    <a:cubicBezTo>
                      <a:pt x="4323" y="5889"/>
                      <a:pt x="4717" y="5803"/>
                      <a:pt x="5111" y="5803"/>
                    </a:cubicBezTo>
                    <a:close/>
                    <a:moveTo>
                      <a:pt x="8847" y="0"/>
                    </a:moveTo>
                    <a:lnTo>
                      <a:pt x="178" y="5002"/>
                    </a:lnTo>
                    <a:cubicBezTo>
                      <a:pt x="73" y="5065"/>
                      <a:pt x="52" y="5138"/>
                      <a:pt x="115" y="5212"/>
                    </a:cubicBezTo>
                    <a:cubicBezTo>
                      <a:pt x="126" y="5222"/>
                      <a:pt x="126" y="5233"/>
                      <a:pt x="136" y="5243"/>
                    </a:cubicBezTo>
                    <a:cubicBezTo>
                      <a:pt x="178" y="5275"/>
                      <a:pt x="220" y="5306"/>
                      <a:pt x="252" y="5338"/>
                    </a:cubicBezTo>
                    <a:cubicBezTo>
                      <a:pt x="294" y="5380"/>
                      <a:pt x="336" y="5422"/>
                      <a:pt x="368" y="5464"/>
                    </a:cubicBezTo>
                    <a:cubicBezTo>
                      <a:pt x="652" y="5842"/>
                      <a:pt x="568" y="6283"/>
                      <a:pt x="136" y="6609"/>
                    </a:cubicBezTo>
                    <a:cubicBezTo>
                      <a:pt x="0" y="6725"/>
                      <a:pt x="42" y="6777"/>
                      <a:pt x="178" y="6851"/>
                    </a:cubicBezTo>
                    <a:lnTo>
                      <a:pt x="4812" y="9551"/>
                    </a:lnTo>
                    <a:cubicBezTo>
                      <a:pt x="4891" y="9593"/>
                      <a:pt x="4953" y="9622"/>
                      <a:pt x="5029" y="9622"/>
                    </a:cubicBezTo>
                    <a:cubicBezTo>
                      <a:pt x="5085" y="9622"/>
                      <a:pt x="5148" y="9607"/>
                      <a:pt x="5233" y="9572"/>
                    </a:cubicBezTo>
                    <a:cubicBezTo>
                      <a:pt x="5584" y="9420"/>
                      <a:pt x="6002" y="9343"/>
                      <a:pt x="6418" y="9343"/>
                    </a:cubicBezTo>
                    <a:cubicBezTo>
                      <a:pt x="6834" y="9343"/>
                      <a:pt x="7249" y="9420"/>
                      <a:pt x="7596" y="9572"/>
                    </a:cubicBezTo>
                    <a:cubicBezTo>
                      <a:pt x="7659" y="9596"/>
                      <a:pt x="7726" y="9609"/>
                      <a:pt x="7792" y="9609"/>
                    </a:cubicBezTo>
                    <a:cubicBezTo>
                      <a:pt x="7871" y="9609"/>
                      <a:pt x="7948" y="9591"/>
                      <a:pt x="8016" y="9551"/>
                    </a:cubicBezTo>
                    <a:lnTo>
                      <a:pt x="11663" y="7439"/>
                    </a:lnTo>
                    <a:lnTo>
                      <a:pt x="11663" y="5674"/>
                    </a:lnTo>
                    <a:cubicBezTo>
                      <a:pt x="11464" y="5690"/>
                      <a:pt x="11264" y="5699"/>
                      <a:pt x="11064" y="5699"/>
                    </a:cubicBezTo>
                    <a:cubicBezTo>
                      <a:pt x="9983" y="5699"/>
                      <a:pt x="8904" y="5459"/>
                      <a:pt x="8079" y="4981"/>
                    </a:cubicBezTo>
                    <a:cubicBezTo>
                      <a:pt x="7691" y="4760"/>
                      <a:pt x="7407" y="4497"/>
                      <a:pt x="7197" y="4224"/>
                    </a:cubicBezTo>
                    <a:lnTo>
                      <a:pt x="7103" y="4098"/>
                    </a:lnTo>
                    <a:cubicBezTo>
                      <a:pt x="7082" y="4045"/>
                      <a:pt x="7050" y="4003"/>
                      <a:pt x="7029" y="3961"/>
                    </a:cubicBezTo>
                    <a:cubicBezTo>
                      <a:pt x="6587" y="3120"/>
                      <a:pt x="6945" y="2175"/>
                      <a:pt x="8100" y="1513"/>
                    </a:cubicBezTo>
                    <a:cubicBezTo>
                      <a:pt x="8721" y="1145"/>
                      <a:pt x="9487" y="925"/>
                      <a:pt x="10297" y="830"/>
                    </a:cubicBez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Google Shape;914;p53">
                <a:extLst>
                  <a:ext uri="{FF2B5EF4-FFF2-40B4-BE49-F238E27FC236}">
                    <a16:creationId xmlns:a16="http://schemas.microsoft.com/office/drawing/2014/main" id="{5FE0B956-D74C-4D57-A12D-73332F682F2E}"/>
                  </a:ext>
                </a:extLst>
              </p:cNvPr>
              <p:cNvSpPr/>
              <p:nvPr/>
            </p:nvSpPr>
            <p:spPr>
              <a:xfrm>
                <a:off x="2566594" y="215016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0" y="608"/>
                      <a:pt x="0" y="1175"/>
                      <a:pt x="600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1"/>
                    </a:cubicBezTo>
                    <a:cubicBezTo>
                      <a:pt x="3374" y="1175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Google Shape;915;p53">
                <a:extLst>
                  <a:ext uri="{FF2B5EF4-FFF2-40B4-BE49-F238E27FC236}">
                    <a16:creationId xmlns:a16="http://schemas.microsoft.com/office/drawing/2014/main" id="{C61AC3A5-C36E-4499-A964-07FDE47416AB}"/>
                  </a:ext>
                </a:extLst>
              </p:cNvPr>
              <p:cNvSpPr/>
              <p:nvPr/>
            </p:nvSpPr>
            <p:spPr>
              <a:xfrm>
                <a:off x="2935082" y="2056612"/>
                <a:ext cx="5182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48" extrusionOk="0">
                    <a:moveTo>
                      <a:pt x="1" y="1"/>
                    </a:moveTo>
                    <a:lnTo>
                      <a:pt x="1" y="148"/>
                    </a:lnTo>
                    <a:cubicBezTo>
                      <a:pt x="43" y="127"/>
                      <a:pt x="74" y="106"/>
                      <a:pt x="116" y="8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Google Shape;916;p53">
                <a:extLst>
                  <a:ext uri="{FF2B5EF4-FFF2-40B4-BE49-F238E27FC236}">
                    <a16:creationId xmlns:a16="http://schemas.microsoft.com/office/drawing/2014/main" id="{8FE4BE6A-89E5-42F8-9DC7-D2D4D1C3DF36}"/>
                  </a:ext>
                </a:extLst>
              </p:cNvPr>
              <p:cNvSpPr/>
              <p:nvPr/>
            </p:nvSpPr>
            <p:spPr>
              <a:xfrm>
                <a:off x="2815395" y="1967439"/>
                <a:ext cx="124420" cy="89216"/>
              </a:xfrm>
              <a:custGeom>
                <a:avLst/>
                <a:gdLst/>
                <a:ahLst/>
                <a:cxnLst/>
                <a:rect l="l" t="t" r="r" b="b"/>
                <a:pathLst>
                  <a:path w="2785" h="1997" extrusionOk="0">
                    <a:moveTo>
                      <a:pt x="1167" y="873"/>
                    </a:moveTo>
                    <a:lnTo>
                      <a:pt x="1671" y="1251"/>
                    </a:lnTo>
                    <a:cubicBezTo>
                      <a:pt x="1508" y="1293"/>
                      <a:pt x="1392" y="1314"/>
                      <a:pt x="1302" y="1314"/>
                    </a:cubicBezTo>
                    <a:cubicBezTo>
                      <a:pt x="1211" y="1314"/>
                      <a:pt x="1146" y="1293"/>
                      <a:pt x="1083" y="1251"/>
                    </a:cubicBezTo>
                    <a:cubicBezTo>
                      <a:pt x="915" y="1156"/>
                      <a:pt x="925" y="1030"/>
                      <a:pt x="1167" y="873"/>
                    </a:cubicBezTo>
                    <a:close/>
                    <a:moveTo>
                      <a:pt x="536" y="1"/>
                    </a:moveTo>
                    <a:lnTo>
                      <a:pt x="231" y="180"/>
                    </a:lnTo>
                    <a:lnTo>
                      <a:pt x="735" y="558"/>
                    </a:lnTo>
                    <a:lnTo>
                      <a:pt x="683" y="589"/>
                    </a:lnTo>
                    <a:cubicBezTo>
                      <a:pt x="126" y="904"/>
                      <a:pt x="0" y="1272"/>
                      <a:pt x="567" y="1598"/>
                    </a:cubicBezTo>
                    <a:cubicBezTo>
                      <a:pt x="662" y="1651"/>
                      <a:pt x="756" y="1693"/>
                      <a:pt x="862" y="1724"/>
                    </a:cubicBezTo>
                    <a:cubicBezTo>
                      <a:pt x="986" y="1763"/>
                      <a:pt x="1117" y="1785"/>
                      <a:pt x="1258" y="1785"/>
                    </a:cubicBezTo>
                    <a:cubicBezTo>
                      <a:pt x="1306" y="1785"/>
                      <a:pt x="1357" y="1782"/>
                      <a:pt x="1408" y="1777"/>
                    </a:cubicBezTo>
                    <a:cubicBezTo>
                      <a:pt x="1566" y="1766"/>
                      <a:pt x="1734" y="1735"/>
                      <a:pt x="1923" y="1682"/>
                    </a:cubicBezTo>
                    <a:cubicBezTo>
                      <a:pt x="2017" y="1661"/>
                      <a:pt x="2101" y="1651"/>
                      <a:pt x="2185" y="1630"/>
                    </a:cubicBezTo>
                    <a:lnTo>
                      <a:pt x="2343" y="1756"/>
                    </a:lnTo>
                    <a:lnTo>
                      <a:pt x="2680" y="1997"/>
                    </a:lnTo>
                    <a:lnTo>
                      <a:pt x="2680" y="1693"/>
                    </a:lnTo>
                    <a:cubicBezTo>
                      <a:pt x="2711" y="1682"/>
                      <a:pt x="2753" y="1672"/>
                      <a:pt x="2785" y="1672"/>
                    </a:cubicBezTo>
                    <a:lnTo>
                      <a:pt x="2680" y="1588"/>
                    </a:lnTo>
                    <a:lnTo>
                      <a:pt x="2680" y="1546"/>
                    </a:lnTo>
                    <a:lnTo>
                      <a:pt x="2680" y="1461"/>
                    </a:lnTo>
                    <a:lnTo>
                      <a:pt x="2680" y="1387"/>
                    </a:lnTo>
                    <a:lnTo>
                      <a:pt x="2680" y="988"/>
                    </a:lnTo>
                    <a:cubicBezTo>
                      <a:pt x="2501" y="1020"/>
                      <a:pt x="2301" y="1062"/>
                      <a:pt x="2070" y="1135"/>
                    </a:cubicBezTo>
                    <a:lnTo>
                      <a:pt x="1482" y="705"/>
                    </a:lnTo>
                    <a:cubicBezTo>
                      <a:pt x="1755" y="568"/>
                      <a:pt x="2070" y="411"/>
                      <a:pt x="2091" y="411"/>
                    </a:cubicBezTo>
                    <a:lnTo>
                      <a:pt x="1692" y="127"/>
                    </a:lnTo>
                    <a:cubicBezTo>
                      <a:pt x="168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Google Shape;917;p53">
                <a:extLst>
                  <a:ext uri="{FF2B5EF4-FFF2-40B4-BE49-F238E27FC236}">
                    <a16:creationId xmlns:a16="http://schemas.microsoft.com/office/drawing/2014/main" id="{64857BF5-8FD9-401B-A74D-AC2A55D5C2DB}"/>
                  </a:ext>
                </a:extLst>
              </p:cNvPr>
              <p:cNvSpPr/>
              <p:nvPr/>
            </p:nvSpPr>
            <p:spPr>
              <a:xfrm>
                <a:off x="2910197" y="2063180"/>
                <a:ext cx="24929" cy="2403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38" extrusionOk="0">
                    <a:moveTo>
                      <a:pt x="558" y="1"/>
                    </a:moveTo>
                    <a:cubicBezTo>
                      <a:pt x="295" y="127"/>
                      <a:pt x="21" y="243"/>
                      <a:pt x="0" y="253"/>
                    </a:cubicBezTo>
                    <a:lnTo>
                      <a:pt x="379" y="537"/>
                    </a:lnTo>
                    <a:cubicBezTo>
                      <a:pt x="390" y="537"/>
                      <a:pt x="463" y="505"/>
                      <a:pt x="558" y="474"/>
                    </a:cubicBezTo>
                    <a:lnTo>
                      <a:pt x="558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Google Shape;918;p53">
                <a:extLst>
                  <a:ext uri="{FF2B5EF4-FFF2-40B4-BE49-F238E27FC236}">
                    <a16:creationId xmlns:a16="http://schemas.microsoft.com/office/drawing/2014/main" id="{9CDC9532-7F34-4ED9-BE0B-72EDAA1CD6B6}"/>
                  </a:ext>
                </a:extLst>
              </p:cNvPr>
              <p:cNvSpPr/>
              <p:nvPr/>
            </p:nvSpPr>
            <p:spPr>
              <a:xfrm>
                <a:off x="2206595" y="2065547"/>
                <a:ext cx="728515" cy="323492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7241" extrusionOk="0">
                    <a:moveTo>
                      <a:pt x="0" y="1"/>
                    </a:moveTo>
                    <a:cubicBezTo>
                      <a:pt x="0" y="568"/>
                      <a:pt x="10" y="1146"/>
                      <a:pt x="10" y="1713"/>
                    </a:cubicBezTo>
                    <a:cubicBezTo>
                      <a:pt x="10" y="1818"/>
                      <a:pt x="94" y="1923"/>
                      <a:pt x="241" y="2018"/>
                    </a:cubicBezTo>
                    <a:lnTo>
                      <a:pt x="8952" y="7082"/>
                    </a:lnTo>
                    <a:cubicBezTo>
                      <a:pt x="9136" y="7188"/>
                      <a:pt x="9380" y="7240"/>
                      <a:pt x="9623" y="7240"/>
                    </a:cubicBezTo>
                    <a:cubicBezTo>
                      <a:pt x="9866" y="7240"/>
                      <a:pt x="10107" y="7188"/>
                      <a:pt x="10286" y="7082"/>
                    </a:cubicBezTo>
                    <a:lnTo>
                      <a:pt x="16307" y="3604"/>
                    </a:lnTo>
                    <a:lnTo>
                      <a:pt x="16307" y="1724"/>
                    </a:lnTo>
                    <a:lnTo>
                      <a:pt x="10433" y="5117"/>
                    </a:lnTo>
                    <a:cubicBezTo>
                      <a:pt x="10202" y="5243"/>
                      <a:pt x="9908" y="5306"/>
                      <a:pt x="9613" y="5306"/>
                    </a:cubicBezTo>
                    <a:cubicBezTo>
                      <a:pt x="9319" y="5306"/>
                      <a:pt x="9025" y="5243"/>
                      <a:pt x="8805" y="5117"/>
                    </a:cubicBezTo>
                    <a:lnTo>
                      <a:pt x="84" y="43"/>
                    </a:lnTo>
                    <a:cubicBezTo>
                      <a:pt x="52" y="32"/>
                      <a:pt x="31" y="11"/>
                      <a:pt x="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Google Shape;919;p53">
                <a:extLst>
                  <a:ext uri="{FF2B5EF4-FFF2-40B4-BE49-F238E27FC236}">
                    <a16:creationId xmlns:a16="http://schemas.microsoft.com/office/drawing/2014/main" id="{DECDA8B2-C686-4DDC-BA6D-F9BF073FE57A}"/>
                  </a:ext>
                </a:extLst>
              </p:cNvPr>
              <p:cNvSpPr/>
              <p:nvPr/>
            </p:nvSpPr>
            <p:spPr>
              <a:xfrm>
                <a:off x="2791895" y="1893769"/>
                <a:ext cx="34355" cy="19344"/>
              </a:xfrm>
              <a:custGeom>
                <a:avLst/>
                <a:gdLst/>
                <a:ahLst/>
                <a:cxnLst/>
                <a:rect l="l" t="t" r="r" b="b"/>
                <a:pathLst>
                  <a:path w="769" h="433" extrusionOk="0">
                    <a:moveTo>
                      <a:pt x="253" y="0"/>
                    </a:moveTo>
                    <a:cubicBezTo>
                      <a:pt x="22" y="148"/>
                      <a:pt x="1" y="284"/>
                      <a:pt x="169" y="379"/>
                    </a:cubicBezTo>
                    <a:cubicBezTo>
                      <a:pt x="235" y="414"/>
                      <a:pt x="298" y="432"/>
                      <a:pt x="384" y="432"/>
                    </a:cubicBezTo>
                    <a:cubicBezTo>
                      <a:pt x="476" y="432"/>
                      <a:pt x="594" y="411"/>
                      <a:pt x="768" y="36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Google Shape;920;p53">
                <a:extLst>
                  <a:ext uri="{FF2B5EF4-FFF2-40B4-BE49-F238E27FC236}">
                    <a16:creationId xmlns:a16="http://schemas.microsoft.com/office/drawing/2014/main" id="{FC546761-5C7E-4692-A58C-45B152A5513C}"/>
                  </a:ext>
                </a:extLst>
              </p:cNvPr>
              <p:cNvSpPr/>
              <p:nvPr/>
            </p:nvSpPr>
            <p:spPr>
              <a:xfrm>
                <a:off x="2206595" y="1789093"/>
                <a:ext cx="728515" cy="500405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11201" extrusionOk="0">
                    <a:moveTo>
                      <a:pt x="9550" y="0"/>
                    </a:moveTo>
                    <a:lnTo>
                      <a:pt x="241" y="5379"/>
                    </a:lnTo>
                    <a:cubicBezTo>
                      <a:pt x="168" y="5422"/>
                      <a:pt x="105" y="5464"/>
                      <a:pt x="63" y="5516"/>
                    </a:cubicBezTo>
                    <a:cubicBezTo>
                      <a:pt x="31" y="5569"/>
                      <a:pt x="0" y="5622"/>
                      <a:pt x="0" y="5674"/>
                    </a:cubicBezTo>
                    <a:lnTo>
                      <a:pt x="0" y="5685"/>
                    </a:lnTo>
                    <a:cubicBezTo>
                      <a:pt x="0" y="5727"/>
                      <a:pt x="21" y="5769"/>
                      <a:pt x="42" y="5811"/>
                    </a:cubicBezTo>
                    <a:cubicBezTo>
                      <a:pt x="84" y="5874"/>
                      <a:pt x="147" y="5937"/>
                      <a:pt x="231" y="5979"/>
                    </a:cubicBezTo>
                    <a:lnTo>
                      <a:pt x="8952" y="11043"/>
                    </a:lnTo>
                    <a:cubicBezTo>
                      <a:pt x="9131" y="11148"/>
                      <a:pt x="9372" y="11201"/>
                      <a:pt x="9615" y="11201"/>
                    </a:cubicBezTo>
                    <a:cubicBezTo>
                      <a:pt x="9858" y="11201"/>
                      <a:pt x="10102" y="11148"/>
                      <a:pt x="10286" y="11043"/>
                    </a:cubicBezTo>
                    <a:lnTo>
                      <a:pt x="16307" y="7565"/>
                    </a:lnTo>
                    <a:lnTo>
                      <a:pt x="16307" y="6367"/>
                    </a:lnTo>
                    <a:lnTo>
                      <a:pt x="11221" y="9309"/>
                    </a:lnTo>
                    <a:cubicBezTo>
                      <a:pt x="11155" y="9345"/>
                      <a:pt x="11076" y="9364"/>
                      <a:pt x="10995" y="9364"/>
                    </a:cubicBezTo>
                    <a:cubicBezTo>
                      <a:pt x="10933" y="9364"/>
                      <a:pt x="10870" y="9353"/>
                      <a:pt x="10811" y="9330"/>
                    </a:cubicBezTo>
                    <a:cubicBezTo>
                      <a:pt x="10464" y="9172"/>
                      <a:pt x="10047" y="9094"/>
                      <a:pt x="9628" y="9094"/>
                    </a:cubicBezTo>
                    <a:cubicBezTo>
                      <a:pt x="9209" y="9094"/>
                      <a:pt x="8789" y="9172"/>
                      <a:pt x="8437" y="9330"/>
                    </a:cubicBezTo>
                    <a:cubicBezTo>
                      <a:pt x="8357" y="9361"/>
                      <a:pt x="8297" y="9375"/>
                      <a:pt x="8243" y="9375"/>
                    </a:cubicBezTo>
                    <a:cubicBezTo>
                      <a:pt x="8168" y="9375"/>
                      <a:pt x="8106" y="9348"/>
                      <a:pt x="8027" y="9299"/>
                    </a:cubicBezTo>
                    <a:lnTo>
                      <a:pt x="3393" y="6609"/>
                    </a:lnTo>
                    <a:cubicBezTo>
                      <a:pt x="3246" y="6525"/>
                      <a:pt x="3215" y="6483"/>
                      <a:pt x="3341" y="6367"/>
                    </a:cubicBezTo>
                    <a:cubicBezTo>
                      <a:pt x="3783" y="6031"/>
                      <a:pt x="3867" y="5590"/>
                      <a:pt x="3583" y="5222"/>
                    </a:cubicBezTo>
                    <a:cubicBezTo>
                      <a:pt x="3551" y="5180"/>
                      <a:pt x="3509" y="5127"/>
                      <a:pt x="3467" y="5085"/>
                    </a:cubicBezTo>
                    <a:cubicBezTo>
                      <a:pt x="3425" y="5054"/>
                      <a:pt x="3393" y="5022"/>
                      <a:pt x="3351" y="4991"/>
                    </a:cubicBezTo>
                    <a:cubicBezTo>
                      <a:pt x="3341" y="4980"/>
                      <a:pt x="3330" y="4970"/>
                      <a:pt x="3320" y="4970"/>
                    </a:cubicBezTo>
                    <a:cubicBezTo>
                      <a:pt x="3267" y="4896"/>
                      <a:pt x="3288" y="4812"/>
                      <a:pt x="3393" y="4749"/>
                    </a:cubicBezTo>
                    <a:lnTo>
                      <a:pt x="10580" y="599"/>
                    </a:lnTo>
                    <a:lnTo>
                      <a:pt x="9550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Google Shape;921;p53">
                <a:extLst>
                  <a:ext uri="{FF2B5EF4-FFF2-40B4-BE49-F238E27FC236}">
                    <a16:creationId xmlns:a16="http://schemas.microsoft.com/office/drawing/2014/main" id="{3AFD6EB1-1956-4ED1-A7B6-16A9519A895E}"/>
                  </a:ext>
                </a:extLst>
              </p:cNvPr>
              <p:cNvSpPr/>
              <p:nvPr/>
            </p:nvSpPr>
            <p:spPr>
              <a:xfrm>
                <a:off x="2644509" y="1840247"/>
                <a:ext cx="290611" cy="192147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4301" extrusionOk="0">
                    <a:moveTo>
                      <a:pt x="1724" y="1"/>
                    </a:moveTo>
                    <a:cubicBezTo>
                      <a:pt x="1651" y="32"/>
                      <a:pt x="1577" y="74"/>
                      <a:pt x="1503" y="116"/>
                    </a:cubicBezTo>
                    <a:cubicBezTo>
                      <a:pt x="358" y="778"/>
                      <a:pt x="1" y="1724"/>
                      <a:pt x="432" y="2564"/>
                    </a:cubicBezTo>
                    <a:cubicBezTo>
                      <a:pt x="463" y="2616"/>
                      <a:pt x="484" y="2658"/>
                      <a:pt x="516" y="2700"/>
                    </a:cubicBezTo>
                    <a:cubicBezTo>
                      <a:pt x="547" y="2753"/>
                      <a:pt x="579" y="2795"/>
                      <a:pt x="610" y="2838"/>
                    </a:cubicBezTo>
                    <a:cubicBezTo>
                      <a:pt x="810" y="3111"/>
                      <a:pt x="1104" y="3363"/>
                      <a:pt x="1482" y="3583"/>
                    </a:cubicBezTo>
                    <a:cubicBezTo>
                      <a:pt x="2306" y="4062"/>
                      <a:pt x="3389" y="4300"/>
                      <a:pt x="4474" y="4300"/>
                    </a:cubicBezTo>
                    <a:cubicBezTo>
                      <a:pt x="5174" y="4300"/>
                      <a:pt x="5874" y="4201"/>
                      <a:pt x="6505" y="4003"/>
                    </a:cubicBezTo>
                    <a:lnTo>
                      <a:pt x="6505" y="3688"/>
                    </a:lnTo>
                    <a:cubicBezTo>
                      <a:pt x="6505" y="3436"/>
                      <a:pt x="6410" y="3153"/>
                      <a:pt x="6273" y="2901"/>
                    </a:cubicBezTo>
                    <a:lnTo>
                      <a:pt x="6021" y="3027"/>
                    </a:lnTo>
                    <a:lnTo>
                      <a:pt x="5601" y="2711"/>
                    </a:lnTo>
                    <a:cubicBezTo>
                      <a:pt x="5265" y="2869"/>
                      <a:pt x="4918" y="2995"/>
                      <a:pt x="4897" y="2995"/>
                    </a:cubicBezTo>
                    <a:lnTo>
                      <a:pt x="4518" y="2711"/>
                    </a:lnTo>
                    <a:cubicBezTo>
                      <a:pt x="4539" y="2711"/>
                      <a:pt x="4887" y="2553"/>
                      <a:pt x="5181" y="2406"/>
                    </a:cubicBezTo>
                    <a:lnTo>
                      <a:pt x="4740" y="2070"/>
                    </a:lnTo>
                    <a:lnTo>
                      <a:pt x="4581" y="1955"/>
                    </a:lnTo>
                    <a:cubicBezTo>
                      <a:pt x="4487" y="1965"/>
                      <a:pt x="4403" y="1986"/>
                      <a:pt x="4319" y="1997"/>
                    </a:cubicBezTo>
                    <a:cubicBezTo>
                      <a:pt x="4119" y="2049"/>
                      <a:pt x="3951" y="2081"/>
                      <a:pt x="3804" y="2091"/>
                    </a:cubicBezTo>
                    <a:cubicBezTo>
                      <a:pt x="3737" y="2098"/>
                      <a:pt x="3673" y="2101"/>
                      <a:pt x="3612" y="2101"/>
                    </a:cubicBezTo>
                    <a:cubicBezTo>
                      <a:pt x="3481" y="2101"/>
                      <a:pt x="3362" y="2085"/>
                      <a:pt x="3248" y="2049"/>
                    </a:cubicBezTo>
                    <a:cubicBezTo>
                      <a:pt x="3153" y="2018"/>
                      <a:pt x="3058" y="1976"/>
                      <a:pt x="2963" y="1913"/>
                    </a:cubicBezTo>
                    <a:cubicBezTo>
                      <a:pt x="2386" y="1587"/>
                      <a:pt x="2522" y="1230"/>
                      <a:pt x="3069" y="904"/>
                    </a:cubicBezTo>
                    <a:lnTo>
                      <a:pt x="3132" y="872"/>
                    </a:lnTo>
                    <a:lnTo>
                      <a:pt x="2753" y="599"/>
                    </a:lnTo>
                    <a:lnTo>
                      <a:pt x="1724" y="1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Google Shape;922;p53">
                <a:extLst>
                  <a:ext uri="{FF2B5EF4-FFF2-40B4-BE49-F238E27FC236}">
                    <a16:creationId xmlns:a16="http://schemas.microsoft.com/office/drawing/2014/main" id="{73EE068B-5FD7-4164-9FB5-A7147D28528D}"/>
                  </a:ext>
                </a:extLst>
              </p:cNvPr>
              <p:cNvSpPr/>
              <p:nvPr/>
            </p:nvSpPr>
            <p:spPr>
              <a:xfrm>
                <a:off x="2193460" y="1781543"/>
                <a:ext cx="741650" cy="620580"/>
              </a:xfrm>
              <a:custGeom>
                <a:avLst/>
                <a:gdLst/>
                <a:ahLst/>
                <a:cxnLst/>
                <a:rect l="l" t="t" r="r" b="b"/>
                <a:pathLst>
                  <a:path w="16601" h="13891" extrusionOk="0">
                    <a:moveTo>
                      <a:pt x="9550" y="1"/>
                    </a:moveTo>
                    <a:lnTo>
                      <a:pt x="388" y="5286"/>
                    </a:lnTo>
                    <a:cubicBezTo>
                      <a:pt x="136" y="5433"/>
                      <a:pt x="0" y="5633"/>
                      <a:pt x="0" y="5854"/>
                    </a:cubicBezTo>
                    <a:cubicBezTo>
                      <a:pt x="0" y="6589"/>
                      <a:pt x="10" y="7335"/>
                      <a:pt x="10" y="8070"/>
                    </a:cubicBezTo>
                    <a:cubicBezTo>
                      <a:pt x="10" y="8291"/>
                      <a:pt x="136" y="8480"/>
                      <a:pt x="388" y="8627"/>
                    </a:cubicBezTo>
                    <a:lnTo>
                      <a:pt x="9099" y="13692"/>
                    </a:lnTo>
                    <a:cubicBezTo>
                      <a:pt x="9330" y="13818"/>
                      <a:pt x="9624" y="13891"/>
                      <a:pt x="9918" y="13891"/>
                    </a:cubicBezTo>
                    <a:cubicBezTo>
                      <a:pt x="10213" y="13891"/>
                      <a:pt x="10507" y="13818"/>
                      <a:pt x="10727" y="13692"/>
                    </a:cubicBezTo>
                    <a:lnTo>
                      <a:pt x="16601" y="10298"/>
                    </a:lnTo>
                    <a:lnTo>
                      <a:pt x="16601" y="10129"/>
                    </a:lnTo>
                    <a:lnTo>
                      <a:pt x="16601" y="9961"/>
                    </a:lnTo>
                    <a:lnTo>
                      <a:pt x="10580" y="13439"/>
                    </a:lnTo>
                    <a:cubicBezTo>
                      <a:pt x="10401" y="13545"/>
                      <a:pt x="10160" y="13597"/>
                      <a:pt x="9917" y="13597"/>
                    </a:cubicBezTo>
                    <a:cubicBezTo>
                      <a:pt x="9674" y="13597"/>
                      <a:pt x="9430" y="13545"/>
                      <a:pt x="9246" y="13439"/>
                    </a:cubicBezTo>
                    <a:lnTo>
                      <a:pt x="535" y="8375"/>
                    </a:lnTo>
                    <a:cubicBezTo>
                      <a:pt x="388" y="8280"/>
                      <a:pt x="304" y="8175"/>
                      <a:pt x="304" y="8070"/>
                    </a:cubicBezTo>
                    <a:cubicBezTo>
                      <a:pt x="304" y="7503"/>
                      <a:pt x="294" y="6925"/>
                      <a:pt x="294" y="6358"/>
                    </a:cubicBezTo>
                    <a:lnTo>
                      <a:pt x="294" y="6358"/>
                    </a:lnTo>
                    <a:cubicBezTo>
                      <a:pt x="325" y="6368"/>
                      <a:pt x="346" y="6389"/>
                      <a:pt x="378" y="6400"/>
                    </a:cubicBezTo>
                    <a:lnTo>
                      <a:pt x="9099" y="11474"/>
                    </a:lnTo>
                    <a:cubicBezTo>
                      <a:pt x="9319" y="11600"/>
                      <a:pt x="9613" y="11663"/>
                      <a:pt x="9907" y="11663"/>
                    </a:cubicBezTo>
                    <a:cubicBezTo>
                      <a:pt x="10202" y="11663"/>
                      <a:pt x="10496" y="11600"/>
                      <a:pt x="10727" y="11474"/>
                    </a:cubicBezTo>
                    <a:lnTo>
                      <a:pt x="16601" y="8081"/>
                    </a:lnTo>
                    <a:lnTo>
                      <a:pt x="16601" y="7913"/>
                    </a:lnTo>
                    <a:lnTo>
                      <a:pt x="16601" y="7734"/>
                    </a:lnTo>
                    <a:lnTo>
                      <a:pt x="10580" y="11212"/>
                    </a:lnTo>
                    <a:cubicBezTo>
                      <a:pt x="10396" y="11317"/>
                      <a:pt x="10152" y="11370"/>
                      <a:pt x="9909" y="11370"/>
                    </a:cubicBezTo>
                    <a:cubicBezTo>
                      <a:pt x="9666" y="11370"/>
                      <a:pt x="9425" y="11317"/>
                      <a:pt x="9246" y="11212"/>
                    </a:cubicBezTo>
                    <a:lnTo>
                      <a:pt x="525" y="6148"/>
                    </a:lnTo>
                    <a:cubicBezTo>
                      <a:pt x="441" y="6106"/>
                      <a:pt x="378" y="6043"/>
                      <a:pt x="336" y="5980"/>
                    </a:cubicBezTo>
                    <a:cubicBezTo>
                      <a:pt x="315" y="5938"/>
                      <a:pt x="294" y="5896"/>
                      <a:pt x="294" y="5854"/>
                    </a:cubicBezTo>
                    <a:lnTo>
                      <a:pt x="294" y="5843"/>
                    </a:lnTo>
                    <a:cubicBezTo>
                      <a:pt x="294" y="5791"/>
                      <a:pt x="325" y="5738"/>
                      <a:pt x="357" y="5685"/>
                    </a:cubicBezTo>
                    <a:cubicBezTo>
                      <a:pt x="399" y="5633"/>
                      <a:pt x="462" y="5591"/>
                      <a:pt x="535" y="5548"/>
                    </a:cubicBezTo>
                    <a:lnTo>
                      <a:pt x="9844" y="169"/>
                    </a:lnTo>
                    <a:lnTo>
                      <a:pt x="9697" y="85"/>
                    </a:lnTo>
                    <a:lnTo>
                      <a:pt x="9550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Google Shape;923;p53">
                <a:extLst>
                  <a:ext uri="{FF2B5EF4-FFF2-40B4-BE49-F238E27FC236}">
                    <a16:creationId xmlns:a16="http://schemas.microsoft.com/office/drawing/2014/main" id="{015670DF-CA22-4328-8E0A-01828A7116A0}"/>
                  </a:ext>
                </a:extLst>
              </p:cNvPr>
              <p:cNvSpPr/>
              <p:nvPr/>
            </p:nvSpPr>
            <p:spPr>
              <a:xfrm>
                <a:off x="2350228" y="1815854"/>
                <a:ext cx="584885" cy="392112"/>
              </a:xfrm>
              <a:custGeom>
                <a:avLst/>
                <a:gdLst/>
                <a:ahLst/>
                <a:cxnLst/>
                <a:rect l="l" t="t" r="r" b="b"/>
                <a:pathLst>
                  <a:path w="13092" h="8777" extrusionOk="0">
                    <a:moveTo>
                      <a:pt x="5105" y="4962"/>
                    </a:moveTo>
                    <a:cubicBezTo>
                      <a:pt x="5498" y="4962"/>
                      <a:pt x="5889" y="5049"/>
                      <a:pt x="6188" y="5222"/>
                    </a:cubicBezTo>
                    <a:cubicBezTo>
                      <a:pt x="6788" y="5569"/>
                      <a:pt x="6788" y="6125"/>
                      <a:pt x="6188" y="6472"/>
                    </a:cubicBezTo>
                    <a:cubicBezTo>
                      <a:pt x="5884" y="6651"/>
                      <a:pt x="5490" y="6740"/>
                      <a:pt x="5097" y="6740"/>
                    </a:cubicBezTo>
                    <a:cubicBezTo>
                      <a:pt x="4704" y="6740"/>
                      <a:pt x="4313" y="6651"/>
                      <a:pt x="4014" y="6472"/>
                    </a:cubicBezTo>
                    <a:cubicBezTo>
                      <a:pt x="3415" y="6125"/>
                      <a:pt x="3415" y="5569"/>
                      <a:pt x="4014" y="5222"/>
                    </a:cubicBezTo>
                    <a:cubicBezTo>
                      <a:pt x="4319" y="5049"/>
                      <a:pt x="4713" y="4962"/>
                      <a:pt x="5105" y="4962"/>
                    </a:cubicBezTo>
                    <a:close/>
                    <a:moveTo>
                      <a:pt x="7365" y="0"/>
                    </a:moveTo>
                    <a:lnTo>
                      <a:pt x="178" y="4150"/>
                    </a:lnTo>
                    <a:cubicBezTo>
                      <a:pt x="73" y="4213"/>
                      <a:pt x="52" y="4297"/>
                      <a:pt x="105" y="4371"/>
                    </a:cubicBezTo>
                    <a:cubicBezTo>
                      <a:pt x="115" y="4371"/>
                      <a:pt x="126" y="4381"/>
                      <a:pt x="136" y="4392"/>
                    </a:cubicBezTo>
                    <a:cubicBezTo>
                      <a:pt x="178" y="4423"/>
                      <a:pt x="210" y="4455"/>
                      <a:pt x="252" y="4486"/>
                    </a:cubicBezTo>
                    <a:cubicBezTo>
                      <a:pt x="294" y="4528"/>
                      <a:pt x="336" y="4581"/>
                      <a:pt x="368" y="4623"/>
                    </a:cubicBezTo>
                    <a:cubicBezTo>
                      <a:pt x="652" y="4991"/>
                      <a:pt x="568" y="5432"/>
                      <a:pt x="126" y="5768"/>
                    </a:cubicBezTo>
                    <a:cubicBezTo>
                      <a:pt x="0" y="5884"/>
                      <a:pt x="31" y="5926"/>
                      <a:pt x="178" y="6010"/>
                    </a:cubicBezTo>
                    <a:lnTo>
                      <a:pt x="4812" y="8700"/>
                    </a:lnTo>
                    <a:cubicBezTo>
                      <a:pt x="4891" y="8749"/>
                      <a:pt x="4953" y="8776"/>
                      <a:pt x="5028" y="8776"/>
                    </a:cubicBezTo>
                    <a:cubicBezTo>
                      <a:pt x="5082" y="8776"/>
                      <a:pt x="5142" y="8762"/>
                      <a:pt x="5222" y="8731"/>
                    </a:cubicBezTo>
                    <a:cubicBezTo>
                      <a:pt x="5574" y="8573"/>
                      <a:pt x="5994" y="8495"/>
                      <a:pt x="6413" y="8495"/>
                    </a:cubicBezTo>
                    <a:cubicBezTo>
                      <a:pt x="6832" y="8495"/>
                      <a:pt x="7249" y="8573"/>
                      <a:pt x="7596" y="8731"/>
                    </a:cubicBezTo>
                    <a:cubicBezTo>
                      <a:pt x="7655" y="8754"/>
                      <a:pt x="7718" y="8765"/>
                      <a:pt x="7780" y="8765"/>
                    </a:cubicBezTo>
                    <a:cubicBezTo>
                      <a:pt x="7861" y="8765"/>
                      <a:pt x="7940" y="8746"/>
                      <a:pt x="8006" y="8710"/>
                    </a:cubicBezTo>
                    <a:lnTo>
                      <a:pt x="13092" y="5768"/>
                    </a:lnTo>
                    <a:lnTo>
                      <a:pt x="13092" y="4549"/>
                    </a:lnTo>
                    <a:cubicBezTo>
                      <a:pt x="12461" y="4747"/>
                      <a:pt x="11761" y="4846"/>
                      <a:pt x="11061" y="4846"/>
                    </a:cubicBezTo>
                    <a:cubicBezTo>
                      <a:pt x="9976" y="4846"/>
                      <a:pt x="8893" y="4608"/>
                      <a:pt x="8069" y="4129"/>
                    </a:cubicBezTo>
                    <a:cubicBezTo>
                      <a:pt x="7691" y="3909"/>
                      <a:pt x="7397" y="3657"/>
                      <a:pt x="7197" y="3384"/>
                    </a:cubicBezTo>
                    <a:cubicBezTo>
                      <a:pt x="7166" y="3341"/>
                      <a:pt x="7134" y="3299"/>
                      <a:pt x="7103" y="3246"/>
                    </a:cubicBezTo>
                    <a:cubicBezTo>
                      <a:pt x="7071" y="3204"/>
                      <a:pt x="7050" y="3162"/>
                      <a:pt x="7019" y="3110"/>
                    </a:cubicBezTo>
                    <a:cubicBezTo>
                      <a:pt x="6588" y="2270"/>
                      <a:pt x="6945" y="1324"/>
                      <a:pt x="8090" y="662"/>
                    </a:cubicBezTo>
                    <a:cubicBezTo>
                      <a:pt x="8164" y="620"/>
                      <a:pt x="8238" y="578"/>
                      <a:pt x="8311" y="547"/>
                    </a:cubicBezTo>
                    <a:lnTo>
                      <a:pt x="7365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Google Shape;924;p53">
                <a:extLst>
                  <a:ext uri="{FF2B5EF4-FFF2-40B4-BE49-F238E27FC236}">
                    <a16:creationId xmlns:a16="http://schemas.microsoft.com/office/drawing/2014/main" id="{4FB522A3-95EC-429D-9277-361A55C328A2}"/>
                  </a:ext>
                </a:extLst>
              </p:cNvPr>
              <p:cNvSpPr/>
              <p:nvPr/>
            </p:nvSpPr>
            <p:spPr>
              <a:xfrm>
                <a:off x="2502752" y="2037536"/>
                <a:ext cx="150733" cy="79477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79" extrusionOk="0">
                    <a:moveTo>
                      <a:pt x="1691" y="0"/>
                    </a:moveTo>
                    <a:cubicBezTo>
                      <a:pt x="1299" y="0"/>
                      <a:pt x="905" y="87"/>
                      <a:pt x="600" y="260"/>
                    </a:cubicBezTo>
                    <a:cubicBezTo>
                      <a:pt x="1" y="607"/>
                      <a:pt x="1" y="1163"/>
                      <a:pt x="600" y="1510"/>
                    </a:cubicBezTo>
                    <a:cubicBezTo>
                      <a:pt x="899" y="1689"/>
                      <a:pt x="1290" y="1778"/>
                      <a:pt x="1683" y="1778"/>
                    </a:cubicBezTo>
                    <a:cubicBezTo>
                      <a:pt x="2076" y="1778"/>
                      <a:pt x="2470" y="1689"/>
                      <a:pt x="2774" y="1510"/>
                    </a:cubicBezTo>
                    <a:cubicBezTo>
                      <a:pt x="3374" y="1163"/>
                      <a:pt x="3374" y="607"/>
                      <a:pt x="2774" y="260"/>
                    </a:cubicBezTo>
                    <a:cubicBezTo>
                      <a:pt x="2475" y="87"/>
                      <a:pt x="2084" y="0"/>
                      <a:pt x="1691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Google Shape;925;p53">
                <a:extLst>
                  <a:ext uri="{FF2B5EF4-FFF2-40B4-BE49-F238E27FC236}">
                    <a16:creationId xmlns:a16="http://schemas.microsoft.com/office/drawing/2014/main" id="{54D14028-BB1A-4B9E-B5D7-A5AAE662B012}"/>
                  </a:ext>
                </a:extLst>
              </p:cNvPr>
              <p:cNvSpPr/>
              <p:nvPr/>
            </p:nvSpPr>
            <p:spPr>
              <a:xfrm>
                <a:off x="2751106" y="1867008"/>
                <a:ext cx="177449" cy="108471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2428" extrusionOk="0">
                    <a:moveTo>
                      <a:pt x="1166" y="599"/>
                    </a:moveTo>
                    <a:lnTo>
                      <a:pt x="1681" y="967"/>
                    </a:lnTo>
                    <a:cubicBezTo>
                      <a:pt x="1507" y="1010"/>
                      <a:pt x="1389" y="1031"/>
                      <a:pt x="1297" y="1031"/>
                    </a:cubicBezTo>
                    <a:cubicBezTo>
                      <a:pt x="1211" y="1031"/>
                      <a:pt x="1148" y="1013"/>
                      <a:pt x="1082" y="978"/>
                    </a:cubicBezTo>
                    <a:cubicBezTo>
                      <a:pt x="914" y="883"/>
                      <a:pt x="935" y="747"/>
                      <a:pt x="1166" y="599"/>
                    </a:cubicBezTo>
                    <a:close/>
                    <a:moveTo>
                      <a:pt x="367" y="0"/>
                    </a:moveTo>
                    <a:lnTo>
                      <a:pt x="746" y="273"/>
                    </a:lnTo>
                    <a:lnTo>
                      <a:pt x="683" y="305"/>
                    </a:lnTo>
                    <a:cubicBezTo>
                      <a:pt x="136" y="631"/>
                      <a:pt x="0" y="988"/>
                      <a:pt x="577" y="1314"/>
                    </a:cubicBezTo>
                    <a:cubicBezTo>
                      <a:pt x="672" y="1377"/>
                      <a:pt x="767" y="1419"/>
                      <a:pt x="862" y="1450"/>
                    </a:cubicBezTo>
                    <a:cubicBezTo>
                      <a:pt x="976" y="1486"/>
                      <a:pt x="1095" y="1502"/>
                      <a:pt x="1226" y="1502"/>
                    </a:cubicBezTo>
                    <a:cubicBezTo>
                      <a:pt x="1287" y="1502"/>
                      <a:pt x="1351" y="1499"/>
                      <a:pt x="1418" y="1492"/>
                    </a:cubicBezTo>
                    <a:cubicBezTo>
                      <a:pt x="1565" y="1482"/>
                      <a:pt x="1733" y="1450"/>
                      <a:pt x="1933" y="1398"/>
                    </a:cubicBezTo>
                    <a:cubicBezTo>
                      <a:pt x="2017" y="1387"/>
                      <a:pt x="2101" y="1366"/>
                      <a:pt x="2195" y="1356"/>
                    </a:cubicBezTo>
                    <a:lnTo>
                      <a:pt x="2354" y="1471"/>
                    </a:lnTo>
                    <a:lnTo>
                      <a:pt x="2795" y="1807"/>
                    </a:lnTo>
                    <a:cubicBezTo>
                      <a:pt x="2501" y="1954"/>
                      <a:pt x="2153" y="2112"/>
                      <a:pt x="2132" y="2112"/>
                    </a:cubicBezTo>
                    <a:lnTo>
                      <a:pt x="2511" y="2396"/>
                    </a:lnTo>
                    <a:cubicBezTo>
                      <a:pt x="2532" y="2396"/>
                      <a:pt x="2879" y="2270"/>
                      <a:pt x="3215" y="2112"/>
                    </a:cubicBezTo>
                    <a:lnTo>
                      <a:pt x="3635" y="2428"/>
                    </a:lnTo>
                    <a:lnTo>
                      <a:pt x="3887" y="2302"/>
                    </a:lnTo>
                    <a:lnTo>
                      <a:pt x="3972" y="2260"/>
                    </a:lnTo>
                    <a:lnTo>
                      <a:pt x="3740" y="2091"/>
                    </a:lnTo>
                    <a:cubicBezTo>
                      <a:pt x="3698" y="2028"/>
                      <a:pt x="3645" y="1975"/>
                      <a:pt x="3593" y="1912"/>
                    </a:cubicBezTo>
                    <a:cubicBezTo>
                      <a:pt x="3498" y="1828"/>
                      <a:pt x="3404" y="1755"/>
                      <a:pt x="3309" y="1692"/>
                    </a:cubicBezTo>
                    <a:lnTo>
                      <a:pt x="3152" y="1597"/>
                    </a:lnTo>
                    <a:lnTo>
                      <a:pt x="2826" y="1419"/>
                    </a:lnTo>
                    <a:lnTo>
                      <a:pt x="2795" y="1387"/>
                    </a:lnTo>
                    <a:lnTo>
                      <a:pt x="2637" y="1272"/>
                    </a:lnTo>
                    <a:cubicBezTo>
                      <a:pt x="2616" y="1272"/>
                      <a:pt x="2606" y="1272"/>
                      <a:pt x="2595" y="1282"/>
                    </a:cubicBezTo>
                    <a:lnTo>
                      <a:pt x="2396" y="1167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Google Shape;926;p53">
                <a:extLst>
                  <a:ext uri="{FF2B5EF4-FFF2-40B4-BE49-F238E27FC236}">
                    <a16:creationId xmlns:a16="http://schemas.microsoft.com/office/drawing/2014/main" id="{ACCB4C73-DAB8-46DD-BD9A-0AFA59749014}"/>
                  </a:ext>
                </a:extLst>
              </p:cNvPr>
              <p:cNvSpPr/>
              <p:nvPr/>
            </p:nvSpPr>
            <p:spPr>
              <a:xfrm>
                <a:off x="2750123" y="1854767"/>
                <a:ext cx="13224" cy="710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59" extrusionOk="0">
                    <a:moveTo>
                      <a:pt x="211" y="1"/>
                    </a:moveTo>
                    <a:cubicBezTo>
                      <a:pt x="137" y="22"/>
                      <a:pt x="74" y="33"/>
                      <a:pt x="1" y="43"/>
                    </a:cubicBezTo>
                    <a:lnTo>
                      <a:pt x="200" y="159"/>
                    </a:lnTo>
                    <a:cubicBezTo>
                      <a:pt x="232" y="148"/>
                      <a:pt x="263" y="148"/>
                      <a:pt x="295" y="138"/>
                    </a:cubicBezTo>
                    <a:cubicBezTo>
                      <a:pt x="263" y="96"/>
                      <a:pt x="242" y="54"/>
                      <a:pt x="211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Google Shape;927;p53">
                <a:extLst>
                  <a:ext uri="{FF2B5EF4-FFF2-40B4-BE49-F238E27FC236}">
                    <a16:creationId xmlns:a16="http://schemas.microsoft.com/office/drawing/2014/main" id="{11EC8860-7F93-4BD8-88B5-6E57F33685BD}"/>
                  </a:ext>
                </a:extLst>
              </p:cNvPr>
              <p:cNvSpPr/>
              <p:nvPr/>
            </p:nvSpPr>
            <p:spPr>
              <a:xfrm>
                <a:off x="2759058" y="1860887"/>
                <a:ext cx="8042" cy="5718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28" extrusionOk="0">
                    <a:moveTo>
                      <a:pt x="95" y="1"/>
                    </a:moveTo>
                    <a:cubicBezTo>
                      <a:pt x="63" y="11"/>
                      <a:pt x="32" y="11"/>
                      <a:pt x="0" y="22"/>
                    </a:cubicBezTo>
                    <a:lnTo>
                      <a:pt x="179" y="127"/>
                    </a:lnTo>
                    <a:cubicBezTo>
                      <a:pt x="147" y="85"/>
                      <a:pt x="116" y="43"/>
                      <a:pt x="95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Google Shape;928;p53">
                <a:extLst>
                  <a:ext uri="{FF2B5EF4-FFF2-40B4-BE49-F238E27FC236}">
                    <a16:creationId xmlns:a16="http://schemas.microsoft.com/office/drawing/2014/main" id="{1D3A0E83-AB21-4BB5-950A-2015EA066547}"/>
                  </a:ext>
                </a:extLst>
              </p:cNvPr>
              <p:cNvSpPr/>
              <p:nvPr/>
            </p:nvSpPr>
            <p:spPr>
              <a:xfrm>
                <a:off x="2767502" y="1867008"/>
                <a:ext cx="99089" cy="56827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1272" extrusionOk="0">
                    <a:moveTo>
                      <a:pt x="0" y="0"/>
                    </a:moveTo>
                    <a:cubicBezTo>
                      <a:pt x="200" y="273"/>
                      <a:pt x="495" y="525"/>
                      <a:pt x="873" y="747"/>
                    </a:cubicBezTo>
                    <a:cubicBezTo>
                      <a:pt x="1272" y="978"/>
                      <a:pt x="1723" y="1156"/>
                      <a:pt x="2218" y="1272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Google Shape;929;p53">
                <a:extLst>
                  <a:ext uri="{FF2B5EF4-FFF2-40B4-BE49-F238E27FC236}">
                    <a16:creationId xmlns:a16="http://schemas.microsoft.com/office/drawing/2014/main" id="{A95C8C1A-B5D6-4A5A-874A-8A6B357F0034}"/>
                  </a:ext>
                </a:extLst>
              </p:cNvPr>
              <p:cNvSpPr/>
              <p:nvPr/>
            </p:nvSpPr>
            <p:spPr>
              <a:xfrm>
                <a:off x="2767055" y="1866561"/>
                <a:ext cx="983" cy="49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0" y="0"/>
                    </a:moveTo>
                    <a:cubicBezTo>
                      <a:pt x="0" y="0"/>
                      <a:pt x="0" y="10"/>
                      <a:pt x="10" y="10"/>
                    </a:cubicBezTo>
                    <a:lnTo>
                      <a:pt x="2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" name="Google Shape;930;p53">
              <a:extLst>
                <a:ext uri="{FF2B5EF4-FFF2-40B4-BE49-F238E27FC236}">
                  <a16:creationId xmlns:a16="http://schemas.microsoft.com/office/drawing/2014/main" id="{3C7E4595-AC73-4426-9D35-9EB42F358061}"/>
                </a:ext>
              </a:extLst>
            </p:cNvPr>
            <p:cNvGrpSpPr/>
            <p:nvPr/>
          </p:nvGrpSpPr>
          <p:grpSpPr>
            <a:xfrm>
              <a:off x="945636" y="2773584"/>
              <a:ext cx="1174369" cy="1009243"/>
              <a:chOff x="1455055" y="2629044"/>
              <a:chExt cx="1395068" cy="1198910"/>
            </a:xfrm>
          </p:grpSpPr>
          <p:sp>
            <p:nvSpPr>
              <p:cNvPr id="79" name="Google Shape;931;p53">
                <a:extLst>
                  <a:ext uri="{FF2B5EF4-FFF2-40B4-BE49-F238E27FC236}">
                    <a16:creationId xmlns:a16="http://schemas.microsoft.com/office/drawing/2014/main" id="{F5BD67E3-F841-440E-9266-B3B95DBFF917}"/>
                  </a:ext>
                </a:extLst>
              </p:cNvPr>
              <p:cNvSpPr/>
              <p:nvPr/>
            </p:nvSpPr>
            <p:spPr>
              <a:xfrm>
                <a:off x="1502501" y="3235743"/>
                <a:ext cx="1290839" cy="592212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56" extrusionOk="0">
                    <a:moveTo>
                      <a:pt x="0" y="5370"/>
                    </a:moveTo>
                    <a:cubicBezTo>
                      <a:pt x="0" y="5370"/>
                      <a:pt x="0" y="5370"/>
                      <a:pt x="0" y="5370"/>
                    </a:cubicBezTo>
                    <a:lnTo>
                      <a:pt x="0" y="5370"/>
                    </a:lnTo>
                    <a:cubicBezTo>
                      <a:pt x="0" y="5370"/>
                      <a:pt x="0" y="5370"/>
                      <a:pt x="0" y="5370"/>
                    </a:cubicBezTo>
                    <a:close/>
                    <a:moveTo>
                      <a:pt x="28883" y="1"/>
                    </a:moveTo>
                    <a:cubicBezTo>
                      <a:pt x="28883" y="146"/>
                      <a:pt x="775" y="5373"/>
                      <a:pt x="16" y="5373"/>
                    </a:cubicBezTo>
                    <a:cubicBezTo>
                      <a:pt x="5" y="5373"/>
                      <a:pt x="0" y="5372"/>
                      <a:pt x="0" y="5370"/>
                    </a:cubicBezTo>
                    <a:lnTo>
                      <a:pt x="0" y="5370"/>
                    </a:lnTo>
                    <a:cubicBezTo>
                      <a:pt x="10" y="6106"/>
                      <a:pt x="10" y="6851"/>
                      <a:pt x="10" y="7587"/>
                    </a:cubicBezTo>
                    <a:cubicBezTo>
                      <a:pt x="10" y="7745"/>
                      <a:pt x="115" y="7902"/>
                      <a:pt x="315" y="8018"/>
                    </a:cubicBezTo>
                    <a:lnTo>
                      <a:pt x="9036" y="13082"/>
                    </a:lnTo>
                    <a:cubicBezTo>
                      <a:pt x="9236" y="13198"/>
                      <a:pt x="9503" y="13256"/>
                      <a:pt x="9773" y="13256"/>
                    </a:cubicBezTo>
                    <a:cubicBezTo>
                      <a:pt x="10042" y="13256"/>
                      <a:pt x="10312" y="13198"/>
                      <a:pt x="10517" y="13082"/>
                    </a:cubicBezTo>
                    <a:lnTo>
                      <a:pt x="28578" y="2649"/>
                    </a:lnTo>
                    <a:cubicBezTo>
                      <a:pt x="28789" y="2533"/>
                      <a:pt x="28894" y="2375"/>
                      <a:pt x="28894" y="2218"/>
                    </a:cubicBezTo>
                    <a:cubicBezTo>
                      <a:pt x="28883" y="1472"/>
                      <a:pt x="28883" y="736"/>
                      <a:pt x="28883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Google Shape;932;p53">
                <a:extLst>
                  <a:ext uri="{FF2B5EF4-FFF2-40B4-BE49-F238E27FC236}">
                    <a16:creationId xmlns:a16="http://schemas.microsoft.com/office/drawing/2014/main" id="{8256ADDC-6511-4ADE-A260-0BF7391C8CD0}"/>
                  </a:ext>
                </a:extLst>
              </p:cNvPr>
              <p:cNvSpPr/>
              <p:nvPr/>
            </p:nvSpPr>
            <p:spPr>
              <a:xfrm>
                <a:off x="1498256" y="2982163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6" y="1"/>
                    </a:moveTo>
                    <a:cubicBezTo>
                      <a:pt x="18947" y="1"/>
                      <a:pt x="18676" y="61"/>
                      <a:pt x="18471" y="182"/>
                    </a:cubicBezTo>
                    <a:lnTo>
                      <a:pt x="410" y="10615"/>
                    </a:lnTo>
                    <a:cubicBezTo>
                      <a:pt x="0" y="10846"/>
                      <a:pt x="0" y="11235"/>
                      <a:pt x="399" y="11466"/>
                    </a:cubicBezTo>
                    <a:lnTo>
                      <a:pt x="9120" y="16531"/>
                    </a:lnTo>
                    <a:cubicBezTo>
                      <a:pt x="9325" y="16651"/>
                      <a:pt x="9593" y="16712"/>
                      <a:pt x="9861" y="16712"/>
                    </a:cubicBezTo>
                    <a:cubicBezTo>
                      <a:pt x="10129" y="16712"/>
                      <a:pt x="10397" y="16651"/>
                      <a:pt x="10602" y="16531"/>
                    </a:cubicBezTo>
                    <a:lnTo>
                      <a:pt x="28673" y="6108"/>
                    </a:lnTo>
                    <a:cubicBezTo>
                      <a:pt x="29073" y="5866"/>
                      <a:pt x="29083" y="5478"/>
                      <a:pt x="28673" y="5246"/>
                    </a:cubicBezTo>
                    <a:lnTo>
                      <a:pt x="19953" y="182"/>
                    </a:lnTo>
                    <a:cubicBezTo>
                      <a:pt x="19753" y="61"/>
                      <a:pt x="19485" y="1"/>
                      <a:pt x="19216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Google Shape;933;p53">
                <a:extLst>
                  <a:ext uri="{FF2B5EF4-FFF2-40B4-BE49-F238E27FC236}">
                    <a16:creationId xmlns:a16="http://schemas.microsoft.com/office/drawing/2014/main" id="{81CA4A2B-80F3-4586-9DD8-B0C1CEE1A1B2}"/>
                  </a:ext>
                </a:extLst>
              </p:cNvPr>
              <p:cNvSpPr/>
              <p:nvPr/>
            </p:nvSpPr>
            <p:spPr>
              <a:xfrm>
                <a:off x="1805225" y="3470113"/>
                <a:ext cx="151180" cy="7952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0" extrusionOk="0">
                    <a:moveTo>
                      <a:pt x="1698" y="1"/>
                    </a:moveTo>
                    <a:cubicBezTo>
                      <a:pt x="1304" y="1"/>
                      <a:pt x="910" y="87"/>
                      <a:pt x="610" y="260"/>
                    </a:cubicBezTo>
                    <a:cubicBezTo>
                      <a:pt x="1" y="608"/>
                      <a:pt x="1" y="1164"/>
                      <a:pt x="600" y="1511"/>
                    </a:cubicBezTo>
                    <a:cubicBezTo>
                      <a:pt x="899" y="1690"/>
                      <a:pt x="1293" y="1779"/>
                      <a:pt x="1687" y="1779"/>
                    </a:cubicBezTo>
                    <a:cubicBezTo>
                      <a:pt x="2081" y="1779"/>
                      <a:pt x="2475" y="1690"/>
                      <a:pt x="2774" y="1511"/>
                    </a:cubicBezTo>
                    <a:cubicBezTo>
                      <a:pt x="3374" y="1164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Google Shape;934;p53">
                <a:extLst>
                  <a:ext uri="{FF2B5EF4-FFF2-40B4-BE49-F238E27FC236}">
                    <a16:creationId xmlns:a16="http://schemas.microsoft.com/office/drawing/2014/main" id="{9F941486-6581-483E-9318-1E9C7621C335}"/>
                  </a:ext>
                </a:extLst>
              </p:cNvPr>
              <p:cNvSpPr/>
              <p:nvPr/>
            </p:nvSpPr>
            <p:spPr>
              <a:xfrm>
                <a:off x="2054026" y="3287388"/>
                <a:ext cx="187769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2702" extrusionOk="0">
                    <a:moveTo>
                      <a:pt x="1167" y="873"/>
                    </a:moveTo>
                    <a:lnTo>
                      <a:pt x="1671" y="1240"/>
                    </a:lnTo>
                    <a:cubicBezTo>
                      <a:pt x="1497" y="1284"/>
                      <a:pt x="1379" y="1305"/>
                      <a:pt x="1287" y="1305"/>
                    </a:cubicBezTo>
                    <a:cubicBezTo>
                      <a:pt x="1202" y="1305"/>
                      <a:pt x="1138" y="1287"/>
                      <a:pt x="1072" y="1251"/>
                    </a:cubicBezTo>
                    <a:cubicBezTo>
                      <a:pt x="915" y="1156"/>
                      <a:pt x="925" y="1020"/>
                      <a:pt x="1167" y="873"/>
                    </a:cubicBezTo>
                    <a:close/>
                    <a:moveTo>
                      <a:pt x="2845" y="1441"/>
                    </a:moveTo>
                    <a:cubicBezTo>
                      <a:pt x="2946" y="1441"/>
                      <a:pt x="3019" y="1462"/>
                      <a:pt x="3089" y="1503"/>
                    </a:cubicBezTo>
                    <a:cubicBezTo>
                      <a:pt x="3278" y="1619"/>
                      <a:pt x="3310" y="1745"/>
                      <a:pt x="3110" y="1903"/>
                    </a:cubicBezTo>
                    <a:lnTo>
                      <a:pt x="2543" y="1482"/>
                    </a:lnTo>
                    <a:cubicBezTo>
                      <a:pt x="2669" y="1454"/>
                      <a:pt x="2766" y="1441"/>
                      <a:pt x="2845" y="1441"/>
                    </a:cubicBezTo>
                    <a:close/>
                    <a:moveTo>
                      <a:pt x="536" y="1"/>
                    </a:moveTo>
                    <a:lnTo>
                      <a:pt x="231" y="169"/>
                    </a:lnTo>
                    <a:lnTo>
                      <a:pt x="736" y="547"/>
                    </a:lnTo>
                    <a:lnTo>
                      <a:pt x="683" y="579"/>
                    </a:lnTo>
                    <a:cubicBezTo>
                      <a:pt x="126" y="904"/>
                      <a:pt x="0" y="1261"/>
                      <a:pt x="567" y="1588"/>
                    </a:cubicBezTo>
                    <a:cubicBezTo>
                      <a:pt x="782" y="1716"/>
                      <a:pt x="1000" y="1779"/>
                      <a:pt x="1259" y="1779"/>
                    </a:cubicBezTo>
                    <a:cubicBezTo>
                      <a:pt x="1508" y="1779"/>
                      <a:pt x="1795" y="1722"/>
                      <a:pt x="2154" y="1609"/>
                    </a:cubicBezTo>
                    <a:lnTo>
                      <a:pt x="2795" y="2081"/>
                    </a:lnTo>
                    <a:cubicBezTo>
                      <a:pt x="2501" y="2228"/>
                      <a:pt x="2144" y="2386"/>
                      <a:pt x="2122" y="2386"/>
                    </a:cubicBezTo>
                    <a:lnTo>
                      <a:pt x="2501" y="2669"/>
                    </a:lnTo>
                    <a:cubicBezTo>
                      <a:pt x="2522" y="2669"/>
                      <a:pt x="2869" y="2543"/>
                      <a:pt x="3205" y="2386"/>
                    </a:cubicBezTo>
                    <a:lnTo>
                      <a:pt x="3625" y="2701"/>
                    </a:lnTo>
                    <a:lnTo>
                      <a:pt x="3962" y="2533"/>
                    </a:lnTo>
                    <a:lnTo>
                      <a:pt x="3541" y="2218"/>
                    </a:lnTo>
                    <a:cubicBezTo>
                      <a:pt x="4077" y="1903"/>
                      <a:pt x="4203" y="1503"/>
                      <a:pt x="3604" y="1167"/>
                    </a:cubicBezTo>
                    <a:cubicBezTo>
                      <a:pt x="3371" y="1031"/>
                      <a:pt x="3168" y="966"/>
                      <a:pt x="2923" y="966"/>
                    </a:cubicBezTo>
                    <a:cubicBezTo>
                      <a:pt x="2693" y="966"/>
                      <a:pt x="2425" y="1023"/>
                      <a:pt x="2059" y="1135"/>
                    </a:cubicBezTo>
                    <a:lnTo>
                      <a:pt x="1482" y="694"/>
                    </a:lnTo>
                    <a:cubicBezTo>
                      <a:pt x="1755" y="558"/>
                      <a:pt x="2070" y="411"/>
                      <a:pt x="2080" y="400"/>
                    </a:cubicBezTo>
                    <a:lnTo>
                      <a:pt x="1692" y="117"/>
                    </a:lnTo>
                    <a:cubicBezTo>
                      <a:pt x="167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Google Shape;935;p53">
                <a:extLst>
                  <a:ext uri="{FF2B5EF4-FFF2-40B4-BE49-F238E27FC236}">
                    <a16:creationId xmlns:a16="http://schemas.microsoft.com/office/drawing/2014/main" id="{7410105E-6C04-4C37-AE5A-0A1BED08A5F4}"/>
                  </a:ext>
                </a:extLst>
              </p:cNvPr>
              <p:cNvSpPr/>
              <p:nvPr/>
            </p:nvSpPr>
            <p:spPr>
              <a:xfrm>
                <a:off x="1523588" y="3094924"/>
                <a:ext cx="1290839" cy="592659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66" extrusionOk="0">
                    <a:moveTo>
                      <a:pt x="1" y="5380"/>
                    </a:moveTo>
                    <a:cubicBezTo>
                      <a:pt x="1" y="5380"/>
                      <a:pt x="1" y="5380"/>
                      <a:pt x="1" y="5380"/>
                    </a:cubicBezTo>
                    <a:lnTo>
                      <a:pt x="1" y="5380"/>
                    </a:lnTo>
                    <a:cubicBezTo>
                      <a:pt x="1" y="5380"/>
                      <a:pt x="1" y="5380"/>
                      <a:pt x="1" y="5380"/>
                    </a:cubicBezTo>
                    <a:close/>
                    <a:moveTo>
                      <a:pt x="28884" y="1"/>
                    </a:moveTo>
                    <a:cubicBezTo>
                      <a:pt x="28884" y="157"/>
                      <a:pt x="776" y="5383"/>
                      <a:pt x="16" y="5383"/>
                    </a:cubicBezTo>
                    <a:cubicBezTo>
                      <a:pt x="6" y="5383"/>
                      <a:pt x="1" y="5382"/>
                      <a:pt x="1" y="5380"/>
                    </a:cubicBezTo>
                    <a:lnTo>
                      <a:pt x="1" y="5380"/>
                    </a:lnTo>
                    <a:cubicBezTo>
                      <a:pt x="11" y="6116"/>
                      <a:pt x="11" y="6862"/>
                      <a:pt x="11" y="7598"/>
                    </a:cubicBezTo>
                    <a:cubicBezTo>
                      <a:pt x="11" y="7755"/>
                      <a:pt x="117" y="7902"/>
                      <a:pt x="316" y="8018"/>
                    </a:cubicBezTo>
                    <a:lnTo>
                      <a:pt x="9026" y="13092"/>
                    </a:lnTo>
                    <a:cubicBezTo>
                      <a:pt x="9231" y="13208"/>
                      <a:pt x="9501" y="13266"/>
                      <a:pt x="9772" y="13266"/>
                    </a:cubicBezTo>
                    <a:cubicBezTo>
                      <a:pt x="10042" y="13266"/>
                      <a:pt x="10313" y="13208"/>
                      <a:pt x="10518" y="13092"/>
                    </a:cubicBezTo>
                    <a:lnTo>
                      <a:pt x="28579" y="2659"/>
                    </a:lnTo>
                    <a:cubicBezTo>
                      <a:pt x="28789" y="2533"/>
                      <a:pt x="28894" y="2386"/>
                      <a:pt x="28884" y="2228"/>
                    </a:cubicBezTo>
                    <a:lnTo>
                      <a:pt x="28884" y="1"/>
                    </a:ln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Google Shape;936;p53">
                <a:extLst>
                  <a:ext uri="{FF2B5EF4-FFF2-40B4-BE49-F238E27FC236}">
                    <a16:creationId xmlns:a16="http://schemas.microsoft.com/office/drawing/2014/main" id="{F04DCB6B-D470-4640-BE0C-20F087113FA1}"/>
                  </a:ext>
                </a:extLst>
              </p:cNvPr>
              <p:cNvSpPr/>
              <p:nvPr/>
            </p:nvSpPr>
            <p:spPr>
              <a:xfrm>
                <a:off x="1519388" y="2841836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5" y="0"/>
                    </a:moveTo>
                    <a:cubicBezTo>
                      <a:pt x="18946" y="0"/>
                      <a:pt x="18676" y="61"/>
                      <a:pt x="18471" y="181"/>
                    </a:cubicBezTo>
                    <a:lnTo>
                      <a:pt x="410" y="10604"/>
                    </a:lnTo>
                    <a:cubicBezTo>
                      <a:pt x="0" y="10846"/>
                      <a:pt x="0" y="11234"/>
                      <a:pt x="400" y="11466"/>
                    </a:cubicBezTo>
                    <a:lnTo>
                      <a:pt x="9120" y="16530"/>
                    </a:lnTo>
                    <a:cubicBezTo>
                      <a:pt x="9320" y="16651"/>
                      <a:pt x="9588" y="16711"/>
                      <a:pt x="9857" y="16711"/>
                    </a:cubicBezTo>
                    <a:cubicBezTo>
                      <a:pt x="10126" y="16711"/>
                      <a:pt x="10397" y="16651"/>
                      <a:pt x="10601" y="16530"/>
                    </a:cubicBezTo>
                    <a:lnTo>
                      <a:pt x="28673" y="6097"/>
                    </a:lnTo>
                    <a:cubicBezTo>
                      <a:pt x="29072" y="5866"/>
                      <a:pt x="29083" y="5477"/>
                      <a:pt x="28673" y="5246"/>
                    </a:cubicBezTo>
                    <a:lnTo>
                      <a:pt x="19952" y="181"/>
                    </a:lnTo>
                    <a:cubicBezTo>
                      <a:pt x="19753" y="61"/>
                      <a:pt x="19485" y="0"/>
                      <a:pt x="19215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Google Shape;937;p53">
                <a:extLst>
                  <a:ext uri="{FF2B5EF4-FFF2-40B4-BE49-F238E27FC236}">
                    <a16:creationId xmlns:a16="http://schemas.microsoft.com/office/drawing/2014/main" id="{4D5C57C0-6644-4178-9749-1781172C9E55}"/>
                  </a:ext>
                </a:extLst>
              </p:cNvPr>
              <p:cNvSpPr/>
              <p:nvPr/>
            </p:nvSpPr>
            <p:spPr>
              <a:xfrm>
                <a:off x="1826357" y="3329294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1" y="607"/>
                      <a:pt x="1" y="1175"/>
                      <a:pt x="599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5" y="1521"/>
                    </a:cubicBezTo>
                    <a:cubicBezTo>
                      <a:pt x="3373" y="1175"/>
                      <a:pt x="3373" y="607"/>
                      <a:pt x="2785" y="260"/>
                    </a:cubicBezTo>
                    <a:cubicBezTo>
                      <a:pt x="2485" y="87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Google Shape;938;p53">
                <a:extLst>
                  <a:ext uri="{FF2B5EF4-FFF2-40B4-BE49-F238E27FC236}">
                    <a16:creationId xmlns:a16="http://schemas.microsoft.com/office/drawing/2014/main" id="{B9DD30E7-F3A8-4612-89B4-0FBA7853713B}"/>
                  </a:ext>
                </a:extLst>
              </p:cNvPr>
              <p:cNvSpPr/>
              <p:nvPr/>
            </p:nvSpPr>
            <p:spPr>
              <a:xfrm>
                <a:off x="2074666" y="3146570"/>
                <a:ext cx="188305" cy="121159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2712" extrusionOk="0">
                    <a:moveTo>
                      <a:pt x="1177" y="873"/>
                    </a:moveTo>
                    <a:lnTo>
                      <a:pt x="1682" y="1251"/>
                    </a:lnTo>
                    <a:cubicBezTo>
                      <a:pt x="1508" y="1295"/>
                      <a:pt x="1390" y="1316"/>
                      <a:pt x="1299" y="1316"/>
                    </a:cubicBezTo>
                    <a:cubicBezTo>
                      <a:pt x="1212" y="1316"/>
                      <a:pt x="1149" y="1297"/>
                      <a:pt x="1083" y="1261"/>
                    </a:cubicBezTo>
                    <a:cubicBezTo>
                      <a:pt x="925" y="1167"/>
                      <a:pt x="936" y="1030"/>
                      <a:pt x="1177" y="873"/>
                    </a:cubicBezTo>
                    <a:close/>
                    <a:moveTo>
                      <a:pt x="2855" y="1451"/>
                    </a:moveTo>
                    <a:cubicBezTo>
                      <a:pt x="2956" y="1451"/>
                      <a:pt x="3030" y="1473"/>
                      <a:pt x="3100" y="1514"/>
                    </a:cubicBezTo>
                    <a:cubicBezTo>
                      <a:pt x="3289" y="1619"/>
                      <a:pt x="3321" y="1756"/>
                      <a:pt x="3121" y="1903"/>
                    </a:cubicBezTo>
                    <a:lnTo>
                      <a:pt x="2554" y="1493"/>
                    </a:lnTo>
                    <a:cubicBezTo>
                      <a:pt x="2679" y="1465"/>
                      <a:pt x="2776" y="1451"/>
                      <a:pt x="2855" y="1451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47" y="558"/>
                    </a:lnTo>
                    <a:lnTo>
                      <a:pt x="694" y="589"/>
                    </a:lnTo>
                    <a:cubicBezTo>
                      <a:pt x="137" y="915"/>
                      <a:pt x="0" y="1272"/>
                      <a:pt x="579" y="1598"/>
                    </a:cubicBezTo>
                    <a:cubicBezTo>
                      <a:pt x="793" y="1726"/>
                      <a:pt x="1011" y="1789"/>
                      <a:pt x="1270" y="1789"/>
                    </a:cubicBezTo>
                    <a:cubicBezTo>
                      <a:pt x="1518" y="1789"/>
                      <a:pt x="1805" y="1732"/>
                      <a:pt x="2165" y="1619"/>
                    </a:cubicBezTo>
                    <a:lnTo>
                      <a:pt x="2795" y="2081"/>
                    </a:lnTo>
                    <a:cubicBezTo>
                      <a:pt x="2512" y="2239"/>
                      <a:pt x="2155" y="2386"/>
                      <a:pt x="2134" y="2396"/>
                    </a:cubicBezTo>
                    <a:lnTo>
                      <a:pt x="2512" y="2680"/>
                    </a:lnTo>
                    <a:cubicBezTo>
                      <a:pt x="2533" y="2669"/>
                      <a:pt x="2879" y="2554"/>
                      <a:pt x="3215" y="2396"/>
                    </a:cubicBezTo>
                    <a:lnTo>
                      <a:pt x="3636" y="2711"/>
                    </a:lnTo>
                    <a:lnTo>
                      <a:pt x="3972" y="2543"/>
                    </a:lnTo>
                    <a:lnTo>
                      <a:pt x="3552" y="2228"/>
                    </a:lnTo>
                    <a:cubicBezTo>
                      <a:pt x="4088" y="1913"/>
                      <a:pt x="4214" y="1514"/>
                      <a:pt x="3615" y="1167"/>
                    </a:cubicBezTo>
                    <a:cubicBezTo>
                      <a:pt x="3381" y="1037"/>
                      <a:pt x="3179" y="974"/>
                      <a:pt x="2933" y="974"/>
                    </a:cubicBezTo>
                    <a:cubicBezTo>
                      <a:pt x="2703" y="974"/>
                      <a:pt x="2436" y="1029"/>
                      <a:pt x="2071" y="1135"/>
                    </a:cubicBezTo>
                    <a:lnTo>
                      <a:pt x="1492" y="705"/>
                    </a:lnTo>
                    <a:cubicBezTo>
                      <a:pt x="1755" y="568"/>
                      <a:pt x="2081" y="411"/>
                      <a:pt x="2092" y="411"/>
                    </a:cubicBezTo>
                    <a:lnTo>
                      <a:pt x="1703" y="127"/>
                    </a:lnTo>
                    <a:cubicBezTo>
                      <a:pt x="1682" y="138"/>
                      <a:pt x="138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Google Shape;939;p53">
                <a:extLst>
                  <a:ext uri="{FF2B5EF4-FFF2-40B4-BE49-F238E27FC236}">
                    <a16:creationId xmlns:a16="http://schemas.microsoft.com/office/drawing/2014/main" id="{317D701A-3ACA-4452-8EA4-2D69764512A9}"/>
                  </a:ext>
                </a:extLst>
              </p:cNvPr>
              <p:cNvSpPr/>
              <p:nvPr/>
            </p:nvSpPr>
            <p:spPr>
              <a:xfrm>
                <a:off x="1459746" y="2982297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3" y="0"/>
                    </a:moveTo>
                    <a:cubicBezTo>
                      <a:pt x="28873" y="156"/>
                      <a:pt x="828" y="5373"/>
                      <a:pt x="18" y="5373"/>
                    </a:cubicBezTo>
                    <a:cubicBezTo>
                      <a:pt x="7" y="5373"/>
                      <a:pt x="1" y="5372"/>
                      <a:pt x="1" y="5370"/>
                    </a:cubicBezTo>
                    <a:lnTo>
                      <a:pt x="1" y="5370"/>
                    </a:lnTo>
                    <a:cubicBezTo>
                      <a:pt x="1" y="6115"/>
                      <a:pt x="1" y="6851"/>
                      <a:pt x="12" y="7586"/>
                    </a:cubicBezTo>
                    <a:cubicBezTo>
                      <a:pt x="12" y="7744"/>
                      <a:pt x="106" y="7901"/>
                      <a:pt x="306" y="8017"/>
                    </a:cubicBezTo>
                    <a:lnTo>
                      <a:pt x="9026" y="13082"/>
                    </a:lnTo>
                    <a:cubicBezTo>
                      <a:pt x="9231" y="13202"/>
                      <a:pt x="9499" y="13262"/>
                      <a:pt x="9767" y="13262"/>
                    </a:cubicBezTo>
                    <a:cubicBezTo>
                      <a:pt x="10035" y="13262"/>
                      <a:pt x="10303" y="13202"/>
                      <a:pt x="10507" y="13082"/>
                    </a:cubicBezTo>
                    <a:lnTo>
                      <a:pt x="28579" y="2648"/>
                    </a:lnTo>
                    <a:cubicBezTo>
                      <a:pt x="28779" y="2533"/>
                      <a:pt x="28884" y="2375"/>
                      <a:pt x="28884" y="2218"/>
                    </a:cubicBezTo>
                    <a:cubicBezTo>
                      <a:pt x="28884" y="1482"/>
                      <a:pt x="28884" y="736"/>
                      <a:pt x="28873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Google Shape;940;p53">
                <a:extLst>
                  <a:ext uri="{FF2B5EF4-FFF2-40B4-BE49-F238E27FC236}">
                    <a16:creationId xmlns:a16="http://schemas.microsoft.com/office/drawing/2014/main" id="{2F869154-4E51-4BE3-8C8A-3038CBEE7818}"/>
                  </a:ext>
                </a:extLst>
              </p:cNvPr>
              <p:cNvSpPr/>
              <p:nvPr/>
            </p:nvSpPr>
            <p:spPr>
              <a:xfrm>
                <a:off x="1455055" y="2729074"/>
                <a:ext cx="1299328" cy="746341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6" extrusionOk="0">
                    <a:moveTo>
                      <a:pt x="19223" y="0"/>
                    </a:moveTo>
                    <a:cubicBezTo>
                      <a:pt x="18955" y="0"/>
                      <a:pt x="18687" y="58"/>
                      <a:pt x="18482" y="174"/>
                    </a:cubicBezTo>
                    <a:lnTo>
                      <a:pt x="411" y="10606"/>
                    </a:lnTo>
                    <a:cubicBezTo>
                      <a:pt x="1" y="10838"/>
                      <a:pt x="1" y="11227"/>
                      <a:pt x="411" y="11468"/>
                    </a:cubicBezTo>
                    <a:lnTo>
                      <a:pt x="9120" y="16532"/>
                    </a:lnTo>
                    <a:cubicBezTo>
                      <a:pt x="9325" y="16648"/>
                      <a:pt x="9596" y="16706"/>
                      <a:pt x="9867" y="16706"/>
                    </a:cubicBezTo>
                    <a:cubicBezTo>
                      <a:pt x="10137" y="16706"/>
                      <a:pt x="10408" y="16648"/>
                      <a:pt x="10612" y="16532"/>
                    </a:cubicBezTo>
                    <a:lnTo>
                      <a:pt x="28674" y="6099"/>
                    </a:lnTo>
                    <a:cubicBezTo>
                      <a:pt x="29083" y="5857"/>
                      <a:pt x="29083" y="5479"/>
                      <a:pt x="28684" y="5238"/>
                    </a:cubicBezTo>
                    <a:lnTo>
                      <a:pt x="19963" y="174"/>
                    </a:lnTo>
                    <a:cubicBezTo>
                      <a:pt x="19759" y="58"/>
                      <a:pt x="19491" y="0"/>
                      <a:pt x="19223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Google Shape;941;p53">
                <a:extLst>
                  <a:ext uri="{FF2B5EF4-FFF2-40B4-BE49-F238E27FC236}">
                    <a16:creationId xmlns:a16="http://schemas.microsoft.com/office/drawing/2014/main" id="{8FE64DE8-685D-451F-91B9-0B01E922837C}"/>
                  </a:ext>
                </a:extLst>
              </p:cNvPr>
              <p:cNvSpPr/>
              <p:nvPr/>
            </p:nvSpPr>
            <p:spPr>
              <a:xfrm>
                <a:off x="1762515" y="3216622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1" y="1"/>
                    </a:moveTo>
                    <a:cubicBezTo>
                      <a:pt x="1298" y="1"/>
                      <a:pt x="904" y="88"/>
                      <a:pt x="599" y="261"/>
                    </a:cubicBezTo>
                    <a:cubicBezTo>
                      <a:pt x="1" y="608"/>
                      <a:pt x="1" y="1175"/>
                      <a:pt x="599" y="1522"/>
                    </a:cubicBezTo>
                    <a:cubicBezTo>
                      <a:pt x="894" y="1695"/>
                      <a:pt x="1285" y="1782"/>
                      <a:pt x="1678" y="1782"/>
                    </a:cubicBezTo>
                    <a:cubicBezTo>
                      <a:pt x="2070" y="1782"/>
                      <a:pt x="2465" y="1695"/>
                      <a:pt x="2764" y="1522"/>
                    </a:cubicBezTo>
                    <a:cubicBezTo>
                      <a:pt x="3373" y="1175"/>
                      <a:pt x="3373" y="608"/>
                      <a:pt x="2775" y="261"/>
                    </a:cubicBezTo>
                    <a:cubicBezTo>
                      <a:pt x="2475" y="88"/>
                      <a:pt x="2084" y="1"/>
                      <a:pt x="1691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Google Shape;942;p53">
                <a:extLst>
                  <a:ext uri="{FF2B5EF4-FFF2-40B4-BE49-F238E27FC236}">
                    <a16:creationId xmlns:a16="http://schemas.microsoft.com/office/drawing/2014/main" id="{249F2D32-4641-4239-BEDB-5DF107D8A1F4}"/>
                  </a:ext>
                </a:extLst>
              </p:cNvPr>
              <p:cNvSpPr/>
              <p:nvPr/>
            </p:nvSpPr>
            <p:spPr>
              <a:xfrm>
                <a:off x="2296215" y="290822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8" y="1"/>
                    </a:moveTo>
                    <a:cubicBezTo>
                      <a:pt x="1304" y="1"/>
                      <a:pt x="910" y="88"/>
                      <a:pt x="610" y="261"/>
                    </a:cubicBezTo>
                    <a:cubicBezTo>
                      <a:pt x="12" y="608"/>
                      <a:pt x="1" y="1175"/>
                      <a:pt x="600" y="1522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2"/>
                    </a:cubicBezTo>
                    <a:cubicBezTo>
                      <a:pt x="3384" y="1175"/>
                      <a:pt x="3384" y="608"/>
                      <a:pt x="2785" y="261"/>
                    </a:cubicBezTo>
                    <a:cubicBezTo>
                      <a:pt x="2486" y="88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Google Shape;943;p53">
                <a:extLst>
                  <a:ext uri="{FF2B5EF4-FFF2-40B4-BE49-F238E27FC236}">
                    <a16:creationId xmlns:a16="http://schemas.microsoft.com/office/drawing/2014/main" id="{C57892A8-EC56-41F6-9AB0-87E8D8360FCE}"/>
                  </a:ext>
                </a:extLst>
              </p:cNvPr>
              <p:cNvSpPr/>
              <p:nvPr/>
            </p:nvSpPr>
            <p:spPr>
              <a:xfrm>
                <a:off x="2010824" y="3033897"/>
                <a:ext cx="187814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2" extrusionOk="0">
                    <a:moveTo>
                      <a:pt x="1167" y="873"/>
                    </a:moveTo>
                    <a:lnTo>
                      <a:pt x="1682" y="1241"/>
                    </a:lnTo>
                    <a:cubicBezTo>
                      <a:pt x="1508" y="1290"/>
                      <a:pt x="1391" y="1313"/>
                      <a:pt x="1299" y="1313"/>
                    </a:cubicBezTo>
                    <a:cubicBezTo>
                      <a:pt x="1213" y="1313"/>
                      <a:pt x="1149" y="1292"/>
                      <a:pt x="1083" y="1252"/>
                    </a:cubicBezTo>
                    <a:cubicBezTo>
                      <a:pt x="915" y="1157"/>
                      <a:pt x="925" y="1021"/>
                      <a:pt x="1167" y="873"/>
                    </a:cubicBezTo>
                    <a:close/>
                    <a:moveTo>
                      <a:pt x="2860" y="1443"/>
                    </a:moveTo>
                    <a:cubicBezTo>
                      <a:pt x="2954" y="1443"/>
                      <a:pt x="3027" y="1464"/>
                      <a:pt x="3100" y="1504"/>
                    </a:cubicBezTo>
                    <a:cubicBezTo>
                      <a:pt x="3290" y="1619"/>
                      <a:pt x="3321" y="1756"/>
                      <a:pt x="3111" y="1903"/>
                    </a:cubicBezTo>
                    <a:lnTo>
                      <a:pt x="2554" y="1493"/>
                    </a:lnTo>
                    <a:cubicBezTo>
                      <a:pt x="2681" y="1459"/>
                      <a:pt x="2778" y="1443"/>
                      <a:pt x="2860" y="1443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36" y="547"/>
                    </a:lnTo>
                    <a:lnTo>
                      <a:pt x="684" y="579"/>
                    </a:lnTo>
                    <a:cubicBezTo>
                      <a:pt x="127" y="905"/>
                      <a:pt x="1" y="1262"/>
                      <a:pt x="568" y="1598"/>
                    </a:cubicBezTo>
                    <a:cubicBezTo>
                      <a:pt x="786" y="1720"/>
                      <a:pt x="1004" y="1781"/>
                      <a:pt x="1261" y="1781"/>
                    </a:cubicBezTo>
                    <a:cubicBezTo>
                      <a:pt x="1512" y="1781"/>
                      <a:pt x="1801" y="1723"/>
                      <a:pt x="2165" y="1609"/>
                    </a:cubicBezTo>
                    <a:lnTo>
                      <a:pt x="2795" y="2081"/>
                    </a:lnTo>
                    <a:cubicBezTo>
                      <a:pt x="2501" y="2228"/>
                      <a:pt x="2155" y="2386"/>
                      <a:pt x="2134" y="2396"/>
                    </a:cubicBezTo>
                    <a:lnTo>
                      <a:pt x="2512" y="2681"/>
                    </a:lnTo>
                    <a:cubicBezTo>
                      <a:pt x="2533" y="2670"/>
                      <a:pt x="2869" y="2544"/>
                      <a:pt x="3216" y="2386"/>
                    </a:cubicBezTo>
                    <a:lnTo>
                      <a:pt x="3636" y="2702"/>
                    </a:lnTo>
                    <a:lnTo>
                      <a:pt x="3972" y="2544"/>
                    </a:lnTo>
                    <a:lnTo>
                      <a:pt x="3542" y="2218"/>
                    </a:lnTo>
                    <a:cubicBezTo>
                      <a:pt x="4077" y="1903"/>
                      <a:pt x="4203" y="1514"/>
                      <a:pt x="3605" y="1168"/>
                    </a:cubicBezTo>
                    <a:cubicBezTo>
                      <a:pt x="3377" y="1032"/>
                      <a:pt x="3174" y="966"/>
                      <a:pt x="2929" y="966"/>
                    </a:cubicBezTo>
                    <a:cubicBezTo>
                      <a:pt x="2699" y="966"/>
                      <a:pt x="2431" y="1024"/>
                      <a:pt x="2071" y="1136"/>
                    </a:cubicBezTo>
                    <a:lnTo>
                      <a:pt x="1482" y="694"/>
                    </a:lnTo>
                    <a:cubicBezTo>
                      <a:pt x="1756" y="558"/>
                      <a:pt x="2071" y="411"/>
                      <a:pt x="2092" y="400"/>
                    </a:cubicBezTo>
                    <a:lnTo>
                      <a:pt x="1693" y="117"/>
                    </a:lnTo>
                    <a:cubicBezTo>
                      <a:pt x="1682" y="127"/>
                      <a:pt x="137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Google Shape;944;p53">
                <a:extLst>
                  <a:ext uri="{FF2B5EF4-FFF2-40B4-BE49-F238E27FC236}">
                    <a16:creationId xmlns:a16="http://schemas.microsoft.com/office/drawing/2014/main" id="{CC4BAE61-0002-48FF-BDE4-9B88BC656E3E}"/>
                  </a:ext>
                </a:extLst>
              </p:cNvPr>
              <p:cNvSpPr/>
              <p:nvPr/>
            </p:nvSpPr>
            <p:spPr>
              <a:xfrm>
                <a:off x="1555531" y="2882312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2" y="1"/>
                    </a:moveTo>
                    <a:cubicBezTo>
                      <a:pt x="28872" y="156"/>
                      <a:pt x="831" y="5373"/>
                      <a:pt x="18" y="5373"/>
                    </a:cubicBezTo>
                    <a:cubicBezTo>
                      <a:pt x="6" y="5373"/>
                      <a:pt x="0" y="5371"/>
                      <a:pt x="0" y="5369"/>
                    </a:cubicBezTo>
                    <a:lnTo>
                      <a:pt x="0" y="5369"/>
                    </a:lnTo>
                    <a:cubicBezTo>
                      <a:pt x="0" y="6116"/>
                      <a:pt x="0" y="6851"/>
                      <a:pt x="11" y="7597"/>
                    </a:cubicBezTo>
                    <a:cubicBezTo>
                      <a:pt x="11" y="7744"/>
                      <a:pt x="105" y="7902"/>
                      <a:pt x="305" y="8017"/>
                    </a:cubicBezTo>
                    <a:lnTo>
                      <a:pt x="9026" y="13081"/>
                    </a:lnTo>
                    <a:cubicBezTo>
                      <a:pt x="9230" y="13202"/>
                      <a:pt x="9498" y="13263"/>
                      <a:pt x="9766" y="13263"/>
                    </a:cubicBezTo>
                    <a:cubicBezTo>
                      <a:pt x="10034" y="13263"/>
                      <a:pt x="10302" y="13202"/>
                      <a:pt x="10507" y="13081"/>
                    </a:cubicBezTo>
                    <a:lnTo>
                      <a:pt x="28578" y="2648"/>
                    </a:lnTo>
                    <a:cubicBezTo>
                      <a:pt x="28778" y="2532"/>
                      <a:pt x="28883" y="2375"/>
                      <a:pt x="28883" y="2217"/>
                    </a:cubicBezTo>
                    <a:cubicBezTo>
                      <a:pt x="28883" y="1482"/>
                      <a:pt x="28883" y="736"/>
                      <a:pt x="28872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Google Shape;945;p53">
                <a:extLst>
                  <a:ext uri="{FF2B5EF4-FFF2-40B4-BE49-F238E27FC236}">
                    <a16:creationId xmlns:a16="http://schemas.microsoft.com/office/drawing/2014/main" id="{04519361-4103-4800-9439-64E99A5A0DA3}"/>
                  </a:ext>
                </a:extLst>
              </p:cNvPr>
              <p:cNvSpPr/>
              <p:nvPr/>
            </p:nvSpPr>
            <p:spPr>
              <a:xfrm>
                <a:off x="1550795" y="2629044"/>
                <a:ext cx="1299328" cy="746430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8" extrusionOk="0">
                    <a:moveTo>
                      <a:pt x="19223" y="1"/>
                    </a:moveTo>
                    <a:cubicBezTo>
                      <a:pt x="18955" y="1"/>
                      <a:pt x="18687" y="59"/>
                      <a:pt x="18483" y="174"/>
                    </a:cubicBezTo>
                    <a:lnTo>
                      <a:pt x="411" y="10608"/>
                    </a:lnTo>
                    <a:cubicBezTo>
                      <a:pt x="1" y="10839"/>
                      <a:pt x="1" y="11227"/>
                      <a:pt x="411" y="11469"/>
                    </a:cubicBezTo>
                    <a:lnTo>
                      <a:pt x="9121" y="16534"/>
                    </a:lnTo>
                    <a:cubicBezTo>
                      <a:pt x="9326" y="16649"/>
                      <a:pt x="9597" y="16707"/>
                      <a:pt x="9867" y="16707"/>
                    </a:cubicBezTo>
                    <a:cubicBezTo>
                      <a:pt x="10138" y="16707"/>
                      <a:pt x="10408" y="16649"/>
                      <a:pt x="10613" y="16534"/>
                    </a:cubicBezTo>
                    <a:lnTo>
                      <a:pt x="28674" y="6100"/>
                    </a:lnTo>
                    <a:cubicBezTo>
                      <a:pt x="29084" y="5859"/>
                      <a:pt x="29084" y="5481"/>
                      <a:pt x="28684" y="5238"/>
                    </a:cubicBezTo>
                    <a:lnTo>
                      <a:pt x="19964" y="174"/>
                    </a:lnTo>
                    <a:cubicBezTo>
                      <a:pt x="19759" y="59"/>
                      <a:pt x="19491" y="1"/>
                      <a:pt x="19223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Google Shape;946;p53">
                <a:extLst>
                  <a:ext uri="{FF2B5EF4-FFF2-40B4-BE49-F238E27FC236}">
                    <a16:creationId xmlns:a16="http://schemas.microsoft.com/office/drawing/2014/main" id="{FE752B40-ED9C-4B5B-B6C8-DA2C5BEC2397}"/>
                  </a:ext>
                </a:extLst>
              </p:cNvPr>
              <p:cNvSpPr/>
              <p:nvPr/>
            </p:nvSpPr>
            <p:spPr>
              <a:xfrm>
                <a:off x="1705285" y="2717369"/>
                <a:ext cx="990445" cy="569740"/>
              </a:xfrm>
              <a:custGeom>
                <a:avLst/>
                <a:gdLst/>
                <a:ahLst/>
                <a:cxnLst/>
                <a:rect l="l" t="t" r="r" b="b"/>
                <a:pathLst>
                  <a:path w="22170" h="12753" extrusionOk="0">
                    <a:moveTo>
                      <a:pt x="11099" y="3921"/>
                    </a:moveTo>
                    <a:cubicBezTo>
                      <a:pt x="12182" y="3921"/>
                      <a:pt x="13265" y="4160"/>
                      <a:pt x="14089" y="4638"/>
                    </a:cubicBezTo>
                    <a:cubicBezTo>
                      <a:pt x="15739" y="5594"/>
                      <a:pt x="15728" y="7149"/>
                      <a:pt x="14068" y="8116"/>
                    </a:cubicBezTo>
                    <a:cubicBezTo>
                      <a:pt x="13238" y="8594"/>
                      <a:pt x="12153" y="8833"/>
                      <a:pt x="11070" y="8833"/>
                    </a:cubicBezTo>
                    <a:cubicBezTo>
                      <a:pt x="9986" y="8833"/>
                      <a:pt x="8904" y="8594"/>
                      <a:pt x="8079" y="8116"/>
                    </a:cubicBezTo>
                    <a:cubicBezTo>
                      <a:pt x="6430" y="7149"/>
                      <a:pt x="6440" y="5594"/>
                      <a:pt x="8100" y="4638"/>
                    </a:cubicBezTo>
                    <a:cubicBezTo>
                      <a:pt x="8930" y="4160"/>
                      <a:pt x="10015" y="3921"/>
                      <a:pt x="11099" y="3921"/>
                    </a:cubicBezTo>
                    <a:close/>
                    <a:moveTo>
                      <a:pt x="17143" y="1"/>
                    </a:moveTo>
                    <a:cubicBezTo>
                      <a:pt x="17087" y="1"/>
                      <a:pt x="17022" y="15"/>
                      <a:pt x="16937" y="46"/>
                    </a:cubicBezTo>
                    <a:cubicBezTo>
                      <a:pt x="16585" y="199"/>
                      <a:pt x="16167" y="275"/>
                      <a:pt x="15751" y="275"/>
                    </a:cubicBezTo>
                    <a:cubicBezTo>
                      <a:pt x="15334" y="275"/>
                      <a:pt x="14919" y="199"/>
                      <a:pt x="14572" y="46"/>
                    </a:cubicBezTo>
                    <a:cubicBezTo>
                      <a:pt x="14510" y="23"/>
                      <a:pt x="14443" y="10"/>
                      <a:pt x="14378" y="10"/>
                    </a:cubicBezTo>
                    <a:cubicBezTo>
                      <a:pt x="14301" y="10"/>
                      <a:pt x="14226" y="28"/>
                      <a:pt x="14163" y="67"/>
                    </a:cubicBezTo>
                    <a:lnTo>
                      <a:pt x="189" y="8137"/>
                    </a:lnTo>
                    <a:cubicBezTo>
                      <a:pt x="63" y="8200"/>
                      <a:pt x="52" y="8295"/>
                      <a:pt x="147" y="8368"/>
                    </a:cubicBezTo>
                    <a:cubicBezTo>
                      <a:pt x="672" y="8778"/>
                      <a:pt x="672" y="9334"/>
                      <a:pt x="136" y="9745"/>
                    </a:cubicBezTo>
                    <a:cubicBezTo>
                      <a:pt x="0" y="9860"/>
                      <a:pt x="42" y="9902"/>
                      <a:pt x="178" y="9986"/>
                    </a:cubicBezTo>
                    <a:lnTo>
                      <a:pt x="4812" y="12686"/>
                    </a:lnTo>
                    <a:cubicBezTo>
                      <a:pt x="4896" y="12728"/>
                      <a:pt x="4956" y="12753"/>
                      <a:pt x="5029" y="12753"/>
                    </a:cubicBezTo>
                    <a:cubicBezTo>
                      <a:pt x="5084" y="12753"/>
                      <a:pt x="5146" y="12739"/>
                      <a:pt x="5232" y="12707"/>
                    </a:cubicBezTo>
                    <a:cubicBezTo>
                      <a:pt x="5584" y="12555"/>
                      <a:pt x="6002" y="12479"/>
                      <a:pt x="6419" y="12479"/>
                    </a:cubicBezTo>
                    <a:cubicBezTo>
                      <a:pt x="6837" y="12479"/>
                      <a:pt x="7255" y="12555"/>
                      <a:pt x="7607" y="12707"/>
                    </a:cubicBezTo>
                    <a:cubicBezTo>
                      <a:pt x="7666" y="12730"/>
                      <a:pt x="7727" y="12741"/>
                      <a:pt x="7787" y="12741"/>
                    </a:cubicBezTo>
                    <a:cubicBezTo>
                      <a:pt x="7866" y="12741"/>
                      <a:pt x="7945" y="12722"/>
                      <a:pt x="8016" y="12686"/>
                    </a:cubicBezTo>
                    <a:lnTo>
                      <a:pt x="21990" y="4617"/>
                    </a:lnTo>
                    <a:cubicBezTo>
                      <a:pt x="22106" y="4543"/>
                      <a:pt x="22127" y="4459"/>
                      <a:pt x="22032" y="4375"/>
                    </a:cubicBezTo>
                    <a:cubicBezTo>
                      <a:pt x="21497" y="3976"/>
                      <a:pt x="21507" y="3409"/>
                      <a:pt x="22032" y="3009"/>
                    </a:cubicBezTo>
                    <a:cubicBezTo>
                      <a:pt x="22169" y="2894"/>
                      <a:pt x="22127" y="2841"/>
                      <a:pt x="21990" y="2768"/>
                    </a:cubicBezTo>
                    <a:lnTo>
                      <a:pt x="17357" y="67"/>
                    </a:lnTo>
                    <a:cubicBezTo>
                      <a:pt x="17279" y="26"/>
                      <a:pt x="17218" y="1"/>
                      <a:pt x="17143" y="1"/>
                    </a:cubicBez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Google Shape;947;p53">
                <a:extLst>
                  <a:ext uri="{FF2B5EF4-FFF2-40B4-BE49-F238E27FC236}">
                    <a16:creationId xmlns:a16="http://schemas.microsoft.com/office/drawing/2014/main" id="{C147AC6D-9DB3-49EB-B64F-6EC00F384E60}"/>
                  </a:ext>
                </a:extLst>
              </p:cNvPr>
              <p:cNvSpPr/>
              <p:nvPr/>
            </p:nvSpPr>
            <p:spPr>
              <a:xfrm>
                <a:off x="1858300" y="3116637"/>
                <a:ext cx="150689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1782" extrusionOk="0">
                    <a:moveTo>
                      <a:pt x="1690" y="1"/>
                    </a:moveTo>
                    <a:cubicBezTo>
                      <a:pt x="1297" y="1"/>
                      <a:pt x="903" y="88"/>
                      <a:pt x="599" y="261"/>
                    </a:cubicBezTo>
                    <a:cubicBezTo>
                      <a:pt x="0" y="608"/>
                      <a:pt x="0" y="1175"/>
                      <a:pt x="589" y="1522"/>
                    </a:cubicBezTo>
                    <a:cubicBezTo>
                      <a:pt x="888" y="1695"/>
                      <a:pt x="1282" y="1782"/>
                      <a:pt x="1676" y="1782"/>
                    </a:cubicBezTo>
                    <a:cubicBezTo>
                      <a:pt x="2070" y="1782"/>
                      <a:pt x="2464" y="1695"/>
                      <a:pt x="2763" y="1522"/>
                    </a:cubicBezTo>
                    <a:cubicBezTo>
                      <a:pt x="3372" y="1175"/>
                      <a:pt x="3372" y="608"/>
                      <a:pt x="2774" y="261"/>
                    </a:cubicBezTo>
                    <a:cubicBezTo>
                      <a:pt x="2474" y="88"/>
                      <a:pt x="2083" y="1"/>
                      <a:pt x="169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Google Shape;948;p53">
                <a:extLst>
                  <a:ext uri="{FF2B5EF4-FFF2-40B4-BE49-F238E27FC236}">
                    <a16:creationId xmlns:a16="http://schemas.microsoft.com/office/drawing/2014/main" id="{091F77A1-9F99-40D4-ADDD-B8AD35FB6B9E}"/>
                  </a:ext>
                </a:extLst>
              </p:cNvPr>
              <p:cNvSpPr/>
              <p:nvPr/>
            </p:nvSpPr>
            <p:spPr>
              <a:xfrm>
                <a:off x="2391956" y="2808284"/>
                <a:ext cx="151225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782" extrusionOk="0">
                    <a:moveTo>
                      <a:pt x="1698" y="0"/>
                    </a:moveTo>
                    <a:cubicBezTo>
                      <a:pt x="1304" y="0"/>
                      <a:pt x="910" y="87"/>
                      <a:pt x="610" y="260"/>
                    </a:cubicBezTo>
                    <a:cubicBezTo>
                      <a:pt x="12" y="607"/>
                      <a:pt x="1" y="1174"/>
                      <a:pt x="600" y="1521"/>
                    </a:cubicBezTo>
                    <a:cubicBezTo>
                      <a:pt x="899" y="1694"/>
                      <a:pt x="1293" y="1781"/>
                      <a:pt x="1687" y="1781"/>
                    </a:cubicBezTo>
                    <a:cubicBezTo>
                      <a:pt x="2081" y="1781"/>
                      <a:pt x="2476" y="1694"/>
                      <a:pt x="2775" y="1521"/>
                    </a:cubicBezTo>
                    <a:cubicBezTo>
                      <a:pt x="3384" y="1174"/>
                      <a:pt x="3384" y="607"/>
                      <a:pt x="2786" y="260"/>
                    </a:cubicBezTo>
                    <a:cubicBezTo>
                      <a:pt x="2486" y="87"/>
                      <a:pt x="2092" y="0"/>
                      <a:pt x="1698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Google Shape;949;p53">
                <a:extLst>
                  <a:ext uri="{FF2B5EF4-FFF2-40B4-BE49-F238E27FC236}">
                    <a16:creationId xmlns:a16="http://schemas.microsoft.com/office/drawing/2014/main" id="{E2988233-88F6-454A-AFBB-227BF3ADBDE9}"/>
                  </a:ext>
                </a:extLst>
              </p:cNvPr>
              <p:cNvSpPr/>
              <p:nvPr/>
            </p:nvSpPr>
            <p:spPr>
              <a:xfrm>
                <a:off x="2106565" y="2933957"/>
                <a:ext cx="187814" cy="120667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1" extrusionOk="0">
                    <a:moveTo>
                      <a:pt x="1168" y="872"/>
                    </a:moveTo>
                    <a:lnTo>
                      <a:pt x="1682" y="1250"/>
                    </a:lnTo>
                    <a:cubicBezTo>
                      <a:pt x="1514" y="1292"/>
                      <a:pt x="1398" y="1313"/>
                      <a:pt x="1308" y="1313"/>
                    </a:cubicBezTo>
                    <a:cubicBezTo>
                      <a:pt x="1217" y="1313"/>
                      <a:pt x="1152" y="1292"/>
                      <a:pt x="1083" y="1250"/>
                    </a:cubicBezTo>
                    <a:cubicBezTo>
                      <a:pt x="915" y="1156"/>
                      <a:pt x="936" y="1030"/>
                      <a:pt x="1168" y="872"/>
                    </a:cubicBezTo>
                    <a:close/>
                    <a:moveTo>
                      <a:pt x="2860" y="1442"/>
                    </a:moveTo>
                    <a:cubicBezTo>
                      <a:pt x="2954" y="1442"/>
                      <a:pt x="3027" y="1463"/>
                      <a:pt x="3101" y="1502"/>
                    </a:cubicBezTo>
                    <a:cubicBezTo>
                      <a:pt x="3290" y="1618"/>
                      <a:pt x="3321" y="1755"/>
                      <a:pt x="3111" y="1902"/>
                    </a:cubicBezTo>
                    <a:lnTo>
                      <a:pt x="2554" y="1492"/>
                    </a:lnTo>
                    <a:cubicBezTo>
                      <a:pt x="2681" y="1458"/>
                      <a:pt x="2779" y="1442"/>
                      <a:pt x="2860" y="1442"/>
                    </a:cubicBezTo>
                    <a:close/>
                    <a:moveTo>
                      <a:pt x="547" y="0"/>
                    </a:moveTo>
                    <a:lnTo>
                      <a:pt x="243" y="179"/>
                    </a:lnTo>
                    <a:lnTo>
                      <a:pt x="736" y="547"/>
                    </a:lnTo>
                    <a:lnTo>
                      <a:pt x="684" y="578"/>
                    </a:lnTo>
                    <a:cubicBezTo>
                      <a:pt x="127" y="904"/>
                      <a:pt x="1" y="1261"/>
                      <a:pt x="568" y="1597"/>
                    </a:cubicBezTo>
                    <a:cubicBezTo>
                      <a:pt x="786" y="1719"/>
                      <a:pt x="1004" y="1780"/>
                      <a:pt x="1261" y="1780"/>
                    </a:cubicBezTo>
                    <a:cubicBezTo>
                      <a:pt x="1512" y="1780"/>
                      <a:pt x="1801" y="1722"/>
                      <a:pt x="2165" y="1608"/>
                    </a:cubicBezTo>
                    <a:lnTo>
                      <a:pt x="2796" y="2081"/>
                    </a:lnTo>
                    <a:cubicBezTo>
                      <a:pt x="2501" y="2228"/>
                      <a:pt x="2155" y="2385"/>
                      <a:pt x="2134" y="2396"/>
                    </a:cubicBezTo>
                    <a:lnTo>
                      <a:pt x="2512" y="2679"/>
                    </a:lnTo>
                    <a:cubicBezTo>
                      <a:pt x="2533" y="2669"/>
                      <a:pt x="2870" y="2543"/>
                      <a:pt x="3216" y="2385"/>
                    </a:cubicBezTo>
                    <a:lnTo>
                      <a:pt x="3636" y="2700"/>
                    </a:lnTo>
                    <a:lnTo>
                      <a:pt x="3972" y="2543"/>
                    </a:lnTo>
                    <a:lnTo>
                      <a:pt x="3542" y="2217"/>
                    </a:lnTo>
                    <a:cubicBezTo>
                      <a:pt x="4077" y="1913"/>
                      <a:pt x="4204" y="1513"/>
                      <a:pt x="3605" y="1166"/>
                    </a:cubicBezTo>
                    <a:cubicBezTo>
                      <a:pt x="3380" y="1032"/>
                      <a:pt x="3179" y="969"/>
                      <a:pt x="2937" y="969"/>
                    </a:cubicBezTo>
                    <a:cubicBezTo>
                      <a:pt x="2705" y="969"/>
                      <a:pt x="2436" y="1027"/>
                      <a:pt x="2071" y="1135"/>
                    </a:cubicBezTo>
                    <a:lnTo>
                      <a:pt x="1483" y="694"/>
                    </a:lnTo>
                    <a:cubicBezTo>
                      <a:pt x="1756" y="557"/>
                      <a:pt x="2071" y="410"/>
                      <a:pt x="2092" y="400"/>
                    </a:cubicBezTo>
                    <a:lnTo>
                      <a:pt x="1693" y="126"/>
                    </a:lnTo>
                    <a:cubicBezTo>
                      <a:pt x="1682" y="126"/>
                      <a:pt x="1378" y="242"/>
                      <a:pt x="1073" y="389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" name="Google Shape;950;p53">
              <a:extLst>
                <a:ext uri="{FF2B5EF4-FFF2-40B4-BE49-F238E27FC236}">
                  <a16:creationId xmlns:a16="http://schemas.microsoft.com/office/drawing/2014/main" id="{E3A93687-96AE-48EB-8AE5-3C1273F8380B}"/>
                </a:ext>
              </a:extLst>
            </p:cNvPr>
            <p:cNvSpPr/>
            <p:nvPr/>
          </p:nvSpPr>
          <p:spPr>
            <a:xfrm>
              <a:off x="1441496" y="1780403"/>
              <a:ext cx="750382" cy="1294901"/>
            </a:xfrm>
            <a:custGeom>
              <a:avLst/>
              <a:gdLst/>
              <a:ahLst/>
              <a:cxnLst/>
              <a:rect l="l" t="t" r="r" b="b"/>
              <a:pathLst>
                <a:path w="19953" h="34432" fill="none" extrusionOk="0">
                  <a:moveTo>
                    <a:pt x="1" y="0"/>
                  </a:moveTo>
                  <a:lnTo>
                    <a:pt x="19133" y="11043"/>
                  </a:lnTo>
                  <a:cubicBezTo>
                    <a:pt x="19574" y="11305"/>
                    <a:pt x="19943" y="11936"/>
                    <a:pt x="19943" y="12440"/>
                  </a:cubicBezTo>
                  <a:lnTo>
                    <a:pt x="19953" y="34431"/>
                  </a:lnTo>
                </a:path>
              </a:pathLst>
            </a:custGeom>
            <a:noFill/>
            <a:ln w="7350" cap="flat" cmpd="sng">
              <a:solidFill>
                <a:srgbClr val="FF6F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E9EAF9"/>
                </a:solidFill>
                <a:effectLst/>
                <a:uLnTx/>
                <a:uFillTx/>
              </a:endParaRPr>
            </a:p>
          </p:txBody>
        </p:sp>
        <p:grpSp>
          <p:nvGrpSpPr>
            <p:cNvPr id="8" name="Google Shape;951;p53">
              <a:extLst>
                <a:ext uri="{FF2B5EF4-FFF2-40B4-BE49-F238E27FC236}">
                  <a16:creationId xmlns:a16="http://schemas.microsoft.com/office/drawing/2014/main" id="{33210F93-4C38-4248-98EA-DDF076043087}"/>
                </a:ext>
              </a:extLst>
            </p:cNvPr>
            <p:cNvGrpSpPr/>
            <p:nvPr/>
          </p:nvGrpSpPr>
          <p:grpSpPr>
            <a:xfrm>
              <a:off x="1791664" y="3016450"/>
              <a:ext cx="938089" cy="1008684"/>
              <a:chOff x="2342231" y="2896027"/>
              <a:chExt cx="1114384" cy="1198247"/>
            </a:xfrm>
          </p:grpSpPr>
          <p:sp>
            <p:nvSpPr>
              <p:cNvPr id="9" name="Google Shape;952;p53">
                <a:extLst>
                  <a:ext uri="{FF2B5EF4-FFF2-40B4-BE49-F238E27FC236}">
                    <a16:creationId xmlns:a16="http://schemas.microsoft.com/office/drawing/2014/main" id="{F49F0991-C0A5-4086-8CF1-C8F260AC8354}"/>
                  </a:ext>
                </a:extLst>
              </p:cNvPr>
              <p:cNvSpPr/>
              <p:nvPr/>
            </p:nvSpPr>
            <p:spPr>
              <a:xfrm>
                <a:off x="2845909" y="3457335"/>
                <a:ext cx="582071" cy="238833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6" extrusionOk="0">
                    <a:moveTo>
                      <a:pt x="0" y="0"/>
                    </a:moveTo>
                    <a:lnTo>
                      <a:pt x="0" y="1555"/>
                    </a:lnTo>
                    <a:cubicBezTo>
                      <a:pt x="0" y="2522"/>
                      <a:pt x="641" y="3499"/>
                      <a:pt x="1923" y="4235"/>
                    </a:cubicBezTo>
                    <a:cubicBezTo>
                      <a:pt x="3199" y="4975"/>
                      <a:pt x="4867" y="5345"/>
                      <a:pt x="6534" y="5345"/>
                    </a:cubicBezTo>
                    <a:cubicBezTo>
                      <a:pt x="8201" y="5345"/>
                      <a:pt x="9866" y="4975"/>
                      <a:pt x="11137" y="4235"/>
                    </a:cubicBezTo>
                    <a:cubicBezTo>
                      <a:pt x="12398" y="3509"/>
                      <a:pt x="13029" y="2543"/>
                      <a:pt x="13029" y="1587"/>
                    </a:cubicBezTo>
                    <a:lnTo>
                      <a:pt x="13029" y="42"/>
                    </a:lnTo>
                    <a:cubicBezTo>
                      <a:pt x="10958" y="4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Google Shape;953;p53">
                <a:extLst>
                  <a:ext uri="{FF2B5EF4-FFF2-40B4-BE49-F238E27FC236}">
                    <a16:creationId xmlns:a16="http://schemas.microsoft.com/office/drawing/2014/main" id="{F6169680-C6DD-47AC-941D-2B7A96C8257F}"/>
                  </a:ext>
                </a:extLst>
              </p:cNvPr>
              <p:cNvSpPr/>
              <p:nvPr/>
            </p:nvSpPr>
            <p:spPr>
              <a:xfrm>
                <a:off x="2817271" y="3289756"/>
                <a:ext cx="639344" cy="337028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4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70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Google Shape;954;p53">
                <a:extLst>
                  <a:ext uri="{FF2B5EF4-FFF2-40B4-BE49-F238E27FC236}">
                    <a16:creationId xmlns:a16="http://schemas.microsoft.com/office/drawing/2014/main" id="{DCF558F3-1A4D-48B2-A543-57EC3197A07A}"/>
                  </a:ext>
                </a:extLst>
              </p:cNvPr>
              <p:cNvSpPr/>
              <p:nvPr/>
            </p:nvSpPr>
            <p:spPr>
              <a:xfrm>
                <a:off x="2908812" y="3329160"/>
                <a:ext cx="456713" cy="14278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6" extrusionOk="0">
                    <a:moveTo>
                      <a:pt x="5093" y="1"/>
                    </a:moveTo>
                    <a:cubicBezTo>
                      <a:pt x="3817" y="1"/>
                      <a:pt x="2543" y="284"/>
                      <a:pt x="1576" y="852"/>
                    </a:cubicBezTo>
                    <a:cubicBezTo>
                      <a:pt x="473" y="1482"/>
                      <a:pt x="0" y="2344"/>
                      <a:pt x="147" y="3174"/>
                    </a:cubicBezTo>
                    <a:cubicBezTo>
                      <a:pt x="263" y="2544"/>
                      <a:pt x="736" y="1923"/>
                      <a:pt x="1576" y="1440"/>
                    </a:cubicBezTo>
                    <a:cubicBezTo>
                      <a:pt x="2543" y="878"/>
                      <a:pt x="3817" y="597"/>
                      <a:pt x="5093" y="597"/>
                    </a:cubicBezTo>
                    <a:cubicBezTo>
                      <a:pt x="6370" y="597"/>
                      <a:pt x="7649" y="878"/>
                      <a:pt x="8626" y="1440"/>
                    </a:cubicBezTo>
                    <a:cubicBezTo>
                      <a:pt x="9477" y="1934"/>
                      <a:pt x="9961" y="2554"/>
                      <a:pt x="10066" y="3195"/>
                    </a:cubicBezTo>
                    <a:cubicBezTo>
                      <a:pt x="10223" y="2355"/>
                      <a:pt x="9740" y="1493"/>
                      <a:pt x="8626" y="852"/>
                    </a:cubicBezTo>
                    <a:cubicBezTo>
                      <a:pt x="7649" y="284"/>
                      <a:pt x="6370" y="1"/>
                      <a:pt x="5093" y="1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Google Shape;955;p53">
                <a:extLst>
                  <a:ext uri="{FF2B5EF4-FFF2-40B4-BE49-F238E27FC236}">
                    <a16:creationId xmlns:a16="http://schemas.microsoft.com/office/drawing/2014/main" id="{14662654-58B5-47B3-8621-30AD4C0570CF}"/>
                  </a:ext>
                </a:extLst>
              </p:cNvPr>
              <p:cNvSpPr/>
              <p:nvPr/>
            </p:nvSpPr>
            <p:spPr>
              <a:xfrm>
                <a:off x="2915380" y="3355832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3"/>
                    </a:cubicBezTo>
                    <a:cubicBezTo>
                      <a:pt x="589" y="1326"/>
                      <a:pt x="116" y="1947"/>
                      <a:pt x="0" y="2577"/>
                    </a:cubicBezTo>
                    <a:cubicBezTo>
                      <a:pt x="116" y="3218"/>
                      <a:pt x="599" y="3848"/>
                      <a:pt x="1450" y="4331"/>
                    </a:cubicBezTo>
                    <a:cubicBezTo>
                      <a:pt x="2427" y="4899"/>
                      <a:pt x="3704" y="5182"/>
                      <a:pt x="4979" y="5182"/>
                    </a:cubicBezTo>
                    <a:cubicBezTo>
                      <a:pt x="6254" y="5182"/>
                      <a:pt x="7528" y="4899"/>
                      <a:pt x="8500" y="4331"/>
                    </a:cubicBezTo>
                    <a:cubicBezTo>
                      <a:pt x="9340" y="3848"/>
                      <a:pt x="9814" y="3229"/>
                      <a:pt x="9919" y="2598"/>
                    </a:cubicBezTo>
                    <a:cubicBezTo>
                      <a:pt x="9814" y="1957"/>
                      <a:pt x="9330" y="1337"/>
                      <a:pt x="8479" y="843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Google Shape;956;p53">
                <a:extLst>
                  <a:ext uri="{FF2B5EF4-FFF2-40B4-BE49-F238E27FC236}">
                    <a16:creationId xmlns:a16="http://schemas.microsoft.com/office/drawing/2014/main" id="{FB5CD67D-ABB2-46E3-8ABA-D8E8ADAFF24F}"/>
                  </a:ext>
                </a:extLst>
              </p:cNvPr>
              <p:cNvSpPr/>
              <p:nvPr/>
            </p:nvSpPr>
            <p:spPr>
              <a:xfrm>
                <a:off x="2908812" y="3316472"/>
                <a:ext cx="456713" cy="283597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8" fill="none" extrusionOk="0">
                    <a:moveTo>
                      <a:pt x="10066" y="3479"/>
                    </a:moveTo>
                    <a:cubicBezTo>
                      <a:pt x="10223" y="2639"/>
                      <a:pt x="9740" y="1777"/>
                      <a:pt x="8626" y="1136"/>
                    </a:cubicBezTo>
                    <a:cubicBezTo>
                      <a:pt x="6672" y="1"/>
                      <a:pt x="3510" y="1"/>
                      <a:pt x="1576" y="1136"/>
                    </a:cubicBezTo>
                    <a:cubicBezTo>
                      <a:pt x="473" y="1766"/>
                      <a:pt x="0" y="2628"/>
                      <a:pt x="147" y="3458"/>
                    </a:cubicBezTo>
                    <a:cubicBezTo>
                      <a:pt x="263" y="4099"/>
                      <a:pt x="746" y="4729"/>
                      <a:pt x="1597" y="5212"/>
                    </a:cubicBezTo>
                    <a:cubicBezTo>
                      <a:pt x="3552" y="6347"/>
                      <a:pt x="6704" y="6347"/>
                      <a:pt x="8647" y="5212"/>
                    </a:cubicBezTo>
                    <a:cubicBezTo>
                      <a:pt x="9487" y="4729"/>
                      <a:pt x="9961" y="4110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Google Shape;957;p53">
                <a:extLst>
                  <a:ext uri="{FF2B5EF4-FFF2-40B4-BE49-F238E27FC236}">
                    <a16:creationId xmlns:a16="http://schemas.microsoft.com/office/drawing/2014/main" id="{14594A1B-BFB5-43EF-9923-F749D96FBA3E}"/>
                  </a:ext>
                </a:extLst>
              </p:cNvPr>
              <p:cNvSpPr/>
              <p:nvPr/>
            </p:nvSpPr>
            <p:spPr>
              <a:xfrm>
                <a:off x="2915380" y="33432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07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Google Shape;958;p53">
                <a:extLst>
                  <a:ext uri="{FF2B5EF4-FFF2-40B4-BE49-F238E27FC236}">
                    <a16:creationId xmlns:a16="http://schemas.microsoft.com/office/drawing/2014/main" id="{30FF56C3-72EA-493C-8556-1D691388926A}"/>
                  </a:ext>
                </a:extLst>
              </p:cNvPr>
              <p:cNvSpPr/>
              <p:nvPr/>
            </p:nvSpPr>
            <p:spPr>
              <a:xfrm>
                <a:off x="3028946" y="3402875"/>
                <a:ext cx="216450" cy="12442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85" extrusionOk="0">
                    <a:moveTo>
                      <a:pt x="4246" y="0"/>
                    </a:moveTo>
                    <a:lnTo>
                      <a:pt x="3625" y="357"/>
                    </a:lnTo>
                    <a:cubicBezTo>
                      <a:pt x="3322" y="239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8"/>
                    </a:cubicBezTo>
                    <a:cubicBezTo>
                      <a:pt x="863" y="988"/>
                      <a:pt x="2754" y="1713"/>
                      <a:pt x="2228" y="2018"/>
                    </a:cubicBezTo>
                    <a:cubicBezTo>
                      <a:pt x="2164" y="2058"/>
                      <a:pt x="2089" y="2077"/>
                      <a:pt x="2007" y="2077"/>
                    </a:cubicBezTo>
                    <a:cubicBezTo>
                      <a:pt x="1876" y="2077"/>
                      <a:pt x="1730" y="2028"/>
                      <a:pt x="1587" y="1944"/>
                    </a:cubicBezTo>
                    <a:cubicBezTo>
                      <a:pt x="1272" y="1765"/>
                      <a:pt x="989" y="1398"/>
                      <a:pt x="947" y="1062"/>
                    </a:cubicBezTo>
                    <a:lnTo>
                      <a:pt x="74" y="1230"/>
                    </a:lnTo>
                    <a:cubicBezTo>
                      <a:pt x="127" y="1524"/>
                      <a:pt x="337" y="1828"/>
                      <a:pt x="652" y="2081"/>
                    </a:cubicBezTo>
                    <a:lnTo>
                      <a:pt x="1" y="2470"/>
                    </a:lnTo>
                    <a:lnTo>
                      <a:pt x="557" y="2785"/>
                    </a:lnTo>
                    <a:lnTo>
                      <a:pt x="1199" y="2417"/>
                    </a:lnTo>
                    <a:cubicBezTo>
                      <a:pt x="1536" y="2571"/>
                      <a:pt x="1904" y="2661"/>
                      <a:pt x="2255" y="2661"/>
                    </a:cubicBezTo>
                    <a:cubicBezTo>
                      <a:pt x="2548" y="2661"/>
                      <a:pt x="2829" y="2598"/>
                      <a:pt x="3069" y="2459"/>
                    </a:cubicBezTo>
                    <a:cubicBezTo>
                      <a:pt x="4141" y="1839"/>
                      <a:pt x="2270" y="1093"/>
                      <a:pt x="2785" y="799"/>
                    </a:cubicBezTo>
                    <a:cubicBezTo>
                      <a:pt x="2837" y="767"/>
                      <a:pt x="2901" y="751"/>
                      <a:pt x="2970" y="751"/>
                    </a:cubicBezTo>
                    <a:cubicBezTo>
                      <a:pt x="3081" y="751"/>
                      <a:pt x="3208" y="791"/>
                      <a:pt x="3331" y="862"/>
                    </a:cubicBezTo>
                    <a:cubicBezTo>
                      <a:pt x="3573" y="999"/>
                      <a:pt x="3836" y="1303"/>
                      <a:pt x="3973" y="1587"/>
                    </a:cubicBezTo>
                    <a:lnTo>
                      <a:pt x="4844" y="1419"/>
                    </a:lnTo>
                    <a:cubicBezTo>
                      <a:pt x="4760" y="1167"/>
                      <a:pt x="4529" y="904"/>
                      <a:pt x="4204" y="673"/>
                    </a:cubicBezTo>
                    <a:lnTo>
                      <a:pt x="4813" y="315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Google Shape;959;p53">
                <a:extLst>
                  <a:ext uri="{FF2B5EF4-FFF2-40B4-BE49-F238E27FC236}">
                    <a16:creationId xmlns:a16="http://schemas.microsoft.com/office/drawing/2014/main" id="{741F5DF5-59EB-4FF9-80F9-B4AAC9EF2856}"/>
                  </a:ext>
                </a:extLst>
              </p:cNvPr>
              <p:cNvSpPr/>
              <p:nvPr/>
            </p:nvSpPr>
            <p:spPr>
              <a:xfrm>
                <a:off x="2845909" y="3359227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1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4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77"/>
                    </a:cubicBezTo>
                    <a:lnTo>
                      <a:pt x="13029" y="32"/>
                    </a:lnTo>
                    <a:cubicBezTo>
                      <a:pt x="10958" y="32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Google Shape;960;p53">
                <a:extLst>
                  <a:ext uri="{FF2B5EF4-FFF2-40B4-BE49-F238E27FC236}">
                    <a16:creationId xmlns:a16="http://schemas.microsoft.com/office/drawing/2014/main" id="{5BF1C12B-BEC3-493B-9051-7370E53E6097}"/>
                  </a:ext>
                </a:extLst>
              </p:cNvPr>
              <p:cNvSpPr/>
              <p:nvPr/>
            </p:nvSpPr>
            <p:spPr>
              <a:xfrm>
                <a:off x="2817271" y="3191290"/>
                <a:ext cx="639344" cy="337296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0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3"/>
                      <a:pt x="21" y="4967"/>
                      <a:pt x="2575" y="6438"/>
                    </a:cubicBezTo>
                    <a:cubicBezTo>
                      <a:pt x="3846" y="7179"/>
                      <a:pt x="5514" y="7550"/>
                      <a:pt x="7180" y="7550"/>
                    </a:cubicBezTo>
                    <a:cubicBezTo>
                      <a:pt x="8847" y="7550"/>
                      <a:pt x="10512" y="7179"/>
                      <a:pt x="11778" y="6438"/>
                    </a:cubicBezTo>
                    <a:cubicBezTo>
                      <a:pt x="14310" y="4967"/>
                      <a:pt x="14300" y="2583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Google Shape;961;p53">
                <a:extLst>
                  <a:ext uri="{FF2B5EF4-FFF2-40B4-BE49-F238E27FC236}">
                    <a16:creationId xmlns:a16="http://schemas.microsoft.com/office/drawing/2014/main" id="{B2552902-4B74-4283-BF29-FA960D40C609}"/>
                  </a:ext>
                </a:extLst>
              </p:cNvPr>
              <p:cNvSpPr/>
              <p:nvPr/>
            </p:nvSpPr>
            <p:spPr>
              <a:xfrm>
                <a:off x="2908812" y="3230963"/>
                <a:ext cx="456713" cy="142379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8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5"/>
                      <a:pt x="0" y="2346"/>
                      <a:pt x="147" y="3176"/>
                    </a:cubicBezTo>
                    <a:cubicBezTo>
                      <a:pt x="263" y="2535"/>
                      <a:pt x="736" y="1926"/>
                      <a:pt x="1576" y="1443"/>
                    </a:cubicBezTo>
                    <a:cubicBezTo>
                      <a:pt x="2543" y="875"/>
                      <a:pt x="3817" y="592"/>
                      <a:pt x="5093" y="592"/>
                    </a:cubicBezTo>
                    <a:cubicBezTo>
                      <a:pt x="6370" y="592"/>
                      <a:pt x="7649" y="875"/>
                      <a:pt x="8626" y="1443"/>
                    </a:cubicBezTo>
                    <a:cubicBezTo>
                      <a:pt x="9477" y="1926"/>
                      <a:pt x="9961" y="2556"/>
                      <a:pt x="10066" y="3187"/>
                    </a:cubicBezTo>
                    <a:cubicBezTo>
                      <a:pt x="10223" y="2356"/>
                      <a:pt x="9740" y="1485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Google Shape;962;p53">
                <a:extLst>
                  <a:ext uri="{FF2B5EF4-FFF2-40B4-BE49-F238E27FC236}">
                    <a16:creationId xmlns:a16="http://schemas.microsoft.com/office/drawing/2014/main" id="{7B63816E-54E2-41AD-A5DC-97B480D41143}"/>
                  </a:ext>
                </a:extLst>
              </p:cNvPr>
              <p:cNvSpPr/>
              <p:nvPr/>
            </p:nvSpPr>
            <p:spPr>
              <a:xfrm>
                <a:off x="2915380" y="3257366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1"/>
                    </a:moveTo>
                    <a:cubicBezTo>
                      <a:pt x="3670" y="1"/>
                      <a:pt x="2396" y="284"/>
                      <a:pt x="1429" y="852"/>
                    </a:cubicBezTo>
                    <a:cubicBezTo>
                      <a:pt x="589" y="1335"/>
                      <a:pt x="116" y="1944"/>
                      <a:pt x="0" y="2585"/>
                    </a:cubicBezTo>
                    <a:cubicBezTo>
                      <a:pt x="116" y="3226"/>
                      <a:pt x="599" y="3846"/>
                      <a:pt x="1450" y="4340"/>
                    </a:cubicBezTo>
                    <a:cubicBezTo>
                      <a:pt x="2427" y="4902"/>
                      <a:pt x="3704" y="5183"/>
                      <a:pt x="4979" y="5183"/>
                    </a:cubicBezTo>
                    <a:cubicBezTo>
                      <a:pt x="6254" y="5183"/>
                      <a:pt x="7528" y="4902"/>
                      <a:pt x="8500" y="4340"/>
                    </a:cubicBezTo>
                    <a:cubicBezTo>
                      <a:pt x="9340" y="3857"/>
                      <a:pt x="9814" y="3236"/>
                      <a:pt x="9919" y="2596"/>
                    </a:cubicBezTo>
                    <a:cubicBezTo>
                      <a:pt x="9814" y="1965"/>
                      <a:pt x="9330" y="1335"/>
                      <a:pt x="8479" y="852"/>
                    </a:cubicBezTo>
                    <a:cubicBezTo>
                      <a:pt x="7502" y="284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963;p53">
                <a:extLst>
                  <a:ext uri="{FF2B5EF4-FFF2-40B4-BE49-F238E27FC236}">
                    <a16:creationId xmlns:a16="http://schemas.microsoft.com/office/drawing/2014/main" id="{F89D38E6-BF7E-4C73-845D-C8EE8AD77ABD}"/>
                  </a:ext>
                </a:extLst>
              </p:cNvPr>
              <p:cNvSpPr/>
              <p:nvPr/>
            </p:nvSpPr>
            <p:spPr>
              <a:xfrm>
                <a:off x="2908812" y="3218409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68"/>
                    </a:moveTo>
                    <a:cubicBezTo>
                      <a:pt x="10223" y="2637"/>
                      <a:pt x="9740" y="1766"/>
                      <a:pt x="8626" y="1124"/>
                    </a:cubicBezTo>
                    <a:cubicBezTo>
                      <a:pt x="6672" y="1"/>
                      <a:pt x="3510" y="1"/>
                      <a:pt x="1576" y="1124"/>
                    </a:cubicBezTo>
                    <a:cubicBezTo>
                      <a:pt x="473" y="1766"/>
                      <a:pt x="0" y="2627"/>
                      <a:pt x="147" y="3457"/>
                    </a:cubicBezTo>
                    <a:cubicBezTo>
                      <a:pt x="263" y="4098"/>
                      <a:pt x="746" y="4718"/>
                      <a:pt x="1597" y="5212"/>
                    </a:cubicBezTo>
                    <a:cubicBezTo>
                      <a:pt x="3552" y="6336"/>
                      <a:pt x="6704" y="6336"/>
                      <a:pt x="8647" y="5212"/>
                    </a:cubicBezTo>
                    <a:cubicBezTo>
                      <a:pt x="9487" y="4729"/>
                      <a:pt x="9961" y="4108"/>
                      <a:pt x="10066" y="346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964;p53">
                <a:extLst>
                  <a:ext uri="{FF2B5EF4-FFF2-40B4-BE49-F238E27FC236}">
                    <a16:creationId xmlns:a16="http://schemas.microsoft.com/office/drawing/2014/main" id="{0FA4B0F8-064D-4069-BAE4-E750BE467B15}"/>
                  </a:ext>
                </a:extLst>
              </p:cNvPr>
              <p:cNvSpPr/>
              <p:nvPr/>
            </p:nvSpPr>
            <p:spPr>
              <a:xfrm>
                <a:off x="2915380" y="32446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80"/>
                    </a:lnTo>
                    <a:cubicBezTo>
                      <a:pt x="9814" y="2249"/>
                      <a:pt x="9330" y="1619"/>
                      <a:pt x="8479" y="1136"/>
                    </a:cubicBezTo>
                    <a:cubicBezTo>
                      <a:pt x="6525" y="1"/>
                      <a:pt x="3363" y="1"/>
                      <a:pt x="1429" y="1136"/>
                    </a:cubicBezTo>
                    <a:cubicBezTo>
                      <a:pt x="589" y="1619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965;p53">
                <a:extLst>
                  <a:ext uri="{FF2B5EF4-FFF2-40B4-BE49-F238E27FC236}">
                    <a16:creationId xmlns:a16="http://schemas.microsoft.com/office/drawing/2014/main" id="{955809A0-8518-41A7-A8C2-98444BC26068}"/>
                  </a:ext>
                </a:extLst>
              </p:cNvPr>
              <p:cNvSpPr/>
              <p:nvPr/>
            </p:nvSpPr>
            <p:spPr>
              <a:xfrm>
                <a:off x="3028946" y="3304276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6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9"/>
                      <a:pt x="947" y="1073"/>
                    </a:cubicBezTo>
                    <a:lnTo>
                      <a:pt x="74" y="1241"/>
                    </a:lnTo>
                    <a:cubicBezTo>
                      <a:pt x="127" y="1525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3" y="2576"/>
                      <a:pt x="1898" y="2665"/>
                      <a:pt x="2245" y="2665"/>
                    </a:cubicBezTo>
                    <a:cubicBezTo>
                      <a:pt x="2542" y="2665"/>
                      <a:pt x="2827" y="2600"/>
                      <a:pt x="3069" y="2459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2"/>
                    </a:cubicBezTo>
                    <a:cubicBezTo>
                      <a:pt x="3573" y="1009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966;p53">
                <a:extLst>
                  <a:ext uri="{FF2B5EF4-FFF2-40B4-BE49-F238E27FC236}">
                    <a16:creationId xmlns:a16="http://schemas.microsoft.com/office/drawing/2014/main" id="{49463B3C-E201-4249-9516-91AFC5C896DD}"/>
                  </a:ext>
                </a:extLst>
              </p:cNvPr>
              <p:cNvSpPr/>
              <p:nvPr/>
            </p:nvSpPr>
            <p:spPr>
              <a:xfrm>
                <a:off x="2845909" y="3260672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98"/>
                      <a:pt x="1923" y="4234"/>
                    </a:cubicBezTo>
                    <a:cubicBezTo>
                      <a:pt x="3199" y="4969"/>
                      <a:pt x="4867" y="5337"/>
                      <a:pt x="6534" y="5337"/>
                    </a:cubicBezTo>
                    <a:cubicBezTo>
                      <a:pt x="8201" y="5337"/>
                      <a:pt x="9866" y="4969"/>
                      <a:pt x="11137" y="4234"/>
                    </a:cubicBezTo>
                    <a:cubicBezTo>
                      <a:pt x="12398" y="3498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967;p53">
                <a:extLst>
                  <a:ext uri="{FF2B5EF4-FFF2-40B4-BE49-F238E27FC236}">
                    <a16:creationId xmlns:a16="http://schemas.microsoft.com/office/drawing/2014/main" id="{DE90E604-AA0C-481A-80C2-6E71162BAEE4}"/>
                  </a:ext>
                </a:extLst>
              </p:cNvPr>
              <p:cNvSpPr/>
              <p:nvPr/>
            </p:nvSpPr>
            <p:spPr>
              <a:xfrm>
                <a:off x="2817271" y="30930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59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968;p53">
                <a:extLst>
                  <a:ext uri="{FF2B5EF4-FFF2-40B4-BE49-F238E27FC236}">
                    <a16:creationId xmlns:a16="http://schemas.microsoft.com/office/drawing/2014/main" id="{45E84D6E-700E-4A94-88B4-903C1F3AA9C2}"/>
                  </a:ext>
                </a:extLst>
              </p:cNvPr>
              <p:cNvSpPr/>
              <p:nvPr/>
            </p:nvSpPr>
            <p:spPr>
              <a:xfrm>
                <a:off x="2908812" y="3132408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5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80"/>
                      <a:pt x="3817" y="599"/>
                      <a:pt x="5093" y="599"/>
                    </a:cubicBezTo>
                    <a:cubicBezTo>
                      <a:pt x="6370" y="599"/>
                      <a:pt x="7649" y="880"/>
                      <a:pt x="8626" y="1442"/>
                    </a:cubicBezTo>
                    <a:cubicBezTo>
                      <a:pt x="9477" y="1936"/>
                      <a:pt x="9961" y="2556"/>
                      <a:pt x="10066" y="3196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969;p53">
                <a:extLst>
                  <a:ext uri="{FF2B5EF4-FFF2-40B4-BE49-F238E27FC236}">
                    <a16:creationId xmlns:a16="http://schemas.microsoft.com/office/drawing/2014/main" id="{F031536F-68A1-44A3-B7AF-A3CCA330C507}"/>
                  </a:ext>
                </a:extLst>
              </p:cNvPr>
              <p:cNvSpPr/>
              <p:nvPr/>
            </p:nvSpPr>
            <p:spPr>
              <a:xfrm>
                <a:off x="2915380" y="3159124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28"/>
                      <a:pt x="116" y="1947"/>
                      <a:pt x="0" y="2577"/>
                    </a:cubicBezTo>
                    <a:cubicBezTo>
                      <a:pt x="116" y="3219"/>
                      <a:pt x="599" y="3849"/>
                      <a:pt x="1450" y="4332"/>
                    </a:cubicBezTo>
                    <a:cubicBezTo>
                      <a:pt x="2427" y="4900"/>
                      <a:pt x="3704" y="5183"/>
                      <a:pt x="4979" y="5183"/>
                    </a:cubicBezTo>
                    <a:cubicBezTo>
                      <a:pt x="6254" y="5183"/>
                      <a:pt x="7528" y="4900"/>
                      <a:pt x="8500" y="4332"/>
                    </a:cubicBezTo>
                    <a:cubicBezTo>
                      <a:pt x="9340" y="3849"/>
                      <a:pt x="9814" y="3229"/>
                      <a:pt x="9919" y="2598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970;p53">
                <a:extLst>
                  <a:ext uri="{FF2B5EF4-FFF2-40B4-BE49-F238E27FC236}">
                    <a16:creationId xmlns:a16="http://schemas.microsoft.com/office/drawing/2014/main" id="{16D5CE68-BA26-4A6C-8BFE-17D64FDCE450}"/>
                  </a:ext>
                </a:extLst>
              </p:cNvPr>
              <p:cNvSpPr/>
              <p:nvPr/>
            </p:nvSpPr>
            <p:spPr>
              <a:xfrm>
                <a:off x="2908812" y="31198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7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6"/>
                    </a:cubicBezTo>
                    <a:cubicBezTo>
                      <a:pt x="263" y="4098"/>
                      <a:pt x="746" y="4728"/>
                      <a:pt x="1597" y="5211"/>
                    </a:cubicBezTo>
                    <a:cubicBezTo>
                      <a:pt x="3552" y="6346"/>
                      <a:pt x="6704" y="6346"/>
                      <a:pt x="8647" y="5211"/>
                    </a:cubicBezTo>
                    <a:cubicBezTo>
                      <a:pt x="9487" y="4728"/>
                      <a:pt x="9961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Google Shape;971;p53">
                <a:extLst>
                  <a:ext uri="{FF2B5EF4-FFF2-40B4-BE49-F238E27FC236}">
                    <a16:creationId xmlns:a16="http://schemas.microsoft.com/office/drawing/2014/main" id="{C8419DB6-283A-4939-AFC8-4B99777DF9F7}"/>
                  </a:ext>
                </a:extLst>
              </p:cNvPr>
              <p:cNvSpPr/>
              <p:nvPr/>
            </p:nvSpPr>
            <p:spPr>
              <a:xfrm>
                <a:off x="2915380" y="3146570"/>
                <a:ext cx="443578" cy="129155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1" fill="none" extrusionOk="0">
                    <a:moveTo>
                      <a:pt x="9929" y="2890"/>
                    </a:moveTo>
                    <a:cubicBezTo>
                      <a:pt x="9929" y="2890"/>
                      <a:pt x="9929" y="2879"/>
                      <a:pt x="9919" y="2879"/>
                    </a:cubicBezTo>
                    <a:cubicBezTo>
                      <a:pt x="9814" y="2239"/>
                      <a:pt x="9330" y="1619"/>
                      <a:pt x="8479" y="1125"/>
                    </a:cubicBezTo>
                    <a:cubicBezTo>
                      <a:pt x="6525" y="1"/>
                      <a:pt x="3363" y="1"/>
                      <a:pt x="1429" y="1125"/>
                    </a:cubicBezTo>
                    <a:cubicBezTo>
                      <a:pt x="589" y="1609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Google Shape;972;p53">
                <a:extLst>
                  <a:ext uri="{FF2B5EF4-FFF2-40B4-BE49-F238E27FC236}">
                    <a16:creationId xmlns:a16="http://schemas.microsoft.com/office/drawing/2014/main" id="{3E02F411-EDC2-465B-954E-9323BD762974}"/>
                  </a:ext>
                </a:extLst>
              </p:cNvPr>
              <p:cNvSpPr/>
              <p:nvPr/>
            </p:nvSpPr>
            <p:spPr>
              <a:xfrm>
                <a:off x="3028946" y="320572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9"/>
                    </a:lnTo>
                    <a:cubicBezTo>
                      <a:pt x="3322" y="250"/>
                      <a:pt x="3016" y="190"/>
                      <a:pt x="2729" y="190"/>
                    </a:cubicBezTo>
                    <a:cubicBezTo>
                      <a:pt x="2429" y="190"/>
                      <a:pt x="2149" y="255"/>
                      <a:pt x="1913" y="390"/>
                    </a:cubicBezTo>
                    <a:cubicBezTo>
                      <a:pt x="863" y="999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34"/>
                      <a:pt x="337" y="1840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810"/>
                    </a:cubicBezTo>
                    <a:cubicBezTo>
                      <a:pt x="2838" y="778"/>
                      <a:pt x="2901" y="762"/>
                      <a:pt x="2970" y="762"/>
                    </a:cubicBezTo>
                    <a:cubicBezTo>
                      <a:pt x="3082" y="762"/>
                      <a:pt x="3209" y="801"/>
                      <a:pt x="3331" y="873"/>
                    </a:cubicBezTo>
                    <a:cubicBezTo>
                      <a:pt x="3573" y="1009"/>
                      <a:pt x="3836" y="1314"/>
                      <a:pt x="3973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15"/>
                      <a:pt x="4204" y="684"/>
                    </a:cubicBezTo>
                    <a:lnTo>
                      <a:pt x="4813" y="327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Google Shape;973;p53">
                <a:extLst>
                  <a:ext uri="{FF2B5EF4-FFF2-40B4-BE49-F238E27FC236}">
                    <a16:creationId xmlns:a16="http://schemas.microsoft.com/office/drawing/2014/main" id="{7B200F3B-71EA-4761-A6C5-834C50A0E463}"/>
                  </a:ext>
                </a:extLst>
              </p:cNvPr>
              <p:cNvSpPr/>
              <p:nvPr/>
            </p:nvSpPr>
            <p:spPr>
              <a:xfrm>
                <a:off x="2845909" y="3162519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1"/>
                    </a:moveTo>
                    <a:lnTo>
                      <a:pt x="0" y="1546"/>
                    </a:lnTo>
                    <a:cubicBezTo>
                      <a:pt x="0" y="2512"/>
                      <a:pt x="641" y="3489"/>
                      <a:pt x="1923" y="4235"/>
                    </a:cubicBezTo>
                    <a:cubicBezTo>
                      <a:pt x="3199" y="4971"/>
                      <a:pt x="4867" y="5339"/>
                      <a:pt x="6534" y="5339"/>
                    </a:cubicBezTo>
                    <a:cubicBezTo>
                      <a:pt x="8201" y="5339"/>
                      <a:pt x="9866" y="4971"/>
                      <a:pt x="11137" y="4235"/>
                    </a:cubicBezTo>
                    <a:cubicBezTo>
                      <a:pt x="12398" y="3500"/>
                      <a:pt x="13029" y="2543"/>
                      <a:pt x="13029" y="1577"/>
                    </a:cubicBezTo>
                    <a:lnTo>
                      <a:pt x="13029" y="33"/>
                    </a:lnTo>
                    <a:cubicBezTo>
                      <a:pt x="10958" y="3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Google Shape;974;p53">
                <a:extLst>
                  <a:ext uri="{FF2B5EF4-FFF2-40B4-BE49-F238E27FC236}">
                    <a16:creationId xmlns:a16="http://schemas.microsoft.com/office/drawing/2014/main" id="{881C384E-544F-4161-AD3B-0A65424F2AFF}"/>
                  </a:ext>
                </a:extLst>
              </p:cNvPr>
              <p:cNvSpPr/>
              <p:nvPr/>
            </p:nvSpPr>
            <p:spPr>
              <a:xfrm>
                <a:off x="2817271" y="29944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85"/>
                      <a:pt x="21" y="4970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0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Google Shape;975;p53">
                <a:extLst>
                  <a:ext uri="{FF2B5EF4-FFF2-40B4-BE49-F238E27FC236}">
                    <a16:creationId xmlns:a16="http://schemas.microsoft.com/office/drawing/2014/main" id="{00B97D65-5F94-4C21-9C8E-069E1305D01D}"/>
                  </a:ext>
                </a:extLst>
              </p:cNvPr>
              <p:cNvSpPr/>
              <p:nvPr/>
            </p:nvSpPr>
            <p:spPr>
              <a:xfrm>
                <a:off x="2908812" y="3034121"/>
                <a:ext cx="456713" cy="142513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0" extrusionOk="0">
                    <a:moveTo>
                      <a:pt x="5102" y="0"/>
                    </a:moveTo>
                    <a:cubicBezTo>
                      <a:pt x="3822" y="0"/>
                      <a:pt x="2545" y="284"/>
                      <a:pt x="1576" y="847"/>
                    </a:cubicBezTo>
                    <a:cubicBezTo>
                      <a:pt x="473" y="1488"/>
                      <a:pt x="0" y="2339"/>
                      <a:pt x="147" y="3180"/>
                    </a:cubicBezTo>
                    <a:cubicBezTo>
                      <a:pt x="263" y="2539"/>
                      <a:pt x="736" y="1929"/>
                      <a:pt x="1576" y="1436"/>
                    </a:cubicBezTo>
                    <a:cubicBezTo>
                      <a:pt x="2543" y="873"/>
                      <a:pt x="3817" y="592"/>
                      <a:pt x="5093" y="592"/>
                    </a:cubicBezTo>
                    <a:cubicBezTo>
                      <a:pt x="6370" y="592"/>
                      <a:pt x="7649" y="873"/>
                      <a:pt x="8626" y="1436"/>
                    </a:cubicBezTo>
                    <a:cubicBezTo>
                      <a:pt x="9477" y="1929"/>
                      <a:pt x="9961" y="2549"/>
                      <a:pt x="10066" y="3190"/>
                    </a:cubicBezTo>
                    <a:cubicBezTo>
                      <a:pt x="10223" y="2360"/>
                      <a:pt x="9740" y="1488"/>
                      <a:pt x="8626" y="847"/>
                    </a:cubicBezTo>
                    <a:cubicBezTo>
                      <a:pt x="7651" y="281"/>
                      <a:pt x="6375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Google Shape;976;p53">
                <a:extLst>
                  <a:ext uri="{FF2B5EF4-FFF2-40B4-BE49-F238E27FC236}">
                    <a16:creationId xmlns:a16="http://schemas.microsoft.com/office/drawing/2014/main" id="{53E0783A-400B-4952-B36B-21DEA6FBDBE0}"/>
                  </a:ext>
                </a:extLst>
              </p:cNvPr>
              <p:cNvSpPr/>
              <p:nvPr/>
            </p:nvSpPr>
            <p:spPr>
              <a:xfrm>
                <a:off x="2915380" y="306056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4"/>
                    </a:cubicBezTo>
                    <a:cubicBezTo>
                      <a:pt x="589" y="1337"/>
                      <a:pt x="116" y="1947"/>
                      <a:pt x="0" y="2588"/>
                    </a:cubicBezTo>
                    <a:cubicBezTo>
                      <a:pt x="116" y="3228"/>
                      <a:pt x="599" y="3849"/>
                      <a:pt x="1450" y="4342"/>
                    </a:cubicBezTo>
                    <a:cubicBezTo>
                      <a:pt x="2427" y="4904"/>
                      <a:pt x="3704" y="5186"/>
                      <a:pt x="4979" y="5186"/>
                    </a:cubicBezTo>
                    <a:cubicBezTo>
                      <a:pt x="6254" y="5186"/>
                      <a:pt x="7528" y="4904"/>
                      <a:pt x="8500" y="4342"/>
                    </a:cubicBezTo>
                    <a:cubicBezTo>
                      <a:pt x="9340" y="3849"/>
                      <a:pt x="9814" y="3239"/>
                      <a:pt x="9919" y="2598"/>
                    </a:cubicBezTo>
                    <a:cubicBezTo>
                      <a:pt x="9814" y="1957"/>
                      <a:pt x="9330" y="1337"/>
                      <a:pt x="8479" y="844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Google Shape;977;p53">
                <a:extLst>
                  <a:ext uri="{FF2B5EF4-FFF2-40B4-BE49-F238E27FC236}">
                    <a16:creationId xmlns:a16="http://schemas.microsoft.com/office/drawing/2014/main" id="{C00A71C3-F9ED-408C-B62D-F55B58D5F905}"/>
                  </a:ext>
                </a:extLst>
              </p:cNvPr>
              <p:cNvSpPr/>
              <p:nvPr/>
            </p:nvSpPr>
            <p:spPr>
              <a:xfrm>
                <a:off x="2908812" y="30212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48"/>
                      <a:pt x="9740" y="1776"/>
                      <a:pt x="8626" y="1135"/>
                    </a:cubicBezTo>
                    <a:cubicBezTo>
                      <a:pt x="6672" y="1"/>
                      <a:pt x="3510" y="11"/>
                      <a:pt x="1576" y="1135"/>
                    </a:cubicBezTo>
                    <a:cubicBezTo>
                      <a:pt x="473" y="1776"/>
                      <a:pt x="0" y="2627"/>
                      <a:pt x="147" y="3468"/>
                    </a:cubicBezTo>
                    <a:cubicBezTo>
                      <a:pt x="263" y="4108"/>
                      <a:pt x="746" y="4729"/>
                      <a:pt x="1597" y="5222"/>
                    </a:cubicBezTo>
                    <a:cubicBezTo>
                      <a:pt x="3552" y="6347"/>
                      <a:pt x="6704" y="6347"/>
                      <a:pt x="8647" y="5222"/>
                    </a:cubicBezTo>
                    <a:cubicBezTo>
                      <a:pt x="9487" y="4729"/>
                      <a:pt x="9961" y="4119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Google Shape;978;p53">
                <a:extLst>
                  <a:ext uri="{FF2B5EF4-FFF2-40B4-BE49-F238E27FC236}">
                    <a16:creationId xmlns:a16="http://schemas.microsoft.com/office/drawing/2014/main" id="{331BBB89-6692-4574-822F-72763AB920F2}"/>
                  </a:ext>
                </a:extLst>
              </p:cNvPr>
              <p:cNvSpPr/>
              <p:nvPr/>
            </p:nvSpPr>
            <p:spPr>
              <a:xfrm>
                <a:off x="2915380" y="3048015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79"/>
                    </a:lnTo>
                    <a:cubicBezTo>
                      <a:pt x="9814" y="2238"/>
                      <a:pt x="9330" y="1618"/>
                      <a:pt x="8479" y="1125"/>
                    </a:cubicBezTo>
                    <a:cubicBezTo>
                      <a:pt x="6525" y="0"/>
                      <a:pt x="3363" y="0"/>
                      <a:pt x="1429" y="1125"/>
                    </a:cubicBezTo>
                    <a:cubicBezTo>
                      <a:pt x="589" y="1618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Google Shape;979;p53">
                <a:extLst>
                  <a:ext uri="{FF2B5EF4-FFF2-40B4-BE49-F238E27FC236}">
                    <a16:creationId xmlns:a16="http://schemas.microsoft.com/office/drawing/2014/main" id="{4200C21F-9743-4896-A0F8-80A0680AD782}"/>
                  </a:ext>
                </a:extLst>
              </p:cNvPr>
              <p:cNvSpPr/>
              <p:nvPr/>
            </p:nvSpPr>
            <p:spPr>
              <a:xfrm>
                <a:off x="3028946" y="3107612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9"/>
                    </a:cubicBezTo>
                    <a:cubicBezTo>
                      <a:pt x="863" y="989"/>
                      <a:pt x="2754" y="1713"/>
                      <a:pt x="2228" y="2018"/>
                    </a:cubicBezTo>
                    <a:cubicBezTo>
                      <a:pt x="2162" y="2060"/>
                      <a:pt x="2084" y="2080"/>
                      <a:pt x="1999" y="2080"/>
                    </a:cubicBezTo>
                    <a:cubicBezTo>
                      <a:pt x="1870" y="2080"/>
                      <a:pt x="1727" y="2033"/>
                      <a:pt x="1587" y="1944"/>
                    </a:cubicBezTo>
                    <a:cubicBezTo>
                      <a:pt x="1272" y="1766"/>
                      <a:pt x="989" y="1398"/>
                      <a:pt x="947" y="1073"/>
                    </a:cubicBezTo>
                    <a:lnTo>
                      <a:pt x="74" y="1241"/>
                    </a:lnTo>
                    <a:cubicBezTo>
                      <a:pt x="127" y="1524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9" y="2661"/>
                      <a:pt x="2830" y="2598"/>
                      <a:pt x="3069" y="2459"/>
                    </a:cubicBezTo>
                    <a:cubicBezTo>
                      <a:pt x="4141" y="1839"/>
                      <a:pt x="2270" y="1094"/>
                      <a:pt x="2785" y="799"/>
                    </a:cubicBezTo>
                    <a:cubicBezTo>
                      <a:pt x="2838" y="767"/>
                      <a:pt x="2901" y="752"/>
                      <a:pt x="2970" y="752"/>
                    </a:cubicBezTo>
                    <a:cubicBezTo>
                      <a:pt x="3082" y="752"/>
                      <a:pt x="3209" y="791"/>
                      <a:pt x="3331" y="862"/>
                    </a:cubicBezTo>
                    <a:cubicBezTo>
                      <a:pt x="3573" y="999"/>
                      <a:pt x="3836" y="1304"/>
                      <a:pt x="3973" y="1598"/>
                    </a:cubicBezTo>
                    <a:lnTo>
                      <a:pt x="4844" y="1419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6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Google Shape;980;p53">
                <a:extLst>
                  <a:ext uri="{FF2B5EF4-FFF2-40B4-BE49-F238E27FC236}">
                    <a16:creationId xmlns:a16="http://schemas.microsoft.com/office/drawing/2014/main" id="{CC56FF0A-F7A7-4235-9EA8-1E9D1157EE5B}"/>
                  </a:ext>
                </a:extLst>
              </p:cNvPr>
              <p:cNvSpPr/>
              <p:nvPr/>
            </p:nvSpPr>
            <p:spPr>
              <a:xfrm>
                <a:off x="2845909" y="3063964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0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5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5"/>
                    </a:cubicBezTo>
                    <a:cubicBezTo>
                      <a:pt x="12398" y="3500"/>
                      <a:pt x="13029" y="2543"/>
                      <a:pt x="13029" y="1587"/>
                    </a:cubicBezTo>
                    <a:lnTo>
                      <a:pt x="13029" y="32"/>
                    </a:lnTo>
                    <a:cubicBezTo>
                      <a:pt x="10958" y="3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Google Shape;981;p53">
                <a:extLst>
                  <a:ext uri="{FF2B5EF4-FFF2-40B4-BE49-F238E27FC236}">
                    <a16:creationId xmlns:a16="http://schemas.microsoft.com/office/drawing/2014/main" id="{D5A4BC93-863F-4DB6-96A0-7B8473E92B0A}"/>
                  </a:ext>
                </a:extLst>
              </p:cNvPr>
              <p:cNvSpPr/>
              <p:nvPr/>
            </p:nvSpPr>
            <p:spPr>
              <a:xfrm>
                <a:off x="2817271" y="2896027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42" y="1"/>
                    </a:moveTo>
                    <a:cubicBezTo>
                      <a:pt x="5474" y="1"/>
                      <a:pt x="3809" y="371"/>
                      <a:pt x="2543" y="1112"/>
                    </a:cubicBezTo>
                    <a:cubicBezTo>
                      <a:pt x="0" y="2583"/>
                      <a:pt x="21" y="4968"/>
                      <a:pt x="2575" y="6449"/>
                    </a:cubicBezTo>
                    <a:cubicBezTo>
                      <a:pt x="3846" y="7185"/>
                      <a:pt x="5514" y="7552"/>
                      <a:pt x="7180" y="7552"/>
                    </a:cubicBezTo>
                    <a:cubicBezTo>
                      <a:pt x="8847" y="7552"/>
                      <a:pt x="10512" y="7185"/>
                      <a:pt x="11778" y="6449"/>
                    </a:cubicBezTo>
                    <a:cubicBezTo>
                      <a:pt x="14310" y="4968"/>
                      <a:pt x="14300" y="2583"/>
                      <a:pt x="11757" y="1112"/>
                    </a:cubicBezTo>
                    <a:cubicBezTo>
                      <a:pt x="10481" y="371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982;p53">
                <a:extLst>
                  <a:ext uri="{FF2B5EF4-FFF2-40B4-BE49-F238E27FC236}">
                    <a16:creationId xmlns:a16="http://schemas.microsoft.com/office/drawing/2014/main" id="{F0A1D53F-9655-4891-865E-85EC51CF3768}"/>
                  </a:ext>
                </a:extLst>
              </p:cNvPr>
              <p:cNvSpPr/>
              <p:nvPr/>
            </p:nvSpPr>
            <p:spPr>
              <a:xfrm>
                <a:off x="2908812" y="2935700"/>
                <a:ext cx="456713" cy="14287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8" extrusionOk="0">
                    <a:moveTo>
                      <a:pt x="5093" y="0"/>
                    </a:moveTo>
                    <a:cubicBezTo>
                      <a:pt x="3817" y="0"/>
                      <a:pt x="2543" y="282"/>
                      <a:pt x="1576" y="844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6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7"/>
                      <a:pt x="9961" y="2556"/>
                      <a:pt x="10066" y="3197"/>
                    </a:cubicBezTo>
                    <a:cubicBezTo>
                      <a:pt x="10223" y="2357"/>
                      <a:pt x="9740" y="1484"/>
                      <a:pt x="8626" y="844"/>
                    </a:cubicBezTo>
                    <a:cubicBezTo>
                      <a:pt x="7649" y="282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983;p53">
                <a:extLst>
                  <a:ext uri="{FF2B5EF4-FFF2-40B4-BE49-F238E27FC236}">
                    <a16:creationId xmlns:a16="http://schemas.microsoft.com/office/drawing/2014/main" id="{B98551C9-A41D-4838-805F-197E796C22B0}"/>
                  </a:ext>
                </a:extLst>
              </p:cNvPr>
              <p:cNvSpPr/>
              <p:nvPr/>
            </p:nvSpPr>
            <p:spPr>
              <a:xfrm>
                <a:off x="2915380" y="2962103"/>
                <a:ext cx="443131" cy="231908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91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5"/>
                      <a:pt x="0" y="2585"/>
                    </a:cubicBezTo>
                    <a:cubicBezTo>
                      <a:pt x="116" y="3226"/>
                      <a:pt x="599" y="3856"/>
                      <a:pt x="1450" y="4340"/>
                    </a:cubicBezTo>
                    <a:cubicBezTo>
                      <a:pt x="2427" y="4907"/>
                      <a:pt x="3704" y="5191"/>
                      <a:pt x="4979" y="5191"/>
                    </a:cubicBezTo>
                    <a:cubicBezTo>
                      <a:pt x="6254" y="5191"/>
                      <a:pt x="7528" y="4907"/>
                      <a:pt x="8500" y="4340"/>
                    </a:cubicBezTo>
                    <a:cubicBezTo>
                      <a:pt x="9340" y="3856"/>
                      <a:pt x="9814" y="3237"/>
                      <a:pt x="9919" y="2606"/>
                    </a:cubicBezTo>
                    <a:cubicBezTo>
                      <a:pt x="9814" y="1965"/>
                      <a:pt x="9330" y="1346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984;p53">
                <a:extLst>
                  <a:ext uri="{FF2B5EF4-FFF2-40B4-BE49-F238E27FC236}">
                    <a16:creationId xmlns:a16="http://schemas.microsoft.com/office/drawing/2014/main" id="{D9A1D7CF-5C3A-43FE-B046-A37300CFCEC6}"/>
                  </a:ext>
                </a:extLst>
              </p:cNvPr>
              <p:cNvSpPr/>
              <p:nvPr/>
            </p:nvSpPr>
            <p:spPr>
              <a:xfrm>
                <a:off x="2908812" y="2923146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38"/>
                      <a:pt x="9740" y="1765"/>
                      <a:pt x="8626" y="1125"/>
                    </a:cubicBezTo>
                    <a:cubicBezTo>
                      <a:pt x="6672" y="0"/>
                      <a:pt x="3510" y="0"/>
                      <a:pt x="1576" y="1125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28"/>
                      <a:pt x="1597" y="5212"/>
                    </a:cubicBezTo>
                    <a:cubicBezTo>
                      <a:pt x="3552" y="6346"/>
                      <a:pt x="6704" y="6346"/>
                      <a:pt x="8647" y="5212"/>
                    </a:cubicBezTo>
                    <a:cubicBezTo>
                      <a:pt x="9487" y="4728"/>
                      <a:pt x="9961" y="4109"/>
                      <a:pt x="10066" y="3478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985;p53">
                <a:extLst>
                  <a:ext uri="{FF2B5EF4-FFF2-40B4-BE49-F238E27FC236}">
                    <a16:creationId xmlns:a16="http://schemas.microsoft.com/office/drawing/2014/main" id="{9DFD06EF-173C-4C89-8A6D-98A1BEF4DEE7}"/>
                  </a:ext>
                </a:extLst>
              </p:cNvPr>
              <p:cNvSpPr/>
              <p:nvPr/>
            </p:nvSpPr>
            <p:spPr>
              <a:xfrm>
                <a:off x="2915380" y="2949415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1"/>
                    </a:moveTo>
                    <a:cubicBezTo>
                      <a:pt x="9929" y="2901"/>
                      <a:pt x="9929" y="2890"/>
                      <a:pt x="9919" y="2890"/>
                    </a:cubicBezTo>
                    <a:cubicBezTo>
                      <a:pt x="9814" y="2249"/>
                      <a:pt x="9330" y="1630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9"/>
                      <a:pt x="0" y="2869"/>
                    </a:cubicBezTo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986;p53">
                <a:extLst>
                  <a:ext uri="{FF2B5EF4-FFF2-40B4-BE49-F238E27FC236}">
                    <a16:creationId xmlns:a16="http://schemas.microsoft.com/office/drawing/2014/main" id="{8798B62E-56C5-4D55-B8C9-E20E96363313}"/>
                  </a:ext>
                </a:extLst>
              </p:cNvPr>
              <p:cNvSpPr/>
              <p:nvPr/>
            </p:nvSpPr>
            <p:spPr>
              <a:xfrm>
                <a:off x="3028946" y="3009057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8"/>
                    </a:lnTo>
                    <a:cubicBezTo>
                      <a:pt x="3316" y="247"/>
                      <a:pt x="3003" y="184"/>
                      <a:pt x="2710" y="184"/>
                    </a:cubicBezTo>
                    <a:cubicBezTo>
                      <a:pt x="2418" y="184"/>
                      <a:pt x="2144" y="247"/>
                      <a:pt x="1913" y="379"/>
                    </a:cubicBezTo>
                    <a:cubicBezTo>
                      <a:pt x="863" y="998"/>
                      <a:pt x="2754" y="1724"/>
                      <a:pt x="2228" y="2028"/>
                    </a:cubicBezTo>
                    <a:cubicBezTo>
                      <a:pt x="2163" y="2065"/>
                      <a:pt x="2087" y="2082"/>
                      <a:pt x="2005" y="2082"/>
                    </a:cubicBezTo>
                    <a:cubicBezTo>
                      <a:pt x="1874" y="2082"/>
                      <a:pt x="1729" y="2038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1"/>
                    </a:cubicBezTo>
                    <a:lnTo>
                      <a:pt x="1" y="2469"/>
                    </a:lnTo>
                    <a:lnTo>
                      <a:pt x="557" y="2795"/>
                    </a:lnTo>
                    <a:lnTo>
                      <a:pt x="1199" y="2427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8" y="2671"/>
                      <a:pt x="2829" y="2608"/>
                      <a:pt x="3069" y="2469"/>
                    </a:cubicBezTo>
                    <a:cubicBezTo>
                      <a:pt x="4141" y="1839"/>
                      <a:pt x="2270" y="1103"/>
                      <a:pt x="2785" y="809"/>
                    </a:cubicBezTo>
                    <a:cubicBezTo>
                      <a:pt x="2837" y="777"/>
                      <a:pt x="2901" y="762"/>
                      <a:pt x="2970" y="762"/>
                    </a:cubicBezTo>
                    <a:cubicBezTo>
                      <a:pt x="3081" y="762"/>
                      <a:pt x="3208" y="801"/>
                      <a:pt x="3331" y="872"/>
                    </a:cubicBezTo>
                    <a:cubicBezTo>
                      <a:pt x="3573" y="1009"/>
                      <a:pt x="3836" y="1313"/>
                      <a:pt x="3973" y="1598"/>
                    </a:cubicBezTo>
                    <a:lnTo>
                      <a:pt x="4844" y="1418"/>
                    </a:lnTo>
                    <a:cubicBezTo>
                      <a:pt x="4760" y="1177"/>
                      <a:pt x="4529" y="904"/>
                      <a:pt x="4204" y="683"/>
                    </a:cubicBezTo>
                    <a:lnTo>
                      <a:pt x="4813" y="326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Google Shape;987;p53">
                <a:extLst>
                  <a:ext uri="{FF2B5EF4-FFF2-40B4-BE49-F238E27FC236}">
                    <a16:creationId xmlns:a16="http://schemas.microsoft.com/office/drawing/2014/main" id="{B4D1D10D-A1AE-4B77-9DB6-AEC4446A3839}"/>
                  </a:ext>
                </a:extLst>
              </p:cNvPr>
              <p:cNvSpPr/>
              <p:nvPr/>
            </p:nvSpPr>
            <p:spPr>
              <a:xfrm>
                <a:off x="2370377" y="3639926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1"/>
                    </a:moveTo>
                    <a:lnTo>
                      <a:pt x="1" y="1545"/>
                    </a:lnTo>
                    <a:cubicBezTo>
                      <a:pt x="1" y="2511"/>
                      <a:pt x="642" y="3489"/>
                      <a:pt x="1924" y="4234"/>
                    </a:cubicBezTo>
                    <a:cubicBezTo>
                      <a:pt x="3200" y="4970"/>
                      <a:pt x="4871" y="5338"/>
                      <a:pt x="6539" y="5338"/>
                    </a:cubicBezTo>
                    <a:cubicBezTo>
                      <a:pt x="8207" y="5338"/>
                      <a:pt x="9872" y="4970"/>
                      <a:pt x="11138" y="4234"/>
                    </a:cubicBezTo>
                    <a:cubicBezTo>
                      <a:pt x="12399" y="3499"/>
                      <a:pt x="13029" y="2543"/>
                      <a:pt x="13029" y="1577"/>
                    </a:cubicBezTo>
                    <a:lnTo>
                      <a:pt x="13040" y="32"/>
                    </a:lnTo>
                    <a:cubicBezTo>
                      <a:pt x="10960" y="32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988;p53">
                <a:extLst>
                  <a:ext uri="{FF2B5EF4-FFF2-40B4-BE49-F238E27FC236}">
                    <a16:creationId xmlns:a16="http://schemas.microsoft.com/office/drawing/2014/main" id="{ADE3663E-83EE-44FC-93B3-6FE5D7BDD6C4}"/>
                  </a:ext>
                </a:extLst>
              </p:cNvPr>
              <p:cNvSpPr/>
              <p:nvPr/>
            </p:nvSpPr>
            <p:spPr>
              <a:xfrm>
                <a:off x="2342231" y="3471855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8"/>
                      <a:pt x="2533" y="1104"/>
                    </a:cubicBezTo>
                    <a:cubicBezTo>
                      <a:pt x="0" y="2586"/>
                      <a:pt x="11" y="4970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0"/>
                      <a:pt x="14300" y="2575"/>
                      <a:pt x="11747" y="1104"/>
                    </a:cubicBezTo>
                    <a:cubicBezTo>
                      <a:pt x="10470" y="368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989;p53">
                <a:extLst>
                  <a:ext uri="{FF2B5EF4-FFF2-40B4-BE49-F238E27FC236}">
                    <a16:creationId xmlns:a16="http://schemas.microsoft.com/office/drawing/2014/main" id="{2345F30D-9B5D-4F75-9155-649CE227655C}"/>
                  </a:ext>
                </a:extLst>
              </p:cNvPr>
              <p:cNvSpPr/>
              <p:nvPr/>
            </p:nvSpPr>
            <p:spPr>
              <a:xfrm>
                <a:off x="2433772" y="3511482"/>
                <a:ext cx="456266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1" extrusionOk="0">
                    <a:moveTo>
                      <a:pt x="5096" y="0"/>
                    </a:moveTo>
                    <a:cubicBezTo>
                      <a:pt x="3818" y="0"/>
                      <a:pt x="2540" y="284"/>
                      <a:pt x="1566" y="847"/>
                    </a:cubicBezTo>
                    <a:cubicBezTo>
                      <a:pt x="473" y="1489"/>
                      <a:pt x="0" y="2339"/>
                      <a:pt x="148" y="3180"/>
                    </a:cubicBezTo>
                    <a:cubicBezTo>
                      <a:pt x="253" y="2539"/>
                      <a:pt x="725" y="1930"/>
                      <a:pt x="1566" y="1436"/>
                    </a:cubicBezTo>
                    <a:cubicBezTo>
                      <a:pt x="2538" y="874"/>
                      <a:pt x="3812" y="593"/>
                      <a:pt x="5087" y="593"/>
                    </a:cubicBezTo>
                    <a:cubicBezTo>
                      <a:pt x="6362" y="593"/>
                      <a:pt x="7639" y="874"/>
                      <a:pt x="8616" y="1436"/>
                    </a:cubicBezTo>
                    <a:cubicBezTo>
                      <a:pt x="9467" y="1930"/>
                      <a:pt x="9950" y="2549"/>
                      <a:pt x="10066" y="3191"/>
                    </a:cubicBezTo>
                    <a:cubicBezTo>
                      <a:pt x="10213" y="2360"/>
                      <a:pt x="9730" y="1489"/>
                      <a:pt x="8616" y="847"/>
                    </a:cubicBezTo>
                    <a:cubicBezTo>
                      <a:pt x="7641" y="281"/>
                      <a:pt x="6368" y="0"/>
                      <a:pt x="5096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990;p53">
                <a:extLst>
                  <a:ext uri="{FF2B5EF4-FFF2-40B4-BE49-F238E27FC236}">
                    <a16:creationId xmlns:a16="http://schemas.microsoft.com/office/drawing/2014/main" id="{3D844CF4-54B0-4AF4-BFD1-C1316FCD56B9}"/>
                  </a:ext>
                </a:extLst>
              </p:cNvPr>
              <p:cNvSpPr/>
              <p:nvPr/>
            </p:nvSpPr>
            <p:spPr>
              <a:xfrm>
                <a:off x="2440340" y="3537931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0" y="1"/>
                    </a:moveTo>
                    <a:cubicBezTo>
                      <a:pt x="3665" y="1"/>
                      <a:pt x="2391" y="282"/>
                      <a:pt x="1419" y="844"/>
                    </a:cubicBezTo>
                    <a:cubicBezTo>
                      <a:pt x="578" y="1338"/>
                      <a:pt x="106" y="1947"/>
                      <a:pt x="1" y="2588"/>
                    </a:cubicBezTo>
                    <a:cubicBezTo>
                      <a:pt x="106" y="3229"/>
                      <a:pt x="589" y="3849"/>
                      <a:pt x="1440" y="4343"/>
                    </a:cubicBezTo>
                    <a:cubicBezTo>
                      <a:pt x="2417" y="4905"/>
                      <a:pt x="3696" y="5186"/>
                      <a:pt x="4973" y="5186"/>
                    </a:cubicBezTo>
                    <a:cubicBezTo>
                      <a:pt x="6249" y="5186"/>
                      <a:pt x="7523" y="4905"/>
                      <a:pt x="8490" y="4343"/>
                    </a:cubicBezTo>
                    <a:cubicBezTo>
                      <a:pt x="9331" y="3849"/>
                      <a:pt x="9803" y="3239"/>
                      <a:pt x="9919" y="2599"/>
                    </a:cubicBezTo>
                    <a:cubicBezTo>
                      <a:pt x="9803" y="1957"/>
                      <a:pt x="9320" y="1338"/>
                      <a:pt x="8469" y="844"/>
                    </a:cubicBezTo>
                    <a:cubicBezTo>
                      <a:pt x="7492" y="282"/>
                      <a:pt x="6215" y="1"/>
                      <a:pt x="49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991;p53">
                <a:extLst>
                  <a:ext uri="{FF2B5EF4-FFF2-40B4-BE49-F238E27FC236}">
                    <a16:creationId xmlns:a16="http://schemas.microsoft.com/office/drawing/2014/main" id="{A0F1A839-C290-426F-A21F-8E2D88D5DEEE}"/>
                  </a:ext>
                </a:extLst>
              </p:cNvPr>
              <p:cNvSpPr/>
              <p:nvPr/>
            </p:nvSpPr>
            <p:spPr>
              <a:xfrm>
                <a:off x="2433772" y="3498616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9"/>
                    </a:moveTo>
                    <a:cubicBezTo>
                      <a:pt x="10213" y="2648"/>
                      <a:pt x="9730" y="1777"/>
                      <a:pt x="8616" y="1135"/>
                    </a:cubicBezTo>
                    <a:cubicBezTo>
                      <a:pt x="6662" y="1"/>
                      <a:pt x="3510" y="12"/>
                      <a:pt x="1566" y="1135"/>
                    </a:cubicBezTo>
                    <a:cubicBezTo>
                      <a:pt x="473" y="1777"/>
                      <a:pt x="0" y="2627"/>
                      <a:pt x="148" y="3468"/>
                    </a:cubicBezTo>
                    <a:cubicBezTo>
                      <a:pt x="253" y="4109"/>
                      <a:pt x="736" y="4729"/>
                      <a:pt x="1587" y="5223"/>
                    </a:cubicBezTo>
                    <a:cubicBezTo>
                      <a:pt x="3541" y="6347"/>
                      <a:pt x="6704" y="6347"/>
                      <a:pt x="8637" y="5223"/>
                    </a:cubicBezTo>
                    <a:cubicBezTo>
                      <a:pt x="9478" y="4729"/>
                      <a:pt x="9950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992;p53">
                <a:extLst>
                  <a:ext uri="{FF2B5EF4-FFF2-40B4-BE49-F238E27FC236}">
                    <a16:creationId xmlns:a16="http://schemas.microsoft.com/office/drawing/2014/main" id="{01469AD1-EDC2-4309-94E2-F17F7F223482}"/>
                  </a:ext>
                </a:extLst>
              </p:cNvPr>
              <p:cNvSpPr/>
              <p:nvPr/>
            </p:nvSpPr>
            <p:spPr>
              <a:xfrm>
                <a:off x="2440340" y="3525377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80"/>
                    </a:lnTo>
                    <a:cubicBezTo>
                      <a:pt x="9803" y="2238"/>
                      <a:pt x="9320" y="1619"/>
                      <a:pt x="8469" y="1125"/>
                    </a:cubicBezTo>
                    <a:cubicBezTo>
                      <a:pt x="6515" y="1"/>
                      <a:pt x="3363" y="1"/>
                      <a:pt x="1419" y="1125"/>
                    </a:cubicBezTo>
                    <a:cubicBezTo>
                      <a:pt x="578" y="1619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993;p53">
                <a:extLst>
                  <a:ext uri="{FF2B5EF4-FFF2-40B4-BE49-F238E27FC236}">
                    <a16:creationId xmlns:a16="http://schemas.microsoft.com/office/drawing/2014/main" id="{07504CF3-AB03-4277-98C0-9BBDDFB74A03}"/>
                  </a:ext>
                </a:extLst>
              </p:cNvPr>
              <p:cNvSpPr/>
              <p:nvPr/>
            </p:nvSpPr>
            <p:spPr>
              <a:xfrm>
                <a:off x="2553459" y="3584974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31" y="180"/>
                      <a:pt x="2154" y="245"/>
                      <a:pt x="1923" y="379"/>
                    </a:cubicBezTo>
                    <a:cubicBezTo>
                      <a:pt x="873" y="988"/>
                      <a:pt x="2764" y="1714"/>
                      <a:pt x="2239" y="2018"/>
                    </a:cubicBezTo>
                    <a:cubicBezTo>
                      <a:pt x="2167" y="2060"/>
                      <a:pt x="2088" y="2080"/>
                      <a:pt x="2003" y="2080"/>
                    </a:cubicBezTo>
                    <a:cubicBezTo>
                      <a:pt x="1874" y="2080"/>
                      <a:pt x="1733" y="2034"/>
                      <a:pt x="1587" y="1945"/>
                    </a:cubicBezTo>
                    <a:cubicBezTo>
                      <a:pt x="1272" y="1766"/>
                      <a:pt x="999" y="1399"/>
                      <a:pt x="957" y="1073"/>
                    </a:cubicBezTo>
                    <a:lnTo>
                      <a:pt x="84" y="1241"/>
                    </a:lnTo>
                    <a:cubicBezTo>
                      <a:pt x="126" y="1525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7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9"/>
                      <a:pt x="3068" y="2459"/>
                    </a:cubicBezTo>
                    <a:cubicBezTo>
                      <a:pt x="4140" y="1840"/>
                      <a:pt x="2270" y="1094"/>
                      <a:pt x="2785" y="799"/>
                    </a:cubicBezTo>
                    <a:cubicBezTo>
                      <a:pt x="2841" y="767"/>
                      <a:pt x="2905" y="752"/>
                      <a:pt x="2974" y="752"/>
                    </a:cubicBezTo>
                    <a:cubicBezTo>
                      <a:pt x="3085" y="752"/>
                      <a:pt x="3208" y="791"/>
                      <a:pt x="3331" y="862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994;p53">
                <a:extLst>
                  <a:ext uri="{FF2B5EF4-FFF2-40B4-BE49-F238E27FC236}">
                    <a16:creationId xmlns:a16="http://schemas.microsoft.com/office/drawing/2014/main" id="{5348E902-7A39-40D2-92C9-481A8C481496}"/>
                  </a:ext>
                </a:extLst>
              </p:cNvPr>
              <p:cNvSpPr/>
              <p:nvPr/>
            </p:nvSpPr>
            <p:spPr>
              <a:xfrm>
                <a:off x="2370377" y="3541371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0"/>
                    </a:moveTo>
                    <a:lnTo>
                      <a:pt x="1" y="1544"/>
                    </a:lnTo>
                    <a:cubicBezTo>
                      <a:pt x="1" y="2522"/>
                      <a:pt x="642" y="3488"/>
                      <a:pt x="1924" y="4234"/>
                    </a:cubicBezTo>
                    <a:cubicBezTo>
                      <a:pt x="3200" y="4969"/>
                      <a:pt x="4871" y="5337"/>
                      <a:pt x="6539" y="5337"/>
                    </a:cubicBezTo>
                    <a:cubicBezTo>
                      <a:pt x="8207" y="5337"/>
                      <a:pt x="9872" y="4969"/>
                      <a:pt x="11138" y="4234"/>
                    </a:cubicBezTo>
                    <a:cubicBezTo>
                      <a:pt x="12399" y="3498"/>
                      <a:pt x="13029" y="2543"/>
                      <a:pt x="13029" y="1586"/>
                    </a:cubicBezTo>
                    <a:lnTo>
                      <a:pt x="13040" y="31"/>
                    </a:lnTo>
                    <a:cubicBezTo>
                      <a:pt x="10960" y="31"/>
                      <a:pt x="2249" y="0"/>
                      <a:pt x="12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995;p53">
                <a:extLst>
                  <a:ext uri="{FF2B5EF4-FFF2-40B4-BE49-F238E27FC236}">
                    <a16:creationId xmlns:a16="http://schemas.microsoft.com/office/drawing/2014/main" id="{9F7CAB41-986E-4EFD-8822-418339720B4A}"/>
                  </a:ext>
                </a:extLst>
              </p:cNvPr>
              <p:cNvSpPr/>
              <p:nvPr/>
            </p:nvSpPr>
            <p:spPr>
              <a:xfrm>
                <a:off x="2342231" y="3373434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32" y="0"/>
                    </a:moveTo>
                    <a:cubicBezTo>
                      <a:pt x="5464" y="0"/>
                      <a:pt x="3799" y="371"/>
                      <a:pt x="2533" y="1111"/>
                    </a:cubicBezTo>
                    <a:cubicBezTo>
                      <a:pt x="0" y="2582"/>
                      <a:pt x="11" y="4967"/>
                      <a:pt x="2564" y="6449"/>
                    </a:cubicBezTo>
                    <a:cubicBezTo>
                      <a:pt x="3841" y="7184"/>
                      <a:pt x="5509" y="7552"/>
                      <a:pt x="7174" y="7552"/>
                    </a:cubicBezTo>
                    <a:cubicBezTo>
                      <a:pt x="8839" y="7552"/>
                      <a:pt x="10502" y="7184"/>
                      <a:pt x="11768" y="6449"/>
                    </a:cubicBezTo>
                    <a:cubicBezTo>
                      <a:pt x="14310" y="4967"/>
                      <a:pt x="14300" y="2582"/>
                      <a:pt x="11747" y="1111"/>
                    </a:cubicBezTo>
                    <a:cubicBezTo>
                      <a:pt x="10470" y="371"/>
                      <a:pt x="8800" y="0"/>
                      <a:pt x="71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996;p53">
                <a:extLst>
                  <a:ext uri="{FF2B5EF4-FFF2-40B4-BE49-F238E27FC236}">
                    <a16:creationId xmlns:a16="http://schemas.microsoft.com/office/drawing/2014/main" id="{53E3C456-A63C-447E-AF4F-556A2708F237}"/>
                  </a:ext>
                </a:extLst>
              </p:cNvPr>
              <p:cNvSpPr/>
              <p:nvPr/>
            </p:nvSpPr>
            <p:spPr>
              <a:xfrm>
                <a:off x="2433772" y="3413106"/>
                <a:ext cx="456266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7" extrusionOk="0">
                    <a:moveTo>
                      <a:pt x="5087" y="0"/>
                    </a:moveTo>
                    <a:cubicBezTo>
                      <a:pt x="3812" y="0"/>
                      <a:pt x="2538" y="281"/>
                      <a:pt x="1566" y="843"/>
                    </a:cubicBezTo>
                    <a:cubicBezTo>
                      <a:pt x="473" y="1484"/>
                      <a:pt x="0" y="2346"/>
                      <a:pt x="148" y="3175"/>
                    </a:cubicBezTo>
                    <a:cubicBezTo>
                      <a:pt x="253" y="2545"/>
                      <a:pt x="725" y="1926"/>
                      <a:pt x="1566" y="1442"/>
                    </a:cubicBezTo>
                    <a:cubicBezTo>
                      <a:pt x="2538" y="875"/>
                      <a:pt x="3812" y="591"/>
                      <a:pt x="5087" y="591"/>
                    </a:cubicBezTo>
                    <a:cubicBezTo>
                      <a:pt x="6362" y="591"/>
                      <a:pt x="7639" y="875"/>
                      <a:pt x="8616" y="1442"/>
                    </a:cubicBezTo>
                    <a:cubicBezTo>
                      <a:pt x="9467" y="1936"/>
                      <a:pt x="9950" y="2556"/>
                      <a:pt x="10066" y="3196"/>
                    </a:cubicBezTo>
                    <a:cubicBezTo>
                      <a:pt x="10213" y="2356"/>
                      <a:pt x="9730" y="1484"/>
                      <a:pt x="8616" y="843"/>
                    </a:cubicBezTo>
                    <a:cubicBezTo>
                      <a:pt x="7639" y="281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997;p53">
                <a:extLst>
                  <a:ext uri="{FF2B5EF4-FFF2-40B4-BE49-F238E27FC236}">
                    <a16:creationId xmlns:a16="http://schemas.microsoft.com/office/drawing/2014/main" id="{C5BB8FF2-B8FE-4E9C-A8BD-EAA39497F2C6}"/>
                  </a:ext>
                </a:extLst>
              </p:cNvPr>
              <p:cNvSpPr/>
              <p:nvPr/>
            </p:nvSpPr>
            <p:spPr>
              <a:xfrm>
                <a:off x="2440340" y="3439510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0" y="0"/>
                    </a:moveTo>
                    <a:cubicBezTo>
                      <a:pt x="3665" y="0"/>
                      <a:pt x="2391" y="284"/>
                      <a:pt x="1419" y="851"/>
                    </a:cubicBezTo>
                    <a:cubicBezTo>
                      <a:pt x="578" y="1335"/>
                      <a:pt x="106" y="1954"/>
                      <a:pt x="1" y="2584"/>
                    </a:cubicBezTo>
                    <a:cubicBezTo>
                      <a:pt x="106" y="3226"/>
                      <a:pt x="589" y="3856"/>
                      <a:pt x="1440" y="4339"/>
                    </a:cubicBezTo>
                    <a:cubicBezTo>
                      <a:pt x="2417" y="4901"/>
                      <a:pt x="3696" y="5182"/>
                      <a:pt x="4973" y="5182"/>
                    </a:cubicBezTo>
                    <a:cubicBezTo>
                      <a:pt x="6249" y="5182"/>
                      <a:pt x="7523" y="4901"/>
                      <a:pt x="8490" y="4339"/>
                    </a:cubicBezTo>
                    <a:cubicBezTo>
                      <a:pt x="9331" y="3856"/>
                      <a:pt x="9803" y="3236"/>
                      <a:pt x="9919" y="2605"/>
                    </a:cubicBezTo>
                    <a:cubicBezTo>
                      <a:pt x="9803" y="1965"/>
                      <a:pt x="9320" y="1345"/>
                      <a:pt x="8469" y="851"/>
                    </a:cubicBezTo>
                    <a:cubicBezTo>
                      <a:pt x="7492" y="284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998;p53">
                <a:extLst>
                  <a:ext uri="{FF2B5EF4-FFF2-40B4-BE49-F238E27FC236}">
                    <a16:creationId xmlns:a16="http://schemas.microsoft.com/office/drawing/2014/main" id="{F442BBF3-21D7-487E-BB6C-5E65C157D95F}"/>
                  </a:ext>
                </a:extLst>
              </p:cNvPr>
              <p:cNvSpPr/>
              <p:nvPr/>
            </p:nvSpPr>
            <p:spPr>
              <a:xfrm>
                <a:off x="2433772" y="3400552"/>
                <a:ext cx="456266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36" fill="none" extrusionOk="0">
                    <a:moveTo>
                      <a:pt x="10066" y="3477"/>
                    </a:moveTo>
                    <a:cubicBezTo>
                      <a:pt x="10213" y="2637"/>
                      <a:pt x="9730" y="1765"/>
                      <a:pt x="8616" y="1124"/>
                    </a:cubicBezTo>
                    <a:cubicBezTo>
                      <a:pt x="6662" y="0"/>
                      <a:pt x="3510" y="0"/>
                      <a:pt x="1566" y="1124"/>
                    </a:cubicBezTo>
                    <a:cubicBezTo>
                      <a:pt x="473" y="1765"/>
                      <a:pt x="0" y="2627"/>
                      <a:pt x="148" y="3456"/>
                    </a:cubicBezTo>
                    <a:cubicBezTo>
                      <a:pt x="253" y="4098"/>
                      <a:pt x="736" y="4728"/>
                      <a:pt x="1587" y="5211"/>
                    </a:cubicBezTo>
                    <a:cubicBezTo>
                      <a:pt x="3541" y="6335"/>
                      <a:pt x="6704" y="6335"/>
                      <a:pt x="8637" y="5211"/>
                    </a:cubicBezTo>
                    <a:cubicBezTo>
                      <a:pt x="9478" y="4728"/>
                      <a:pt x="9950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999;p53">
                <a:extLst>
                  <a:ext uri="{FF2B5EF4-FFF2-40B4-BE49-F238E27FC236}">
                    <a16:creationId xmlns:a16="http://schemas.microsoft.com/office/drawing/2014/main" id="{2BD29FD5-DCD7-4E66-BED3-CE9A5EB8A479}"/>
                  </a:ext>
                </a:extLst>
              </p:cNvPr>
              <p:cNvSpPr/>
              <p:nvPr/>
            </p:nvSpPr>
            <p:spPr>
              <a:xfrm>
                <a:off x="2440340" y="3426822"/>
                <a:ext cx="443131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901" fill="none" extrusionOk="0">
                    <a:moveTo>
                      <a:pt x="9919" y="2900"/>
                    </a:moveTo>
                    <a:lnTo>
                      <a:pt x="9919" y="2889"/>
                    </a:lnTo>
                    <a:cubicBezTo>
                      <a:pt x="9803" y="2249"/>
                      <a:pt x="9320" y="1629"/>
                      <a:pt x="8469" y="1135"/>
                    </a:cubicBezTo>
                    <a:cubicBezTo>
                      <a:pt x="6515" y="1"/>
                      <a:pt x="3363" y="1"/>
                      <a:pt x="1419" y="1135"/>
                    </a:cubicBezTo>
                    <a:cubicBezTo>
                      <a:pt x="578" y="1619"/>
                      <a:pt x="106" y="2238"/>
                      <a:pt x="1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1000;p53">
                <a:extLst>
                  <a:ext uri="{FF2B5EF4-FFF2-40B4-BE49-F238E27FC236}">
                    <a16:creationId xmlns:a16="http://schemas.microsoft.com/office/drawing/2014/main" id="{F5DDE5B7-8BE7-427E-A5AF-815F3F79EAE2}"/>
                  </a:ext>
                </a:extLst>
              </p:cNvPr>
              <p:cNvSpPr/>
              <p:nvPr/>
            </p:nvSpPr>
            <p:spPr>
              <a:xfrm>
                <a:off x="2553459" y="3486419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0"/>
                    </a:moveTo>
                    <a:lnTo>
                      <a:pt x="3626" y="369"/>
                    </a:lnTo>
                    <a:cubicBezTo>
                      <a:pt x="3315" y="248"/>
                      <a:pt x="3003" y="185"/>
                      <a:pt x="2711" y="185"/>
                    </a:cubicBezTo>
                    <a:cubicBezTo>
                      <a:pt x="2420" y="185"/>
                      <a:pt x="2149" y="248"/>
                      <a:pt x="1923" y="379"/>
                    </a:cubicBezTo>
                    <a:cubicBezTo>
                      <a:pt x="873" y="999"/>
                      <a:pt x="2764" y="1724"/>
                      <a:pt x="2239" y="2029"/>
                    </a:cubicBezTo>
                    <a:cubicBezTo>
                      <a:pt x="2169" y="2065"/>
                      <a:pt x="2092" y="2083"/>
                      <a:pt x="2010" y="2083"/>
                    </a:cubicBezTo>
                    <a:cubicBezTo>
                      <a:pt x="1879" y="2083"/>
                      <a:pt x="1735" y="2039"/>
                      <a:pt x="1587" y="1955"/>
                    </a:cubicBezTo>
                    <a:cubicBezTo>
                      <a:pt x="1272" y="1777"/>
                      <a:pt x="999" y="1408"/>
                      <a:pt x="957" y="1072"/>
                    </a:cubicBezTo>
                    <a:lnTo>
                      <a:pt x="84" y="1240"/>
                    </a:lnTo>
                    <a:cubicBezTo>
                      <a:pt x="126" y="1524"/>
                      <a:pt x="336" y="1829"/>
                      <a:pt x="663" y="2092"/>
                    </a:cubicBezTo>
                    <a:lnTo>
                      <a:pt x="0" y="2470"/>
                    </a:lnTo>
                    <a:lnTo>
                      <a:pt x="568" y="2795"/>
                    </a:lnTo>
                    <a:lnTo>
                      <a:pt x="1209" y="2428"/>
                    </a:lnTo>
                    <a:cubicBezTo>
                      <a:pt x="1546" y="2582"/>
                      <a:pt x="1911" y="2671"/>
                      <a:pt x="2259" y="2671"/>
                    </a:cubicBezTo>
                    <a:cubicBezTo>
                      <a:pt x="2550" y="2671"/>
                      <a:pt x="2829" y="2609"/>
                      <a:pt x="3068" y="2470"/>
                    </a:cubicBezTo>
                    <a:cubicBezTo>
                      <a:pt x="4140" y="1840"/>
                      <a:pt x="2270" y="1104"/>
                      <a:pt x="2785" y="810"/>
                    </a:cubicBezTo>
                    <a:cubicBezTo>
                      <a:pt x="2842" y="778"/>
                      <a:pt x="2906" y="762"/>
                      <a:pt x="2975" y="762"/>
                    </a:cubicBezTo>
                    <a:cubicBezTo>
                      <a:pt x="3085" y="762"/>
                      <a:pt x="3208" y="802"/>
                      <a:pt x="3331" y="873"/>
                    </a:cubicBezTo>
                    <a:cubicBezTo>
                      <a:pt x="3573" y="1009"/>
                      <a:pt x="3846" y="1314"/>
                      <a:pt x="3972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1001;p53">
                <a:extLst>
                  <a:ext uri="{FF2B5EF4-FFF2-40B4-BE49-F238E27FC236}">
                    <a16:creationId xmlns:a16="http://schemas.microsoft.com/office/drawing/2014/main" id="{677CC960-6EEE-4FDB-BE47-683B77D67AC2}"/>
                  </a:ext>
                </a:extLst>
              </p:cNvPr>
              <p:cNvSpPr/>
              <p:nvPr/>
            </p:nvSpPr>
            <p:spPr>
              <a:xfrm>
                <a:off x="2370377" y="3442771"/>
                <a:ext cx="582562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48" extrusionOk="0">
                    <a:moveTo>
                      <a:pt x="12" y="1"/>
                    </a:moveTo>
                    <a:lnTo>
                      <a:pt x="1" y="1556"/>
                    </a:lnTo>
                    <a:cubicBezTo>
                      <a:pt x="1" y="2522"/>
                      <a:pt x="642" y="3499"/>
                      <a:pt x="1924" y="4245"/>
                    </a:cubicBezTo>
                    <a:cubicBezTo>
                      <a:pt x="3198" y="4980"/>
                      <a:pt x="4865" y="5347"/>
                      <a:pt x="6529" y="5347"/>
                    </a:cubicBezTo>
                    <a:cubicBezTo>
                      <a:pt x="8200" y="5347"/>
                      <a:pt x="9870" y="4977"/>
                      <a:pt x="11138" y="4235"/>
                    </a:cubicBezTo>
                    <a:cubicBezTo>
                      <a:pt x="12399" y="3510"/>
                      <a:pt x="13029" y="2543"/>
                      <a:pt x="13029" y="1587"/>
                    </a:cubicBezTo>
                    <a:lnTo>
                      <a:pt x="13040" y="43"/>
                    </a:lnTo>
                    <a:cubicBezTo>
                      <a:pt x="10960" y="43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1002;p53">
                <a:extLst>
                  <a:ext uri="{FF2B5EF4-FFF2-40B4-BE49-F238E27FC236}">
                    <a16:creationId xmlns:a16="http://schemas.microsoft.com/office/drawing/2014/main" id="{A08C9883-1CF8-43C6-ADE4-F4A9D33F2391}"/>
                  </a:ext>
                </a:extLst>
              </p:cNvPr>
              <p:cNvSpPr/>
              <p:nvPr/>
            </p:nvSpPr>
            <p:spPr>
              <a:xfrm>
                <a:off x="2342231" y="3275192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9"/>
                      <a:pt x="2533" y="1104"/>
                    </a:cubicBezTo>
                    <a:cubicBezTo>
                      <a:pt x="0" y="2575"/>
                      <a:pt x="11" y="4971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1"/>
                      <a:pt x="14300" y="2575"/>
                      <a:pt x="11747" y="1104"/>
                    </a:cubicBezTo>
                    <a:cubicBezTo>
                      <a:pt x="10470" y="369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1003;p53">
                <a:extLst>
                  <a:ext uri="{FF2B5EF4-FFF2-40B4-BE49-F238E27FC236}">
                    <a16:creationId xmlns:a16="http://schemas.microsoft.com/office/drawing/2014/main" id="{19A8F0F8-D61B-4F45-A2B5-8DCAB54C46E1}"/>
                  </a:ext>
                </a:extLst>
              </p:cNvPr>
              <p:cNvSpPr/>
              <p:nvPr/>
            </p:nvSpPr>
            <p:spPr>
              <a:xfrm>
                <a:off x="2433772" y="3314640"/>
                <a:ext cx="456266" cy="142737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5" extrusionOk="0">
                    <a:moveTo>
                      <a:pt x="5087" y="0"/>
                    </a:moveTo>
                    <a:cubicBezTo>
                      <a:pt x="3812" y="0"/>
                      <a:pt x="2538" y="284"/>
                      <a:pt x="1566" y="851"/>
                    </a:cubicBezTo>
                    <a:cubicBezTo>
                      <a:pt x="473" y="1482"/>
                      <a:pt x="0" y="2343"/>
                      <a:pt x="148" y="3184"/>
                    </a:cubicBezTo>
                    <a:cubicBezTo>
                      <a:pt x="253" y="2543"/>
                      <a:pt x="725" y="1923"/>
                      <a:pt x="1566" y="1440"/>
                    </a:cubicBezTo>
                    <a:cubicBezTo>
                      <a:pt x="2538" y="877"/>
                      <a:pt x="3812" y="596"/>
                      <a:pt x="5087" y="596"/>
                    </a:cubicBezTo>
                    <a:cubicBezTo>
                      <a:pt x="6362" y="596"/>
                      <a:pt x="7639" y="877"/>
                      <a:pt x="8616" y="1440"/>
                    </a:cubicBezTo>
                    <a:cubicBezTo>
                      <a:pt x="9467" y="1933"/>
                      <a:pt x="9950" y="2554"/>
                      <a:pt x="10066" y="3194"/>
                    </a:cubicBezTo>
                    <a:cubicBezTo>
                      <a:pt x="10213" y="2364"/>
                      <a:pt x="9730" y="1492"/>
                      <a:pt x="8616" y="851"/>
                    </a:cubicBezTo>
                    <a:cubicBezTo>
                      <a:pt x="7639" y="284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1004;p53">
                <a:extLst>
                  <a:ext uri="{FF2B5EF4-FFF2-40B4-BE49-F238E27FC236}">
                    <a16:creationId xmlns:a16="http://schemas.microsoft.com/office/drawing/2014/main" id="{8D324E8C-96CE-461D-904E-6A58A9E735B3}"/>
                  </a:ext>
                </a:extLst>
              </p:cNvPr>
              <p:cNvSpPr/>
              <p:nvPr/>
            </p:nvSpPr>
            <p:spPr>
              <a:xfrm>
                <a:off x="2440340" y="3341267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0" y="0"/>
                    </a:moveTo>
                    <a:cubicBezTo>
                      <a:pt x="3665" y="0"/>
                      <a:pt x="2391" y="281"/>
                      <a:pt x="1419" y="844"/>
                    </a:cubicBezTo>
                    <a:cubicBezTo>
                      <a:pt x="578" y="1327"/>
                      <a:pt x="106" y="1947"/>
                      <a:pt x="1" y="2588"/>
                    </a:cubicBezTo>
                    <a:cubicBezTo>
                      <a:pt x="106" y="3228"/>
                      <a:pt x="589" y="3849"/>
                      <a:pt x="1440" y="4332"/>
                    </a:cubicBezTo>
                    <a:cubicBezTo>
                      <a:pt x="2417" y="4899"/>
                      <a:pt x="3696" y="5183"/>
                      <a:pt x="4973" y="5183"/>
                    </a:cubicBezTo>
                    <a:cubicBezTo>
                      <a:pt x="6249" y="5183"/>
                      <a:pt x="7523" y="4899"/>
                      <a:pt x="8490" y="4332"/>
                    </a:cubicBezTo>
                    <a:cubicBezTo>
                      <a:pt x="9331" y="3849"/>
                      <a:pt x="9803" y="3239"/>
                      <a:pt x="9919" y="2598"/>
                    </a:cubicBezTo>
                    <a:cubicBezTo>
                      <a:pt x="9803" y="1958"/>
                      <a:pt x="9320" y="1337"/>
                      <a:pt x="8469" y="844"/>
                    </a:cubicBezTo>
                    <a:cubicBezTo>
                      <a:pt x="7492" y="281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1005;p53">
                <a:extLst>
                  <a:ext uri="{FF2B5EF4-FFF2-40B4-BE49-F238E27FC236}">
                    <a16:creationId xmlns:a16="http://schemas.microsoft.com/office/drawing/2014/main" id="{CE424654-9AC1-4BD5-AA71-86C2BBC6AC00}"/>
                  </a:ext>
                </a:extLst>
              </p:cNvPr>
              <p:cNvSpPr/>
              <p:nvPr/>
            </p:nvSpPr>
            <p:spPr>
              <a:xfrm>
                <a:off x="2433772" y="3301952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8"/>
                    </a:moveTo>
                    <a:cubicBezTo>
                      <a:pt x="10213" y="2648"/>
                      <a:pt x="9730" y="1776"/>
                      <a:pt x="8616" y="1135"/>
                    </a:cubicBezTo>
                    <a:cubicBezTo>
                      <a:pt x="6662" y="1"/>
                      <a:pt x="3510" y="1"/>
                      <a:pt x="1566" y="1135"/>
                    </a:cubicBezTo>
                    <a:cubicBezTo>
                      <a:pt x="473" y="1766"/>
                      <a:pt x="0" y="2627"/>
                      <a:pt x="148" y="3468"/>
                    </a:cubicBezTo>
                    <a:cubicBezTo>
                      <a:pt x="253" y="4108"/>
                      <a:pt x="736" y="4729"/>
                      <a:pt x="1587" y="5212"/>
                    </a:cubicBezTo>
                    <a:cubicBezTo>
                      <a:pt x="3541" y="6347"/>
                      <a:pt x="6704" y="6347"/>
                      <a:pt x="8637" y="5212"/>
                    </a:cubicBezTo>
                    <a:cubicBezTo>
                      <a:pt x="9478" y="4729"/>
                      <a:pt x="9950" y="4119"/>
                      <a:pt x="10066" y="3478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1006;p53">
                <a:extLst>
                  <a:ext uri="{FF2B5EF4-FFF2-40B4-BE49-F238E27FC236}">
                    <a16:creationId xmlns:a16="http://schemas.microsoft.com/office/drawing/2014/main" id="{618D2494-4D95-4DFA-A4ED-229AE9F73011}"/>
                  </a:ext>
                </a:extLst>
              </p:cNvPr>
              <p:cNvSpPr/>
              <p:nvPr/>
            </p:nvSpPr>
            <p:spPr>
              <a:xfrm>
                <a:off x="2440340" y="3328713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79"/>
                    </a:lnTo>
                    <a:cubicBezTo>
                      <a:pt x="9803" y="2239"/>
                      <a:pt x="9320" y="1618"/>
                      <a:pt x="8469" y="1125"/>
                    </a:cubicBezTo>
                    <a:cubicBezTo>
                      <a:pt x="6515" y="0"/>
                      <a:pt x="3363" y="0"/>
                      <a:pt x="1419" y="1125"/>
                    </a:cubicBezTo>
                    <a:cubicBezTo>
                      <a:pt x="578" y="1608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1007;p53">
                <a:extLst>
                  <a:ext uri="{FF2B5EF4-FFF2-40B4-BE49-F238E27FC236}">
                    <a16:creationId xmlns:a16="http://schemas.microsoft.com/office/drawing/2014/main" id="{592E41AF-BD0A-4232-A630-B4620E07FBF7}"/>
                  </a:ext>
                </a:extLst>
              </p:cNvPr>
              <p:cNvSpPr/>
              <p:nvPr/>
            </p:nvSpPr>
            <p:spPr>
              <a:xfrm>
                <a:off x="2553459" y="338831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31" y="179"/>
                      <a:pt x="2154" y="245"/>
                      <a:pt x="1923" y="379"/>
                    </a:cubicBezTo>
                    <a:cubicBezTo>
                      <a:pt x="873" y="989"/>
                      <a:pt x="2764" y="1713"/>
                      <a:pt x="2239" y="2018"/>
                    </a:cubicBezTo>
                    <a:cubicBezTo>
                      <a:pt x="2170" y="2059"/>
                      <a:pt x="2094" y="2077"/>
                      <a:pt x="2012" y="2077"/>
                    </a:cubicBezTo>
                    <a:cubicBezTo>
                      <a:pt x="1881" y="2077"/>
                      <a:pt x="1736" y="2029"/>
                      <a:pt x="1587" y="1944"/>
                    </a:cubicBezTo>
                    <a:cubicBezTo>
                      <a:pt x="1272" y="1766"/>
                      <a:pt x="999" y="1398"/>
                      <a:pt x="957" y="1062"/>
                    </a:cubicBezTo>
                    <a:lnTo>
                      <a:pt x="84" y="1230"/>
                    </a:lnTo>
                    <a:cubicBezTo>
                      <a:pt x="126" y="1524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8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8"/>
                      <a:pt x="3068" y="2460"/>
                    </a:cubicBezTo>
                    <a:cubicBezTo>
                      <a:pt x="4140" y="1839"/>
                      <a:pt x="2270" y="1094"/>
                      <a:pt x="2785" y="799"/>
                    </a:cubicBezTo>
                    <a:cubicBezTo>
                      <a:pt x="2842" y="767"/>
                      <a:pt x="2906" y="752"/>
                      <a:pt x="2975" y="752"/>
                    </a:cubicBezTo>
                    <a:cubicBezTo>
                      <a:pt x="3085" y="752"/>
                      <a:pt x="3208" y="791"/>
                      <a:pt x="3331" y="863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19"/>
                    </a:lnTo>
                    <a:cubicBezTo>
                      <a:pt x="4760" y="1167"/>
                      <a:pt x="4529" y="905"/>
                      <a:pt x="4214" y="673"/>
                    </a:cubicBezTo>
                    <a:lnTo>
                      <a:pt x="4812" y="316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1008;p53">
                <a:extLst>
                  <a:ext uri="{FF2B5EF4-FFF2-40B4-BE49-F238E27FC236}">
                    <a16:creationId xmlns:a16="http://schemas.microsoft.com/office/drawing/2014/main" id="{B5B53986-6154-4B41-AF67-0E2C0723C20B}"/>
                  </a:ext>
                </a:extLst>
              </p:cNvPr>
              <p:cNvSpPr/>
              <p:nvPr/>
            </p:nvSpPr>
            <p:spPr>
              <a:xfrm>
                <a:off x="2845909" y="3855353"/>
                <a:ext cx="582071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8" extrusionOk="0">
                    <a:moveTo>
                      <a:pt x="0" y="1"/>
                    </a:moveTo>
                    <a:lnTo>
                      <a:pt x="0" y="1556"/>
                    </a:lnTo>
                    <a:cubicBezTo>
                      <a:pt x="0" y="2522"/>
                      <a:pt x="641" y="3500"/>
                      <a:pt x="1923" y="4245"/>
                    </a:cubicBezTo>
                    <a:cubicBezTo>
                      <a:pt x="3197" y="4980"/>
                      <a:pt x="4862" y="5347"/>
                      <a:pt x="6526" y="5347"/>
                    </a:cubicBezTo>
                    <a:cubicBezTo>
                      <a:pt x="8195" y="5347"/>
                      <a:pt x="9864" y="4977"/>
                      <a:pt x="11137" y="4235"/>
                    </a:cubicBezTo>
                    <a:cubicBezTo>
                      <a:pt x="12398" y="3510"/>
                      <a:pt x="13029" y="2554"/>
                      <a:pt x="13029" y="1588"/>
                    </a:cubicBezTo>
                    <a:lnTo>
                      <a:pt x="13029" y="43"/>
                    </a:lnTo>
                    <a:cubicBezTo>
                      <a:pt x="10958" y="4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1009;p53">
                <a:extLst>
                  <a:ext uri="{FF2B5EF4-FFF2-40B4-BE49-F238E27FC236}">
                    <a16:creationId xmlns:a16="http://schemas.microsoft.com/office/drawing/2014/main" id="{741047F2-E38C-4A22-8709-EF43E36B9DA3}"/>
                  </a:ext>
                </a:extLst>
              </p:cNvPr>
              <p:cNvSpPr/>
              <p:nvPr/>
            </p:nvSpPr>
            <p:spPr>
              <a:xfrm>
                <a:off x="2817271" y="368777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75"/>
                      <a:pt x="21" y="4971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1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1010;p53">
                <a:extLst>
                  <a:ext uri="{FF2B5EF4-FFF2-40B4-BE49-F238E27FC236}">
                    <a16:creationId xmlns:a16="http://schemas.microsoft.com/office/drawing/2014/main" id="{1089354A-6E96-4E70-B3FF-F7E809E0FD06}"/>
                  </a:ext>
                </a:extLst>
              </p:cNvPr>
              <p:cNvSpPr/>
              <p:nvPr/>
            </p:nvSpPr>
            <p:spPr>
              <a:xfrm>
                <a:off x="2908812" y="3727401"/>
                <a:ext cx="456713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1" extrusionOk="0">
                    <a:moveTo>
                      <a:pt x="5102" y="0"/>
                    </a:moveTo>
                    <a:cubicBezTo>
                      <a:pt x="3823" y="0"/>
                      <a:pt x="2545" y="284"/>
                      <a:pt x="1576" y="847"/>
                    </a:cubicBezTo>
                    <a:cubicBezTo>
                      <a:pt x="473" y="1478"/>
                      <a:pt x="0" y="2339"/>
                      <a:pt x="147" y="3180"/>
                    </a:cubicBezTo>
                    <a:cubicBezTo>
                      <a:pt x="263" y="2539"/>
                      <a:pt x="736" y="1930"/>
                      <a:pt x="1576" y="1436"/>
                    </a:cubicBezTo>
                    <a:cubicBezTo>
                      <a:pt x="2543" y="874"/>
                      <a:pt x="3817" y="593"/>
                      <a:pt x="5093" y="593"/>
                    </a:cubicBezTo>
                    <a:cubicBezTo>
                      <a:pt x="6370" y="593"/>
                      <a:pt x="7649" y="874"/>
                      <a:pt x="8626" y="1436"/>
                    </a:cubicBezTo>
                    <a:cubicBezTo>
                      <a:pt x="9477" y="1930"/>
                      <a:pt x="9961" y="2550"/>
                      <a:pt x="10066" y="3191"/>
                    </a:cubicBezTo>
                    <a:cubicBezTo>
                      <a:pt x="10223" y="2360"/>
                      <a:pt x="9740" y="1489"/>
                      <a:pt x="8626" y="847"/>
                    </a:cubicBezTo>
                    <a:cubicBezTo>
                      <a:pt x="7651" y="281"/>
                      <a:pt x="6376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1011;p53">
                <a:extLst>
                  <a:ext uri="{FF2B5EF4-FFF2-40B4-BE49-F238E27FC236}">
                    <a16:creationId xmlns:a16="http://schemas.microsoft.com/office/drawing/2014/main" id="{601F200C-E26B-4E44-8F0A-A7FC3C680D45}"/>
                  </a:ext>
                </a:extLst>
              </p:cNvPr>
              <p:cNvSpPr/>
              <p:nvPr/>
            </p:nvSpPr>
            <p:spPr>
              <a:xfrm>
                <a:off x="2915380" y="375384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38"/>
                      <a:pt x="116" y="1947"/>
                      <a:pt x="0" y="2588"/>
                    </a:cubicBezTo>
                    <a:cubicBezTo>
                      <a:pt x="116" y="3229"/>
                      <a:pt x="599" y="3849"/>
                      <a:pt x="1450" y="4343"/>
                    </a:cubicBezTo>
                    <a:cubicBezTo>
                      <a:pt x="2427" y="4905"/>
                      <a:pt x="3704" y="5186"/>
                      <a:pt x="4979" y="5186"/>
                    </a:cubicBezTo>
                    <a:cubicBezTo>
                      <a:pt x="6254" y="5186"/>
                      <a:pt x="7528" y="4905"/>
                      <a:pt x="8500" y="4343"/>
                    </a:cubicBezTo>
                    <a:cubicBezTo>
                      <a:pt x="9340" y="3849"/>
                      <a:pt x="9814" y="3239"/>
                      <a:pt x="9919" y="2599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1012;p53">
                <a:extLst>
                  <a:ext uri="{FF2B5EF4-FFF2-40B4-BE49-F238E27FC236}">
                    <a16:creationId xmlns:a16="http://schemas.microsoft.com/office/drawing/2014/main" id="{C9FB6802-A6EE-4282-BBDB-96895641EB6F}"/>
                  </a:ext>
                </a:extLst>
              </p:cNvPr>
              <p:cNvSpPr/>
              <p:nvPr/>
            </p:nvSpPr>
            <p:spPr>
              <a:xfrm>
                <a:off x="2908812" y="371453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9"/>
                    </a:moveTo>
                    <a:cubicBezTo>
                      <a:pt x="10223" y="2648"/>
                      <a:pt x="9740" y="1777"/>
                      <a:pt x="8626" y="1135"/>
                    </a:cubicBezTo>
                    <a:cubicBezTo>
                      <a:pt x="6672" y="1"/>
                      <a:pt x="3510" y="12"/>
                      <a:pt x="1576" y="1135"/>
                    </a:cubicBezTo>
                    <a:cubicBezTo>
                      <a:pt x="473" y="1766"/>
                      <a:pt x="0" y="2627"/>
                      <a:pt x="147" y="3468"/>
                    </a:cubicBezTo>
                    <a:cubicBezTo>
                      <a:pt x="263" y="4109"/>
                      <a:pt x="746" y="4729"/>
                      <a:pt x="1597" y="5223"/>
                    </a:cubicBezTo>
                    <a:cubicBezTo>
                      <a:pt x="3552" y="6347"/>
                      <a:pt x="6704" y="6347"/>
                      <a:pt x="8647" y="5223"/>
                    </a:cubicBezTo>
                    <a:cubicBezTo>
                      <a:pt x="9487" y="4729"/>
                      <a:pt x="9961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1013;p53">
                <a:extLst>
                  <a:ext uri="{FF2B5EF4-FFF2-40B4-BE49-F238E27FC236}">
                    <a16:creationId xmlns:a16="http://schemas.microsoft.com/office/drawing/2014/main" id="{1BD2FF0D-8CEE-42E6-96FC-7A01E053824A}"/>
                  </a:ext>
                </a:extLst>
              </p:cNvPr>
              <p:cNvSpPr/>
              <p:nvPr/>
            </p:nvSpPr>
            <p:spPr>
              <a:xfrm>
                <a:off x="2915380" y="3741340"/>
                <a:ext cx="443578" cy="129066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89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18"/>
                      <a:pt x="116" y="2227"/>
                      <a:pt x="0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Google Shape;1014;p53">
                <a:extLst>
                  <a:ext uri="{FF2B5EF4-FFF2-40B4-BE49-F238E27FC236}">
                    <a16:creationId xmlns:a16="http://schemas.microsoft.com/office/drawing/2014/main" id="{135D3D92-EFDA-4194-9B5E-3D8AAE6D76E9}"/>
                  </a:ext>
                </a:extLst>
              </p:cNvPr>
              <p:cNvSpPr/>
              <p:nvPr/>
            </p:nvSpPr>
            <p:spPr>
              <a:xfrm>
                <a:off x="3028946" y="3800893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29" y="180"/>
                      <a:pt x="2149" y="245"/>
                      <a:pt x="1913" y="379"/>
                    </a:cubicBezTo>
                    <a:cubicBezTo>
                      <a:pt x="863" y="989"/>
                      <a:pt x="2754" y="1714"/>
                      <a:pt x="2228" y="2018"/>
                    </a:cubicBezTo>
                    <a:cubicBezTo>
                      <a:pt x="2164" y="2059"/>
                      <a:pt x="2089" y="2077"/>
                      <a:pt x="2007" y="2077"/>
                    </a:cubicBezTo>
                    <a:cubicBezTo>
                      <a:pt x="1876" y="2077"/>
                      <a:pt x="1730" y="2029"/>
                      <a:pt x="1587" y="1945"/>
                    </a:cubicBezTo>
                    <a:cubicBezTo>
                      <a:pt x="1272" y="1766"/>
                      <a:pt x="989" y="1399"/>
                      <a:pt x="947" y="1073"/>
                    </a:cubicBezTo>
                    <a:lnTo>
                      <a:pt x="74" y="1231"/>
                    </a:lnTo>
                    <a:cubicBezTo>
                      <a:pt x="127" y="1525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8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8" y="2661"/>
                      <a:pt x="2829" y="2599"/>
                      <a:pt x="3069" y="2460"/>
                    </a:cubicBezTo>
                    <a:cubicBezTo>
                      <a:pt x="4141" y="1840"/>
                      <a:pt x="2270" y="109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3"/>
                    </a:cubicBezTo>
                    <a:cubicBezTo>
                      <a:pt x="3573" y="1000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5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Google Shape;1015;p53">
                <a:extLst>
                  <a:ext uri="{FF2B5EF4-FFF2-40B4-BE49-F238E27FC236}">
                    <a16:creationId xmlns:a16="http://schemas.microsoft.com/office/drawing/2014/main" id="{EEB332A5-9A9F-4D93-98BA-E37F867D8CD8}"/>
                  </a:ext>
                </a:extLst>
              </p:cNvPr>
              <p:cNvSpPr/>
              <p:nvPr/>
            </p:nvSpPr>
            <p:spPr>
              <a:xfrm>
                <a:off x="2845909" y="3757289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88"/>
                      <a:pt x="1923" y="4234"/>
                    </a:cubicBezTo>
                    <a:cubicBezTo>
                      <a:pt x="3199" y="4970"/>
                      <a:pt x="4867" y="5337"/>
                      <a:pt x="6534" y="5337"/>
                    </a:cubicBezTo>
                    <a:cubicBezTo>
                      <a:pt x="8201" y="5337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Google Shape;1016;p53">
                <a:extLst>
                  <a:ext uri="{FF2B5EF4-FFF2-40B4-BE49-F238E27FC236}">
                    <a16:creationId xmlns:a16="http://schemas.microsoft.com/office/drawing/2014/main" id="{C0AF3C35-1516-4ABC-96E1-E30F0A307125}"/>
                  </a:ext>
                </a:extLst>
              </p:cNvPr>
              <p:cNvSpPr/>
              <p:nvPr/>
            </p:nvSpPr>
            <p:spPr>
              <a:xfrm>
                <a:off x="2817271" y="3589352"/>
                <a:ext cx="639344" cy="337341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1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2"/>
                      <a:pt x="21" y="4967"/>
                      <a:pt x="2575" y="6449"/>
                    </a:cubicBezTo>
                    <a:cubicBezTo>
                      <a:pt x="3844" y="7183"/>
                      <a:pt x="5508" y="7551"/>
                      <a:pt x="7171" y="7551"/>
                    </a:cubicBezTo>
                    <a:cubicBezTo>
                      <a:pt x="8841" y="7551"/>
                      <a:pt x="10510" y="7180"/>
                      <a:pt x="11778" y="6438"/>
                    </a:cubicBezTo>
                    <a:cubicBezTo>
                      <a:pt x="14310" y="4967"/>
                      <a:pt x="14300" y="2582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1017;p53">
                <a:extLst>
                  <a:ext uri="{FF2B5EF4-FFF2-40B4-BE49-F238E27FC236}">
                    <a16:creationId xmlns:a16="http://schemas.microsoft.com/office/drawing/2014/main" id="{42EC25ED-3DD1-4159-B32B-35D20C978B2D}"/>
                  </a:ext>
                </a:extLst>
              </p:cNvPr>
              <p:cNvSpPr/>
              <p:nvPr/>
            </p:nvSpPr>
            <p:spPr>
              <a:xfrm>
                <a:off x="2908812" y="3629025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6"/>
                      <a:pt x="9961" y="2556"/>
                      <a:pt x="10066" y="3197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1018;p53">
                <a:extLst>
                  <a:ext uri="{FF2B5EF4-FFF2-40B4-BE49-F238E27FC236}">
                    <a16:creationId xmlns:a16="http://schemas.microsoft.com/office/drawing/2014/main" id="{D471B7D8-A2E5-4A45-B61C-676E25B2B97A}"/>
                  </a:ext>
                </a:extLst>
              </p:cNvPr>
              <p:cNvSpPr/>
              <p:nvPr/>
            </p:nvSpPr>
            <p:spPr>
              <a:xfrm>
                <a:off x="2915380" y="3655428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4"/>
                      <a:pt x="0" y="2585"/>
                    </a:cubicBezTo>
                    <a:cubicBezTo>
                      <a:pt x="116" y="3226"/>
                      <a:pt x="599" y="3845"/>
                      <a:pt x="1450" y="4340"/>
                    </a:cubicBezTo>
                    <a:cubicBezTo>
                      <a:pt x="2427" y="4901"/>
                      <a:pt x="3704" y="5182"/>
                      <a:pt x="4979" y="5182"/>
                    </a:cubicBezTo>
                    <a:cubicBezTo>
                      <a:pt x="6254" y="5182"/>
                      <a:pt x="7528" y="4901"/>
                      <a:pt x="8500" y="4340"/>
                    </a:cubicBezTo>
                    <a:cubicBezTo>
                      <a:pt x="9340" y="3856"/>
                      <a:pt x="9814" y="3236"/>
                      <a:pt x="9919" y="2606"/>
                    </a:cubicBezTo>
                    <a:cubicBezTo>
                      <a:pt x="9814" y="1965"/>
                      <a:pt x="9330" y="1345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1019;p53">
                <a:extLst>
                  <a:ext uri="{FF2B5EF4-FFF2-40B4-BE49-F238E27FC236}">
                    <a16:creationId xmlns:a16="http://schemas.microsoft.com/office/drawing/2014/main" id="{BBC722DA-C2E7-4C62-B043-AB07B174F493}"/>
                  </a:ext>
                </a:extLst>
              </p:cNvPr>
              <p:cNvSpPr/>
              <p:nvPr/>
            </p:nvSpPr>
            <p:spPr>
              <a:xfrm>
                <a:off x="2908812" y="3616471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78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17"/>
                      <a:pt x="1597" y="5212"/>
                    </a:cubicBezTo>
                    <a:cubicBezTo>
                      <a:pt x="3552" y="6335"/>
                      <a:pt x="6704" y="6335"/>
                      <a:pt x="8647" y="5212"/>
                    </a:cubicBezTo>
                    <a:cubicBezTo>
                      <a:pt x="9487" y="4728"/>
                      <a:pt x="9961" y="4108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1020;p53">
                <a:extLst>
                  <a:ext uri="{FF2B5EF4-FFF2-40B4-BE49-F238E27FC236}">
                    <a16:creationId xmlns:a16="http://schemas.microsoft.com/office/drawing/2014/main" id="{5BF93206-47E4-429C-AACE-8E3D6C5EA094}"/>
                  </a:ext>
                </a:extLst>
              </p:cNvPr>
              <p:cNvSpPr/>
              <p:nvPr/>
            </p:nvSpPr>
            <p:spPr>
              <a:xfrm>
                <a:off x="2915380" y="3642740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0"/>
                    </a:moveTo>
                    <a:cubicBezTo>
                      <a:pt x="9929" y="2890"/>
                      <a:pt x="9929" y="2890"/>
                      <a:pt x="9919" y="2890"/>
                    </a:cubicBezTo>
                    <a:cubicBezTo>
                      <a:pt x="9814" y="2249"/>
                      <a:pt x="9330" y="1629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1021;p53">
                <a:extLst>
                  <a:ext uri="{FF2B5EF4-FFF2-40B4-BE49-F238E27FC236}">
                    <a16:creationId xmlns:a16="http://schemas.microsoft.com/office/drawing/2014/main" id="{E4DD34E7-ED21-4424-B59C-E0ED59A9C89C}"/>
                  </a:ext>
                </a:extLst>
              </p:cNvPr>
              <p:cNvSpPr/>
              <p:nvPr/>
            </p:nvSpPr>
            <p:spPr>
              <a:xfrm>
                <a:off x="3028946" y="3702338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5" y="768"/>
                      <a:pt x="2895" y="754"/>
                      <a:pt x="2961" y="754"/>
                    </a:cubicBezTo>
                    <a:cubicBezTo>
                      <a:pt x="3075" y="754"/>
                      <a:pt x="3205" y="796"/>
                      <a:pt x="3331" y="862"/>
                    </a:cubicBezTo>
                    <a:cubicBezTo>
                      <a:pt x="3573" y="1009"/>
                      <a:pt x="3836" y="1314"/>
                      <a:pt x="3973" y="1598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232" name="Picture 2" descr="Count-down Timers |">
            <a:extLst>
              <a:ext uri="{FF2B5EF4-FFF2-40B4-BE49-F238E27FC236}">
                <a16:creationId xmlns:a16="http://schemas.microsoft.com/office/drawing/2014/main" id="{C3D53B9B-2D6A-4A38-8449-A7D092094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667" y="983386"/>
            <a:ext cx="2853308" cy="114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" name="رسم 232" descr="مشاركة">
            <a:hlinkClick r:id="rId4" action="ppaction://hlinksldjump"/>
            <a:extLst>
              <a:ext uri="{FF2B5EF4-FFF2-40B4-BE49-F238E27FC236}">
                <a16:creationId xmlns:a16="http://schemas.microsoft.com/office/drawing/2014/main" id="{9ECE01F7-99D2-40D1-903A-0C2847F5A2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77600" y="5029200"/>
            <a:ext cx="914400" cy="914400"/>
          </a:xfrm>
          <a:prstGeom prst="rect">
            <a:avLst/>
          </a:prstGeom>
        </p:spPr>
      </p:pic>
      <p:pic>
        <p:nvPicPr>
          <p:cNvPr id="235" name="صورة 234">
            <a:extLst>
              <a:ext uri="{FF2B5EF4-FFF2-40B4-BE49-F238E27FC236}">
                <a16:creationId xmlns:a16="http://schemas.microsoft.com/office/drawing/2014/main" id="{041871BF-833E-450B-2190-348EE675BC5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554" t="51890" r="26121" b="42733"/>
          <a:stretch/>
        </p:blipFill>
        <p:spPr>
          <a:xfrm>
            <a:off x="248450" y="3621399"/>
            <a:ext cx="11486350" cy="73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41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صورة 233">
            <a:extLst>
              <a:ext uri="{FF2B5EF4-FFF2-40B4-BE49-F238E27FC236}">
                <a16:creationId xmlns:a16="http://schemas.microsoft.com/office/drawing/2014/main" id="{78D6B960-B6F0-9EF8-A90F-7941931E19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23" t="23396" r="24483" b="26429"/>
          <a:stretch/>
        </p:blipFill>
        <p:spPr>
          <a:xfrm>
            <a:off x="2677441" y="1018323"/>
            <a:ext cx="9411709" cy="4821354"/>
          </a:xfrm>
          <a:prstGeom prst="rect">
            <a:avLst/>
          </a:prstGeom>
        </p:spPr>
      </p:pic>
      <p:grpSp>
        <p:nvGrpSpPr>
          <p:cNvPr id="2" name="Google Shape;793;p53">
            <a:extLst>
              <a:ext uri="{FF2B5EF4-FFF2-40B4-BE49-F238E27FC236}">
                <a16:creationId xmlns:a16="http://schemas.microsoft.com/office/drawing/2014/main" id="{E4C619EB-B4C4-4D7C-AB12-E6912FC4B7CC}"/>
              </a:ext>
            </a:extLst>
          </p:cNvPr>
          <p:cNvGrpSpPr/>
          <p:nvPr/>
        </p:nvGrpSpPr>
        <p:grpSpPr>
          <a:xfrm>
            <a:off x="38575" y="968388"/>
            <a:ext cx="3166946" cy="2263698"/>
            <a:chOff x="720023" y="1118374"/>
            <a:chExt cx="3217179" cy="2906760"/>
          </a:xfrm>
        </p:grpSpPr>
        <p:grpSp>
          <p:nvGrpSpPr>
            <p:cNvPr id="3" name="Google Shape;794;p53">
              <a:extLst>
                <a:ext uri="{FF2B5EF4-FFF2-40B4-BE49-F238E27FC236}">
                  <a16:creationId xmlns:a16="http://schemas.microsoft.com/office/drawing/2014/main" id="{3797DA6F-29D5-477C-B463-7842999EF4E3}"/>
                </a:ext>
              </a:extLst>
            </p:cNvPr>
            <p:cNvGrpSpPr/>
            <p:nvPr/>
          </p:nvGrpSpPr>
          <p:grpSpPr>
            <a:xfrm>
              <a:off x="720023" y="1118374"/>
              <a:ext cx="2459727" cy="2108357"/>
              <a:chOff x="1187043" y="662769"/>
              <a:chExt cx="2921985" cy="2504582"/>
            </a:xfrm>
          </p:grpSpPr>
          <p:sp>
            <p:nvSpPr>
              <p:cNvPr id="221" name="Google Shape;795;p53">
                <a:extLst>
                  <a:ext uri="{FF2B5EF4-FFF2-40B4-BE49-F238E27FC236}">
                    <a16:creationId xmlns:a16="http://schemas.microsoft.com/office/drawing/2014/main" id="{72D2D589-9B3B-4227-AB93-A7F1F6050D82}"/>
                  </a:ext>
                </a:extLst>
              </p:cNvPr>
              <p:cNvSpPr/>
              <p:nvPr/>
            </p:nvSpPr>
            <p:spPr>
              <a:xfrm>
                <a:off x="1930095" y="662769"/>
                <a:ext cx="2178934" cy="2500683"/>
              </a:xfrm>
              <a:custGeom>
                <a:avLst/>
                <a:gdLst/>
                <a:ahLst/>
                <a:cxnLst/>
                <a:rect l="l" t="t" r="r" b="b"/>
                <a:pathLst>
                  <a:path w="48773" h="55975" extrusionOk="0">
                    <a:moveTo>
                      <a:pt x="24489" y="0"/>
                    </a:moveTo>
                    <a:cubicBezTo>
                      <a:pt x="24370" y="0"/>
                      <a:pt x="24261" y="27"/>
                      <a:pt x="24166" y="79"/>
                    </a:cubicBezTo>
                    <a:cubicBezTo>
                      <a:pt x="16108" y="4765"/>
                      <a:pt x="8059" y="9441"/>
                      <a:pt x="0" y="14127"/>
                    </a:cubicBezTo>
                    <a:cubicBezTo>
                      <a:pt x="400" y="15009"/>
                      <a:pt x="23767" y="55040"/>
                      <a:pt x="24240" y="55975"/>
                    </a:cubicBezTo>
                    <a:cubicBezTo>
                      <a:pt x="32298" y="51289"/>
                      <a:pt x="40357" y="46614"/>
                      <a:pt x="48415" y="41928"/>
                    </a:cubicBezTo>
                    <a:cubicBezTo>
                      <a:pt x="48636" y="41802"/>
                      <a:pt x="48772" y="41518"/>
                      <a:pt x="48772" y="41129"/>
                    </a:cubicBezTo>
                    <a:lnTo>
                      <a:pt x="48772" y="15304"/>
                    </a:lnTo>
                    <a:cubicBezTo>
                      <a:pt x="48772" y="14505"/>
                      <a:pt x="48216" y="13549"/>
                      <a:pt x="47533" y="13149"/>
                    </a:cubicBezTo>
                    <a:lnTo>
                      <a:pt x="25059" y="174"/>
                    </a:lnTo>
                    <a:cubicBezTo>
                      <a:pt x="24855" y="56"/>
                      <a:pt x="24661" y="0"/>
                      <a:pt x="24489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Google Shape;796;p53">
                <a:extLst>
                  <a:ext uri="{FF2B5EF4-FFF2-40B4-BE49-F238E27FC236}">
                    <a16:creationId xmlns:a16="http://schemas.microsoft.com/office/drawing/2014/main" id="{707657B8-DD89-4373-9FB9-0FC08D5862B0}"/>
                  </a:ext>
                </a:extLst>
              </p:cNvPr>
              <p:cNvSpPr/>
              <p:nvPr/>
            </p:nvSpPr>
            <p:spPr>
              <a:xfrm>
                <a:off x="3446265" y="1856420"/>
                <a:ext cx="424859" cy="765640"/>
              </a:xfrm>
              <a:custGeom>
                <a:avLst/>
                <a:gdLst/>
                <a:ahLst/>
                <a:cxnLst/>
                <a:rect l="l" t="t" r="r" b="b"/>
                <a:pathLst>
                  <a:path w="9510" h="17138" extrusionOk="0">
                    <a:moveTo>
                      <a:pt x="5586" y="1307"/>
                    </a:moveTo>
                    <a:cubicBezTo>
                      <a:pt x="6015" y="1307"/>
                      <a:pt x="6315" y="1649"/>
                      <a:pt x="6315" y="2244"/>
                    </a:cubicBezTo>
                    <a:lnTo>
                      <a:pt x="6325" y="3746"/>
                    </a:lnTo>
                    <a:lnTo>
                      <a:pt x="3163" y="5575"/>
                    </a:lnTo>
                    <a:lnTo>
                      <a:pt x="3152" y="4073"/>
                    </a:lnTo>
                    <a:cubicBezTo>
                      <a:pt x="3152" y="3232"/>
                      <a:pt x="3740" y="2223"/>
                      <a:pt x="4466" y="1792"/>
                    </a:cubicBezTo>
                    <a:lnTo>
                      <a:pt x="5001" y="1488"/>
                    </a:lnTo>
                    <a:cubicBezTo>
                      <a:pt x="5210" y="1365"/>
                      <a:pt x="5409" y="1307"/>
                      <a:pt x="5586" y="1307"/>
                    </a:cubicBezTo>
                    <a:close/>
                    <a:moveTo>
                      <a:pt x="7746" y="4249"/>
                    </a:moveTo>
                    <a:cubicBezTo>
                      <a:pt x="8179" y="4249"/>
                      <a:pt x="8479" y="4591"/>
                      <a:pt x="8479" y="5186"/>
                    </a:cubicBezTo>
                    <a:lnTo>
                      <a:pt x="8489" y="10597"/>
                    </a:lnTo>
                    <a:cubicBezTo>
                      <a:pt x="8500" y="11437"/>
                      <a:pt x="7901" y="12446"/>
                      <a:pt x="7177" y="12866"/>
                    </a:cubicBezTo>
                    <a:lnTo>
                      <a:pt x="2354" y="15651"/>
                    </a:lnTo>
                    <a:cubicBezTo>
                      <a:pt x="2142" y="15774"/>
                      <a:pt x="1942" y="15832"/>
                      <a:pt x="1765" y="15832"/>
                    </a:cubicBezTo>
                    <a:cubicBezTo>
                      <a:pt x="1335" y="15832"/>
                      <a:pt x="1037" y="15490"/>
                      <a:pt x="1030" y="14894"/>
                    </a:cubicBezTo>
                    <a:lnTo>
                      <a:pt x="1020" y="9494"/>
                    </a:lnTo>
                    <a:cubicBezTo>
                      <a:pt x="1020" y="8653"/>
                      <a:pt x="1608" y="7634"/>
                      <a:pt x="2333" y="7214"/>
                    </a:cubicBezTo>
                    <a:lnTo>
                      <a:pt x="7156" y="4430"/>
                    </a:lnTo>
                    <a:cubicBezTo>
                      <a:pt x="7367" y="4307"/>
                      <a:pt x="7568" y="4249"/>
                      <a:pt x="7746" y="4249"/>
                    </a:cubicBezTo>
                    <a:close/>
                    <a:moveTo>
                      <a:pt x="6041" y="0"/>
                    </a:moveTo>
                    <a:cubicBezTo>
                      <a:pt x="5725" y="0"/>
                      <a:pt x="5368" y="104"/>
                      <a:pt x="4991" y="321"/>
                    </a:cubicBezTo>
                    <a:lnTo>
                      <a:pt x="4466" y="626"/>
                    </a:lnTo>
                    <a:cubicBezTo>
                      <a:pt x="3173" y="1372"/>
                      <a:pt x="2133" y="3169"/>
                      <a:pt x="2143" y="4650"/>
                    </a:cubicBezTo>
                    <a:lnTo>
                      <a:pt x="2143" y="6174"/>
                    </a:lnTo>
                    <a:cubicBezTo>
                      <a:pt x="946" y="6972"/>
                      <a:pt x="0" y="8664"/>
                      <a:pt x="0" y="10071"/>
                    </a:cubicBezTo>
                    <a:lnTo>
                      <a:pt x="21" y="15483"/>
                    </a:lnTo>
                    <a:cubicBezTo>
                      <a:pt x="21" y="16531"/>
                      <a:pt x="548" y="17138"/>
                      <a:pt x="1310" y="17138"/>
                    </a:cubicBezTo>
                    <a:cubicBezTo>
                      <a:pt x="1625" y="17138"/>
                      <a:pt x="1979" y="17035"/>
                      <a:pt x="2354" y="16817"/>
                    </a:cubicBezTo>
                    <a:lnTo>
                      <a:pt x="7187" y="14033"/>
                    </a:lnTo>
                    <a:cubicBezTo>
                      <a:pt x="8458" y="13297"/>
                      <a:pt x="9509" y="11490"/>
                      <a:pt x="9509" y="10008"/>
                    </a:cubicBezTo>
                    <a:lnTo>
                      <a:pt x="9488" y="4598"/>
                    </a:lnTo>
                    <a:cubicBezTo>
                      <a:pt x="9488" y="3554"/>
                      <a:pt x="8962" y="2954"/>
                      <a:pt x="8201" y="2954"/>
                    </a:cubicBezTo>
                    <a:cubicBezTo>
                      <a:pt x="7936" y="2954"/>
                      <a:pt x="7643" y="3027"/>
                      <a:pt x="7334" y="3179"/>
                    </a:cubicBezTo>
                    <a:lnTo>
                      <a:pt x="7334" y="1656"/>
                    </a:lnTo>
                    <a:cubicBezTo>
                      <a:pt x="7334" y="607"/>
                      <a:pt x="6807" y="0"/>
                      <a:pt x="6041" y="0"/>
                    </a:cubicBezTo>
                    <a:close/>
                  </a:path>
                </a:pathLst>
              </a:custGeom>
              <a:solidFill>
                <a:srgbClr val="5B7FD1"/>
              </a:solidFill>
              <a:ln w="500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Google Shape;797;p53">
                <a:extLst>
                  <a:ext uri="{FF2B5EF4-FFF2-40B4-BE49-F238E27FC236}">
                    <a16:creationId xmlns:a16="http://schemas.microsoft.com/office/drawing/2014/main" id="{AC20E4AA-B58D-40CF-A6CC-5C88ACD1F1D4}"/>
                  </a:ext>
                </a:extLst>
              </p:cNvPr>
              <p:cNvSpPr/>
              <p:nvPr/>
            </p:nvSpPr>
            <p:spPr>
              <a:xfrm>
                <a:off x="3574843" y="2157312"/>
                <a:ext cx="167665" cy="287305"/>
              </a:xfrm>
              <a:custGeom>
                <a:avLst/>
                <a:gdLst/>
                <a:ahLst/>
                <a:cxnLst/>
                <a:rect l="l" t="t" r="r" b="b"/>
                <a:pathLst>
                  <a:path w="3753" h="6431" extrusionOk="0">
                    <a:moveTo>
                      <a:pt x="2261" y="1305"/>
                    </a:moveTo>
                    <a:cubicBezTo>
                      <a:pt x="2540" y="1305"/>
                      <a:pt x="2733" y="1523"/>
                      <a:pt x="2733" y="1908"/>
                    </a:cubicBezTo>
                    <a:cubicBezTo>
                      <a:pt x="2733" y="2454"/>
                      <a:pt x="2354" y="3116"/>
                      <a:pt x="1882" y="3400"/>
                    </a:cubicBezTo>
                    <a:cubicBezTo>
                      <a:pt x="1741" y="3479"/>
                      <a:pt x="1609" y="3517"/>
                      <a:pt x="1493" y="3517"/>
                    </a:cubicBezTo>
                    <a:cubicBezTo>
                      <a:pt x="1210" y="3517"/>
                      <a:pt x="1020" y="3293"/>
                      <a:pt x="1020" y="2906"/>
                    </a:cubicBezTo>
                    <a:cubicBezTo>
                      <a:pt x="1010" y="2360"/>
                      <a:pt x="1399" y="1697"/>
                      <a:pt x="1871" y="1424"/>
                    </a:cubicBezTo>
                    <a:cubicBezTo>
                      <a:pt x="2011" y="1343"/>
                      <a:pt x="2144" y="1305"/>
                      <a:pt x="2261" y="1305"/>
                    </a:cubicBezTo>
                    <a:close/>
                    <a:moveTo>
                      <a:pt x="2708" y="1"/>
                    </a:moveTo>
                    <a:cubicBezTo>
                      <a:pt x="2456" y="1"/>
                      <a:pt x="2171" y="84"/>
                      <a:pt x="1871" y="258"/>
                    </a:cubicBezTo>
                    <a:cubicBezTo>
                      <a:pt x="831" y="847"/>
                      <a:pt x="1" y="2307"/>
                      <a:pt x="1" y="3494"/>
                    </a:cubicBezTo>
                    <a:cubicBezTo>
                      <a:pt x="1" y="4327"/>
                      <a:pt x="421" y="4809"/>
                      <a:pt x="1033" y="4809"/>
                    </a:cubicBezTo>
                    <a:cubicBezTo>
                      <a:pt x="1139" y="4809"/>
                      <a:pt x="1251" y="4795"/>
                      <a:pt x="1367" y="4765"/>
                    </a:cubicBezTo>
                    <a:lnTo>
                      <a:pt x="1378" y="6079"/>
                    </a:lnTo>
                    <a:cubicBezTo>
                      <a:pt x="1378" y="6302"/>
                      <a:pt x="1488" y="6431"/>
                      <a:pt x="1653" y="6431"/>
                    </a:cubicBezTo>
                    <a:cubicBezTo>
                      <a:pt x="1721" y="6431"/>
                      <a:pt x="1799" y="6409"/>
                      <a:pt x="1882" y="6362"/>
                    </a:cubicBezTo>
                    <a:cubicBezTo>
                      <a:pt x="2165" y="6194"/>
                      <a:pt x="2386" y="5806"/>
                      <a:pt x="2386" y="5491"/>
                    </a:cubicBezTo>
                    <a:lnTo>
                      <a:pt x="2386" y="4177"/>
                    </a:lnTo>
                    <a:cubicBezTo>
                      <a:pt x="3174" y="3473"/>
                      <a:pt x="3752" y="2307"/>
                      <a:pt x="3752" y="1330"/>
                    </a:cubicBezTo>
                    <a:cubicBezTo>
                      <a:pt x="3744" y="489"/>
                      <a:pt x="3320" y="1"/>
                      <a:pt x="2708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500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Google Shape;798;p53">
                <a:extLst>
                  <a:ext uri="{FF2B5EF4-FFF2-40B4-BE49-F238E27FC236}">
                    <a16:creationId xmlns:a16="http://schemas.microsoft.com/office/drawing/2014/main" id="{66D96658-6327-4E0A-AAA0-2EEE4AF3E79A}"/>
                  </a:ext>
                </a:extLst>
              </p:cNvPr>
              <p:cNvSpPr/>
              <p:nvPr/>
            </p:nvSpPr>
            <p:spPr>
              <a:xfrm>
                <a:off x="1913699" y="1289974"/>
                <a:ext cx="1115758" cy="1877378"/>
              </a:xfrm>
              <a:custGeom>
                <a:avLst/>
                <a:gdLst/>
                <a:ahLst/>
                <a:cxnLst/>
                <a:rect l="l" t="t" r="r" b="b"/>
                <a:pathLst>
                  <a:path w="24975" h="42023" extrusionOk="0">
                    <a:moveTo>
                      <a:pt x="695" y="1"/>
                    </a:moveTo>
                    <a:cubicBezTo>
                      <a:pt x="285" y="1"/>
                      <a:pt x="0" y="327"/>
                      <a:pt x="0" y="886"/>
                    </a:cubicBezTo>
                    <a:lnTo>
                      <a:pt x="0" y="26712"/>
                    </a:lnTo>
                    <a:cubicBezTo>
                      <a:pt x="0" y="27510"/>
                      <a:pt x="556" y="28477"/>
                      <a:pt x="1250" y="28876"/>
                    </a:cubicBezTo>
                    <a:lnTo>
                      <a:pt x="23724" y="41852"/>
                    </a:lnTo>
                    <a:cubicBezTo>
                      <a:pt x="23926" y="41968"/>
                      <a:pt x="24116" y="42023"/>
                      <a:pt x="24284" y="42023"/>
                    </a:cubicBezTo>
                    <a:cubicBezTo>
                      <a:pt x="24694" y="42023"/>
                      <a:pt x="24974" y="41696"/>
                      <a:pt x="24974" y="41137"/>
                    </a:cubicBezTo>
                    <a:lnTo>
                      <a:pt x="24974" y="15302"/>
                    </a:lnTo>
                    <a:cubicBezTo>
                      <a:pt x="24974" y="14513"/>
                      <a:pt x="24418" y="13547"/>
                      <a:pt x="23734" y="13147"/>
                    </a:cubicBezTo>
                    <a:lnTo>
                      <a:pt x="1250" y="172"/>
                    </a:lnTo>
                    <a:cubicBezTo>
                      <a:pt x="1051" y="56"/>
                      <a:pt x="863" y="1"/>
                      <a:pt x="695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Google Shape;799;p53">
                <a:extLst>
                  <a:ext uri="{FF2B5EF4-FFF2-40B4-BE49-F238E27FC236}">
                    <a16:creationId xmlns:a16="http://schemas.microsoft.com/office/drawing/2014/main" id="{A54FB68C-5E62-4B3A-B90B-2440A15DF283}"/>
                  </a:ext>
                </a:extLst>
              </p:cNvPr>
              <p:cNvSpPr/>
              <p:nvPr/>
            </p:nvSpPr>
            <p:spPr>
              <a:xfrm>
                <a:off x="2016945" y="1956672"/>
                <a:ext cx="897967" cy="521491"/>
              </a:xfrm>
              <a:custGeom>
                <a:avLst/>
                <a:gdLst/>
                <a:ahLst/>
                <a:cxnLst/>
                <a:rect l="l" t="t" r="r" b="b"/>
                <a:pathLst>
                  <a:path w="20100" h="11673" fill="none" extrusionOk="0">
                    <a:moveTo>
                      <a:pt x="1" y="11673"/>
                    </a:moveTo>
                    <a:cubicBezTo>
                      <a:pt x="6704" y="7785"/>
                      <a:pt x="13407" y="3888"/>
                      <a:pt x="20099" y="0"/>
                    </a:cubicBezTo>
                  </a:path>
                </a:pathLst>
              </a:custGeom>
              <a:noFill/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Google Shape;800;p53">
                <a:extLst>
                  <a:ext uri="{FF2B5EF4-FFF2-40B4-BE49-F238E27FC236}">
                    <a16:creationId xmlns:a16="http://schemas.microsoft.com/office/drawing/2014/main" id="{E0A93323-A26A-4761-BC22-0685758FC526}"/>
                  </a:ext>
                </a:extLst>
              </p:cNvPr>
              <p:cNvSpPr/>
              <p:nvPr/>
            </p:nvSpPr>
            <p:spPr>
              <a:xfrm>
                <a:off x="2007563" y="1437494"/>
                <a:ext cx="927989" cy="1582344"/>
              </a:xfrm>
              <a:custGeom>
                <a:avLst/>
                <a:gdLst/>
                <a:ahLst/>
                <a:cxnLst/>
                <a:rect l="l" t="t" r="r" b="b"/>
                <a:pathLst>
                  <a:path w="20772" h="35419" fill="none" extrusionOk="0">
                    <a:moveTo>
                      <a:pt x="0" y="725"/>
                    </a:moveTo>
                    <a:cubicBezTo>
                      <a:pt x="0" y="211"/>
                      <a:pt x="368" y="1"/>
                      <a:pt x="820" y="263"/>
                    </a:cubicBezTo>
                    <a:lnTo>
                      <a:pt x="19952" y="11306"/>
                    </a:lnTo>
                    <a:cubicBezTo>
                      <a:pt x="20393" y="11568"/>
                      <a:pt x="20762" y="12199"/>
                      <a:pt x="20762" y="12703"/>
                    </a:cubicBezTo>
                    <a:lnTo>
                      <a:pt x="20772" y="34694"/>
                    </a:lnTo>
                    <a:cubicBezTo>
                      <a:pt x="20772" y="35209"/>
                      <a:pt x="20404" y="35419"/>
                      <a:pt x="19963" y="35156"/>
                    </a:cubicBezTo>
                    <a:lnTo>
                      <a:pt x="820" y="24113"/>
                    </a:lnTo>
                    <a:cubicBezTo>
                      <a:pt x="379" y="23851"/>
                      <a:pt x="10" y="23221"/>
                      <a:pt x="10" y="2271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6F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Google Shape;801;p53">
                <a:extLst>
                  <a:ext uri="{FF2B5EF4-FFF2-40B4-BE49-F238E27FC236}">
                    <a16:creationId xmlns:a16="http://schemas.microsoft.com/office/drawing/2014/main" id="{FBF29503-10D5-4E69-865D-50C1512F3CB1}"/>
                  </a:ext>
                </a:extLst>
              </p:cNvPr>
              <p:cNvSpPr/>
              <p:nvPr/>
            </p:nvSpPr>
            <p:spPr>
              <a:xfrm>
                <a:off x="1187043" y="1391969"/>
                <a:ext cx="822422" cy="1756978"/>
              </a:xfrm>
              <a:custGeom>
                <a:avLst/>
                <a:gdLst/>
                <a:ahLst/>
                <a:cxnLst/>
                <a:rect l="l" t="t" r="r" b="b"/>
                <a:pathLst>
                  <a:path w="18409" h="39328" extrusionOk="0">
                    <a:moveTo>
                      <a:pt x="18394" y="1099"/>
                    </a:moveTo>
                    <a:lnTo>
                      <a:pt x="18394" y="1099"/>
                    </a:lnTo>
                    <a:cubicBezTo>
                      <a:pt x="18399" y="1101"/>
                      <a:pt x="18404" y="1102"/>
                      <a:pt x="18408" y="1104"/>
                    </a:cubicBezTo>
                    <a:cubicBezTo>
                      <a:pt x="18404" y="1102"/>
                      <a:pt x="18399" y="1100"/>
                      <a:pt x="18394" y="1099"/>
                    </a:cubicBezTo>
                    <a:close/>
                    <a:moveTo>
                      <a:pt x="15244" y="1"/>
                    </a:moveTo>
                    <a:cubicBezTo>
                      <a:pt x="15160" y="1"/>
                      <a:pt x="15059" y="48"/>
                      <a:pt x="14951" y="147"/>
                    </a:cubicBezTo>
                    <a:lnTo>
                      <a:pt x="568" y="13827"/>
                    </a:lnTo>
                    <a:cubicBezTo>
                      <a:pt x="253" y="14121"/>
                      <a:pt x="1" y="14763"/>
                      <a:pt x="1" y="15256"/>
                    </a:cubicBezTo>
                    <a:lnTo>
                      <a:pt x="64" y="37762"/>
                    </a:lnTo>
                    <a:cubicBezTo>
                      <a:pt x="64" y="38035"/>
                      <a:pt x="148" y="38203"/>
                      <a:pt x="274" y="38245"/>
                    </a:cubicBezTo>
                    <a:cubicBezTo>
                      <a:pt x="1302" y="38602"/>
                      <a:pt x="2330" y="38969"/>
                      <a:pt x="3358" y="39326"/>
                    </a:cubicBezTo>
                    <a:lnTo>
                      <a:pt x="3358" y="39326"/>
                    </a:lnTo>
                    <a:cubicBezTo>
                      <a:pt x="3235" y="39281"/>
                      <a:pt x="3163" y="39114"/>
                      <a:pt x="3163" y="38844"/>
                    </a:cubicBezTo>
                    <a:lnTo>
                      <a:pt x="3100" y="16339"/>
                    </a:lnTo>
                    <a:cubicBezTo>
                      <a:pt x="3090" y="15855"/>
                      <a:pt x="3342" y="15214"/>
                      <a:pt x="3657" y="14920"/>
                    </a:cubicBezTo>
                    <a:lnTo>
                      <a:pt x="18040" y="1240"/>
                    </a:lnTo>
                    <a:cubicBezTo>
                      <a:pt x="18146" y="1143"/>
                      <a:pt x="18245" y="1090"/>
                      <a:pt x="18333" y="1090"/>
                    </a:cubicBezTo>
                    <a:cubicBezTo>
                      <a:pt x="18354" y="1090"/>
                      <a:pt x="18375" y="1093"/>
                      <a:pt x="18394" y="1099"/>
                    </a:cubicBezTo>
                    <a:lnTo>
                      <a:pt x="18394" y="1099"/>
                    </a:lnTo>
                    <a:cubicBezTo>
                      <a:pt x="17369" y="733"/>
                      <a:pt x="16334" y="377"/>
                      <a:pt x="15309" y="11"/>
                    </a:cubicBezTo>
                    <a:cubicBezTo>
                      <a:pt x="15288" y="4"/>
                      <a:pt x="15267" y="1"/>
                      <a:pt x="15244" y="1"/>
                    </a:cubicBezTo>
                    <a:close/>
                    <a:moveTo>
                      <a:pt x="3358" y="39326"/>
                    </a:moveTo>
                    <a:lnTo>
                      <a:pt x="3358" y="39326"/>
                    </a:lnTo>
                    <a:cubicBezTo>
                      <a:pt x="3360" y="39326"/>
                      <a:pt x="3361" y="39327"/>
                      <a:pt x="3363" y="39328"/>
                    </a:cubicBezTo>
                    <a:cubicBezTo>
                      <a:pt x="3361" y="39327"/>
                      <a:pt x="3360" y="39326"/>
                      <a:pt x="3358" y="39326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Google Shape;802;p53">
                <a:extLst>
                  <a:ext uri="{FF2B5EF4-FFF2-40B4-BE49-F238E27FC236}">
                    <a16:creationId xmlns:a16="http://schemas.microsoft.com/office/drawing/2014/main" id="{49C875D5-BC19-4454-B1B9-8301F3054D0C}"/>
                  </a:ext>
                </a:extLst>
              </p:cNvPr>
              <p:cNvSpPr/>
              <p:nvPr/>
            </p:nvSpPr>
            <p:spPr>
              <a:xfrm>
                <a:off x="1325047" y="1440710"/>
                <a:ext cx="696617" cy="1708863"/>
              </a:xfrm>
              <a:custGeom>
                <a:avLst/>
                <a:gdLst/>
                <a:ahLst/>
                <a:cxnLst/>
                <a:rect l="l" t="t" r="r" b="b"/>
                <a:pathLst>
                  <a:path w="15593" h="38251" extrusionOk="0">
                    <a:moveTo>
                      <a:pt x="15245" y="1"/>
                    </a:moveTo>
                    <a:cubicBezTo>
                      <a:pt x="15159" y="1"/>
                      <a:pt x="15059" y="49"/>
                      <a:pt x="14951" y="149"/>
                    </a:cubicBezTo>
                    <a:lnTo>
                      <a:pt x="568" y="13829"/>
                    </a:lnTo>
                    <a:cubicBezTo>
                      <a:pt x="253" y="14123"/>
                      <a:pt x="1" y="14764"/>
                      <a:pt x="11" y="15248"/>
                    </a:cubicBezTo>
                    <a:lnTo>
                      <a:pt x="74" y="37753"/>
                    </a:lnTo>
                    <a:cubicBezTo>
                      <a:pt x="74" y="38076"/>
                      <a:pt x="182" y="38250"/>
                      <a:pt x="344" y="38250"/>
                    </a:cubicBezTo>
                    <a:cubicBezTo>
                      <a:pt x="430" y="38250"/>
                      <a:pt x="532" y="38201"/>
                      <a:pt x="641" y="38099"/>
                    </a:cubicBezTo>
                    <a:lnTo>
                      <a:pt x="15025" y="24420"/>
                    </a:lnTo>
                    <a:cubicBezTo>
                      <a:pt x="15340" y="24126"/>
                      <a:pt x="15593" y="23495"/>
                      <a:pt x="15582" y="23002"/>
                    </a:cubicBezTo>
                    <a:lnTo>
                      <a:pt x="15519" y="496"/>
                    </a:lnTo>
                    <a:cubicBezTo>
                      <a:pt x="15519" y="178"/>
                      <a:pt x="15409" y="1"/>
                      <a:pt x="15245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Google Shape;803;p53">
                <a:extLst>
                  <a:ext uri="{FF2B5EF4-FFF2-40B4-BE49-F238E27FC236}">
                    <a16:creationId xmlns:a16="http://schemas.microsoft.com/office/drawing/2014/main" id="{9094A742-DA78-46A3-952F-F21A2D8B061D}"/>
                  </a:ext>
                </a:extLst>
              </p:cNvPr>
              <p:cNvSpPr/>
              <p:nvPr/>
            </p:nvSpPr>
            <p:spPr>
              <a:xfrm>
                <a:off x="1395457" y="1562363"/>
                <a:ext cx="661905" cy="1490358"/>
              </a:xfrm>
              <a:custGeom>
                <a:avLst/>
                <a:gdLst/>
                <a:ahLst/>
                <a:cxnLst/>
                <a:rect l="l" t="t" r="r" b="b"/>
                <a:pathLst>
                  <a:path w="14816" h="33360" extrusionOk="0">
                    <a:moveTo>
                      <a:pt x="14808" y="555"/>
                    </a:moveTo>
                    <a:cubicBezTo>
                      <a:pt x="14810" y="555"/>
                      <a:pt x="14813" y="556"/>
                      <a:pt x="14815" y="557"/>
                    </a:cubicBezTo>
                    <a:cubicBezTo>
                      <a:pt x="14813" y="556"/>
                      <a:pt x="14810" y="555"/>
                      <a:pt x="14808" y="555"/>
                    </a:cubicBezTo>
                    <a:close/>
                    <a:moveTo>
                      <a:pt x="13213" y="1"/>
                    </a:moveTo>
                    <a:cubicBezTo>
                      <a:pt x="13140" y="1"/>
                      <a:pt x="13056" y="44"/>
                      <a:pt x="12966" y="127"/>
                    </a:cubicBezTo>
                    <a:lnTo>
                      <a:pt x="484" y="11768"/>
                    </a:lnTo>
                    <a:cubicBezTo>
                      <a:pt x="221" y="12020"/>
                      <a:pt x="1" y="12567"/>
                      <a:pt x="1" y="12987"/>
                    </a:cubicBezTo>
                    <a:lnTo>
                      <a:pt x="116" y="32393"/>
                    </a:lnTo>
                    <a:cubicBezTo>
                      <a:pt x="116" y="32635"/>
                      <a:pt x="190" y="32782"/>
                      <a:pt x="295" y="32813"/>
                    </a:cubicBezTo>
                    <a:cubicBezTo>
                      <a:pt x="809" y="33002"/>
                      <a:pt x="1324" y="33181"/>
                      <a:pt x="1839" y="33359"/>
                    </a:cubicBezTo>
                    <a:cubicBezTo>
                      <a:pt x="1724" y="33317"/>
                      <a:pt x="1650" y="33170"/>
                      <a:pt x="1650" y="32939"/>
                    </a:cubicBezTo>
                    <a:lnTo>
                      <a:pt x="1545" y="13533"/>
                    </a:lnTo>
                    <a:cubicBezTo>
                      <a:pt x="1535" y="13102"/>
                      <a:pt x="1755" y="12556"/>
                      <a:pt x="2028" y="12304"/>
                    </a:cubicBezTo>
                    <a:lnTo>
                      <a:pt x="14500" y="673"/>
                    </a:lnTo>
                    <a:cubicBezTo>
                      <a:pt x="14596" y="585"/>
                      <a:pt x="14680" y="546"/>
                      <a:pt x="14751" y="546"/>
                    </a:cubicBezTo>
                    <a:cubicBezTo>
                      <a:pt x="14771" y="546"/>
                      <a:pt x="14790" y="549"/>
                      <a:pt x="14808" y="555"/>
                    </a:cubicBezTo>
                    <a:lnTo>
                      <a:pt x="14808" y="555"/>
                    </a:lnTo>
                    <a:cubicBezTo>
                      <a:pt x="14295" y="377"/>
                      <a:pt x="13783" y="189"/>
                      <a:pt x="13270" y="11"/>
                    </a:cubicBezTo>
                    <a:cubicBezTo>
                      <a:pt x="13252" y="4"/>
                      <a:pt x="13233" y="1"/>
                      <a:pt x="13213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0" name="Google Shape;804;p53">
                <a:extLst>
                  <a:ext uri="{FF2B5EF4-FFF2-40B4-BE49-F238E27FC236}">
                    <a16:creationId xmlns:a16="http://schemas.microsoft.com/office/drawing/2014/main" id="{9CEB8ED6-E580-4C1B-B654-44C0CF4218D7}"/>
                  </a:ext>
                </a:extLst>
              </p:cNvPr>
              <p:cNvSpPr/>
              <p:nvPr/>
            </p:nvSpPr>
            <p:spPr>
              <a:xfrm>
                <a:off x="1463990" y="1586756"/>
                <a:ext cx="606508" cy="1466457"/>
              </a:xfrm>
              <a:custGeom>
                <a:avLst/>
                <a:gdLst/>
                <a:ahLst/>
                <a:cxnLst/>
                <a:rect l="l" t="t" r="r" b="b"/>
                <a:pathLst>
                  <a:path w="13576" h="32825" extrusionOk="0">
                    <a:moveTo>
                      <a:pt x="13220" y="0"/>
                    </a:moveTo>
                    <a:cubicBezTo>
                      <a:pt x="13146" y="0"/>
                      <a:pt x="13059" y="41"/>
                      <a:pt x="12966" y="127"/>
                    </a:cubicBezTo>
                    <a:lnTo>
                      <a:pt x="494" y="11758"/>
                    </a:lnTo>
                    <a:cubicBezTo>
                      <a:pt x="221" y="12010"/>
                      <a:pt x="1" y="12556"/>
                      <a:pt x="11" y="12987"/>
                    </a:cubicBezTo>
                    <a:lnTo>
                      <a:pt x="116" y="32393"/>
                    </a:lnTo>
                    <a:cubicBezTo>
                      <a:pt x="116" y="32670"/>
                      <a:pt x="217" y="32824"/>
                      <a:pt x="361" y="32824"/>
                    </a:cubicBezTo>
                    <a:cubicBezTo>
                      <a:pt x="435" y="32824"/>
                      <a:pt x="521" y="32784"/>
                      <a:pt x="610" y="32698"/>
                    </a:cubicBezTo>
                    <a:lnTo>
                      <a:pt x="13092" y="21067"/>
                    </a:lnTo>
                    <a:cubicBezTo>
                      <a:pt x="13365" y="20814"/>
                      <a:pt x="13575" y="20268"/>
                      <a:pt x="13575" y="19848"/>
                    </a:cubicBezTo>
                    <a:lnTo>
                      <a:pt x="13459" y="431"/>
                    </a:lnTo>
                    <a:cubicBezTo>
                      <a:pt x="13459" y="154"/>
                      <a:pt x="13363" y="0"/>
                      <a:pt x="13220" y="0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" name="Google Shape;805;p53">
              <a:extLst>
                <a:ext uri="{FF2B5EF4-FFF2-40B4-BE49-F238E27FC236}">
                  <a16:creationId xmlns:a16="http://schemas.microsoft.com/office/drawing/2014/main" id="{AF0C3B46-8458-42CF-9203-4104B41B6A99}"/>
                </a:ext>
              </a:extLst>
            </p:cNvPr>
            <p:cNvGrpSpPr/>
            <p:nvPr/>
          </p:nvGrpSpPr>
          <p:grpSpPr>
            <a:xfrm>
              <a:off x="2270536" y="2760030"/>
              <a:ext cx="1666666" cy="1083364"/>
              <a:chOff x="3028945" y="2612942"/>
              <a:chExt cx="1979884" cy="1286961"/>
            </a:xfrm>
          </p:grpSpPr>
          <p:grpSp>
            <p:nvGrpSpPr>
              <p:cNvPr id="129" name="Google Shape;806;p53">
                <a:extLst>
                  <a:ext uri="{FF2B5EF4-FFF2-40B4-BE49-F238E27FC236}">
                    <a16:creationId xmlns:a16="http://schemas.microsoft.com/office/drawing/2014/main" id="{4B142122-0474-4CB5-9380-A71F64D379A8}"/>
                  </a:ext>
                </a:extLst>
              </p:cNvPr>
              <p:cNvGrpSpPr/>
              <p:nvPr/>
            </p:nvGrpSpPr>
            <p:grpSpPr>
              <a:xfrm>
                <a:off x="3048248" y="2612942"/>
                <a:ext cx="1960580" cy="1159377"/>
                <a:chOff x="4923200" y="1561363"/>
                <a:chExt cx="975025" cy="576575"/>
              </a:xfrm>
            </p:grpSpPr>
            <p:sp>
              <p:nvSpPr>
                <p:cNvPr id="176" name="Google Shape;807;p53">
                  <a:extLst>
                    <a:ext uri="{FF2B5EF4-FFF2-40B4-BE49-F238E27FC236}">
                      <a16:creationId xmlns:a16="http://schemas.microsoft.com/office/drawing/2014/main" id="{769E465F-AF50-480B-9F32-10FDAFC0882C}"/>
                    </a:ext>
                  </a:extLst>
                </p:cNvPr>
                <p:cNvSpPr/>
                <p:nvPr/>
              </p:nvSpPr>
              <p:spPr>
                <a:xfrm>
                  <a:off x="4923200" y="1561363"/>
                  <a:ext cx="975025" cy="5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1" h="23063" extrusionOk="0">
                      <a:moveTo>
                        <a:pt x="24607" y="0"/>
                      </a:moveTo>
                      <a:lnTo>
                        <a:pt x="21" y="14289"/>
                      </a:lnTo>
                      <a:cubicBezTo>
                        <a:pt x="409" y="14510"/>
                        <a:pt x="0" y="14752"/>
                        <a:pt x="388" y="14972"/>
                      </a:cubicBezTo>
                      <a:cubicBezTo>
                        <a:pt x="550" y="15068"/>
                        <a:pt x="714" y="15082"/>
                        <a:pt x="880" y="15082"/>
                      </a:cubicBezTo>
                      <a:cubicBezTo>
                        <a:pt x="953" y="15082"/>
                        <a:pt x="1026" y="15080"/>
                        <a:pt x="1099" y="15080"/>
                      </a:cubicBezTo>
                      <a:cubicBezTo>
                        <a:pt x="1259" y="15080"/>
                        <a:pt x="1419" y="15093"/>
                        <a:pt x="1576" y="15182"/>
                      </a:cubicBezTo>
                      <a:cubicBezTo>
                        <a:pt x="1964" y="15403"/>
                        <a:pt x="1544" y="15644"/>
                        <a:pt x="1933" y="15876"/>
                      </a:cubicBezTo>
                      <a:cubicBezTo>
                        <a:pt x="2086" y="15963"/>
                        <a:pt x="2244" y="15978"/>
                        <a:pt x="2403" y="15978"/>
                      </a:cubicBezTo>
                      <a:cubicBezTo>
                        <a:pt x="2489" y="15978"/>
                        <a:pt x="2575" y="15973"/>
                        <a:pt x="2661" y="15973"/>
                      </a:cubicBezTo>
                      <a:cubicBezTo>
                        <a:pt x="2820" y="15973"/>
                        <a:pt x="2978" y="15989"/>
                        <a:pt x="3131" y="16076"/>
                      </a:cubicBezTo>
                      <a:cubicBezTo>
                        <a:pt x="3519" y="16307"/>
                        <a:pt x="3099" y="16548"/>
                        <a:pt x="3488" y="16769"/>
                      </a:cubicBezTo>
                      <a:cubicBezTo>
                        <a:pt x="3645" y="16858"/>
                        <a:pt x="3806" y="16872"/>
                        <a:pt x="3969" y="16872"/>
                      </a:cubicBezTo>
                      <a:cubicBezTo>
                        <a:pt x="4043" y="16872"/>
                        <a:pt x="4117" y="16869"/>
                        <a:pt x="4191" y="16869"/>
                      </a:cubicBezTo>
                      <a:cubicBezTo>
                        <a:pt x="4358" y="16869"/>
                        <a:pt x="4525" y="16883"/>
                        <a:pt x="4686" y="16979"/>
                      </a:cubicBezTo>
                      <a:cubicBezTo>
                        <a:pt x="5074" y="17199"/>
                        <a:pt x="4654" y="17441"/>
                        <a:pt x="5043" y="17662"/>
                      </a:cubicBezTo>
                      <a:cubicBezTo>
                        <a:pt x="5204" y="17757"/>
                        <a:pt x="5371" y="17772"/>
                        <a:pt x="5538" y="17772"/>
                      </a:cubicBezTo>
                      <a:cubicBezTo>
                        <a:pt x="5612" y="17772"/>
                        <a:pt x="5686" y="17769"/>
                        <a:pt x="5760" y="17769"/>
                      </a:cubicBezTo>
                      <a:cubicBezTo>
                        <a:pt x="5923" y="17769"/>
                        <a:pt x="6084" y="17783"/>
                        <a:pt x="6241" y="17872"/>
                      </a:cubicBezTo>
                      <a:cubicBezTo>
                        <a:pt x="6629" y="18093"/>
                        <a:pt x="6209" y="18334"/>
                        <a:pt x="6598" y="18565"/>
                      </a:cubicBezTo>
                      <a:cubicBezTo>
                        <a:pt x="6754" y="18654"/>
                        <a:pt x="6916" y="18668"/>
                        <a:pt x="7078" y="18668"/>
                      </a:cubicBezTo>
                      <a:cubicBezTo>
                        <a:pt x="7153" y="18668"/>
                        <a:pt x="7228" y="18665"/>
                        <a:pt x="7303" y="18665"/>
                      </a:cubicBezTo>
                      <a:cubicBezTo>
                        <a:pt x="7469" y="18665"/>
                        <a:pt x="7635" y="18680"/>
                        <a:pt x="7796" y="18775"/>
                      </a:cubicBezTo>
                      <a:cubicBezTo>
                        <a:pt x="8184" y="18996"/>
                        <a:pt x="7764" y="19238"/>
                        <a:pt x="8153" y="19459"/>
                      </a:cubicBezTo>
                      <a:cubicBezTo>
                        <a:pt x="8314" y="19554"/>
                        <a:pt x="8479" y="19569"/>
                        <a:pt x="8646" y="19569"/>
                      </a:cubicBezTo>
                      <a:cubicBezTo>
                        <a:pt x="8721" y="19569"/>
                        <a:pt x="8796" y="19566"/>
                        <a:pt x="8871" y="19566"/>
                      </a:cubicBezTo>
                      <a:cubicBezTo>
                        <a:pt x="9033" y="19566"/>
                        <a:pt x="9195" y="19580"/>
                        <a:pt x="9351" y="19669"/>
                      </a:cubicBezTo>
                      <a:cubicBezTo>
                        <a:pt x="9739" y="19889"/>
                        <a:pt x="9319" y="20131"/>
                        <a:pt x="9708" y="20362"/>
                      </a:cubicBezTo>
                      <a:cubicBezTo>
                        <a:pt x="9861" y="20449"/>
                        <a:pt x="10019" y="20464"/>
                        <a:pt x="10177" y="20464"/>
                      </a:cubicBezTo>
                      <a:cubicBezTo>
                        <a:pt x="10264" y="20464"/>
                        <a:pt x="10350" y="20460"/>
                        <a:pt x="10436" y="20460"/>
                      </a:cubicBezTo>
                      <a:cubicBezTo>
                        <a:pt x="10595" y="20460"/>
                        <a:pt x="10753" y="20475"/>
                        <a:pt x="10906" y="20562"/>
                      </a:cubicBezTo>
                      <a:cubicBezTo>
                        <a:pt x="11294" y="20793"/>
                        <a:pt x="10874" y="21035"/>
                        <a:pt x="11263" y="21255"/>
                      </a:cubicBezTo>
                      <a:cubicBezTo>
                        <a:pt x="11424" y="21351"/>
                        <a:pt x="11591" y="21365"/>
                        <a:pt x="11758" y="21365"/>
                      </a:cubicBezTo>
                      <a:cubicBezTo>
                        <a:pt x="11832" y="21365"/>
                        <a:pt x="11906" y="21363"/>
                        <a:pt x="11980" y="21363"/>
                      </a:cubicBezTo>
                      <a:cubicBezTo>
                        <a:pt x="12143" y="21363"/>
                        <a:pt x="12304" y="21376"/>
                        <a:pt x="12461" y="21465"/>
                      </a:cubicBezTo>
                      <a:cubicBezTo>
                        <a:pt x="12849" y="21696"/>
                        <a:pt x="12440" y="21927"/>
                        <a:pt x="12828" y="22159"/>
                      </a:cubicBezTo>
                      <a:cubicBezTo>
                        <a:pt x="12985" y="22247"/>
                        <a:pt x="13145" y="22261"/>
                        <a:pt x="13305" y="22261"/>
                      </a:cubicBezTo>
                      <a:cubicBezTo>
                        <a:pt x="13379" y="22261"/>
                        <a:pt x="13453" y="22259"/>
                        <a:pt x="13526" y="22259"/>
                      </a:cubicBezTo>
                      <a:cubicBezTo>
                        <a:pt x="13691" y="22259"/>
                        <a:pt x="13855" y="22273"/>
                        <a:pt x="14016" y="22369"/>
                      </a:cubicBezTo>
                      <a:cubicBezTo>
                        <a:pt x="14415" y="22590"/>
                        <a:pt x="13995" y="22831"/>
                        <a:pt x="14383" y="23062"/>
                      </a:cubicBezTo>
                      <a:lnTo>
                        <a:pt x="38969" y="8763"/>
                      </a:lnTo>
                      <a:cubicBezTo>
                        <a:pt x="38581" y="8542"/>
                        <a:pt x="39001" y="8301"/>
                        <a:pt x="38612" y="8080"/>
                      </a:cubicBezTo>
                      <a:cubicBezTo>
                        <a:pt x="38451" y="7984"/>
                        <a:pt x="38286" y="7969"/>
                        <a:pt x="38119" y="7969"/>
                      </a:cubicBezTo>
                      <a:cubicBezTo>
                        <a:pt x="38044" y="7969"/>
                        <a:pt x="37969" y="7972"/>
                        <a:pt x="37894" y="7972"/>
                      </a:cubicBezTo>
                      <a:cubicBezTo>
                        <a:pt x="37732" y="7972"/>
                        <a:pt x="37571" y="7958"/>
                        <a:pt x="37414" y="7869"/>
                      </a:cubicBezTo>
                      <a:cubicBezTo>
                        <a:pt x="37026" y="7638"/>
                        <a:pt x="37435" y="7407"/>
                        <a:pt x="37047" y="7176"/>
                      </a:cubicBezTo>
                      <a:cubicBezTo>
                        <a:pt x="36890" y="7087"/>
                        <a:pt x="36730" y="7073"/>
                        <a:pt x="36569" y="7073"/>
                      </a:cubicBezTo>
                      <a:cubicBezTo>
                        <a:pt x="36496" y="7073"/>
                        <a:pt x="36423" y="7076"/>
                        <a:pt x="36350" y="7076"/>
                      </a:cubicBezTo>
                      <a:cubicBezTo>
                        <a:pt x="36185" y="7076"/>
                        <a:pt x="36020" y="7062"/>
                        <a:pt x="35859" y="6966"/>
                      </a:cubicBezTo>
                      <a:cubicBezTo>
                        <a:pt x="35471" y="6746"/>
                        <a:pt x="35880" y="6504"/>
                        <a:pt x="35492" y="6272"/>
                      </a:cubicBezTo>
                      <a:cubicBezTo>
                        <a:pt x="35339" y="6186"/>
                        <a:pt x="35182" y="6171"/>
                        <a:pt x="35026" y="6171"/>
                      </a:cubicBezTo>
                      <a:cubicBezTo>
                        <a:pt x="34941" y="6171"/>
                        <a:pt x="34855" y="6175"/>
                        <a:pt x="34770" y="6175"/>
                      </a:cubicBezTo>
                      <a:cubicBezTo>
                        <a:pt x="34613" y="6175"/>
                        <a:pt x="34457" y="6160"/>
                        <a:pt x="34304" y="6073"/>
                      </a:cubicBezTo>
                      <a:cubicBezTo>
                        <a:pt x="33916" y="5842"/>
                        <a:pt x="34325" y="5600"/>
                        <a:pt x="33937" y="5380"/>
                      </a:cubicBezTo>
                      <a:cubicBezTo>
                        <a:pt x="33780" y="5291"/>
                        <a:pt x="33620" y="5277"/>
                        <a:pt x="33460" y="5277"/>
                      </a:cubicBezTo>
                      <a:cubicBezTo>
                        <a:pt x="33386" y="5277"/>
                        <a:pt x="33312" y="5280"/>
                        <a:pt x="33239" y="5280"/>
                      </a:cubicBezTo>
                      <a:cubicBezTo>
                        <a:pt x="33074" y="5280"/>
                        <a:pt x="32910" y="5265"/>
                        <a:pt x="32749" y="5170"/>
                      </a:cubicBezTo>
                      <a:cubicBezTo>
                        <a:pt x="32361" y="4949"/>
                        <a:pt x="32770" y="4707"/>
                        <a:pt x="32382" y="4486"/>
                      </a:cubicBezTo>
                      <a:cubicBezTo>
                        <a:pt x="32221" y="4391"/>
                        <a:pt x="32057" y="4376"/>
                        <a:pt x="31892" y="4376"/>
                      </a:cubicBezTo>
                      <a:cubicBezTo>
                        <a:pt x="31818" y="4376"/>
                        <a:pt x="31744" y="4379"/>
                        <a:pt x="31671" y="4379"/>
                      </a:cubicBezTo>
                      <a:cubicBezTo>
                        <a:pt x="31510" y="4379"/>
                        <a:pt x="31351" y="4365"/>
                        <a:pt x="31194" y="4276"/>
                      </a:cubicBezTo>
                      <a:cubicBezTo>
                        <a:pt x="30806" y="4045"/>
                        <a:pt x="31215" y="3804"/>
                        <a:pt x="30827" y="3583"/>
                      </a:cubicBezTo>
                      <a:cubicBezTo>
                        <a:pt x="30670" y="3494"/>
                        <a:pt x="30510" y="3480"/>
                        <a:pt x="30349" y="3480"/>
                      </a:cubicBezTo>
                      <a:cubicBezTo>
                        <a:pt x="30276" y="3480"/>
                        <a:pt x="30203" y="3483"/>
                        <a:pt x="30130" y="3483"/>
                      </a:cubicBezTo>
                      <a:cubicBezTo>
                        <a:pt x="29965" y="3483"/>
                        <a:pt x="29800" y="3468"/>
                        <a:pt x="29639" y="3373"/>
                      </a:cubicBezTo>
                      <a:cubicBezTo>
                        <a:pt x="29251" y="3152"/>
                        <a:pt x="29660" y="2910"/>
                        <a:pt x="29272" y="2690"/>
                      </a:cubicBezTo>
                      <a:cubicBezTo>
                        <a:pt x="29110" y="2594"/>
                        <a:pt x="28946" y="2580"/>
                        <a:pt x="28780" y="2580"/>
                      </a:cubicBezTo>
                      <a:cubicBezTo>
                        <a:pt x="28707" y="2580"/>
                        <a:pt x="28634" y="2582"/>
                        <a:pt x="28561" y="2582"/>
                      </a:cubicBezTo>
                      <a:cubicBezTo>
                        <a:pt x="28401" y="2582"/>
                        <a:pt x="28241" y="2569"/>
                        <a:pt x="28084" y="2480"/>
                      </a:cubicBezTo>
                      <a:cubicBezTo>
                        <a:pt x="27696" y="2249"/>
                        <a:pt x="28105" y="2018"/>
                        <a:pt x="27717" y="1786"/>
                      </a:cubicBezTo>
                      <a:cubicBezTo>
                        <a:pt x="27560" y="1698"/>
                        <a:pt x="27401" y="1684"/>
                        <a:pt x="27240" y="1684"/>
                      </a:cubicBezTo>
                      <a:cubicBezTo>
                        <a:pt x="27166" y="1684"/>
                        <a:pt x="27092" y="1686"/>
                        <a:pt x="27019" y="1686"/>
                      </a:cubicBezTo>
                      <a:cubicBezTo>
                        <a:pt x="26854" y="1686"/>
                        <a:pt x="26690" y="1672"/>
                        <a:pt x="26529" y="1576"/>
                      </a:cubicBezTo>
                      <a:cubicBezTo>
                        <a:pt x="26141" y="1355"/>
                        <a:pt x="26550" y="1114"/>
                        <a:pt x="26162" y="893"/>
                      </a:cubicBezTo>
                      <a:cubicBezTo>
                        <a:pt x="25997" y="800"/>
                        <a:pt x="25829" y="787"/>
                        <a:pt x="25660" y="787"/>
                      </a:cubicBezTo>
                      <a:cubicBezTo>
                        <a:pt x="25599" y="787"/>
                        <a:pt x="25538" y="789"/>
                        <a:pt x="25477" y="789"/>
                      </a:cubicBezTo>
                      <a:cubicBezTo>
                        <a:pt x="25308" y="789"/>
                        <a:pt x="25139" y="777"/>
                        <a:pt x="24974" y="683"/>
                      </a:cubicBezTo>
                      <a:cubicBezTo>
                        <a:pt x="24586" y="463"/>
                        <a:pt x="24995" y="220"/>
                        <a:pt x="24607" y="0"/>
                      </a:cubicBezTo>
                      <a:close/>
                    </a:path>
                  </a:pathLst>
                </a:custGeom>
                <a:solidFill>
                  <a:srgbClr val="FDE264"/>
                </a:solidFill>
                <a:ln w="7350" cap="flat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7" name="Google Shape;808;p53">
                  <a:extLst>
                    <a:ext uri="{FF2B5EF4-FFF2-40B4-BE49-F238E27FC236}">
                      <a16:creationId xmlns:a16="http://schemas.microsoft.com/office/drawing/2014/main" id="{158608AD-FF73-4F6B-B564-DE20EC11D551}"/>
                    </a:ext>
                  </a:extLst>
                </p:cNvPr>
                <p:cNvSpPr/>
                <p:nvPr/>
              </p:nvSpPr>
              <p:spPr>
                <a:xfrm>
                  <a:off x="5530725" y="1643313"/>
                  <a:ext cx="214650" cy="1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81" fill="none" extrusionOk="0">
                      <a:moveTo>
                        <a:pt x="1" y="0"/>
                      </a:moveTo>
                      <a:lnTo>
                        <a:pt x="8585" y="4981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8" name="Google Shape;809;p53">
                  <a:extLst>
                    <a:ext uri="{FF2B5EF4-FFF2-40B4-BE49-F238E27FC236}">
                      <a16:creationId xmlns:a16="http://schemas.microsoft.com/office/drawing/2014/main" id="{67E4714D-785E-43C1-8DEE-E76AF64FACAC}"/>
                    </a:ext>
                  </a:extLst>
                </p:cNvPr>
                <p:cNvSpPr/>
                <p:nvPr/>
              </p:nvSpPr>
              <p:spPr>
                <a:xfrm>
                  <a:off x="5501300" y="1661938"/>
                  <a:ext cx="2146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93" fill="none" extrusionOk="0">
                      <a:moveTo>
                        <a:pt x="1" y="1"/>
                      </a:moveTo>
                      <a:lnTo>
                        <a:pt x="8585" y="4992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9" name="Google Shape;810;p53">
                  <a:extLst>
                    <a:ext uri="{FF2B5EF4-FFF2-40B4-BE49-F238E27FC236}">
                      <a16:creationId xmlns:a16="http://schemas.microsoft.com/office/drawing/2014/main" id="{50B8EFAD-095C-4C25-BB30-71EF4B875772}"/>
                    </a:ext>
                  </a:extLst>
                </p:cNvPr>
                <p:cNvSpPr/>
                <p:nvPr/>
              </p:nvSpPr>
              <p:spPr>
                <a:xfrm>
                  <a:off x="5364725" y="1715813"/>
                  <a:ext cx="146075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4" fill="none" extrusionOk="0">
                      <a:moveTo>
                        <a:pt x="0" y="0"/>
                      </a:moveTo>
                      <a:lnTo>
                        <a:pt x="5842" y="3393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0" name="Google Shape;811;p53">
                  <a:extLst>
                    <a:ext uri="{FF2B5EF4-FFF2-40B4-BE49-F238E27FC236}">
                      <a16:creationId xmlns:a16="http://schemas.microsoft.com/office/drawing/2014/main" id="{3A86C305-C1AA-40CB-BC1C-AFD06D804313}"/>
                    </a:ext>
                  </a:extLst>
                </p:cNvPr>
                <p:cNvSpPr/>
                <p:nvPr/>
              </p:nvSpPr>
              <p:spPr>
                <a:xfrm>
                  <a:off x="5323500" y="1741263"/>
                  <a:ext cx="146075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6" fill="none" extrusionOk="0">
                      <a:moveTo>
                        <a:pt x="0" y="1"/>
                      </a:moveTo>
                      <a:lnTo>
                        <a:pt x="5842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1" name="Google Shape;812;p53">
                  <a:extLst>
                    <a:ext uri="{FF2B5EF4-FFF2-40B4-BE49-F238E27FC236}">
                      <a16:creationId xmlns:a16="http://schemas.microsoft.com/office/drawing/2014/main" id="{406B00AE-4DF7-45BC-B3ED-EE6F2BD7F1B0}"/>
                    </a:ext>
                  </a:extLst>
                </p:cNvPr>
                <p:cNvSpPr/>
                <p:nvPr/>
              </p:nvSpPr>
              <p:spPr>
                <a:xfrm>
                  <a:off x="5272275" y="1772013"/>
                  <a:ext cx="1458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3394" fill="none" extrusionOk="0">
                      <a:moveTo>
                        <a:pt x="0" y="1"/>
                      </a:moveTo>
                      <a:lnTo>
                        <a:pt x="5832" y="3394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2" name="Google Shape;813;p53">
                  <a:extLst>
                    <a:ext uri="{FF2B5EF4-FFF2-40B4-BE49-F238E27FC236}">
                      <a16:creationId xmlns:a16="http://schemas.microsoft.com/office/drawing/2014/main" id="{8F83DF7A-DC26-4C3C-B9E4-6C5FE1EE7556}"/>
                    </a:ext>
                  </a:extLst>
                </p:cNvPr>
                <p:cNvSpPr/>
                <p:nvPr/>
              </p:nvSpPr>
              <p:spPr>
                <a:xfrm>
                  <a:off x="5225775" y="1799063"/>
                  <a:ext cx="1460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5" fill="none" extrusionOk="0">
                      <a:moveTo>
                        <a:pt x="1" y="0"/>
                      </a:moveTo>
                      <a:lnTo>
                        <a:pt x="5843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3" name="Google Shape;814;p53">
                  <a:extLst>
                    <a:ext uri="{FF2B5EF4-FFF2-40B4-BE49-F238E27FC236}">
                      <a16:creationId xmlns:a16="http://schemas.microsoft.com/office/drawing/2014/main" id="{3EC1DD88-94EA-4ECC-9082-140C90065D5D}"/>
                    </a:ext>
                  </a:extLst>
                </p:cNvPr>
                <p:cNvSpPr/>
                <p:nvPr/>
              </p:nvSpPr>
              <p:spPr>
                <a:xfrm>
                  <a:off x="5504450" y="1699763"/>
                  <a:ext cx="149750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3480" fill="none" extrusionOk="0">
                      <a:moveTo>
                        <a:pt x="1" y="1"/>
                      </a:moveTo>
                      <a:lnTo>
                        <a:pt x="5990" y="3479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4" name="Google Shape;815;p53">
                  <a:extLst>
                    <a:ext uri="{FF2B5EF4-FFF2-40B4-BE49-F238E27FC236}">
                      <a16:creationId xmlns:a16="http://schemas.microsoft.com/office/drawing/2014/main" id="{BFE52C9C-5BDB-4B79-A595-E998A3D6D0A2}"/>
                    </a:ext>
                  </a:extLst>
                </p:cNvPr>
                <p:cNvSpPr/>
                <p:nvPr/>
              </p:nvSpPr>
              <p:spPr>
                <a:xfrm>
                  <a:off x="5551225" y="1821913"/>
                  <a:ext cx="24700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502" extrusionOk="0">
                      <a:moveTo>
                        <a:pt x="579" y="0"/>
                      </a:moveTo>
                      <a:cubicBezTo>
                        <a:pt x="523" y="0"/>
                        <a:pt x="466" y="13"/>
                        <a:pt x="410" y="43"/>
                      </a:cubicBezTo>
                      <a:cubicBezTo>
                        <a:pt x="294" y="116"/>
                        <a:pt x="336" y="158"/>
                        <a:pt x="441" y="253"/>
                      </a:cubicBezTo>
                      <a:cubicBezTo>
                        <a:pt x="557" y="337"/>
                        <a:pt x="568" y="368"/>
                        <a:pt x="515" y="400"/>
                      </a:cubicBezTo>
                      <a:cubicBezTo>
                        <a:pt x="482" y="421"/>
                        <a:pt x="449" y="430"/>
                        <a:pt x="417" y="430"/>
                      </a:cubicBezTo>
                      <a:cubicBezTo>
                        <a:pt x="368" y="430"/>
                        <a:pt x="319" y="410"/>
                        <a:pt x="263" y="379"/>
                      </a:cubicBezTo>
                      <a:cubicBezTo>
                        <a:pt x="200" y="337"/>
                        <a:pt x="84" y="253"/>
                        <a:pt x="84" y="253"/>
                      </a:cubicBezTo>
                      <a:lnTo>
                        <a:pt x="0" y="295"/>
                      </a:lnTo>
                      <a:cubicBezTo>
                        <a:pt x="11" y="295"/>
                        <a:pt x="116" y="379"/>
                        <a:pt x="189" y="421"/>
                      </a:cubicBezTo>
                      <a:cubicBezTo>
                        <a:pt x="270" y="471"/>
                        <a:pt x="351" y="502"/>
                        <a:pt x="431" y="502"/>
                      </a:cubicBezTo>
                      <a:cubicBezTo>
                        <a:pt x="487" y="502"/>
                        <a:pt x="543" y="487"/>
                        <a:pt x="599" y="452"/>
                      </a:cubicBezTo>
                      <a:cubicBezTo>
                        <a:pt x="715" y="389"/>
                        <a:pt x="694" y="337"/>
                        <a:pt x="568" y="232"/>
                      </a:cubicBezTo>
                      <a:cubicBezTo>
                        <a:pt x="462" y="148"/>
                        <a:pt x="441" y="127"/>
                        <a:pt x="504" y="95"/>
                      </a:cubicBezTo>
                      <a:cubicBezTo>
                        <a:pt x="533" y="79"/>
                        <a:pt x="561" y="72"/>
                        <a:pt x="589" y="72"/>
                      </a:cubicBezTo>
                      <a:cubicBezTo>
                        <a:pt x="634" y="72"/>
                        <a:pt x="680" y="90"/>
                        <a:pt x="726" y="116"/>
                      </a:cubicBezTo>
                      <a:cubicBezTo>
                        <a:pt x="799" y="158"/>
                        <a:pt x="904" y="242"/>
                        <a:pt x="915" y="242"/>
                      </a:cubicBezTo>
                      <a:lnTo>
                        <a:pt x="988" y="200"/>
                      </a:lnTo>
                      <a:cubicBezTo>
                        <a:pt x="988" y="200"/>
                        <a:pt x="894" y="116"/>
                        <a:pt x="799" y="64"/>
                      </a:cubicBezTo>
                      <a:cubicBezTo>
                        <a:pt x="736" y="27"/>
                        <a:pt x="660" y="0"/>
                        <a:pt x="579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5" name="Google Shape;816;p53">
                  <a:extLst>
                    <a:ext uri="{FF2B5EF4-FFF2-40B4-BE49-F238E27FC236}">
                      <a16:creationId xmlns:a16="http://schemas.microsoft.com/office/drawing/2014/main" id="{F0E7141B-994E-4986-8AFE-59DC00F12923}"/>
                    </a:ext>
                  </a:extLst>
                </p:cNvPr>
                <p:cNvSpPr/>
                <p:nvPr/>
              </p:nvSpPr>
              <p:spPr>
                <a:xfrm>
                  <a:off x="5536250" y="1811938"/>
                  <a:ext cx="2577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611" extrusionOk="0">
                      <a:moveTo>
                        <a:pt x="568" y="1"/>
                      </a:moveTo>
                      <a:lnTo>
                        <a:pt x="253" y="179"/>
                      </a:lnTo>
                      <a:cubicBezTo>
                        <a:pt x="43" y="305"/>
                        <a:pt x="1" y="368"/>
                        <a:pt x="158" y="463"/>
                      </a:cubicBezTo>
                      <a:cubicBezTo>
                        <a:pt x="253" y="515"/>
                        <a:pt x="379" y="536"/>
                        <a:pt x="389" y="536"/>
                      </a:cubicBezTo>
                      <a:lnTo>
                        <a:pt x="347" y="557"/>
                      </a:lnTo>
                      <a:lnTo>
                        <a:pt x="442" y="610"/>
                      </a:lnTo>
                      <a:lnTo>
                        <a:pt x="1030" y="274"/>
                      </a:lnTo>
                      <a:lnTo>
                        <a:pt x="946" y="221"/>
                      </a:lnTo>
                      <a:lnTo>
                        <a:pt x="463" y="494"/>
                      </a:lnTo>
                      <a:cubicBezTo>
                        <a:pt x="452" y="494"/>
                        <a:pt x="347" y="473"/>
                        <a:pt x="253" y="431"/>
                      </a:cubicBezTo>
                      <a:cubicBezTo>
                        <a:pt x="148" y="358"/>
                        <a:pt x="179" y="326"/>
                        <a:pt x="347" y="232"/>
                      </a:cubicBezTo>
                      <a:lnTo>
                        <a:pt x="652" y="53"/>
                      </a:lnTo>
                      <a:lnTo>
                        <a:pt x="56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6" name="Google Shape;817;p53">
                  <a:extLst>
                    <a:ext uri="{FF2B5EF4-FFF2-40B4-BE49-F238E27FC236}">
                      <a16:creationId xmlns:a16="http://schemas.microsoft.com/office/drawing/2014/main" id="{CFD6C773-D14A-4985-AF44-A17CF0E0B6CD}"/>
                    </a:ext>
                  </a:extLst>
                </p:cNvPr>
                <p:cNvSpPr/>
                <p:nvPr/>
              </p:nvSpPr>
              <p:spPr>
                <a:xfrm>
                  <a:off x="5565675" y="1830488"/>
                  <a:ext cx="323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551" extrusionOk="0">
                      <a:moveTo>
                        <a:pt x="603" y="73"/>
                      </a:moveTo>
                      <a:cubicBezTo>
                        <a:pt x="651" y="73"/>
                        <a:pt x="698" y="85"/>
                        <a:pt x="746" y="109"/>
                      </a:cubicBezTo>
                      <a:cubicBezTo>
                        <a:pt x="788" y="141"/>
                        <a:pt x="851" y="193"/>
                        <a:pt x="872" y="204"/>
                      </a:cubicBezTo>
                      <a:lnTo>
                        <a:pt x="473" y="435"/>
                      </a:lnTo>
                      <a:cubicBezTo>
                        <a:pt x="463" y="435"/>
                        <a:pt x="347" y="414"/>
                        <a:pt x="253" y="361"/>
                      </a:cubicBezTo>
                      <a:cubicBezTo>
                        <a:pt x="190" y="319"/>
                        <a:pt x="158" y="267"/>
                        <a:pt x="347" y="162"/>
                      </a:cubicBezTo>
                      <a:cubicBezTo>
                        <a:pt x="444" y="104"/>
                        <a:pt x="525" y="73"/>
                        <a:pt x="603" y="73"/>
                      </a:cubicBezTo>
                      <a:close/>
                      <a:moveTo>
                        <a:pt x="581" y="0"/>
                      </a:moveTo>
                      <a:cubicBezTo>
                        <a:pt x="478" y="0"/>
                        <a:pt x="372" y="38"/>
                        <a:pt x="253" y="109"/>
                      </a:cubicBezTo>
                      <a:cubicBezTo>
                        <a:pt x="0" y="256"/>
                        <a:pt x="53" y="340"/>
                        <a:pt x="169" y="404"/>
                      </a:cubicBezTo>
                      <a:cubicBezTo>
                        <a:pt x="253" y="456"/>
                        <a:pt x="389" y="477"/>
                        <a:pt x="400" y="477"/>
                      </a:cubicBezTo>
                      <a:lnTo>
                        <a:pt x="358" y="498"/>
                      </a:lnTo>
                      <a:lnTo>
                        <a:pt x="452" y="551"/>
                      </a:lnTo>
                      <a:lnTo>
                        <a:pt x="1292" y="57"/>
                      </a:lnTo>
                      <a:lnTo>
                        <a:pt x="1208" y="15"/>
                      </a:lnTo>
                      <a:lnTo>
                        <a:pt x="946" y="162"/>
                      </a:lnTo>
                      <a:cubicBezTo>
                        <a:pt x="935" y="151"/>
                        <a:pt x="872" y="99"/>
                        <a:pt x="820" y="67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7" name="Google Shape;818;p53">
                  <a:extLst>
                    <a:ext uri="{FF2B5EF4-FFF2-40B4-BE49-F238E27FC236}">
                      <a16:creationId xmlns:a16="http://schemas.microsoft.com/office/drawing/2014/main" id="{E8117F09-9EA1-4D55-81F0-756EAE60163A}"/>
                    </a:ext>
                  </a:extLst>
                </p:cNvPr>
                <p:cNvSpPr/>
                <p:nvPr/>
              </p:nvSpPr>
              <p:spPr>
                <a:xfrm>
                  <a:off x="5633975" y="1867063"/>
                  <a:ext cx="29950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14" extrusionOk="0">
                      <a:moveTo>
                        <a:pt x="768" y="73"/>
                      </a:moveTo>
                      <a:cubicBezTo>
                        <a:pt x="826" y="73"/>
                        <a:pt x="876" y="89"/>
                        <a:pt x="925" y="117"/>
                      </a:cubicBezTo>
                      <a:cubicBezTo>
                        <a:pt x="1051" y="191"/>
                        <a:pt x="1051" y="275"/>
                        <a:pt x="778" y="422"/>
                      </a:cubicBezTo>
                      <a:cubicBezTo>
                        <a:pt x="636" y="508"/>
                        <a:pt x="534" y="544"/>
                        <a:pt x="449" y="544"/>
                      </a:cubicBezTo>
                      <a:cubicBezTo>
                        <a:pt x="388" y="544"/>
                        <a:pt x="336" y="526"/>
                        <a:pt x="283" y="496"/>
                      </a:cubicBezTo>
                      <a:cubicBezTo>
                        <a:pt x="157" y="422"/>
                        <a:pt x="157" y="348"/>
                        <a:pt x="399" y="201"/>
                      </a:cubicBezTo>
                      <a:cubicBezTo>
                        <a:pt x="566" y="112"/>
                        <a:pt x="678" y="73"/>
                        <a:pt x="768" y="73"/>
                      </a:cubicBezTo>
                      <a:close/>
                      <a:moveTo>
                        <a:pt x="745" y="1"/>
                      </a:moveTo>
                      <a:cubicBezTo>
                        <a:pt x="624" y="1"/>
                        <a:pt x="486" y="44"/>
                        <a:pt x="304" y="149"/>
                      </a:cubicBezTo>
                      <a:cubicBezTo>
                        <a:pt x="0" y="327"/>
                        <a:pt x="21" y="432"/>
                        <a:pt x="199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4"/>
                      </a:cubicBezTo>
                      <a:cubicBezTo>
                        <a:pt x="1198" y="296"/>
                        <a:pt x="1187" y="180"/>
                        <a:pt x="1009" y="75"/>
                      </a:cubicBezTo>
                      <a:cubicBezTo>
                        <a:pt x="925" y="29"/>
                        <a:pt x="841" y="1"/>
                        <a:pt x="745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8" name="Google Shape;819;p53">
                  <a:extLst>
                    <a:ext uri="{FF2B5EF4-FFF2-40B4-BE49-F238E27FC236}">
                      <a16:creationId xmlns:a16="http://schemas.microsoft.com/office/drawing/2014/main" id="{54093149-8112-40FD-A5FE-34029D326C38}"/>
                    </a:ext>
                  </a:extLst>
                </p:cNvPr>
                <p:cNvSpPr/>
                <p:nvPr/>
              </p:nvSpPr>
              <p:spPr>
                <a:xfrm>
                  <a:off x="5610325" y="1852388"/>
                  <a:ext cx="299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70" extrusionOk="0">
                      <a:moveTo>
                        <a:pt x="746" y="1"/>
                      </a:moveTo>
                      <a:lnTo>
                        <a:pt x="683" y="53"/>
                      </a:lnTo>
                      <a:cubicBezTo>
                        <a:pt x="694" y="53"/>
                        <a:pt x="820" y="95"/>
                        <a:pt x="925" y="158"/>
                      </a:cubicBezTo>
                      <a:cubicBezTo>
                        <a:pt x="1040" y="232"/>
                        <a:pt x="1051" y="274"/>
                        <a:pt x="967" y="326"/>
                      </a:cubicBezTo>
                      <a:cubicBezTo>
                        <a:pt x="925" y="349"/>
                        <a:pt x="875" y="358"/>
                        <a:pt x="827" y="358"/>
                      </a:cubicBezTo>
                      <a:cubicBezTo>
                        <a:pt x="766" y="358"/>
                        <a:pt x="708" y="344"/>
                        <a:pt x="673" y="326"/>
                      </a:cubicBezTo>
                      <a:lnTo>
                        <a:pt x="515" y="232"/>
                      </a:lnTo>
                      <a:lnTo>
                        <a:pt x="442" y="284"/>
                      </a:lnTo>
                      <a:lnTo>
                        <a:pt x="599" y="368"/>
                      </a:lnTo>
                      <a:cubicBezTo>
                        <a:pt x="683" y="431"/>
                        <a:pt x="725" y="494"/>
                        <a:pt x="620" y="547"/>
                      </a:cubicBezTo>
                      <a:cubicBezTo>
                        <a:pt x="570" y="577"/>
                        <a:pt x="519" y="593"/>
                        <a:pt x="468" y="593"/>
                      </a:cubicBezTo>
                      <a:cubicBezTo>
                        <a:pt x="412" y="593"/>
                        <a:pt x="355" y="575"/>
                        <a:pt x="295" y="536"/>
                      </a:cubicBezTo>
                      <a:cubicBezTo>
                        <a:pt x="179" y="473"/>
                        <a:pt x="85" y="389"/>
                        <a:pt x="85" y="389"/>
                      </a:cubicBezTo>
                      <a:lnTo>
                        <a:pt x="1" y="421"/>
                      </a:lnTo>
                      <a:cubicBezTo>
                        <a:pt x="1" y="431"/>
                        <a:pt x="95" y="515"/>
                        <a:pt x="221" y="589"/>
                      </a:cubicBezTo>
                      <a:cubicBezTo>
                        <a:pt x="313" y="643"/>
                        <a:pt x="399" y="669"/>
                        <a:pt x="482" y="669"/>
                      </a:cubicBezTo>
                      <a:cubicBezTo>
                        <a:pt x="561" y="669"/>
                        <a:pt x="638" y="645"/>
                        <a:pt x="715" y="599"/>
                      </a:cubicBezTo>
                      <a:cubicBezTo>
                        <a:pt x="841" y="526"/>
                        <a:pt x="820" y="473"/>
                        <a:pt x="767" y="410"/>
                      </a:cubicBezTo>
                      <a:lnTo>
                        <a:pt x="767" y="410"/>
                      </a:lnTo>
                      <a:cubicBezTo>
                        <a:pt x="783" y="416"/>
                        <a:pt x="825" y="426"/>
                        <a:pt x="879" y="426"/>
                      </a:cubicBezTo>
                      <a:cubicBezTo>
                        <a:pt x="933" y="426"/>
                        <a:pt x="998" y="416"/>
                        <a:pt x="1061" y="379"/>
                      </a:cubicBezTo>
                      <a:cubicBezTo>
                        <a:pt x="1198" y="295"/>
                        <a:pt x="1198" y="221"/>
                        <a:pt x="1009" y="116"/>
                      </a:cubicBezTo>
                      <a:cubicBezTo>
                        <a:pt x="893" y="43"/>
                        <a:pt x="757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9" name="Google Shape;820;p53">
                  <a:extLst>
                    <a:ext uri="{FF2B5EF4-FFF2-40B4-BE49-F238E27FC236}">
                      <a16:creationId xmlns:a16="http://schemas.microsoft.com/office/drawing/2014/main" id="{931E26E3-C755-4FBC-8B27-0B2E6A2729E1}"/>
                    </a:ext>
                  </a:extLst>
                </p:cNvPr>
                <p:cNvSpPr/>
                <p:nvPr/>
              </p:nvSpPr>
              <p:spPr>
                <a:xfrm>
                  <a:off x="5626625" y="18710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74"/>
                      </a:lnTo>
                      <a:lnTo>
                        <a:pt x="94" y="137"/>
                      </a:lnTo>
                      <a:lnTo>
                        <a:pt x="231" y="5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0" name="Google Shape;821;p53">
                  <a:extLst>
                    <a:ext uri="{FF2B5EF4-FFF2-40B4-BE49-F238E27FC236}">
                      <a16:creationId xmlns:a16="http://schemas.microsoft.com/office/drawing/2014/main" id="{956BB931-F58E-4148-92DD-B6AEE9CA0F34}"/>
                    </a:ext>
                  </a:extLst>
                </p:cNvPr>
                <p:cNvSpPr/>
                <p:nvPr/>
              </p:nvSpPr>
              <p:spPr>
                <a:xfrm>
                  <a:off x="5487650" y="1840038"/>
                  <a:ext cx="2605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610" extrusionOk="0">
                      <a:moveTo>
                        <a:pt x="568" y="0"/>
                      </a:moveTo>
                      <a:lnTo>
                        <a:pt x="264" y="180"/>
                      </a:lnTo>
                      <a:cubicBezTo>
                        <a:pt x="43" y="306"/>
                        <a:pt x="1" y="369"/>
                        <a:pt x="169" y="463"/>
                      </a:cubicBezTo>
                      <a:cubicBezTo>
                        <a:pt x="253" y="516"/>
                        <a:pt x="390" y="537"/>
                        <a:pt x="400" y="537"/>
                      </a:cubicBezTo>
                      <a:lnTo>
                        <a:pt x="358" y="558"/>
                      </a:lnTo>
                      <a:lnTo>
                        <a:pt x="453" y="610"/>
                      </a:lnTo>
                      <a:lnTo>
                        <a:pt x="1041" y="274"/>
                      </a:lnTo>
                      <a:lnTo>
                        <a:pt x="946" y="222"/>
                      </a:lnTo>
                      <a:lnTo>
                        <a:pt x="463" y="495"/>
                      </a:lnTo>
                      <a:cubicBezTo>
                        <a:pt x="463" y="495"/>
                        <a:pt x="348" y="484"/>
                        <a:pt x="264" y="432"/>
                      </a:cubicBezTo>
                      <a:cubicBezTo>
                        <a:pt x="148" y="369"/>
                        <a:pt x="190" y="327"/>
                        <a:pt x="348" y="232"/>
                      </a:cubicBezTo>
                      <a:lnTo>
                        <a:pt x="663" y="53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1" name="Google Shape;822;p53">
                  <a:extLst>
                    <a:ext uri="{FF2B5EF4-FFF2-40B4-BE49-F238E27FC236}">
                      <a16:creationId xmlns:a16="http://schemas.microsoft.com/office/drawing/2014/main" id="{51A036F2-FA4F-479C-A9CE-2069C3CA6A86}"/>
                    </a:ext>
                  </a:extLst>
                </p:cNvPr>
                <p:cNvSpPr/>
                <p:nvPr/>
              </p:nvSpPr>
              <p:spPr>
                <a:xfrm>
                  <a:off x="5517075" y="1858588"/>
                  <a:ext cx="326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2" extrusionOk="0">
                      <a:moveTo>
                        <a:pt x="595" y="76"/>
                      </a:moveTo>
                      <a:cubicBezTo>
                        <a:pt x="646" y="76"/>
                        <a:pt x="695" y="90"/>
                        <a:pt x="747" y="120"/>
                      </a:cubicBezTo>
                      <a:cubicBezTo>
                        <a:pt x="799" y="141"/>
                        <a:pt x="862" y="194"/>
                        <a:pt x="873" y="204"/>
                      </a:cubicBezTo>
                      <a:lnTo>
                        <a:pt x="474" y="446"/>
                      </a:lnTo>
                      <a:cubicBezTo>
                        <a:pt x="474" y="435"/>
                        <a:pt x="347" y="414"/>
                        <a:pt x="263" y="362"/>
                      </a:cubicBezTo>
                      <a:cubicBezTo>
                        <a:pt x="189" y="330"/>
                        <a:pt x="158" y="267"/>
                        <a:pt x="358" y="162"/>
                      </a:cubicBezTo>
                      <a:cubicBezTo>
                        <a:pt x="445" y="106"/>
                        <a:pt x="521" y="76"/>
                        <a:pt x="595" y="76"/>
                      </a:cubicBezTo>
                      <a:close/>
                      <a:moveTo>
                        <a:pt x="590" y="1"/>
                      </a:moveTo>
                      <a:cubicBezTo>
                        <a:pt x="488" y="1"/>
                        <a:pt x="383" y="38"/>
                        <a:pt x="263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63" y="456"/>
                        <a:pt x="400" y="477"/>
                        <a:pt x="410" y="477"/>
                      </a:cubicBezTo>
                      <a:lnTo>
                        <a:pt x="368" y="509"/>
                      </a:lnTo>
                      <a:lnTo>
                        <a:pt x="453" y="551"/>
                      </a:lnTo>
                      <a:lnTo>
                        <a:pt x="1303" y="57"/>
                      </a:lnTo>
                      <a:lnTo>
                        <a:pt x="1219" y="15"/>
                      </a:lnTo>
                      <a:lnTo>
                        <a:pt x="957" y="162"/>
                      </a:lnTo>
                      <a:cubicBezTo>
                        <a:pt x="936" y="152"/>
                        <a:pt x="873" y="99"/>
                        <a:pt x="820" y="68"/>
                      </a:cubicBezTo>
                      <a:cubicBezTo>
                        <a:pt x="743" y="23"/>
                        <a:pt x="668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2" name="Google Shape;823;p53">
                  <a:extLst>
                    <a:ext uri="{FF2B5EF4-FFF2-40B4-BE49-F238E27FC236}">
                      <a16:creationId xmlns:a16="http://schemas.microsoft.com/office/drawing/2014/main" id="{18E94C52-ACC6-45EE-912E-3F21B64A1B1B}"/>
                    </a:ext>
                  </a:extLst>
                </p:cNvPr>
                <p:cNvSpPr/>
                <p:nvPr/>
              </p:nvSpPr>
              <p:spPr>
                <a:xfrm>
                  <a:off x="5502875" y="1850088"/>
                  <a:ext cx="247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1" extrusionOk="0">
                      <a:moveTo>
                        <a:pt x="563" y="1"/>
                      </a:moveTo>
                      <a:cubicBezTo>
                        <a:pt x="511" y="1"/>
                        <a:pt x="460" y="12"/>
                        <a:pt x="411" y="40"/>
                      </a:cubicBezTo>
                      <a:cubicBezTo>
                        <a:pt x="295" y="114"/>
                        <a:pt x="327" y="166"/>
                        <a:pt x="442" y="250"/>
                      </a:cubicBezTo>
                      <a:cubicBezTo>
                        <a:pt x="558" y="345"/>
                        <a:pt x="568" y="366"/>
                        <a:pt x="505" y="397"/>
                      </a:cubicBezTo>
                      <a:cubicBezTo>
                        <a:pt x="471" y="418"/>
                        <a:pt x="439" y="428"/>
                        <a:pt x="406" y="428"/>
                      </a:cubicBezTo>
                      <a:cubicBezTo>
                        <a:pt x="358" y="428"/>
                        <a:pt x="310" y="408"/>
                        <a:pt x="253" y="376"/>
                      </a:cubicBezTo>
                      <a:cubicBezTo>
                        <a:pt x="190" y="334"/>
                        <a:pt x="85" y="250"/>
                        <a:pt x="75" y="250"/>
                      </a:cubicBezTo>
                      <a:lnTo>
                        <a:pt x="1" y="292"/>
                      </a:lnTo>
                      <a:cubicBezTo>
                        <a:pt x="1" y="292"/>
                        <a:pt x="106" y="376"/>
                        <a:pt x="180" y="429"/>
                      </a:cubicBezTo>
                      <a:cubicBezTo>
                        <a:pt x="265" y="471"/>
                        <a:pt x="347" y="500"/>
                        <a:pt x="428" y="500"/>
                      </a:cubicBezTo>
                      <a:cubicBezTo>
                        <a:pt x="486" y="500"/>
                        <a:pt x="543" y="485"/>
                        <a:pt x="600" y="450"/>
                      </a:cubicBezTo>
                      <a:cubicBezTo>
                        <a:pt x="715" y="387"/>
                        <a:pt x="684" y="334"/>
                        <a:pt x="568" y="240"/>
                      </a:cubicBezTo>
                      <a:cubicBezTo>
                        <a:pt x="463" y="145"/>
                        <a:pt x="442" y="124"/>
                        <a:pt x="495" y="93"/>
                      </a:cubicBezTo>
                      <a:cubicBezTo>
                        <a:pt x="523" y="77"/>
                        <a:pt x="553" y="70"/>
                        <a:pt x="582" y="70"/>
                      </a:cubicBezTo>
                      <a:cubicBezTo>
                        <a:pt x="629" y="70"/>
                        <a:pt x="676" y="88"/>
                        <a:pt x="715" y="114"/>
                      </a:cubicBezTo>
                      <a:cubicBezTo>
                        <a:pt x="799" y="156"/>
                        <a:pt x="905" y="240"/>
                        <a:pt x="905" y="250"/>
                      </a:cubicBezTo>
                      <a:lnTo>
                        <a:pt x="989" y="208"/>
                      </a:lnTo>
                      <a:cubicBezTo>
                        <a:pt x="978" y="198"/>
                        <a:pt x="884" y="114"/>
                        <a:pt x="799" y="61"/>
                      </a:cubicBezTo>
                      <a:cubicBezTo>
                        <a:pt x="729" y="29"/>
                        <a:pt x="646" y="1"/>
                        <a:pt x="563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3" name="Google Shape;824;p53">
                  <a:extLst>
                    <a:ext uri="{FF2B5EF4-FFF2-40B4-BE49-F238E27FC236}">
                      <a16:creationId xmlns:a16="http://schemas.microsoft.com/office/drawing/2014/main" id="{656DFD43-A6AB-411A-ABC7-73EB6ED9FE2F}"/>
                    </a:ext>
                  </a:extLst>
                </p:cNvPr>
                <p:cNvSpPr/>
                <p:nvPr/>
              </p:nvSpPr>
              <p:spPr>
                <a:xfrm>
                  <a:off x="5585625" y="18951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66" y="73"/>
                      </a:moveTo>
                      <a:cubicBezTo>
                        <a:pt x="826" y="73"/>
                        <a:pt x="876" y="89"/>
                        <a:pt x="926" y="118"/>
                      </a:cubicBezTo>
                      <a:cubicBezTo>
                        <a:pt x="1052" y="202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58" y="422"/>
                        <a:pt x="158" y="349"/>
                        <a:pt x="400" y="202"/>
                      </a:cubicBezTo>
                      <a:cubicBezTo>
                        <a:pt x="560" y="112"/>
                        <a:pt x="674" y="73"/>
                        <a:pt x="766" y="73"/>
                      </a:cubicBezTo>
                      <a:close/>
                      <a:moveTo>
                        <a:pt x="739" y="1"/>
                      </a:moveTo>
                      <a:cubicBezTo>
                        <a:pt x="619" y="1"/>
                        <a:pt x="480" y="44"/>
                        <a:pt x="305" y="149"/>
                      </a:cubicBezTo>
                      <a:cubicBezTo>
                        <a:pt x="1" y="328"/>
                        <a:pt x="22" y="433"/>
                        <a:pt x="200" y="538"/>
                      </a:cubicBezTo>
                      <a:cubicBezTo>
                        <a:pt x="281" y="586"/>
                        <a:pt x="366" y="614"/>
                        <a:pt x="463" y="614"/>
                      </a:cubicBezTo>
                      <a:cubicBezTo>
                        <a:pt x="579" y="614"/>
                        <a:pt x="712" y="573"/>
                        <a:pt x="873" y="475"/>
                      </a:cubicBezTo>
                      <a:cubicBezTo>
                        <a:pt x="1199" y="296"/>
                        <a:pt x="1188" y="181"/>
                        <a:pt x="999" y="76"/>
                      </a:cubicBezTo>
                      <a:cubicBezTo>
                        <a:pt x="919" y="29"/>
                        <a:pt x="835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4" name="Google Shape;825;p53">
                  <a:extLst>
                    <a:ext uri="{FF2B5EF4-FFF2-40B4-BE49-F238E27FC236}">
                      <a16:creationId xmlns:a16="http://schemas.microsoft.com/office/drawing/2014/main" id="{0124A794-0ABD-4D2F-8D1D-25AEC749EAA9}"/>
                    </a:ext>
                  </a:extLst>
                </p:cNvPr>
                <p:cNvSpPr/>
                <p:nvPr/>
              </p:nvSpPr>
              <p:spPr>
                <a:xfrm>
                  <a:off x="5578000" y="18991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106" y="137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5" name="Google Shape;826;p53">
                  <a:extLst>
                    <a:ext uri="{FF2B5EF4-FFF2-40B4-BE49-F238E27FC236}">
                      <a16:creationId xmlns:a16="http://schemas.microsoft.com/office/drawing/2014/main" id="{81AE69F1-BF2D-45A3-BFE7-3FE8B99FB3C2}"/>
                    </a:ext>
                  </a:extLst>
                </p:cNvPr>
                <p:cNvSpPr/>
                <p:nvPr/>
              </p:nvSpPr>
              <p:spPr>
                <a:xfrm>
                  <a:off x="5564350" y="1882863"/>
                  <a:ext cx="23950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99" extrusionOk="0">
                      <a:moveTo>
                        <a:pt x="852" y="1"/>
                      </a:moveTo>
                      <a:lnTo>
                        <a:pt x="74" y="200"/>
                      </a:lnTo>
                      <a:lnTo>
                        <a:pt x="1" y="242"/>
                      </a:lnTo>
                      <a:lnTo>
                        <a:pt x="390" y="463"/>
                      </a:lnTo>
                      <a:lnTo>
                        <a:pt x="232" y="547"/>
                      </a:lnTo>
                      <a:lnTo>
                        <a:pt x="327" y="599"/>
                      </a:lnTo>
                      <a:lnTo>
                        <a:pt x="474" y="515"/>
                      </a:lnTo>
                      <a:lnTo>
                        <a:pt x="579" y="568"/>
                      </a:lnTo>
                      <a:lnTo>
                        <a:pt x="652" y="526"/>
                      </a:lnTo>
                      <a:lnTo>
                        <a:pt x="558" y="463"/>
                      </a:lnTo>
                      <a:lnTo>
                        <a:pt x="799" y="326"/>
                      </a:lnTo>
                      <a:lnTo>
                        <a:pt x="705" y="274"/>
                      </a:lnTo>
                      <a:lnTo>
                        <a:pt x="463" y="410"/>
                      </a:lnTo>
                      <a:lnTo>
                        <a:pt x="180" y="253"/>
                      </a:lnTo>
                      <a:lnTo>
                        <a:pt x="957" y="64"/>
                      </a:lnTo>
                      <a:lnTo>
                        <a:pt x="852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6" name="Google Shape;827;p53">
                  <a:extLst>
                    <a:ext uri="{FF2B5EF4-FFF2-40B4-BE49-F238E27FC236}">
                      <a16:creationId xmlns:a16="http://schemas.microsoft.com/office/drawing/2014/main" id="{4B77D864-E305-4CA7-9370-0867301B1CF5}"/>
                    </a:ext>
                  </a:extLst>
                </p:cNvPr>
                <p:cNvSpPr/>
                <p:nvPr/>
              </p:nvSpPr>
              <p:spPr>
                <a:xfrm>
                  <a:off x="5439325" y="1868163"/>
                  <a:ext cx="257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620" extrusionOk="0">
                      <a:moveTo>
                        <a:pt x="568" y="0"/>
                      </a:moveTo>
                      <a:lnTo>
                        <a:pt x="263" y="178"/>
                      </a:lnTo>
                      <a:cubicBezTo>
                        <a:pt x="42" y="304"/>
                        <a:pt x="0" y="367"/>
                        <a:pt x="168" y="473"/>
                      </a:cubicBezTo>
                      <a:cubicBezTo>
                        <a:pt x="252" y="515"/>
                        <a:pt x="389" y="536"/>
                        <a:pt x="400" y="536"/>
                      </a:cubicBezTo>
                      <a:lnTo>
                        <a:pt x="358" y="568"/>
                      </a:lnTo>
                      <a:lnTo>
                        <a:pt x="442" y="620"/>
                      </a:lnTo>
                      <a:lnTo>
                        <a:pt x="1030" y="273"/>
                      </a:lnTo>
                      <a:lnTo>
                        <a:pt x="946" y="220"/>
                      </a:lnTo>
                      <a:lnTo>
                        <a:pt x="463" y="494"/>
                      </a:lnTo>
                      <a:cubicBezTo>
                        <a:pt x="463" y="494"/>
                        <a:pt x="347" y="483"/>
                        <a:pt x="252" y="430"/>
                      </a:cubicBezTo>
                      <a:cubicBezTo>
                        <a:pt x="147" y="367"/>
                        <a:pt x="179" y="325"/>
                        <a:pt x="347" y="231"/>
                      </a:cubicBezTo>
                      <a:lnTo>
                        <a:pt x="652" y="52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7" name="Google Shape;828;p53">
                  <a:extLst>
                    <a:ext uri="{FF2B5EF4-FFF2-40B4-BE49-F238E27FC236}">
                      <a16:creationId xmlns:a16="http://schemas.microsoft.com/office/drawing/2014/main" id="{A0F34D22-30D0-4720-86C8-E797B6E30246}"/>
                    </a:ext>
                  </a:extLst>
                </p:cNvPr>
                <p:cNvSpPr/>
                <p:nvPr/>
              </p:nvSpPr>
              <p:spPr>
                <a:xfrm>
                  <a:off x="5468750" y="1886688"/>
                  <a:ext cx="325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562" extrusionOk="0">
                      <a:moveTo>
                        <a:pt x="594" y="76"/>
                      </a:moveTo>
                      <a:cubicBezTo>
                        <a:pt x="645" y="76"/>
                        <a:pt x="695" y="91"/>
                        <a:pt x="746" y="121"/>
                      </a:cubicBezTo>
                      <a:cubicBezTo>
                        <a:pt x="799" y="152"/>
                        <a:pt x="862" y="194"/>
                        <a:pt x="873" y="205"/>
                      </a:cubicBezTo>
                      <a:lnTo>
                        <a:pt x="473" y="446"/>
                      </a:lnTo>
                      <a:cubicBezTo>
                        <a:pt x="462" y="436"/>
                        <a:pt x="347" y="415"/>
                        <a:pt x="263" y="373"/>
                      </a:cubicBezTo>
                      <a:cubicBezTo>
                        <a:pt x="189" y="331"/>
                        <a:pt x="158" y="278"/>
                        <a:pt x="347" y="163"/>
                      </a:cubicBezTo>
                      <a:cubicBezTo>
                        <a:pt x="440" y="106"/>
                        <a:pt x="519" y="76"/>
                        <a:pt x="594" y="76"/>
                      </a:cubicBezTo>
                      <a:close/>
                      <a:moveTo>
                        <a:pt x="581" y="0"/>
                      </a:moveTo>
                      <a:cubicBezTo>
                        <a:pt x="477" y="0"/>
                        <a:pt x="372" y="38"/>
                        <a:pt x="252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52" y="457"/>
                        <a:pt x="389" y="478"/>
                        <a:pt x="399" y="488"/>
                      </a:cubicBezTo>
                      <a:lnTo>
                        <a:pt x="357" y="509"/>
                      </a:lnTo>
                      <a:lnTo>
                        <a:pt x="452" y="562"/>
                      </a:lnTo>
                      <a:lnTo>
                        <a:pt x="1303" y="68"/>
                      </a:lnTo>
                      <a:lnTo>
                        <a:pt x="1209" y="16"/>
                      </a:lnTo>
                      <a:lnTo>
                        <a:pt x="946" y="163"/>
                      </a:lnTo>
                      <a:cubicBezTo>
                        <a:pt x="936" y="152"/>
                        <a:pt x="873" y="100"/>
                        <a:pt x="820" y="68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8" name="Google Shape;829;p53">
                  <a:extLst>
                    <a:ext uri="{FF2B5EF4-FFF2-40B4-BE49-F238E27FC236}">
                      <a16:creationId xmlns:a16="http://schemas.microsoft.com/office/drawing/2014/main" id="{C72FC77B-B682-4019-8B9F-2E2ED2FF223B}"/>
                    </a:ext>
                  </a:extLst>
                </p:cNvPr>
                <p:cNvSpPr/>
                <p:nvPr/>
              </p:nvSpPr>
              <p:spPr>
                <a:xfrm>
                  <a:off x="5454300" y="1878213"/>
                  <a:ext cx="249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03" extrusionOk="0">
                      <a:moveTo>
                        <a:pt x="566" y="0"/>
                      </a:moveTo>
                      <a:cubicBezTo>
                        <a:pt x="515" y="0"/>
                        <a:pt x="462" y="12"/>
                        <a:pt x="410" y="39"/>
                      </a:cubicBezTo>
                      <a:cubicBezTo>
                        <a:pt x="295" y="113"/>
                        <a:pt x="337" y="166"/>
                        <a:pt x="452" y="250"/>
                      </a:cubicBezTo>
                      <a:cubicBezTo>
                        <a:pt x="557" y="344"/>
                        <a:pt x="578" y="365"/>
                        <a:pt x="515" y="407"/>
                      </a:cubicBezTo>
                      <a:cubicBezTo>
                        <a:pt x="484" y="422"/>
                        <a:pt x="455" y="429"/>
                        <a:pt x="425" y="429"/>
                      </a:cubicBezTo>
                      <a:cubicBezTo>
                        <a:pt x="374" y="429"/>
                        <a:pt x="323" y="409"/>
                        <a:pt x="263" y="376"/>
                      </a:cubicBezTo>
                      <a:cubicBezTo>
                        <a:pt x="200" y="344"/>
                        <a:pt x="95" y="260"/>
                        <a:pt x="85" y="250"/>
                      </a:cubicBezTo>
                      <a:lnTo>
                        <a:pt x="1" y="292"/>
                      </a:lnTo>
                      <a:cubicBezTo>
                        <a:pt x="11" y="302"/>
                        <a:pt x="116" y="386"/>
                        <a:pt x="190" y="428"/>
                      </a:cubicBezTo>
                      <a:cubicBezTo>
                        <a:pt x="266" y="475"/>
                        <a:pt x="346" y="502"/>
                        <a:pt x="426" y="502"/>
                      </a:cubicBezTo>
                      <a:cubicBezTo>
                        <a:pt x="488" y="502"/>
                        <a:pt x="550" y="486"/>
                        <a:pt x="610" y="449"/>
                      </a:cubicBezTo>
                      <a:cubicBezTo>
                        <a:pt x="715" y="386"/>
                        <a:pt x="694" y="334"/>
                        <a:pt x="568" y="239"/>
                      </a:cubicBezTo>
                      <a:cubicBezTo>
                        <a:pt x="463" y="155"/>
                        <a:pt x="452" y="123"/>
                        <a:pt x="505" y="92"/>
                      </a:cubicBezTo>
                      <a:cubicBezTo>
                        <a:pt x="533" y="75"/>
                        <a:pt x="561" y="69"/>
                        <a:pt x="589" y="69"/>
                      </a:cubicBezTo>
                      <a:cubicBezTo>
                        <a:pt x="634" y="69"/>
                        <a:pt x="680" y="87"/>
                        <a:pt x="725" y="113"/>
                      </a:cubicBezTo>
                      <a:cubicBezTo>
                        <a:pt x="799" y="155"/>
                        <a:pt x="914" y="239"/>
                        <a:pt x="914" y="250"/>
                      </a:cubicBezTo>
                      <a:lnTo>
                        <a:pt x="998" y="208"/>
                      </a:lnTo>
                      <a:cubicBezTo>
                        <a:pt x="988" y="197"/>
                        <a:pt x="893" y="123"/>
                        <a:pt x="799" y="71"/>
                      </a:cubicBezTo>
                      <a:cubicBezTo>
                        <a:pt x="734" y="31"/>
                        <a:pt x="652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9" name="Google Shape;830;p53">
                  <a:extLst>
                    <a:ext uri="{FF2B5EF4-FFF2-40B4-BE49-F238E27FC236}">
                      <a16:creationId xmlns:a16="http://schemas.microsoft.com/office/drawing/2014/main" id="{49D8FF82-4402-4EE9-8283-116C37DF1ADF}"/>
                    </a:ext>
                  </a:extLst>
                </p:cNvPr>
                <p:cNvSpPr/>
                <p:nvPr/>
              </p:nvSpPr>
              <p:spPr>
                <a:xfrm>
                  <a:off x="5516025" y="1908613"/>
                  <a:ext cx="2892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568" extrusionOk="0">
                      <a:moveTo>
                        <a:pt x="673" y="0"/>
                      </a:moveTo>
                      <a:lnTo>
                        <a:pt x="589" y="42"/>
                      </a:lnTo>
                      <a:lnTo>
                        <a:pt x="978" y="273"/>
                      </a:lnTo>
                      <a:lnTo>
                        <a:pt x="957" y="294"/>
                      </a:lnTo>
                      <a:lnTo>
                        <a:pt x="0" y="494"/>
                      </a:lnTo>
                      <a:lnTo>
                        <a:pt x="63" y="568"/>
                      </a:lnTo>
                      <a:lnTo>
                        <a:pt x="1041" y="346"/>
                      </a:lnTo>
                      <a:lnTo>
                        <a:pt x="1156" y="273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0" name="Google Shape;831;p53">
                  <a:extLst>
                    <a:ext uri="{FF2B5EF4-FFF2-40B4-BE49-F238E27FC236}">
                      <a16:creationId xmlns:a16="http://schemas.microsoft.com/office/drawing/2014/main" id="{8B4AB1BE-A72F-4D22-AF1C-139552742B19}"/>
                    </a:ext>
                  </a:extLst>
                </p:cNvPr>
                <p:cNvSpPr/>
                <p:nvPr/>
              </p:nvSpPr>
              <p:spPr>
                <a:xfrm>
                  <a:off x="5537300" y="1923363"/>
                  <a:ext cx="29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618" extrusionOk="0">
                      <a:moveTo>
                        <a:pt x="751" y="72"/>
                      </a:moveTo>
                      <a:cubicBezTo>
                        <a:pt x="811" y="72"/>
                        <a:pt x="863" y="90"/>
                        <a:pt x="914" y="125"/>
                      </a:cubicBezTo>
                      <a:cubicBezTo>
                        <a:pt x="1051" y="198"/>
                        <a:pt x="1040" y="272"/>
                        <a:pt x="778" y="419"/>
                      </a:cubicBezTo>
                      <a:cubicBezTo>
                        <a:pt x="637" y="505"/>
                        <a:pt x="531" y="541"/>
                        <a:pt x="443" y="541"/>
                      </a:cubicBezTo>
                      <a:cubicBezTo>
                        <a:pt x="380" y="541"/>
                        <a:pt x="326" y="523"/>
                        <a:pt x="274" y="492"/>
                      </a:cubicBezTo>
                      <a:cubicBezTo>
                        <a:pt x="158" y="419"/>
                        <a:pt x="148" y="345"/>
                        <a:pt x="400" y="198"/>
                      </a:cubicBezTo>
                      <a:cubicBezTo>
                        <a:pt x="555" y="111"/>
                        <a:pt x="663" y="72"/>
                        <a:pt x="751" y="72"/>
                      </a:cubicBezTo>
                      <a:close/>
                      <a:moveTo>
                        <a:pt x="746" y="0"/>
                      </a:moveTo>
                      <a:cubicBezTo>
                        <a:pt x="623" y="0"/>
                        <a:pt x="479" y="44"/>
                        <a:pt x="295" y="146"/>
                      </a:cubicBezTo>
                      <a:cubicBezTo>
                        <a:pt x="1" y="324"/>
                        <a:pt x="11" y="440"/>
                        <a:pt x="190" y="545"/>
                      </a:cubicBezTo>
                      <a:cubicBezTo>
                        <a:pt x="273" y="591"/>
                        <a:pt x="357" y="617"/>
                        <a:pt x="450" y="617"/>
                      </a:cubicBezTo>
                      <a:cubicBezTo>
                        <a:pt x="568" y="617"/>
                        <a:pt x="702" y="576"/>
                        <a:pt x="872" y="482"/>
                      </a:cubicBezTo>
                      <a:cubicBezTo>
                        <a:pt x="1188" y="293"/>
                        <a:pt x="1188" y="177"/>
                        <a:pt x="998" y="72"/>
                      </a:cubicBezTo>
                      <a:cubicBezTo>
                        <a:pt x="921" y="26"/>
                        <a:pt x="840" y="0"/>
                        <a:pt x="74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1" name="Google Shape;832;p53">
                  <a:extLst>
                    <a:ext uri="{FF2B5EF4-FFF2-40B4-BE49-F238E27FC236}">
                      <a16:creationId xmlns:a16="http://schemas.microsoft.com/office/drawing/2014/main" id="{9C6C8E8B-2322-4D57-B82D-3D24582FA0A4}"/>
                    </a:ext>
                  </a:extLst>
                </p:cNvPr>
                <p:cNvSpPr/>
                <p:nvPr/>
              </p:nvSpPr>
              <p:spPr>
                <a:xfrm>
                  <a:off x="5529675" y="19272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96" y="138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2" name="Google Shape;833;p53">
                  <a:extLst>
                    <a:ext uri="{FF2B5EF4-FFF2-40B4-BE49-F238E27FC236}">
                      <a16:creationId xmlns:a16="http://schemas.microsoft.com/office/drawing/2014/main" id="{9CB8C9F5-DFFB-4BD3-9B1D-AC89B8A508DF}"/>
                    </a:ext>
                  </a:extLst>
                </p:cNvPr>
                <p:cNvSpPr/>
                <p:nvPr/>
              </p:nvSpPr>
              <p:spPr>
                <a:xfrm>
                  <a:off x="5390725" y="1896238"/>
                  <a:ext cx="260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22" extrusionOk="0">
                      <a:moveTo>
                        <a:pt x="578" y="1"/>
                      </a:moveTo>
                      <a:lnTo>
                        <a:pt x="263" y="180"/>
                      </a:lnTo>
                      <a:cubicBezTo>
                        <a:pt x="43" y="316"/>
                        <a:pt x="1" y="379"/>
                        <a:pt x="169" y="474"/>
                      </a:cubicBezTo>
                      <a:cubicBezTo>
                        <a:pt x="253" y="526"/>
                        <a:pt x="389" y="537"/>
                        <a:pt x="400" y="537"/>
                      </a:cubicBezTo>
                      <a:lnTo>
                        <a:pt x="358" y="568"/>
                      </a:lnTo>
                      <a:lnTo>
                        <a:pt x="452" y="621"/>
                      </a:lnTo>
                      <a:lnTo>
                        <a:pt x="1041" y="274"/>
                      </a:lnTo>
                      <a:lnTo>
                        <a:pt x="957" y="222"/>
                      </a:lnTo>
                      <a:lnTo>
                        <a:pt x="473" y="505"/>
                      </a:lnTo>
                      <a:cubicBezTo>
                        <a:pt x="463" y="495"/>
                        <a:pt x="347" y="484"/>
                        <a:pt x="263" y="432"/>
                      </a:cubicBezTo>
                      <a:cubicBezTo>
                        <a:pt x="148" y="369"/>
                        <a:pt x="190" y="327"/>
                        <a:pt x="358" y="232"/>
                      </a:cubicBezTo>
                      <a:lnTo>
                        <a:pt x="662" y="54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3" name="Google Shape;834;p53">
                  <a:extLst>
                    <a:ext uri="{FF2B5EF4-FFF2-40B4-BE49-F238E27FC236}">
                      <a16:creationId xmlns:a16="http://schemas.microsoft.com/office/drawing/2014/main" id="{09C503BB-75DE-4F00-AB16-1EC3484F8D13}"/>
                    </a:ext>
                  </a:extLst>
                </p:cNvPr>
                <p:cNvSpPr/>
                <p:nvPr/>
              </p:nvSpPr>
              <p:spPr>
                <a:xfrm>
                  <a:off x="5405975" y="1906388"/>
                  <a:ext cx="247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0" extrusionOk="0">
                      <a:moveTo>
                        <a:pt x="568" y="0"/>
                      </a:moveTo>
                      <a:cubicBezTo>
                        <a:pt x="514" y="0"/>
                        <a:pt x="460" y="14"/>
                        <a:pt x="410" y="47"/>
                      </a:cubicBezTo>
                      <a:cubicBezTo>
                        <a:pt x="295" y="110"/>
                        <a:pt x="326" y="162"/>
                        <a:pt x="442" y="257"/>
                      </a:cubicBezTo>
                      <a:cubicBezTo>
                        <a:pt x="557" y="341"/>
                        <a:pt x="568" y="362"/>
                        <a:pt x="505" y="404"/>
                      </a:cubicBezTo>
                      <a:cubicBezTo>
                        <a:pt x="475" y="421"/>
                        <a:pt x="446" y="429"/>
                        <a:pt x="415" y="429"/>
                      </a:cubicBezTo>
                      <a:cubicBezTo>
                        <a:pt x="367" y="429"/>
                        <a:pt x="316" y="410"/>
                        <a:pt x="253" y="372"/>
                      </a:cubicBezTo>
                      <a:cubicBezTo>
                        <a:pt x="200" y="341"/>
                        <a:pt x="84" y="257"/>
                        <a:pt x="84" y="246"/>
                      </a:cubicBezTo>
                      <a:lnTo>
                        <a:pt x="0" y="288"/>
                      </a:lnTo>
                      <a:cubicBezTo>
                        <a:pt x="0" y="299"/>
                        <a:pt x="105" y="383"/>
                        <a:pt x="179" y="425"/>
                      </a:cubicBezTo>
                      <a:cubicBezTo>
                        <a:pt x="261" y="473"/>
                        <a:pt x="341" y="500"/>
                        <a:pt x="418" y="500"/>
                      </a:cubicBezTo>
                      <a:cubicBezTo>
                        <a:pt x="479" y="500"/>
                        <a:pt x="539" y="483"/>
                        <a:pt x="599" y="446"/>
                      </a:cubicBezTo>
                      <a:cubicBezTo>
                        <a:pt x="715" y="383"/>
                        <a:pt x="694" y="330"/>
                        <a:pt x="568" y="236"/>
                      </a:cubicBezTo>
                      <a:cubicBezTo>
                        <a:pt x="463" y="152"/>
                        <a:pt x="442" y="120"/>
                        <a:pt x="505" y="89"/>
                      </a:cubicBezTo>
                      <a:cubicBezTo>
                        <a:pt x="529" y="73"/>
                        <a:pt x="556" y="66"/>
                        <a:pt x="584" y="66"/>
                      </a:cubicBezTo>
                      <a:cubicBezTo>
                        <a:pt x="630" y="66"/>
                        <a:pt x="680" y="84"/>
                        <a:pt x="725" y="110"/>
                      </a:cubicBezTo>
                      <a:cubicBezTo>
                        <a:pt x="799" y="152"/>
                        <a:pt x="904" y="236"/>
                        <a:pt x="914" y="246"/>
                      </a:cubicBezTo>
                      <a:lnTo>
                        <a:pt x="988" y="204"/>
                      </a:lnTo>
                      <a:cubicBezTo>
                        <a:pt x="988" y="194"/>
                        <a:pt x="883" y="120"/>
                        <a:pt x="799" y="68"/>
                      </a:cubicBezTo>
                      <a:cubicBezTo>
                        <a:pt x="729" y="30"/>
                        <a:pt x="649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4" name="Google Shape;835;p53">
                  <a:extLst>
                    <a:ext uri="{FF2B5EF4-FFF2-40B4-BE49-F238E27FC236}">
                      <a16:creationId xmlns:a16="http://schemas.microsoft.com/office/drawing/2014/main" id="{7E5C8ADE-3B2E-4A22-8640-9B3262E5C7A3}"/>
                    </a:ext>
                  </a:extLst>
                </p:cNvPr>
                <p:cNvSpPr/>
                <p:nvPr/>
              </p:nvSpPr>
              <p:spPr>
                <a:xfrm>
                  <a:off x="5420400" y="1914913"/>
                  <a:ext cx="32350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57" extrusionOk="0">
                      <a:moveTo>
                        <a:pt x="602" y="74"/>
                      </a:moveTo>
                      <a:cubicBezTo>
                        <a:pt x="651" y="74"/>
                        <a:pt x="698" y="87"/>
                        <a:pt x="747" y="115"/>
                      </a:cubicBezTo>
                      <a:cubicBezTo>
                        <a:pt x="789" y="147"/>
                        <a:pt x="852" y="189"/>
                        <a:pt x="873" y="210"/>
                      </a:cubicBezTo>
                      <a:lnTo>
                        <a:pt x="474" y="442"/>
                      </a:lnTo>
                      <a:cubicBezTo>
                        <a:pt x="463" y="442"/>
                        <a:pt x="337" y="421"/>
                        <a:pt x="253" y="368"/>
                      </a:cubicBezTo>
                      <a:cubicBezTo>
                        <a:pt x="180" y="326"/>
                        <a:pt x="159" y="274"/>
                        <a:pt x="348" y="158"/>
                      </a:cubicBezTo>
                      <a:cubicBezTo>
                        <a:pt x="444" y="106"/>
                        <a:pt x="525" y="74"/>
                        <a:pt x="602" y="74"/>
                      </a:cubicBezTo>
                      <a:close/>
                      <a:moveTo>
                        <a:pt x="576" y="0"/>
                      </a:moveTo>
                      <a:cubicBezTo>
                        <a:pt x="475" y="0"/>
                        <a:pt x="371" y="35"/>
                        <a:pt x="253" y="105"/>
                      </a:cubicBezTo>
                      <a:cubicBezTo>
                        <a:pt x="1" y="253"/>
                        <a:pt x="43" y="337"/>
                        <a:pt x="169" y="410"/>
                      </a:cubicBezTo>
                      <a:cubicBezTo>
                        <a:pt x="253" y="463"/>
                        <a:pt x="390" y="484"/>
                        <a:pt x="400" y="484"/>
                      </a:cubicBezTo>
                      <a:lnTo>
                        <a:pt x="358" y="505"/>
                      </a:lnTo>
                      <a:lnTo>
                        <a:pt x="442" y="557"/>
                      </a:lnTo>
                      <a:lnTo>
                        <a:pt x="1294" y="63"/>
                      </a:lnTo>
                      <a:lnTo>
                        <a:pt x="1210" y="10"/>
                      </a:lnTo>
                      <a:lnTo>
                        <a:pt x="946" y="158"/>
                      </a:lnTo>
                      <a:cubicBezTo>
                        <a:pt x="936" y="147"/>
                        <a:pt x="862" y="94"/>
                        <a:pt x="810" y="63"/>
                      </a:cubicBezTo>
                      <a:cubicBezTo>
                        <a:pt x="732" y="22"/>
                        <a:pt x="655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5" name="Google Shape;836;p53">
                  <a:extLst>
                    <a:ext uri="{FF2B5EF4-FFF2-40B4-BE49-F238E27FC236}">
                      <a16:creationId xmlns:a16="http://schemas.microsoft.com/office/drawing/2014/main" id="{D065531B-2490-439D-80A1-3D8C0AACBFE7}"/>
                    </a:ext>
                  </a:extLst>
                </p:cNvPr>
                <p:cNvSpPr/>
                <p:nvPr/>
              </p:nvSpPr>
              <p:spPr>
                <a:xfrm>
                  <a:off x="5488700" y="1951463"/>
                  <a:ext cx="299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8" extrusionOk="0">
                      <a:moveTo>
                        <a:pt x="759" y="77"/>
                      </a:moveTo>
                      <a:cubicBezTo>
                        <a:pt x="821" y="77"/>
                        <a:pt x="874" y="95"/>
                        <a:pt x="925" y="124"/>
                      </a:cubicBezTo>
                      <a:cubicBezTo>
                        <a:pt x="1051" y="198"/>
                        <a:pt x="1041" y="272"/>
                        <a:pt x="778" y="430"/>
                      </a:cubicBezTo>
                      <a:cubicBezTo>
                        <a:pt x="639" y="508"/>
                        <a:pt x="538" y="541"/>
                        <a:pt x="453" y="541"/>
                      </a:cubicBezTo>
                      <a:cubicBezTo>
                        <a:pt x="391" y="541"/>
                        <a:pt x="338" y="524"/>
                        <a:pt x="285" y="493"/>
                      </a:cubicBezTo>
                      <a:cubicBezTo>
                        <a:pt x="159" y="419"/>
                        <a:pt x="159" y="346"/>
                        <a:pt x="400" y="208"/>
                      </a:cubicBezTo>
                      <a:cubicBezTo>
                        <a:pt x="556" y="115"/>
                        <a:pt x="668" y="77"/>
                        <a:pt x="759" y="77"/>
                      </a:cubicBezTo>
                      <a:close/>
                      <a:moveTo>
                        <a:pt x="752" y="1"/>
                      </a:moveTo>
                      <a:cubicBezTo>
                        <a:pt x="630" y="1"/>
                        <a:pt x="490" y="45"/>
                        <a:pt x="306" y="145"/>
                      </a:cubicBezTo>
                      <a:cubicBezTo>
                        <a:pt x="1" y="324"/>
                        <a:pt x="22" y="440"/>
                        <a:pt x="201" y="545"/>
                      </a:cubicBezTo>
                      <a:cubicBezTo>
                        <a:pt x="279" y="591"/>
                        <a:pt x="362" y="617"/>
                        <a:pt x="456" y="617"/>
                      </a:cubicBezTo>
                      <a:cubicBezTo>
                        <a:pt x="574" y="617"/>
                        <a:pt x="709" y="576"/>
                        <a:pt x="873" y="482"/>
                      </a:cubicBezTo>
                      <a:cubicBezTo>
                        <a:pt x="1198" y="293"/>
                        <a:pt x="1188" y="177"/>
                        <a:pt x="1009" y="72"/>
                      </a:cubicBezTo>
                      <a:cubicBezTo>
                        <a:pt x="927" y="27"/>
                        <a:pt x="845" y="1"/>
                        <a:pt x="752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6" name="Google Shape;837;p53">
                  <a:extLst>
                    <a:ext uri="{FF2B5EF4-FFF2-40B4-BE49-F238E27FC236}">
                      <a16:creationId xmlns:a16="http://schemas.microsoft.com/office/drawing/2014/main" id="{25238A31-30D3-4790-AF1E-B1FD45B24F96}"/>
                    </a:ext>
                  </a:extLst>
                </p:cNvPr>
                <p:cNvSpPr/>
                <p:nvPr/>
              </p:nvSpPr>
              <p:spPr>
                <a:xfrm>
                  <a:off x="5465050" y="1936963"/>
                  <a:ext cx="313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" h="659" extrusionOk="0">
                      <a:moveTo>
                        <a:pt x="789" y="1"/>
                      </a:moveTo>
                      <a:lnTo>
                        <a:pt x="369" y="221"/>
                      </a:lnTo>
                      <a:lnTo>
                        <a:pt x="411" y="263"/>
                      </a:lnTo>
                      <a:cubicBezTo>
                        <a:pt x="421" y="263"/>
                        <a:pt x="547" y="284"/>
                        <a:pt x="652" y="347"/>
                      </a:cubicBezTo>
                      <a:cubicBezTo>
                        <a:pt x="747" y="400"/>
                        <a:pt x="778" y="463"/>
                        <a:pt x="663" y="536"/>
                      </a:cubicBezTo>
                      <a:cubicBezTo>
                        <a:pt x="600" y="568"/>
                        <a:pt x="537" y="584"/>
                        <a:pt x="475" y="584"/>
                      </a:cubicBezTo>
                      <a:cubicBezTo>
                        <a:pt x="414" y="584"/>
                        <a:pt x="353" y="568"/>
                        <a:pt x="295" y="536"/>
                      </a:cubicBezTo>
                      <a:cubicBezTo>
                        <a:pt x="190" y="473"/>
                        <a:pt x="85" y="389"/>
                        <a:pt x="85" y="379"/>
                      </a:cubicBezTo>
                      <a:lnTo>
                        <a:pt x="1" y="421"/>
                      </a:lnTo>
                      <a:cubicBezTo>
                        <a:pt x="1" y="421"/>
                        <a:pt x="106" y="515"/>
                        <a:pt x="222" y="589"/>
                      </a:cubicBezTo>
                      <a:cubicBezTo>
                        <a:pt x="304" y="635"/>
                        <a:pt x="390" y="659"/>
                        <a:pt x="479" y="659"/>
                      </a:cubicBezTo>
                      <a:cubicBezTo>
                        <a:pt x="571" y="659"/>
                        <a:pt x="666" y="632"/>
                        <a:pt x="757" y="578"/>
                      </a:cubicBezTo>
                      <a:cubicBezTo>
                        <a:pt x="926" y="484"/>
                        <a:pt x="894" y="389"/>
                        <a:pt x="747" y="305"/>
                      </a:cubicBezTo>
                      <a:cubicBezTo>
                        <a:pt x="652" y="253"/>
                        <a:pt x="516" y="232"/>
                        <a:pt x="505" y="232"/>
                      </a:cubicBezTo>
                      <a:lnTo>
                        <a:pt x="778" y="95"/>
                      </a:lnTo>
                      <a:lnTo>
                        <a:pt x="1168" y="316"/>
                      </a:lnTo>
                      <a:lnTo>
                        <a:pt x="1252" y="263"/>
                      </a:lnTo>
                      <a:lnTo>
                        <a:pt x="789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7" name="Google Shape;838;p53">
                  <a:extLst>
                    <a:ext uri="{FF2B5EF4-FFF2-40B4-BE49-F238E27FC236}">
                      <a16:creationId xmlns:a16="http://schemas.microsoft.com/office/drawing/2014/main" id="{C0531BD1-5E66-4C04-BD12-D0F0799D21BB}"/>
                    </a:ext>
                  </a:extLst>
                </p:cNvPr>
                <p:cNvSpPr/>
                <p:nvPr/>
              </p:nvSpPr>
              <p:spPr>
                <a:xfrm>
                  <a:off x="5481350" y="1955613"/>
                  <a:ext cx="580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27" extrusionOk="0">
                      <a:moveTo>
                        <a:pt x="126" y="0"/>
                      </a:moveTo>
                      <a:lnTo>
                        <a:pt x="0" y="74"/>
                      </a:lnTo>
                      <a:lnTo>
                        <a:pt x="95" y="127"/>
                      </a:lnTo>
                      <a:lnTo>
                        <a:pt x="232" y="53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8" name="Google Shape;839;p53">
                  <a:extLst>
                    <a:ext uri="{FF2B5EF4-FFF2-40B4-BE49-F238E27FC236}">
                      <a16:creationId xmlns:a16="http://schemas.microsoft.com/office/drawing/2014/main" id="{FDEC034E-561C-400E-B0A4-8CCA0F220807}"/>
                    </a:ext>
                  </a:extLst>
                </p:cNvPr>
                <p:cNvSpPr/>
                <p:nvPr/>
              </p:nvSpPr>
              <p:spPr>
                <a:xfrm>
                  <a:off x="5406750" y="1957988"/>
                  <a:ext cx="21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57" extrusionOk="0">
                      <a:moveTo>
                        <a:pt x="369" y="0"/>
                      </a:moveTo>
                      <a:lnTo>
                        <a:pt x="348" y="63"/>
                      </a:lnTo>
                      <a:lnTo>
                        <a:pt x="684" y="106"/>
                      </a:lnTo>
                      <a:lnTo>
                        <a:pt x="0" y="505"/>
                      </a:lnTo>
                      <a:lnTo>
                        <a:pt x="85" y="557"/>
                      </a:lnTo>
                      <a:lnTo>
                        <a:pt x="873" y="106"/>
                      </a:lnTo>
                      <a:lnTo>
                        <a:pt x="789" y="5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9" name="Google Shape;840;p53">
                  <a:extLst>
                    <a:ext uri="{FF2B5EF4-FFF2-40B4-BE49-F238E27FC236}">
                      <a16:creationId xmlns:a16="http://schemas.microsoft.com/office/drawing/2014/main" id="{29AD1459-3714-4D2D-98BD-BAD44EA3680F}"/>
                    </a:ext>
                  </a:extLst>
                </p:cNvPr>
                <p:cNvSpPr/>
                <p:nvPr/>
              </p:nvSpPr>
              <p:spPr>
                <a:xfrm>
                  <a:off x="5440375" y="1979563"/>
                  <a:ext cx="29975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21" extrusionOk="0">
                      <a:moveTo>
                        <a:pt x="753" y="77"/>
                      </a:moveTo>
                      <a:cubicBezTo>
                        <a:pt x="816" y="77"/>
                        <a:pt x="870" y="95"/>
                        <a:pt x="925" y="125"/>
                      </a:cubicBezTo>
                      <a:cubicBezTo>
                        <a:pt x="1051" y="198"/>
                        <a:pt x="1041" y="272"/>
                        <a:pt x="778" y="429"/>
                      </a:cubicBezTo>
                      <a:cubicBezTo>
                        <a:pt x="639" y="508"/>
                        <a:pt x="534" y="542"/>
                        <a:pt x="447" y="542"/>
                      </a:cubicBezTo>
                      <a:cubicBezTo>
                        <a:pt x="382" y="542"/>
                        <a:pt x="327" y="524"/>
                        <a:pt x="274" y="492"/>
                      </a:cubicBezTo>
                      <a:cubicBezTo>
                        <a:pt x="147" y="429"/>
                        <a:pt x="147" y="345"/>
                        <a:pt x="390" y="209"/>
                      </a:cubicBezTo>
                      <a:cubicBezTo>
                        <a:pt x="552" y="115"/>
                        <a:pt x="662" y="77"/>
                        <a:pt x="753" y="77"/>
                      </a:cubicBezTo>
                      <a:close/>
                      <a:moveTo>
                        <a:pt x="746" y="1"/>
                      </a:moveTo>
                      <a:cubicBezTo>
                        <a:pt x="623" y="1"/>
                        <a:pt x="479" y="45"/>
                        <a:pt x="295" y="146"/>
                      </a:cubicBezTo>
                      <a:cubicBezTo>
                        <a:pt x="0" y="324"/>
                        <a:pt x="21" y="440"/>
                        <a:pt x="200" y="545"/>
                      </a:cubicBezTo>
                      <a:cubicBezTo>
                        <a:pt x="281" y="593"/>
                        <a:pt x="366" y="621"/>
                        <a:pt x="462" y="621"/>
                      </a:cubicBezTo>
                      <a:cubicBezTo>
                        <a:pt x="579" y="621"/>
                        <a:pt x="712" y="580"/>
                        <a:pt x="873" y="482"/>
                      </a:cubicBezTo>
                      <a:cubicBezTo>
                        <a:pt x="1198" y="293"/>
                        <a:pt x="1188" y="177"/>
                        <a:pt x="999" y="72"/>
                      </a:cubicBezTo>
                      <a:cubicBezTo>
                        <a:pt x="921" y="27"/>
                        <a:pt x="840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0" name="Google Shape;841;p53">
                  <a:extLst>
                    <a:ext uri="{FF2B5EF4-FFF2-40B4-BE49-F238E27FC236}">
                      <a16:creationId xmlns:a16="http://schemas.microsoft.com/office/drawing/2014/main" id="{99E6E18D-DCB2-442B-B4B5-FD504724E32A}"/>
                    </a:ext>
                  </a:extLst>
                </p:cNvPr>
                <p:cNvSpPr/>
                <p:nvPr/>
              </p:nvSpPr>
              <p:spPr>
                <a:xfrm>
                  <a:off x="5432775" y="1983738"/>
                  <a:ext cx="5800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7" extrusionOk="0">
                      <a:moveTo>
                        <a:pt x="136" y="0"/>
                      </a:moveTo>
                      <a:lnTo>
                        <a:pt x="0" y="73"/>
                      </a:lnTo>
                      <a:lnTo>
                        <a:pt x="94" y="136"/>
                      </a:lnTo>
                      <a:lnTo>
                        <a:pt x="231" y="5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1" name="Google Shape;842;p53">
                  <a:extLst>
                    <a:ext uri="{FF2B5EF4-FFF2-40B4-BE49-F238E27FC236}">
                      <a16:creationId xmlns:a16="http://schemas.microsoft.com/office/drawing/2014/main" id="{2AD52564-36AB-4C10-97CA-E1DFE89D14AD}"/>
                    </a:ext>
                  </a:extLst>
                </p:cNvPr>
                <p:cNvSpPr/>
                <p:nvPr/>
              </p:nvSpPr>
              <p:spPr>
                <a:xfrm>
                  <a:off x="5416200" y="1966063"/>
                  <a:ext cx="3077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13" extrusionOk="0">
                      <a:moveTo>
                        <a:pt x="773" y="71"/>
                      </a:moveTo>
                      <a:cubicBezTo>
                        <a:pt x="833" y="71"/>
                        <a:pt x="894" y="87"/>
                        <a:pt x="946" y="119"/>
                      </a:cubicBezTo>
                      <a:cubicBezTo>
                        <a:pt x="1083" y="203"/>
                        <a:pt x="1020" y="297"/>
                        <a:pt x="852" y="402"/>
                      </a:cubicBezTo>
                      <a:cubicBezTo>
                        <a:pt x="841" y="402"/>
                        <a:pt x="684" y="360"/>
                        <a:pt x="610" y="318"/>
                      </a:cubicBezTo>
                      <a:cubicBezTo>
                        <a:pt x="495" y="245"/>
                        <a:pt x="484" y="192"/>
                        <a:pt x="600" y="119"/>
                      </a:cubicBezTo>
                      <a:cubicBezTo>
                        <a:pt x="653" y="87"/>
                        <a:pt x="713" y="71"/>
                        <a:pt x="773" y="71"/>
                      </a:cubicBezTo>
                      <a:close/>
                      <a:moveTo>
                        <a:pt x="747" y="0"/>
                      </a:moveTo>
                      <a:cubicBezTo>
                        <a:pt x="661" y="0"/>
                        <a:pt x="574" y="21"/>
                        <a:pt x="495" y="66"/>
                      </a:cubicBezTo>
                      <a:cubicBezTo>
                        <a:pt x="337" y="161"/>
                        <a:pt x="358" y="255"/>
                        <a:pt x="516" y="360"/>
                      </a:cubicBezTo>
                      <a:cubicBezTo>
                        <a:pt x="600" y="402"/>
                        <a:pt x="757" y="444"/>
                        <a:pt x="768" y="444"/>
                      </a:cubicBezTo>
                      <a:cubicBezTo>
                        <a:pt x="663" y="503"/>
                        <a:pt x="567" y="532"/>
                        <a:pt x="480" y="532"/>
                      </a:cubicBezTo>
                      <a:cubicBezTo>
                        <a:pt x="410" y="532"/>
                        <a:pt x="345" y="513"/>
                        <a:pt x="285" y="476"/>
                      </a:cubicBezTo>
                      <a:cubicBezTo>
                        <a:pt x="180" y="423"/>
                        <a:pt x="96" y="360"/>
                        <a:pt x="85" y="350"/>
                      </a:cubicBezTo>
                      <a:lnTo>
                        <a:pt x="1" y="392"/>
                      </a:lnTo>
                      <a:cubicBezTo>
                        <a:pt x="12" y="392"/>
                        <a:pt x="96" y="465"/>
                        <a:pt x="201" y="528"/>
                      </a:cubicBezTo>
                      <a:cubicBezTo>
                        <a:pt x="293" y="582"/>
                        <a:pt x="388" y="613"/>
                        <a:pt x="493" y="613"/>
                      </a:cubicBezTo>
                      <a:cubicBezTo>
                        <a:pt x="615" y="613"/>
                        <a:pt x="752" y="571"/>
                        <a:pt x="915" y="476"/>
                      </a:cubicBezTo>
                      <a:cubicBezTo>
                        <a:pt x="1156" y="329"/>
                        <a:pt x="1230" y="192"/>
                        <a:pt x="1030" y="77"/>
                      </a:cubicBezTo>
                      <a:cubicBezTo>
                        <a:pt x="942" y="27"/>
                        <a:pt x="844" y="0"/>
                        <a:pt x="74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2" name="Google Shape;843;p53">
                  <a:extLst>
                    <a:ext uri="{FF2B5EF4-FFF2-40B4-BE49-F238E27FC236}">
                      <a16:creationId xmlns:a16="http://schemas.microsoft.com/office/drawing/2014/main" id="{E21874B1-CD0F-477B-99E8-D52FAFE6540B}"/>
                    </a:ext>
                  </a:extLst>
                </p:cNvPr>
                <p:cNvSpPr/>
                <p:nvPr/>
              </p:nvSpPr>
              <p:spPr>
                <a:xfrm>
                  <a:off x="5331900" y="1973988"/>
                  <a:ext cx="110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54" extrusionOk="0">
                      <a:moveTo>
                        <a:pt x="85" y="1"/>
                      </a:moveTo>
                      <a:lnTo>
                        <a:pt x="0" y="54"/>
                      </a:lnTo>
                      <a:lnTo>
                        <a:pt x="368" y="253"/>
                      </a:lnTo>
                      <a:lnTo>
                        <a:pt x="442" y="211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3" name="Google Shape;844;p53">
                  <a:extLst>
                    <a:ext uri="{FF2B5EF4-FFF2-40B4-BE49-F238E27FC236}">
                      <a16:creationId xmlns:a16="http://schemas.microsoft.com/office/drawing/2014/main" id="{82071AB3-B9A5-4873-8913-EC14996E687F}"/>
                    </a:ext>
                  </a:extLst>
                </p:cNvPr>
                <p:cNvSpPr/>
                <p:nvPr/>
              </p:nvSpPr>
              <p:spPr>
                <a:xfrm>
                  <a:off x="5391800" y="2007713"/>
                  <a:ext cx="299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20" extrusionOk="0">
                      <a:moveTo>
                        <a:pt x="758" y="76"/>
                      </a:moveTo>
                      <a:cubicBezTo>
                        <a:pt x="821" y="76"/>
                        <a:pt x="873" y="93"/>
                        <a:pt x="925" y="123"/>
                      </a:cubicBezTo>
                      <a:cubicBezTo>
                        <a:pt x="1061" y="197"/>
                        <a:pt x="1051" y="270"/>
                        <a:pt x="788" y="428"/>
                      </a:cubicBezTo>
                      <a:cubicBezTo>
                        <a:pt x="638" y="509"/>
                        <a:pt x="532" y="542"/>
                        <a:pt x="445" y="542"/>
                      </a:cubicBezTo>
                      <a:cubicBezTo>
                        <a:pt x="385" y="542"/>
                        <a:pt x="334" y="527"/>
                        <a:pt x="283" y="501"/>
                      </a:cubicBezTo>
                      <a:cubicBezTo>
                        <a:pt x="157" y="428"/>
                        <a:pt x="157" y="344"/>
                        <a:pt x="399" y="207"/>
                      </a:cubicBezTo>
                      <a:cubicBezTo>
                        <a:pt x="555" y="113"/>
                        <a:pt x="667" y="76"/>
                        <a:pt x="758" y="76"/>
                      </a:cubicBezTo>
                      <a:close/>
                      <a:moveTo>
                        <a:pt x="752" y="0"/>
                      </a:moveTo>
                      <a:cubicBezTo>
                        <a:pt x="628" y="0"/>
                        <a:pt x="485" y="46"/>
                        <a:pt x="304" y="155"/>
                      </a:cubicBezTo>
                      <a:cubicBezTo>
                        <a:pt x="0" y="323"/>
                        <a:pt x="21" y="438"/>
                        <a:pt x="199" y="543"/>
                      </a:cubicBezTo>
                      <a:cubicBezTo>
                        <a:pt x="285" y="591"/>
                        <a:pt x="371" y="619"/>
                        <a:pt x="467" y="619"/>
                      </a:cubicBezTo>
                      <a:cubicBezTo>
                        <a:pt x="584" y="619"/>
                        <a:pt x="716" y="578"/>
                        <a:pt x="883" y="480"/>
                      </a:cubicBezTo>
                      <a:cubicBezTo>
                        <a:pt x="1198" y="291"/>
                        <a:pt x="1187" y="186"/>
                        <a:pt x="1009" y="71"/>
                      </a:cubicBezTo>
                      <a:cubicBezTo>
                        <a:pt x="928" y="26"/>
                        <a:pt x="845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4" name="Google Shape;845;p53">
                  <a:extLst>
                    <a:ext uri="{FF2B5EF4-FFF2-40B4-BE49-F238E27FC236}">
                      <a16:creationId xmlns:a16="http://schemas.microsoft.com/office/drawing/2014/main" id="{D50371F7-30F5-4C98-9863-9C7ACD19EE76}"/>
                    </a:ext>
                  </a:extLst>
                </p:cNvPr>
                <p:cNvSpPr/>
                <p:nvPr/>
              </p:nvSpPr>
              <p:spPr>
                <a:xfrm>
                  <a:off x="5384425" y="20118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7" y="1"/>
                      </a:moveTo>
                      <a:lnTo>
                        <a:pt x="1" y="75"/>
                      </a:lnTo>
                      <a:lnTo>
                        <a:pt x="95" y="138"/>
                      </a:lnTo>
                      <a:lnTo>
                        <a:pt x="232" y="54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5" name="Google Shape;846;p53">
                  <a:extLst>
                    <a:ext uri="{FF2B5EF4-FFF2-40B4-BE49-F238E27FC236}">
                      <a16:creationId xmlns:a16="http://schemas.microsoft.com/office/drawing/2014/main" id="{925E7241-ACC1-4418-AEEB-9F713FCCB4CF}"/>
                    </a:ext>
                  </a:extLst>
                </p:cNvPr>
                <p:cNvSpPr/>
                <p:nvPr/>
              </p:nvSpPr>
              <p:spPr>
                <a:xfrm>
                  <a:off x="5368150" y="1993188"/>
                  <a:ext cx="312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664" extrusionOk="0">
                      <a:moveTo>
                        <a:pt x="788" y="0"/>
                      </a:moveTo>
                      <a:lnTo>
                        <a:pt x="368" y="221"/>
                      </a:lnTo>
                      <a:lnTo>
                        <a:pt x="410" y="263"/>
                      </a:lnTo>
                      <a:cubicBezTo>
                        <a:pt x="421" y="274"/>
                        <a:pt x="557" y="295"/>
                        <a:pt x="652" y="347"/>
                      </a:cubicBezTo>
                      <a:cubicBezTo>
                        <a:pt x="746" y="410"/>
                        <a:pt x="778" y="463"/>
                        <a:pt x="662" y="536"/>
                      </a:cubicBezTo>
                      <a:cubicBezTo>
                        <a:pt x="601" y="571"/>
                        <a:pt x="541" y="587"/>
                        <a:pt x="482" y="587"/>
                      </a:cubicBezTo>
                      <a:cubicBezTo>
                        <a:pt x="417" y="587"/>
                        <a:pt x="354" y="569"/>
                        <a:pt x="295" y="536"/>
                      </a:cubicBezTo>
                      <a:cubicBezTo>
                        <a:pt x="200" y="484"/>
                        <a:pt x="84" y="389"/>
                        <a:pt x="84" y="389"/>
                      </a:cubicBezTo>
                      <a:lnTo>
                        <a:pt x="0" y="421"/>
                      </a:lnTo>
                      <a:cubicBezTo>
                        <a:pt x="11" y="431"/>
                        <a:pt x="105" y="526"/>
                        <a:pt x="232" y="589"/>
                      </a:cubicBezTo>
                      <a:cubicBezTo>
                        <a:pt x="312" y="637"/>
                        <a:pt x="401" y="663"/>
                        <a:pt x="495" y="663"/>
                      </a:cubicBezTo>
                      <a:cubicBezTo>
                        <a:pt x="583" y="663"/>
                        <a:pt x="675" y="640"/>
                        <a:pt x="767" y="589"/>
                      </a:cubicBezTo>
                      <a:cubicBezTo>
                        <a:pt x="935" y="484"/>
                        <a:pt x="893" y="400"/>
                        <a:pt x="746" y="305"/>
                      </a:cubicBezTo>
                      <a:cubicBezTo>
                        <a:pt x="652" y="253"/>
                        <a:pt x="515" y="232"/>
                        <a:pt x="505" y="232"/>
                      </a:cubicBezTo>
                      <a:lnTo>
                        <a:pt x="788" y="94"/>
                      </a:lnTo>
                      <a:lnTo>
                        <a:pt x="1166" y="316"/>
                      </a:lnTo>
                      <a:lnTo>
                        <a:pt x="1250" y="263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6" name="Google Shape;847;p53">
                  <a:extLst>
                    <a:ext uri="{FF2B5EF4-FFF2-40B4-BE49-F238E27FC236}">
                      <a16:creationId xmlns:a16="http://schemas.microsoft.com/office/drawing/2014/main" id="{0B933AC1-110E-48CF-A6B3-C340151EB088}"/>
                    </a:ext>
                  </a:extLst>
                </p:cNvPr>
                <p:cNvSpPr/>
                <p:nvPr/>
              </p:nvSpPr>
              <p:spPr>
                <a:xfrm>
                  <a:off x="5351075" y="1983463"/>
                  <a:ext cx="30225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736" extrusionOk="0">
                      <a:moveTo>
                        <a:pt x="767" y="0"/>
                      </a:moveTo>
                      <a:lnTo>
                        <a:pt x="704" y="53"/>
                      </a:lnTo>
                      <a:cubicBezTo>
                        <a:pt x="704" y="53"/>
                        <a:pt x="841" y="105"/>
                        <a:pt x="925" y="158"/>
                      </a:cubicBezTo>
                      <a:cubicBezTo>
                        <a:pt x="1041" y="221"/>
                        <a:pt x="1062" y="273"/>
                        <a:pt x="957" y="336"/>
                      </a:cubicBezTo>
                      <a:cubicBezTo>
                        <a:pt x="873" y="389"/>
                        <a:pt x="746" y="389"/>
                        <a:pt x="546" y="389"/>
                      </a:cubicBezTo>
                      <a:lnTo>
                        <a:pt x="74" y="399"/>
                      </a:lnTo>
                      <a:lnTo>
                        <a:pt x="0" y="441"/>
                      </a:lnTo>
                      <a:lnTo>
                        <a:pt x="504" y="736"/>
                      </a:lnTo>
                      <a:lnTo>
                        <a:pt x="578" y="684"/>
                      </a:lnTo>
                      <a:lnTo>
                        <a:pt x="189" y="462"/>
                      </a:lnTo>
                      <a:lnTo>
                        <a:pt x="609" y="452"/>
                      </a:lnTo>
                      <a:cubicBezTo>
                        <a:pt x="652" y="454"/>
                        <a:pt x="692" y="456"/>
                        <a:pt x="729" y="456"/>
                      </a:cubicBezTo>
                      <a:cubicBezTo>
                        <a:pt x="871" y="456"/>
                        <a:pt x="969" y="437"/>
                        <a:pt x="1062" y="378"/>
                      </a:cubicBezTo>
                      <a:cubicBezTo>
                        <a:pt x="1209" y="294"/>
                        <a:pt x="1188" y="210"/>
                        <a:pt x="1030" y="116"/>
                      </a:cubicBezTo>
                      <a:cubicBezTo>
                        <a:pt x="915" y="53"/>
                        <a:pt x="778" y="11"/>
                        <a:pt x="76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7" name="Google Shape;848;p53">
                  <a:extLst>
                    <a:ext uri="{FF2B5EF4-FFF2-40B4-BE49-F238E27FC236}">
                      <a16:creationId xmlns:a16="http://schemas.microsoft.com/office/drawing/2014/main" id="{99801E07-B966-49BB-92A2-7FE77A0A2CE3}"/>
                    </a:ext>
                  </a:extLst>
                </p:cNvPr>
                <p:cNvSpPr/>
                <p:nvPr/>
              </p:nvSpPr>
              <p:spPr>
                <a:xfrm>
                  <a:off x="5304050" y="2013313"/>
                  <a:ext cx="305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610" extrusionOk="0">
                      <a:moveTo>
                        <a:pt x="379" y="204"/>
                      </a:moveTo>
                      <a:cubicBezTo>
                        <a:pt x="389" y="204"/>
                        <a:pt x="526" y="235"/>
                        <a:pt x="610" y="288"/>
                      </a:cubicBezTo>
                      <a:cubicBezTo>
                        <a:pt x="725" y="351"/>
                        <a:pt x="736" y="424"/>
                        <a:pt x="631" y="487"/>
                      </a:cubicBezTo>
                      <a:cubicBezTo>
                        <a:pt x="573" y="519"/>
                        <a:pt x="513" y="535"/>
                        <a:pt x="451" y="535"/>
                      </a:cubicBezTo>
                      <a:cubicBezTo>
                        <a:pt x="389" y="535"/>
                        <a:pt x="326" y="519"/>
                        <a:pt x="263" y="487"/>
                      </a:cubicBezTo>
                      <a:cubicBezTo>
                        <a:pt x="137" y="403"/>
                        <a:pt x="211" y="298"/>
                        <a:pt x="379" y="204"/>
                      </a:cubicBezTo>
                      <a:close/>
                      <a:moveTo>
                        <a:pt x="730" y="1"/>
                      </a:moveTo>
                      <a:cubicBezTo>
                        <a:pt x="606" y="1"/>
                        <a:pt x="468" y="40"/>
                        <a:pt x="316" y="130"/>
                      </a:cubicBezTo>
                      <a:cubicBezTo>
                        <a:pt x="64" y="277"/>
                        <a:pt x="1" y="414"/>
                        <a:pt x="190" y="529"/>
                      </a:cubicBezTo>
                      <a:cubicBezTo>
                        <a:pt x="281" y="583"/>
                        <a:pt x="376" y="610"/>
                        <a:pt x="469" y="610"/>
                      </a:cubicBezTo>
                      <a:cubicBezTo>
                        <a:pt x="557" y="610"/>
                        <a:pt x="644" y="586"/>
                        <a:pt x="725" y="540"/>
                      </a:cubicBezTo>
                      <a:cubicBezTo>
                        <a:pt x="883" y="445"/>
                        <a:pt x="872" y="340"/>
                        <a:pt x="704" y="246"/>
                      </a:cubicBezTo>
                      <a:cubicBezTo>
                        <a:pt x="620" y="193"/>
                        <a:pt x="463" y="162"/>
                        <a:pt x="452" y="162"/>
                      </a:cubicBezTo>
                      <a:cubicBezTo>
                        <a:pt x="555" y="102"/>
                        <a:pt x="654" y="72"/>
                        <a:pt x="748" y="72"/>
                      </a:cubicBezTo>
                      <a:cubicBezTo>
                        <a:pt x="817" y="72"/>
                        <a:pt x="884" y="88"/>
                        <a:pt x="946" y="120"/>
                      </a:cubicBezTo>
                      <a:cubicBezTo>
                        <a:pt x="1041" y="183"/>
                        <a:pt x="1125" y="246"/>
                        <a:pt x="1136" y="256"/>
                      </a:cubicBezTo>
                      <a:lnTo>
                        <a:pt x="1220" y="214"/>
                      </a:lnTo>
                      <a:cubicBezTo>
                        <a:pt x="1209" y="214"/>
                        <a:pt x="1125" y="141"/>
                        <a:pt x="1020" y="78"/>
                      </a:cubicBezTo>
                      <a:cubicBezTo>
                        <a:pt x="932" y="29"/>
                        <a:pt x="836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8" name="Google Shape;849;p53">
                  <a:extLst>
                    <a:ext uri="{FF2B5EF4-FFF2-40B4-BE49-F238E27FC236}">
                      <a16:creationId xmlns:a16="http://schemas.microsoft.com/office/drawing/2014/main" id="{8F77B11E-4A48-49E9-B624-8A9E0D3D3E31}"/>
                    </a:ext>
                  </a:extLst>
                </p:cNvPr>
                <p:cNvSpPr/>
                <p:nvPr/>
              </p:nvSpPr>
              <p:spPr>
                <a:xfrm>
                  <a:off x="5326900" y="2026238"/>
                  <a:ext cx="29725" cy="1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616" extrusionOk="0">
                      <a:moveTo>
                        <a:pt x="756" y="73"/>
                      </a:moveTo>
                      <a:cubicBezTo>
                        <a:pt x="815" y="73"/>
                        <a:pt x="866" y="89"/>
                        <a:pt x="915" y="117"/>
                      </a:cubicBezTo>
                      <a:cubicBezTo>
                        <a:pt x="1051" y="201"/>
                        <a:pt x="1041" y="275"/>
                        <a:pt x="778" y="422"/>
                      </a:cubicBezTo>
                      <a:cubicBezTo>
                        <a:pt x="637" y="509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48" y="422"/>
                        <a:pt x="148" y="349"/>
                        <a:pt x="390" y="201"/>
                      </a:cubicBezTo>
                      <a:cubicBezTo>
                        <a:pt x="550" y="112"/>
                        <a:pt x="663" y="73"/>
                        <a:pt x="756" y="73"/>
                      </a:cubicBezTo>
                      <a:close/>
                      <a:moveTo>
                        <a:pt x="739" y="1"/>
                      </a:moveTo>
                      <a:cubicBezTo>
                        <a:pt x="618" y="1"/>
                        <a:pt x="476" y="44"/>
                        <a:pt x="295" y="149"/>
                      </a:cubicBezTo>
                      <a:cubicBezTo>
                        <a:pt x="0" y="327"/>
                        <a:pt x="11" y="443"/>
                        <a:pt x="190" y="549"/>
                      </a:cubicBezTo>
                      <a:cubicBezTo>
                        <a:pt x="269" y="590"/>
                        <a:pt x="351" y="615"/>
                        <a:pt x="446" y="615"/>
                      </a:cubicBezTo>
                      <a:cubicBezTo>
                        <a:pt x="565" y="615"/>
                        <a:pt x="702" y="575"/>
                        <a:pt x="873" y="475"/>
                      </a:cubicBezTo>
                      <a:cubicBezTo>
                        <a:pt x="1188" y="296"/>
                        <a:pt x="1177" y="180"/>
                        <a:pt x="999" y="75"/>
                      </a:cubicBezTo>
                      <a:cubicBezTo>
                        <a:pt x="919" y="29"/>
                        <a:pt x="836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9" name="Google Shape;850;p53">
                  <a:extLst>
                    <a:ext uri="{FF2B5EF4-FFF2-40B4-BE49-F238E27FC236}">
                      <a16:creationId xmlns:a16="http://schemas.microsoft.com/office/drawing/2014/main" id="{3D2856EF-F9A2-4842-9DAF-19F3CE63AE63}"/>
                    </a:ext>
                  </a:extLst>
                </p:cNvPr>
                <p:cNvSpPr/>
                <p:nvPr/>
              </p:nvSpPr>
              <p:spPr>
                <a:xfrm>
                  <a:off x="5319300" y="20302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84"/>
                      </a:lnTo>
                      <a:lnTo>
                        <a:pt x="94" y="137"/>
                      </a:lnTo>
                      <a:lnTo>
                        <a:pt x="231" y="6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0" name="Google Shape;851;p53">
                  <a:extLst>
                    <a:ext uri="{FF2B5EF4-FFF2-40B4-BE49-F238E27FC236}">
                      <a16:creationId xmlns:a16="http://schemas.microsoft.com/office/drawing/2014/main" id="{558AE8E1-5CE6-415B-827F-0E485CCC8B9A}"/>
                    </a:ext>
                  </a:extLst>
                </p:cNvPr>
                <p:cNvSpPr/>
                <p:nvPr/>
              </p:nvSpPr>
              <p:spPr>
                <a:xfrm>
                  <a:off x="5343450" y="20359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59" y="70"/>
                      </a:moveTo>
                      <a:cubicBezTo>
                        <a:pt x="821" y="70"/>
                        <a:pt x="874" y="87"/>
                        <a:pt x="925" y="118"/>
                      </a:cubicBezTo>
                      <a:cubicBezTo>
                        <a:pt x="1051" y="191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4" y="544"/>
                      </a:cubicBezTo>
                      <a:cubicBezTo>
                        <a:pt x="383" y="544"/>
                        <a:pt x="332" y="526"/>
                        <a:pt x="284" y="496"/>
                      </a:cubicBezTo>
                      <a:cubicBezTo>
                        <a:pt x="158" y="422"/>
                        <a:pt x="148" y="349"/>
                        <a:pt x="400" y="202"/>
                      </a:cubicBezTo>
                      <a:cubicBezTo>
                        <a:pt x="556" y="108"/>
                        <a:pt x="667" y="70"/>
                        <a:pt x="759" y="70"/>
                      </a:cubicBezTo>
                      <a:close/>
                      <a:moveTo>
                        <a:pt x="738" y="0"/>
                      </a:moveTo>
                      <a:cubicBezTo>
                        <a:pt x="617" y="0"/>
                        <a:pt x="475" y="44"/>
                        <a:pt x="295" y="149"/>
                      </a:cubicBezTo>
                      <a:cubicBezTo>
                        <a:pt x="1" y="317"/>
                        <a:pt x="22" y="433"/>
                        <a:pt x="200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5"/>
                      </a:cubicBezTo>
                      <a:cubicBezTo>
                        <a:pt x="1199" y="286"/>
                        <a:pt x="1188" y="181"/>
                        <a:pt x="999" y="76"/>
                      </a:cubicBezTo>
                      <a:cubicBezTo>
                        <a:pt x="919" y="29"/>
                        <a:pt x="835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30" name="Google Shape;852;p53">
                <a:extLst>
                  <a:ext uri="{FF2B5EF4-FFF2-40B4-BE49-F238E27FC236}">
                    <a16:creationId xmlns:a16="http://schemas.microsoft.com/office/drawing/2014/main" id="{A3F5FA72-9B53-4D3E-88C0-C391EB80CD1D}"/>
                  </a:ext>
                </a:extLst>
              </p:cNvPr>
              <p:cNvGrpSpPr/>
              <p:nvPr/>
            </p:nvGrpSpPr>
            <p:grpSpPr>
              <a:xfrm>
                <a:off x="3028945" y="2740526"/>
                <a:ext cx="1960580" cy="1159377"/>
                <a:chOff x="4923200" y="1561363"/>
                <a:chExt cx="975025" cy="576575"/>
              </a:xfrm>
            </p:grpSpPr>
            <p:sp>
              <p:nvSpPr>
                <p:cNvPr id="131" name="Google Shape;853;p53">
                  <a:extLst>
                    <a:ext uri="{FF2B5EF4-FFF2-40B4-BE49-F238E27FC236}">
                      <a16:creationId xmlns:a16="http://schemas.microsoft.com/office/drawing/2014/main" id="{D4F38062-6A2C-47E3-8718-8C9EE53678BF}"/>
                    </a:ext>
                  </a:extLst>
                </p:cNvPr>
                <p:cNvSpPr/>
                <p:nvPr/>
              </p:nvSpPr>
              <p:spPr>
                <a:xfrm>
                  <a:off x="4923200" y="1561363"/>
                  <a:ext cx="975025" cy="5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1" h="23063" extrusionOk="0">
                      <a:moveTo>
                        <a:pt x="24607" y="0"/>
                      </a:moveTo>
                      <a:lnTo>
                        <a:pt x="21" y="14289"/>
                      </a:lnTo>
                      <a:cubicBezTo>
                        <a:pt x="409" y="14510"/>
                        <a:pt x="0" y="14752"/>
                        <a:pt x="388" y="14972"/>
                      </a:cubicBezTo>
                      <a:cubicBezTo>
                        <a:pt x="550" y="15068"/>
                        <a:pt x="714" y="15082"/>
                        <a:pt x="880" y="15082"/>
                      </a:cubicBezTo>
                      <a:cubicBezTo>
                        <a:pt x="953" y="15082"/>
                        <a:pt x="1026" y="15080"/>
                        <a:pt x="1099" y="15080"/>
                      </a:cubicBezTo>
                      <a:cubicBezTo>
                        <a:pt x="1259" y="15080"/>
                        <a:pt x="1419" y="15093"/>
                        <a:pt x="1576" y="15182"/>
                      </a:cubicBezTo>
                      <a:cubicBezTo>
                        <a:pt x="1964" y="15403"/>
                        <a:pt x="1544" y="15644"/>
                        <a:pt x="1933" y="15876"/>
                      </a:cubicBezTo>
                      <a:cubicBezTo>
                        <a:pt x="2086" y="15963"/>
                        <a:pt x="2244" y="15978"/>
                        <a:pt x="2403" y="15978"/>
                      </a:cubicBezTo>
                      <a:cubicBezTo>
                        <a:pt x="2489" y="15978"/>
                        <a:pt x="2575" y="15973"/>
                        <a:pt x="2661" y="15973"/>
                      </a:cubicBezTo>
                      <a:cubicBezTo>
                        <a:pt x="2820" y="15973"/>
                        <a:pt x="2978" y="15989"/>
                        <a:pt x="3131" y="16076"/>
                      </a:cubicBezTo>
                      <a:cubicBezTo>
                        <a:pt x="3519" y="16307"/>
                        <a:pt x="3099" y="16548"/>
                        <a:pt x="3488" y="16769"/>
                      </a:cubicBezTo>
                      <a:cubicBezTo>
                        <a:pt x="3645" y="16858"/>
                        <a:pt x="3806" y="16872"/>
                        <a:pt x="3969" y="16872"/>
                      </a:cubicBezTo>
                      <a:cubicBezTo>
                        <a:pt x="4043" y="16872"/>
                        <a:pt x="4117" y="16869"/>
                        <a:pt x="4191" y="16869"/>
                      </a:cubicBezTo>
                      <a:cubicBezTo>
                        <a:pt x="4358" y="16869"/>
                        <a:pt x="4525" y="16883"/>
                        <a:pt x="4686" y="16979"/>
                      </a:cubicBezTo>
                      <a:cubicBezTo>
                        <a:pt x="5074" y="17199"/>
                        <a:pt x="4654" y="17441"/>
                        <a:pt x="5043" y="17662"/>
                      </a:cubicBezTo>
                      <a:cubicBezTo>
                        <a:pt x="5204" y="17757"/>
                        <a:pt x="5371" y="17772"/>
                        <a:pt x="5538" y="17772"/>
                      </a:cubicBezTo>
                      <a:cubicBezTo>
                        <a:pt x="5612" y="17772"/>
                        <a:pt x="5686" y="17769"/>
                        <a:pt x="5760" y="17769"/>
                      </a:cubicBezTo>
                      <a:cubicBezTo>
                        <a:pt x="5923" y="17769"/>
                        <a:pt x="6084" y="17783"/>
                        <a:pt x="6241" y="17872"/>
                      </a:cubicBezTo>
                      <a:cubicBezTo>
                        <a:pt x="6629" y="18093"/>
                        <a:pt x="6209" y="18334"/>
                        <a:pt x="6598" y="18565"/>
                      </a:cubicBezTo>
                      <a:cubicBezTo>
                        <a:pt x="6754" y="18654"/>
                        <a:pt x="6916" y="18668"/>
                        <a:pt x="7078" y="18668"/>
                      </a:cubicBezTo>
                      <a:cubicBezTo>
                        <a:pt x="7153" y="18668"/>
                        <a:pt x="7228" y="18665"/>
                        <a:pt x="7303" y="18665"/>
                      </a:cubicBezTo>
                      <a:cubicBezTo>
                        <a:pt x="7469" y="18665"/>
                        <a:pt x="7635" y="18680"/>
                        <a:pt x="7796" y="18775"/>
                      </a:cubicBezTo>
                      <a:cubicBezTo>
                        <a:pt x="8184" y="18996"/>
                        <a:pt x="7764" y="19238"/>
                        <a:pt x="8153" y="19459"/>
                      </a:cubicBezTo>
                      <a:cubicBezTo>
                        <a:pt x="8314" y="19554"/>
                        <a:pt x="8479" y="19569"/>
                        <a:pt x="8646" y="19569"/>
                      </a:cubicBezTo>
                      <a:cubicBezTo>
                        <a:pt x="8721" y="19569"/>
                        <a:pt x="8796" y="19566"/>
                        <a:pt x="8871" y="19566"/>
                      </a:cubicBezTo>
                      <a:cubicBezTo>
                        <a:pt x="9033" y="19566"/>
                        <a:pt x="9195" y="19580"/>
                        <a:pt x="9351" y="19669"/>
                      </a:cubicBezTo>
                      <a:cubicBezTo>
                        <a:pt x="9739" y="19889"/>
                        <a:pt x="9319" y="20131"/>
                        <a:pt x="9708" y="20362"/>
                      </a:cubicBezTo>
                      <a:cubicBezTo>
                        <a:pt x="9861" y="20449"/>
                        <a:pt x="10019" y="20464"/>
                        <a:pt x="10177" y="20464"/>
                      </a:cubicBezTo>
                      <a:cubicBezTo>
                        <a:pt x="10264" y="20464"/>
                        <a:pt x="10350" y="20460"/>
                        <a:pt x="10436" y="20460"/>
                      </a:cubicBezTo>
                      <a:cubicBezTo>
                        <a:pt x="10595" y="20460"/>
                        <a:pt x="10753" y="20475"/>
                        <a:pt x="10906" y="20562"/>
                      </a:cubicBezTo>
                      <a:cubicBezTo>
                        <a:pt x="11294" y="20793"/>
                        <a:pt x="10874" y="21035"/>
                        <a:pt x="11263" y="21255"/>
                      </a:cubicBezTo>
                      <a:cubicBezTo>
                        <a:pt x="11424" y="21351"/>
                        <a:pt x="11591" y="21365"/>
                        <a:pt x="11758" y="21365"/>
                      </a:cubicBezTo>
                      <a:cubicBezTo>
                        <a:pt x="11832" y="21365"/>
                        <a:pt x="11906" y="21363"/>
                        <a:pt x="11980" y="21363"/>
                      </a:cubicBezTo>
                      <a:cubicBezTo>
                        <a:pt x="12143" y="21363"/>
                        <a:pt x="12304" y="21376"/>
                        <a:pt x="12461" y="21465"/>
                      </a:cubicBezTo>
                      <a:cubicBezTo>
                        <a:pt x="12849" y="21696"/>
                        <a:pt x="12440" y="21927"/>
                        <a:pt x="12828" y="22159"/>
                      </a:cubicBezTo>
                      <a:cubicBezTo>
                        <a:pt x="12985" y="22247"/>
                        <a:pt x="13145" y="22261"/>
                        <a:pt x="13305" y="22261"/>
                      </a:cubicBezTo>
                      <a:cubicBezTo>
                        <a:pt x="13379" y="22261"/>
                        <a:pt x="13453" y="22259"/>
                        <a:pt x="13526" y="22259"/>
                      </a:cubicBezTo>
                      <a:cubicBezTo>
                        <a:pt x="13691" y="22259"/>
                        <a:pt x="13855" y="22273"/>
                        <a:pt x="14016" y="22369"/>
                      </a:cubicBezTo>
                      <a:cubicBezTo>
                        <a:pt x="14415" y="22590"/>
                        <a:pt x="13995" y="22831"/>
                        <a:pt x="14383" y="23062"/>
                      </a:cubicBezTo>
                      <a:lnTo>
                        <a:pt x="38969" y="8763"/>
                      </a:lnTo>
                      <a:cubicBezTo>
                        <a:pt x="38581" y="8542"/>
                        <a:pt x="39001" y="8301"/>
                        <a:pt x="38612" y="8080"/>
                      </a:cubicBezTo>
                      <a:cubicBezTo>
                        <a:pt x="38451" y="7984"/>
                        <a:pt x="38286" y="7969"/>
                        <a:pt x="38119" y="7969"/>
                      </a:cubicBezTo>
                      <a:cubicBezTo>
                        <a:pt x="38044" y="7969"/>
                        <a:pt x="37969" y="7972"/>
                        <a:pt x="37894" y="7972"/>
                      </a:cubicBezTo>
                      <a:cubicBezTo>
                        <a:pt x="37732" y="7972"/>
                        <a:pt x="37571" y="7958"/>
                        <a:pt x="37414" y="7869"/>
                      </a:cubicBezTo>
                      <a:cubicBezTo>
                        <a:pt x="37026" y="7638"/>
                        <a:pt x="37435" y="7407"/>
                        <a:pt x="37047" y="7176"/>
                      </a:cubicBezTo>
                      <a:cubicBezTo>
                        <a:pt x="36890" y="7087"/>
                        <a:pt x="36730" y="7073"/>
                        <a:pt x="36569" y="7073"/>
                      </a:cubicBezTo>
                      <a:cubicBezTo>
                        <a:pt x="36496" y="7073"/>
                        <a:pt x="36423" y="7076"/>
                        <a:pt x="36350" y="7076"/>
                      </a:cubicBezTo>
                      <a:cubicBezTo>
                        <a:pt x="36185" y="7076"/>
                        <a:pt x="36020" y="7062"/>
                        <a:pt x="35859" y="6966"/>
                      </a:cubicBezTo>
                      <a:cubicBezTo>
                        <a:pt x="35471" y="6746"/>
                        <a:pt x="35880" y="6504"/>
                        <a:pt x="35492" y="6272"/>
                      </a:cubicBezTo>
                      <a:cubicBezTo>
                        <a:pt x="35339" y="6186"/>
                        <a:pt x="35182" y="6171"/>
                        <a:pt x="35026" y="6171"/>
                      </a:cubicBezTo>
                      <a:cubicBezTo>
                        <a:pt x="34941" y="6171"/>
                        <a:pt x="34855" y="6175"/>
                        <a:pt x="34770" y="6175"/>
                      </a:cubicBezTo>
                      <a:cubicBezTo>
                        <a:pt x="34613" y="6175"/>
                        <a:pt x="34457" y="6160"/>
                        <a:pt x="34304" y="6073"/>
                      </a:cubicBezTo>
                      <a:cubicBezTo>
                        <a:pt x="33916" y="5842"/>
                        <a:pt x="34325" y="5600"/>
                        <a:pt x="33937" y="5380"/>
                      </a:cubicBezTo>
                      <a:cubicBezTo>
                        <a:pt x="33780" y="5291"/>
                        <a:pt x="33620" y="5277"/>
                        <a:pt x="33460" y="5277"/>
                      </a:cubicBezTo>
                      <a:cubicBezTo>
                        <a:pt x="33386" y="5277"/>
                        <a:pt x="33312" y="5280"/>
                        <a:pt x="33239" y="5280"/>
                      </a:cubicBezTo>
                      <a:cubicBezTo>
                        <a:pt x="33074" y="5280"/>
                        <a:pt x="32910" y="5265"/>
                        <a:pt x="32749" y="5170"/>
                      </a:cubicBezTo>
                      <a:cubicBezTo>
                        <a:pt x="32361" y="4949"/>
                        <a:pt x="32770" y="4707"/>
                        <a:pt x="32382" y="4486"/>
                      </a:cubicBezTo>
                      <a:cubicBezTo>
                        <a:pt x="32221" y="4391"/>
                        <a:pt x="32057" y="4376"/>
                        <a:pt x="31892" y="4376"/>
                      </a:cubicBezTo>
                      <a:cubicBezTo>
                        <a:pt x="31818" y="4376"/>
                        <a:pt x="31744" y="4379"/>
                        <a:pt x="31671" y="4379"/>
                      </a:cubicBezTo>
                      <a:cubicBezTo>
                        <a:pt x="31510" y="4379"/>
                        <a:pt x="31351" y="4365"/>
                        <a:pt x="31194" y="4276"/>
                      </a:cubicBezTo>
                      <a:cubicBezTo>
                        <a:pt x="30806" y="4045"/>
                        <a:pt x="31215" y="3804"/>
                        <a:pt x="30827" y="3583"/>
                      </a:cubicBezTo>
                      <a:cubicBezTo>
                        <a:pt x="30670" y="3494"/>
                        <a:pt x="30510" y="3480"/>
                        <a:pt x="30349" y="3480"/>
                      </a:cubicBezTo>
                      <a:cubicBezTo>
                        <a:pt x="30276" y="3480"/>
                        <a:pt x="30203" y="3483"/>
                        <a:pt x="30130" y="3483"/>
                      </a:cubicBezTo>
                      <a:cubicBezTo>
                        <a:pt x="29965" y="3483"/>
                        <a:pt x="29800" y="3468"/>
                        <a:pt x="29639" y="3373"/>
                      </a:cubicBezTo>
                      <a:cubicBezTo>
                        <a:pt x="29251" y="3152"/>
                        <a:pt x="29660" y="2910"/>
                        <a:pt x="29272" y="2690"/>
                      </a:cubicBezTo>
                      <a:cubicBezTo>
                        <a:pt x="29110" y="2594"/>
                        <a:pt x="28946" y="2580"/>
                        <a:pt x="28780" y="2580"/>
                      </a:cubicBezTo>
                      <a:cubicBezTo>
                        <a:pt x="28707" y="2580"/>
                        <a:pt x="28634" y="2582"/>
                        <a:pt x="28561" y="2582"/>
                      </a:cubicBezTo>
                      <a:cubicBezTo>
                        <a:pt x="28401" y="2582"/>
                        <a:pt x="28241" y="2569"/>
                        <a:pt x="28084" y="2480"/>
                      </a:cubicBezTo>
                      <a:cubicBezTo>
                        <a:pt x="27696" y="2249"/>
                        <a:pt x="28105" y="2018"/>
                        <a:pt x="27717" y="1786"/>
                      </a:cubicBezTo>
                      <a:cubicBezTo>
                        <a:pt x="27560" y="1698"/>
                        <a:pt x="27401" y="1684"/>
                        <a:pt x="27240" y="1684"/>
                      </a:cubicBezTo>
                      <a:cubicBezTo>
                        <a:pt x="27166" y="1684"/>
                        <a:pt x="27092" y="1686"/>
                        <a:pt x="27019" y="1686"/>
                      </a:cubicBezTo>
                      <a:cubicBezTo>
                        <a:pt x="26854" y="1686"/>
                        <a:pt x="26690" y="1672"/>
                        <a:pt x="26529" y="1576"/>
                      </a:cubicBezTo>
                      <a:cubicBezTo>
                        <a:pt x="26141" y="1355"/>
                        <a:pt x="26550" y="1114"/>
                        <a:pt x="26162" y="893"/>
                      </a:cubicBezTo>
                      <a:cubicBezTo>
                        <a:pt x="25997" y="800"/>
                        <a:pt x="25829" y="787"/>
                        <a:pt x="25660" y="787"/>
                      </a:cubicBezTo>
                      <a:cubicBezTo>
                        <a:pt x="25599" y="787"/>
                        <a:pt x="25538" y="789"/>
                        <a:pt x="25477" y="789"/>
                      </a:cubicBezTo>
                      <a:cubicBezTo>
                        <a:pt x="25308" y="789"/>
                        <a:pt x="25139" y="777"/>
                        <a:pt x="24974" y="683"/>
                      </a:cubicBezTo>
                      <a:cubicBezTo>
                        <a:pt x="24586" y="463"/>
                        <a:pt x="24995" y="220"/>
                        <a:pt x="24607" y="0"/>
                      </a:cubicBezTo>
                      <a:close/>
                    </a:path>
                  </a:pathLst>
                </a:custGeom>
                <a:solidFill>
                  <a:srgbClr val="FDE264"/>
                </a:solidFill>
                <a:ln w="7350" cap="flat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2" name="Google Shape;854;p53">
                  <a:extLst>
                    <a:ext uri="{FF2B5EF4-FFF2-40B4-BE49-F238E27FC236}">
                      <a16:creationId xmlns:a16="http://schemas.microsoft.com/office/drawing/2014/main" id="{CA5B5F88-069C-4394-B3F3-BEA6EC176ED6}"/>
                    </a:ext>
                  </a:extLst>
                </p:cNvPr>
                <p:cNvSpPr/>
                <p:nvPr/>
              </p:nvSpPr>
              <p:spPr>
                <a:xfrm>
                  <a:off x="5530725" y="1643313"/>
                  <a:ext cx="214650" cy="1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81" fill="none" extrusionOk="0">
                      <a:moveTo>
                        <a:pt x="1" y="0"/>
                      </a:moveTo>
                      <a:lnTo>
                        <a:pt x="8585" y="4981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3" name="Google Shape;855;p53">
                  <a:extLst>
                    <a:ext uri="{FF2B5EF4-FFF2-40B4-BE49-F238E27FC236}">
                      <a16:creationId xmlns:a16="http://schemas.microsoft.com/office/drawing/2014/main" id="{3BD873C9-3DD2-4994-BD73-6BAEBCA4CCCC}"/>
                    </a:ext>
                  </a:extLst>
                </p:cNvPr>
                <p:cNvSpPr/>
                <p:nvPr/>
              </p:nvSpPr>
              <p:spPr>
                <a:xfrm>
                  <a:off x="5501300" y="1661938"/>
                  <a:ext cx="2146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93" fill="none" extrusionOk="0">
                      <a:moveTo>
                        <a:pt x="1" y="1"/>
                      </a:moveTo>
                      <a:lnTo>
                        <a:pt x="8585" y="4992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" name="Google Shape;856;p53">
                  <a:extLst>
                    <a:ext uri="{FF2B5EF4-FFF2-40B4-BE49-F238E27FC236}">
                      <a16:creationId xmlns:a16="http://schemas.microsoft.com/office/drawing/2014/main" id="{1613B3E9-CA86-4490-A92F-5909C7F1D167}"/>
                    </a:ext>
                  </a:extLst>
                </p:cNvPr>
                <p:cNvSpPr/>
                <p:nvPr/>
              </p:nvSpPr>
              <p:spPr>
                <a:xfrm>
                  <a:off x="5364725" y="1715813"/>
                  <a:ext cx="146075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4" fill="none" extrusionOk="0">
                      <a:moveTo>
                        <a:pt x="0" y="0"/>
                      </a:moveTo>
                      <a:lnTo>
                        <a:pt x="5842" y="3393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5" name="Google Shape;857;p53">
                  <a:extLst>
                    <a:ext uri="{FF2B5EF4-FFF2-40B4-BE49-F238E27FC236}">
                      <a16:creationId xmlns:a16="http://schemas.microsoft.com/office/drawing/2014/main" id="{AF1DC4E7-4945-4F00-A585-088579B59A00}"/>
                    </a:ext>
                  </a:extLst>
                </p:cNvPr>
                <p:cNvSpPr/>
                <p:nvPr/>
              </p:nvSpPr>
              <p:spPr>
                <a:xfrm>
                  <a:off x="5323500" y="1741263"/>
                  <a:ext cx="146075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6" fill="none" extrusionOk="0">
                      <a:moveTo>
                        <a:pt x="0" y="1"/>
                      </a:moveTo>
                      <a:lnTo>
                        <a:pt x="5842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6" name="Google Shape;858;p53">
                  <a:extLst>
                    <a:ext uri="{FF2B5EF4-FFF2-40B4-BE49-F238E27FC236}">
                      <a16:creationId xmlns:a16="http://schemas.microsoft.com/office/drawing/2014/main" id="{03BB0CA6-8876-40B7-B6CB-8A1C5F718EE8}"/>
                    </a:ext>
                  </a:extLst>
                </p:cNvPr>
                <p:cNvSpPr/>
                <p:nvPr/>
              </p:nvSpPr>
              <p:spPr>
                <a:xfrm>
                  <a:off x="5272275" y="1772013"/>
                  <a:ext cx="1458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3394" fill="none" extrusionOk="0">
                      <a:moveTo>
                        <a:pt x="0" y="1"/>
                      </a:moveTo>
                      <a:lnTo>
                        <a:pt x="5832" y="3394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7" name="Google Shape;859;p53">
                  <a:extLst>
                    <a:ext uri="{FF2B5EF4-FFF2-40B4-BE49-F238E27FC236}">
                      <a16:creationId xmlns:a16="http://schemas.microsoft.com/office/drawing/2014/main" id="{A455B16D-6AC8-4FE5-BED9-D16E5BA092C5}"/>
                    </a:ext>
                  </a:extLst>
                </p:cNvPr>
                <p:cNvSpPr/>
                <p:nvPr/>
              </p:nvSpPr>
              <p:spPr>
                <a:xfrm>
                  <a:off x="5225775" y="1799063"/>
                  <a:ext cx="1460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5" fill="none" extrusionOk="0">
                      <a:moveTo>
                        <a:pt x="1" y="0"/>
                      </a:moveTo>
                      <a:lnTo>
                        <a:pt x="5843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8" name="Google Shape;860;p53">
                  <a:extLst>
                    <a:ext uri="{FF2B5EF4-FFF2-40B4-BE49-F238E27FC236}">
                      <a16:creationId xmlns:a16="http://schemas.microsoft.com/office/drawing/2014/main" id="{40B33837-0FC7-4B55-B282-4D26423794ED}"/>
                    </a:ext>
                  </a:extLst>
                </p:cNvPr>
                <p:cNvSpPr/>
                <p:nvPr/>
              </p:nvSpPr>
              <p:spPr>
                <a:xfrm>
                  <a:off x="5504450" y="1699763"/>
                  <a:ext cx="149750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3480" fill="none" extrusionOk="0">
                      <a:moveTo>
                        <a:pt x="1" y="1"/>
                      </a:moveTo>
                      <a:lnTo>
                        <a:pt x="5990" y="3479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9" name="Google Shape;861;p53">
                  <a:extLst>
                    <a:ext uri="{FF2B5EF4-FFF2-40B4-BE49-F238E27FC236}">
                      <a16:creationId xmlns:a16="http://schemas.microsoft.com/office/drawing/2014/main" id="{D42C3214-46F1-4F4F-9413-133CBD618F29}"/>
                    </a:ext>
                  </a:extLst>
                </p:cNvPr>
                <p:cNvSpPr/>
                <p:nvPr/>
              </p:nvSpPr>
              <p:spPr>
                <a:xfrm>
                  <a:off x="5551225" y="1821913"/>
                  <a:ext cx="24700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502" extrusionOk="0">
                      <a:moveTo>
                        <a:pt x="579" y="0"/>
                      </a:moveTo>
                      <a:cubicBezTo>
                        <a:pt x="523" y="0"/>
                        <a:pt x="466" y="13"/>
                        <a:pt x="410" y="43"/>
                      </a:cubicBezTo>
                      <a:cubicBezTo>
                        <a:pt x="294" y="116"/>
                        <a:pt x="336" y="158"/>
                        <a:pt x="441" y="253"/>
                      </a:cubicBezTo>
                      <a:cubicBezTo>
                        <a:pt x="557" y="337"/>
                        <a:pt x="568" y="368"/>
                        <a:pt x="515" y="400"/>
                      </a:cubicBezTo>
                      <a:cubicBezTo>
                        <a:pt x="482" y="421"/>
                        <a:pt x="449" y="430"/>
                        <a:pt x="417" y="430"/>
                      </a:cubicBezTo>
                      <a:cubicBezTo>
                        <a:pt x="368" y="430"/>
                        <a:pt x="319" y="410"/>
                        <a:pt x="263" y="379"/>
                      </a:cubicBezTo>
                      <a:cubicBezTo>
                        <a:pt x="200" y="337"/>
                        <a:pt x="84" y="253"/>
                        <a:pt x="84" y="253"/>
                      </a:cubicBezTo>
                      <a:lnTo>
                        <a:pt x="0" y="295"/>
                      </a:lnTo>
                      <a:cubicBezTo>
                        <a:pt x="11" y="295"/>
                        <a:pt x="116" y="379"/>
                        <a:pt x="189" y="421"/>
                      </a:cubicBezTo>
                      <a:cubicBezTo>
                        <a:pt x="270" y="471"/>
                        <a:pt x="351" y="502"/>
                        <a:pt x="431" y="502"/>
                      </a:cubicBezTo>
                      <a:cubicBezTo>
                        <a:pt x="487" y="502"/>
                        <a:pt x="543" y="487"/>
                        <a:pt x="599" y="452"/>
                      </a:cubicBezTo>
                      <a:cubicBezTo>
                        <a:pt x="715" y="389"/>
                        <a:pt x="694" y="337"/>
                        <a:pt x="568" y="232"/>
                      </a:cubicBezTo>
                      <a:cubicBezTo>
                        <a:pt x="462" y="148"/>
                        <a:pt x="441" y="127"/>
                        <a:pt x="504" y="95"/>
                      </a:cubicBezTo>
                      <a:cubicBezTo>
                        <a:pt x="533" y="79"/>
                        <a:pt x="561" y="72"/>
                        <a:pt x="589" y="72"/>
                      </a:cubicBezTo>
                      <a:cubicBezTo>
                        <a:pt x="634" y="72"/>
                        <a:pt x="680" y="90"/>
                        <a:pt x="726" y="116"/>
                      </a:cubicBezTo>
                      <a:cubicBezTo>
                        <a:pt x="799" y="158"/>
                        <a:pt x="904" y="242"/>
                        <a:pt x="915" y="242"/>
                      </a:cubicBezTo>
                      <a:lnTo>
                        <a:pt x="988" y="200"/>
                      </a:lnTo>
                      <a:cubicBezTo>
                        <a:pt x="988" y="200"/>
                        <a:pt x="894" y="116"/>
                        <a:pt x="799" y="64"/>
                      </a:cubicBezTo>
                      <a:cubicBezTo>
                        <a:pt x="736" y="27"/>
                        <a:pt x="660" y="0"/>
                        <a:pt x="579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0" name="Google Shape;862;p53">
                  <a:extLst>
                    <a:ext uri="{FF2B5EF4-FFF2-40B4-BE49-F238E27FC236}">
                      <a16:creationId xmlns:a16="http://schemas.microsoft.com/office/drawing/2014/main" id="{B67C7001-B435-448F-ADD5-3E0162708AB1}"/>
                    </a:ext>
                  </a:extLst>
                </p:cNvPr>
                <p:cNvSpPr/>
                <p:nvPr/>
              </p:nvSpPr>
              <p:spPr>
                <a:xfrm>
                  <a:off x="5536250" y="1811938"/>
                  <a:ext cx="2577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611" extrusionOk="0">
                      <a:moveTo>
                        <a:pt x="568" y="1"/>
                      </a:moveTo>
                      <a:lnTo>
                        <a:pt x="253" y="179"/>
                      </a:lnTo>
                      <a:cubicBezTo>
                        <a:pt x="43" y="305"/>
                        <a:pt x="1" y="368"/>
                        <a:pt x="158" y="463"/>
                      </a:cubicBezTo>
                      <a:cubicBezTo>
                        <a:pt x="253" y="515"/>
                        <a:pt x="379" y="536"/>
                        <a:pt x="389" y="536"/>
                      </a:cubicBezTo>
                      <a:lnTo>
                        <a:pt x="347" y="557"/>
                      </a:lnTo>
                      <a:lnTo>
                        <a:pt x="442" y="610"/>
                      </a:lnTo>
                      <a:lnTo>
                        <a:pt x="1030" y="274"/>
                      </a:lnTo>
                      <a:lnTo>
                        <a:pt x="946" y="221"/>
                      </a:lnTo>
                      <a:lnTo>
                        <a:pt x="463" y="494"/>
                      </a:lnTo>
                      <a:cubicBezTo>
                        <a:pt x="452" y="494"/>
                        <a:pt x="347" y="473"/>
                        <a:pt x="253" y="431"/>
                      </a:cubicBezTo>
                      <a:cubicBezTo>
                        <a:pt x="148" y="358"/>
                        <a:pt x="179" y="326"/>
                        <a:pt x="347" y="232"/>
                      </a:cubicBezTo>
                      <a:lnTo>
                        <a:pt x="652" y="53"/>
                      </a:lnTo>
                      <a:lnTo>
                        <a:pt x="56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1" name="Google Shape;863;p53">
                  <a:extLst>
                    <a:ext uri="{FF2B5EF4-FFF2-40B4-BE49-F238E27FC236}">
                      <a16:creationId xmlns:a16="http://schemas.microsoft.com/office/drawing/2014/main" id="{5353EEEC-380B-4089-8352-E2ADEC573D77}"/>
                    </a:ext>
                  </a:extLst>
                </p:cNvPr>
                <p:cNvSpPr/>
                <p:nvPr/>
              </p:nvSpPr>
              <p:spPr>
                <a:xfrm>
                  <a:off x="5565675" y="1830488"/>
                  <a:ext cx="323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551" extrusionOk="0">
                      <a:moveTo>
                        <a:pt x="603" y="73"/>
                      </a:moveTo>
                      <a:cubicBezTo>
                        <a:pt x="651" y="73"/>
                        <a:pt x="698" y="85"/>
                        <a:pt x="746" y="109"/>
                      </a:cubicBezTo>
                      <a:cubicBezTo>
                        <a:pt x="788" y="141"/>
                        <a:pt x="851" y="193"/>
                        <a:pt x="872" y="204"/>
                      </a:cubicBezTo>
                      <a:lnTo>
                        <a:pt x="473" y="435"/>
                      </a:lnTo>
                      <a:cubicBezTo>
                        <a:pt x="463" y="435"/>
                        <a:pt x="347" y="414"/>
                        <a:pt x="253" y="361"/>
                      </a:cubicBezTo>
                      <a:cubicBezTo>
                        <a:pt x="190" y="319"/>
                        <a:pt x="158" y="267"/>
                        <a:pt x="347" y="162"/>
                      </a:cubicBezTo>
                      <a:cubicBezTo>
                        <a:pt x="444" y="104"/>
                        <a:pt x="525" y="73"/>
                        <a:pt x="603" y="73"/>
                      </a:cubicBezTo>
                      <a:close/>
                      <a:moveTo>
                        <a:pt x="581" y="0"/>
                      </a:moveTo>
                      <a:cubicBezTo>
                        <a:pt x="478" y="0"/>
                        <a:pt x="372" y="38"/>
                        <a:pt x="253" y="109"/>
                      </a:cubicBezTo>
                      <a:cubicBezTo>
                        <a:pt x="0" y="256"/>
                        <a:pt x="53" y="340"/>
                        <a:pt x="169" y="404"/>
                      </a:cubicBezTo>
                      <a:cubicBezTo>
                        <a:pt x="253" y="456"/>
                        <a:pt x="389" y="477"/>
                        <a:pt x="400" y="477"/>
                      </a:cubicBezTo>
                      <a:lnTo>
                        <a:pt x="358" y="498"/>
                      </a:lnTo>
                      <a:lnTo>
                        <a:pt x="452" y="551"/>
                      </a:lnTo>
                      <a:lnTo>
                        <a:pt x="1292" y="57"/>
                      </a:lnTo>
                      <a:lnTo>
                        <a:pt x="1208" y="15"/>
                      </a:lnTo>
                      <a:lnTo>
                        <a:pt x="946" y="162"/>
                      </a:lnTo>
                      <a:cubicBezTo>
                        <a:pt x="935" y="151"/>
                        <a:pt x="872" y="99"/>
                        <a:pt x="820" y="67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2" name="Google Shape;864;p53">
                  <a:extLst>
                    <a:ext uri="{FF2B5EF4-FFF2-40B4-BE49-F238E27FC236}">
                      <a16:creationId xmlns:a16="http://schemas.microsoft.com/office/drawing/2014/main" id="{580326A6-6B3D-4702-8965-9B27EE6F1B5E}"/>
                    </a:ext>
                  </a:extLst>
                </p:cNvPr>
                <p:cNvSpPr/>
                <p:nvPr/>
              </p:nvSpPr>
              <p:spPr>
                <a:xfrm>
                  <a:off x="5633975" y="1867063"/>
                  <a:ext cx="29950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14" extrusionOk="0">
                      <a:moveTo>
                        <a:pt x="768" y="73"/>
                      </a:moveTo>
                      <a:cubicBezTo>
                        <a:pt x="826" y="73"/>
                        <a:pt x="876" y="89"/>
                        <a:pt x="925" y="117"/>
                      </a:cubicBezTo>
                      <a:cubicBezTo>
                        <a:pt x="1051" y="191"/>
                        <a:pt x="1051" y="275"/>
                        <a:pt x="778" y="422"/>
                      </a:cubicBezTo>
                      <a:cubicBezTo>
                        <a:pt x="636" y="508"/>
                        <a:pt x="534" y="544"/>
                        <a:pt x="449" y="544"/>
                      </a:cubicBezTo>
                      <a:cubicBezTo>
                        <a:pt x="388" y="544"/>
                        <a:pt x="336" y="526"/>
                        <a:pt x="283" y="496"/>
                      </a:cubicBezTo>
                      <a:cubicBezTo>
                        <a:pt x="157" y="422"/>
                        <a:pt x="157" y="348"/>
                        <a:pt x="399" y="201"/>
                      </a:cubicBezTo>
                      <a:cubicBezTo>
                        <a:pt x="566" y="112"/>
                        <a:pt x="678" y="73"/>
                        <a:pt x="768" y="73"/>
                      </a:cubicBezTo>
                      <a:close/>
                      <a:moveTo>
                        <a:pt x="745" y="1"/>
                      </a:moveTo>
                      <a:cubicBezTo>
                        <a:pt x="624" y="1"/>
                        <a:pt x="486" y="44"/>
                        <a:pt x="304" y="149"/>
                      </a:cubicBezTo>
                      <a:cubicBezTo>
                        <a:pt x="0" y="327"/>
                        <a:pt x="21" y="432"/>
                        <a:pt x="199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4"/>
                      </a:cubicBezTo>
                      <a:cubicBezTo>
                        <a:pt x="1198" y="296"/>
                        <a:pt x="1187" y="180"/>
                        <a:pt x="1009" y="75"/>
                      </a:cubicBezTo>
                      <a:cubicBezTo>
                        <a:pt x="925" y="29"/>
                        <a:pt x="841" y="1"/>
                        <a:pt x="745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3" name="Google Shape;865;p53">
                  <a:extLst>
                    <a:ext uri="{FF2B5EF4-FFF2-40B4-BE49-F238E27FC236}">
                      <a16:creationId xmlns:a16="http://schemas.microsoft.com/office/drawing/2014/main" id="{4B694A48-B52E-4C59-9524-9852ADD98104}"/>
                    </a:ext>
                  </a:extLst>
                </p:cNvPr>
                <p:cNvSpPr/>
                <p:nvPr/>
              </p:nvSpPr>
              <p:spPr>
                <a:xfrm>
                  <a:off x="5610325" y="1852388"/>
                  <a:ext cx="299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70" extrusionOk="0">
                      <a:moveTo>
                        <a:pt x="746" y="1"/>
                      </a:moveTo>
                      <a:lnTo>
                        <a:pt x="683" y="53"/>
                      </a:lnTo>
                      <a:cubicBezTo>
                        <a:pt x="694" y="53"/>
                        <a:pt x="820" y="95"/>
                        <a:pt x="925" y="158"/>
                      </a:cubicBezTo>
                      <a:cubicBezTo>
                        <a:pt x="1040" y="232"/>
                        <a:pt x="1051" y="274"/>
                        <a:pt x="967" y="326"/>
                      </a:cubicBezTo>
                      <a:cubicBezTo>
                        <a:pt x="925" y="349"/>
                        <a:pt x="875" y="358"/>
                        <a:pt x="827" y="358"/>
                      </a:cubicBezTo>
                      <a:cubicBezTo>
                        <a:pt x="766" y="358"/>
                        <a:pt x="708" y="344"/>
                        <a:pt x="673" y="326"/>
                      </a:cubicBezTo>
                      <a:lnTo>
                        <a:pt x="515" y="232"/>
                      </a:lnTo>
                      <a:lnTo>
                        <a:pt x="442" y="284"/>
                      </a:lnTo>
                      <a:lnTo>
                        <a:pt x="599" y="368"/>
                      </a:lnTo>
                      <a:cubicBezTo>
                        <a:pt x="683" y="431"/>
                        <a:pt x="725" y="494"/>
                        <a:pt x="620" y="547"/>
                      </a:cubicBezTo>
                      <a:cubicBezTo>
                        <a:pt x="570" y="577"/>
                        <a:pt x="519" y="593"/>
                        <a:pt x="468" y="593"/>
                      </a:cubicBezTo>
                      <a:cubicBezTo>
                        <a:pt x="412" y="593"/>
                        <a:pt x="355" y="575"/>
                        <a:pt x="295" y="536"/>
                      </a:cubicBezTo>
                      <a:cubicBezTo>
                        <a:pt x="179" y="473"/>
                        <a:pt x="85" y="389"/>
                        <a:pt x="85" y="389"/>
                      </a:cubicBezTo>
                      <a:lnTo>
                        <a:pt x="1" y="421"/>
                      </a:lnTo>
                      <a:cubicBezTo>
                        <a:pt x="1" y="431"/>
                        <a:pt x="95" y="515"/>
                        <a:pt x="221" y="589"/>
                      </a:cubicBezTo>
                      <a:cubicBezTo>
                        <a:pt x="313" y="643"/>
                        <a:pt x="399" y="669"/>
                        <a:pt x="482" y="669"/>
                      </a:cubicBezTo>
                      <a:cubicBezTo>
                        <a:pt x="561" y="669"/>
                        <a:pt x="638" y="645"/>
                        <a:pt x="715" y="599"/>
                      </a:cubicBezTo>
                      <a:cubicBezTo>
                        <a:pt x="841" y="526"/>
                        <a:pt x="820" y="473"/>
                        <a:pt x="767" y="410"/>
                      </a:cubicBezTo>
                      <a:lnTo>
                        <a:pt x="767" y="410"/>
                      </a:lnTo>
                      <a:cubicBezTo>
                        <a:pt x="783" y="416"/>
                        <a:pt x="825" y="426"/>
                        <a:pt x="879" y="426"/>
                      </a:cubicBezTo>
                      <a:cubicBezTo>
                        <a:pt x="933" y="426"/>
                        <a:pt x="998" y="416"/>
                        <a:pt x="1061" y="379"/>
                      </a:cubicBezTo>
                      <a:cubicBezTo>
                        <a:pt x="1198" y="295"/>
                        <a:pt x="1198" y="221"/>
                        <a:pt x="1009" y="116"/>
                      </a:cubicBezTo>
                      <a:cubicBezTo>
                        <a:pt x="893" y="43"/>
                        <a:pt x="757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4" name="Google Shape;866;p53">
                  <a:extLst>
                    <a:ext uri="{FF2B5EF4-FFF2-40B4-BE49-F238E27FC236}">
                      <a16:creationId xmlns:a16="http://schemas.microsoft.com/office/drawing/2014/main" id="{B3181F72-E5D9-4B7A-9AD9-081F3539D60F}"/>
                    </a:ext>
                  </a:extLst>
                </p:cNvPr>
                <p:cNvSpPr/>
                <p:nvPr/>
              </p:nvSpPr>
              <p:spPr>
                <a:xfrm>
                  <a:off x="5626625" y="18710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74"/>
                      </a:lnTo>
                      <a:lnTo>
                        <a:pt x="94" y="137"/>
                      </a:lnTo>
                      <a:lnTo>
                        <a:pt x="231" y="5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5" name="Google Shape;867;p53">
                  <a:extLst>
                    <a:ext uri="{FF2B5EF4-FFF2-40B4-BE49-F238E27FC236}">
                      <a16:creationId xmlns:a16="http://schemas.microsoft.com/office/drawing/2014/main" id="{107A4ECA-01CE-4BE1-A3ED-39611AFFCC2F}"/>
                    </a:ext>
                  </a:extLst>
                </p:cNvPr>
                <p:cNvSpPr/>
                <p:nvPr/>
              </p:nvSpPr>
              <p:spPr>
                <a:xfrm>
                  <a:off x="5487650" y="1840038"/>
                  <a:ext cx="2605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610" extrusionOk="0">
                      <a:moveTo>
                        <a:pt x="568" y="0"/>
                      </a:moveTo>
                      <a:lnTo>
                        <a:pt x="264" y="180"/>
                      </a:lnTo>
                      <a:cubicBezTo>
                        <a:pt x="43" y="306"/>
                        <a:pt x="1" y="369"/>
                        <a:pt x="169" y="463"/>
                      </a:cubicBezTo>
                      <a:cubicBezTo>
                        <a:pt x="253" y="516"/>
                        <a:pt x="390" y="537"/>
                        <a:pt x="400" y="537"/>
                      </a:cubicBezTo>
                      <a:lnTo>
                        <a:pt x="358" y="558"/>
                      </a:lnTo>
                      <a:lnTo>
                        <a:pt x="453" y="610"/>
                      </a:lnTo>
                      <a:lnTo>
                        <a:pt x="1041" y="274"/>
                      </a:lnTo>
                      <a:lnTo>
                        <a:pt x="946" y="222"/>
                      </a:lnTo>
                      <a:lnTo>
                        <a:pt x="463" y="495"/>
                      </a:lnTo>
                      <a:cubicBezTo>
                        <a:pt x="463" y="495"/>
                        <a:pt x="348" y="484"/>
                        <a:pt x="264" y="432"/>
                      </a:cubicBezTo>
                      <a:cubicBezTo>
                        <a:pt x="148" y="369"/>
                        <a:pt x="190" y="327"/>
                        <a:pt x="348" y="232"/>
                      </a:cubicBezTo>
                      <a:lnTo>
                        <a:pt x="663" y="53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6" name="Google Shape;868;p53">
                  <a:extLst>
                    <a:ext uri="{FF2B5EF4-FFF2-40B4-BE49-F238E27FC236}">
                      <a16:creationId xmlns:a16="http://schemas.microsoft.com/office/drawing/2014/main" id="{6B0C8BB1-B9E7-4725-85C8-ACD620A537B5}"/>
                    </a:ext>
                  </a:extLst>
                </p:cNvPr>
                <p:cNvSpPr/>
                <p:nvPr/>
              </p:nvSpPr>
              <p:spPr>
                <a:xfrm>
                  <a:off x="5517075" y="1858588"/>
                  <a:ext cx="326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2" extrusionOk="0">
                      <a:moveTo>
                        <a:pt x="595" y="76"/>
                      </a:moveTo>
                      <a:cubicBezTo>
                        <a:pt x="646" y="76"/>
                        <a:pt x="695" y="90"/>
                        <a:pt x="747" y="120"/>
                      </a:cubicBezTo>
                      <a:cubicBezTo>
                        <a:pt x="799" y="141"/>
                        <a:pt x="862" y="194"/>
                        <a:pt x="873" y="204"/>
                      </a:cubicBezTo>
                      <a:lnTo>
                        <a:pt x="474" y="446"/>
                      </a:lnTo>
                      <a:cubicBezTo>
                        <a:pt x="474" y="435"/>
                        <a:pt x="347" y="414"/>
                        <a:pt x="263" y="362"/>
                      </a:cubicBezTo>
                      <a:cubicBezTo>
                        <a:pt x="189" y="330"/>
                        <a:pt x="158" y="267"/>
                        <a:pt x="358" y="162"/>
                      </a:cubicBezTo>
                      <a:cubicBezTo>
                        <a:pt x="445" y="106"/>
                        <a:pt x="521" y="76"/>
                        <a:pt x="595" y="76"/>
                      </a:cubicBezTo>
                      <a:close/>
                      <a:moveTo>
                        <a:pt x="590" y="1"/>
                      </a:moveTo>
                      <a:cubicBezTo>
                        <a:pt x="488" y="1"/>
                        <a:pt x="383" y="38"/>
                        <a:pt x="263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63" y="456"/>
                        <a:pt x="400" y="477"/>
                        <a:pt x="410" y="477"/>
                      </a:cubicBezTo>
                      <a:lnTo>
                        <a:pt x="368" y="509"/>
                      </a:lnTo>
                      <a:lnTo>
                        <a:pt x="453" y="551"/>
                      </a:lnTo>
                      <a:lnTo>
                        <a:pt x="1303" y="57"/>
                      </a:lnTo>
                      <a:lnTo>
                        <a:pt x="1219" y="15"/>
                      </a:lnTo>
                      <a:lnTo>
                        <a:pt x="957" y="162"/>
                      </a:lnTo>
                      <a:cubicBezTo>
                        <a:pt x="936" y="152"/>
                        <a:pt x="873" y="99"/>
                        <a:pt x="820" y="68"/>
                      </a:cubicBezTo>
                      <a:cubicBezTo>
                        <a:pt x="743" y="23"/>
                        <a:pt x="668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7" name="Google Shape;869;p53">
                  <a:extLst>
                    <a:ext uri="{FF2B5EF4-FFF2-40B4-BE49-F238E27FC236}">
                      <a16:creationId xmlns:a16="http://schemas.microsoft.com/office/drawing/2014/main" id="{2258C02F-20F1-48E1-8103-5931FDF261FD}"/>
                    </a:ext>
                  </a:extLst>
                </p:cNvPr>
                <p:cNvSpPr/>
                <p:nvPr/>
              </p:nvSpPr>
              <p:spPr>
                <a:xfrm>
                  <a:off x="5502875" y="1850088"/>
                  <a:ext cx="247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1" extrusionOk="0">
                      <a:moveTo>
                        <a:pt x="563" y="1"/>
                      </a:moveTo>
                      <a:cubicBezTo>
                        <a:pt x="511" y="1"/>
                        <a:pt x="460" y="12"/>
                        <a:pt x="411" y="40"/>
                      </a:cubicBezTo>
                      <a:cubicBezTo>
                        <a:pt x="295" y="114"/>
                        <a:pt x="327" y="166"/>
                        <a:pt x="442" y="250"/>
                      </a:cubicBezTo>
                      <a:cubicBezTo>
                        <a:pt x="558" y="345"/>
                        <a:pt x="568" y="366"/>
                        <a:pt x="505" y="397"/>
                      </a:cubicBezTo>
                      <a:cubicBezTo>
                        <a:pt x="471" y="418"/>
                        <a:pt x="439" y="428"/>
                        <a:pt x="406" y="428"/>
                      </a:cubicBezTo>
                      <a:cubicBezTo>
                        <a:pt x="358" y="428"/>
                        <a:pt x="310" y="408"/>
                        <a:pt x="253" y="376"/>
                      </a:cubicBezTo>
                      <a:cubicBezTo>
                        <a:pt x="190" y="334"/>
                        <a:pt x="85" y="250"/>
                        <a:pt x="75" y="250"/>
                      </a:cubicBezTo>
                      <a:lnTo>
                        <a:pt x="1" y="292"/>
                      </a:lnTo>
                      <a:cubicBezTo>
                        <a:pt x="1" y="292"/>
                        <a:pt x="106" y="376"/>
                        <a:pt x="180" y="429"/>
                      </a:cubicBezTo>
                      <a:cubicBezTo>
                        <a:pt x="265" y="471"/>
                        <a:pt x="347" y="500"/>
                        <a:pt x="428" y="500"/>
                      </a:cubicBezTo>
                      <a:cubicBezTo>
                        <a:pt x="486" y="500"/>
                        <a:pt x="543" y="485"/>
                        <a:pt x="600" y="450"/>
                      </a:cubicBezTo>
                      <a:cubicBezTo>
                        <a:pt x="715" y="387"/>
                        <a:pt x="684" y="334"/>
                        <a:pt x="568" y="240"/>
                      </a:cubicBezTo>
                      <a:cubicBezTo>
                        <a:pt x="463" y="145"/>
                        <a:pt x="442" y="124"/>
                        <a:pt x="495" y="93"/>
                      </a:cubicBezTo>
                      <a:cubicBezTo>
                        <a:pt x="523" y="77"/>
                        <a:pt x="553" y="70"/>
                        <a:pt x="582" y="70"/>
                      </a:cubicBezTo>
                      <a:cubicBezTo>
                        <a:pt x="629" y="70"/>
                        <a:pt x="676" y="88"/>
                        <a:pt x="715" y="114"/>
                      </a:cubicBezTo>
                      <a:cubicBezTo>
                        <a:pt x="799" y="156"/>
                        <a:pt x="905" y="240"/>
                        <a:pt x="905" y="250"/>
                      </a:cubicBezTo>
                      <a:lnTo>
                        <a:pt x="989" y="208"/>
                      </a:lnTo>
                      <a:cubicBezTo>
                        <a:pt x="978" y="198"/>
                        <a:pt x="884" y="114"/>
                        <a:pt x="799" y="61"/>
                      </a:cubicBezTo>
                      <a:cubicBezTo>
                        <a:pt x="729" y="29"/>
                        <a:pt x="646" y="1"/>
                        <a:pt x="563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8" name="Google Shape;870;p53">
                  <a:extLst>
                    <a:ext uri="{FF2B5EF4-FFF2-40B4-BE49-F238E27FC236}">
                      <a16:creationId xmlns:a16="http://schemas.microsoft.com/office/drawing/2014/main" id="{82CE4FF5-7EAB-42B2-980A-67FE1CFD89DB}"/>
                    </a:ext>
                  </a:extLst>
                </p:cNvPr>
                <p:cNvSpPr/>
                <p:nvPr/>
              </p:nvSpPr>
              <p:spPr>
                <a:xfrm>
                  <a:off x="5585625" y="18951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66" y="73"/>
                      </a:moveTo>
                      <a:cubicBezTo>
                        <a:pt x="826" y="73"/>
                        <a:pt x="876" y="89"/>
                        <a:pt x="926" y="118"/>
                      </a:cubicBezTo>
                      <a:cubicBezTo>
                        <a:pt x="1052" y="202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58" y="422"/>
                        <a:pt x="158" y="349"/>
                        <a:pt x="400" y="202"/>
                      </a:cubicBezTo>
                      <a:cubicBezTo>
                        <a:pt x="560" y="112"/>
                        <a:pt x="674" y="73"/>
                        <a:pt x="766" y="73"/>
                      </a:cubicBezTo>
                      <a:close/>
                      <a:moveTo>
                        <a:pt x="739" y="1"/>
                      </a:moveTo>
                      <a:cubicBezTo>
                        <a:pt x="619" y="1"/>
                        <a:pt x="480" y="44"/>
                        <a:pt x="305" y="149"/>
                      </a:cubicBezTo>
                      <a:cubicBezTo>
                        <a:pt x="1" y="328"/>
                        <a:pt x="22" y="433"/>
                        <a:pt x="200" y="538"/>
                      </a:cubicBezTo>
                      <a:cubicBezTo>
                        <a:pt x="281" y="586"/>
                        <a:pt x="366" y="614"/>
                        <a:pt x="463" y="614"/>
                      </a:cubicBezTo>
                      <a:cubicBezTo>
                        <a:pt x="579" y="614"/>
                        <a:pt x="712" y="573"/>
                        <a:pt x="873" y="475"/>
                      </a:cubicBezTo>
                      <a:cubicBezTo>
                        <a:pt x="1199" y="296"/>
                        <a:pt x="1188" y="181"/>
                        <a:pt x="999" y="76"/>
                      </a:cubicBezTo>
                      <a:cubicBezTo>
                        <a:pt x="919" y="29"/>
                        <a:pt x="835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9" name="Google Shape;871;p53">
                  <a:extLst>
                    <a:ext uri="{FF2B5EF4-FFF2-40B4-BE49-F238E27FC236}">
                      <a16:creationId xmlns:a16="http://schemas.microsoft.com/office/drawing/2014/main" id="{E9C59222-3667-498B-9F5E-2B9F2D4039D2}"/>
                    </a:ext>
                  </a:extLst>
                </p:cNvPr>
                <p:cNvSpPr/>
                <p:nvPr/>
              </p:nvSpPr>
              <p:spPr>
                <a:xfrm>
                  <a:off x="5578000" y="18991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106" y="137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0" name="Google Shape;872;p53">
                  <a:extLst>
                    <a:ext uri="{FF2B5EF4-FFF2-40B4-BE49-F238E27FC236}">
                      <a16:creationId xmlns:a16="http://schemas.microsoft.com/office/drawing/2014/main" id="{AAADBAD8-FE0D-4ED9-8197-A5791A96749E}"/>
                    </a:ext>
                  </a:extLst>
                </p:cNvPr>
                <p:cNvSpPr/>
                <p:nvPr/>
              </p:nvSpPr>
              <p:spPr>
                <a:xfrm>
                  <a:off x="5564350" y="1882863"/>
                  <a:ext cx="23950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99" extrusionOk="0">
                      <a:moveTo>
                        <a:pt x="852" y="1"/>
                      </a:moveTo>
                      <a:lnTo>
                        <a:pt x="74" y="200"/>
                      </a:lnTo>
                      <a:lnTo>
                        <a:pt x="1" y="242"/>
                      </a:lnTo>
                      <a:lnTo>
                        <a:pt x="390" y="463"/>
                      </a:lnTo>
                      <a:lnTo>
                        <a:pt x="232" y="547"/>
                      </a:lnTo>
                      <a:lnTo>
                        <a:pt x="327" y="599"/>
                      </a:lnTo>
                      <a:lnTo>
                        <a:pt x="474" y="515"/>
                      </a:lnTo>
                      <a:lnTo>
                        <a:pt x="579" y="568"/>
                      </a:lnTo>
                      <a:lnTo>
                        <a:pt x="652" y="526"/>
                      </a:lnTo>
                      <a:lnTo>
                        <a:pt x="558" y="463"/>
                      </a:lnTo>
                      <a:lnTo>
                        <a:pt x="799" y="326"/>
                      </a:lnTo>
                      <a:lnTo>
                        <a:pt x="705" y="274"/>
                      </a:lnTo>
                      <a:lnTo>
                        <a:pt x="463" y="410"/>
                      </a:lnTo>
                      <a:lnTo>
                        <a:pt x="180" y="253"/>
                      </a:lnTo>
                      <a:lnTo>
                        <a:pt x="957" y="64"/>
                      </a:lnTo>
                      <a:lnTo>
                        <a:pt x="852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1" name="Google Shape;873;p53">
                  <a:extLst>
                    <a:ext uri="{FF2B5EF4-FFF2-40B4-BE49-F238E27FC236}">
                      <a16:creationId xmlns:a16="http://schemas.microsoft.com/office/drawing/2014/main" id="{C3036FA5-B061-4057-8AE4-8479AD0EC62C}"/>
                    </a:ext>
                  </a:extLst>
                </p:cNvPr>
                <p:cNvSpPr/>
                <p:nvPr/>
              </p:nvSpPr>
              <p:spPr>
                <a:xfrm>
                  <a:off x="5439325" y="1868163"/>
                  <a:ext cx="257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620" extrusionOk="0">
                      <a:moveTo>
                        <a:pt x="568" y="0"/>
                      </a:moveTo>
                      <a:lnTo>
                        <a:pt x="263" y="178"/>
                      </a:lnTo>
                      <a:cubicBezTo>
                        <a:pt x="42" y="304"/>
                        <a:pt x="0" y="367"/>
                        <a:pt x="168" y="473"/>
                      </a:cubicBezTo>
                      <a:cubicBezTo>
                        <a:pt x="252" y="515"/>
                        <a:pt x="389" y="536"/>
                        <a:pt x="400" y="536"/>
                      </a:cubicBezTo>
                      <a:lnTo>
                        <a:pt x="358" y="568"/>
                      </a:lnTo>
                      <a:lnTo>
                        <a:pt x="442" y="620"/>
                      </a:lnTo>
                      <a:lnTo>
                        <a:pt x="1030" y="273"/>
                      </a:lnTo>
                      <a:lnTo>
                        <a:pt x="946" y="220"/>
                      </a:lnTo>
                      <a:lnTo>
                        <a:pt x="463" y="494"/>
                      </a:lnTo>
                      <a:cubicBezTo>
                        <a:pt x="463" y="494"/>
                        <a:pt x="347" y="483"/>
                        <a:pt x="252" y="430"/>
                      </a:cubicBezTo>
                      <a:cubicBezTo>
                        <a:pt x="147" y="367"/>
                        <a:pt x="179" y="325"/>
                        <a:pt x="347" y="231"/>
                      </a:cubicBezTo>
                      <a:lnTo>
                        <a:pt x="652" y="52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2" name="Google Shape;874;p53">
                  <a:extLst>
                    <a:ext uri="{FF2B5EF4-FFF2-40B4-BE49-F238E27FC236}">
                      <a16:creationId xmlns:a16="http://schemas.microsoft.com/office/drawing/2014/main" id="{25EF8025-DB2D-4128-9C71-342688F9C648}"/>
                    </a:ext>
                  </a:extLst>
                </p:cNvPr>
                <p:cNvSpPr/>
                <p:nvPr/>
              </p:nvSpPr>
              <p:spPr>
                <a:xfrm>
                  <a:off x="5468750" y="1886688"/>
                  <a:ext cx="325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562" extrusionOk="0">
                      <a:moveTo>
                        <a:pt x="594" y="76"/>
                      </a:moveTo>
                      <a:cubicBezTo>
                        <a:pt x="645" y="76"/>
                        <a:pt x="695" y="91"/>
                        <a:pt x="746" y="121"/>
                      </a:cubicBezTo>
                      <a:cubicBezTo>
                        <a:pt x="799" y="152"/>
                        <a:pt x="862" y="194"/>
                        <a:pt x="873" y="205"/>
                      </a:cubicBezTo>
                      <a:lnTo>
                        <a:pt x="473" y="446"/>
                      </a:lnTo>
                      <a:cubicBezTo>
                        <a:pt x="462" y="436"/>
                        <a:pt x="347" y="415"/>
                        <a:pt x="263" y="373"/>
                      </a:cubicBezTo>
                      <a:cubicBezTo>
                        <a:pt x="189" y="331"/>
                        <a:pt x="158" y="278"/>
                        <a:pt x="347" y="163"/>
                      </a:cubicBezTo>
                      <a:cubicBezTo>
                        <a:pt x="440" y="106"/>
                        <a:pt x="519" y="76"/>
                        <a:pt x="594" y="76"/>
                      </a:cubicBezTo>
                      <a:close/>
                      <a:moveTo>
                        <a:pt x="581" y="0"/>
                      </a:moveTo>
                      <a:cubicBezTo>
                        <a:pt x="477" y="0"/>
                        <a:pt x="372" y="38"/>
                        <a:pt x="252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52" y="457"/>
                        <a:pt x="389" y="478"/>
                        <a:pt x="399" y="488"/>
                      </a:cubicBezTo>
                      <a:lnTo>
                        <a:pt x="357" y="509"/>
                      </a:lnTo>
                      <a:lnTo>
                        <a:pt x="452" y="562"/>
                      </a:lnTo>
                      <a:lnTo>
                        <a:pt x="1303" y="68"/>
                      </a:lnTo>
                      <a:lnTo>
                        <a:pt x="1209" y="16"/>
                      </a:lnTo>
                      <a:lnTo>
                        <a:pt x="946" y="163"/>
                      </a:lnTo>
                      <a:cubicBezTo>
                        <a:pt x="936" y="152"/>
                        <a:pt x="873" y="100"/>
                        <a:pt x="820" y="68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3" name="Google Shape;875;p53">
                  <a:extLst>
                    <a:ext uri="{FF2B5EF4-FFF2-40B4-BE49-F238E27FC236}">
                      <a16:creationId xmlns:a16="http://schemas.microsoft.com/office/drawing/2014/main" id="{368169E3-1637-4576-8CC0-3A9EEC0AD3FA}"/>
                    </a:ext>
                  </a:extLst>
                </p:cNvPr>
                <p:cNvSpPr/>
                <p:nvPr/>
              </p:nvSpPr>
              <p:spPr>
                <a:xfrm>
                  <a:off x="5454300" y="1878213"/>
                  <a:ext cx="249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03" extrusionOk="0">
                      <a:moveTo>
                        <a:pt x="566" y="0"/>
                      </a:moveTo>
                      <a:cubicBezTo>
                        <a:pt x="515" y="0"/>
                        <a:pt x="462" y="12"/>
                        <a:pt x="410" y="39"/>
                      </a:cubicBezTo>
                      <a:cubicBezTo>
                        <a:pt x="295" y="113"/>
                        <a:pt x="337" y="166"/>
                        <a:pt x="452" y="250"/>
                      </a:cubicBezTo>
                      <a:cubicBezTo>
                        <a:pt x="557" y="344"/>
                        <a:pt x="578" y="365"/>
                        <a:pt x="515" y="407"/>
                      </a:cubicBezTo>
                      <a:cubicBezTo>
                        <a:pt x="484" y="422"/>
                        <a:pt x="455" y="429"/>
                        <a:pt x="425" y="429"/>
                      </a:cubicBezTo>
                      <a:cubicBezTo>
                        <a:pt x="374" y="429"/>
                        <a:pt x="323" y="409"/>
                        <a:pt x="263" y="376"/>
                      </a:cubicBezTo>
                      <a:cubicBezTo>
                        <a:pt x="200" y="344"/>
                        <a:pt x="95" y="260"/>
                        <a:pt x="85" y="250"/>
                      </a:cubicBezTo>
                      <a:lnTo>
                        <a:pt x="1" y="292"/>
                      </a:lnTo>
                      <a:cubicBezTo>
                        <a:pt x="11" y="302"/>
                        <a:pt x="116" y="386"/>
                        <a:pt x="190" y="428"/>
                      </a:cubicBezTo>
                      <a:cubicBezTo>
                        <a:pt x="266" y="475"/>
                        <a:pt x="346" y="502"/>
                        <a:pt x="426" y="502"/>
                      </a:cubicBezTo>
                      <a:cubicBezTo>
                        <a:pt x="488" y="502"/>
                        <a:pt x="550" y="486"/>
                        <a:pt x="610" y="449"/>
                      </a:cubicBezTo>
                      <a:cubicBezTo>
                        <a:pt x="715" y="386"/>
                        <a:pt x="694" y="334"/>
                        <a:pt x="568" y="239"/>
                      </a:cubicBezTo>
                      <a:cubicBezTo>
                        <a:pt x="463" y="155"/>
                        <a:pt x="452" y="123"/>
                        <a:pt x="505" y="92"/>
                      </a:cubicBezTo>
                      <a:cubicBezTo>
                        <a:pt x="533" y="75"/>
                        <a:pt x="561" y="69"/>
                        <a:pt x="589" y="69"/>
                      </a:cubicBezTo>
                      <a:cubicBezTo>
                        <a:pt x="634" y="69"/>
                        <a:pt x="680" y="87"/>
                        <a:pt x="725" y="113"/>
                      </a:cubicBezTo>
                      <a:cubicBezTo>
                        <a:pt x="799" y="155"/>
                        <a:pt x="914" y="239"/>
                        <a:pt x="914" y="250"/>
                      </a:cubicBezTo>
                      <a:lnTo>
                        <a:pt x="998" y="208"/>
                      </a:lnTo>
                      <a:cubicBezTo>
                        <a:pt x="988" y="197"/>
                        <a:pt x="893" y="123"/>
                        <a:pt x="799" y="71"/>
                      </a:cubicBezTo>
                      <a:cubicBezTo>
                        <a:pt x="734" y="31"/>
                        <a:pt x="652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4" name="Google Shape;876;p53">
                  <a:extLst>
                    <a:ext uri="{FF2B5EF4-FFF2-40B4-BE49-F238E27FC236}">
                      <a16:creationId xmlns:a16="http://schemas.microsoft.com/office/drawing/2014/main" id="{B1243203-E031-43C2-B4E3-4FBA4B595653}"/>
                    </a:ext>
                  </a:extLst>
                </p:cNvPr>
                <p:cNvSpPr/>
                <p:nvPr/>
              </p:nvSpPr>
              <p:spPr>
                <a:xfrm>
                  <a:off x="5516025" y="1908613"/>
                  <a:ext cx="2892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568" extrusionOk="0">
                      <a:moveTo>
                        <a:pt x="673" y="0"/>
                      </a:moveTo>
                      <a:lnTo>
                        <a:pt x="589" y="42"/>
                      </a:lnTo>
                      <a:lnTo>
                        <a:pt x="978" y="273"/>
                      </a:lnTo>
                      <a:lnTo>
                        <a:pt x="957" y="294"/>
                      </a:lnTo>
                      <a:lnTo>
                        <a:pt x="0" y="494"/>
                      </a:lnTo>
                      <a:lnTo>
                        <a:pt x="63" y="568"/>
                      </a:lnTo>
                      <a:lnTo>
                        <a:pt x="1041" y="346"/>
                      </a:lnTo>
                      <a:lnTo>
                        <a:pt x="1156" y="273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5" name="Google Shape;877;p53">
                  <a:extLst>
                    <a:ext uri="{FF2B5EF4-FFF2-40B4-BE49-F238E27FC236}">
                      <a16:creationId xmlns:a16="http://schemas.microsoft.com/office/drawing/2014/main" id="{063CB69E-02FC-4D4E-8F7A-1ADE84869C25}"/>
                    </a:ext>
                  </a:extLst>
                </p:cNvPr>
                <p:cNvSpPr/>
                <p:nvPr/>
              </p:nvSpPr>
              <p:spPr>
                <a:xfrm>
                  <a:off x="5537300" y="1923363"/>
                  <a:ext cx="29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618" extrusionOk="0">
                      <a:moveTo>
                        <a:pt x="751" y="72"/>
                      </a:moveTo>
                      <a:cubicBezTo>
                        <a:pt x="811" y="72"/>
                        <a:pt x="863" y="90"/>
                        <a:pt x="914" y="125"/>
                      </a:cubicBezTo>
                      <a:cubicBezTo>
                        <a:pt x="1051" y="198"/>
                        <a:pt x="1040" y="272"/>
                        <a:pt x="778" y="419"/>
                      </a:cubicBezTo>
                      <a:cubicBezTo>
                        <a:pt x="637" y="505"/>
                        <a:pt x="531" y="541"/>
                        <a:pt x="443" y="541"/>
                      </a:cubicBezTo>
                      <a:cubicBezTo>
                        <a:pt x="380" y="541"/>
                        <a:pt x="326" y="523"/>
                        <a:pt x="274" y="492"/>
                      </a:cubicBezTo>
                      <a:cubicBezTo>
                        <a:pt x="158" y="419"/>
                        <a:pt x="148" y="345"/>
                        <a:pt x="400" y="198"/>
                      </a:cubicBezTo>
                      <a:cubicBezTo>
                        <a:pt x="555" y="111"/>
                        <a:pt x="663" y="72"/>
                        <a:pt x="751" y="72"/>
                      </a:cubicBezTo>
                      <a:close/>
                      <a:moveTo>
                        <a:pt x="746" y="0"/>
                      </a:moveTo>
                      <a:cubicBezTo>
                        <a:pt x="623" y="0"/>
                        <a:pt x="479" y="44"/>
                        <a:pt x="295" y="146"/>
                      </a:cubicBezTo>
                      <a:cubicBezTo>
                        <a:pt x="1" y="324"/>
                        <a:pt x="11" y="440"/>
                        <a:pt x="190" y="545"/>
                      </a:cubicBezTo>
                      <a:cubicBezTo>
                        <a:pt x="273" y="591"/>
                        <a:pt x="357" y="617"/>
                        <a:pt x="450" y="617"/>
                      </a:cubicBezTo>
                      <a:cubicBezTo>
                        <a:pt x="568" y="617"/>
                        <a:pt x="702" y="576"/>
                        <a:pt x="872" y="482"/>
                      </a:cubicBezTo>
                      <a:cubicBezTo>
                        <a:pt x="1188" y="293"/>
                        <a:pt x="1188" y="177"/>
                        <a:pt x="998" y="72"/>
                      </a:cubicBezTo>
                      <a:cubicBezTo>
                        <a:pt x="921" y="26"/>
                        <a:pt x="840" y="0"/>
                        <a:pt x="74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6" name="Google Shape;878;p53">
                  <a:extLst>
                    <a:ext uri="{FF2B5EF4-FFF2-40B4-BE49-F238E27FC236}">
                      <a16:creationId xmlns:a16="http://schemas.microsoft.com/office/drawing/2014/main" id="{FD0383FD-FD77-4171-B543-C0945DF2C9A2}"/>
                    </a:ext>
                  </a:extLst>
                </p:cNvPr>
                <p:cNvSpPr/>
                <p:nvPr/>
              </p:nvSpPr>
              <p:spPr>
                <a:xfrm>
                  <a:off x="5529675" y="19272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96" y="138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7" name="Google Shape;879;p53">
                  <a:extLst>
                    <a:ext uri="{FF2B5EF4-FFF2-40B4-BE49-F238E27FC236}">
                      <a16:creationId xmlns:a16="http://schemas.microsoft.com/office/drawing/2014/main" id="{D65DBBE4-F898-4F1D-9601-CEEBE7E4EF20}"/>
                    </a:ext>
                  </a:extLst>
                </p:cNvPr>
                <p:cNvSpPr/>
                <p:nvPr/>
              </p:nvSpPr>
              <p:spPr>
                <a:xfrm>
                  <a:off x="5390725" y="1896238"/>
                  <a:ext cx="260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22" extrusionOk="0">
                      <a:moveTo>
                        <a:pt x="578" y="1"/>
                      </a:moveTo>
                      <a:lnTo>
                        <a:pt x="263" y="180"/>
                      </a:lnTo>
                      <a:cubicBezTo>
                        <a:pt x="43" y="316"/>
                        <a:pt x="1" y="379"/>
                        <a:pt x="169" y="474"/>
                      </a:cubicBezTo>
                      <a:cubicBezTo>
                        <a:pt x="253" y="526"/>
                        <a:pt x="389" y="537"/>
                        <a:pt x="400" y="537"/>
                      </a:cubicBezTo>
                      <a:lnTo>
                        <a:pt x="358" y="568"/>
                      </a:lnTo>
                      <a:lnTo>
                        <a:pt x="452" y="621"/>
                      </a:lnTo>
                      <a:lnTo>
                        <a:pt x="1041" y="274"/>
                      </a:lnTo>
                      <a:lnTo>
                        <a:pt x="957" y="222"/>
                      </a:lnTo>
                      <a:lnTo>
                        <a:pt x="473" y="505"/>
                      </a:lnTo>
                      <a:cubicBezTo>
                        <a:pt x="463" y="495"/>
                        <a:pt x="347" y="484"/>
                        <a:pt x="263" y="432"/>
                      </a:cubicBezTo>
                      <a:cubicBezTo>
                        <a:pt x="148" y="369"/>
                        <a:pt x="190" y="327"/>
                        <a:pt x="358" y="232"/>
                      </a:cubicBezTo>
                      <a:lnTo>
                        <a:pt x="662" y="54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8" name="Google Shape;880;p53">
                  <a:extLst>
                    <a:ext uri="{FF2B5EF4-FFF2-40B4-BE49-F238E27FC236}">
                      <a16:creationId xmlns:a16="http://schemas.microsoft.com/office/drawing/2014/main" id="{62CFC738-6A72-475A-993E-3605C6E4EF1D}"/>
                    </a:ext>
                  </a:extLst>
                </p:cNvPr>
                <p:cNvSpPr/>
                <p:nvPr/>
              </p:nvSpPr>
              <p:spPr>
                <a:xfrm>
                  <a:off x="5405975" y="1906388"/>
                  <a:ext cx="247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0" extrusionOk="0">
                      <a:moveTo>
                        <a:pt x="568" y="0"/>
                      </a:moveTo>
                      <a:cubicBezTo>
                        <a:pt x="514" y="0"/>
                        <a:pt x="460" y="14"/>
                        <a:pt x="410" y="47"/>
                      </a:cubicBezTo>
                      <a:cubicBezTo>
                        <a:pt x="295" y="110"/>
                        <a:pt x="326" y="162"/>
                        <a:pt x="442" y="257"/>
                      </a:cubicBezTo>
                      <a:cubicBezTo>
                        <a:pt x="557" y="341"/>
                        <a:pt x="568" y="362"/>
                        <a:pt x="505" y="404"/>
                      </a:cubicBezTo>
                      <a:cubicBezTo>
                        <a:pt x="475" y="421"/>
                        <a:pt x="446" y="429"/>
                        <a:pt x="415" y="429"/>
                      </a:cubicBezTo>
                      <a:cubicBezTo>
                        <a:pt x="367" y="429"/>
                        <a:pt x="316" y="410"/>
                        <a:pt x="253" y="372"/>
                      </a:cubicBezTo>
                      <a:cubicBezTo>
                        <a:pt x="200" y="341"/>
                        <a:pt x="84" y="257"/>
                        <a:pt x="84" y="246"/>
                      </a:cubicBezTo>
                      <a:lnTo>
                        <a:pt x="0" y="288"/>
                      </a:lnTo>
                      <a:cubicBezTo>
                        <a:pt x="0" y="299"/>
                        <a:pt x="105" y="383"/>
                        <a:pt x="179" y="425"/>
                      </a:cubicBezTo>
                      <a:cubicBezTo>
                        <a:pt x="261" y="473"/>
                        <a:pt x="341" y="500"/>
                        <a:pt x="418" y="500"/>
                      </a:cubicBezTo>
                      <a:cubicBezTo>
                        <a:pt x="479" y="500"/>
                        <a:pt x="539" y="483"/>
                        <a:pt x="599" y="446"/>
                      </a:cubicBezTo>
                      <a:cubicBezTo>
                        <a:pt x="715" y="383"/>
                        <a:pt x="694" y="330"/>
                        <a:pt x="568" y="236"/>
                      </a:cubicBezTo>
                      <a:cubicBezTo>
                        <a:pt x="463" y="152"/>
                        <a:pt x="442" y="120"/>
                        <a:pt x="505" y="89"/>
                      </a:cubicBezTo>
                      <a:cubicBezTo>
                        <a:pt x="529" y="73"/>
                        <a:pt x="556" y="66"/>
                        <a:pt x="584" y="66"/>
                      </a:cubicBezTo>
                      <a:cubicBezTo>
                        <a:pt x="630" y="66"/>
                        <a:pt x="680" y="84"/>
                        <a:pt x="725" y="110"/>
                      </a:cubicBezTo>
                      <a:cubicBezTo>
                        <a:pt x="799" y="152"/>
                        <a:pt x="904" y="236"/>
                        <a:pt x="914" y="246"/>
                      </a:cubicBezTo>
                      <a:lnTo>
                        <a:pt x="988" y="204"/>
                      </a:lnTo>
                      <a:cubicBezTo>
                        <a:pt x="988" y="194"/>
                        <a:pt x="883" y="120"/>
                        <a:pt x="799" y="68"/>
                      </a:cubicBezTo>
                      <a:cubicBezTo>
                        <a:pt x="729" y="30"/>
                        <a:pt x="649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9" name="Google Shape;881;p53">
                  <a:extLst>
                    <a:ext uri="{FF2B5EF4-FFF2-40B4-BE49-F238E27FC236}">
                      <a16:creationId xmlns:a16="http://schemas.microsoft.com/office/drawing/2014/main" id="{A86EAC9C-17C2-472B-9AA4-EF5DE91E1994}"/>
                    </a:ext>
                  </a:extLst>
                </p:cNvPr>
                <p:cNvSpPr/>
                <p:nvPr/>
              </p:nvSpPr>
              <p:spPr>
                <a:xfrm>
                  <a:off x="5420400" y="1914913"/>
                  <a:ext cx="32350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57" extrusionOk="0">
                      <a:moveTo>
                        <a:pt x="602" y="74"/>
                      </a:moveTo>
                      <a:cubicBezTo>
                        <a:pt x="651" y="74"/>
                        <a:pt x="698" y="87"/>
                        <a:pt x="747" y="115"/>
                      </a:cubicBezTo>
                      <a:cubicBezTo>
                        <a:pt x="789" y="147"/>
                        <a:pt x="852" y="189"/>
                        <a:pt x="873" y="210"/>
                      </a:cubicBezTo>
                      <a:lnTo>
                        <a:pt x="474" y="442"/>
                      </a:lnTo>
                      <a:cubicBezTo>
                        <a:pt x="463" y="442"/>
                        <a:pt x="337" y="421"/>
                        <a:pt x="253" y="368"/>
                      </a:cubicBezTo>
                      <a:cubicBezTo>
                        <a:pt x="180" y="326"/>
                        <a:pt x="159" y="274"/>
                        <a:pt x="348" y="158"/>
                      </a:cubicBezTo>
                      <a:cubicBezTo>
                        <a:pt x="444" y="106"/>
                        <a:pt x="525" y="74"/>
                        <a:pt x="602" y="74"/>
                      </a:cubicBezTo>
                      <a:close/>
                      <a:moveTo>
                        <a:pt x="576" y="0"/>
                      </a:moveTo>
                      <a:cubicBezTo>
                        <a:pt x="475" y="0"/>
                        <a:pt x="371" y="35"/>
                        <a:pt x="253" y="105"/>
                      </a:cubicBezTo>
                      <a:cubicBezTo>
                        <a:pt x="1" y="253"/>
                        <a:pt x="43" y="337"/>
                        <a:pt x="169" y="410"/>
                      </a:cubicBezTo>
                      <a:cubicBezTo>
                        <a:pt x="253" y="463"/>
                        <a:pt x="390" y="484"/>
                        <a:pt x="400" y="484"/>
                      </a:cubicBezTo>
                      <a:lnTo>
                        <a:pt x="358" y="505"/>
                      </a:lnTo>
                      <a:lnTo>
                        <a:pt x="442" y="557"/>
                      </a:lnTo>
                      <a:lnTo>
                        <a:pt x="1294" y="63"/>
                      </a:lnTo>
                      <a:lnTo>
                        <a:pt x="1210" y="10"/>
                      </a:lnTo>
                      <a:lnTo>
                        <a:pt x="946" y="158"/>
                      </a:lnTo>
                      <a:cubicBezTo>
                        <a:pt x="936" y="147"/>
                        <a:pt x="862" y="94"/>
                        <a:pt x="810" y="63"/>
                      </a:cubicBezTo>
                      <a:cubicBezTo>
                        <a:pt x="732" y="22"/>
                        <a:pt x="655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0" name="Google Shape;882;p53">
                  <a:extLst>
                    <a:ext uri="{FF2B5EF4-FFF2-40B4-BE49-F238E27FC236}">
                      <a16:creationId xmlns:a16="http://schemas.microsoft.com/office/drawing/2014/main" id="{6CB006A1-C1C7-4F31-82B8-0C5428AD9A6A}"/>
                    </a:ext>
                  </a:extLst>
                </p:cNvPr>
                <p:cNvSpPr/>
                <p:nvPr/>
              </p:nvSpPr>
              <p:spPr>
                <a:xfrm>
                  <a:off x="5488700" y="1951463"/>
                  <a:ext cx="299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8" extrusionOk="0">
                      <a:moveTo>
                        <a:pt x="759" y="77"/>
                      </a:moveTo>
                      <a:cubicBezTo>
                        <a:pt x="821" y="77"/>
                        <a:pt x="874" y="95"/>
                        <a:pt x="925" y="124"/>
                      </a:cubicBezTo>
                      <a:cubicBezTo>
                        <a:pt x="1051" y="198"/>
                        <a:pt x="1041" y="272"/>
                        <a:pt x="778" y="430"/>
                      </a:cubicBezTo>
                      <a:cubicBezTo>
                        <a:pt x="639" y="508"/>
                        <a:pt x="538" y="541"/>
                        <a:pt x="453" y="541"/>
                      </a:cubicBezTo>
                      <a:cubicBezTo>
                        <a:pt x="391" y="541"/>
                        <a:pt x="338" y="524"/>
                        <a:pt x="285" y="493"/>
                      </a:cubicBezTo>
                      <a:cubicBezTo>
                        <a:pt x="159" y="419"/>
                        <a:pt x="159" y="346"/>
                        <a:pt x="400" y="208"/>
                      </a:cubicBezTo>
                      <a:cubicBezTo>
                        <a:pt x="556" y="115"/>
                        <a:pt x="668" y="77"/>
                        <a:pt x="759" y="77"/>
                      </a:cubicBezTo>
                      <a:close/>
                      <a:moveTo>
                        <a:pt x="752" y="1"/>
                      </a:moveTo>
                      <a:cubicBezTo>
                        <a:pt x="630" y="1"/>
                        <a:pt x="490" y="45"/>
                        <a:pt x="306" y="145"/>
                      </a:cubicBezTo>
                      <a:cubicBezTo>
                        <a:pt x="1" y="324"/>
                        <a:pt x="22" y="440"/>
                        <a:pt x="201" y="545"/>
                      </a:cubicBezTo>
                      <a:cubicBezTo>
                        <a:pt x="279" y="591"/>
                        <a:pt x="362" y="617"/>
                        <a:pt x="456" y="617"/>
                      </a:cubicBezTo>
                      <a:cubicBezTo>
                        <a:pt x="574" y="617"/>
                        <a:pt x="709" y="576"/>
                        <a:pt x="873" y="482"/>
                      </a:cubicBezTo>
                      <a:cubicBezTo>
                        <a:pt x="1198" y="293"/>
                        <a:pt x="1188" y="177"/>
                        <a:pt x="1009" y="72"/>
                      </a:cubicBezTo>
                      <a:cubicBezTo>
                        <a:pt x="927" y="27"/>
                        <a:pt x="845" y="1"/>
                        <a:pt x="752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1" name="Google Shape;883;p53">
                  <a:extLst>
                    <a:ext uri="{FF2B5EF4-FFF2-40B4-BE49-F238E27FC236}">
                      <a16:creationId xmlns:a16="http://schemas.microsoft.com/office/drawing/2014/main" id="{D767E3E5-57EE-4989-983A-5AB3C5A30B9A}"/>
                    </a:ext>
                  </a:extLst>
                </p:cNvPr>
                <p:cNvSpPr/>
                <p:nvPr/>
              </p:nvSpPr>
              <p:spPr>
                <a:xfrm>
                  <a:off x="5465050" y="1936963"/>
                  <a:ext cx="313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" h="659" extrusionOk="0">
                      <a:moveTo>
                        <a:pt x="789" y="1"/>
                      </a:moveTo>
                      <a:lnTo>
                        <a:pt x="369" y="221"/>
                      </a:lnTo>
                      <a:lnTo>
                        <a:pt x="411" y="263"/>
                      </a:lnTo>
                      <a:cubicBezTo>
                        <a:pt x="421" y="263"/>
                        <a:pt x="547" y="284"/>
                        <a:pt x="652" y="347"/>
                      </a:cubicBezTo>
                      <a:cubicBezTo>
                        <a:pt x="747" y="400"/>
                        <a:pt x="778" y="463"/>
                        <a:pt x="663" y="536"/>
                      </a:cubicBezTo>
                      <a:cubicBezTo>
                        <a:pt x="600" y="568"/>
                        <a:pt x="537" y="584"/>
                        <a:pt x="475" y="584"/>
                      </a:cubicBezTo>
                      <a:cubicBezTo>
                        <a:pt x="414" y="584"/>
                        <a:pt x="353" y="568"/>
                        <a:pt x="295" y="536"/>
                      </a:cubicBezTo>
                      <a:cubicBezTo>
                        <a:pt x="190" y="473"/>
                        <a:pt x="85" y="389"/>
                        <a:pt x="85" y="379"/>
                      </a:cubicBezTo>
                      <a:lnTo>
                        <a:pt x="1" y="421"/>
                      </a:lnTo>
                      <a:cubicBezTo>
                        <a:pt x="1" y="421"/>
                        <a:pt x="106" y="515"/>
                        <a:pt x="222" y="589"/>
                      </a:cubicBezTo>
                      <a:cubicBezTo>
                        <a:pt x="304" y="635"/>
                        <a:pt x="390" y="659"/>
                        <a:pt x="479" y="659"/>
                      </a:cubicBezTo>
                      <a:cubicBezTo>
                        <a:pt x="571" y="659"/>
                        <a:pt x="666" y="632"/>
                        <a:pt x="757" y="578"/>
                      </a:cubicBezTo>
                      <a:cubicBezTo>
                        <a:pt x="926" y="484"/>
                        <a:pt x="894" y="389"/>
                        <a:pt x="747" y="305"/>
                      </a:cubicBezTo>
                      <a:cubicBezTo>
                        <a:pt x="652" y="253"/>
                        <a:pt x="516" y="232"/>
                        <a:pt x="505" y="232"/>
                      </a:cubicBezTo>
                      <a:lnTo>
                        <a:pt x="778" y="95"/>
                      </a:lnTo>
                      <a:lnTo>
                        <a:pt x="1168" y="316"/>
                      </a:lnTo>
                      <a:lnTo>
                        <a:pt x="1252" y="263"/>
                      </a:lnTo>
                      <a:lnTo>
                        <a:pt x="789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2" name="Google Shape;884;p53">
                  <a:extLst>
                    <a:ext uri="{FF2B5EF4-FFF2-40B4-BE49-F238E27FC236}">
                      <a16:creationId xmlns:a16="http://schemas.microsoft.com/office/drawing/2014/main" id="{3283CEAB-9BCC-4883-91FD-1621BDE0E37F}"/>
                    </a:ext>
                  </a:extLst>
                </p:cNvPr>
                <p:cNvSpPr/>
                <p:nvPr/>
              </p:nvSpPr>
              <p:spPr>
                <a:xfrm>
                  <a:off x="5481350" y="1955613"/>
                  <a:ext cx="580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27" extrusionOk="0">
                      <a:moveTo>
                        <a:pt x="126" y="0"/>
                      </a:moveTo>
                      <a:lnTo>
                        <a:pt x="0" y="74"/>
                      </a:lnTo>
                      <a:lnTo>
                        <a:pt x="95" y="127"/>
                      </a:lnTo>
                      <a:lnTo>
                        <a:pt x="232" y="53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3" name="Google Shape;885;p53">
                  <a:extLst>
                    <a:ext uri="{FF2B5EF4-FFF2-40B4-BE49-F238E27FC236}">
                      <a16:creationId xmlns:a16="http://schemas.microsoft.com/office/drawing/2014/main" id="{77D04C9D-F406-4694-93A1-CB439A1E68B6}"/>
                    </a:ext>
                  </a:extLst>
                </p:cNvPr>
                <p:cNvSpPr/>
                <p:nvPr/>
              </p:nvSpPr>
              <p:spPr>
                <a:xfrm>
                  <a:off x="5406750" y="1957988"/>
                  <a:ext cx="21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57" extrusionOk="0">
                      <a:moveTo>
                        <a:pt x="369" y="0"/>
                      </a:moveTo>
                      <a:lnTo>
                        <a:pt x="348" y="63"/>
                      </a:lnTo>
                      <a:lnTo>
                        <a:pt x="684" y="106"/>
                      </a:lnTo>
                      <a:lnTo>
                        <a:pt x="0" y="505"/>
                      </a:lnTo>
                      <a:lnTo>
                        <a:pt x="85" y="557"/>
                      </a:lnTo>
                      <a:lnTo>
                        <a:pt x="873" y="106"/>
                      </a:lnTo>
                      <a:lnTo>
                        <a:pt x="789" y="5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4" name="Google Shape;886;p53">
                  <a:extLst>
                    <a:ext uri="{FF2B5EF4-FFF2-40B4-BE49-F238E27FC236}">
                      <a16:creationId xmlns:a16="http://schemas.microsoft.com/office/drawing/2014/main" id="{5BED103E-F639-4D76-9D15-EC86A4A11D4E}"/>
                    </a:ext>
                  </a:extLst>
                </p:cNvPr>
                <p:cNvSpPr/>
                <p:nvPr/>
              </p:nvSpPr>
              <p:spPr>
                <a:xfrm>
                  <a:off x="5440375" y="1979563"/>
                  <a:ext cx="29975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21" extrusionOk="0">
                      <a:moveTo>
                        <a:pt x="753" y="77"/>
                      </a:moveTo>
                      <a:cubicBezTo>
                        <a:pt x="816" y="77"/>
                        <a:pt x="870" y="95"/>
                        <a:pt x="925" y="125"/>
                      </a:cubicBezTo>
                      <a:cubicBezTo>
                        <a:pt x="1051" y="198"/>
                        <a:pt x="1041" y="272"/>
                        <a:pt x="778" y="429"/>
                      </a:cubicBezTo>
                      <a:cubicBezTo>
                        <a:pt x="639" y="508"/>
                        <a:pt x="534" y="542"/>
                        <a:pt x="447" y="542"/>
                      </a:cubicBezTo>
                      <a:cubicBezTo>
                        <a:pt x="382" y="542"/>
                        <a:pt x="327" y="524"/>
                        <a:pt x="274" y="492"/>
                      </a:cubicBezTo>
                      <a:cubicBezTo>
                        <a:pt x="147" y="429"/>
                        <a:pt x="147" y="345"/>
                        <a:pt x="390" y="209"/>
                      </a:cubicBezTo>
                      <a:cubicBezTo>
                        <a:pt x="552" y="115"/>
                        <a:pt x="662" y="77"/>
                        <a:pt x="753" y="77"/>
                      </a:cubicBezTo>
                      <a:close/>
                      <a:moveTo>
                        <a:pt x="746" y="1"/>
                      </a:moveTo>
                      <a:cubicBezTo>
                        <a:pt x="623" y="1"/>
                        <a:pt x="479" y="45"/>
                        <a:pt x="295" y="146"/>
                      </a:cubicBezTo>
                      <a:cubicBezTo>
                        <a:pt x="0" y="324"/>
                        <a:pt x="21" y="440"/>
                        <a:pt x="200" y="545"/>
                      </a:cubicBezTo>
                      <a:cubicBezTo>
                        <a:pt x="281" y="593"/>
                        <a:pt x="366" y="621"/>
                        <a:pt x="462" y="621"/>
                      </a:cubicBezTo>
                      <a:cubicBezTo>
                        <a:pt x="579" y="621"/>
                        <a:pt x="712" y="580"/>
                        <a:pt x="873" y="482"/>
                      </a:cubicBezTo>
                      <a:cubicBezTo>
                        <a:pt x="1198" y="293"/>
                        <a:pt x="1188" y="177"/>
                        <a:pt x="999" y="72"/>
                      </a:cubicBezTo>
                      <a:cubicBezTo>
                        <a:pt x="921" y="27"/>
                        <a:pt x="840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5" name="Google Shape;887;p53">
                  <a:extLst>
                    <a:ext uri="{FF2B5EF4-FFF2-40B4-BE49-F238E27FC236}">
                      <a16:creationId xmlns:a16="http://schemas.microsoft.com/office/drawing/2014/main" id="{53182D23-C18D-4E42-8866-8169DD535D49}"/>
                    </a:ext>
                  </a:extLst>
                </p:cNvPr>
                <p:cNvSpPr/>
                <p:nvPr/>
              </p:nvSpPr>
              <p:spPr>
                <a:xfrm>
                  <a:off x="5432775" y="1983738"/>
                  <a:ext cx="5800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7" extrusionOk="0">
                      <a:moveTo>
                        <a:pt x="136" y="0"/>
                      </a:moveTo>
                      <a:lnTo>
                        <a:pt x="0" y="73"/>
                      </a:lnTo>
                      <a:lnTo>
                        <a:pt x="94" y="136"/>
                      </a:lnTo>
                      <a:lnTo>
                        <a:pt x="231" y="5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6" name="Google Shape;888;p53">
                  <a:extLst>
                    <a:ext uri="{FF2B5EF4-FFF2-40B4-BE49-F238E27FC236}">
                      <a16:creationId xmlns:a16="http://schemas.microsoft.com/office/drawing/2014/main" id="{DBD9585E-E247-4F0F-A5DC-F6D54A558B47}"/>
                    </a:ext>
                  </a:extLst>
                </p:cNvPr>
                <p:cNvSpPr/>
                <p:nvPr/>
              </p:nvSpPr>
              <p:spPr>
                <a:xfrm>
                  <a:off x="5416200" y="1966063"/>
                  <a:ext cx="3077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13" extrusionOk="0">
                      <a:moveTo>
                        <a:pt x="773" y="71"/>
                      </a:moveTo>
                      <a:cubicBezTo>
                        <a:pt x="833" y="71"/>
                        <a:pt x="894" y="87"/>
                        <a:pt x="946" y="119"/>
                      </a:cubicBezTo>
                      <a:cubicBezTo>
                        <a:pt x="1083" y="203"/>
                        <a:pt x="1020" y="297"/>
                        <a:pt x="852" y="402"/>
                      </a:cubicBezTo>
                      <a:cubicBezTo>
                        <a:pt x="841" y="402"/>
                        <a:pt x="684" y="360"/>
                        <a:pt x="610" y="318"/>
                      </a:cubicBezTo>
                      <a:cubicBezTo>
                        <a:pt x="495" y="245"/>
                        <a:pt x="484" y="192"/>
                        <a:pt x="600" y="119"/>
                      </a:cubicBezTo>
                      <a:cubicBezTo>
                        <a:pt x="653" y="87"/>
                        <a:pt x="713" y="71"/>
                        <a:pt x="773" y="71"/>
                      </a:cubicBezTo>
                      <a:close/>
                      <a:moveTo>
                        <a:pt x="747" y="0"/>
                      </a:moveTo>
                      <a:cubicBezTo>
                        <a:pt x="661" y="0"/>
                        <a:pt x="574" y="21"/>
                        <a:pt x="495" y="66"/>
                      </a:cubicBezTo>
                      <a:cubicBezTo>
                        <a:pt x="337" y="161"/>
                        <a:pt x="358" y="255"/>
                        <a:pt x="516" y="360"/>
                      </a:cubicBezTo>
                      <a:cubicBezTo>
                        <a:pt x="600" y="402"/>
                        <a:pt x="757" y="444"/>
                        <a:pt x="768" y="444"/>
                      </a:cubicBezTo>
                      <a:cubicBezTo>
                        <a:pt x="663" y="503"/>
                        <a:pt x="567" y="532"/>
                        <a:pt x="480" y="532"/>
                      </a:cubicBezTo>
                      <a:cubicBezTo>
                        <a:pt x="410" y="532"/>
                        <a:pt x="345" y="513"/>
                        <a:pt x="285" y="476"/>
                      </a:cubicBezTo>
                      <a:cubicBezTo>
                        <a:pt x="180" y="423"/>
                        <a:pt x="96" y="360"/>
                        <a:pt x="85" y="350"/>
                      </a:cubicBezTo>
                      <a:lnTo>
                        <a:pt x="1" y="392"/>
                      </a:lnTo>
                      <a:cubicBezTo>
                        <a:pt x="12" y="392"/>
                        <a:pt x="96" y="465"/>
                        <a:pt x="201" y="528"/>
                      </a:cubicBezTo>
                      <a:cubicBezTo>
                        <a:pt x="293" y="582"/>
                        <a:pt x="388" y="613"/>
                        <a:pt x="493" y="613"/>
                      </a:cubicBezTo>
                      <a:cubicBezTo>
                        <a:pt x="615" y="613"/>
                        <a:pt x="752" y="571"/>
                        <a:pt x="915" y="476"/>
                      </a:cubicBezTo>
                      <a:cubicBezTo>
                        <a:pt x="1156" y="329"/>
                        <a:pt x="1230" y="192"/>
                        <a:pt x="1030" y="77"/>
                      </a:cubicBezTo>
                      <a:cubicBezTo>
                        <a:pt x="942" y="27"/>
                        <a:pt x="844" y="0"/>
                        <a:pt x="74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7" name="Google Shape;889;p53">
                  <a:extLst>
                    <a:ext uri="{FF2B5EF4-FFF2-40B4-BE49-F238E27FC236}">
                      <a16:creationId xmlns:a16="http://schemas.microsoft.com/office/drawing/2014/main" id="{A2B8A82A-B9D0-4D6E-9865-1FD523360C1F}"/>
                    </a:ext>
                  </a:extLst>
                </p:cNvPr>
                <p:cNvSpPr/>
                <p:nvPr/>
              </p:nvSpPr>
              <p:spPr>
                <a:xfrm>
                  <a:off x="5331900" y="1973988"/>
                  <a:ext cx="110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54" extrusionOk="0">
                      <a:moveTo>
                        <a:pt x="85" y="1"/>
                      </a:moveTo>
                      <a:lnTo>
                        <a:pt x="0" y="54"/>
                      </a:lnTo>
                      <a:lnTo>
                        <a:pt x="368" y="253"/>
                      </a:lnTo>
                      <a:lnTo>
                        <a:pt x="442" y="211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8" name="Google Shape;890;p53">
                  <a:extLst>
                    <a:ext uri="{FF2B5EF4-FFF2-40B4-BE49-F238E27FC236}">
                      <a16:creationId xmlns:a16="http://schemas.microsoft.com/office/drawing/2014/main" id="{6EEA9979-EC73-4FF3-8CE9-F8B15D4AD68D}"/>
                    </a:ext>
                  </a:extLst>
                </p:cNvPr>
                <p:cNvSpPr/>
                <p:nvPr/>
              </p:nvSpPr>
              <p:spPr>
                <a:xfrm>
                  <a:off x="5391800" y="2007713"/>
                  <a:ext cx="299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20" extrusionOk="0">
                      <a:moveTo>
                        <a:pt x="758" y="76"/>
                      </a:moveTo>
                      <a:cubicBezTo>
                        <a:pt x="821" y="76"/>
                        <a:pt x="873" y="93"/>
                        <a:pt x="925" y="123"/>
                      </a:cubicBezTo>
                      <a:cubicBezTo>
                        <a:pt x="1061" y="197"/>
                        <a:pt x="1051" y="270"/>
                        <a:pt x="788" y="428"/>
                      </a:cubicBezTo>
                      <a:cubicBezTo>
                        <a:pt x="638" y="509"/>
                        <a:pt x="532" y="542"/>
                        <a:pt x="445" y="542"/>
                      </a:cubicBezTo>
                      <a:cubicBezTo>
                        <a:pt x="385" y="542"/>
                        <a:pt x="334" y="527"/>
                        <a:pt x="283" y="501"/>
                      </a:cubicBezTo>
                      <a:cubicBezTo>
                        <a:pt x="157" y="428"/>
                        <a:pt x="157" y="344"/>
                        <a:pt x="399" y="207"/>
                      </a:cubicBezTo>
                      <a:cubicBezTo>
                        <a:pt x="555" y="113"/>
                        <a:pt x="667" y="76"/>
                        <a:pt x="758" y="76"/>
                      </a:cubicBezTo>
                      <a:close/>
                      <a:moveTo>
                        <a:pt x="752" y="0"/>
                      </a:moveTo>
                      <a:cubicBezTo>
                        <a:pt x="628" y="0"/>
                        <a:pt x="485" y="46"/>
                        <a:pt x="304" y="155"/>
                      </a:cubicBezTo>
                      <a:cubicBezTo>
                        <a:pt x="0" y="323"/>
                        <a:pt x="21" y="438"/>
                        <a:pt x="199" y="543"/>
                      </a:cubicBezTo>
                      <a:cubicBezTo>
                        <a:pt x="285" y="591"/>
                        <a:pt x="371" y="619"/>
                        <a:pt x="467" y="619"/>
                      </a:cubicBezTo>
                      <a:cubicBezTo>
                        <a:pt x="584" y="619"/>
                        <a:pt x="716" y="578"/>
                        <a:pt x="883" y="480"/>
                      </a:cubicBezTo>
                      <a:cubicBezTo>
                        <a:pt x="1198" y="291"/>
                        <a:pt x="1187" y="186"/>
                        <a:pt x="1009" y="71"/>
                      </a:cubicBezTo>
                      <a:cubicBezTo>
                        <a:pt x="928" y="26"/>
                        <a:pt x="845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9" name="Google Shape;891;p53">
                  <a:extLst>
                    <a:ext uri="{FF2B5EF4-FFF2-40B4-BE49-F238E27FC236}">
                      <a16:creationId xmlns:a16="http://schemas.microsoft.com/office/drawing/2014/main" id="{C45EFCE7-C02F-4D46-A1FA-E5A827AF5FCF}"/>
                    </a:ext>
                  </a:extLst>
                </p:cNvPr>
                <p:cNvSpPr/>
                <p:nvPr/>
              </p:nvSpPr>
              <p:spPr>
                <a:xfrm>
                  <a:off x="5384425" y="20118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7" y="1"/>
                      </a:moveTo>
                      <a:lnTo>
                        <a:pt x="1" y="75"/>
                      </a:lnTo>
                      <a:lnTo>
                        <a:pt x="95" y="138"/>
                      </a:lnTo>
                      <a:lnTo>
                        <a:pt x="232" y="54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0" name="Google Shape;892;p53">
                  <a:extLst>
                    <a:ext uri="{FF2B5EF4-FFF2-40B4-BE49-F238E27FC236}">
                      <a16:creationId xmlns:a16="http://schemas.microsoft.com/office/drawing/2014/main" id="{3FBB878B-4774-45DF-B51E-17D19910CE2F}"/>
                    </a:ext>
                  </a:extLst>
                </p:cNvPr>
                <p:cNvSpPr/>
                <p:nvPr/>
              </p:nvSpPr>
              <p:spPr>
                <a:xfrm>
                  <a:off x="5368150" y="1993188"/>
                  <a:ext cx="312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664" extrusionOk="0">
                      <a:moveTo>
                        <a:pt x="788" y="0"/>
                      </a:moveTo>
                      <a:lnTo>
                        <a:pt x="368" y="221"/>
                      </a:lnTo>
                      <a:lnTo>
                        <a:pt x="410" y="263"/>
                      </a:lnTo>
                      <a:cubicBezTo>
                        <a:pt x="421" y="274"/>
                        <a:pt x="557" y="295"/>
                        <a:pt x="652" y="347"/>
                      </a:cubicBezTo>
                      <a:cubicBezTo>
                        <a:pt x="746" y="410"/>
                        <a:pt x="778" y="463"/>
                        <a:pt x="662" y="536"/>
                      </a:cubicBezTo>
                      <a:cubicBezTo>
                        <a:pt x="601" y="571"/>
                        <a:pt x="541" y="587"/>
                        <a:pt x="482" y="587"/>
                      </a:cubicBezTo>
                      <a:cubicBezTo>
                        <a:pt x="417" y="587"/>
                        <a:pt x="354" y="569"/>
                        <a:pt x="295" y="536"/>
                      </a:cubicBezTo>
                      <a:cubicBezTo>
                        <a:pt x="200" y="484"/>
                        <a:pt x="84" y="389"/>
                        <a:pt x="84" y="389"/>
                      </a:cubicBezTo>
                      <a:lnTo>
                        <a:pt x="0" y="421"/>
                      </a:lnTo>
                      <a:cubicBezTo>
                        <a:pt x="11" y="431"/>
                        <a:pt x="105" y="526"/>
                        <a:pt x="232" y="589"/>
                      </a:cubicBezTo>
                      <a:cubicBezTo>
                        <a:pt x="312" y="637"/>
                        <a:pt x="401" y="663"/>
                        <a:pt x="495" y="663"/>
                      </a:cubicBezTo>
                      <a:cubicBezTo>
                        <a:pt x="583" y="663"/>
                        <a:pt x="675" y="640"/>
                        <a:pt x="767" y="589"/>
                      </a:cubicBezTo>
                      <a:cubicBezTo>
                        <a:pt x="935" y="484"/>
                        <a:pt x="893" y="400"/>
                        <a:pt x="746" y="305"/>
                      </a:cubicBezTo>
                      <a:cubicBezTo>
                        <a:pt x="652" y="253"/>
                        <a:pt x="515" y="232"/>
                        <a:pt x="505" y="232"/>
                      </a:cubicBezTo>
                      <a:lnTo>
                        <a:pt x="788" y="94"/>
                      </a:lnTo>
                      <a:lnTo>
                        <a:pt x="1166" y="316"/>
                      </a:lnTo>
                      <a:lnTo>
                        <a:pt x="1250" y="263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1" name="Google Shape;893;p53">
                  <a:extLst>
                    <a:ext uri="{FF2B5EF4-FFF2-40B4-BE49-F238E27FC236}">
                      <a16:creationId xmlns:a16="http://schemas.microsoft.com/office/drawing/2014/main" id="{EA2E0CA5-C808-416E-BA27-C957CEA1AE72}"/>
                    </a:ext>
                  </a:extLst>
                </p:cNvPr>
                <p:cNvSpPr/>
                <p:nvPr/>
              </p:nvSpPr>
              <p:spPr>
                <a:xfrm>
                  <a:off x="5351075" y="1983463"/>
                  <a:ext cx="30225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736" extrusionOk="0">
                      <a:moveTo>
                        <a:pt x="767" y="0"/>
                      </a:moveTo>
                      <a:lnTo>
                        <a:pt x="704" y="53"/>
                      </a:lnTo>
                      <a:cubicBezTo>
                        <a:pt x="704" y="53"/>
                        <a:pt x="841" y="105"/>
                        <a:pt x="925" y="158"/>
                      </a:cubicBezTo>
                      <a:cubicBezTo>
                        <a:pt x="1041" y="221"/>
                        <a:pt x="1062" y="273"/>
                        <a:pt x="957" y="336"/>
                      </a:cubicBezTo>
                      <a:cubicBezTo>
                        <a:pt x="873" y="389"/>
                        <a:pt x="746" y="389"/>
                        <a:pt x="546" y="389"/>
                      </a:cubicBezTo>
                      <a:lnTo>
                        <a:pt x="74" y="399"/>
                      </a:lnTo>
                      <a:lnTo>
                        <a:pt x="0" y="441"/>
                      </a:lnTo>
                      <a:lnTo>
                        <a:pt x="504" y="736"/>
                      </a:lnTo>
                      <a:lnTo>
                        <a:pt x="578" y="684"/>
                      </a:lnTo>
                      <a:lnTo>
                        <a:pt x="189" y="462"/>
                      </a:lnTo>
                      <a:lnTo>
                        <a:pt x="609" y="452"/>
                      </a:lnTo>
                      <a:cubicBezTo>
                        <a:pt x="652" y="454"/>
                        <a:pt x="692" y="456"/>
                        <a:pt x="729" y="456"/>
                      </a:cubicBezTo>
                      <a:cubicBezTo>
                        <a:pt x="871" y="456"/>
                        <a:pt x="969" y="437"/>
                        <a:pt x="1062" y="378"/>
                      </a:cubicBezTo>
                      <a:cubicBezTo>
                        <a:pt x="1209" y="294"/>
                        <a:pt x="1188" y="210"/>
                        <a:pt x="1030" y="116"/>
                      </a:cubicBezTo>
                      <a:cubicBezTo>
                        <a:pt x="915" y="53"/>
                        <a:pt x="778" y="11"/>
                        <a:pt x="76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2" name="Google Shape;894;p53">
                  <a:extLst>
                    <a:ext uri="{FF2B5EF4-FFF2-40B4-BE49-F238E27FC236}">
                      <a16:creationId xmlns:a16="http://schemas.microsoft.com/office/drawing/2014/main" id="{90A20848-0DC5-4869-BFF6-A3672A9636A1}"/>
                    </a:ext>
                  </a:extLst>
                </p:cNvPr>
                <p:cNvSpPr/>
                <p:nvPr/>
              </p:nvSpPr>
              <p:spPr>
                <a:xfrm>
                  <a:off x="5304050" y="2013313"/>
                  <a:ext cx="305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610" extrusionOk="0">
                      <a:moveTo>
                        <a:pt x="379" y="204"/>
                      </a:moveTo>
                      <a:cubicBezTo>
                        <a:pt x="389" y="204"/>
                        <a:pt x="526" y="235"/>
                        <a:pt x="610" y="288"/>
                      </a:cubicBezTo>
                      <a:cubicBezTo>
                        <a:pt x="725" y="351"/>
                        <a:pt x="736" y="424"/>
                        <a:pt x="631" y="487"/>
                      </a:cubicBezTo>
                      <a:cubicBezTo>
                        <a:pt x="573" y="519"/>
                        <a:pt x="513" y="535"/>
                        <a:pt x="451" y="535"/>
                      </a:cubicBezTo>
                      <a:cubicBezTo>
                        <a:pt x="389" y="535"/>
                        <a:pt x="326" y="519"/>
                        <a:pt x="263" y="487"/>
                      </a:cubicBezTo>
                      <a:cubicBezTo>
                        <a:pt x="137" y="403"/>
                        <a:pt x="211" y="298"/>
                        <a:pt x="379" y="204"/>
                      </a:cubicBezTo>
                      <a:close/>
                      <a:moveTo>
                        <a:pt x="730" y="1"/>
                      </a:moveTo>
                      <a:cubicBezTo>
                        <a:pt x="606" y="1"/>
                        <a:pt x="468" y="40"/>
                        <a:pt x="316" y="130"/>
                      </a:cubicBezTo>
                      <a:cubicBezTo>
                        <a:pt x="64" y="277"/>
                        <a:pt x="1" y="414"/>
                        <a:pt x="190" y="529"/>
                      </a:cubicBezTo>
                      <a:cubicBezTo>
                        <a:pt x="281" y="583"/>
                        <a:pt x="376" y="610"/>
                        <a:pt x="469" y="610"/>
                      </a:cubicBezTo>
                      <a:cubicBezTo>
                        <a:pt x="557" y="610"/>
                        <a:pt x="644" y="586"/>
                        <a:pt x="725" y="540"/>
                      </a:cubicBezTo>
                      <a:cubicBezTo>
                        <a:pt x="883" y="445"/>
                        <a:pt x="872" y="340"/>
                        <a:pt x="704" y="246"/>
                      </a:cubicBezTo>
                      <a:cubicBezTo>
                        <a:pt x="620" y="193"/>
                        <a:pt x="463" y="162"/>
                        <a:pt x="452" y="162"/>
                      </a:cubicBezTo>
                      <a:cubicBezTo>
                        <a:pt x="555" y="102"/>
                        <a:pt x="654" y="72"/>
                        <a:pt x="748" y="72"/>
                      </a:cubicBezTo>
                      <a:cubicBezTo>
                        <a:pt x="817" y="72"/>
                        <a:pt x="884" y="88"/>
                        <a:pt x="946" y="120"/>
                      </a:cubicBezTo>
                      <a:cubicBezTo>
                        <a:pt x="1041" y="183"/>
                        <a:pt x="1125" y="246"/>
                        <a:pt x="1136" y="256"/>
                      </a:cubicBezTo>
                      <a:lnTo>
                        <a:pt x="1220" y="214"/>
                      </a:lnTo>
                      <a:cubicBezTo>
                        <a:pt x="1209" y="214"/>
                        <a:pt x="1125" y="141"/>
                        <a:pt x="1020" y="78"/>
                      </a:cubicBezTo>
                      <a:cubicBezTo>
                        <a:pt x="932" y="29"/>
                        <a:pt x="836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3" name="Google Shape;895;p53">
                  <a:extLst>
                    <a:ext uri="{FF2B5EF4-FFF2-40B4-BE49-F238E27FC236}">
                      <a16:creationId xmlns:a16="http://schemas.microsoft.com/office/drawing/2014/main" id="{E9D6967E-0BA4-41C4-B73B-EDF9535B06A0}"/>
                    </a:ext>
                  </a:extLst>
                </p:cNvPr>
                <p:cNvSpPr/>
                <p:nvPr/>
              </p:nvSpPr>
              <p:spPr>
                <a:xfrm>
                  <a:off x="5326900" y="2026238"/>
                  <a:ext cx="29725" cy="1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616" extrusionOk="0">
                      <a:moveTo>
                        <a:pt x="756" y="73"/>
                      </a:moveTo>
                      <a:cubicBezTo>
                        <a:pt x="815" y="73"/>
                        <a:pt x="866" y="89"/>
                        <a:pt x="915" y="117"/>
                      </a:cubicBezTo>
                      <a:cubicBezTo>
                        <a:pt x="1051" y="201"/>
                        <a:pt x="1041" y="275"/>
                        <a:pt x="778" y="422"/>
                      </a:cubicBezTo>
                      <a:cubicBezTo>
                        <a:pt x="637" y="509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48" y="422"/>
                        <a:pt x="148" y="349"/>
                        <a:pt x="390" y="201"/>
                      </a:cubicBezTo>
                      <a:cubicBezTo>
                        <a:pt x="550" y="112"/>
                        <a:pt x="663" y="73"/>
                        <a:pt x="756" y="73"/>
                      </a:cubicBezTo>
                      <a:close/>
                      <a:moveTo>
                        <a:pt x="739" y="1"/>
                      </a:moveTo>
                      <a:cubicBezTo>
                        <a:pt x="618" y="1"/>
                        <a:pt x="476" y="44"/>
                        <a:pt x="295" y="149"/>
                      </a:cubicBezTo>
                      <a:cubicBezTo>
                        <a:pt x="0" y="327"/>
                        <a:pt x="11" y="443"/>
                        <a:pt x="190" y="549"/>
                      </a:cubicBezTo>
                      <a:cubicBezTo>
                        <a:pt x="269" y="590"/>
                        <a:pt x="351" y="615"/>
                        <a:pt x="446" y="615"/>
                      </a:cubicBezTo>
                      <a:cubicBezTo>
                        <a:pt x="565" y="615"/>
                        <a:pt x="702" y="575"/>
                        <a:pt x="873" y="475"/>
                      </a:cubicBezTo>
                      <a:cubicBezTo>
                        <a:pt x="1188" y="296"/>
                        <a:pt x="1177" y="180"/>
                        <a:pt x="999" y="75"/>
                      </a:cubicBezTo>
                      <a:cubicBezTo>
                        <a:pt x="919" y="29"/>
                        <a:pt x="836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4" name="Google Shape;896;p53">
                  <a:extLst>
                    <a:ext uri="{FF2B5EF4-FFF2-40B4-BE49-F238E27FC236}">
                      <a16:creationId xmlns:a16="http://schemas.microsoft.com/office/drawing/2014/main" id="{036679C5-7FA0-485D-997D-3B6F140BD28F}"/>
                    </a:ext>
                  </a:extLst>
                </p:cNvPr>
                <p:cNvSpPr/>
                <p:nvPr/>
              </p:nvSpPr>
              <p:spPr>
                <a:xfrm>
                  <a:off x="5319300" y="20302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84"/>
                      </a:lnTo>
                      <a:lnTo>
                        <a:pt x="94" y="137"/>
                      </a:lnTo>
                      <a:lnTo>
                        <a:pt x="231" y="6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5" name="Google Shape;897;p53">
                  <a:extLst>
                    <a:ext uri="{FF2B5EF4-FFF2-40B4-BE49-F238E27FC236}">
                      <a16:creationId xmlns:a16="http://schemas.microsoft.com/office/drawing/2014/main" id="{393518AD-D04F-4D36-895B-31D9B4DCB74F}"/>
                    </a:ext>
                  </a:extLst>
                </p:cNvPr>
                <p:cNvSpPr/>
                <p:nvPr/>
              </p:nvSpPr>
              <p:spPr>
                <a:xfrm>
                  <a:off x="5343450" y="20359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59" y="70"/>
                      </a:moveTo>
                      <a:cubicBezTo>
                        <a:pt x="821" y="70"/>
                        <a:pt x="874" y="87"/>
                        <a:pt x="925" y="118"/>
                      </a:cubicBezTo>
                      <a:cubicBezTo>
                        <a:pt x="1051" y="191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4" y="544"/>
                      </a:cubicBezTo>
                      <a:cubicBezTo>
                        <a:pt x="383" y="544"/>
                        <a:pt x="332" y="526"/>
                        <a:pt x="284" y="496"/>
                      </a:cubicBezTo>
                      <a:cubicBezTo>
                        <a:pt x="158" y="422"/>
                        <a:pt x="148" y="349"/>
                        <a:pt x="400" y="202"/>
                      </a:cubicBezTo>
                      <a:cubicBezTo>
                        <a:pt x="556" y="108"/>
                        <a:pt x="667" y="70"/>
                        <a:pt x="759" y="70"/>
                      </a:cubicBezTo>
                      <a:close/>
                      <a:moveTo>
                        <a:pt x="738" y="0"/>
                      </a:moveTo>
                      <a:cubicBezTo>
                        <a:pt x="617" y="0"/>
                        <a:pt x="475" y="44"/>
                        <a:pt x="295" y="149"/>
                      </a:cubicBezTo>
                      <a:cubicBezTo>
                        <a:pt x="1" y="317"/>
                        <a:pt x="22" y="433"/>
                        <a:pt x="200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5"/>
                      </a:cubicBezTo>
                      <a:cubicBezTo>
                        <a:pt x="1199" y="286"/>
                        <a:pt x="1188" y="181"/>
                        <a:pt x="999" y="76"/>
                      </a:cubicBezTo>
                      <a:cubicBezTo>
                        <a:pt x="919" y="29"/>
                        <a:pt x="835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5" name="Google Shape;898;p53">
              <a:extLst>
                <a:ext uri="{FF2B5EF4-FFF2-40B4-BE49-F238E27FC236}">
                  <a16:creationId xmlns:a16="http://schemas.microsoft.com/office/drawing/2014/main" id="{7A57C44E-F8CE-4692-87E1-D585BFD0695B}"/>
                </a:ext>
              </a:extLst>
            </p:cNvPr>
            <p:cNvGrpSpPr/>
            <p:nvPr/>
          </p:nvGrpSpPr>
          <p:grpSpPr>
            <a:xfrm>
              <a:off x="1567225" y="2060158"/>
              <a:ext cx="629072" cy="735415"/>
              <a:chOff x="2193460" y="1781543"/>
              <a:chExt cx="747293" cy="873622"/>
            </a:xfrm>
          </p:grpSpPr>
          <p:sp>
            <p:nvSpPr>
              <p:cNvPr id="98" name="Google Shape;899;p53">
                <a:extLst>
                  <a:ext uri="{FF2B5EF4-FFF2-40B4-BE49-F238E27FC236}">
                    <a16:creationId xmlns:a16="http://schemas.microsoft.com/office/drawing/2014/main" id="{E9C91AB4-9C04-4C83-80D4-6DEE079FEE85}"/>
                  </a:ext>
                </a:extLst>
              </p:cNvPr>
              <p:cNvSpPr/>
              <p:nvPr/>
            </p:nvSpPr>
            <p:spPr>
              <a:xfrm>
                <a:off x="2249752" y="2318547"/>
                <a:ext cx="685359" cy="32358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7243" extrusionOk="0">
                    <a:moveTo>
                      <a:pt x="1" y="1"/>
                    </a:moveTo>
                    <a:lnTo>
                      <a:pt x="1" y="1724"/>
                    </a:lnTo>
                    <a:cubicBezTo>
                      <a:pt x="1" y="1829"/>
                      <a:pt x="85" y="1934"/>
                      <a:pt x="232" y="2018"/>
                    </a:cubicBezTo>
                    <a:lnTo>
                      <a:pt x="8953" y="7093"/>
                    </a:lnTo>
                    <a:cubicBezTo>
                      <a:pt x="9131" y="7193"/>
                      <a:pt x="9373" y="7243"/>
                      <a:pt x="9616" y="7243"/>
                    </a:cubicBezTo>
                    <a:cubicBezTo>
                      <a:pt x="9859" y="7243"/>
                      <a:pt x="10103" y="7193"/>
                      <a:pt x="10286" y="7093"/>
                    </a:cubicBezTo>
                    <a:lnTo>
                      <a:pt x="15341" y="4161"/>
                    </a:lnTo>
                    <a:lnTo>
                      <a:pt x="15341" y="2281"/>
                    </a:lnTo>
                    <a:lnTo>
                      <a:pt x="10424" y="5118"/>
                    </a:lnTo>
                    <a:cubicBezTo>
                      <a:pt x="10192" y="5254"/>
                      <a:pt x="9898" y="5317"/>
                      <a:pt x="9604" y="5317"/>
                    </a:cubicBezTo>
                    <a:cubicBezTo>
                      <a:pt x="9320" y="5317"/>
                      <a:pt x="9026" y="5254"/>
                      <a:pt x="8795" y="5118"/>
                    </a:cubicBezTo>
                    <a:lnTo>
                      <a:pt x="74" y="54"/>
                    </a:lnTo>
                    <a:cubicBezTo>
                      <a:pt x="53" y="43"/>
                      <a:pt x="22" y="22"/>
                      <a:pt x="1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Google Shape;900;p53">
                <a:extLst>
                  <a:ext uri="{FF2B5EF4-FFF2-40B4-BE49-F238E27FC236}">
                    <a16:creationId xmlns:a16="http://schemas.microsoft.com/office/drawing/2014/main" id="{A7E0D3F0-F24D-4787-B09A-95B42C252634}"/>
                  </a:ext>
                </a:extLst>
              </p:cNvPr>
              <p:cNvSpPr/>
              <p:nvPr/>
            </p:nvSpPr>
            <p:spPr>
              <a:xfrm>
                <a:off x="2249752" y="1928035"/>
                <a:ext cx="685359" cy="61495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13765" extrusionOk="0">
                    <a:moveTo>
                      <a:pt x="13975" y="0"/>
                    </a:moveTo>
                    <a:lnTo>
                      <a:pt x="232" y="7943"/>
                    </a:lnTo>
                    <a:lnTo>
                      <a:pt x="232" y="7933"/>
                    </a:lnTo>
                    <a:cubicBezTo>
                      <a:pt x="158" y="7985"/>
                      <a:pt x="106" y="8027"/>
                      <a:pt x="64" y="8080"/>
                    </a:cubicBezTo>
                    <a:cubicBezTo>
                      <a:pt x="22" y="8132"/>
                      <a:pt x="1" y="8185"/>
                      <a:pt x="1" y="8237"/>
                    </a:cubicBezTo>
                    <a:cubicBezTo>
                      <a:pt x="1" y="8290"/>
                      <a:pt x="11" y="8332"/>
                      <a:pt x="43" y="8374"/>
                    </a:cubicBezTo>
                    <a:cubicBezTo>
                      <a:pt x="85" y="8437"/>
                      <a:pt x="137" y="8489"/>
                      <a:pt x="221" y="8542"/>
                    </a:cubicBezTo>
                    <a:lnTo>
                      <a:pt x="8942" y="13607"/>
                    </a:lnTo>
                    <a:cubicBezTo>
                      <a:pt x="9120" y="13712"/>
                      <a:pt x="9365" y="13764"/>
                      <a:pt x="9609" y="13764"/>
                    </a:cubicBezTo>
                    <a:cubicBezTo>
                      <a:pt x="9853" y="13764"/>
                      <a:pt x="10098" y="13712"/>
                      <a:pt x="10276" y="13607"/>
                    </a:cubicBezTo>
                    <a:lnTo>
                      <a:pt x="15341" y="10686"/>
                    </a:lnTo>
                    <a:lnTo>
                      <a:pt x="15341" y="9488"/>
                    </a:lnTo>
                    <a:lnTo>
                      <a:pt x="11222" y="11863"/>
                    </a:lnTo>
                    <a:cubicBezTo>
                      <a:pt x="11148" y="11905"/>
                      <a:pt x="11064" y="11927"/>
                      <a:pt x="10979" y="11927"/>
                    </a:cubicBezTo>
                    <a:cubicBezTo>
                      <a:pt x="10919" y="11927"/>
                      <a:pt x="10858" y="11916"/>
                      <a:pt x="10802" y="11894"/>
                    </a:cubicBezTo>
                    <a:cubicBezTo>
                      <a:pt x="10455" y="11736"/>
                      <a:pt x="10040" y="11657"/>
                      <a:pt x="9624" y="11657"/>
                    </a:cubicBezTo>
                    <a:cubicBezTo>
                      <a:pt x="9207" y="11657"/>
                      <a:pt x="8789" y="11736"/>
                      <a:pt x="8437" y="11894"/>
                    </a:cubicBezTo>
                    <a:cubicBezTo>
                      <a:pt x="8354" y="11925"/>
                      <a:pt x="8291" y="11939"/>
                      <a:pt x="8235" y="11939"/>
                    </a:cubicBezTo>
                    <a:cubicBezTo>
                      <a:pt x="8158" y="11939"/>
                      <a:pt x="8097" y="11911"/>
                      <a:pt x="8017" y="11863"/>
                    </a:cubicBezTo>
                    <a:lnTo>
                      <a:pt x="3384" y="9173"/>
                    </a:lnTo>
                    <a:cubicBezTo>
                      <a:pt x="3247" y="9089"/>
                      <a:pt x="3205" y="9036"/>
                      <a:pt x="3342" y="8921"/>
                    </a:cubicBezTo>
                    <a:cubicBezTo>
                      <a:pt x="3783" y="8595"/>
                      <a:pt x="3856" y="8153"/>
                      <a:pt x="3573" y="7786"/>
                    </a:cubicBezTo>
                    <a:cubicBezTo>
                      <a:pt x="3541" y="7733"/>
                      <a:pt x="3499" y="7691"/>
                      <a:pt x="3457" y="7649"/>
                    </a:cubicBezTo>
                    <a:cubicBezTo>
                      <a:pt x="3426" y="7618"/>
                      <a:pt x="3384" y="7586"/>
                      <a:pt x="3342" y="7555"/>
                    </a:cubicBezTo>
                    <a:cubicBezTo>
                      <a:pt x="3331" y="7544"/>
                      <a:pt x="3331" y="7534"/>
                      <a:pt x="3321" y="7523"/>
                    </a:cubicBezTo>
                    <a:cubicBezTo>
                      <a:pt x="3258" y="7460"/>
                      <a:pt x="3279" y="7376"/>
                      <a:pt x="3384" y="7313"/>
                    </a:cubicBezTo>
                    <a:lnTo>
                      <a:pt x="14909" y="662"/>
                    </a:lnTo>
                    <a:cubicBezTo>
                      <a:pt x="14804" y="525"/>
                      <a:pt x="14668" y="410"/>
                      <a:pt x="14531" y="326"/>
                    </a:cubicBezTo>
                    <a:lnTo>
                      <a:pt x="13975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Google Shape;901;p53">
                <a:extLst>
                  <a:ext uri="{FF2B5EF4-FFF2-40B4-BE49-F238E27FC236}">
                    <a16:creationId xmlns:a16="http://schemas.microsoft.com/office/drawing/2014/main" id="{451062D4-FEF7-4CAF-A057-83540FD3DB60}"/>
                  </a:ext>
                </a:extLst>
              </p:cNvPr>
              <p:cNvSpPr/>
              <p:nvPr/>
            </p:nvSpPr>
            <p:spPr>
              <a:xfrm>
                <a:off x="2687264" y="2066575"/>
                <a:ext cx="247857" cy="219399"/>
              </a:xfrm>
              <a:custGeom>
                <a:avLst/>
                <a:gdLst/>
                <a:ahLst/>
                <a:cxnLst/>
                <a:rect l="l" t="t" r="r" b="b"/>
                <a:pathLst>
                  <a:path w="5548" h="4911" extrusionOk="0">
                    <a:moveTo>
                      <a:pt x="4532" y="1"/>
                    </a:moveTo>
                    <a:cubicBezTo>
                      <a:pt x="3440" y="1"/>
                      <a:pt x="2346" y="243"/>
                      <a:pt x="1513" y="723"/>
                    </a:cubicBezTo>
                    <a:cubicBezTo>
                      <a:pt x="357" y="1386"/>
                      <a:pt x="0" y="2331"/>
                      <a:pt x="441" y="3172"/>
                    </a:cubicBezTo>
                    <a:cubicBezTo>
                      <a:pt x="462" y="3214"/>
                      <a:pt x="493" y="3266"/>
                      <a:pt x="515" y="3308"/>
                    </a:cubicBezTo>
                    <a:cubicBezTo>
                      <a:pt x="546" y="3350"/>
                      <a:pt x="578" y="3392"/>
                      <a:pt x="609" y="3445"/>
                    </a:cubicBezTo>
                    <a:cubicBezTo>
                      <a:pt x="820" y="3718"/>
                      <a:pt x="1103" y="3970"/>
                      <a:pt x="1492" y="4191"/>
                    </a:cubicBezTo>
                    <a:cubicBezTo>
                      <a:pt x="2312" y="4672"/>
                      <a:pt x="3393" y="4911"/>
                      <a:pt x="4477" y="4911"/>
                    </a:cubicBezTo>
                    <a:cubicBezTo>
                      <a:pt x="4837" y="4911"/>
                      <a:pt x="5197" y="4884"/>
                      <a:pt x="5548" y="4832"/>
                    </a:cubicBezTo>
                    <a:lnTo>
                      <a:pt x="5548" y="3340"/>
                    </a:lnTo>
                    <a:cubicBezTo>
                      <a:pt x="5232" y="3487"/>
                      <a:pt x="4917" y="3592"/>
                      <a:pt x="4906" y="3602"/>
                    </a:cubicBezTo>
                    <a:lnTo>
                      <a:pt x="4518" y="3319"/>
                    </a:lnTo>
                    <a:cubicBezTo>
                      <a:pt x="4539" y="3308"/>
                      <a:pt x="4896" y="3161"/>
                      <a:pt x="5190" y="3004"/>
                    </a:cubicBezTo>
                    <a:lnTo>
                      <a:pt x="4738" y="2678"/>
                    </a:lnTo>
                    <a:lnTo>
                      <a:pt x="4581" y="2552"/>
                    </a:lnTo>
                    <a:cubicBezTo>
                      <a:pt x="4497" y="2573"/>
                      <a:pt x="4402" y="2594"/>
                      <a:pt x="4318" y="2605"/>
                    </a:cubicBezTo>
                    <a:cubicBezTo>
                      <a:pt x="4129" y="2657"/>
                      <a:pt x="3961" y="2689"/>
                      <a:pt x="3804" y="2699"/>
                    </a:cubicBezTo>
                    <a:cubicBezTo>
                      <a:pt x="3752" y="2704"/>
                      <a:pt x="3701" y="2707"/>
                      <a:pt x="3652" y="2707"/>
                    </a:cubicBezTo>
                    <a:cubicBezTo>
                      <a:pt x="3512" y="2707"/>
                      <a:pt x="3382" y="2685"/>
                      <a:pt x="3257" y="2647"/>
                    </a:cubicBezTo>
                    <a:cubicBezTo>
                      <a:pt x="3152" y="2626"/>
                      <a:pt x="3057" y="2584"/>
                      <a:pt x="2963" y="2521"/>
                    </a:cubicBezTo>
                    <a:cubicBezTo>
                      <a:pt x="2396" y="2194"/>
                      <a:pt x="2522" y="1837"/>
                      <a:pt x="3078" y="1512"/>
                    </a:cubicBezTo>
                    <a:lnTo>
                      <a:pt x="3131" y="1480"/>
                    </a:lnTo>
                    <a:lnTo>
                      <a:pt x="2637" y="1102"/>
                    </a:lnTo>
                    <a:lnTo>
                      <a:pt x="2942" y="924"/>
                    </a:lnTo>
                    <a:lnTo>
                      <a:pt x="3456" y="1312"/>
                    </a:lnTo>
                    <a:cubicBezTo>
                      <a:pt x="3772" y="1165"/>
                      <a:pt x="4077" y="1060"/>
                      <a:pt x="4087" y="1050"/>
                    </a:cubicBezTo>
                    <a:lnTo>
                      <a:pt x="4486" y="1333"/>
                    </a:lnTo>
                    <a:cubicBezTo>
                      <a:pt x="4465" y="1333"/>
                      <a:pt x="4150" y="1491"/>
                      <a:pt x="3877" y="1627"/>
                    </a:cubicBezTo>
                    <a:lnTo>
                      <a:pt x="4465" y="2058"/>
                    </a:lnTo>
                    <a:cubicBezTo>
                      <a:pt x="4817" y="1951"/>
                      <a:pt x="5079" y="1900"/>
                      <a:pt x="5306" y="1900"/>
                    </a:cubicBezTo>
                    <a:cubicBezTo>
                      <a:pt x="5391" y="1900"/>
                      <a:pt x="5470" y="1907"/>
                      <a:pt x="5548" y="1921"/>
                    </a:cubicBezTo>
                    <a:lnTo>
                      <a:pt x="5548" y="72"/>
                    </a:lnTo>
                    <a:cubicBezTo>
                      <a:pt x="5215" y="25"/>
                      <a:pt x="4874" y="1"/>
                      <a:pt x="45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Google Shape;902;p53">
                <a:extLst>
                  <a:ext uri="{FF2B5EF4-FFF2-40B4-BE49-F238E27FC236}">
                    <a16:creationId xmlns:a16="http://schemas.microsoft.com/office/drawing/2014/main" id="{A3406A17-155A-46A3-92C9-8FD319E159E6}"/>
                  </a:ext>
                </a:extLst>
              </p:cNvPr>
              <p:cNvSpPr/>
              <p:nvPr/>
            </p:nvSpPr>
            <p:spPr>
              <a:xfrm>
                <a:off x="2236617" y="1920485"/>
                <a:ext cx="698494" cy="734680"/>
              </a:xfrm>
              <a:custGeom>
                <a:avLst/>
                <a:gdLst/>
                <a:ahLst/>
                <a:cxnLst/>
                <a:rect l="l" t="t" r="r" b="b"/>
                <a:pathLst>
                  <a:path w="15635" h="16445" extrusionOk="0">
                    <a:moveTo>
                      <a:pt x="13975" y="1"/>
                    </a:moveTo>
                    <a:lnTo>
                      <a:pt x="379" y="7850"/>
                    </a:lnTo>
                    <a:cubicBezTo>
                      <a:pt x="137" y="7997"/>
                      <a:pt x="1" y="8196"/>
                      <a:pt x="1" y="8406"/>
                    </a:cubicBezTo>
                    <a:lnTo>
                      <a:pt x="1" y="8417"/>
                    </a:lnTo>
                    <a:lnTo>
                      <a:pt x="1" y="8627"/>
                    </a:lnTo>
                    <a:lnTo>
                      <a:pt x="1" y="10634"/>
                    </a:lnTo>
                    <a:cubicBezTo>
                      <a:pt x="1" y="10855"/>
                      <a:pt x="137" y="11044"/>
                      <a:pt x="379" y="11191"/>
                    </a:cubicBezTo>
                    <a:lnTo>
                      <a:pt x="9099" y="16255"/>
                    </a:lnTo>
                    <a:cubicBezTo>
                      <a:pt x="9320" y="16381"/>
                      <a:pt x="9614" y="16444"/>
                      <a:pt x="9908" y="16444"/>
                    </a:cubicBezTo>
                    <a:cubicBezTo>
                      <a:pt x="10202" y="16444"/>
                      <a:pt x="10496" y="16381"/>
                      <a:pt x="10728" y="16255"/>
                    </a:cubicBezTo>
                    <a:lnTo>
                      <a:pt x="15635" y="13418"/>
                    </a:lnTo>
                    <a:lnTo>
                      <a:pt x="15635" y="13250"/>
                    </a:lnTo>
                    <a:lnTo>
                      <a:pt x="15635" y="13071"/>
                    </a:lnTo>
                    <a:lnTo>
                      <a:pt x="10580" y="16003"/>
                    </a:lnTo>
                    <a:cubicBezTo>
                      <a:pt x="10397" y="16103"/>
                      <a:pt x="10153" y="16153"/>
                      <a:pt x="9910" y="16153"/>
                    </a:cubicBezTo>
                    <a:cubicBezTo>
                      <a:pt x="9667" y="16153"/>
                      <a:pt x="9425" y="16103"/>
                      <a:pt x="9247" y="16003"/>
                    </a:cubicBezTo>
                    <a:lnTo>
                      <a:pt x="526" y="10928"/>
                    </a:lnTo>
                    <a:cubicBezTo>
                      <a:pt x="379" y="10844"/>
                      <a:pt x="295" y="10739"/>
                      <a:pt x="295" y="10634"/>
                    </a:cubicBezTo>
                    <a:lnTo>
                      <a:pt x="295" y="8911"/>
                    </a:lnTo>
                    <a:cubicBezTo>
                      <a:pt x="316" y="8932"/>
                      <a:pt x="347" y="8953"/>
                      <a:pt x="368" y="8964"/>
                    </a:cubicBezTo>
                    <a:lnTo>
                      <a:pt x="9089" y="14028"/>
                    </a:lnTo>
                    <a:cubicBezTo>
                      <a:pt x="9320" y="14164"/>
                      <a:pt x="9614" y="14227"/>
                      <a:pt x="9898" y="14227"/>
                    </a:cubicBezTo>
                    <a:cubicBezTo>
                      <a:pt x="10192" y="14227"/>
                      <a:pt x="10486" y="14164"/>
                      <a:pt x="10718" y="14028"/>
                    </a:cubicBezTo>
                    <a:lnTo>
                      <a:pt x="15635" y="11191"/>
                    </a:lnTo>
                    <a:lnTo>
                      <a:pt x="15635" y="11023"/>
                    </a:lnTo>
                    <a:lnTo>
                      <a:pt x="15635" y="10855"/>
                    </a:lnTo>
                    <a:lnTo>
                      <a:pt x="10570" y="13776"/>
                    </a:lnTo>
                    <a:cubicBezTo>
                      <a:pt x="10392" y="13881"/>
                      <a:pt x="10147" y="13933"/>
                      <a:pt x="9903" y="13933"/>
                    </a:cubicBezTo>
                    <a:cubicBezTo>
                      <a:pt x="9659" y="13933"/>
                      <a:pt x="9414" y="13881"/>
                      <a:pt x="9236" y="13776"/>
                    </a:cubicBezTo>
                    <a:lnTo>
                      <a:pt x="515" y="8711"/>
                    </a:lnTo>
                    <a:cubicBezTo>
                      <a:pt x="431" y="8658"/>
                      <a:pt x="379" y="8606"/>
                      <a:pt x="337" y="8543"/>
                    </a:cubicBezTo>
                    <a:cubicBezTo>
                      <a:pt x="305" y="8501"/>
                      <a:pt x="295" y="8459"/>
                      <a:pt x="295" y="8406"/>
                    </a:cubicBezTo>
                    <a:cubicBezTo>
                      <a:pt x="295" y="8354"/>
                      <a:pt x="316" y="8301"/>
                      <a:pt x="358" y="8249"/>
                    </a:cubicBezTo>
                    <a:cubicBezTo>
                      <a:pt x="400" y="8196"/>
                      <a:pt x="452" y="8154"/>
                      <a:pt x="526" y="8102"/>
                    </a:cubicBezTo>
                    <a:lnTo>
                      <a:pt x="526" y="8112"/>
                    </a:lnTo>
                    <a:lnTo>
                      <a:pt x="14269" y="169"/>
                    </a:lnTo>
                    <a:lnTo>
                      <a:pt x="14122" y="85"/>
                    </a:lnTo>
                    <a:lnTo>
                      <a:pt x="13975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Google Shape;903;p53">
                <a:extLst>
                  <a:ext uri="{FF2B5EF4-FFF2-40B4-BE49-F238E27FC236}">
                    <a16:creationId xmlns:a16="http://schemas.microsoft.com/office/drawing/2014/main" id="{45222970-318C-4424-A19F-4BF457EAF5B0}"/>
                  </a:ext>
                </a:extLst>
              </p:cNvPr>
              <p:cNvSpPr/>
              <p:nvPr/>
            </p:nvSpPr>
            <p:spPr>
              <a:xfrm>
                <a:off x="2392894" y="1957610"/>
                <a:ext cx="542220" cy="503800"/>
              </a:xfrm>
              <a:custGeom>
                <a:avLst/>
                <a:gdLst/>
                <a:ahLst/>
                <a:cxnLst/>
                <a:rect l="l" t="t" r="r" b="b"/>
                <a:pathLst>
                  <a:path w="12137" h="11277" extrusionOk="0">
                    <a:moveTo>
                      <a:pt x="5113" y="7452"/>
                    </a:moveTo>
                    <a:cubicBezTo>
                      <a:pt x="5507" y="7452"/>
                      <a:pt x="5901" y="7539"/>
                      <a:pt x="6200" y="7712"/>
                    </a:cubicBezTo>
                    <a:cubicBezTo>
                      <a:pt x="6799" y="8059"/>
                      <a:pt x="6799" y="8626"/>
                      <a:pt x="6190" y="8973"/>
                    </a:cubicBezTo>
                    <a:cubicBezTo>
                      <a:pt x="5890" y="9146"/>
                      <a:pt x="5496" y="9233"/>
                      <a:pt x="5102" y="9233"/>
                    </a:cubicBezTo>
                    <a:cubicBezTo>
                      <a:pt x="4708" y="9233"/>
                      <a:pt x="4314" y="9146"/>
                      <a:pt x="4015" y="8973"/>
                    </a:cubicBezTo>
                    <a:cubicBezTo>
                      <a:pt x="3416" y="8626"/>
                      <a:pt x="3426" y="8059"/>
                      <a:pt x="4025" y="7712"/>
                    </a:cubicBezTo>
                    <a:cubicBezTo>
                      <a:pt x="4325" y="7539"/>
                      <a:pt x="4719" y="7452"/>
                      <a:pt x="5113" y="7452"/>
                    </a:cubicBezTo>
                    <a:close/>
                    <a:moveTo>
                      <a:pt x="11705" y="0"/>
                    </a:moveTo>
                    <a:lnTo>
                      <a:pt x="180" y="6651"/>
                    </a:lnTo>
                    <a:cubicBezTo>
                      <a:pt x="75" y="6714"/>
                      <a:pt x="54" y="6798"/>
                      <a:pt x="117" y="6861"/>
                    </a:cubicBezTo>
                    <a:cubicBezTo>
                      <a:pt x="127" y="6872"/>
                      <a:pt x="127" y="6882"/>
                      <a:pt x="138" y="6893"/>
                    </a:cubicBezTo>
                    <a:cubicBezTo>
                      <a:pt x="180" y="6924"/>
                      <a:pt x="222" y="6956"/>
                      <a:pt x="253" y="6987"/>
                    </a:cubicBezTo>
                    <a:cubicBezTo>
                      <a:pt x="295" y="7029"/>
                      <a:pt x="337" y="7071"/>
                      <a:pt x="369" y="7124"/>
                    </a:cubicBezTo>
                    <a:cubicBezTo>
                      <a:pt x="652" y="7491"/>
                      <a:pt x="579" y="7933"/>
                      <a:pt x="138" y="8259"/>
                    </a:cubicBezTo>
                    <a:cubicBezTo>
                      <a:pt x="1" y="8374"/>
                      <a:pt x="43" y="8427"/>
                      <a:pt x="180" y="8511"/>
                    </a:cubicBezTo>
                    <a:lnTo>
                      <a:pt x="4813" y="11201"/>
                    </a:lnTo>
                    <a:cubicBezTo>
                      <a:pt x="4893" y="11249"/>
                      <a:pt x="4954" y="11277"/>
                      <a:pt x="5031" y="11277"/>
                    </a:cubicBezTo>
                    <a:cubicBezTo>
                      <a:pt x="5087" y="11277"/>
                      <a:pt x="5150" y="11263"/>
                      <a:pt x="5233" y="11232"/>
                    </a:cubicBezTo>
                    <a:cubicBezTo>
                      <a:pt x="5585" y="11074"/>
                      <a:pt x="6003" y="10995"/>
                      <a:pt x="6420" y="10995"/>
                    </a:cubicBezTo>
                    <a:cubicBezTo>
                      <a:pt x="6836" y="10995"/>
                      <a:pt x="7251" y="11074"/>
                      <a:pt x="7598" y="11232"/>
                    </a:cubicBezTo>
                    <a:cubicBezTo>
                      <a:pt x="7654" y="11254"/>
                      <a:pt x="7715" y="11265"/>
                      <a:pt x="7775" y="11265"/>
                    </a:cubicBezTo>
                    <a:cubicBezTo>
                      <a:pt x="7860" y="11265"/>
                      <a:pt x="7944" y="11243"/>
                      <a:pt x="8018" y="11201"/>
                    </a:cubicBezTo>
                    <a:lnTo>
                      <a:pt x="12137" y="8826"/>
                    </a:lnTo>
                    <a:lnTo>
                      <a:pt x="12137" y="7271"/>
                    </a:lnTo>
                    <a:cubicBezTo>
                      <a:pt x="11786" y="7323"/>
                      <a:pt x="11426" y="7350"/>
                      <a:pt x="11066" y="7350"/>
                    </a:cubicBezTo>
                    <a:cubicBezTo>
                      <a:pt x="9982" y="7350"/>
                      <a:pt x="8901" y="7111"/>
                      <a:pt x="8081" y="6630"/>
                    </a:cubicBezTo>
                    <a:cubicBezTo>
                      <a:pt x="7692" y="6409"/>
                      <a:pt x="7409" y="6157"/>
                      <a:pt x="7198" y="5884"/>
                    </a:cubicBezTo>
                    <a:cubicBezTo>
                      <a:pt x="7167" y="5831"/>
                      <a:pt x="7135" y="5789"/>
                      <a:pt x="7104" y="5747"/>
                    </a:cubicBezTo>
                    <a:cubicBezTo>
                      <a:pt x="7082" y="5705"/>
                      <a:pt x="7051" y="5653"/>
                      <a:pt x="7030" y="5611"/>
                    </a:cubicBezTo>
                    <a:cubicBezTo>
                      <a:pt x="6589" y="4770"/>
                      <a:pt x="6946" y="3825"/>
                      <a:pt x="8102" y="3162"/>
                    </a:cubicBezTo>
                    <a:cubicBezTo>
                      <a:pt x="8935" y="2682"/>
                      <a:pt x="10029" y="2440"/>
                      <a:pt x="11121" y="2440"/>
                    </a:cubicBezTo>
                    <a:cubicBezTo>
                      <a:pt x="11463" y="2440"/>
                      <a:pt x="11804" y="2464"/>
                      <a:pt x="12137" y="2511"/>
                    </a:cubicBezTo>
                    <a:lnTo>
                      <a:pt x="12137" y="1061"/>
                    </a:lnTo>
                    <a:cubicBezTo>
                      <a:pt x="12137" y="715"/>
                      <a:pt x="11969" y="305"/>
                      <a:pt x="11705" y="0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Google Shape;904;p53">
                <a:extLst>
                  <a:ext uri="{FF2B5EF4-FFF2-40B4-BE49-F238E27FC236}">
                    <a16:creationId xmlns:a16="http://schemas.microsoft.com/office/drawing/2014/main" id="{1AFB36D7-5675-49DA-BB3B-503E436D2429}"/>
                  </a:ext>
                </a:extLst>
              </p:cNvPr>
              <p:cNvSpPr/>
              <p:nvPr/>
            </p:nvSpPr>
            <p:spPr>
              <a:xfrm>
                <a:off x="2545507" y="2290490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8"/>
                      <a:pt x="609" y="261"/>
                    </a:cubicBezTo>
                    <a:cubicBezTo>
                      <a:pt x="10" y="608"/>
                      <a:pt x="0" y="1175"/>
                      <a:pt x="599" y="1522"/>
                    </a:cubicBezTo>
                    <a:cubicBezTo>
                      <a:pt x="898" y="1695"/>
                      <a:pt x="1292" y="1782"/>
                      <a:pt x="1686" y="1782"/>
                    </a:cubicBezTo>
                    <a:cubicBezTo>
                      <a:pt x="2080" y="1782"/>
                      <a:pt x="2474" y="1695"/>
                      <a:pt x="2774" y="1522"/>
                    </a:cubicBezTo>
                    <a:cubicBezTo>
                      <a:pt x="3383" y="1175"/>
                      <a:pt x="3383" y="608"/>
                      <a:pt x="2784" y="261"/>
                    </a:cubicBezTo>
                    <a:cubicBezTo>
                      <a:pt x="2485" y="88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Google Shape;905;p53">
                <a:extLst>
                  <a:ext uri="{FF2B5EF4-FFF2-40B4-BE49-F238E27FC236}">
                    <a16:creationId xmlns:a16="http://schemas.microsoft.com/office/drawing/2014/main" id="{17589635-1268-459F-AF82-BF865561C420}"/>
                  </a:ext>
                </a:extLst>
              </p:cNvPr>
              <p:cNvSpPr/>
              <p:nvPr/>
            </p:nvSpPr>
            <p:spPr>
              <a:xfrm>
                <a:off x="2794263" y="2107811"/>
                <a:ext cx="140860" cy="7702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1724" extrusionOk="0">
                    <a:moveTo>
                      <a:pt x="1166" y="872"/>
                    </a:moveTo>
                    <a:lnTo>
                      <a:pt x="1671" y="1250"/>
                    </a:lnTo>
                    <a:cubicBezTo>
                      <a:pt x="1502" y="1294"/>
                      <a:pt x="1385" y="1315"/>
                      <a:pt x="1293" y="1315"/>
                    </a:cubicBezTo>
                    <a:cubicBezTo>
                      <a:pt x="1207" y="1315"/>
                      <a:pt x="1143" y="1297"/>
                      <a:pt x="1082" y="1261"/>
                    </a:cubicBezTo>
                    <a:cubicBezTo>
                      <a:pt x="914" y="1166"/>
                      <a:pt x="925" y="1030"/>
                      <a:pt x="1166" y="872"/>
                    </a:cubicBezTo>
                    <a:close/>
                    <a:moveTo>
                      <a:pt x="547" y="1"/>
                    </a:moveTo>
                    <a:lnTo>
                      <a:pt x="242" y="179"/>
                    </a:lnTo>
                    <a:lnTo>
                      <a:pt x="736" y="557"/>
                    </a:lnTo>
                    <a:lnTo>
                      <a:pt x="683" y="589"/>
                    </a:lnTo>
                    <a:cubicBezTo>
                      <a:pt x="127" y="914"/>
                      <a:pt x="1" y="1271"/>
                      <a:pt x="568" y="1598"/>
                    </a:cubicBezTo>
                    <a:cubicBezTo>
                      <a:pt x="662" y="1661"/>
                      <a:pt x="757" y="1703"/>
                      <a:pt x="862" y="1724"/>
                    </a:cubicBezTo>
                    <a:cubicBezTo>
                      <a:pt x="1619" y="1587"/>
                      <a:pt x="2385" y="1440"/>
                      <a:pt x="3153" y="1303"/>
                    </a:cubicBezTo>
                    <a:lnTo>
                      <a:pt x="3153" y="998"/>
                    </a:lnTo>
                    <a:cubicBezTo>
                      <a:pt x="3075" y="984"/>
                      <a:pt x="2996" y="977"/>
                      <a:pt x="2911" y="977"/>
                    </a:cubicBezTo>
                    <a:cubicBezTo>
                      <a:pt x="2684" y="977"/>
                      <a:pt x="2422" y="1028"/>
                      <a:pt x="2070" y="1135"/>
                    </a:cubicBezTo>
                    <a:lnTo>
                      <a:pt x="1482" y="704"/>
                    </a:lnTo>
                    <a:cubicBezTo>
                      <a:pt x="1755" y="568"/>
                      <a:pt x="2070" y="410"/>
                      <a:pt x="2091" y="410"/>
                    </a:cubicBezTo>
                    <a:lnTo>
                      <a:pt x="1692" y="127"/>
                    </a:lnTo>
                    <a:cubicBezTo>
                      <a:pt x="1682" y="137"/>
                      <a:pt x="1377" y="242"/>
                      <a:pt x="1061" y="389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Google Shape;906;p53">
                <a:extLst>
                  <a:ext uri="{FF2B5EF4-FFF2-40B4-BE49-F238E27FC236}">
                    <a16:creationId xmlns:a16="http://schemas.microsoft.com/office/drawing/2014/main" id="{8E1FA1C3-28B2-466E-BE3F-F3BBC33BC80D}"/>
                  </a:ext>
                </a:extLst>
              </p:cNvPr>
              <p:cNvSpPr/>
              <p:nvPr/>
            </p:nvSpPr>
            <p:spPr>
              <a:xfrm>
                <a:off x="2832774" y="2166023"/>
                <a:ext cx="107979" cy="61517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377" extrusionOk="0">
                    <a:moveTo>
                      <a:pt x="2291" y="0"/>
                    </a:moveTo>
                    <a:cubicBezTo>
                      <a:pt x="1523" y="137"/>
                      <a:pt x="757" y="284"/>
                      <a:pt x="0" y="421"/>
                    </a:cubicBezTo>
                    <a:cubicBezTo>
                      <a:pt x="125" y="459"/>
                      <a:pt x="255" y="481"/>
                      <a:pt x="395" y="481"/>
                    </a:cubicBezTo>
                    <a:cubicBezTo>
                      <a:pt x="444" y="481"/>
                      <a:pt x="495" y="478"/>
                      <a:pt x="547" y="473"/>
                    </a:cubicBezTo>
                    <a:cubicBezTo>
                      <a:pt x="704" y="463"/>
                      <a:pt x="872" y="431"/>
                      <a:pt x="1061" y="379"/>
                    </a:cubicBezTo>
                    <a:cubicBezTo>
                      <a:pt x="1145" y="368"/>
                      <a:pt x="1240" y="347"/>
                      <a:pt x="1324" y="326"/>
                    </a:cubicBezTo>
                    <a:lnTo>
                      <a:pt x="1481" y="452"/>
                    </a:lnTo>
                    <a:lnTo>
                      <a:pt x="1933" y="778"/>
                    </a:lnTo>
                    <a:cubicBezTo>
                      <a:pt x="1639" y="935"/>
                      <a:pt x="1282" y="1082"/>
                      <a:pt x="1261" y="1093"/>
                    </a:cubicBezTo>
                    <a:lnTo>
                      <a:pt x="1649" y="1376"/>
                    </a:lnTo>
                    <a:cubicBezTo>
                      <a:pt x="1660" y="1366"/>
                      <a:pt x="1975" y="1261"/>
                      <a:pt x="2291" y="1114"/>
                    </a:cubicBezTo>
                    <a:lnTo>
                      <a:pt x="2291" y="568"/>
                    </a:lnTo>
                    <a:cubicBezTo>
                      <a:pt x="2406" y="473"/>
                      <a:pt x="2417" y="379"/>
                      <a:pt x="2343" y="295"/>
                    </a:cubicBezTo>
                    <a:cubicBezTo>
                      <a:pt x="2322" y="274"/>
                      <a:pt x="2312" y="263"/>
                      <a:pt x="2291" y="253"/>
                    </a:cubicBezTo>
                    <a:lnTo>
                      <a:pt x="2291" y="147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Google Shape;907;p53">
                <a:extLst>
                  <a:ext uri="{FF2B5EF4-FFF2-40B4-BE49-F238E27FC236}">
                    <a16:creationId xmlns:a16="http://schemas.microsoft.com/office/drawing/2014/main" id="{DA01B955-2766-46CC-834F-3FB372B658E7}"/>
                  </a:ext>
                </a:extLst>
              </p:cNvPr>
              <p:cNvSpPr/>
              <p:nvPr/>
            </p:nvSpPr>
            <p:spPr>
              <a:xfrm>
                <a:off x="2835097" y="2146768"/>
                <a:ext cx="33819" cy="19791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3" extrusionOk="0">
                    <a:moveTo>
                      <a:pt x="252" y="0"/>
                    </a:moveTo>
                    <a:cubicBezTo>
                      <a:pt x="11" y="158"/>
                      <a:pt x="0" y="294"/>
                      <a:pt x="168" y="389"/>
                    </a:cubicBezTo>
                    <a:cubicBezTo>
                      <a:pt x="229" y="425"/>
                      <a:pt x="293" y="443"/>
                      <a:pt x="379" y="443"/>
                    </a:cubicBezTo>
                    <a:cubicBezTo>
                      <a:pt x="471" y="443"/>
                      <a:pt x="588" y="422"/>
                      <a:pt x="757" y="378"/>
                    </a:cubicBez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Google Shape;908;p53">
                <a:extLst>
                  <a:ext uri="{FF2B5EF4-FFF2-40B4-BE49-F238E27FC236}">
                    <a16:creationId xmlns:a16="http://schemas.microsoft.com/office/drawing/2014/main" id="{26B41F85-1C87-4E77-8441-9EAF9F3CF4BD}"/>
                  </a:ext>
                </a:extLst>
              </p:cNvPr>
              <p:cNvSpPr/>
              <p:nvPr/>
            </p:nvSpPr>
            <p:spPr>
              <a:xfrm>
                <a:off x="2270884" y="2178220"/>
                <a:ext cx="664228" cy="323447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7240" extrusionOk="0">
                    <a:moveTo>
                      <a:pt x="0" y="1"/>
                    </a:moveTo>
                    <a:lnTo>
                      <a:pt x="0" y="1608"/>
                    </a:lnTo>
                    <a:lnTo>
                      <a:pt x="0" y="1724"/>
                    </a:lnTo>
                    <a:cubicBezTo>
                      <a:pt x="0" y="1829"/>
                      <a:pt x="84" y="1934"/>
                      <a:pt x="231" y="2018"/>
                    </a:cubicBezTo>
                    <a:lnTo>
                      <a:pt x="8952" y="7082"/>
                    </a:lnTo>
                    <a:cubicBezTo>
                      <a:pt x="9131" y="7187"/>
                      <a:pt x="9372" y="7240"/>
                      <a:pt x="9615" y="7240"/>
                    </a:cubicBezTo>
                    <a:cubicBezTo>
                      <a:pt x="9858" y="7240"/>
                      <a:pt x="10103" y="7187"/>
                      <a:pt x="10287" y="7082"/>
                    </a:cubicBezTo>
                    <a:lnTo>
                      <a:pt x="14868" y="4434"/>
                    </a:lnTo>
                    <a:lnTo>
                      <a:pt x="14868" y="2553"/>
                    </a:lnTo>
                    <a:lnTo>
                      <a:pt x="10423" y="5117"/>
                    </a:lnTo>
                    <a:cubicBezTo>
                      <a:pt x="10203" y="5254"/>
                      <a:pt x="9908" y="5317"/>
                      <a:pt x="9603" y="5317"/>
                    </a:cubicBezTo>
                    <a:cubicBezTo>
                      <a:pt x="9309" y="5317"/>
                      <a:pt x="9015" y="5254"/>
                      <a:pt x="8795" y="5117"/>
                    </a:cubicBezTo>
                    <a:lnTo>
                      <a:pt x="74" y="53"/>
                    </a:lnTo>
                    <a:cubicBezTo>
                      <a:pt x="53" y="32"/>
                      <a:pt x="21" y="22"/>
                      <a:pt x="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Google Shape;909;p53">
                <a:extLst>
                  <a:ext uri="{FF2B5EF4-FFF2-40B4-BE49-F238E27FC236}">
                    <a16:creationId xmlns:a16="http://schemas.microsoft.com/office/drawing/2014/main" id="{BC7C5C3D-5AAF-4761-AE9E-436EA62BEEE9}"/>
                  </a:ext>
                </a:extLst>
              </p:cNvPr>
              <p:cNvSpPr/>
              <p:nvPr/>
            </p:nvSpPr>
            <p:spPr>
              <a:xfrm>
                <a:off x="2856229" y="2006441"/>
                <a:ext cx="33819" cy="19746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2" extrusionOk="0">
                    <a:moveTo>
                      <a:pt x="253" y="0"/>
                    </a:moveTo>
                    <a:cubicBezTo>
                      <a:pt x="11" y="157"/>
                      <a:pt x="1" y="283"/>
                      <a:pt x="169" y="378"/>
                    </a:cubicBezTo>
                    <a:cubicBezTo>
                      <a:pt x="232" y="420"/>
                      <a:pt x="297" y="441"/>
                      <a:pt x="388" y="441"/>
                    </a:cubicBezTo>
                    <a:cubicBezTo>
                      <a:pt x="478" y="441"/>
                      <a:pt x="594" y="420"/>
                      <a:pt x="757" y="37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Google Shape;910;p53">
                <a:extLst>
                  <a:ext uri="{FF2B5EF4-FFF2-40B4-BE49-F238E27FC236}">
                    <a16:creationId xmlns:a16="http://schemas.microsoft.com/office/drawing/2014/main" id="{202B7A14-3227-43F2-B4E7-98D0248AD8DD}"/>
                  </a:ext>
                </a:extLst>
              </p:cNvPr>
              <p:cNvSpPr/>
              <p:nvPr/>
            </p:nvSpPr>
            <p:spPr>
              <a:xfrm>
                <a:off x="2708351" y="1928035"/>
                <a:ext cx="226770" cy="217523"/>
              </a:xfrm>
              <a:custGeom>
                <a:avLst/>
                <a:gdLst/>
                <a:ahLst/>
                <a:cxnLst/>
                <a:rect l="l" t="t" r="r" b="b"/>
                <a:pathLst>
                  <a:path w="5076" h="4869" extrusionOk="0">
                    <a:moveTo>
                      <a:pt x="3710" y="0"/>
                    </a:moveTo>
                    <a:cubicBezTo>
                      <a:pt x="2900" y="95"/>
                      <a:pt x="2134" y="315"/>
                      <a:pt x="1513" y="683"/>
                    </a:cubicBezTo>
                    <a:cubicBezTo>
                      <a:pt x="358" y="1345"/>
                      <a:pt x="0" y="2290"/>
                      <a:pt x="442" y="3131"/>
                    </a:cubicBezTo>
                    <a:cubicBezTo>
                      <a:pt x="463" y="3173"/>
                      <a:pt x="495" y="3215"/>
                      <a:pt x="516" y="3268"/>
                    </a:cubicBezTo>
                    <a:lnTo>
                      <a:pt x="610" y="3394"/>
                    </a:lnTo>
                    <a:cubicBezTo>
                      <a:pt x="820" y="3667"/>
                      <a:pt x="1104" y="3930"/>
                      <a:pt x="1492" y="4151"/>
                    </a:cubicBezTo>
                    <a:cubicBezTo>
                      <a:pt x="2317" y="4629"/>
                      <a:pt x="3396" y="4869"/>
                      <a:pt x="4477" y="4869"/>
                    </a:cubicBezTo>
                    <a:cubicBezTo>
                      <a:pt x="4677" y="4869"/>
                      <a:pt x="4877" y="4860"/>
                      <a:pt x="5076" y="4844"/>
                    </a:cubicBezTo>
                    <a:lnTo>
                      <a:pt x="5076" y="3499"/>
                    </a:lnTo>
                    <a:cubicBezTo>
                      <a:pt x="4981" y="3530"/>
                      <a:pt x="4908" y="3562"/>
                      <a:pt x="4897" y="3562"/>
                    </a:cubicBezTo>
                    <a:lnTo>
                      <a:pt x="4518" y="3278"/>
                    </a:lnTo>
                    <a:cubicBezTo>
                      <a:pt x="4539" y="3268"/>
                      <a:pt x="4813" y="3152"/>
                      <a:pt x="5076" y="3026"/>
                    </a:cubicBezTo>
                    <a:lnTo>
                      <a:pt x="5076" y="2879"/>
                    </a:lnTo>
                    <a:lnTo>
                      <a:pt x="4739" y="2638"/>
                    </a:lnTo>
                    <a:lnTo>
                      <a:pt x="4581" y="2512"/>
                    </a:lnTo>
                    <a:cubicBezTo>
                      <a:pt x="4497" y="2533"/>
                      <a:pt x="4413" y="2543"/>
                      <a:pt x="4319" y="2564"/>
                    </a:cubicBezTo>
                    <a:cubicBezTo>
                      <a:pt x="4130" y="2617"/>
                      <a:pt x="3962" y="2648"/>
                      <a:pt x="3804" y="2659"/>
                    </a:cubicBezTo>
                    <a:cubicBezTo>
                      <a:pt x="3753" y="2664"/>
                      <a:pt x="3702" y="2667"/>
                      <a:pt x="3654" y="2667"/>
                    </a:cubicBezTo>
                    <a:cubicBezTo>
                      <a:pt x="3513" y="2667"/>
                      <a:pt x="3382" y="2645"/>
                      <a:pt x="3258" y="2606"/>
                    </a:cubicBezTo>
                    <a:cubicBezTo>
                      <a:pt x="3152" y="2575"/>
                      <a:pt x="3058" y="2533"/>
                      <a:pt x="2963" y="2480"/>
                    </a:cubicBezTo>
                    <a:cubicBezTo>
                      <a:pt x="2396" y="2154"/>
                      <a:pt x="2522" y="1786"/>
                      <a:pt x="3079" y="1471"/>
                    </a:cubicBezTo>
                    <a:lnTo>
                      <a:pt x="3131" y="1440"/>
                    </a:lnTo>
                    <a:lnTo>
                      <a:pt x="2627" y="1062"/>
                    </a:lnTo>
                    <a:lnTo>
                      <a:pt x="2932" y="883"/>
                    </a:lnTo>
                    <a:lnTo>
                      <a:pt x="3458" y="1272"/>
                    </a:lnTo>
                    <a:cubicBezTo>
                      <a:pt x="3773" y="1125"/>
                      <a:pt x="4077" y="1009"/>
                      <a:pt x="4088" y="1009"/>
                    </a:cubicBezTo>
                    <a:lnTo>
                      <a:pt x="4487" y="1293"/>
                    </a:lnTo>
                    <a:cubicBezTo>
                      <a:pt x="4466" y="1293"/>
                      <a:pt x="4151" y="1450"/>
                      <a:pt x="3878" y="1587"/>
                    </a:cubicBezTo>
                    <a:lnTo>
                      <a:pt x="4466" y="2017"/>
                    </a:lnTo>
                    <a:cubicBezTo>
                      <a:pt x="4697" y="1944"/>
                      <a:pt x="4897" y="1902"/>
                      <a:pt x="5076" y="1870"/>
                    </a:cubicBezTo>
                    <a:lnTo>
                      <a:pt x="5076" y="1723"/>
                    </a:lnTo>
                    <a:cubicBezTo>
                      <a:pt x="5076" y="1219"/>
                      <a:pt x="4707" y="588"/>
                      <a:pt x="4266" y="326"/>
                    </a:cubicBezTo>
                    <a:lnTo>
                      <a:pt x="37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Google Shape;911;p53">
                <a:extLst>
                  <a:ext uri="{FF2B5EF4-FFF2-40B4-BE49-F238E27FC236}">
                    <a16:creationId xmlns:a16="http://schemas.microsoft.com/office/drawing/2014/main" id="{145D257D-AC1A-4A8E-BCA2-0B1446DC4441}"/>
                  </a:ext>
                </a:extLst>
              </p:cNvPr>
              <p:cNvSpPr/>
              <p:nvPr/>
            </p:nvSpPr>
            <p:spPr>
              <a:xfrm>
                <a:off x="2270884" y="1864193"/>
                <a:ext cx="664228" cy="538423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12052" extrusionOk="0">
                    <a:moveTo>
                      <a:pt x="11011" y="0"/>
                    </a:moveTo>
                    <a:lnTo>
                      <a:pt x="231" y="6220"/>
                    </a:lnTo>
                    <a:cubicBezTo>
                      <a:pt x="158" y="6262"/>
                      <a:pt x="105" y="6315"/>
                      <a:pt x="63" y="6367"/>
                    </a:cubicBezTo>
                    <a:cubicBezTo>
                      <a:pt x="21" y="6409"/>
                      <a:pt x="0" y="6472"/>
                      <a:pt x="0" y="6514"/>
                    </a:cubicBezTo>
                    <a:lnTo>
                      <a:pt x="0" y="6525"/>
                    </a:lnTo>
                    <a:cubicBezTo>
                      <a:pt x="0" y="6567"/>
                      <a:pt x="11" y="6619"/>
                      <a:pt x="42" y="6661"/>
                    </a:cubicBezTo>
                    <a:cubicBezTo>
                      <a:pt x="74" y="6724"/>
                      <a:pt x="137" y="6777"/>
                      <a:pt x="221" y="6829"/>
                    </a:cubicBezTo>
                    <a:lnTo>
                      <a:pt x="8942" y="11894"/>
                    </a:lnTo>
                    <a:cubicBezTo>
                      <a:pt x="9120" y="11999"/>
                      <a:pt x="9365" y="12051"/>
                      <a:pt x="9609" y="12051"/>
                    </a:cubicBezTo>
                    <a:cubicBezTo>
                      <a:pt x="9853" y="12051"/>
                      <a:pt x="10097" y="11999"/>
                      <a:pt x="10276" y="11894"/>
                    </a:cubicBezTo>
                    <a:lnTo>
                      <a:pt x="14868" y="9246"/>
                    </a:lnTo>
                    <a:lnTo>
                      <a:pt x="14868" y="8038"/>
                    </a:lnTo>
                    <a:lnTo>
                      <a:pt x="11221" y="10150"/>
                    </a:lnTo>
                    <a:cubicBezTo>
                      <a:pt x="11153" y="10190"/>
                      <a:pt x="11076" y="10208"/>
                      <a:pt x="10997" y="10208"/>
                    </a:cubicBezTo>
                    <a:cubicBezTo>
                      <a:pt x="10931" y="10208"/>
                      <a:pt x="10864" y="10195"/>
                      <a:pt x="10801" y="10171"/>
                    </a:cubicBezTo>
                    <a:cubicBezTo>
                      <a:pt x="10454" y="10019"/>
                      <a:pt x="10039" y="9942"/>
                      <a:pt x="9623" y="9942"/>
                    </a:cubicBezTo>
                    <a:cubicBezTo>
                      <a:pt x="9207" y="9942"/>
                      <a:pt x="8789" y="10019"/>
                      <a:pt x="8438" y="10171"/>
                    </a:cubicBezTo>
                    <a:cubicBezTo>
                      <a:pt x="8353" y="10206"/>
                      <a:pt x="8290" y="10221"/>
                      <a:pt x="8234" y="10221"/>
                    </a:cubicBezTo>
                    <a:cubicBezTo>
                      <a:pt x="8158" y="10221"/>
                      <a:pt x="8096" y="10192"/>
                      <a:pt x="8017" y="10150"/>
                    </a:cubicBezTo>
                    <a:lnTo>
                      <a:pt x="3383" y="7450"/>
                    </a:lnTo>
                    <a:cubicBezTo>
                      <a:pt x="3247" y="7376"/>
                      <a:pt x="3205" y="7324"/>
                      <a:pt x="3341" y="7208"/>
                    </a:cubicBezTo>
                    <a:cubicBezTo>
                      <a:pt x="3773" y="6882"/>
                      <a:pt x="3857" y="6441"/>
                      <a:pt x="3573" y="6063"/>
                    </a:cubicBezTo>
                    <a:cubicBezTo>
                      <a:pt x="3541" y="6021"/>
                      <a:pt x="3499" y="5979"/>
                      <a:pt x="3457" y="5937"/>
                    </a:cubicBezTo>
                    <a:cubicBezTo>
                      <a:pt x="3425" y="5905"/>
                      <a:pt x="3383" y="5874"/>
                      <a:pt x="3341" y="5842"/>
                    </a:cubicBezTo>
                    <a:cubicBezTo>
                      <a:pt x="3331" y="5832"/>
                      <a:pt x="3331" y="5821"/>
                      <a:pt x="3320" y="5811"/>
                    </a:cubicBezTo>
                    <a:cubicBezTo>
                      <a:pt x="3257" y="5737"/>
                      <a:pt x="3278" y="5664"/>
                      <a:pt x="3383" y="5601"/>
                    </a:cubicBezTo>
                    <a:lnTo>
                      <a:pt x="12052" y="599"/>
                    </a:lnTo>
                    <a:lnTo>
                      <a:pt x="11011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Google Shape;912;p53">
                <a:extLst>
                  <a:ext uri="{FF2B5EF4-FFF2-40B4-BE49-F238E27FC236}">
                    <a16:creationId xmlns:a16="http://schemas.microsoft.com/office/drawing/2014/main" id="{BEA0C779-C36A-41E4-B208-1A6C0BA0B2AD}"/>
                  </a:ext>
                </a:extLst>
              </p:cNvPr>
              <p:cNvSpPr/>
              <p:nvPr/>
            </p:nvSpPr>
            <p:spPr>
              <a:xfrm>
                <a:off x="2257749" y="1856643"/>
                <a:ext cx="677362" cy="658152"/>
              </a:xfrm>
              <a:custGeom>
                <a:avLst/>
                <a:gdLst/>
                <a:ahLst/>
                <a:cxnLst/>
                <a:rect l="l" t="t" r="r" b="b"/>
                <a:pathLst>
                  <a:path w="15162" h="14732" extrusionOk="0">
                    <a:moveTo>
                      <a:pt x="11011" y="1"/>
                    </a:moveTo>
                    <a:lnTo>
                      <a:pt x="378" y="6137"/>
                    </a:lnTo>
                    <a:cubicBezTo>
                      <a:pt x="126" y="6284"/>
                      <a:pt x="0" y="6473"/>
                      <a:pt x="0" y="6694"/>
                    </a:cubicBezTo>
                    <a:lnTo>
                      <a:pt x="0" y="6704"/>
                    </a:lnTo>
                    <a:lnTo>
                      <a:pt x="0" y="8806"/>
                    </a:lnTo>
                    <a:lnTo>
                      <a:pt x="0" y="8922"/>
                    </a:lnTo>
                    <a:cubicBezTo>
                      <a:pt x="0" y="9132"/>
                      <a:pt x="137" y="9331"/>
                      <a:pt x="378" y="9468"/>
                    </a:cubicBezTo>
                    <a:lnTo>
                      <a:pt x="9099" y="14542"/>
                    </a:lnTo>
                    <a:cubicBezTo>
                      <a:pt x="9320" y="14668"/>
                      <a:pt x="9614" y="14731"/>
                      <a:pt x="9908" y="14731"/>
                    </a:cubicBezTo>
                    <a:cubicBezTo>
                      <a:pt x="10202" y="14731"/>
                      <a:pt x="10497" y="14668"/>
                      <a:pt x="10728" y="14542"/>
                    </a:cubicBezTo>
                    <a:lnTo>
                      <a:pt x="15162" y="11979"/>
                    </a:lnTo>
                    <a:lnTo>
                      <a:pt x="15162" y="11801"/>
                    </a:lnTo>
                    <a:lnTo>
                      <a:pt x="15162" y="11632"/>
                    </a:lnTo>
                    <a:lnTo>
                      <a:pt x="10581" y="14280"/>
                    </a:lnTo>
                    <a:cubicBezTo>
                      <a:pt x="10397" y="14385"/>
                      <a:pt x="10152" y="14438"/>
                      <a:pt x="9909" y="14438"/>
                    </a:cubicBezTo>
                    <a:cubicBezTo>
                      <a:pt x="9666" y="14438"/>
                      <a:pt x="9425" y="14385"/>
                      <a:pt x="9246" y="14280"/>
                    </a:cubicBezTo>
                    <a:lnTo>
                      <a:pt x="525" y="9216"/>
                    </a:lnTo>
                    <a:cubicBezTo>
                      <a:pt x="378" y="9132"/>
                      <a:pt x="294" y="9027"/>
                      <a:pt x="294" y="8922"/>
                    </a:cubicBezTo>
                    <a:lnTo>
                      <a:pt x="294" y="8806"/>
                    </a:lnTo>
                    <a:lnTo>
                      <a:pt x="294" y="7199"/>
                    </a:lnTo>
                    <a:cubicBezTo>
                      <a:pt x="315" y="7220"/>
                      <a:pt x="347" y="7230"/>
                      <a:pt x="368" y="7251"/>
                    </a:cubicBezTo>
                    <a:lnTo>
                      <a:pt x="9089" y="12315"/>
                    </a:lnTo>
                    <a:cubicBezTo>
                      <a:pt x="9309" y="12452"/>
                      <a:pt x="9603" y="12515"/>
                      <a:pt x="9897" y="12515"/>
                    </a:cubicBezTo>
                    <a:cubicBezTo>
                      <a:pt x="10202" y="12515"/>
                      <a:pt x="10497" y="12452"/>
                      <a:pt x="10717" y="12315"/>
                    </a:cubicBezTo>
                    <a:lnTo>
                      <a:pt x="15162" y="9751"/>
                    </a:lnTo>
                    <a:lnTo>
                      <a:pt x="15162" y="9583"/>
                    </a:lnTo>
                    <a:lnTo>
                      <a:pt x="15162" y="9415"/>
                    </a:lnTo>
                    <a:lnTo>
                      <a:pt x="10570" y="12063"/>
                    </a:lnTo>
                    <a:cubicBezTo>
                      <a:pt x="10391" y="12168"/>
                      <a:pt x="10147" y="12220"/>
                      <a:pt x="9903" y="12220"/>
                    </a:cubicBezTo>
                    <a:cubicBezTo>
                      <a:pt x="9659" y="12220"/>
                      <a:pt x="9414" y="12168"/>
                      <a:pt x="9236" y="12063"/>
                    </a:cubicBezTo>
                    <a:lnTo>
                      <a:pt x="515" y="6998"/>
                    </a:lnTo>
                    <a:cubicBezTo>
                      <a:pt x="431" y="6946"/>
                      <a:pt x="368" y="6893"/>
                      <a:pt x="336" y="6830"/>
                    </a:cubicBezTo>
                    <a:cubicBezTo>
                      <a:pt x="305" y="6788"/>
                      <a:pt x="294" y="6736"/>
                      <a:pt x="294" y="6694"/>
                    </a:cubicBezTo>
                    <a:lnTo>
                      <a:pt x="294" y="6683"/>
                    </a:lnTo>
                    <a:cubicBezTo>
                      <a:pt x="294" y="6641"/>
                      <a:pt x="315" y="6578"/>
                      <a:pt x="357" y="6536"/>
                    </a:cubicBezTo>
                    <a:cubicBezTo>
                      <a:pt x="399" y="6484"/>
                      <a:pt x="452" y="6431"/>
                      <a:pt x="525" y="6389"/>
                    </a:cubicBezTo>
                    <a:lnTo>
                      <a:pt x="11305" y="169"/>
                    </a:lnTo>
                    <a:lnTo>
                      <a:pt x="11158" y="85"/>
                    </a:lnTo>
                    <a:lnTo>
                      <a:pt x="11011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Google Shape;913;p53">
                <a:extLst>
                  <a:ext uri="{FF2B5EF4-FFF2-40B4-BE49-F238E27FC236}">
                    <a16:creationId xmlns:a16="http://schemas.microsoft.com/office/drawing/2014/main" id="{927AC915-6C19-4172-8ECB-C05EC0B9ABD5}"/>
                  </a:ext>
                </a:extLst>
              </p:cNvPr>
              <p:cNvSpPr/>
              <p:nvPr/>
            </p:nvSpPr>
            <p:spPr>
              <a:xfrm>
                <a:off x="2414070" y="1890954"/>
                <a:ext cx="521045" cy="429863"/>
              </a:xfrm>
              <a:custGeom>
                <a:avLst/>
                <a:gdLst/>
                <a:ahLst/>
                <a:cxnLst/>
                <a:rect l="l" t="t" r="r" b="b"/>
                <a:pathLst>
                  <a:path w="11663" h="9622" extrusionOk="0">
                    <a:moveTo>
                      <a:pt x="5111" y="5803"/>
                    </a:moveTo>
                    <a:cubicBezTo>
                      <a:pt x="5506" y="5803"/>
                      <a:pt x="5900" y="5889"/>
                      <a:pt x="6199" y="6062"/>
                    </a:cubicBezTo>
                    <a:cubicBezTo>
                      <a:pt x="6798" y="6410"/>
                      <a:pt x="6788" y="6977"/>
                      <a:pt x="6188" y="7323"/>
                    </a:cubicBezTo>
                    <a:cubicBezTo>
                      <a:pt x="5889" y="7497"/>
                      <a:pt x="5495" y="7584"/>
                      <a:pt x="5101" y="7584"/>
                    </a:cubicBezTo>
                    <a:cubicBezTo>
                      <a:pt x="4707" y="7584"/>
                      <a:pt x="4313" y="7497"/>
                      <a:pt x="4014" y="7323"/>
                    </a:cubicBezTo>
                    <a:cubicBezTo>
                      <a:pt x="3414" y="6977"/>
                      <a:pt x="3414" y="6410"/>
                      <a:pt x="4024" y="6062"/>
                    </a:cubicBezTo>
                    <a:cubicBezTo>
                      <a:pt x="4323" y="5889"/>
                      <a:pt x="4717" y="5803"/>
                      <a:pt x="5111" y="5803"/>
                    </a:cubicBezTo>
                    <a:close/>
                    <a:moveTo>
                      <a:pt x="8847" y="0"/>
                    </a:moveTo>
                    <a:lnTo>
                      <a:pt x="178" y="5002"/>
                    </a:lnTo>
                    <a:cubicBezTo>
                      <a:pt x="73" y="5065"/>
                      <a:pt x="52" y="5138"/>
                      <a:pt x="115" y="5212"/>
                    </a:cubicBezTo>
                    <a:cubicBezTo>
                      <a:pt x="126" y="5222"/>
                      <a:pt x="126" y="5233"/>
                      <a:pt x="136" y="5243"/>
                    </a:cubicBezTo>
                    <a:cubicBezTo>
                      <a:pt x="178" y="5275"/>
                      <a:pt x="220" y="5306"/>
                      <a:pt x="252" y="5338"/>
                    </a:cubicBezTo>
                    <a:cubicBezTo>
                      <a:pt x="294" y="5380"/>
                      <a:pt x="336" y="5422"/>
                      <a:pt x="368" y="5464"/>
                    </a:cubicBezTo>
                    <a:cubicBezTo>
                      <a:pt x="652" y="5842"/>
                      <a:pt x="568" y="6283"/>
                      <a:pt x="136" y="6609"/>
                    </a:cubicBezTo>
                    <a:cubicBezTo>
                      <a:pt x="0" y="6725"/>
                      <a:pt x="42" y="6777"/>
                      <a:pt x="178" y="6851"/>
                    </a:cubicBezTo>
                    <a:lnTo>
                      <a:pt x="4812" y="9551"/>
                    </a:lnTo>
                    <a:cubicBezTo>
                      <a:pt x="4891" y="9593"/>
                      <a:pt x="4953" y="9622"/>
                      <a:pt x="5029" y="9622"/>
                    </a:cubicBezTo>
                    <a:cubicBezTo>
                      <a:pt x="5085" y="9622"/>
                      <a:pt x="5148" y="9607"/>
                      <a:pt x="5233" y="9572"/>
                    </a:cubicBezTo>
                    <a:cubicBezTo>
                      <a:pt x="5584" y="9420"/>
                      <a:pt x="6002" y="9343"/>
                      <a:pt x="6418" y="9343"/>
                    </a:cubicBezTo>
                    <a:cubicBezTo>
                      <a:pt x="6834" y="9343"/>
                      <a:pt x="7249" y="9420"/>
                      <a:pt x="7596" y="9572"/>
                    </a:cubicBezTo>
                    <a:cubicBezTo>
                      <a:pt x="7659" y="9596"/>
                      <a:pt x="7726" y="9609"/>
                      <a:pt x="7792" y="9609"/>
                    </a:cubicBezTo>
                    <a:cubicBezTo>
                      <a:pt x="7871" y="9609"/>
                      <a:pt x="7948" y="9591"/>
                      <a:pt x="8016" y="9551"/>
                    </a:cubicBezTo>
                    <a:lnTo>
                      <a:pt x="11663" y="7439"/>
                    </a:lnTo>
                    <a:lnTo>
                      <a:pt x="11663" y="5674"/>
                    </a:lnTo>
                    <a:cubicBezTo>
                      <a:pt x="11464" y="5690"/>
                      <a:pt x="11264" y="5699"/>
                      <a:pt x="11064" y="5699"/>
                    </a:cubicBezTo>
                    <a:cubicBezTo>
                      <a:pt x="9983" y="5699"/>
                      <a:pt x="8904" y="5459"/>
                      <a:pt x="8079" y="4981"/>
                    </a:cubicBezTo>
                    <a:cubicBezTo>
                      <a:pt x="7691" y="4760"/>
                      <a:pt x="7407" y="4497"/>
                      <a:pt x="7197" y="4224"/>
                    </a:cubicBezTo>
                    <a:lnTo>
                      <a:pt x="7103" y="4098"/>
                    </a:lnTo>
                    <a:cubicBezTo>
                      <a:pt x="7082" y="4045"/>
                      <a:pt x="7050" y="4003"/>
                      <a:pt x="7029" y="3961"/>
                    </a:cubicBezTo>
                    <a:cubicBezTo>
                      <a:pt x="6587" y="3120"/>
                      <a:pt x="6945" y="2175"/>
                      <a:pt x="8100" y="1513"/>
                    </a:cubicBezTo>
                    <a:cubicBezTo>
                      <a:pt x="8721" y="1145"/>
                      <a:pt x="9487" y="925"/>
                      <a:pt x="10297" y="830"/>
                    </a:cubicBez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Google Shape;914;p53">
                <a:extLst>
                  <a:ext uri="{FF2B5EF4-FFF2-40B4-BE49-F238E27FC236}">
                    <a16:creationId xmlns:a16="http://schemas.microsoft.com/office/drawing/2014/main" id="{80D47287-B862-4916-BF9F-5948E8865BF5}"/>
                  </a:ext>
                </a:extLst>
              </p:cNvPr>
              <p:cNvSpPr/>
              <p:nvPr/>
            </p:nvSpPr>
            <p:spPr>
              <a:xfrm>
                <a:off x="2566594" y="215016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0" y="608"/>
                      <a:pt x="0" y="1175"/>
                      <a:pt x="600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1"/>
                    </a:cubicBezTo>
                    <a:cubicBezTo>
                      <a:pt x="3374" y="1175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Google Shape;915;p53">
                <a:extLst>
                  <a:ext uri="{FF2B5EF4-FFF2-40B4-BE49-F238E27FC236}">
                    <a16:creationId xmlns:a16="http://schemas.microsoft.com/office/drawing/2014/main" id="{9F7ECF7E-E94F-42AA-9301-73A320C53592}"/>
                  </a:ext>
                </a:extLst>
              </p:cNvPr>
              <p:cNvSpPr/>
              <p:nvPr/>
            </p:nvSpPr>
            <p:spPr>
              <a:xfrm>
                <a:off x="2935082" y="2056612"/>
                <a:ext cx="5182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48" extrusionOk="0">
                    <a:moveTo>
                      <a:pt x="1" y="1"/>
                    </a:moveTo>
                    <a:lnTo>
                      <a:pt x="1" y="148"/>
                    </a:lnTo>
                    <a:cubicBezTo>
                      <a:pt x="43" y="127"/>
                      <a:pt x="74" y="106"/>
                      <a:pt x="116" y="8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Google Shape;916;p53">
                <a:extLst>
                  <a:ext uri="{FF2B5EF4-FFF2-40B4-BE49-F238E27FC236}">
                    <a16:creationId xmlns:a16="http://schemas.microsoft.com/office/drawing/2014/main" id="{75254462-CE81-4432-9073-8352072E78F9}"/>
                  </a:ext>
                </a:extLst>
              </p:cNvPr>
              <p:cNvSpPr/>
              <p:nvPr/>
            </p:nvSpPr>
            <p:spPr>
              <a:xfrm>
                <a:off x="2815395" y="1967439"/>
                <a:ext cx="124420" cy="89216"/>
              </a:xfrm>
              <a:custGeom>
                <a:avLst/>
                <a:gdLst/>
                <a:ahLst/>
                <a:cxnLst/>
                <a:rect l="l" t="t" r="r" b="b"/>
                <a:pathLst>
                  <a:path w="2785" h="1997" extrusionOk="0">
                    <a:moveTo>
                      <a:pt x="1167" y="873"/>
                    </a:moveTo>
                    <a:lnTo>
                      <a:pt x="1671" y="1251"/>
                    </a:lnTo>
                    <a:cubicBezTo>
                      <a:pt x="1508" y="1293"/>
                      <a:pt x="1392" y="1314"/>
                      <a:pt x="1302" y="1314"/>
                    </a:cubicBezTo>
                    <a:cubicBezTo>
                      <a:pt x="1211" y="1314"/>
                      <a:pt x="1146" y="1293"/>
                      <a:pt x="1083" y="1251"/>
                    </a:cubicBezTo>
                    <a:cubicBezTo>
                      <a:pt x="915" y="1156"/>
                      <a:pt x="925" y="1030"/>
                      <a:pt x="1167" y="873"/>
                    </a:cubicBezTo>
                    <a:close/>
                    <a:moveTo>
                      <a:pt x="536" y="1"/>
                    </a:moveTo>
                    <a:lnTo>
                      <a:pt x="231" y="180"/>
                    </a:lnTo>
                    <a:lnTo>
                      <a:pt x="735" y="558"/>
                    </a:lnTo>
                    <a:lnTo>
                      <a:pt x="683" y="589"/>
                    </a:lnTo>
                    <a:cubicBezTo>
                      <a:pt x="126" y="904"/>
                      <a:pt x="0" y="1272"/>
                      <a:pt x="567" y="1598"/>
                    </a:cubicBezTo>
                    <a:cubicBezTo>
                      <a:pt x="662" y="1651"/>
                      <a:pt x="756" y="1693"/>
                      <a:pt x="862" y="1724"/>
                    </a:cubicBezTo>
                    <a:cubicBezTo>
                      <a:pt x="986" y="1763"/>
                      <a:pt x="1117" y="1785"/>
                      <a:pt x="1258" y="1785"/>
                    </a:cubicBezTo>
                    <a:cubicBezTo>
                      <a:pt x="1306" y="1785"/>
                      <a:pt x="1357" y="1782"/>
                      <a:pt x="1408" y="1777"/>
                    </a:cubicBezTo>
                    <a:cubicBezTo>
                      <a:pt x="1566" y="1766"/>
                      <a:pt x="1734" y="1735"/>
                      <a:pt x="1923" y="1682"/>
                    </a:cubicBezTo>
                    <a:cubicBezTo>
                      <a:pt x="2017" y="1661"/>
                      <a:pt x="2101" y="1651"/>
                      <a:pt x="2185" y="1630"/>
                    </a:cubicBezTo>
                    <a:lnTo>
                      <a:pt x="2343" y="1756"/>
                    </a:lnTo>
                    <a:lnTo>
                      <a:pt x="2680" y="1997"/>
                    </a:lnTo>
                    <a:lnTo>
                      <a:pt x="2680" y="1693"/>
                    </a:lnTo>
                    <a:cubicBezTo>
                      <a:pt x="2711" y="1682"/>
                      <a:pt x="2753" y="1672"/>
                      <a:pt x="2785" y="1672"/>
                    </a:cubicBezTo>
                    <a:lnTo>
                      <a:pt x="2680" y="1588"/>
                    </a:lnTo>
                    <a:lnTo>
                      <a:pt x="2680" y="1546"/>
                    </a:lnTo>
                    <a:lnTo>
                      <a:pt x="2680" y="1461"/>
                    </a:lnTo>
                    <a:lnTo>
                      <a:pt x="2680" y="1387"/>
                    </a:lnTo>
                    <a:lnTo>
                      <a:pt x="2680" y="988"/>
                    </a:lnTo>
                    <a:cubicBezTo>
                      <a:pt x="2501" y="1020"/>
                      <a:pt x="2301" y="1062"/>
                      <a:pt x="2070" y="1135"/>
                    </a:cubicBezTo>
                    <a:lnTo>
                      <a:pt x="1482" y="705"/>
                    </a:lnTo>
                    <a:cubicBezTo>
                      <a:pt x="1755" y="568"/>
                      <a:pt x="2070" y="411"/>
                      <a:pt x="2091" y="411"/>
                    </a:cubicBezTo>
                    <a:lnTo>
                      <a:pt x="1692" y="127"/>
                    </a:lnTo>
                    <a:cubicBezTo>
                      <a:pt x="168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Google Shape;917;p53">
                <a:extLst>
                  <a:ext uri="{FF2B5EF4-FFF2-40B4-BE49-F238E27FC236}">
                    <a16:creationId xmlns:a16="http://schemas.microsoft.com/office/drawing/2014/main" id="{79B2AD03-0F2F-46BA-9DE7-A82F42BBD9AF}"/>
                  </a:ext>
                </a:extLst>
              </p:cNvPr>
              <p:cNvSpPr/>
              <p:nvPr/>
            </p:nvSpPr>
            <p:spPr>
              <a:xfrm>
                <a:off x="2910197" y="2063180"/>
                <a:ext cx="24929" cy="2403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38" extrusionOk="0">
                    <a:moveTo>
                      <a:pt x="558" y="1"/>
                    </a:moveTo>
                    <a:cubicBezTo>
                      <a:pt x="295" y="127"/>
                      <a:pt x="21" y="243"/>
                      <a:pt x="0" y="253"/>
                    </a:cubicBezTo>
                    <a:lnTo>
                      <a:pt x="379" y="537"/>
                    </a:lnTo>
                    <a:cubicBezTo>
                      <a:pt x="390" y="537"/>
                      <a:pt x="463" y="505"/>
                      <a:pt x="558" y="474"/>
                    </a:cubicBezTo>
                    <a:lnTo>
                      <a:pt x="558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Google Shape;918;p53">
                <a:extLst>
                  <a:ext uri="{FF2B5EF4-FFF2-40B4-BE49-F238E27FC236}">
                    <a16:creationId xmlns:a16="http://schemas.microsoft.com/office/drawing/2014/main" id="{84CDC699-F403-4A80-82D4-053D68050314}"/>
                  </a:ext>
                </a:extLst>
              </p:cNvPr>
              <p:cNvSpPr/>
              <p:nvPr/>
            </p:nvSpPr>
            <p:spPr>
              <a:xfrm>
                <a:off x="2206595" y="2065547"/>
                <a:ext cx="728515" cy="323492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7241" extrusionOk="0">
                    <a:moveTo>
                      <a:pt x="0" y="1"/>
                    </a:moveTo>
                    <a:cubicBezTo>
                      <a:pt x="0" y="568"/>
                      <a:pt x="10" y="1146"/>
                      <a:pt x="10" y="1713"/>
                    </a:cubicBezTo>
                    <a:cubicBezTo>
                      <a:pt x="10" y="1818"/>
                      <a:pt x="94" y="1923"/>
                      <a:pt x="241" y="2018"/>
                    </a:cubicBezTo>
                    <a:lnTo>
                      <a:pt x="8952" y="7082"/>
                    </a:lnTo>
                    <a:cubicBezTo>
                      <a:pt x="9136" y="7188"/>
                      <a:pt x="9380" y="7240"/>
                      <a:pt x="9623" y="7240"/>
                    </a:cubicBezTo>
                    <a:cubicBezTo>
                      <a:pt x="9866" y="7240"/>
                      <a:pt x="10107" y="7188"/>
                      <a:pt x="10286" y="7082"/>
                    </a:cubicBezTo>
                    <a:lnTo>
                      <a:pt x="16307" y="3604"/>
                    </a:lnTo>
                    <a:lnTo>
                      <a:pt x="16307" y="1724"/>
                    </a:lnTo>
                    <a:lnTo>
                      <a:pt x="10433" y="5117"/>
                    </a:lnTo>
                    <a:cubicBezTo>
                      <a:pt x="10202" y="5243"/>
                      <a:pt x="9908" y="5306"/>
                      <a:pt x="9613" y="5306"/>
                    </a:cubicBezTo>
                    <a:cubicBezTo>
                      <a:pt x="9319" y="5306"/>
                      <a:pt x="9025" y="5243"/>
                      <a:pt x="8805" y="5117"/>
                    </a:cubicBezTo>
                    <a:lnTo>
                      <a:pt x="84" y="43"/>
                    </a:lnTo>
                    <a:cubicBezTo>
                      <a:pt x="52" y="32"/>
                      <a:pt x="31" y="11"/>
                      <a:pt x="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Google Shape;919;p53">
                <a:extLst>
                  <a:ext uri="{FF2B5EF4-FFF2-40B4-BE49-F238E27FC236}">
                    <a16:creationId xmlns:a16="http://schemas.microsoft.com/office/drawing/2014/main" id="{4C94ED19-906B-473D-8122-B4509F862BBF}"/>
                  </a:ext>
                </a:extLst>
              </p:cNvPr>
              <p:cNvSpPr/>
              <p:nvPr/>
            </p:nvSpPr>
            <p:spPr>
              <a:xfrm>
                <a:off x="2791895" y="1893769"/>
                <a:ext cx="34355" cy="19344"/>
              </a:xfrm>
              <a:custGeom>
                <a:avLst/>
                <a:gdLst/>
                <a:ahLst/>
                <a:cxnLst/>
                <a:rect l="l" t="t" r="r" b="b"/>
                <a:pathLst>
                  <a:path w="769" h="433" extrusionOk="0">
                    <a:moveTo>
                      <a:pt x="253" y="0"/>
                    </a:moveTo>
                    <a:cubicBezTo>
                      <a:pt x="22" y="148"/>
                      <a:pt x="1" y="284"/>
                      <a:pt x="169" y="379"/>
                    </a:cubicBezTo>
                    <a:cubicBezTo>
                      <a:pt x="235" y="414"/>
                      <a:pt x="298" y="432"/>
                      <a:pt x="384" y="432"/>
                    </a:cubicBezTo>
                    <a:cubicBezTo>
                      <a:pt x="476" y="432"/>
                      <a:pt x="594" y="411"/>
                      <a:pt x="768" y="36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Google Shape;920;p53">
                <a:extLst>
                  <a:ext uri="{FF2B5EF4-FFF2-40B4-BE49-F238E27FC236}">
                    <a16:creationId xmlns:a16="http://schemas.microsoft.com/office/drawing/2014/main" id="{13311E54-125D-4824-BBEE-8FA32D6A25EE}"/>
                  </a:ext>
                </a:extLst>
              </p:cNvPr>
              <p:cNvSpPr/>
              <p:nvPr/>
            </p:nvSpPr>
            <p:spPr>
              <a:xfrm>
                <a:off x="2206595" y="1789093"/>
                <a:ext cx="728515" cy="500405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11201" extrusionOk="0">
                    <a:moveTo>
                      <a:pt x="9550" y="0"/>
                    </a:moveTo>
                    <a:lnTo>
                      <a:pt x="241" y="5379"/>
                    </a:lnTo>
                    <a:cubicBezTo>
                      <a:pt x="168" y="5422"/>
                      <a:pt x="105" y="5464"/>
                      <a:pt x="63" y="5516"/>
                    </a:cubicBezTo>
                    <a:cubicBezTo>
                      <a:pt x="31" y="5569"/>
                      <a:pt x="0" y="5622"/>
                      <a:pt x="0" y="5674"/>
                    </a:cubicBezTo>
                    <a:lnTo>
                      <a:pt x="0" y="5685"/>
                    </a:lnTo>
                    <a:cubicBezTo>
                      <a:pt x="0" y="5727"/>
                      <a:pt x="21" y="5769"/>
                      <a:pt x="42" y="5811"/>
                    </a:cubicBezTo>
                    <a:cubicBezTo>
                      <a:pt x="84" y="5874"/>
                      <a:pt x="147" y="5937"/>
                      <a:pt x="231" y="5979"/>
                    </a:cubicBezTo>
                    <a:lnTo>
                      <a:pt x="8952" y="11043"/>
                    </a:lnTo>
                    <a:cubicBezTo>
                      <a:pt x="9131" y="11148"/>
                      <a:pt x="9372" y="11201"/>
                      <a:pt x="9615" y="11201"/>
                    </a:cubicBezTo>
                    <a:cubicBezTo>
                      <a:pt x="9858" y="11201"/>
                      <a:pt x="10102" y="11148"/>
                      <a:pt x="10286" y="11043"/>
                    </a:cubicBezTo>
                    <a:lnTo>
                      <a:pt x="16307" y="7565"/>
                    </a:lnTo>
                    <a:lnTo>
                      <a:pt x="16307" y="6367"/>
                    </a:lnTo>
                    <a:lnTo>
                      <a:pt x="11221" y="9309"/>
                    </a:lnTo>
                    <a:cubicBezTo>
                      <a:pt x="11155" y="9345"/>
                      <a:pt x="11076" y="9364"/>
                      <a:pt x="10995" y="9364"/>
                    </a:cubicBezTo>
                    <a:cubicBezTo>
                      <a:pt x="10933" y="9364"/>
                      <a:pt x="10870" y="9353"/>
                      <a:pt x="10811" y="9330"/>
                    </a:cubicBezTo>
                    <a:cubicBezTo>
                      <a:pt x="10464" y="9172"/>
                      <a:pt x="10047" y="9094"/>
                      <a:pt x="9628" y="9094"/>
                    </a:cubicBezTo>
                    <a:cubicBezTo>
                      <a:pt x="9209" y="9094"/>
                      <a:pt x="8789" y="9172"/>
                      <a:pt x="8437" y="9330"/>
                    </a:cubicBezTo>
                    <a:cubicBezTo>
                      <a:pt x="8357" y="9361"/>
                      <a:pt x="8297" y="9375"/>
                      <a:pt x="8243" y="9375"/>
                    </a:cubicBezTo>
                    <a:cubicBezTo>
                      <a:pt x="8168" y="9375"/>
                      <a:pt x="8106" y="9348"/>
                      <a:pt x="8027" y="9299"/>
                    </a:cubicBezTo>
                    <a:lnTo>
                      <a:pt x="3393" y="6609"/>
                    </a:lnTo>
                    <a:cubicBezTo>
                      <a:pt x="3246" y="6525"/>
                      <a:pt x="3215" y="6483"/>
                      <a:pt x="3341" y="6367"/>
                    </a:cubicBezTo>
                    <a:cubicBezTo>
                      <a:pt x="3783" y="6031"/>
                      <a:pt x="3867" y="5590"/>
                      <a:pt x="3583" y="5222"/>
                    </a:cubicBezTo>
                    <a:cubicBezTo>
                      <a:pt x="3551" y="5180"/>
                      <a:pt x="3509" y="5127"/>
                      <a:pt x="3467" y="5085"/>
                    </a:cubicBezTo>
                    <a:cubicBezTo>
                      <a:pt x="3425" y="5054"/>
                      <a:pt x="3393" y="5022"/>
                      <a:pt x="3351" y="4991"/>
                    </a:cubicBezTo>
                    <a:cubicBezTo>
                      <a:pt x="3341" y="4980"/>
                      <a:pt x="3330" y="4970"/>
                      <a:pt x="3320" y="4970"/>
                    </a:cubicBezTo>
                    <a:cubicBezTo>
                      <a:pt x="3267" y="4896"/>
                      <a:pt x="3288" y="4812"/>
                      <a:pt x="3393" y="4749"/>
                    </a:cubicBezTo>
                    <a:lnTo>
                      <a:pt x="10580" y="599"/>
                    </a:lnTo>
                    <a:lnTo>
                      <a:pt x="9550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Google Shape;921;p53">
                <a:extLst>
                  <a:ext uri="{FF2B5EF4-FFF2-40B4-BE49-F238E27FC236}">
                    <a16:creationId xmlns:a16="http://schemas.microsoft.com/office/drawing/2014/main" id="{61CAE001-E7FA-4A5B-9F0A-7638824A838F}"/>
                  </a:ext>
                </a:extLst>
              </p:cNvPr>
              <p:cNvSpPr/>
              <p:nvPr/>
            </p:nvSpPr>
            <p:spPr>
              <a:xfrm>
                <a:off x="2644509" y="1840247"/>
                <a:ext cx="290611" cy="192147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4301" extrusionOk="0">
                    <a:moveTo>
                      <a:pt x="1724" y="1"/>
                    </a:moveTo>
                    <a:cubicBezTo>
                      <a:pt x="1651" y="32"/>
                      <a:pt x="1577" y="74"/>
                      <a:pt x="1503" y="116"/>
                    </a:cubicBezTo>
                    <a:cubicBezTo>
                      <a:pt x="358" y="778"/>
                      <a:pt x="1" y="1724"/>
                      <a:pt x="432" y="2564"/>
                    </a:cubicBezTo>
                    <a:cubicBezTo>
                      <a:pt x="463" y="2616"/>
                      <a:pt x="484" y="2658"/>
                      <a:pt x="516" y="2700"/>
                    </a:cubicBezTo>
                    <a:cubicBezTo>
                      <a:pt x="547" y="2753"/>
                      <a:pt x="579" y="2795"/>
                      <a:pt x="610" y="2838"/>
                    </a:cubicBezTo>
                    <a:cubicBezTo>
                      <a:pt x="810" y="3111"/>
                      <a:pt x="1104" y="3363"/>
                      <a:pt x="1482" y="3583"/>
                    </a:cubicBezTo>
                    <a:cubicBezTo>
                      <a:pt x="2306" y="4062"/>
                      <a:pt x="3389" y="4300"/>
                      <a:pt x="4474" y="4300"/>
                    </a:cubicBezTo>
                    <a:cubicBezTo>
                      <a:pt x="5174" y="4300"/>
                      <a:pt x="5874" y="4201"/>
                      <a:pt x="6505" y="4003"/>
                    </a:cubicBezTo>
                    <a:lnTo>
                      <a:pt x="6505" y="3688"/>
                    </a:lnTo>
                    <a:cubicBezTo>
                      <a:pt x="6505" y="3436"/>
                      <a:pt x="6410" y="3153"/>
                      <a:pt x="6273" y="2901"/>
                    </a:cubicBezTo>
                    <a:lnTo>
                      <a:pt x="6021" y="3027"/>
                    </a:lnTo>
                    <a:lnTo>
                      <a:pt x="5601" y="2711"/>
                    </a:lnTo>
                    <a:cubicBezTo>
                      <a:pt x="5265" y="2869"/>
                      <a:pt x="4918" y="2995"/>
                      <a:pt x="4897" y="2995"/>
                    </a:cubicBezTo>
                    <a:lnTo>
                      <a:pt x="4518" y="2711"/>
                    </a:lnTo>
                    <a:cubicBezTo>
                      <a:pt x="4539" y="2711"/>
                      <a:pt x="4887" y="2553"/>
                      <a:pt x="5181" y="2406"/>
                    </a:cubicBezTo>
                    <a:lnTo>
                      <a:pt x="4740" y="2070"/>
                    </a:lnTo>
                    <a:lnTo>
                      <a:pt x="4581" y="1955"/>
                    </a:lnTo>
                    <a:cubicBezTo>
                      <a:pt x="4487" y="1965"/>
                      <a:pt x="4403" y="1986"/>
                      <a:pt x="4319" y="1997"/>
                    </a:cubicBezTo>
                    <a:cubicBezTo>
                      <a:pt x="4119" y="2049"/>
                      <a:pt x="3951" y="2081"/>
                      <a:pt x="3804" y="2091"/>
                    </a:cubicBezTo>
                    <a:cubicBezTo>
                      <a:pt x="3737" y="2098"/>
                      <a:pt x="3673" y="2101"/>
                      <a:pt x="3612" y="2101"/>
                    </a:cubicBezTo>
                    <a:cubicBezTo>
                      <a:pt x="3481" y="2101"/>
                      <a:pt x="3362" y="2085"/>
                      <a:pt x="3248" y="2049"/>
                    </a:cubicBezTo>
                    <a:cubicBezTo>
                      <a:pt x="3153" y="2018"/>
                      <a:pt x="3058" y="1976"/>
                      <a:pt x="2963" y="1913"/>
                    </a:cubicBezTo>
                    <a:cubicBezTo>
                      <a:pt x="2386" y="1587"/>
                      <a:pt x="2522" y="1230"/>
                      <a:pt x="3069" y="904"/>
                    </a:cubicBezTo>
                    <a:lnTo>
                      <a:pt x="3132" y="872"/>
                    </a:lnTo>
                    <a:lnTo>
                      <a:pt x="2753" y="599"/>
                    </a:lnTo>
                    <a:lnTo>
                      <a:pt x="1724" y="1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Google Shape;922;p53">
                <a:extLst>
                  <a:ext uri="{FF2B5EF4-FFF2-40B4-BE49-F238E27FC236}">
                    <a16:creationId xmlns:a16="http://schemas.microsoft.com/office/drawing/2014/main" id="{482053C5-0991-478B-91F2-CCCFF6A70EBF}"/>
                  </a:ext>
                </a:extLst>
              </p:cNvPr>
              <p:cNvSpPr/>
              <p:nvPr/>
            </p:nvSpPr>
            <p:spPr>
              <a:xfrm>
                <a:off x="2193460" y="1781543"/>
                <a:ext cx="741650" cy="620580"/>
              </a:xfrm>
              <a:custGeom>
                <a:avLst/>
                <a:gdLst/>
                <a:ahLst/>
                <a:cxnLst/>
                <a:rect l="l" t="t" r="r" b="b"/>
                <a:pathLst>
                  <a:path w="16601" h="13891" extrusionOk="0">
                    <a:moveTo>
                      <a:pt x="9550" y="1"/>
                    </a:moveTo>
                    <a:lnTo>
                      <a:pt x="388" y="5286"/>
                    </a:lnTo>
                    <a:cubicBezTo>
                      <a:pt x="136" y="5433"/>
                      <a:pt x="0" y="5633"/>
                      <a:pt x="0" y="5854"/>
                    </a:cubicBezTo>
                    <a:cubicBezTo>
                      <a:pt x="0" y="6589"/>
                      <a:pt x="10" y="7335"/>
                      <a:pt x="10" y="8070"/>
                    </a:cubicBezTo>
                    <a:cubicBezTo>
                      <a:pt x="10" y="8291"/>
                      <a:pt x="136" y="8480"/>
                      <a:pt x="388" y="8627"/>
                    </a:cubicBezTo>
                    <a:lnTo>
                      <a:pt x="9099" y="13692"/>
                    </a:lnTo>
                    <a:cubicBezTo>
                      <a:pt x="9330" y="13818"/>
                      <a:pt x="9624" y="13891"/>
                      <a:pt x="9918" y="13891"/>
                    </a:cubicBezTo>
                    <a:cubicBezTo>
                      <a:pt x="10213" y="13891"/>
                      <a:pt x="10507" y="13818"/>
                      <a:pt x="10727" y="13692"/>
                    </a:cubicBezTo>
                    <a:lnTo>
                      <a:pt x="16601" y="10298"/>
                    </a:lnTo>
                    <a:lnTo>
                      <a:pt x="16601" y="10129"/>
                    </a:lnTo>
                    <a:lnTo>
                      <a:pt x="16601" y="9961"/>
                    </a:lnTo>
                    <a:lnTo>
                      <a:pt x="10580" y="13439"/>
                    </a:lnTo>
                    <a:cubicBezTo>
                      <a:pt x="10401" y="13545"/>
                      <a:pt x="10160" y="13597"/>
                      <a:pt x="9917" y="13597"/>
                    </a:cubicBezTo>
                    <a:cubicBezTo>
                      <a:pt x="9674" y="13597"/>
                      <a:pt x="9430" y="13545"/>
                      <a:pt x="9246" y="13439"/>
                    </a:cubicBezTo>
                    <a:lnTo>
                      <a:pt x="535" y="8375"/>
                    </a:lnTo>
                    <a:cubicBezTo>
                      <a:pt x="388" y="8280"/>
                      <a:pt x="304" y="8175"/>
                      <a:pt x="304" y="8070"/>
                    </a:cubicBezTo>
                    <a:cubicBezTo>
                      <a:pt x="304" y="7503"/>
                      <a:pt x="294" y="6925"/>
                      <a:pt x="294" y="6358"/>
                    </a:cubicBezTo>
                    <a:lnTo>
                      <a:pt x="294" y="6358"/>
                    </a:lnTo>
                    <a:cubicBezTo>
                      <a:pt x="325" y="6368"/>
                      <a:pt x="346" y="6389"/>
                      <a:pt x="378" y="6400"/>
                    </a:cubicBezTo>
                    <a:lnTo>
                      <a:pt x="9099" y="11474"/>
                    </a:lnTo>
                    <a:cubicBezTo>
                      <a:pt x="9319" y="11600"/>
                      <a:pt x="9613" y="11663"/>
                      <a:pt x="9907" y="11663"/>
                    </a:cubicBezTo>
                    <a:cubicBezTo>
                      <a:pt x="10202" y="11663"/>
                      <a:pt x="10496" y="11600"/>
                      <a:pt x="10727" y="11474"/>
                    </a:cubicBezTo>
                    <a:lnTo>
                      <a:pt x="16601" y="8081"/>
                    </a:lnTo>
                    <a:lnTo>
                      <a:pt x="16601" y="7913"/>
                    </a:lnTo>
                    <a:lnTo>
                      <a:pt x="16601" y="7734"/>
                    </a:lnTo>
                    <a:lnTo>
                      <a:pt x="10580" y="11212"/>
                    </a:lnTo>
                    <a:cubicBezTo>
                      <a:pt x="10396" y="11317"/>
                      <a:pt x="10152" y="11370"/>
                      <a:pt x="9909" y="11370"/>
                    </a:cubicBezTo>
                    <a:cubicBezTo>
                      <a:pt x="9666" y="11370"/>
                      <a:pt x="9425" y="11317"/>
                      <a:pt x="9246" y="11212"/>
                    </a:cubicBezTo>
                    <a:lnTo>
                      <a:pt x="525" y="6148"/>
                    </a:lnTo>
                    <a:cubicBezTo>
                      <a:pt x="441" y="6106"/>
                      <a:pt x="378" y="6043"/>
                      <a:pt x="336" y="5980"/>
                    </a:cubicBezTo>
                    <a:cubicBezTo>
                      <a:pt x="315" y="5938"/>
                      <a:pt x="294" y="5896"/>
                      <a:pt x="294" y="5854"/>
                    </a:cubicBezTo>
                    <a:lnTo>
                      <a:pt x="294" y="5843"/>
                    </a:lnTo>
                    <a:cubicBezTo>
                      <a:pt x="294" y="5791"/>
                      <a:pt x="325" y="5738"/>
                      <a:pt x="357" y="5685"/>
                    </a:cubicBezTo>
                    <a:cubicBezTo>
                      <a:pt x="399" y="5633"/>
                      <a:pt x="462" y="5591"/>
                      <a:pt x="535" y="5548"/>
                    </a:cubicBezTo>
                    <a:lnTo>
                      <a:pt x="9844" y="169"/>
                    </a:lnTo>
                    <a:lnTo>
                      <a:pt x="9697" y="85"/>
                    </a:lnTo>
                    <a:lnTo>
                      <a:pt x="9550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Google Shape;923;p53">
                <a:extLst>
                  <a:ext uri="{FF2B5EF4-FFF2-40B4-BE49-F238E27FC236}">
                    <a16:creationId xmlns:a16="http://schemas.microsoft.com/office/drawing/2014/main" id="{C6C8EF5D-7E6C-44C2-B3A3-01098E80EF89}"/>
                  </a:ext>
                </a:extLst>
              </p:cNvPr>
              <p:cNvSpPr/>
              <p:nvPr/>
            </p:nvSpPr>
            <p:spPr>
              <a:xfrm>
                <a:off x="2350228" y="1815854"/>
                <a:ext cx="584885" cy="392112"/>
              </a:xfrm>
              <a:custGeom>
                <a:avLst/>
                <a:gdLst/>
                <a:ahLst/>
                <a:cxnLst/>
                <a:rect l="l" t="t" r="r" b="b"/>
                <a:pathLst>
                  <a:path w="13092" h="8777" extrusionOk="0">
                    <a:moveTo>
                      <a:pt x="5105" y="4962"/>
                    </a:moveTo>
                    <a:cubicBezTo>
                      <a:pt x="5498" y="4962"/>
                      <a:pt x="5889" y="5049"/>
                      <a:pt x="6188" y="5222"/>
                    </a:cubicBezTo>
                    <a:cubicBezTo>
                      <a:pt x="6788" y="5569"/>
                      <a:pt x="6788" y="6125"/>
                      <a:pt x="6188" y="6472"/>
                    </a:cubicBezTo>
                    <a:cubicBezTo>
                      <a:pt x="5884" y="6651"/>
                      <a:pt x="5490" y="6740"/>
                      <a:pt x="5097" y="6740"/>
                    </a:cubicBezTo>
                    <a:cubicBezTo>
                      <a:pt x="4704" y="6740"/>
                      <a:pt x="4313" y="6651"/>
                      <a:pt x="4014" y="6472"/>
                    </a:cubicBezTo>
                    <a:cubicBezTo>
                      <a:pt x="3415" y="6125"/>
                      <a:pt x="3415" y="5569"/>
                      <a:pt x="4014" y="5222"/>
                    </a:cubicBezTo>
                    <a:cubicBezTo>
                      <a:pt x="4319" y="5049"/>
                      <a:pt x="4713" y="4962"/>
                      <a:pt x="5105" y="4962"/>
                    </a:cubicBezTo>
                    <a:close/>
                    <a:moveTo>
                      <a:pt x="7365" y="0"/>
                    </a:moveTo>
                    <a:lnTo>
                      <a:pt x="178" y="4150"/>
                    </a:lnTo>
                    <a:cubicBezTo>
                      <a:pt x="73" y="4213"/>
                      <a:pt x="52" y="4297"/>
                      <a:pt x="105" y="4371"/>
                    </a:cubicBezTo>
                    <a:cubicBezTo>
                      <a:pt x="115" y="4371"/>
                      <a:pt x="126" y="4381"/>
                      <a:pt x="136" y="4392"/>
                    </a:cubicBezTo>
                    <a:cubicBezTo>
                      <a:pt x="178" y="4423"/>
                      <a:pt x="210" y="4455"/>
                      <a:pt x="252" y="4486"/>
                    </a:cubicBezTo>
                    <a:cubicBezTo>
                      <a:pt x="294" y="4528"/>
                      <a:pt x="336" y="4581"/>
                      <a:pt x="368" y="4623"/>
                    </a:cubicBezTo>
                    <a:cubicBezTo>
                      <a:pt x="652" y="4991"/>
                      <a:pt x="568" y="5432"/>
                      <a:pt x="126" y="5768"/>
                    </a:cubicBezTo>
                    <a:cubicBezTo>
                      <a:pt x="0" y="5884"/>
                      <a:pt x="31" y="5926"/>
                      <a:pt x="178" y="6010"/>
                    </a:cubicBezTo>
                    <a:lnTo>
                      <a:pt x="4812" y="8700"/>
                    </a:lnTo>
                    <a:cubicBezTo>
                      <a:pt x="4891" y="8749"/>
                      <a:pt x="4953" y="8776"/>
                      <a:pt x="5028" y="8776"/>
                    </a:cubicBezTo>
                    <a:cubicBezTo>
                      <a:pt x="5082" y="8776"/>
                      <a:pt x="5142" y="8762"/>
                      <a:pt x="5222" y="8731"/>
                    </a:cubicBezTo>
                    <a:cubicBezTo>
                      <a:pt x="5574" y="8573"/>
                      <a:pt x="5994" y="8495"/>
                      <a:pt x="6413" y="8495"/>
                    </a:cubicBezTo>
                    <a:cubicBezTo>
                      <a:pt x="6832" y="8495"/>
                      <a:pt x="7249" y="8573"/>
                      <a:pt x="7596" y="8731"/>
                    </a:cubicBezTo>
                    <a:cubicBezTo>
                      <a:pt x="7655" y="8754"/>
                      <a:pt x="7718" y="8765"/>
                      <a:pt x="7780" y="8765"/>
                    </a:cubicBezTo>
                    <a:cubicBezTo>
                      <a:pt x="7861" y="8765"/>
                      <a:pt x="7940" y="8746"/>
                      <a:pt x="8006" y="8710"/>
                    </a:cubicBezTo>
                    <a:lnTo>
                      <a:pt x="13092" y="5768"/>
                    </a:lnTo>
                    <a:lnTo>
                      <a:pt x="13092" y="4549"/>
                    </a:lnTo>
                    <a:cubicBezTo>
                      <a:pt x="12461" y="4747"/>
                      <a:pt x="11761" y="4846"/>
                      <a:pt x="11061" y="4846"/>
                    </a:cubicBezTo>
                    <a:cubicBezTo>
                      <a:pt x="9976" y="4846"/>
                      <a:pt x="8893" y="4608"/>
                      <a:pt x="8069" y="4129"/>
                    </a:cubicBezTo>
                    <a:cubicBezTo>
                      <a:pt x="7691" y="3909"/>
                      <a:pt x="7397" y="3657"/>
                      <a:pt x="7197" y="3384"/>
                    </a:cubicBezTo>
                    <a:cubicBezTo>
                      <a:pt x="7166" y="3341"/>
                      <a:pt x="7134" y="3299"/>
                      <a:pt x="7103" y="3246"/>
                    </a:cubicBezTo>
                    <a:cubicBezTo>
                      <a:pt x="7071" y="3204"/>
                      <a:pt x="7050" y="3162"/>
                      <a:pt x="7019" y="3110"/>
                    </a:cubicBezTo>
                    <a:cubicBezTo>
                      <a:pt x="6588" y="2270"/>
                      <a:pt x="6945" y="1324"/>
                      <a:pt x="8090" y="662"/>
                    </a:cubicBezTo>
                    <a:cubicBezTo>
                      <a:pt x="8164" y="620"/>
                      <a:pt x="8238" y="578"/>
                      <a:pt x="8311" y="547"/>
                    </a:cubicBezTo>
                    <a:lnTo>
                      <a:pt x="7365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Google Shape;924;p53">
                <a:extLst>
                  <a:ext uri="{FF2B5EF4-FFF2-40B4-BE49-F238E27FC236}">
                    <a16:creationId xmlns:a16="http://schemas.microsoft.com/office/drawing/2014/main" id="{E5AAB1D3-5143-42B9-A564-B773CC03787F}"/>
                  </a:ext>
                </a:extLst>
              </p:cNvPr>
              <p:cNvSpPr/>
              <p:nvPr/>
            </p:nvSpPr>
            <p:spPr>
              <a:xfrm>
                <a:off x="2502752" y="2037536"/>
                <a:ext cx="150733" cy="79477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79" extrusionOk="0">
                    <a:moveTo>
                      <a:pt x="1691" y="0"/>
                    </a:moveTo>
                    <a:cubicBezTo>
                      <a:pt x="1299" y="0"/>
                      <a:pt x="905" y="87"/>
                      <a:pt x="600" y="260"/>
                    </a:cubicBezTo>
                    <a:cubicBezTo>
                      <a:pt x="1" y="607"/>
                      <a:pt x="1" y="1163"/>
                      <a:pt x="600" y="1510"/>
                    </a:cubicBezTo>
                    <a:cubicBezTo>
                      <a:pt x="899" y="1689"/>
                      <a:pt x="1290" y="1778"/>
                      <a:pt x="1683" y="1778"/>
                    </a:cubicBezTo>
                    <a:cubicBezTo>
                      <a:pt x="2076" y="1778"/>
                      <a:pt x="2470" y="1689"/>
                      <a:pt x="2774" y="1510"/>
                    </a:cubicBezTo>
                    <a:cubicBezTo>
                      <a:pt x="3374" y="1163"/>
                      <a:pt x="3374" y="607"/>
                      <a:pt x="2774" y="260"/>
                    </a:cubicBezTo>
                    <a:cubicBezTo>
                      <a:pt x="2475" y="87"/>
                      <a:pt x="2084" y="0"/>
                      <a:pt x="1691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Google Shape;925;p53">
                <a:extLst>
                  <a:ext uri="{FF2B5EF4-FFF2-40B4-BE49-F238E27FC236}">
                    <a16:creationId xmlns:a16="http://schemas.microsoft.com/office/drawing/2014/main" id="{F3985EDA-DED9-40FF-AD8A-1A99712933D5}"/>
                  </a:ext>
                </a:extLst>
              </p:cNvPr>
              <p:cNvSpPr/>
              <p:nvPr/>
            </p:nvSpPr>
            <p:spPr>
              <a:xfrm>
                <a:off x="2751106" y="1867008"/>
                <a:ext cx="177449" cy="108471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2428" extrusionOk="0">
                    <a:moveTo>
                      <a:pt x="1166" y="599"/>
                    </a:moveTo>
                    <a:lnTo>
                      <a:pt x="1681" y="967"/>
                    </a:lnTo>
                    <a:cubicBezTo>
                      <a:pt x="1507" y="1010"/>
                      <a:pt x="1389" y="1031"/>
                      <a:pt x="1297" y="1031"/>
                    </a:cubicBezTo>
                    <a:cubicBezTo>
                      <a:pt x="1211" y="1031"/>
                      <a:pt x="1148" y="1013"/>
                      <a:pt x="1082" y="978"/>
                    </a:cubicBezTo>
                    <a:cubicBezTo>
                      <a:pt x="914" y="883"/>
                      <a:pt x="935" y="747"/>
                      <a:pt x="1166" y="599"/>
                    </a:cubicBezTo>
                    <a:close/>
                    <a:moveTo>
                      <a:pt x="367" y="0"/>
                    </a:moveTo>
                    <a:lnTo>
                      <a:pt x="746" y="273"/>
                    </a:lnTo>
                    <a:lnTo>
                      <a:pt x="683" y="305"/>
                    </a:lnTo>
                    <a:cubicBezTo>
                      <a:pt x="136" y="631"/>
                      <a:pt x="0" y="988"/>
                      <a:pt x="577" y="1314"/>
                    </a:cubicBezTo>
                    <a:cubicBezTo>
                      <a:pt x="672" y="1377"/>
                      <a:pt x="767" y="1419"/>
                      <a:pt x="862" y="1450"/>
                    </a:cubicBezTo>
                    <a:cubicBezTo>
                      <a:pt x="976" y="1486"/>
                      <a:pt x="1095" y="1502"/>
                      <a:pt x="1226" y="1502"/>
                    </a:cubicBezTo>
                    <a:cubicBezTo>
                      <a:pt x="1287" y="1502"/>
                      <a:pt x="1351" y="1499"/>
                      <a:pt x="1418" y="1492"/>
                    </a:cubicBezTo>
                    <a:cubicBezTo>
                      <a:pt x="1565" y="1482"/>
                      <a:pt x="1733" y="1450"/>
                      <a:pt x="1933" y="1398"/>
                    </a:cubicBezTo>
                    <a:cubicBezTo>
                      <a:pt x="2017" y="1387"/>
                      <a:pt x="2101" y="1366"/>
                      <a:pt x="2195" y="1356"/>
                    </a:cubicBezTo>
                    <a:lnTo>
                      <a:pt x="2354" y="1471"/>
                    </a:lnTo>
                    <a:lnTo>
                      <a:pt x="2795" y="1807"/>
                    </a:lnTo>
                    <a:cubicBezTo>
                      <a:pt x="2501" y="1954"/>
                      <a:pt x="2153" y="2112"/>
                      <a:pt x="2132" y="2112"/>
                    </a:cubicBezTo>
                    <a:lnTo>
                      <a:pt x="2511" y="2396"/>
                    </a:lnTo>
                    <a:cubicBezTo>
                      <a:pt x="2532" y="2396"/>
                      <a:pt x="2879" y="2270"/>
                      <a:pt x="3215" y="2112"/>
                    </a:cubicBezTo>
                    <a:lnTo>
                      <a:pt x="3635" y="2428"/>
                    </a:lnTo>
                    <a:lnTo>
                      <a:pt x="3887" y="2302"/>
                    </a:lnTo>
                    <a:lnTo>
                      <a:pt x="3972" y="2260"/>
                    </a:lnTo>
                    <a:lnTo>
                      <a:pt x="3740" y="2091"/>
                    </a:lnTo>
                    <a:cubicBezTo>
                      <a:pt x="3698" y="2028"/>
                      <a:pt x="3645" y="1975"/>
                      <a:pt x="3593" y="1912"/>
                    </a:cubicBezTo>
                    <a:cubicBezTo>
                      <a:pt x="3498" y="1828"/>
                      <a:pt x="3404" y="1755"/>
                      <a:pt x="3309" y="1692"/>
                    </a:cubicBezTo>
                    <a:lnTo>
                      <a:pt x="3152" y="1597"/>
                    </a:lnTo>
                    <a:lnTo>
                      <a:pt x="2826" y="1419"/>
                    </a:lnTo>
                    <a:lnTo>
                      <a:pt x="2795" y="1387"/>
                    </a:lnTo>
                    <a:lnTo>
                      <a:pt x="2637" y="1272"/>
                    </a:lnTo>
                    <a:cubicBezTo>
                      <a:pt x="2616" y="1272"/>
                      <a:pt x="2606" y="1272"/>
                      <a:pt x="2595" y="1282"/>
                    </a:cubicBezTo>
                    <a:lnTo>
                      <a:pt x="2396" y="1167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Google Shape;926;p53">
                <a:extLst>
                  <a:ext uri="{FF2B5EF4-FFF2-40B4-BE49-F238E27FC236}">
                    <a16:creationId xmlns:a16="http://schemas.microsoft.com/office/drawing/2014/main" id="{964C6709-A360-4E27-BC3E-13A2BFE29C3F}"/>
                  </a:ext>
                </a:extLst>
              </p:cNvPr>
              <p:cNvSpPr/>
              <p:nvPr/>
            </p:nvSpPr>
            <p:spPr>
              <a:xfrm>
                <a:off x="2750123" y="1854767"/>
                <a:ext cx="13224" cy="710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59" extrusionOk="0">
                    <a:moveTo>
                      <a:pt x="211" y="1"/>
                    </a:moveTo>
                    <a:cubicBezTo>
                      <a:pt x="137" y="22"/>
                      <a:pt x="74" y="33"/>
                      <a:pt x="1" y="43"/>
                    </a:cubicBezTo>
                    <a:lnTo>
                      <a:pt x="200" y="159"/>
                    </a:lnTo>
                    <a:cubicBezTo>
                      <a:pt x="232" y="148"/>
                      <a:pt x="263" y="148"/>
                      <a:pt x="295" y="138"/>
                    </a:cubicBezTo>
                    <a:cubicBezTo>
                      <a:pt x="263" y="96"/>
                      <a:pt x="242" y="54"/>
                      <a:pt x="211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Google Shape;927;p53">
                <a:extLst>
                  <a:ext uri="{FF2B5EF4-FFF2-40B4-BE49-F238E27FC236}">
                    <a16:creationId xmlns:a16="http://schemas.microsoft.com/office/drawing/2014/main" id="{294E3431-28E6-4F80-9CAB-D23A9682AB6C}"/>
                  </a:ext>
                </a:extLst>
              </p:cNvPr>
              <p:cNvSpPr/>
              <p:nvPr/>
            </p:nvSpPr>
            <p:spPr>
              <a:xfrm>
                <a:off x="2759058" y="1860887"/>
                <a:ext cx="8042" cy="5718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28" extrusionOk="0">
                    <a:moveTo>
                      <a:pt x="95" y="1"/>
                    </a:moveTo>
                    <a:cubicBezTo>
                      <a:pt x="63" y="11"/>
                      <a:pt x="32" y="11"/>
                      <a:pt x="0" y="22"/>
                    </a:cubicBezTo>
                    <a:lnTo>
                      <a:pt x="179" y="127"/>
                    </a:lnTo>
                    <a:cubicBezTo>
                      <a:pt x="147" y="85"/>
                      <a:pt x="116" y="43"/>
                      <a:pt x="95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Google Shape;928;p53">
                <a:extLst>
                  <a:ext uri="{FF2B5EF4-FFF2-40B4-BE49-F238E27FC236}">
                    <a16:creationId xmlns:a16="http://schemas.microsoft.com/office/drawing/2014/main" id="{CD1FF7FB-A69D-4CF6-890C-917120E7228C}"/>
                  </a:ext>
                </a:extLst>
              </p:cNvPr>
              <p:cNvSpPr/>
              <p:nvPr/>
            </p:nvSpPr>
            <p:spPr>
              <a:xfrm>
                <a:off x="2767502" y="1867008"/>
                <a:ext cx="99089" cy="56827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1272" extrusionOk="0">
                    <a:moveTo>
                      <a:pt x="0" y="0"/>
                    </a:moveTo>
                    <a:cubicBezTo>
                      <a:pt x="200" y="273"/>
                      <a:pt x="495" y="525"/>
                      <a:pt x="873" y="747"/>
                    </a:cubicBezTo>
                    <a:cubicBezTo>
                      <a:pt x="1272" y="978"/>
                      <a:pt x="1723" y="1156"/>
                      <a:pt x="2218" y="1272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Google Shape;929;p53">
                <a:extLst>
                  <a:ext uri="{FF2B5EF4-FFF2-40B4-BE49-F238E27FC236}">
                    <a16:creationId xmlns:a16="http://schemas.microsoft.com/office/drawing/2014/main" id="{C50A83F9-70B0-46A2-AA47-D2C35C99080A}"/>
                  </a:ext>
                </a:extLst>
              </p:cNvPr>
              <p:cNvSpPr/>
              <p:nvPr/>
            </p:nvSpPr>
            <p:spPr>
              <a:xfrm>
                <a:off x="2767055" y="1866561"/>
                <a:ext cx="983" cy="49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0" y="0"/>
                    </a:moveTo>
                    <a:cubicBezTo>
                      <a:pt x="0" y="0"/>
                      <a:pt x="0" y="10"/>
                      <a:pt x="10" y="10"/>
                    </a:cubicBezTo>
                    <a:lnTo>
                      <a:pt x="2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" name="Google Shape;930;p53">
              <a:extLst>
                <a:ext uri="{FF2B5EF4-FFF2-40B4-BE49-F238E27FC236}">
                  <a16:creationId xmlns:a16="http://schemas.microsoft.com/office/drawing/2014/main" id="{05AE10CA-98EF-43DB-9912-0073C1388273}"/>
                </a:ext>
              </a:extLst>
            </p:cNvPr>
            <p:cNvGrpSpPr/>
            <p:nvPr/>
          </p:nvGrpSpPr>
          <p:grpSpPr>
            <a:xfrm>
              <a:off x="945636" y="2773584"/>
              <a:ext cx="1174369" cy="1009243"/>
              <a:chOff x="1455055" y="2629044"/>
              <a:chExt cx="1395068" cy="1198910"/>
            </a:xfrm>
          </p:grpSpPr>
          <p:sp>
            <p:nvSpPr>
              <p:cNvPr id="79" name="Google Shape;931;p53">
                <a:extLst>
                  <a:ext uri="{FF2B5EF4-FFF2-40B4-BE49-F238E27FC236}">
                    <a16:creationId xmlns:a16="http://schemas.microsoft.com/office/drawing/2014/main" id="{F663797D-F558-4E32-A922-4D96A106E6F7}"/>
                  </a:ext>
                </a:extLst>
              </p:cNvPr>
              <p:cNvSpPr/>
              <p:nvPr/>
            </p:nvSpPr>
            <p:spPr>
              <a:xfrm>
                <a:off x="1502501" y="3235743"/>
                <a:ext cx="1290839" cy="592212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56" extrusionOk="0">
                    <a:moveTo>
                      <a:pt x="0" y="5370"/>
                    </a:moveTo>
                    <a:cubicBezTo>
                      <a:pt x="0" y="5370"/>
                      <a:pt x="0" y="5370"/>
                      <a:pt x="0" y="5370"/>
                    </a:cubicBezTo>
                    <a:lnTo>
                      <a:pt x="0" y="5370"/>
                    </a:lnTo>
                    <a:cubicBezTo>
                      <a:pt x="0" y="5370"/>
                      <a:pt x="0" y="5370"/>
                      <a:pt x="0" y="5370"/>
                    </a:cubicBezTo>
                    <a:close/>
                    <a:moveTo>
                      <a:pt x="28883" y="1"/>
                    </a:moveTo>
                    <a:cubicBezTo>
                      <a:pt x="28883" y="146"/>
                      <a:pt x="775" y="5373"/>
                      <a:pt x="16" y="5373"/>
                    </a:cubicBezTo>
                    <a:cubicBezTo>
                      <a:pt x="5" y="5373"/>
                      <a:pt x="0" y="5372"/>
                      <a:pt x="0" y="5370"/>
                    </a:cubicBezTo>
                    <a:lnTo>
                      <a:pt x="0" y="5370"/>
                    </a:lnTo>
                    <a:cubicBezTo>
                      <a:pt x="10" y="6106"/>
                      <a:pt x="10" y="6851"/>
                      <a:pt x="10" y="7587"/>
                    </a:cubicBezTo>
                    <a:cubicBezTo>
                      <a:pt x="10" y="7745"/>
                      <a:pt x="115" y="7902"/>
                      <a:pt x="315" y="8018"/>
                    </a:cubicBezTo>
                    <a:lnTo>
                      <a:pt x="9036" y="13082"/>
                    </a:lnTo>
                    <a:cubicBezTo>
                      <a:pt x="9236" y="13198"/>
                      <a:pt x="9503" y="13256"/>
                      <a:pt x="9773" y="13256"/>
                    </a:cubicBezTo>
                    <a:cubicBezTo>
                      <a:pt x="10042" y="13256"/>
                      <a:pt x="10312" y="13198"/>
                      <a:pt x="10517" y="13082"/>
                    </a:cubicBezTo>
                    <a:lnTo>
                      <a:pt x="28578" y="2649"/>
                    </a:lnTo>
                    <a:cubicBezTo>
                      <a:pt x="28789" y="2533"/>
                      <a:pt x="28894" y="2375"/>
                      <a:pt x="28894" y="2218"/>
                    </a:cubicBezTo>
                    <a:cubicBezTo>
                      <a:pt x="28883" y="1472"/>
                      <a:pt x="28883" y="736"/>
                      <a:pt x="28883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Google Shape;932;p53">
                <a:extLst>
                  <a:ext uri="{FF2B5EF4-FFF2-40B4-BE49-F238E27FC236}">
                    <a16:creationId xmlns:a16="http://schemas.microsoft.com/office/drawing/2014/main" id="{AB9DC5CD-BC78-4E1E-B772-B3D45F59C8DD}"/>
                  </a:ext>
                </a:extLst>
              </p:cNvPr>
              <p:cNvSpPr/>
              <p:nvPr/>
            </p:nvSpPr>
            <p:spPr>
              <a:xfrm>
                <a:off x="1498256" y="2982163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6" y="1"/>
                    </a:moveTo>
                    <a:cubicBezTo>
                      <a:pt x="18947" y="1"/>
                      <a:pt x="18676" y="61"/>
                      <a:pt x="18471" y="182"/>
                    </a:cubicBezTo>
                    <a:lnTo>
                      <a:pt x="410" y="10615"/>
                    </a:lnTo>
                    <a:cubicBezTo>
                      <a:pt x="0" y="10846"/>
                      <a:pt x="0" y="11235"/>
                      <a:pt x="399" y="11466"/>
                    </a:cubicBezTo>
                    <a:lnTo>
                      <a:pt x="9120" y="16531"/>
                    </a:lnTo>
                    <a:cubicBezTo>
                      <a:pt x="9325" y="16651"/>
                      <a:pt x="9593" y="16712"/>
                      <a:pt x="9861" y="16712"/>
                    </a:cubicBezTo>
                    <a:cubicBezTo>
                      <a:pt x="10129" y="16712"/>
                      <a:pt x="10397" y="16651"/>
                      <a:pt x="10602" y="16531"/>
                    </a:cubicBezTo>
                    <a:lnTo>
                      <a:pt x="28673" y="6108"/>
                    </a:lnTo>
                    <a:cubicBezTo>
                      <a:pt x="29073" y="5866"/>
                      <a:pt x="29083" y="5478"/>
                      <a:pt x="28673" y="5246"/>
                    </a:cubicBezTo>
                    <a:lnTo>
                      <a:pt x="19953" y="182"/>
                    </a:lnTo>
                    <a:cubicBezTo>
                      <a:pt x="19753" y="61"/>
                      <a:pt x="19485" y="1"/>
                      <a:pt x="19216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Google Shape;933;p53">
                <a:extLst>
                  <a:ext uri="{FF2B5EF4-FFF2-40B4-BE49-F238E27FC236}">
                    <a16:creationId xmlns:a16="http://schemas.microsoft.com/office/drawing/2014/main" id="{F46890E2-5247-4640-AD0A-8B692BD3EFE0}"/>
                  </a:ext>
                </a:extLst>
              </p:cNvPr>
              <p:cNvSpPr/>
              <p:nvPr/>
            </p:nvSpPr>
            <p:spPr>
              <a:xfrm>
                <a:off x="1805225" y="3470113"/>
                <a:ext cx="151180" cy="7952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0" extrusionOk="0">
                    <a:moveTo>
                      <a:pt x="1698" y="1"/>
                    </a:moveTo>
                    <a:cubicBezTo>
                      <a:pt x="1304" y="1"/>
                      <a:pt x="910" y="87"/>
                      <a:pt x="610" y="260"/>
                    </a:cubicBezTo>
                    <a:cubicBezTo>
                      <a:pt x="1" y="608"/>
                      <a:pt x="1" y="1164"/>
                      <a:pt x="600" y="1511"/>
                    </a:cubicBezTo>
                    <a:cubicBezTo>
                      <a:pt x="899" y="1690"/>
                      <a:pt x="1293" y="1779"/>
                      <a:pt x="1687" y="1779"/>
                    </a:cubicBezTo>
                    <a:cubicBezTo>
                      <a:pt x="2081" y="1779"/>
                      <a:pt x="2475" y="1690"/>
                      <a:pt x="2774" y="1511"/>
                    </a:cubicBezTo>
                    <a:cubicBezTo>
                      <a:pt x="3374" y="1164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Google Shape;934;p53">
                <a:extLst>
                  <a:ext uri="{FF2B5EF4-FFF2-40B4-BE49-F238E27FC236}">
                    <a16:creationId xmlns:a16="http://schemas.microsoft.com/office/drawing/2014/main" id="{DE6928D9-C73E-49B2-8815-89B7791FE2DD}"/>
                  </a:ext>
                </a:extLst>
              </p:cNvPr>
              <p:cNvSpPr/>
              <p:nvPr/>
            </p:nvSpPr>
            <p:spPr>
              <a:xfrm>
                <a:off x="2054026" y="3287388"/>
                <a:ext cx="187769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2702" extrusionOk="0">
                    <a:moveTo>
                      <a:pt x="1167" y="873"/>
                    </a:moveTo>
                    <a:lnTo>
                      <a:pt x="1671" y="1240"/>
                    </a:lnTo>
                    <a:cubicBezTo>
                      <a:pt x="1497" y="1284"/>
                      <a:pt x="1379" y="1305"/>
                      <a:pt x="1287" y="1305"/>
                    </a:cubicBezTo>
                    <a:cubicBezTo>
                      <a:pt x="1202" y="1305"/>
                      <a:pt x="1138" y="1287"/>
                      <a:pt x="1072" y="1251"/>
                    </a:cubicBezTo>
                    <a:cubicBezTo>
                      <a:pt x="915" y="1156"/>
                      <a:pt x="925" y="1020"/>
                      <a:pt x="1167" y="873"/>
                    </a:cubicBezTo>
                    <a:close/>
                    <a:moveTo>
                      <a:pt x="2845" y="1441"/>
                    </a:moveTo>
                    <a:cubicBezTo>
                      <a:pt x="2946" y="1441"/>
                      <a:pt x="3019" y="1462"/>
                      <a:pt x="3089" y="1503"/>
                    </a:cubicBezTo>
                    <a:cubicBezTo>
                      <a:pt x="3278" y="1619"/>
                      <a:pt x="3310" y="1745"/>
                      <a:pt x="3110" y="1903"/>
                    </a:cubicBezTo>
                    <a:lnTo>
                      <a:pt x="2543" y="1482"/>
                    </a:lnTo>
                    <a:cubicBezTo>
                      <a:pt x="2669" y="1454"/>
                      <a:pt x="2766" y="1441"/>
                      <a:pt x="2845" y="1441"/>
                    </a:cubicBezTo>
                    <a:close/>
                    <a:moveTo>
                      <a:pt x="536" y="1"/>
                    </a:moveTo>
                    <a:lnTo>
                      <a:pt x="231" y="169"/>
                    </a:lnTo>
                    <a:lnTo>
                      <a:pt x="736" y="547"/>
                    </a:lnTo>
                    <a:lnTo>
                      <a:pt x="683" y="579"/>
                    </a:lnTo>
                    <a:cubicBezTo>
                      <a:pt x="126" y="904"/>
                      <a:pt x="0" y="1261"/>
                      <a:pt x="567" y="1588"/>
                    </a:cubicBezTo>
                    <a:cubicBezTo>
                      <a:pt x="782" y="1716"/>
                      <a:pt x="1000" y="1779"/>
                      <a:pt x="1259" y="1779"/>
                    </a:cubicBezTo>
                    <a:cubicBezTo>
                      <a:pt x="1508" y="1779"/>
                      <a:pt x="1795" y="1722"/>
                      <a:pt x="2154" y="1609"/>
                    </a:cubicBezTo>
                    <a:lnTo>
                      <a:pt x="2795" y="2081"/>
                    </a:lnTo>
                    <a:cubicBezTo>
                      <a:pt x="2501" y="2228"/>
                      <a:pt x="2144" y="2386"/>
                      <a:pt x="2122" y="2386"/>
                    </a:cubicBezTo>
                    <a:lnTo>
                      <a:pt x="2501" y="2669"/>
                    </a:lnTo>
                    <a:cubicBezTo>
                      <a:pt x="2522" y="2669"/>
                      <a:pt x="2869" y="2543"/>
                      <a:pt x="3205" y="2386"/>
                    </a:cubicBezTo>
                    <a:lnTo>
                      <a:pt x="3625" y="2701"/>
                    </a:lnTo>
                    <a:lnTo>
                      <a:pt x="3962" y="2533"/>
                    </a:lnTo>
                    <a:lnTo>
                      <a:pt x="3541" y="2218"/>
                    </a:lnTo>
                    <a:cubicBezTo>
                      <a:pt x="4077" y="1903"/>
                      <a:pt x="4203" y="1503"/>
                      <a:pt x="3604" y="1167"/>
                    </a:cubicBezTo>
                    <a:cubicBezTo>
                      <a:pt x="3371" y="1031"/>
                      <a:pt x="3168" y="966"/>
                      <a:pt x="2923" y="966"/>
                    </a:cubicBezTo>
                    <a:cubicBezTo>
                      <a:pt x="2693" y="966"/>
                      <a:pt x="2425" y="1023"/>
                      <a:pt x="2059" y="1135"/>
                    </a:cubicBezTo>
                    <a:lnTo>
                      <a:pt x="1482" y="694"/>
                    </a:lnTo>
                    <a:cubicBezTo>
                      <a:pt x="1755" y="558"/>
                      <a:pt x="2070" y="411"/>
                      <a:pt x="2080" y="400"/>
                    </a:cubicBezTo>
                    <a:lnTo>
                      <a:pt x="1692" y="117"/>
                    </a:lnTo>
                    <a:cubicBezTo>
                      <a:pt x="167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Google Shape;935;p53">
                <a:extLst>
                  <a:ext uri="{FF2B5EF4-FFF2-40B4-BE49-F238E27FC236}">
                    <a16:creationId xmlns:a16="http://schemas.microsoft.com/office/drawing/2014/main" id="{700AF716-BC47-48AA-A534-A12014F66405}"/>
                  </a:ext>
                </a:extLst>
              </p:cNvPr>
              <p:cNvSpPr/>
              <p:nvPr/>
            </p:nvSpPr>
            <p:spPr>
              <a:xfrm>
                <a:off x="1523588" y="3094924"/>
                <a:ext cx="1290839" cy="592659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66" extrusionOk="0">
                    <a:moveTo>
                      <a:pt x="1" y="5380"/>
                    </a:moveTo>
                    <a:cubicBezTo>
                      <a:pt x="1" y="5380"/>
                      <a:pt x="1" y="5380"/>
                      <a:pt x="1" y="5380"/>
                    </a:cubicBezTo>
                    <a:lnTo>
                      <a:pt x="1" y="5380"/>
                    </a:lnTo>
                    <a:cubicBezTo>
                      <a:pt x="1" y="5380"/>
                      <a:pt x="1" y="5380"/>
                      <a:pt x="1" y="5380"/>
                    </a:cubicBezTo>
                    <a:close/>
                    <a:moveTo>
                      <a:pt x="28884" y="1"/>
                    </a:moveTo>
                    <a:cubicBezTo>
                      <a:pt x="28884" y="157"/>
                      <a:pt x="776" y="5383"/>
                      <a:pt x="16" y="5383"/>
                    </a:cubicBezTo>
                    <a:cubicBezTo>
                      <a:pt x="6" y="5383"/>
                      <a:pt x="1" y="5382"/>
                      <a:pt x="1" y="5380"/>
                    </a:cubicBezTo>
                    <a:lnTo>
                      <a:pt x="1" y="5380"/>
                    </a:lnTo>
                    <a:cubicBezTo>
                      <a:pt x="11" y="6116"/>
                      <a:pt x="11" y="6862"/>
                      <a:pt x="11" y="7598"/>
                    </a:cubicBezTo>
                    <a:cubicBezTo>
                      <a:pt x="11" y="7755"/>
                      <a:pt x="117" y="7902"/>
                      <a:pt x="316" y="8018"/>
                    </a:cubicBezTo>
                    <a:lnTo>
                      <a:pt x="9026" y="13092"/>
                    </a:lnTo>
                    <a:cubicBezTo>
                      <a:pt x="9231" y="13208"/>
                      <a:pt x="9501" y="13266"/>
                      <a:pt x="9772" y="13266"/>
                    </a:cubicBezTo>
                    <a:cubicBezTo>
                      <a:pt x="10042" y="13266"/>
                      <a:pt x="10313" y="13208"/>
                      <a:pt x="10518" y="13092"/>
                    </a:cubicBezTo>
                    <a:lnTo>
                      <a:pt x="28579" y="2659"/>
                    </a:lnTo>
                    <a:cubicBezTo>
                      <a:pt x="28789" y="2533"/>
                      <a:pt x="28894" y="2386"/>
                      <a:pt x="28884" y="2228"/>
                    </a:cubicBezTo>
                    <a:lnTo>
                      <a:pt x="28884" y="1"/>
                    </a:ln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Google Shape;936;p53">
                <a:extLst>
                  <a:ext uri="{FF2B5EF4-FFF2-40B4-BE49-F238E27FC236}">
                    <a16:creationId xmlns:a16="http://schemas.microsoft.com/office/drawing/2014/main" id="{07E3A36E-3EA6-4580-BAE5-9F536A80A1A4}"/>
                  </a:ext>
                </a:extLst>
              </p:cNvPr>
              <p:cNvSpPr/>
              <p:nvPr/>
            </p:nvSpPr>
            <p:spPr>
              <a:xfrm>
                <a:off x="1519388" y="2841836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5" y="0"/>
                    </a:moveTo>
                    <a:cubicBezTo>
                      <a:pt x="18946" y="0"/>
                      <a:pt x="18676" y="61"/>
                      <a:pt x="18471" y="181"/>
                    </a:cubicBezTo>
                    <a:lnTo>
                      <a:pt x="410" y="10604"/>
                    </a:lnTo>
                    <a:cubicBezTo>
                      <a:pt x="0" y="10846"/>
                      <a:pt x="0" y="11234"/>
                      <a:pt x="400" y="11466"/>
                    </a:cubicBezTo>
                    <a:lnTo>
                      <a:pt x="9120" y="16530"/>
                    </a:lnTo>
                    <a:cubicBezTo>
                      <a:pt x="9320" y="16651"/>
                      <a:pt x="9588" y="16711"/>
                      <a:pt x="9857" y="16711"/>
                    </a:cubicBezTo>
                    <a:cubicBezTo>
                      <a:pt x="10126" y="16711"/>
                      <a:pt x="10397" y="16651"/>
                      <a:pt x="10601" y="16530"/>
                    </a:cubicBezTo>
                    <a:lnTo>
                      <a:pt x="28673" y="6097"/>
                    </a:lnTo>
                    <a:cubicBezTo>
                      <a:pt x="29072" y="5866"/>
                      <a:pt x="29083" y="5477"/>
                      <a:pt x="28673" y="5246"/>
                    </a:cubicBezTo>
                    <a:lnTo>
                      <a:pt x="19952" y="181"/>
                    </a:lnTo>
                    <a:cubicBezTo>
                      <a:pt x="19753" y="61"/>
                      <a:pt x="19485" y="0"/>
                      <a:pt x="19215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Google Shape;937;p53">
                <a:extLst>
                  <a:ext uri="{FF2B5EF4-FFF2-40B4-BE49-F238E27FC236}">
                    <a16:creationId xmlns:a16="http://schemas.microsoft.com/office/drawing/2014/main" id="{95184DB4-DC7E-4922-A611-23BC1EB62365}"/>
                  </a:ext>
                </a:extLst>
              </p:cNvPr>
              <p:cNvSpPr/>
              <p:nvPr/>
            </p:nvSpPr>
            <p:spPr>
              <a:xfrm>
                <a:off x="1826357" y="3329294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1" y="607"/>
                      <a:pt x="1" y="1175"/>
                      <a:pt x="599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5" y="1521"/>
                    </a:cubicBezTo>
                    <a:cubicBezTo>
                      <a:pt x="3373" y="1175"/>
                      <a:pt x="3373" y="607"/>
                      <a:pt x="2785" y="260"/>
                    </a:cubicBezTo>
                    <a:cubicBezTo>
                      <a:pt x="2485" y="87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Google Shape;938;p53">
                <a:extLst>
                  <a:ext uri="{FF2B5EF4-FFF2-40B4-BE49-F238E27FC236}">
                    <a16:creationId xmlns:a16="http://schemas.microsoft.com/office/drawing/2014/main" id="{D9917E1C-D9D3-4633-9753-BA5D76C48162}"/>
                  </a:ext>
                </a:extLst>
              </p:cNvPr>
              <p:cNvSpPr/>
              <p:nvPr/>
            </p:nvSpPr>
            <p:spPr>
              <a:xfrm>
                <a:off x="2074666" y="3146570"/>
                <a:ext cx="188305" cy="121159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2712" extrusionOk="0">
                    <a:moveTo>
                      <a:pt x="1177" y="873"/>
                    </a:moveTo>
                    <a:lnTo>
                      <a:pt x="1682" y="1251"/>
                    </a:lnTo>
                    <a:cubicBezTo>
                      <a:pt x="1508" y="1295"/>
                      <a:pt x="1390" y="1316"/>
                      <a:pt x="1299" y="1316"/>
                    </a:cubicBezTo>
                    <a:cubicBezTo>
                      <a:pt x="1212" y="1316"/>
                      <a:pt x="1149" y="1297"/>
                      <a:pt x="1083" y="1261"/>
                    </a:cubicBezTo>
                    <a:cubicBezTo>
                      <a:pt x="925" y="1167"/>
                      <a:pt x="936" y="1030"/>
                      <a:pt x="1177" y="873"/>
                    </a:cubicBezTo>
                    <a:close/>
                    <a:moveTo>
                      <a:pt x="2855" y="1451"/>
                    </a:moveTo>
                    <a:cubicBezTo>
                      <a:pt x="2956" y="1451"/>
                      <a:pt x="3030" y="1473"/>
                      <a:pt x="3100" y="1514"/>
                    </a:cubicBezTo>
                    <a:cubicBezTo>
                      <a:pt x="3289" y="1619"/>
                      <a:pt x="3321" y="1756"/>
                      <a:pt x="3121" y="1903"/>
                    </a:cubicBezTo>
                    <a:lnTo>
                      <a:pt x="2554" y="1493"/>
                    </a:lnTo>
                    <a:cubicBezTo>
                      <a:pt x="2679" y="1465"/>
                      <a:pt x="2776" y="1451"/>
                      <a:pt x="2855" y="1451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47" y="558"/>
                    </a:lnTo>
                    <a:lnTo>
                      <a:pt x="694" y="589"/>
                    </a:lnTo>
                    <a:cubicBezTo>
                      <a:pt x="137" y="915"/>
                      <a:pt x="0" y="1272"/>
                      <a:pt x="579" y="1598"/>
                    </a:cubicBezTo>
                    <a:cubicBezTo>
                      <a:pt x="793" y="1726"/>
                      <a:pt x="1011" y="1789"/>
                      <a:pt x="1270" y="1789"/>
                    </a:cubicBezTo>
                    <a:cubicBezTo>
                      <a:pt x="1518" y="1789"/>
                      <a:pt x="1805" y="1732"/>
                      <a:pt x="2165" y="1619"/>
                    </a:cubicBezTo>
                    <a:lnTo>
                      <a:pt x="2795" y="2081"/>
                    </a:lnTo>
                    <a:cubicBezTo>
                      <a:pt x="2512" y="2239"/>
                      <a:pt x="2155" y="2386"/>
                      <a:pt x="2134" y="2396"/>
                    </a:cubicBezTo>
                    <a:lnTo>
                      <a:pt x="2512" y="2680"/>
                    </a:lnTo>
                    <a:cubicBezTo>
                      <a:pt x="2533" y="2669"/>
                      <a:pt x="2879" y="2554"/>
                      <a:pt x="3215" y="2396"/>
                    </a:cubicBezTo>
                    <a:lnTo>
                      <a:pt x="3636" y="2711"/>
                    </a:lnTo>
                    <a:lnTo>
                      <a:pt x="3972" y="2543"/>
                    </a:lnTo>
                    <a:lnTo>
                      <a:pt x="3552" y="2228"/>
                    </a:lnTo>
                    <a:cubicBezTo>
                      <a:pt x="4088" y="1913"/>
                      <a:pt x="4214" y="1514"/>
                      <a:pt x="3615" y="1167"/>
                    </a:cubicBezTo>
                    <a:cubicBezTo>
                      <a:pt x="3381" y="1037"/>
                      <a:pt x="3179" y="974"/>
                      <a:pt x="2933" y="974"/>
                    </a:cubicBezTo>
                    <a:cubicBezTo>
                      <a:pt x="2703" y="974"/>
                      <a:pt x="2436" y="1029"/>
                      <a:pt x="2071" y="1135"/>
                    </a:cubicBezTo>
                    <a:lnTo>
                      <a:pt x="1492" y="705"/>
                    </a:lnTo>
                    <a:cubicBezTo>
                      <a:pt x="1755" y="568"/>
                      <a:pt x="2081" y="411"/>
                      <a:pt x="2092" y="411"/>
                    </a:cubicBezTo>
                    <a:lnTo>
                      <a:pt x="1703" y="127"/>
                    </a:lnTo>
                    <a:cubicBezTo>
                      <a:pt x="1682" y="138"/>
                      <a:pt x="138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Google Shape;939;p53">
                <a:extLst>
                  <a:ext uri="{FF2B5EF4-FFF2-40B4-BE49-F238E27FC236}">
                    <a16:creationId xmlns:a16="http://schemas.microsoft.com/office/drawing/2014/main" id="{C938AD3E-C2B8-4712-8F65-546C9D9920EF}"/>
                  </a:ext>
                </a:extLst>
              </p:cNvPr>
              <p:cNvSpPr/>
              <p:nvPr/>
            </p:nvSpPr>
            <p:spPr>
              <a:xfrm>
                <a:off x="1459746" y="2982297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3" y="0"/>
                    </a:moveTo>
                    <a:cubicBezTo>
                      <a:pt x="28873" y="156"/>
                      <a:pt x="828" y="5373"/>
                      <a:pt x="18" y="5373"/>
                    </a:cubicBezTo>
                    <a:cubicBezTo>
                      <a:pt x="7" y="5373"/>
                      <a:pt x="1" y="5372"/>
                      <a:pt x="1" y="5370"/>
                    </a:cubicBezTo>
                    <a:lnTo>
                      <a:pt x="1" y="5370"/>
                    </a:lnTo>
                    <a:cubicBezTo>
                      <a:pt x="1" y="6115"/>
                      <a:pt x="1" y="6851"/>
                      <a:pt x="12" y="7586"/>
                    </a:cubicBezTo>
                    <a:cubicBezTo>
                      <a:pt x="12" y="7744"/>
                      <a:pt x="106" y="7901"/>
                      <a:pt x="306" y="8017"/>
                    </a:cubicBezTo>
                    <a:lnTo>
                      <a:pt x="9026" y="13082"/>
                    </a:lnTo>
                    <a:cubicBezTo>
                      <a:pt x="9231" y="13202"/>
                      <a:pt x="9499" y="13262"/>
                      <a:pt x="9767" y="13262"/>
                    </a:cubicBezTo>
                    <a:cubicBezTo>
                      <a:pt x="10035" y="13262"/>
                      <a:pt x="10303" y="13202"/>
                      <a:pt x="10507" y="13082"/>
                    </a:cubicBezTo>
                    <a:lnTo>
                      <a:pt x="28579" y="2648"/>
                    </a:lnTo>
                    <a:cubicBezTo>
                      <a:pt x="28779" y="2533"/>
                      <a:pt x="28884" y="2375"/>
                      <a:pt x="28884" y="2218"/>
                    </a:cubicBezTo>
                    <a:cubicBezTo>
                      <a:pt x="28884" y="1482"/>
                      <a:pt x="28884" y="736"/>
                      <a:pt x="28873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Google Shape;940;p53">
                <a:extLst>
                  <a:ext uri="{FF2B5EF4-FFF2-40B4-BE49-F238E27FC236}">
                    <a16:creationId xmlns:a16="http://schemas.microsoft.com/office/drawing/2014/main" id="{EABFD211-DFDB-43DB-9FE3-8B437CD6BD5C}"/>
                  </a:ext>
                </a:extLst>
              </p:cNvPr>
              <p:cNvSpPr/>
              <p:nvPr/>
            </p:nvSpPr>
            <p:spPr>
              <a:xfrm>
                <a:off x="1455055" y="2729074"/>
                <a:ext cx="1299328" cy="746341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6" extrusionOk="0">
                    <a:moveTo>
                      <a:pt x="19223" y="0"/>
                    </a:moveTo>
                    <a:cubicBezTo>
                      <a:pt x="18955" y="0"/>
                      <a:pt x="18687" y="58"/>
                      <a:pt x="18482" y="174"/>
                    </a:cubicBezTo>
                    <a:lnTo>
                      <a:pt x="411" y="10606"/>
                    </a:lnTo>
                    <a:cubicBezTo>
                      <a:pt x="1" y="10838"/>
                      <a:pt x="1" y="11227"/>
                      <a:pt x="411" y="11468"/>
                    </a:cubicBezTo>
                    <a:lnTo>
                      <a:pt x="9120" y="16532"/>
                    </a:lnTo>
                    <a:cubicBezTo>
                      <a:pt x="9325" y="16648"/>
                      <a:pt x="9596" y="16706"/>
                      <a:pt x="9867" y="16706"/>
                    </a:cubicBezTo>
                    <a:cubicBezTo>
                      <a:pt x="10137" y="16706"/>
                      <a:pt x="10408" y="16648"/>
                      <a:pt x="10612" y="16532"/>
                    </a:cubicBezTo>
                    <a:lnTo>
                      <a:pt x="28674" y="6099"/>
                    </a:lnTo>
                    <a:cubicBezTo>
                      <a:pt x="29083" y="5857"/>
                      <a:pt x="29083" y="5479"/>
                      <a:pt x="28684" y="5238"/>
                    </a:cubicBezTo>
                    <a:lnTo>
                      <a:pt x="19963" y="174"/>
                    </a:lnTo>
                    <a:cubicBezTo>
                      <a:pt x="19759" y="58"/>
                      <a:pt x="19491" y="0"/>
                      <a:pt x="19223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Google Shape;941;p53">
                <a:extLst>
                  <a:ext uri="{FF2B5EF4-FFF2-40B4-BE49-F238E27FC236}">
                    <a16:creationId xmlns:a16="http://schemas.microsoft.com/office/drawing/2014/main" id="{1F8CA2E3-8AFE-43FB-A227-AB9CF0256D68}"/>
                  </a:ext>
                </a:extLst>
              </p:cNvPr>
              <p:cNvSpPr/>
              <p:nvPr/>
            </p:nvSpPr>
            <p:spPr>
              <a:xfrm>
                <a:off x="1762515" y="3216622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1" y="1"/>
                    </a:moveTo>
                    <a:cubicBezTo>
                      <a:pt x="1298" y="1"/>
                      <a:pt x="904" y="88"/>
                      <a:pt x="599" y="261"/>
                    </a:cubicBezTo>
                    <a:cubicBezTo>
                      <a:pt x="1" y="608"/>
                      <a:pt x="1" y="1175"/>
                      <a:pt x="599" y="1522"/>
                    </a:cubicBezTo>
                    <a:cubicBezTo>
                      <a:pt x="894" y="1695"/>
                      <a:pt x="1285" y="1782"/>
                      <a:pt x="1678" y="1782"/>
                    </a:cubicBezTo>
                    <a:cubicBezTo>
                      <a:pt x="2070" y="1782"/>
                      <a:pt x="2465" y="1695"/>
                      <a:pt x="2764" y="1522"/>
                    </a:cubicBezTo>
                    <a:cubicBezTo>
                      <a:pt x="3373" y="1175"/>
                      <a:pt x="3373" y="608"/>
                      <a:pt x="2775" y="261"/>
                    </a:cubicBezTo>
                    <a:cubicBezTo>
                      <a:pt x="2475" y="88"/>
                      <a:pt x="2084" y="1"/>
                      <a:pt x="1691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Google Shape;942;p53">
                <a:extLst>
                  <a:ext uri="{FF2B5EF4-FFF2-40B4-BE49-F238E27FC236}">
                    <a16:creationId xmlns:a16="http://schemas.microsoft.com/office/drawing/2014/main" id="{619C8870-CB33-4386-ABF8-6E30A0B5BA52}"/>
                  </a:ext>
                </a:extLst>
              </p:cNvPr>
              <p:cNvSpPr/>
              <p:nvPr/>
            </p:nvSpPr>
            <p:spPr>
              <a:xfrm>
                <a:off x="2296215" y="290822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8" y="1"/>
                    </a:moveTo>
                    <a:cubicBezTo>
                      <a:pt x="1304" y="1"/>
                      <a:pt x="910" y="88"/>
                      <a:pt x="610" y="261"/>
                    </a:cubicBezTo>
                    <a:cubicBezTo>
                      <a:pt x="12" y="608"/>
                      <a:pt x="1" y="1175"/>
                      <a:pt x="600" y="1522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2"/>
                    </a:cubicBezTo>
                    <a:cubicBezTo>
                      <a:pt x="3384" y="1175"/>
                      <a:pt x="3384" y="608"/>
                      <a:pt x="2785" y="261"/>
                    </a:cubicBezTo>
                    <a:cubicBezTo>
                      <a:pt x="2486" y="88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Google Shape;943;p53">
                <a:extLst>
                  <a:ext uri="{FF2B5EF4-FFF2-40B4-BE49-F238E27FC236}">
                    <a16:creationId xmlns:a16="http://schemas.microsoft.com/office/drawing/2014/main" id="{1A219DEA-2FEA-4849-804B-F4304955E081}"/>
                  </a:ext>
                </a:extLst>
              </p:cNvPr>
              <p:cNvSpPr/>
              <p:nvPr/>
            </p:nvSpPr>
            <p:spPr>
              <a:xfrm>
                <a:off x="2010824" y="3033897"/>
                <a:ext cx="187814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2" extrusionOk="0">
                    <a:moveTo>
                      <a:pt x="1167" y="873"/>
                    </a:moveTo>
                    <a:lnTo>
                      <a:pt x="1682" y="1241"/>
                    </a:lnTo>
                    <a:cubicBezTo>
                      <a:pt x="1508" y="1290"/>
                      <a:pt x="1391" y="1313"/>
                      <a:pt x="1299" y="1313"/>
                    </a:cubicBezTo>
                    <a:cubicBezTo>
                      <a:pt x="1213" y="1313"/>
                      <a:pt x="1149" y="1292"/>
                      <a:pt x="1083" y="1252"/>
                    </a:cubicBezTo>
                    <a:cubicBezTo>
                      <a:pt x="915" y="1157"/>
                      <a:pt x="925" y="1021"/>
                      <a:pt x="1167" y="873"/>
                    </a:cubicBezTo>
                    <a:close/>
                    <a:moveTo>
                      <a:pt x="2860" y="1443"/>
                    </a:moveTo>
                    <a:cubicBezTo>
                      <a:pt x="2954" y="1443"/>
                      <a:pt x="3027" y="1464"/>
                      <a:pt x="3100" y="1504"/>
                    </a:cubicBezTo>
                    <a:cubicBezTo>
                      <a:pt x="3290" y="1619"/>
                      <a:pt x="3321" y="1756"/>
                      <a:pt x="3111" y="1903"/>
                    </a:cubicBezTo>
                    <a:lnTo>
                      <a:pt x="2554" y="1493"/>
                    </a:lnTo>
                    <a:cubicBezTo>
                      <a:pt x="2681" y="1459"/>
                      <a:pt x="2778" y="1443"/>
                      <a:pt x="2860" y="1443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36" y="547"/>
                    </a:lnTo>
                    <a:lnTo>
                      <a:pt x="684" y="579"/>
                    </a:lnTo>
                    <a:cubicBezTo>
                      <a:pt x="127" y="905"/>
                      <a:pt x="1" y="1262"/>
                      <a:pt x="568" y="1598"/>
                    </a:cubicBezTo>
                    <a:cubicBezTo>
                      <a:pt x="786" y="1720"/>
                      <a:pt x="1004" y="1781"/>
                      <a:pt x="1261" y="1781"/>
                    </a:cubicBezTo>
                    <a:cubicBezTo>
                      <a:pt x="1512" y="1781"/>
                      <a:pt x="1801" y="1723"/>
                      <a:pt x="2165" y="1609"/>
                    </a:cubicBezTo>
                    <a:lnTo>
                      <a:pt x="2795" y="2081"/>
                    </a:lnTo>
                    <a:cubicBezTo>
                      <a:pt x="2501" y="2228"/>
                      <a:pt x="2155" y="2386"/>
                      <a:pt x="2134" y="2396"/>
                    </a:cubicBezTo>
                    <a:lnTo>
                      <a:pt x="2512" y="2681"/>
                    </a:lnTo>
                    <a:cubicBezTo>
                      <a:pt x="2533" y="2670"/>
                      <a:pt x="2869" y="2544"/>
                      <a:pt x="3216" y="2386"/>
                    </a:cubicBezTo>
                    <a:lnTo>
                      <a:pt x="3636" y="2702"/>
                    </a:lnTo>
                    <a:lnTo>
                      <a:pt x="3972" y="2544"/>
                    </a:lnTo>
                    <a:lnTo>
                      <a:pt x="3542" y="2218"/>
                    </a:lnTo>
                    <a:cubicBezTo>
                      <a:pt x="4077" y="1903"/>
                      <a:pt x="4203" y="1514"/>
                      <a:pt x="3605" y="1168"/>
                    </a:cubicBezTo>
                    <a:cubicBezTo>
                      <a:pt x="3377" y="1032"/>
                      <a:pt x="3174" y="966"/>
                      <a:pt x="2929" y="966"/>
                    </a:cubicBezTo>
                    <a:cubicBezTo>
                      <a:pt x="2699" y="966"/>
                      <a:pt x="2431" y="1024"/>
                      <a:pt x="2071" y="1136"/>
                    </a:cubicBezTo>
                    <a:lnTo>
                      <a:pt x="1482" y="694"/>
                    </a:lnTo>
                    <a:cubicBezTo>
                      <a:pt x="1756" y="558"/>
                      <a:pt x="2071" y="411"/>
                      <a:pt x="2092" y="400"/>
                    </a:cubicBezTo>
                    <a:lnTo>
                      <a:pt x="1693" y="117"/>
                    </a:lnTo>
                    <a:cubicBezTo>
                      <a:pt x="1682" y="127"/>
                      <a:pt x="137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Google Shape;944;p53">
                <a:extLst>
                  <a:ext uri="{FF2B5EF4-FFF2-40B4-BE49-F238E27FC236}">
                    <a16:creationId xmlns:a16="http://schemas.microsoft.com/office/drawing/2014/main" id="{E5C09670-179A-4068-A814-B41D6F5DD0B7}"/>
                  </a:ext>
                </a:extLst>
              </p:cNvPr>
              <p:cNvSpPr/>
              <p:nvPr/>
            </p:nvSpPr>
            <p:spPr>
              <a:xfrm>
                <a:off x="1555531" y="2882312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2" y="1"/>
                    </a:moveTo>
                    <a:cubicBezTo>
                      <a:pt x="28872" y="156"/>
                      <a:pt x="831" y="5373"/>
                      <a:pt x="18" y="5373"/>
                    </a:cubicBezTo>
                    <a:cubicBezTo>
                      <a:pt x="6" y="5373"/>
                      <a:pt x="0" y="5371"/>
                      <a:pt x="0" y="5369"/>
                    </a:cubicBezTo>
                    <a:lnTo>
                      <a:pt x="0" y="5369"/>
                    </a:lnTo>
                    <a:cubicBezTo>
                      <a:pt x="0" y="6116"/>
                      <a:pt x="0" y="6851"/>
                      <a:pt x="11" y="7597"/>
                    </a:cubicBezTo>
                    <a:cubicBezTo>
                      <a:pt x="11" y="7744"/>
                      <a:pt x="105" y="7902"/>
                      <a:pt x="305" y="8017"/>
                    </a:cubicBezTo>
                    <a:lnTo>
                      <a:pt x="9026" y="13081"/>
                    </a:lnTo>
                    <a:cubicBezTo>
                      <a:pt x="9230" y="13202"/>
                      <a:pt x="9498" y="13263"/>
                      <a:pt x="9766" y="13263"/>
                    </a:cubicBezTo>
                    <a:cubicBezTo>
                      <a:pt x="10034" y="13263"/>
                      <a:pt x="10302" y="13202"/>
                      <a:pt x="10507" y="13081"/>
                    </a:cubicBezTo>
                    <a:lnTo>
                      <a:pt x="28578" y="2648"/>
                    </a:lnTo>
                    <a:cubicBezTo>
                      <a:pt x="28778" y="2532"/>
                      <a:pt x="28883" y="2375"/>
                      <a:pt x="28883" y="2217"/>
                    </a:cubicBezTo>
                    <a:cubicBezTo>
                      <a:pt x="28883" y="1482"/>
                      <a:pt x="28883" y="736"/>
                      <a:pt x="28872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Google Shape;945;p53">
                <a:extLst>
                  <a:ext uri="{FF2B5EF4-FFF2-40B4-BE49-F238E27FC236}">
                    <a16:creationId xmlns:a16="http://schemas.microsoft.com/office/drawing/2014/main" id="{28A2C126-986A-4E6E-A2AA-8EC163FC423C}"/>
                  </a:ext>
                </a:extLst>
              </p:cNvPr>
              <p:cNvSpPr/>
              <p:nvPr/>
            </p:nvSpPr>
            <p:spPr>
              <a:xfrm>
                <a:off x="1550795" y="2629044"/>
                <a:ext cx="1299328" cy="746430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8" extrusionOk="0">
                    <a:moveTo>
                      <a:pt x="19223" y="1"/>
                    </a:moveTo>
                    <a:cubicBezTo>
                      <a:pt x="18955" y="1"/>
                      <a:pt x="18687" y="59"/>
                      <a:pt x="18483" y="174"/>
                    </a:cubicBezTo>
                    <a:lnTo>
                      <a:pt x="411" y="10608"/>
                    </a:lnTo>
                    <a:cubicBezTo>
                      <a:pt x="1" y="10839"/>
                      <a:pt x="1" y="11227"/>
                      <a:pt x="411" y="11469"/>
                    </a:cubicBezTo>
                    <a:lnTo>
                      <a:pt x="9121" y="16534"/>
                    </a:lnTo>
                    <a:cubicBezTo>
                      <a:pt x="9326" y="16649"/>
                      <a:pt x="9597" y="16707"/>
                      <a:pt x="9867" y="16707"/>
                    </a:cubicBezTo>
                    <a:cubicBezTo>
                      <a:pt x="10138" y="16707"/>
                      <a:pt x="10408" y="16649"/>
                      <a:pt x="10613" y="16534"/>
                    </a:cubicBezTo>
                    <a:lnTo>
                      <a:pt x="28674" y="6100"/>
                    </a:lnTo>
                    <a:cubicBezTo>
                      <a:pt x="29084" y="5859"/>
                      <a:pt x="29084" y="5481"/>
                      <a:pt x="28684" y="5238"/>
                    </a:cubicBezTo>
                    <a:lnTo>
                      <a:pt x="19964" y="174"/>
                    </a:lnTo>
                    <a:cubicBezTo>
                      <a:pt x="19759" y="59"/>
                      <a:pt x="19491" y="1"/>
                      <a:pt x="19223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Google Shape;946;p53">
                <a:extLst>
                  <a:ext uri="{FF2B5EF4-FFF2-40B4-BE49-F238E27FC236}">
                    <a16:creationId xmlns:a16="http://schemas.microsoft.com/office/drawing/2014/main" id="{D0411CC3-6A0A-41EC-A1A2-D5DE6F64B9EC}"/>
                  </a:ext>
                </a:extLst>
              </p:cNvPr>
              <p:cNvSpPr/>
              <p:nvPr/>
            </p:nvSpPr>
            <p:spPr>
              <a:xfrm>
                <a:off x="1705285" y="2717369"/>
                <a:ext cx="990445" cy="569740"/>
              </a:xfrm>
              <a:custGeom>
                <a:avLst/>
                <a:gdLst/>
                <a:ahLst/>
                <a:cxnLst/>
                <a:rect l="l" t="t" r="r" b="b"/>
                <a:pathLst>
                  <a:path w="22170" h="12753" extrusionOk="0">
                    <a:moveTo>
                      <a:pt x="11099" y="3921"/>
                    </a:moveTo>
                    <a:cubicBezTo>
                      <a:pt x="12182" y="3921"/>
                      <a:pt x="13265" y="4160"/>
                      <a:pt x="14089" y="4638"/>
                    </a:cubicBezTo>
                    <a:cubicBezTo>
                      <a:pt x="15739" y="5594"/>
                      <a:pt x="15728" y="7149"/>
                      <a:pt x="14068" y="8116"/>
                    </a:cubicBezTo>
                    <a:cubicBezTo>
                      <a:pt x="13238" y="8594"/>
                      <a:pt x="12153" y="8833"/>
                      <a:pt x="11070" y="8833"/>
                    </a:cubicBezTo>
                    <a:cubicBezTo>
                      <a:pt x="9986" y="8833"/>
                      <a:pt x="8904" y="8594"/>
                      <a:pt x="8079" y="8116"/>
                    </a:cubicBezTo>
                    <a:cubicBezTo>
                      <a:pt x="6430" y="7149"/>
                      <a:pt x="6440" y="5594"/>
                      <a:pt x="8100" y="4638"/>
                    </a:cubicBezTo>
                    <a:cubicBezTo>
                      <a:pt x="8930" y="4160"/>
                      <a:pt x="10015" y="3921"/>
                      <a:pt x="11099" y="3921"/>
                    </a:cubicBezTo>
                    <a:close/>
                    <a:moveTo>
                      <a:pt x="17143" y="1"/>
                    </a:moveTo>
                    <a:cubicBezTo>
                      <a:pt x="17087" y="1"/>
                      <a:pt x="17022" y="15"/>
                      <a:pt x="16937" y="46"/>
                    </a:cubicBezTo>
                    <a:cubicBezTo>
                      <a:pt x="16585" y="199"/>
                      <a:pt x="16167" y="275"/>
                      <a:pt x="15751" y="275"/>
                    </a:cubicBezTo>
                    <a:cubicBezTo>
                      <a:pt x="15334" y="275"/>
                      <a:pt x="14919" y="199"/>
                      <a:pt x="14572" y="46"/>
                    </a:cubicBezTo>
                    <a:cubicBezTo>
                      <a:pt x="14510" y="23"/>
                      <a:pt x="14443" y="10"/>
                      <a:pt x="14378" y="10"/>
                    </a:cubicBezTo>
                    <a:cubicBezTo>
                      <a:pt x="14301" y="10"/>
                      <a:pt x="14226" y="28"/>
                      <a:pt x="14163" y="67"/>
                    </a:cubicBezTo>
                    <a:lnTo>
                      <a:pt x="189" y="8137"/>
                    </a:lnTo>
                    <a:cubicBezTo>
                      <a:pt x="63" y="8200"/>
                      <a:pt x="52" y="8295"/>
                      <a:pt x="147" y="8368"/>
                    </a:cubicBezTo>
                    <a:cubicBezTo>
                      <a:pt x="672" y="8778"/>
                      <a:pt x="672" y="9334"/>
                      <a:pt x="136" y="9745"/>
                    </a:cubicBezTo>
                    <a:cubicBezTo>
                      <a:pt x="0" y="9860"/>
                      <a:pt x="42" y="9902"/>
                      <a:pt x="178" y="9986"/>
                    </a:cubicBezTo>
                    <a:lnTo>
                      <a:pt x="4812" y="12686"/>
                    </a:lnTo>
                    <a:cubicBezTo>
                      <a:pt x="4896" y="12728"/>
                      <a:pt x="4956" y="12753"/>
                      <a:pt x="5029" y="12753"/>
                    </a:cubicBezTo>
                    <a:cubicBezTo>
                      <a:pt x="5084" y="12753"/>
                      <a:pt x="5146" y="12739"/>
                      <a:pt x="5232" y="12707"/>
                    </a:cubicBezTo>
                    <a:cubicBezTo>
                      <a:pt x="5584" y="12555"/>
                      <a:pt x="6002" y="12479"/>
                      <a:pt x="6419" y="12479"/>
                    </a:cubicBezTo>
                    <a:cubicBezTo>
                      <a:pt x="6837" y="12479"/>
                      <a:pt x="7255" y="12555"/>
                      <a:pt x="7607" y="12707"/>
                    </a:cubicBezTo>
                    <a:cubicBezTo>
                      <a:pt x="7666" y="12730"/>
                      <a:pt x="7727" y="12741"/>
                      <a:pt x="7787" y="12741"/>
                    </a:cubicBezTo>
                    <a:cubicBezTo>
                      <a:pt x="7866" y="12741"/>
                      <a:pt x="7945" y="12722"/>
                      <a:pt x="8016" y="12686"/>
                    </a:cubicBezTo>
                    <a:lnTo>
                      <a:pt x="21990" y="4617"/>
                    </a:lnTo>
                    <a:cubicBezTo>
                      <a:pt x="22106" y="4543"/>
                      <a:pt x="22127" y="4459"/>
                      <a:pt x="22032" y="4375"/>
                    </a:cubicBezTo>
                    <a:cubicBezTo>
                      <a:pt x="21497" y="3976"/>
                      <a:pt x="21507" y="3409"/>
                      <a:pt x="22032" y="3009"/>
                    </a:cubicBezTo>
                    <a:cubicBezTo>
                      <a:pt x="22169" y="2894"/>
                      <a:pt x="22127" y="2841"/>
                      <a:pt x="21990" y="2768"/>
                    </a:cubicBezTo>
                    <a:lnTo>
                      <a:pt x="17357" y="67"/>
                    </a:lnTo>
                    <a:cubicBezTo>
                      <a:pt x="17279" y="26"/>
                      <a:pt x="17218" y="1"/>
                      <a:pt x="17143" y="1"/>
                    </a:cubicBez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Google Shape;947;p53">
                <a:extLst>
                  <a:ext uri="{FF2B5EF4-FFF2-40B4-BE49-F238E27FC236}">
                    <a16:creationId xmlns:a16="http://schemas.microsoft.com/office/drawing/2014/main" id="{7AC3167A-7E91-4013-9FC1-A0D2627F4BA0}"/>
                  </a:ext>
                </a:extLst>
              </p:cNvPr>
              <p:cNvSpPr/>
              <p:nvPr/>
            </p:nvSpPr>
            <p:spPr>
              <a:xfrm>
                <a:off x="1858300" y="3116637"/>
                <a:ext cx="150689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1782" extrusionOk="0">
                    <a:moveTo>
                      <a:pt x="1690" y="1"/>
                    </a:moveTo>
                    <a:cubicBezTo>
                      <a:pt x="1297" y="1"/>
                      <a:pt x="903" y="88"/>
                      <a:pt x="599" y="261"/>
                    </a:cubicBezTo>
                    <a:cubicBezTo>
                      <a:pt x="0" y="608"/>
                      <a:pt x="0" y="1175"/>
                      <a:pt x="589" y="1522"/>
                    </a:cubicBezTo>
                    <a:cubicBezTo>
                      <a:pt x="888" y="1695"/>
                      <a:pt x="1282" y="1782"/>
                      <a:pt x="1676" y="1782"/>
                    </a:cubicBezTo>
                    <a:cubicBezTo>
                      <a:pt x="2070" y="1782"/>
                      <a:pt x="2464" y="1695"/>
                      <a:pt x="2763" y="1522"/>
                    </a:cubicBezTo>
                    <a:cubicBezTo>
                      <a:pt x="3372" y="1175"/>
                      <a:pt x="3372" y="608"/>
                      <a:pt x="2774" y="261"/>
                    </a:cubicBezTo>
                    <a:cubicBezTo>
                      <a:pt x="2474" y="88"/>
                      <a:pt x="2083" y="1"/>
                      <a:pt x="169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Google Shape;948;p53">
                <a:extLst>
                  <a:ext uri="{FF2B5EF4-FFF2-40B4-BE49-F238E27FC236}">
                    <a16:creationId xmlns:a16="http://schemas.microsoft.com/office/drawing/2014/main" id="{F10CFEF2-F566-48AB-8102-BFFB8356E53D}"/>
                  </a:ext>
                </a:extLst>
              </p:cNvPr>
              <p:cNvSpPr/>
              <p:nvPr/>
            </p:nvSpPr>
            <p:spPr>
              <a:xfrm>
                <a:off x="2391956" y="2808284"/>
                <a:ext cx="151225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782" extrusionOk="0">
                    <a:moveTo>
                      <a:pt x="1698" y="0"/>
                    </a:moveTo>
                    <a:cubicBezTo>
                      <a:pt x="1304" y="0"/>
                      <a:pt x="910" y="87"/>
                      <a:pt x="610" y="260"/>
                    </a:cubicBezTo>
                    <a:cubicBezTo>
                      <a:pt x="12" y="607"/>
                      <a:pt x="1" y="1174"/>
                      <a:pt x="600" y="1521"/>
                    </a:cubicBezTo>
                    <a:cubicBezTo>
                      <a:pt x="899" y="1694"/>
                      <a:pt x="1293" y="1781"/>
                      <a:pt x="1687" y="1781"/>
                    </a:cubicBezTo>
                    <a:cubicBezTo>
                      <a:pt x="2081" y="1781"/>
                      <a:pt x="2476" y="1694"/>
                      <a:pt x="2775" y="1521"/>
                    </a:cubicBezTo>
                    <a:cubicBezTo>
                      <a:pt x="3384" y="1174"/>
                      <a:pt x="3384" y="607"/>
                      <a:pt x="2786" y="260"/>
                    </a:cubicBezTo>
                    <a:cubicBezTo>
                      <a:pt x="2486" y="87"/>
                      <a:pt x="2092" y="0"/>
                      <a:pt x="1698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Google Shape;949;p53">
                <a:extLst>
                  <a:ext uri="{FF2B5EF4-FFF2-40B4-BE49-F238E27FC236}">
                    <a16:creationId xmlns:a16="http://schemas.microsoft.com/office/drawing/2014/main" id="{6B5495DA-E9DF-43A3-BCB4-30584DF0B40C}"/>
                  </a:ext>
                </a:extLst>
              </p:cNvPr>
              <p:cNvSpPr/>
              <p:nvPr/>
            </p:nvSpPr>
            <p:spPr>
              <a:xfrm>
                <a:off x="2106565" y="2933957"/>
                <a:ext cx="187814" cy="120667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1" extrusionOk="0">
                    <a:moveTo>
                      <a:pt x="1168" y="872"/>
                    </a:moveTo>
                    <a:lnTo>
                      <a:pt x="1682" y="1250"/>
                    </a:lnTo>
                    <a:cubicBezTo>
                      <a:pt x="1514" y="1292"/>
                      <a:pt x="1398" y="1313"/>
                      <a:pt x="1308" y="1313"/>
                    </a:cubicBezTo>
                    <a:cubicBezTo>
                      <a:pt x="1217" y="1313"/>
                      <a:pt x="1152" y="1292"/>
                      <a:pt x="1083" y="1250"/>
                    </a:cubicBezTo>
                    <a:cubicBezTo>
                      <a:pt x="915" y="1156"/>
                      <a:pt x="936" y="1030"/>
                      <a:pt x="1168" y="872"/>
                    </a:cubicBezTo>
                    <a:close/>
                    <a:moveTo>
                      <a:pt x="2860" y="1442"/>
                    </a:moveTo>
                    <a:cubicBezTo>
                      <a:pt x="2954" y="1442"/>
                      <a:pt x="3027" y="1463"/>
                      <a:pt x="3101" y="1502"/>
                    </a:cubicBezTo>
                    <a:cubicBezTo>
                      <a:pt x="3290" y="1618"/>
                      <a:pt x="3321" y="1755"/>
                      <a:pt x="3111" y="1902"/>
                    </a:cubicBezTo>
                    <a:lnTo>
                      <a:pt x="2554" y="1492"/>
                    </a:lnTo>
                    <a:cubicBezTo>
                      <a:pt x="2681" y="1458"/>
                      <a:pt x="2779" y="1442"/>
                      <a:pt x="2860" y="1442"/>
                    </a:cubicBezTo>
                    <a:close/>
                    <a:moveTo>
                      <a:pt x="547" y="0"/>
                    </a:moveTo>
                    <a:lnTo>
                      <a:pt x="243" y="179"/>
                    </a:lnTo>
                    <a:lnTo>
                      <a:pt x="736" y="547"/>
                    </a:lnTo>
                    <a:lnTo>
                      <a:pt x="684" y="578"/>
                    </a:lnTo>
                    <a:cubicBezTo>
                      <a:pt x="127" y="904"/>
                      <a:pt x="1" y="1261"/>
                      <a:pt x="568" y="1597"/>
                    </a:cubicBezTo>
                    <a:cubicBezTo>
                      <a:pt x="786" y="1719"/>
                      <a:pt x="1004" y="1780"/>
                      <a:pt x="1261" y="1780"/>
                    </a:cubicBezTo>
                    <a:cubicBezTo>
                      <a:pt x="1512" y="1780"/>
                      <a:pt x="1801" y="1722"/>
                      <a:pt x="2165" y="1608"/>
                    </a:cubicBezTo>
                    <a:lnTo>
                      <a:pt x="2796" y="2081"/>
                    </a:lnTo>
                    <a:cubicBezTo>
                      <a:pt x="2501" y="2228"/>
                      <a:pt x="2155" y="2385"/>
                      <a:pt x="2134" y="2396"/>
                    </a:cubicBezTo>
                    <a:lnTo>
                      <a:pt x="2512" y="2679"/>
                    </a:lnTo>
                    <a:cubicBezTo>
                      <a:pt x="2533" y="2669"/>
                      <a:pt x="2870" y="2543"/>
                      <a:pt x="3216" y="2385"/>
                    </a:cubicBezTo>
                    <a:lnTo>
                      <a:pt x="3636" y="2700"/>
                    </a:lnTo>
                    <a:lnTo>
                      <a:pt x="3972" y="2543"/>
                    </a:lnTo>
                    <a:lnTo>
                      <a:pt x="3542" y="2217"/>
                    </a:lnTo>
                    <a:cubicBezTo>
                      <a:pt x="4077" y="1913"/>
                      <a:pt x="4204" y="1513"/>
                      <a:pt x="3605" y="1166"/>
                    </a:cubicBezTo>
                    <a:cubicBezTo>
                      <a:pt x="3380" y="1032"/>
                      <a:pt x="3179" y="969"/>
                      <a:pt x="2937" y="969"/>
                    </a:cubicBezTo>
                    <a:cubicBezTo>
                      <a:pt x="2705" y="969"/>
                      <a:pt x="2436" y="1027"/>
                      <a:pt x="2071" y="1135"/>
                    </a:cubicBezTo>
                    <a:lnTo>
                      <a:pt x="1483" y="694"/>
                    </a:lnTo>
                    <a:cubicBezTo>
                      <a:pt x="1756" y="557"/>
                      <a:pt x="2071" y="410"/>
                      <a:pt x="2092" y="400"/>
                    </a:cubicBezTo>
                    <a:lnTo>
                      <a:pt x="1693" y="126"/>
                    </a:lnTo>
                    <a:cubicBezTo>
                      <a:pt x="1682" y="126"/>
                      <a:pt x="1378" y="242"/>
                      <a:pt x="1073" y="389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" name="Google Shape;950;p53">
              <a:extLst>
                <a:ext uri="{FF2B5EF4-FFF2-40B4-BE49-F238E27FC236}">
                  <a16:creationId xmlns:a16="http://schemas.microsoft.com/office/drawing/2014/main" id="{DCA14761-BCE6-484B-A182-38AA57D6B00E}"/>
                </a:ext>
              </a:extLst>
            </p:cNvPr>
            <p:cNvSpPr/>
            <p:nvPr/>
          </p:nvSpPr>
          <p:spPr>
            <a:xfrm>
              <a:off x="1441496" y="1780403"/>
              <a:ext cx="750382" cy="1294901"/>
            </a:xfrm>
            <a:custGeom>
              <a:avLst/>
              <a:gdLst/>
              <a:ahLst/>
              <a:cxnLst/>
              <a:rect l="l" t="t" r="r" b="b"/>
              <a:pathLst>
                <a:path w="19953" h="34432" fill="none" extrusionOk="0">
                  <a:moveTo>
                    <a:pt x="1" y="0"/>
                  </a:moveTo>
                  <a:lnTo>
                    <a:pt x="19133" y="11043"/>
                  </a:lnTo>
                  <a:cubicBezTo>
                    <a:pt x="19574" y="11305"/>
                    <a:pt x="19943" y="11936"/>
                    <a:pt x="19943" y="12440"/>
                  </a:cubicBezTo>
                  <a:lnTo>
                    <a:pt x="19953" y="34431"/>
                  </a:lnTo>
                </a:path>
              </a:pathLst>
            </a:custGeom>
            <a:noFill/>
            <a:ln w="7350" cap="flat" cmpd="sng">
              <a:solidFill>
                <a:srgbClr val="FF6F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E9EAF9"/>
                </a:solidFill>
                <a:effectLst/>
                <a:uLnTx/>
                <a:uFillTx/>
              </a:endParaRPr>
            </a:p>
          </p:txBody>
        </p:sp>
        <p:grpSp>
          <p:nvGrpSpPr>
            <p:cNvPr id="8" name="Google Shape;951;p53">
              <a:extLst>
                <a:ext uri="{FF2B5EF4-FFF2-40B4-BE49-F238E27FC236}">
                  <a16:creationId xmlns:a16="http://schemas.microsoft.com/office/drawing/2014/main" id="{218EED68-A63A-422C-9929-6C97AB9B491C}"/>
                </a:ext>
              </a:extLst>
            </p:cNvPr>
            <p:cNvGrpSpPr/>
            <p:nvPr/>
          </p:nvGrpSpPr>
          <p:grpSpPr>
            <a:xfrm>
              <a:off x="1791664" y="3016450"/>
              <a:ext cx="938089" cy="1008684"/>
              <a:chOff x="2342231" y="2896027"/>
              <a:chExt cx="1114384" cy="1198247"/>
            </a:xfrm>
          </p:grpSpPr>
          <p:sp>
            <p:nvSpPr>
              <p:cNvPr id="9" name="Google Shape;952;p53">
                <a:extLst>
                  <a:ext uri="{FF2B5EF4-FFF2-40B4-BE49-F238E27FC236}">
                    <a16:creationId xmlns:a16="http://schemas.microsoft.com/office/drawing/2014/main" id="{5997AD0A-D8F7-40BD-9155-1E38BB2BB89F}"/>
                  </a:ext>
                </a:extLst>
              </p:cNvPr>
              <p:cNvSpPr/>
              <p:nvPr/>
            </p:nvSpPr>
            <p:spPr>
              <a:xfrm>
                <a:off x="2845909" y="3457335"/>
                <a:ext cx="582071" cy="238833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6" extrusionOk="0">
                    <a:moveTo>
                      <a:pt x="0" y="0"/>
                    </a:moveTo>
                    <a:lnTo>
                      <a:pt x="0" y="1555"/>
                    </a:lnTo>
                    <a:cubicBezTo>
                      <a:pt x="0" y="2522"/>
                      <a:pt x="641" y="3499"/>
                      <a:pt x="1923" y="4235"/>
                    </a:cubicBezTo>
                    <a:cubicBezTo>
                      <a:pt x="3199" y="4975"/>
                      <a:pt x="4867" y="5345"/>
                      <a:pt x="6534" y="5345"/>
                    </a:cubicBezTo>
                    <a:cubicBezTo>
                      <a:pt x="8201" y="5345"/>
                      <a:pt x="9866" y="4975"/>
                      <a:pt x="11137" y="4235"/>
                    </a:cubicBezTo>
                    <a:cubicBezTo>
                      <a:pt x="12398" y="3509"/>
                      <a:pt x="13029" y="2543"/>
                      <a:pt x="13029" y="1587"/>
                    </a:cubicBezTo>
                    <a:lnTo>
                      <a:pt x="13029" y="42"/>
                    </a:lnTo>
                    <a:cubicBezTo>
                      <a:pt x="10958" y="4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Google Shape;953;p53">
                <a:extLst>
                  <a:ext uri="{FF2B5EF4-FFF2-40B4-BE49-F238E27FC236}">
                    <a16:creationId xmlns:a16="http://schemas.microsoft.com/office/drawing/2014/main" id="{2188BFC0-6E88-4DA9-AB8F-F991048B5627}"/>
                  </a:ext>
                </a:extLst>
              </p:cNvPr>
              <p:cNvSpPr/>
              <p:nvPr/>
            </p:nvSpPr>
            <p:spPr>
              <a:xfrm>
                <a:off x="2817271" y="3289756"/>
                <a:ext cx="639344" cy="337028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4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70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Google Shape;954;p53">
                <a:extLst>
                  <a:ext uri="{FF2B5EF4-FFF2-40B4-BE49-F238E27FC236}">
                    <a16:creationId xmlns:a16="http://schemas.microsoft.com/office/drawing/2014/main" id="{D63490A6-42DD-4F72-B377-2D41093D3B04}"/>
                  </a:ext>
                </a:extLst>
              </p:cNvPr>
              <p:cNvSpPr/>
              <p:nvPr/>
            </p:nvSpPr>
            <p:spPr>
              <a:xfrm>
                <a:off x="2908812" y="3329160"/>
                <a:ext cx="456713" cy="14278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6" extrusionOk="0">
                    <a:moveTo>
                      <a:pt x="5093" y="1"/>
                    </a:moveTo>
                    <a:cubicBezTo>
                      <a:pt x="3817" y="1"/>
                      <a:pt x="2543" y="284"/>
                      <a:pt x="1576" y="852"/>
                    </a:cubicBezTo>
                    <a:cubicBezTo>
                      <a:pt x="473" y="1482"/>
                      <a:pt x="0" y="2344"/>
                      <a:pt x="147" y="3174"/>
                    </a:cubicBezTo>
                    <a:cubicBezTo>
                      <a:pt x="263" y="2544"/>
                      <a:pt x="736" y="1923"/>
                      <a:pt x="1576" y="1440"/>
                    </a:cubicBezTo>
                    <a:cubicBezTo>
                      <a:pt x="2543" y="878"/>
                      <a:pt x="3817" y="597"/>
                      <a:pt x="5093" y="597"/>
                    </a:cubicBezTo>
                    <a:cubicBezTo>
                      <a:pt x="6370" y="597"/>
                      <a:pt x="7649" y="878"/>
                      <a:pt x="8626" y="1440"/>
                    </a:cubicBezTo>
                    <a:cubicBezTo>
                      <a:pt x="9477" y="1934"/>
                      <a:pt x="9961" y="2554"/>
                      <a:pt x="10066" y="3195"/>
                    </a:cubicBezTo>
                    <a:cubicBezTo>
                      <a:pt x="10223" y="2355"/>
                      <a:pt x="9740" y="1493"/>
                      <a:pt x="8626" y="852"/>
                    </a:cubicBezTo>
                    <a:cubicBezTo>
                      <a:pt x="7649" y="284"/>
                      <a:pt x="6370" y="1"/>
                      <a:pt x="5093" y="1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Google Shape;955;p53">
                <a:extLst>
                  <a:ext uri="{FF2B5EF4-FFF2-40B4-BE49-F238E27FC236}">
                    <a16:creationId xmlns:a16="http://schemas.microsoft.com/office/drawing/2014/main" id="{129B407A-28C7-45F8-BCF2-A50B338A2C8D}"/>
                  </a:ext>
                </a:extLst>
              </p:cNvPr>
              <p:cNvSpPr/>
              <p:nvPr/>
            </p:nvSpPr>
            <p:spPr>
              <a:xfrm>
                <a:off x="2915380" y="3355832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3"/>
                    </a:cubicBezTo>
                    <a:cubicBezTo>
                      <a:pt x="589" y="1326"/>
                      <a:pt x="116" y="1947"/>
                      <a:pt x="0" y="2577"/>
                    </a:cubicBezTo>
                    <a:cubicBezTo>
                      <a:pt x="116" y="3218"/>
                      <a:pt x="599" y="3848"/>
                      <a:pt x="1450" y="4331"/>
                    </a:cubicBezTo>
                    <a:cubicBezTo>
                      <a:pt x="2427" y="4899"/>
                      <a:pt x="3704" y="5182"/>
                      <a:pt x="4979" y="5182"/>
                    </a:cubicBezTo>
                    <a:cubicBezTo>
                      <a:pt x="6254" y="5182"/>
                      <a:pt x="7528" y="4899"/>
                      <a:pt x="8500" y="4331"/>
                    </a:cubicBezTo>
                    <a:cubicBezTo>
                      <a:pt x="9340" y="3848"/>
                      <a:pt x="9814" y="3229"/>
                      <a:pt x="9919" y="2598"/>
                    </a:cubicBezTo>
                    <a:cubicBezTo>
                      <a:pt x="9814" y="1957"/>
                      <a:pt x="9330" y="1337"/>
                      <a:pt x="8479" y="843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Google Shape;956;p53">
                <a:extLst>
                  <a:ext uri="{FF2B5EF4-FFF2-40B4-BE49-F238E27FC236}">
                    <a16:creationId xmlns:a16="http://schemas.microsoft.com/office/drawing/2014/main" id="{1D7B5ACB-36F8-4E34-84C2-59232946DC3F}"/>
                  </a:ext>
                </a:extLst>
              </p:cNvPr>
              <p:cNvSpPr/>
              <p:nvPr/>
            </p:nvSpPr>
            <p:spPr>
              <a:xfrm>
                <a:off x="2908812" y="3316472"/>
                <a:ext cx="456713" cy="283597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8" fill="none" extrusionOk="0">
                    <a:moveTo>
                      <a:pt x="10066" y="3479"/>
                    </a:moveTo>
                    <a:cubicBezTo>
                      <a:pt x="10223" y="2639"/>
                      <a:pt x="9740" y="1777"/>
                      <a:pt x="8626" y="1136"/>
                    </a:cubicBezTo>
                    <a:cubicBezTo>
                      <a:pt x="6672" y="1"/>
                      <a:pt x="3510" y="1"/>
                      <a:pt x="1576" y="1136"/>
                    </a:cubicBezTo>
                    <a:cubicBezTo>
                      <a:pt x="473" y="1766"/>
                      <a:pt x="0" y="2628"/>
                      <a:pt x="147" y="3458"/>
                    </a:cubicBezTo>
                    <a:cubicBezTo>
                      <a:pt x="263" y="4099"/>
                      <a:pt x="746" y="4729"/>
                      <a:pt x="1597" y="5212"/>
                    </a:cubicBezTo>
                    <a:cubicBezTo>
                      <a:pt x="3552" y="6347"/>
                      <a:pt x="6704" y="6347"/>
                      <a:pt x="8647" y="5212"/>
                    </a:cubicBezTo>
                    <a:cubicBezTo>
                      <a:pt x="9487" y="4729"/>
                      <a:pt x="9961" y="4110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Google Shape;957;p53">
                <a:extLst>
                  <a:ext uri="{FF2B5EF4-FFF2-40B4-BE49-F238E27FC236}">
                    <a16:creationId xmlns:a16="http://schemas.microsoft.com/office/drawing/2014/main" id="{7A0CCD7C-75A9-4291-85D2-1B0FA1927EB2}"/>
                  </a:ext>
                </a:extLst>
              </p:cNvPr>
              <p:cNvSpPr/>
              <p:nvPr/>
            </p:nvSpPr>
            <p:spPr>
              <a:xfrm>
                <a:off x="2915380" y="33432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07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Google Shape;958;p53">
                <a:extLst>
                  <a:ext uri="{FF2B5EF4-FFF2-40B4-BE49-F238E27FC236}">
                    <a16:creationId xmlns:a16="http://schemas.microsoft.com/office/drawing/2014/main" id="{6B25D7A3-D89B-42CF-B0A3-F22BCF90EFB6}"/>
                  </a:ext>
                </a:extLst>
              </p:cNvPr>
              <p:cNvSpPr/>
              <p:nvPr/>
            </p:nvSpPr>
            <p:spPr>
              <a:xfrm>
                <a:off x="3028946" y="3402875"/>
                <a:ext cx="216450" cy="12442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85" extrusionOk="0">
                    <a:moveTo>
                      <a:pt x="4246" y="0"/>
                    </a:moveTo>
                    <a:lnTo>
                      <a:pt x="3625" y="357"/>
                    </a:lnTo>
                    <a:cubicBezTo>
                      <a:pt x="3322" y="239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8"/>
                    </a:cubicBezTo>
                    <a:cubicBezTo>
                      <a:pt x="863" y="988"/>
                      <a:pt x="2754" y="1713"/>
                      <a:pt x="2228" y="2018"/>
                    </a:cubicBezTo>
                    <a:cubicBezTo>
                      <a:pt x="2164" y="2058"/>
                      <a:pt x="2089" y="2077"/>
                      <a:pt x="2007" y="2077"/>
                    </a:cubicBezTo>
                    <a:cubicBezTo>
                      <a:pt x="1876" y="2077"/>
                      <a:pt x="1730" y="2028"/>
                      <a:pt x="1587" y="1944"/>
                    </a:cubicBezTo>
                    <a:cubicBezTo>
                      <a:pt x="1272" y="1765"/>
                      <a:pt x="989" y="1398"/>
                      <a:pt x="947" y="1062"/>
                    </a:cubicBezTo>
                    <a:lnTo>
                      <a:pt x="74" y="1230"/>
                    </a:lnTo>
                    <a:cubicBezTo>
                      <a:pt x="127" y="1524"/>
                      <a:pt x="337" y="1828"/>
                      <a:pt x="652" y="2081"/>
                    </a:cubicBezTo>
                    <a:lnTo>
                      <a:pt x="1" y="2470"/>
                    </a:lnTo>
                    <a:lnTo>
                      <a:pt x="557" y="2785"/>
                    </a:lnTo>
                    <a:lnTo>
                      <a:pt x="1199" y="2417"/>
                    </a:lnTo>
                    <a:cubicBezTo>
                      <a:pt x="1536" y="2571"/>
                      <a:pt x="1904" y="2661"/>
                      <a:pt x="2255" y="2661"/>
                    </a:cubicBezTo>
                    <a:cubicBezTo>
                      <a:pt x="2548" y="2661"/>
                      <a:pt x="2829" y="2598"/>
                      <a:pt x="3069" y="2459"/>
                    </a:cubicBezTo>
                    <a:cubicBezTo>
                      <a:pt x="4141" y="1839"/>
                      <a:pt x="2270" y="1093"/>
                      <a:pt x="2785" y="799"/>
                    </a:cubicBezTo>
                    <a:cubicBezTo>
                      <a:pt x="2837" y="767"/>
                      <a:pt x="2901" y="751"/>
                      <a:pt x="2970" y="751"/>
                    </a:cubicBezTo>
                    <a:cubicBezTo>
                      <a:pt x="3081" y="751"/>
                      <a:pt x="3208" y="791"/>
                      <a:pt x="3331" y="862"/>
                    </a:cubicBezTo>
                    <a:cubicBezTo>
                      <a:pt x="3573" y="999"/>
                      <a:pt x="3836" y="1303"/>
                      <a:pt x="3973" y="1587"/>
                    </a:cubicBezTo>
                    <a:lnTo>
                      <a:pt x="4844" y="1419"/>
                    </a:lnTo>
                    <a:cubicBezTo>
                      <a:pt x="4760" y="1167"/>
                      <a:pt x="4529" y="904"/>
                      <a:pt x="4204" y="673"/>
                    </a:cubicBezTo>
                    <a:lnTo>
                      <a:pt x="4813" y="315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Google Shape;959;p53">
                <a:extLst>
                  <a:ext uri="{FF2B5EF4-FFF2-40B4-BE49-F238E27FC236}">
                    <a16:creationId xmlns:a16="http://schemas.microsoft.com/office/drawing/2014/main" id="{36BA3E93-D0E5-460F-B7B9-7ACB1AD21EBD}"/>
                  </a:ext>
                </a:extLst>
              </p:cNvPr>
              <p:cNvSpPr/>
              <p:nvPr/>
            </p:nvSpPr>
            <p:spPr>
              <a:xfrm>
                <a:off x="2845909" y="3359227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1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4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77"/>
                    </a:cubicBezTo>
                    <a:lnTo>
                      <a:pt x="13029" y="32"/>
                    </a:lnTo>
                    <a:cubicBezTo>
                      <a:pt x="10958" y="32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Google Shape;960;p53">
                <a:extLst>
                  <a:ext uri="{FF2B5EF4-FFF2-40B4-BE49-F238E27FC236}">
                    <a16:creationId xmlns:a16="http://schemas.microsoft.com/office/drawing/2014/main" id="{D30BA4CB-9157-4B08-9ECA-7BA7C9F9E031}"/>
                  </a:ext>
                </a:extLst>
              </p:cNvPr>
              <p:cNvSpPr/>
              <p:nvPr/>
            </p:nvSpPr>
            <p:spPr>
              <a:xfrm>
                <a:off x="2817271" y="3191290"/>
                <a:ext cx="639344" cy="337296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0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3"/>
                      <a:pt x="21" y="4967"/>
                      <a:pt x="2575" y="6438"/>
                    </a:cubicBezTo>
                    <a:cubicBezTo>
                      <a:pt x="3846" y="7179"/>
                      <a:pt x="5514" y="7550"/>
                      <a:pt x="7180" y="7550"/>
                    </a:cubicBezTo>
                    <a:cubicBezTo>
                      <a:pt x="8847" y="7550"/>
                      <a:pt x="10512" y="7179"/>
                      <a:pt x="11778" y="6438"/>
                    </a:cubicBezTo>
                    <a:cubicBezTo>
                      <a:pt x="14310" y="4967"/>
                      <a:pt x="14300" y="2583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Google Shape;961;p53">
                <a:extLst>
                  <a:ext uri="{FF2B5EF4-FFF2-40B4-BE49-F238E27FC236}">
                    <a16:creationId xmlns:a16="http://schemas.microsoft.com/office/drawing/2014/main" id="{DD3710F5-E19E-4F21-A58D-31B56A2084F0}"/>
                  </a:ext>
                </a:extLst>
              </p:cNvPr>
              <p:cNvSpPr/>
              <p:nvPr/>
            </p:nvSpPr>
            <p:spPr>
              <a:xfrm>
                <a:off x="2908812" y="3230963"/>
                <a:ext cx="456713" cy="142379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8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5"/>
                      <a:pt x="0" y="2346"/>
                      <a:pt x="147" y="3176"/>
                    </a:cubicBezTo>
                    <a:cubicBezTo>
                      <a:pt x="263" y="2535"/>
                      <a:pt x="736" y="1926"/>
                      <a:pt x="1576" y="1443"/>
                    </a:cubicBezTo>
                    <a:cubicBezTo>
                      <a:pt x="2543" y="875"/>
                      <a:pt x="3817" y="592"/>
                      <a:pt x="5093" y="592"/>
                    </a:cubicBezTo>
                    <a:cubicBezTo>
                      <a:pt x="6370" y="592"/>
                      <a:pt x="7649" y="875"/>
                      <a:pt x="8626" y="1443"/>
                    </a:cubicBezTo>
                    <a:cubicBezTo>
                      <a:pt x="9477" y="1926"/>
                      <a:pt x="9961" y="2556"/>
                      <a:pt x="10066" y="3187"/>
                    </a:cubicBezTo>
                    <a:cubicBezTo>
                      <a:pt x="10223" y="2356"/>
                      <a:pt x="9740" y="1485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Google Shape;962;p53">
                <a:extLst>
                  <a:ext uri="{FF2B5EF4-FFF2-40B4-BE49-F238E27FC236}">
                    <a16:creationId xmlns:a16="http://schemas.microsoft.com/office/drawing/2014/main" id="{371C8025-1651-4AD7-A9BF-EFF583ED5B6C}"/>
                  </a:ext>
                </a:extLst>
              </p:cNvPr>
              <p:cNvSpPr/>
              <p:nvPr/>
            </p:nvSpPr>
            <p:spPr>
              <a:xfrm>
                <a:off x="2915380" y="3257366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1"/>
                    </a:moveTo>
                    <a:cubicBezTo>
                      <a:pt x="3670" y="1"/>
                      <a:pt x="2396" y="284"/>
                      <a:pt x="1429" y="852"/>
                    </a:cubicBezTo>
                    <a:cubicBezTo>
                      <a:pt x="589" y="1335"/>
                      <a:pt x="116" y="1944"/>
                      <a:pt x="0" y="2585"/>
                    </a:cubicBezTo>
                    <a:cubicBezTo>
                      <a:pt x="116" y="3226"/>
                      <a:pt x="599" y="3846"/>
                      <a:pt x="1450" y="4340"/>
                    </a:cubicBezTo>
                    <a:cubicBezTo>
                      <a:pt x="2427" y="4902"/>
                      <a:pt x="3704" y="5183"/>
                      <a:pt x="4979" y="5183"/>
                    </a:cubicBezTo>
                    <a:cubicBezTo>
                      <a:pt x="6254" y="5183"/>
                      <a:pt x="7528" y="4902"/>
                      <a:pt x="8500" y="4340"/>
                    </a:cubicBezTo>
                    <a:cubicBezTo>
                      <a:pt x="9340" y="3857"/>
                      <a:pt x="9814" y="3236"/>
                      <a:pt x="9919" y="2596"/>
                    </a:cubicBezTo>
                    <a:cubicBezTo>
                      <a:pt x="9814" y="1965"/>
                      <a:pt x="9330" y="1335"/>
                      <a:pt x="8479" y="852"/>
                    </a:cubicBezTo>
                    <a:cubicBezTo>
                      <a:pt x="7502" y="284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963;p53">
                <a:extLst>
                  <a:ext uri="{FF2B5EF4-FFF2-40B4-BE49-F238E27FC236}">
                    <a16:creationId xmlns:a16="http://schemas.microsoft.com/office/drawing/2014/main" id="{BC8DCD6A-B59E-4C43-96B8-DEFFC1900D8C}"/>
                  </a:ext>
                </a:extLst>
              </p:cNvPr>
              <p:cNvSpPr/>
              <p:nvPr/>
            </p:nvSpPr>
            <p:spPr>
              <a:xfrm>
                <a:off x="2908812" y="3218409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68"/>
                    </a:moveTo>
                    <a:cubicBezTo>
                      <a:pt x="10223" y="2637"/>
                      <a:pt x="9740" y="1766"/>
                      <a:pt x="8626" y="1124"/>
                    </a:cubicBezTo>
                    <a:cubicBezTo>
                      <a:pt x="6672" y="1"/>
                      <a:pt x="3510" y="1"/>
                      <a:pt x="1576" y="1124"/>
                    </a:cubicBezTo>
                    <a:cubicBezTo>
                      <a:pt x="473" y="1766"/>
                      <a:pt x="0" y="2627"/>
                      <a:pt x="147" y="3457"/>
                    </a:cubicBezTo>
                    <a:cubicBezTo>
                      <a:pt x="263" y="4098"/>
                      <a:pt x="746" y="4718"/>
                      <a:pt x="1597" y="5212"/>
                    </a:cubicBezTo>
                    <a:cubicBezTo>
                      <a:pt x="3552" y="6336"/>
                      <a:pt x="6704" y="6336"/>
                      <a:pt x="8647" y="5212"/>
                    </a:cubicBezTo>
                    <a:cubicBezTo>
                      <a:pt x="9487" y="4729"/>
                      <a:pt x="9961" y="4108"/>
                      <a:pt x="10066" y="346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964;p53">
                <a:extLst>
                  <a:ext uri="{FF2B5EF4-FFF2-40B4-BE49-F238E27FC236}">
                    <a16:creationId xmlns:a16="http://schemas.microsoft.com/office/drawing/2014/main" id="{54F40AA7-466C-439B-B007-5B8084E94D29}"/>
                  </a:ext>
                </a:extLst>
              </p:cNvPr>
              <p:cNvSpPr/>
              <p:nvPr/>
            </p:nvSpPr>
            <p:spPr>
              <a:xfrm>
                <a:off x="2915380" y="32446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80"/>
                    </a:lnTo>
                    <a:cubicBezTo>
                      <a:pt x="9814" y="2249"/>
                      <a:pt x="9330" y="1619"/>
                      <a:pt x="8479" y="1136"/>
                    </a:cubicBezTo>
                    <a:cubicBezTo>
                      <a:pt x="6525" y="1"/>
                      <a:pt x="3363" y="1"/>
                      <a:pt x="1429" y="1136"/>
                    </a:cubicBezTo>
                    <a:cubicBezTo>
                      <a:pt x="589" y="1619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965;p53">
                <a:extLst>
                  <a:ext uri="{FF2B5EF4-FFF2-40B4-BE49-F238E27FC236}">
                    <a16:creationId xmlns:a16="http://schemas.microsoft.com/office/drawing/2014/main" id="{3F19E1E0-1A72-42D5-80B1-EFDBFDEE1A55}"/>
                  </a:ext>
                </a:extLst>
              </p:cNvPr>
              <p:cNvSpPr/>
              <p:nvPr/>
            </p:nvSpPr>
            <p:spPr>
              <a:xfrm>
                <a:off x="3028946" y="3304276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6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9"/>
                      <a:pt x="947" y="1073"/>
                    </a:cubicBezTo>
                    <a:lnTo>
                      <a:pt x="74" y="1241"/>
                    </a:lnTo>
                    <a:cubicBezTo>
                      <a:pt x="127" y="1525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3" y="2576"/>
                      <a:pt x="1898" y="2665"/>
                      <a:pt x="2245" y="2665"/>
                    </a:cubicBezTo>
                    <a:cubicBezTo>
                      <a:pt x="2542" y="2665"/>
                      <a:pt x="2827" y="2600"/>
                      <a:pt x="3069" y="2459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2"/>
                    </a:cubicBezTo>
                    <a:cubicBezTo>
                      <a:pt x="3573" y="1009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966;p53">
                <a:extLst>
                  <a:ext uri="{FF2B5EF4-FFF2-40B4-BE49-F238E27FC236}">
                    <a16:creationId xmlns:a16="http://schemas.microsoft.com/office/drawing/2014/main" id="{665890D1-5E6D-4622-B1C8-523E423B1390}"/>
                  </a:ext>
                </a:extLst>
              </p:cNvPr>
              <p:cNvSpPr/>
              <p:nvPr/>
            </p:nvSpPr>
            <p:spPr>
              <a:xfrm>
                <a:off x="2845909" y="3260672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98"/>
                      <a:pt x="1923" y="4234"/>
                    </a:cubicBezTo>
                    <a:cubicBezTo>
                      <a:pt x="3199" y="4969"/>
                      <a:pt x="4867" y="5337"/>
                      <a:pt x="6534" y="5337"/>
                    </a:cubicBezTo>
                    <a:cubicBezTo>
                      <a:pt x="8201" y="5337"/>
                      <a:pt x="9866" y="4969"/>
                      <a:pt x="11137" y="4234"/>
                    </a:cubicBezTo>
                    <a:cubicBezTo>
                      <a:pt x="12398" y="3498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967;p53">
                <a:extLst>
                  <a:ext uri="{FF2B5EF4-FFF2-40B4-BE49-F238E27FC236}">
                    <a16:creationId xmlns:a16="http://schemas.microsoft.com/office/drawing/2014/main" id="{7C04A56A-64B9-40FB-BD7A-09D33779E020}"/>
                  </a:ext>
                </a:extLst>
              </p:cNvPr>
              <p:cNvSpPr/>
              <p:nvPr/>
            </p:nvSpPr>
            <p:spPr>
              <a:xfrm>
                <a:off x="2817271" y="30930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59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968;p53">
                <a:extLst>
                  <a:ext uri="{FF2B5EF4-FFF2-40B4-BE49-F238E27FC236}">
                    <a16:creationId xmlns:a16="http://schemas.microsoft.com/office/drawing/2014/main" id="{A4224785-33EC-4E4A-A8C2-5CC5E866A820}"/>
                  </a:ext>
                </a:extLst>
              </p:cNvPr>
              <p:cNvSpPr/>
              <p:nvPr/>
            </p:nvSpPr>
            <p:spPr>
              <a:xfrm>
                <a:off x="2908812" y="3132408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5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80"/>
                      <a:pt x="3817" y="599"/>
                      <a:pt x="5093" y="599"/>
                    </a:cubicBezTo>
                    <a:cubicBezTo>
                      <a:pt x="6370" y="599"/>
                      <a:pt x="7649" y="880"/>
                      <a:pt x="8626" y="1442"/>
                    </a:cubicBezTo>
                    <a:cubicBezTo>
                      <a:pt x="9477" y="1936"/>
                      <a:pt x="9961" y="2556"/>
                      <a:pt x="10066" y="3196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969;p53">
                <a:extLst>
                  <a:ext uri="{FF2B5EF4-FFF2-40B4-BE49-F238E27FC236}">
                    <a16:creationId xmlns:a16="http://schemas.microsoft.com/office/drawing/2014/main" id="{81507ED5-D82F-4011-BD51-D00BB09AEA90}"/>
                  </a:ext>
                </a:extLst>
              </p:cNvPr>
              <p:cNvSpPr/>
              <p:nvPr/>
            </p:nvSpPr>
            <p:spPr>
              <a:xfrm>
                <a:off x="2915380" y="3159124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28"/>
                      <a:pt x="116" y="1947"/>
                      <a:pt x="0" y="2577"/>
                    </a:cubicBezTo>
                    <a:cubicBezTo>
                      <a:pt x="116" y="3219"/>
                      <a:pt x="599" y="3849"/>
                      <a:pt x="1450" y="4332"/>
                    </a:cubicBezTo>
                    <a:cubicBezTo>
                      <a:pt x="2427" y="4900"/>
                      <a:pt x="3704" y="5183"/>
                      <a:pt x="4979" y="5183"/>
                    </a:cubicBezTo>
                    <a:cubicBezTo>
                      <a:pt x="6254" y="5183"/>
                      <a:pt x="7528" y="4900"/>
                      <a:pt x="8500" y="4332"/>
                    </a:cubicBezTo>
                    <a:cubicBezTo>
                      <a:pt x="9340" y="3849"/>
                      <a:pt x="9814" y="3229"/>
                      <a:pt x="9919" y="2598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970;p53">
                <a:extLst>
                  <a:ext uri="{FF2B5EF4-FFF2-40B4-BE49-F238E27FC236}">
                    <a16:creationId xmlns:a16="http://schemas.microsoft.com/office/drawing/2014/main" id="{F2F36D4F-59FC-4ED4-A233-75F14F219F86}"/>
                  </a:ext>
                </a:extLst>
              </p:cNvPr>
              <p:cNvSpPr/>
              <p:nvPr/>
            </p:nvSpPr>
            <p:spPr>
              <a:xfrm>
                <a:off x="2908812" y="31198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7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6"/>
                    </a:cubicBezTo>
                    <a:cubicBezTo>
                      <a:pt x="263" y="4098"/>
                      <a:pt x="746" y="4728"/>
                      <a:pt x="1597" y="5211"/>
                    </a:cubicBezTo>
                    <a:cubicBezTo>
                      <a:pt x="3552" y="6346"/>
                      <a:pt x="6704" y="6346"/>
                      <a:pt x="8647" y="5211"/>
                    </a:cubicBezTo>
                    <a:cubicBezTo>
                      <a:pt x="9487" y="4728"/>
                      <a:pt x="9961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Google Shape;971;p53">
                <a:extLst>
                  <a:ext uri="{FF2B5EF4-FFF2-40B4-BE49-F238E27FC236}">
                    <a16:creationId xmlns:a16="http://schemas.microsoft.com/office/drawing/2014/main" id="{A3FBFDB0-1DCB-4292-9616-A99B5860B4D7}"/>
                  </a:ext>
                </a:extLst>
              </p:cNvPr>
              <p:cNvSpPr/>
              <p:nvPr/>
            </p:nvSpPr>
            <p:spPr>
              <a:xfrm>
                <a:off x="2915380" y="3146570"/>
                <a:ext cx="443578" cy="129155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1" fill="none" extrusionOk="0">
                    <a:moveTo>
                      <a:pt x="9929" y="2890"/>
                    </a:moveTo>
                    <a:cubicBezTo>
                      <a:pt x="9929" y="2890"/>
                      <a:pt x="9929" y="2879"/>
                      <a:pt x="9919" y="2879"/>
                    </a:cubicBezTo>
                    <a:cubicBezTo>
                      <a:pt x="9814" y="2239"/>
                      <a:pt x="9330" y="1619"/>
                      <a:pt x="8479" y="1125"/>
                    </a:cubicBezTo>
                    <a:cubicBezTo>
                      <a:pt x="6525" y="1"/>
                      <a:pt x="3363" y="1"/>
                      <a:pt x="1429" y="1125"/>
                    </a:cubicBezTo>
                    <a:cubicBezTo>
                      <a:pt x="589" y="1609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Google Shape;972;p53">
                <a:extLst>
                  <a:ext uri="{FF2B5EF4-FFF2-40B4-BE49-F238E27FC236}">
                    <a16:creationId xmlns:a16="http://schemas.microsoft.com/office/drawing/2014/main" id="{4F9BDADA-207D-41A0-85FD-7F4E6423B46D}"/>
                  </a:ext>
                </a:extLst>
              </p:cNvPr>
              <p:cNvSpPr/>
              <p:nvPr/>
            </p:nvSpPr>
            <p:spPr>
              <a:xfrm>
                <a:off x="3028946" y="320572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9"/>
                    </a:lnTo>
                    <a:cubicBezTo>
                      <a:pt x="3322" y="250"/>
                      <a:pt x="3016" y="190"/>
                      <a:pt x="2729" y="190"/>
                    </a:cubicBezTo>
                    <a:cubicBezTo>
                      <a:pt x="2429" y="190"/>
                      <a:pt x="2149" y="255"/>
                      <a:pt x="1913" y="390"/>
                    </a:cubicBezTo>
                    <a:cubicBezTo>
                      <a:pt x="863" y="999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34"/>
                      <a:pt x="337" y="1840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810"/>
                    </a:cubicBezTo>
                    <a:cubicBezTo>
                      <a:pt x="2838" y="778"/>
                      <a:pt x="2901" y="762"/>
                      <a:pt x="2970" y="762"/>
                    </a:cubicBezTo>
                    <a:cubicBezTo>
                      <a:pt x="3082" y="762"/>
                      <a:pt x="3209" y="801"/>
                      <a:pt x="3331" y="873"/>
                    </a:cubicBezTo>
                    <a:cubicBezTo>
                      <a:pt x="3573" y="1009"/>
                      <a:pt x="3836" y="1314"/>
                      <a:pt x="3973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15"/>
                      <a:pt x="4204" y="684"/>
                    </a:cubicBezTo>
                    <a:lnTo>
                      <a:pt x="4813" y="327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Google Shape;973;p53">
                <a:extLst>
                  <a:ext uri="{FF2B5EF4-FFF2-40B4-BE49-F238E27FC236}">
                    <a16:creationId xmlns:a16="http://schemas.microsoft.com/office/drawing/2014/main" id="{949D4733-A3CA-4975-AF44-F24476B4787E}"/>
                  </a:ext>
                </a:extLst>
              </p:cNvPr>
              <p:cNvSpPr/>
              <p:nvPr/>
            </p:nvSpPr>
            <p:spPr>
              <a:xfrm>
                <a:off x="2845909" y="3162519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1"/>
                    </a:moveTo>
                    <a:lnTo>
                      <a:pt x="0" y="1546"/>
                    </a:lnTo>
                    <a:cubicBezTo>
                      <a:pt x="0" y="2512"/>
                      <a:pt x="641" y="3489"/>
                      <a:pt x="1923" y="4235"/>
                    </a:cubicBezTo>
                    <a:cubicBezTo>
                      <a:pt x="3199" y="4971"/>
                      <a:pt x="4867" y="5339"/>
                      <a:pt x="6534" y="5339"/>
                    </a:cubicBezTo>
                    <a:cubicBezTo>
                      <a:pt x="8201" y="5339"/>
                      <a:pt x="9866" y="4971"/>
                      <a:pt x="11137" y="4235"/>
                    </a:cubicBezTo>
                    <a:cubicBezTo>
                      <a:pt x="12398" y="3500"/>
                      <a:pt x="13029" y="2543"/>
                      <a:pt x="13029" y="1577"/>
                    </a:cubicBezTo>
                    <a:lnTo>
                      <a:pt x="13029" y="33"/>
                    </a:lnTo>
                    <a:cubicBezTo>
                      <a:pt x="10958" y="3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Google Shape;974;p53">
                <a:extLst>
                  <a:ext uri="{FF2B5EF4-FFF2-40B4-BE49-F238E27FC236}">
                    <a16:creationId xmlns:a16="http://schemas.microsoft.com/office/drawing/2014/main" id="{99AA1879-9307-449E-9A55-D44290B6A954}"/>
                  </a:ext>
                </a:extLst>
              </p:cNvPr>
              <p:cNvSpPr/>
              <p:nvPr/>
            </p:nvSpPr>
            <p:spPr>
              <a:xfrm>
                <a:off x="2817271" y="29944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85"/>
                      <a:pt x="21" y="4970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0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Google Shape;975;p53">
                <a:extLst>
                  <a:ext uri="{FF2B5EF4-FFF2-40B4-BE49-F238E27FC236}">
                    <a16:creationId xmlns:a16="http://schemas.microsoft.com/office/drawing/2014/main" id="{4D3AAD74-CED2-41C1-93B5-8DE02ED15332}"/>
                  </a:ext>
                </a:extLst>
              </p:cNvPr>
              <p:cNvSpPr/>
              <p:nvPr/>
            </p:nvSpPr>
            <p:spPr>
              <a:xfrm>
                <a:off x="2908812" y="3034121"/>
                <a:ext cx="456713" cy="142513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0" extrusionOk="0">
                    <a:moveTo>
                      <a:pt x="5102" y="0"/>
                    </a:moveTo>
                    <a:cubicBezTo>
                      <a:pt x="3822" y="0"/>
                      <a:pt x="2545" y="284"/>
                      <a:pt x="1576" y="847"/>
                    </a:cubicBezTo>
                    <a:cubicBezTo>
                      <a:pt x="473" y="1488"/>
                      <a:pt x="0" y="2339"/>
                      <a:pt x="147" y="3180"/>
                    </a:cubicBezTo>
                    <a:cubicBezTo>
                      <a:pt x="263" y="2539"/>
                      <a:pt x="736" y="1929"/>
                      <a:pt x="1576" y="1436"/>
                    </a:cubicBezTo>
                    <a:cubicBezTo>
                      <a:pt x="2543" y="873"/>
                      <a:pt x="3817" y="592"/>
                      <a:pt x="5093" y="592"/>
                    </a:cubicBezTo>
                    <a:cubicBezTo>
                      <a:pt x="6370" y="592"/>
                      <a:pt x="7649" y="873"/>
                      <a:pt x="8626" y="1436"/>
                    </a:cubicBezTo>
                    <a:cubicBezTo>
                      <a:pt x="9477" y="1929"/>
                      <a:pt x="9961" y="2549"/>
                      <a:pt x="10066" y="3190"/>
                    </a:cubicBezTo>
                    <a:cubicBezTo>
                      <a:pt x="10223" y="2360"/>
                      <a:pt x="9740" y="1488"/>
                      <a:pt x="8626" y="847"/>
                    </a:cubicBezTo>
                    <a:cubicBezTo>
                      <a:pt x="7651" y="281"/>
                      <a:pt x="6375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Google Shape;976;p53">
                <a:extLst>
                  <a:ext uri="{FF2B5EF4-FFF2-40B4-BE49-F238E27FC236}">
                    <a16:creationId xmlns:a16="http://schemas.microsoft.com/office/drawing/2014/main" id="{3F629BAE-7F17-443F-B625-8E149F795AE5}"/>
                  </a:ext>
                </a:extLst>
              </p:cNvPr>
              <p:cNvSpPr/>
              <p:nvPr/>
            </p:nvSpPr>
            <p:spPr>
              <a:xfrm>
                <a:off x="2915380" y="306056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4"/>
                    </a:cubicBezTo>
                    <a:cubicBezTo>
                      <a:pt x="589" y="1337"/>
                      <a:pt x="116" y="1947"/>
                      <a:pt x="0" y="2588"/>
                    </a:cubicBezTo>
                    <a:cubicBezTo>
                      <a:pt x="116" y="3228"/>
                      <a:pt x="599" y="3849"/>
                      <a:pt x="1450" y="4342"/>
                    </a:cubicBezTo>
                    <a:cubicBezTo>
                      <a:pt x="2427" y="4904"/>
                      <a:pt x="3704" y="5186"/>
                      <a:pt x="4979" y="5186"/>
                    </a:cubicBezTo>
                    <a:cubicBezTo>
                      <a:pt x="6254" y="5186"/>
                      <a:pt x="7528" y="4904"/>
                      <a:pt x="8500" y="4342"/>
                    </a:cubicBezTo>
                    <a:cubicBezTo>
                      <a:pt x="9340" y="3849"/>
                      <a:pt x="9814" y="3239"/>
                      <a:pt x="9919" y="2598"/>
                    </a:cubicBezTo>
                    <a:cubicBezTo>
                      <a:pt x="9814" y="1957"/>
                      <a:pt x="9330" y="1337"/>
                      <a:pt x="8479" y="844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Google Shape;977;p53">
                <a:extLst>
                  <a:ext uri="{FF2B5EF4-FFF2-40B4-BE49-F238E27FC236}">
                    <a16:creationId xmlns:a16="http://schemas.microsoft.com/office/drawing/2014/main" id="{FB86A04B-8478-43D9-A845-4293D40FFB00}"/>
                  </a:ext>
                </a:extLst>
              </p:cNvPr>
              <p:cNvSpPr/>
              <p:nvPr/>
            </p:nvSpPr>
            <p:spPr>
              <a:xfrm>
                <a:off x="2908812" y="30212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48"/>
                      <a:pt x="9740" y="1776"/>
                      <a:pt x="8626" y="1135"/>
                    </a:cubicBezTo>
                    <a:cubicBezTo>
                      <a:pt x="6672" y="1"/>
                      <a:pt x="3510" y="11"/>
                      <a:pt x="1576" y="1135"/>
                    </a:cubicBezTo>
                    <a:cubicBezTo>
                      <a:pt x="473" y="1776"/>
                      <a:pt x="0" y="2627"/>
                      <a:pt x="147" y="3468"/>
                    </a:cubicBezTo>
                    <a:cubicBezTo>
                      <a:pt x="263" y="4108"/>
                      <a:pt x="746" y="4729"/>
                      <a:pt x="1597" y="5222"/>
                    </a:cubicBezTo>
                    <a:cubicBezTo>
                      <a:pt x="3552" y="6347"/>
                      <a:pt x="6704" y="6347"/>
                      <a:pt x="8647" y="5222"/>
                    </a:cubicBezTo>
                    <a:cubicBezTo>
                      <a:pt x="9487" y="4729"/>
                      <a:pt x="9961" y="4119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Google Shape;978;p53">
                <a:extLst>
                  <a:ext uri="{FF2B5EF4-FFF2-40B4-BE49-F238E27FC236}">
                    <a16:creationId xmlns:a16="http://schemas.microsoft.com/office/drawing/2014/main" id="{F693BD4C-3BD2-4277-A46F-864E868F8CEC}"/>
                  </a:ext>
                </a:extLst>
              </p:cNvPr>
              <p:cNvSpPr/>
              <p:nvPr/>
            </p:nvSpPr>
            <p:spPr>
              <a:xfrm>
                <a:off x="2915380" y="3048015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79"/>
                    </a:lnTo>
                    <a:cubicBezTo>
                      <a:pt x="9814" y="2238"/>
                      <a:pt x="9330" y="1618"/>
                      <a:pt x="8479" y="1125"/>
                    </a:cubicBezTo>
                    <a:cubicBezTo>
                      <a:pt x="6525" y="0"/>
                      <a:pt x="3363" y="0"/>
                      <a:pt x="1429" y="1125"/>
                    </a:cubicBezTo>
                    <a:cubicBezTo>
                      <a:pt x="589" y="1618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Google Shape;979;p53">
                <a:extLst>
                  <a:ext uri="{FF2B5EF4-FFF2-40B4-BE49-F238E27FC236}">
                    <a16:creationId xmlns:a16="http://schemas.microsoft.com/office/drawing/2014/main" id="{F8C9F382-53E8-4565-94FB-48AA53C9EA39}"/>
                  </a:ext>
                </a:extLst>
              </p:cNvPr>
              <p:cNvSpPr/>
              <p:nvPr/>
            </p:nvSpPr>
            <p:spPr>
              <a:xfrm>
                <a:off x="3028946" y="3107612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9"/>
                    </a:cubicBezTo>
                    <a:cubicBezTo>
                      <a:pt x="863" y="989"/>
                      <a:pt x="2754" y="1713"/>
                      <a:pt x="2228" y="2018"/>
                    </a:cubicBezTo>
                    <a:cubicBezTo>
                      <a:pt x="2162" y="2060"/>
                      <a:pt x="2084" y="2080"/>
                      <a:pt x="1999" y="2080"/>
                    </a:cubicBezTo>
                    <a:cubicBezTo>
                      <a:pt x="1870" y="2080"/>
                      <a:pt x="1727" y="2033"/>
                      <a:pt x="1587" y="1944"/>
                    </a:cubicBezTo>
                    <a:cubicBezTo>
                      <a:pt x="1272" y="1766"/>
                      <a:pt x="989" y="1398"/>
                      <a:pt x="947" y="1073"/>
                    </a:cubicBezTo>
                    <a:lnTo>
                      <a:pt x="74" y="1241"/>
                    </a:lnTo>
                    <a:cubicBezTo>
                      <a:pt x="127" y="1524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9" y="2661"/>
                      <a:pt x="2830" y="2598"/>
                      <a:pt x="3069" y="2459"/>
                    </a:cubicBezTo>
                    <a:cubicBezTo>
                      <a:pt x="4141" y="1839"/>
                      <a:pt x="2270" y="1094"/>
                      <a:pt x="2785" y="799"/>
                    </a:cubicBezTo>
                    <a:cubicBezTo>
                      <a:pt x="2838" y="767"/>
                      <a:pt x="2901" y="752"/>
                      <a:pt x="2970" y="752"/>
                    </a:cubicBezTo>
                    <a:cubicBezTo>
                      <a:pt x="3082" y="752"/>
                      <a:pt x="3209" y="791"/>
                      <a:pt x="3331" y="862"/>
                    </a:cubicBezTo>
                    <a:cubicBezTo>
                      <a:pt x="3573" y="999"/>
                      <a:pt x="3836" y="1304"/>
                      <a:pt x="3973" y="1598"/>
                    </a:cubicBezTo>
                    <a:lnTo>
                      <a:pt x="4844" y="1419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6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Google Shape;980;p53">
                <a:extLst>
                  <a:ext uri="{FF2B5EF4-FFF2-40B4-BE49-F238E27FC236}">
                    <a16:creationId xmlns:a16="http://schemas.microsoft.com/office/drawing/2014/main" id="{2D4A4616-D2EC-4267-B88F-56340EE8DCA8}"/>
                  </a:ext>
                </a:extLst>
              </p:cNvPr>
              <p:cNvSpPr/>
              <p:nvPr/>
            </p:nvSpPr>
            <p:spPr>
              <a:xfrm>
                <a:off x="2845909" y="3063964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0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5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5"/>
                    </a:cubicBezTo>
                    <a:cubicBezTo>
                      <a:pt x="12398" y="3500"/>
                      <a:pt x="13029" y="2543"/>
                      <a:pt x="13029" y="1587"/>
                    </a:cubicBezTo>
                    <a:lnTo>
                      <a:pt x="13029" y="32"/>
                    </a:lnTo>
                    <a:cubicBezTo>
                      <a:pt x="10958" y="3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Google Shape;981;p53">
                <a:extLst>
                  <a:ext uri="{FF2B5EF4-FFF2-40B4-BE49-F238E27FC236}">
                    <a16:creationId xmlns:a16="http://schemas.microsoft.com/office/drawing/2014/main" id="{A4F5A1A7-1A92-4C61-A35F-65A6D4658F20}"/>
                  </a:ext>
                </a:extLst>
              </p:cNvPr>
              <p:cNvSpPr/>
              <p:nvPr/>
            </p:nvSpPr>
            <p:spPr>
              <a:xfrm>
                <a:off x="2817271" y="2896027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42" y="1"/>
                    </a:moveTo>
                    <a:cubicBezTo>
                      <a:pt x="5474" y="1"/>
                      <a:pt x="3809" y="371"/>
                      <a:pt x="2543" y="1112"/>
                    </a:cubicBezTo>
                    <a:cubicBezTo>
                      <a:pt x="0" y="2583"/>
                      <a:pt x="21" y="4968"/>
                      <a:pt x="2575" y="6449"/>
                    </a:cubicBezTo>
                    <a:cubicBezTo>
                      <a:pt x="3846" y="7185"/>
                      <a:pt x="5514" y="7552"/>
                      <a:pt x="7180" y="7552"/>
                    </a:cubicBezTo>
                    <a:cubicBezTo>
                      <a:pt x="8847" y="7552"/>
                      <a:pt x="10512" y="7185"/>
                      <a:pt x="11778" y="6449"/>
                    </a:cubicBezTo>
                    <a:cubicBezTo>
                      <a:pt x="14310" y="4968"/>
                      <a:pt x="14300" y="2583"/>
                      <a:pt x="11757" y="1112"/>
                    </a:cubicBezTo>
                    <a:cubicBezTo>
                      <a:pt x="10481" y="371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982;p53">
                <a:extLst>
                  <a:ext uri="{FF2B5EF4-FFF2-40B4-BE49-F238E27FC236}">
                    <a16:creationId xmlns:a16="http://schemas.microsoft.com/office/drawing/2014/main" id="{49DCFF57-9A22-48BA-8190-AB6F3CF15E90}"/>
                  </a:ext>
                </a:extLst>
              </p:cNvPr>
              <p:cNvSpPr/>
              <p:nvPr/>
            </p:nvSpPr>
            <p:spPr>
              <a:xfrm>
                <a:off x="2908812" y="2935700"/>
                <a:ext cx="456713" cy="14287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8" extrusionOk="0">
                    <a:moveTo>
                      <a:pt x="5093" y="0"/>
                    </a:moveTo>
                    <a:cubicBezTo>
                      <a:pt x="3817" y="0"/>
                      <a:pt x="2543" y="282"/>
                      <a:pt x="1576" y="844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6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7"/>
                      <a:pt x="9961" y="2556"/>
                      <a:pt x="10066" y="3197"/>
                    </a:cubicBezTo>
                    <a:cubicBezTo>
                      <a:pt x="10223" y="2357"/>
                      <a:pt x="9740" y="1484"/>
                      <a:pt x="8626" y="844"/>
                    </a:cubicBezTo>
                    <a:cubicBezTo>
                      <a:pt x="7649" y="282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983;p53">
                <a:extLst>
                  <a:ext uri="{FF2B5EF4-FFF2-40B4-BE49-F238E27FC236}">
                    <a16:creationId xmlns:a16="http://schemas.microsoft.com/office/drawing/2014/main" id="{2C38E07A-4A95-4BB2-A7DA-BF521B2DA937}"/>
                  </a:ext>
                </a:extLst>
              </p:cNvPr>
              <p:cNvSpPr/>
              <p:nvPr/>
            </p:nvSpPr>
            <p:spPr>
              <a:xfrm>
                <a:off x="2915380" y="2962103"/>
                <a:ext cx="443131" cy="231908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91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5"/>
                      <a:pt x="0" y="2585"/>
                    </a:cubicBezTo>
                    <a:cubicBezTo>
                      <a:pt x="116" y="3226"/>
                      <a:pt x="599" y="3856"/>
                      <a:pt x="1450" y="4340"/>
                    </a:cubicBezTo>
                    <a:cubicBezTo>
                      <a:pt x="2427" y="4907"/>
                      <a:pt x="3704" y="5191"/>
                      <a:pt x="4979" y="5191"/>
                    </a:cubicBezTo>
                    <a:cubicBezTo>
                      <a:pt x="6254" y="5191"/>
                      <a:pt x="7528" y="4907"/>
                      <a:pt x="8500" y="4340"/>
                    </a:cubicBezTo>
                    <a:cubicBezTo>
                      <a:pt x="9340" y="3856"/>
                      <a:pt x="9814" y="3237"/>
                      <a:pt x="9919" y="2606"/>
                    </a:cubicBezTo>
                    <a:cubicBezTo>
                      <a:pt x="9814" y="1965"/>
                      <a:pt x="9330" y="1346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984;p53">
                <a:extLst>
                  <a:ext uri="{FF2B5EF4-FFF2-40B4-BE49-F238E27FC236}">
                    <a16:creationId xmlns:a16="http://schemas.microsoft.com/office/drawing/2014/main" id="{2883F068-2D2E-4250-86D1-ED0FBA80BEE3}"/>
                  </a:ext>
                </a:extLst>
              </p:cNvPr>
              <p:cNvSpPr/>
              <p:nvPr/>
            </p:nvSpPr>
            <p:spPr>
              <a:xfrm>
                <a:off x="2908812" y="2923146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38"/>
                      <a:pt x="9740" y="1765"/>
                      <a:pt x="8626" y="1125"/>
                    </a:cubicBezTo>
                    <a:cubicBezTo>
                      <a:pt x="6672" y="0"/>
                      <a:pt x="3510" y="0"/>
                      <a:pt x="1576" y="1125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28"/>
                      <a:pt x="1597" y="5212"/>
                    </a:cubicBezTo>
                    <a:cubicBezTo>
                      <a:pt x="3552" y="6346"/>
                      <a:pt x="6704" y="6346"/>
                      <a:pt x="8647" y="5212"/>
                    </a:cubicBezTo>
                    <a:cubicBezTo>
                      <a:pt x="9487" y="4728"/>
                      <a:pt x="9961" y="4109"/>
                      <a:pt x="10066" y="3478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985;p53">
                <a:extLst>
                  <a:ext uri="{FF2B5EF4-FFF2-40B4-BE49-F238E27FC236}">
                    <a16:creationId xmlns:a16="http://schemas.microsoft.com/office/drawing/2014/main" id="{1D2480D2-01E6-4804-B5A3-3A61B72A3CB4}"/>
                  </a:ext>
                </a:extLst>
              </p:cNvPr>
              <p:cNvSpPr/>
              <p:nvPr/>
            </p:nvSpPr>
            <p:spPr>
              <a:xfrm>
                <a:off x="2915380" y="2949415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1"/>
                    </a:moveTo>
                    <a:cubicBezTo>
                      <a:pt x="9929" y="2901"/>
                      <a:pt x="9929" y="2890"/>
                      <a:pt x="9919" y="2890"/>
                    </a:cubicBezTo>
                    <a:cubicBezTo>
                      <a:pt x="9814" y="2249"/>
                      <a:pt x="9330" y="1630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9"/>
                      <a:pt x="0" y="2869"/>
                    </a:cubicBezTo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986;p53">
                <a:extLst>
                  <a:ext uri="{FF2B5EF4-FFF2-40B4-BE49-F238E27FC236}">
                    <a16:creationId xmlns:a16="http://schemas.microsoft.com/office/drawing/2014/main" id="{359C63B8-470F-41DE-A0AD-7A264BA4B30A}"/>
                  </a:ext>
                </a:extLst>
              </p:cNvPr>
              <p:cNvSpPr/>
              <p:nvPr/>
            </p:nvSpPr>
            <p:spPr>
              <a:xfrm>
                <a:off x="3028946" y="3009057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8"/>
                    </a:lnTo>
                    <a:cubicBezTo>
                      <a:pt x="3316" y="247"/>
                      <a:pt x="3003" y="184"/>
                      <a:pt x="2710" y="184"/>
                    </a:cubicBezTo>
                    <a:cubicBezTo>
                      <a:pt x="2418" y="184"/>
                      <a:pt x="2144" y="247"/>
                      <a:pt x="1913" y="379"/>
                    </a:cubicBezTo>
                    <a:cubicBezTo>
                      <a:pt x="863" y="998"/>
                      <a:pt x="2754" y="1724"/>
                      <a:pt x="2228" y="2028"/>
                    </a:cubicBezTo>
                    <a:cubicBezTo>
                      <a:pt x="2163" y="2065"/>
                      <a:pt x="2087" y="2082"/>
                      <a:pt x="2005" y="2082"/>
                    </a:cubicBezTo>
                    <a:cubicBezTo>
                      <a:pt x="1874" y="2082"/>
                      <a:pt x="1729" y="2038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1"/>
                    </a:cubicBezTo>
                    <a:lnTo>
                      <a:pt x="1" y="2469"/>
                    </a:lnTo>
                    <a:lnTo>
                      <a:pt x="557" y="2795"/>
                    </a:lnTo>
                    <a:lnTo>
                      <a:pt x="1199" y="2427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8" y="2671"/>
                      <a:pt x="2829" y="2608"/>
                      <a:pt x="3069" y="2469"/>
                    </a:cubicBezTo>
                    <a:cubicBezTo>
                      <a:pt x="4141" y="1839"/>
                      <a:pt x="2270" y="1103"/>
                      <a:pt x="2785" y="809"/>
                    </a:cubicBezTo>
                    <a:cubicBezTo>
                      <a:pt x="2837" y="777"/>
                      <a:pt x="2901" y="762"/>
                      <a:pt x="2970" y="762"/>
                    </a:cubicBezTo>
                    <a:cubicBezTo>
                      <a:pt x="3081" y="762"/>
                      <a:pt x="3208" y="801"/>
                      <a:pt x="3331" y="872"/>
                    </a:cubicBezTo>
                    <a:cubicBezTo>
                      <a:pt x="3573" y="1009"/>
                      <a:pt x="3836" y="1313"/>
                      <a:pt x="3973" y="1598"/>
                    </a:cubicBezTo>
                    <a:lnTo>
                      <a:pt x="4844" y="1418"/>
                    </a:lnTo>
                    <a:cubicBezTo>
                      <a:pt x="4760" y="1177"/>
                      <a:pt x="4529" y="904"/>
                      <a:pt x="4204" y="683"/>
                    </a:cubicBezTo>
                    <a:lnTo>
                      <a:pt x="4813" y="326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Google Shape;987;p53">
                <a:extLst>
                  <a:ext uri="{FF2B5EF4-FFF2-40B4-BE49-F238E27FC236}">
                    <a16:creationId xmlns:a16="http://schemas.microsoft.com/office/drawing/2014/main" id="{82BBF9A6-08E1-4186-9360-79F03D6D27A2}"/>
                  </a:ext>
                </a:extLst>
              </p:cNvPr>
              <p:cNvSpPr/>
              <p:nvPr/>
            </p:nvSpPr>
            <p:spPr>
              <a:xfrm>
                <a:off x="2370377" y="3639926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1"/>
                    </a:moveTo>
                    <a:lnTo>
                      <a:pt x="1" y="1545"/>
                    </a:lnTo>
                    <a:cubicBezTo>
                      <a:pt x="1" y="2511"/>
                      <a:pt x="642" y="3489"/>
                      <a:pt x="1924" y="4234"/>
                    </a:cubicBezTo>
                    <a:cubicBezTo>
                      <a:pt x="3200" y="4970"/>
                      <a:pt x="4871" y="5338"/>
                      <a:pt x="6539" y="5338"/>
                    </a:cubicBezTo>
                    <a:cubicBezTo>
                      <a:pt x="8207" y="5338"/>
                      <a:pt x="9872" y="4970"/>
                      <a:pt x="11138" y="4234"/>
                    </a:cubicBezTo>
                    <a:cubicBezTo>
                      <a:pt x="12399" y="3499"/>
                      <a:pt x="13029" y="2543"/>
                      <a:pt x="13029" y="1577"/>
                    </a:cubicBezTo>
                    <a:lnTo>
                      <a:pt x="13040" y="32"/>
                    </a:lnTo>
                    <a:cubicBezTo>
                      <a:pt x="10960" y="32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988;p53">
                <a:extLst>
                  <a:ext uri="{FF2B5EF4-FFF2-40B4-BE49-F238E27FC236}">
                    <a16:creationId xmlns:a16="http://schemas.microsoft.com/office/drawing/2014/main" id="{3CE09BF9-5B34-475C-AB21-75B88AD3CB2A}"/>
                  </a:ext>
                </a:extLst>
              </p:cNvPr>
              <p:cNvSpPr/>
              <p:nvPr/>
            </p:nvSpPr>
            <p:spPr>
              <a:xfrm>
                <a:off x="2342231" y="3471855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8"/>
                      <a:pt x="2533" y="1104"/>
                    </a:cubicBezTo>
                    <a:cubicBezTo>
                      <a:pt x="0" y="2586"/>
                      <a:pt x="11" y="4970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0"/>
                      <a:pt x="14300" y="2575"/>
                      <a:pt x="11747" y="1104"/>
                    </a:cubicBezTo>
                    <a:cubicBezTo>
                      <a:pt x="10470" y="368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989;p53">
                <a:extLst>
                  <a:ext uri="{FF2B5EF4-FFF2-40B4-BE49-F238E27FC236}">
                    <a16:creationId xmlns:a16="http://schemas.microsoft.com/office/drawing/2014/main" id="{5EB10A85-7908-4402-A3CF-6DAF1E76E03C}"/>
                  </a:ext>
                </a:extLst>
              </p:cNvPr>
              <p:cNvSpPr/>
              <p:nvPr/>
            </p:nvSpPr>
            <p:spPr>
              <a:xfrm>
                <a:off x="2433772" y="3511482"/>
                <a:ext cx="456266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1" extrusionOk="0">
                    <a:moveTo>
                      <a:pt x="5096" y="0"/>
                    </a:moveTo>
                    <a:cubicBezTo>
                      <a:pt x="3818" y="0"/>
                      <a:pt x="2540" y="284"/>
                      <a:pt x="1566" y="847"/>
                    </a:cubicBezTo>
                    <a:cubicBezTo>
                      <a:pt x="473" y="1489"/>
                      <a:pt x="0" y="2339"/>
                      <a:pt x="148" y="3180"/>
                    </a:cubicBezTo>
                    <a:cubicBezTo>
                      <a:pt x="253" y="2539"/>
                      <a:pt x="725" y="1930"/>
                      <a:pt x="1566" y="1436"/>
                    </a:cubicBezTo>
                    <a:cubicBezTo>
                      <a:pt x="2538" y="874"/>
                      <a:pt x="3812" y="593"/>
                      <a:pt x="5087" y="593"/>
                    </a:cubicBezTo>
                    <a:cubicBezTo>
                      <a:pt x="6362" y="593"/>
                      <a:pt x="7639" y="874"/>
                      <a:pt x="8616" y="1436"/>
                    </a:cubicBezTo>
                    <a:cubicBezTo>
                      <a:pt x="9467" y="1930"/>
                      <a:pt x="9950" y="2549"/>
                      <a:pt x="10066" y="3191"/>
                    </a:cubicBezTo>
                    <a:cubicBezTo>
                      <a:pt x="10213" y="2360"/>
                      <a:pt x="9730" y="1489"/>
                      <a:pt x="8616" y="847"/>
                    </a:cubicBezTo>
                    <a:cubicBezTo>
                      <a:pt x="7641" y="281"/>
                      <a:pt x="6368" y="0"/>
                      <a:pt x="5096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990;p53">
                <a:extLst>
                  <a:ext uri="{FF2B5EF4-FFF2-40B4-BE49-F238E27FC236}">
                    <a16:creationId xmlns:a16="http://schemas.microsoft.com/office/drawing/2014/main" id="{23FC9766-838A-4C5A-BB9C-161E9A78F2B7}"/>
                  </a:ext>
                </a:extLst>
              </p:cNvPr>
              <p:cNvSpPr/>
              <p:nvPr/>
            </p:nvSpPr>
            <p:spPr>
              <a:xfrm>
                <a:off x="2440340" y="3537931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0" y="1"/>
                    </a:moveTo>
                    <a:cubicBezTo>
                      <a:pt x="3665" y="1"/>
                      <a:pt x="2391" y="282"/>
                      <a:pt x="1419" y="844"/>
                    </a:cubicBezTo>
                    <a:cubicBezTo>
                      <a:pt x="578" y="1338"/>
                      <a:pt x="106" y="1947"/>
                      <a:pt x="1" y="2588"/>
                    </a:cubicBezTo>
                    <a:cubicBezTo>
                      <a:pt x="106" y="3229"/>
                      <a:pt x="589" y="3849"/>
                      <a:pt x="1440" y="4343"/>
                    </a:cubicBezTo>
                    <a:cubicBezTo>
                      <a:pt x="2417" y="4905"/>
                      <a:pt x="3696" y="5186"/>
                      <a:pt x="4973" y="5186"/>
                    </a:cubicBezTo>
                    <a:cubicBezTo>
                      <a:pt x="6249" y="5186"/>
                      <a:pt x="7523" y="4905"/>
                      <a:pt x="8490" y="4343"/>
                    </a:cubicBezTo>
                    <a:cubicBezTo>
                      <a:pt x="9331" y="3849"/>
                      <a:pt x="9803" y="3239"/>
                      <a:pt x="9919" y="2599"/>
                    </a:cubicBezTo>
                    <a:cubicBezTo>
                      <a:pt x="9803" y="1957"/>
                      <a:pt x="9320" y="1338"/>
                      <a:pt x="8469" y="844"/>
                    </a:cubicBezTo>
                    <a:cubicBezTo>
                      <a:pt x="7492" y="282"/>
                      <a:pt x="6215" y="1"/>
                      <a:pt x="49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991;p53">
                <a:extLst>
                  <a:ext uri="{FF2B5EF4-FFF2-40B4-BE49-F238E27FC236}">
                    <a16:creationId xmlns:a16="http://schemas.microsoft.com/office/drawing/2014/main" id="{0F06E4BA-199E-4E9B-B711-F4EC206892AD}"/>
                  </a:ext>
                </a:extLst>
              </p:cNvPr>
              <p:cNvSpPr/>
              <p:nvPr/>
            </p:nvSpPr>
            <p:spPr>
              <a:xfrm>
                <a:off x="2433772" y="3498616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9"/>
                    </a:moveTo>
                    <a:cubicBezTo>
                      <a:pt x="10213" y="2648"/>
                      <a:pt x="9730" y="1777"/>
                      <a:pt x="8616" y="1135"/>
                    </a:cubicBezTo>
                    <a:cubicBezTo>
                      <a:pt x="6662" y="1"/>
                      <a:pt x="3510" y="12"/>
                      <a:pt x="1566" y="1135"/>
                    </a:cubicBezTo>
                    <a:cubicBezTo>
                      <a:pt x="473" y="1777"/>
                      <a:pt x="0" y="2627"/>
                      <a:pt x="148" y="3468"/>
                    </a:cubicBezTo>
                    <a:cubicBezTo>
                      <a:pt x="253" y="4109"/>
                      <a:pt x="736" y="4729"/>
                      <a:pt x="1587" y="5223"/>
                    </a:cubicBezTo>
                    <a:cubicBezTo>
                      <a:pt x="3541" y="6347"/>
                      <a:pt x="6704" y="6347"/>
                      <a:pt x="8637" y="5223"/>
                    </a:cubicBezTo>
                    <a:cubicBezTo>
                      <a:pt x="9478" y="4729"/>
                      <a:pt x="9950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992;p53">
                <a:extLst>
                  <a:ext uri="{FF2B5EF4-FFF2-40B4-BE49-F238E27FC236}">
                    <a16:creationId xmlns:a16="http://schemas.microsoft.com/office/drawing/2014/main" id="{A773D9E2-A132-46BA-9162-23F8D6C63A54}"/>
                  </a:ext>
                </a:extLst>
              </p:cNvPr>
              <p:cNvSpPr/>
              <p:nvPr/>
            </p:nvSpPr>
            <p:spPr>
              <a:xfrm>
                <a:off x="2440340" y="3525377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80"/>
                    </a:lnTo>
                    <a:cubicBezTo>
                      <a:pt x="9803" y="2238"/>
                      <a:pt x="9320" y="1619"/>
                      <a:pt x="8469" y="1125"/>
                    </a:cubicBezTo>
                    <a:cubicBezTo>
                      <a:pt x="6515" y="1"/>
                      <a:pt x="3363" y="1"/>
                      <a:pt x="1419" y="1125"/>
                    </a:cubicBezTo>
                    <a:cubicBezTo>
                      <a:pt x="578" y="1619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993;p53">
                <a:extLst>
                  <a:ext uri="{FF2B5EF4-FFF2-40B4-BE49-F238E27FC236}">
                    <a16:creationId xmlns:a16="http://schemas.microsoft.com/office/drawing/2014/main" id="{739FD0D6-952F-4FDB-A264-410AF909E921}"/>
                  </a:ext>
                </a:extLst>
              </p:cNvPr>
              <p:cNvSpPr/>
              <p:nvPr/>
            </p:nvSpPr>
            <p:spPr>
              <a:xfrm>
                <a:off x="2553459" y="3584974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31" y="180"/>
                      <a:pt x="2154" y="245"/>
                      <a:pt x="1923" y="379"/>
                    </a:cubicBezTo>
                    <a:cubicBezTo>
                      <a:pt x="873" y="988"/>
                      <a:pt x="2764" y="1714"/>
                      <a:pt x="2239" y="2018"/>
                    </a:cubicBezTo>
                    <a:cubicBezTo>
                      <a:pt x="2167" y="2060"/>
                      <a:pt x="2088" y="2080"/>
                      <a:pt x="2003" y="2080"/>
                    </a:cubicBezTo>
                    <a:cubicBezTo>
                      <a:pt x="1874" y="2080"/>
                      <a:pt x="1733" y="2034"/>
                      <a:pt x="1587" y="1945"/>
                    </a:cubicBezTo>
                    <a:cubicBezTo>
                      <a:pt x="1272" y="1766"/>
                      <a:pt x="999" y="1399"/>
                      <a:pt x="957" y="1073"/>
                    </a:cubicBezTo>
                    <a:lnTo>
                      <a:pt x="84" y="1241"/>
                    </a:lnTo>
                    <a:cubicBezTo>
                      <a:pt x="126" y="1525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7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9"/>
                      <a:pt x="3068" y="2459"/>
                    </a:cubicBezTo>
                    <a:cubicBezTo>
                      <a:pt x="4140" y="1840"/>
                      <a:pt x="2270" y="1094"/>
                      <a:pt x="2785" y="799"/>
                    </a:cubicBezTo>
                    <a:cubicBezTo>
                      <a:pt x="2841" y="767"/>
                      <a:pt x="2905" y="752"/>
                      <a:pt x="2974" y="752"/>
                    </a:cubicBezTo>
                    <a:cubicBezTo>
                      <a:pt x="3085" y="752"/>
                      <a:pt x="3208" y="791"/>
                      <a:pt x="3331" y="862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994;p53">
                <a:extLst>
                  <a:ext uri="{FF2B5EF4-FFF2-40B4-BE49-F238E27FC236}">
                    <a16:creationId xmlns:a16="http://schemas.microsoft.com/office/drawing/2014/main" id="{756BEB23-835F-4F8A-8997-08846AEF042F}"/>
                  </a:ext>
                </a:extLst>
              </p:cNvPr>
              <p:cNvSpPr/>
              <p:nvPr/>
            </p:nvSpPr>
            <p:spPr>
              <a:xfrm>
                <a:off x="2370377" y="3541371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0"/>
                    </a:moveTo>
                    <a:lnTo>
                      <a:pt x="1" y="1544"/>
                    </a:lnTo>
                    <a:cubicBezTo>
                      <a:pt x="1" y="2522"/>
                      <a:pt x="642" y="3488"/>
                      <a:pt x="1924" y="4234"/>
                    </a:cubicBezTo>
                    <a:cubicBezTo>
                      <a:pt x="3200" y="4969"/>
                      <a:pt x="4871" y="5337"/>
                      <a:pt x="6539" y="5337"/>
                    </a:cubicBezTo>
                    <a:cubicBezTo>
                      <a:pt x="8207" y="5337"/>
                      <a:pt x="9872" y="4969"/>
                      <a:pt x="11138" y="4234"/>
                    </a:cubicBezTo>
                    <a:cubicBezTo>
                      <a:pt x="12399" y="3498"/>
                      <a:pt x="13029" y="2543"/>
                      <a:pt x="13029" y="1586"/>
                    </a:cubicBezTo>
                    <a:lnTo>
                      <a:pt x="13040" y="31"/>
                    </a:lnTo>
                    <a:cubicBezTo>
                      <a:pt x="10960" y="31"/>
                      <a:pt x="2249" y="0"/>
                      <a:pt x="12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995;p53">
                <a:extLst>
                  <a:ext uri="{FF2B5EF4-FFF2-40B4-BE49-F238E27FC236}">
                    <a16:creationId xmlns:a16="http://schemas.microsoft.com/office/drawing/2014/main" id="{022323B4-78D3-4299-961D-48DFDD6259F9}"/>
                  </a:ext>
                </a:extLst>
              </p:cNvPr>
              <p:cNvSpPr/>
              <p:nvPr/>
            </p:nvSpPr>
            <p:spPr>
              <a:xfrm>
                <a:off x="2342231" y="3373434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32" y="0"/>
                    </a:moveTo>
                    <a:cubicBezTo>
                      <a:pt x="5464" y="0"/>
                      <a:pt x="3799" y="371"/>
                      <a:pt x="2533" y="1111"/>
                    </a:cubicBezTo>
                    <a:cubicBezTo>
                      <a:pt x="0" y="2582"/>
                      <a:pt x="11" y="4967"/>
                      <a:pt x="2564" y="6449"/>
                    </a:cubicBezTo>
                    <a:cubicBezTo>
                      <a:pt x="3841" y="7184"/>
                      <a:pt x="5509" y="7552"/>
                      <a:pt x="7174" y="7552"/>
                    </a:cubicBezTo>
                    <a:cubicBezTo>
                      <a:pt x="8839" y="7552"/>
                      <a:pt x="10502" y="7184"/>
                      <a:pt x="11768" y="6449"/>
                    </a:cubicBezTo>
                    <a:cubicBezTo>
                      <a:pt x="14310" y="4967"/>
                      <a:pt x="14300" y="2582"/>
                      <a:pt x="11747" y="1111"/>
                    </a:cubicBezTo>
                    <a:cubicBezTo>
                      <a:pt x="10470" y="371"/>
                      <a:pt x="8800" y="0"/>
                      <a:pt x="71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996;p53">
                <a:extLst>
                  <a:ext uri="{FF2B5EF4-FFF2-40B4-BE49-F238E27FC236}">
                    <a16:creationId xmlns:a16="http://schemas.microsoft.com/office/drawing/2014/main" id="{6565D57B-2251-4F1B-8415-4A0054C0C7B2}"/>
                  </a:ext>
                </a:extLst>
              </p:cNvPr>
              <p:cNvSpPr/>
              <p:nvPr/>
            </p:nvSpPr>
            <p:spPr>
              <a:xfrm>
                <a:off x="2433772" y="3413106"/>
                <a:ext cx="456266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7" extrusionOk="0">
                    <a:moveTo>
                      <a:pt x="5087" y="0"/>
                    </a:moveTo>
                    <a:cubicBezTo>
                      <a:pt x="3812" y="0"/>
                      <a:pt x="2538" y="281"/>
                      <a:pt x="1566" y="843"/>
                    </a:cubicBezTo>
                    <a:cubicBezTo>
                      <a:pt x="473" y="1484"/>
                      <a:pt x="0" y="2346"/>
                      <a:pt x="148" y="3175"/>
                    </a:cubicBezTo>
                    <a:cubicBezTo>
                      <a:pt x="253" y="2545"/>
                      <a:pt x="725" y="1926"/>
                      <a:pt x="1566" y="1442"/>
                    </a:cubicBezTo>
                    <a:cubicBezTo>
                      <a:pt x="2538" y="875"/>
                      <a:pt x="3812" y="591"/>
                      <a:pt x="5087" y="591"/>
                    </a:cubicBezTo>
                    <a:cubicBezTo>
                      <a:pt x="6362" y="591"/>
                      <a:pt x="7639" y="875"/>
                      <a:pt x="8616" y="1442"/>
                    </a:cubicBezTo>
                    <a:cubicBezTo>
                      <a:pt x="9467" y="1936"/>
                      <a:pt x="9950" y="2556"/>
                      <a:pt x="10066" y="3196"/>
                    </a:cubicBezTo>
                    <a:cubicBezTo>
                      <a:pt x="10213" y="2356"/>
                      <a:pt x="9730" y="1484"/>
                      <a:pt x="8616" y="843"/>
                    </a:cubicBezTo>
                    <a:cubicBezTo>
                      <a:pt x="7639" y="281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997;p53">
                <a:extLst>
                  <a:ext uri="{FF2B5EF4-FFF2-40B4-BE49-F238E27FC236}">
                    <a16:creationId xmlns:a16="http://schemas.microsoft.com/office/drawing/2014/main" id="{8B9BB0D3-014A-47A0-8FC4-5BBD2B202EBE}"/>
                  </a:ext>
                </a:extLst>
              </p:cNvPr>
              <p:cNvSpPr/>
              <p:nvPr/>
            </p:nvSpPr>
            <p:spPr>
              <a:xfrm>
                <a:off x="2440340" y="3439510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0" y="0"/>
                    </a:moveTo>
                    <a:cubicBezTo>
                      <a:pt x="3665" y="0"/>
                      <a:pt x="2391" y="284"/>
                      <a:pt x="1419" y="851"/>
                    </a:cubicBezTo>
                    <a:cubicBezTo>
                      <a:pt x="578" y="1335"/>
                      <a:pt x="106" y="1954"/>
                      <a:pt x="1" y="2584"/>
                    </a:cubicBezTo>
                    <a:cubicBezTo>
                      <a:pt x="106" y="3226"/>
                      <a:pt x="589" y="3856"/>
                      <a:pt x="1440" y="4339"/>
                    </a:cubicBezTo>
                    <a:cubicBezTo>
                      <a:pt x="2417" y="4901"/>
                      <a:pt x="3696" y="5182"/>
                      <a:pt x="4973" y="5182"/>
                    </a:cubicBezTo>
                    <a:cubicBezTo>
                      <a:pt x="6249" y="5182"/>
                      <a:pt x="7523" y="4901"/>
                      <a:pt x="8490" y="4339"/>
                    </a:cubicBezTo>
                    <a:cubicBezTo>
                      <a:pt x="9331" y="3856"/>
                      <a:pt x="9803" y="3236"/>
                      <a:pt x="9919" y="2605"/>
                    </a:cubicBezTo>
                    <a:cubicBezTo>
                      <a:pt x="9803" y="1965"/>
                      <a:pt x="9320" y="1345"/>
                      <a:pt x="8469" y="851"/>
                    </a:cubicBezTo>
                    <a:cubicBezTo>
                      <a:pt x="7492" y="284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998;p53">
                <a:extLst>
                  <a:ext uri="{FF2B5EF4-FFF2-40B4-BE49-F238E27FC236}">
                    <a16:creationId xmlns:a16="http://schemas.microsoft.com/office/drawing/2014/main" id="{541C6A51-0C20-40C1-989C-F4AD2A843637}"/>
                  </a:ext>
                </a:extLst>
              </p:cNvPr>
              <p:cNvSpPr/>
              <p:nvPr/>
            </p:nvSpPr>
            <p:spPr>
              <a:xfrm>
                <a:off x="2433772" y="3400552"/>
                <a:ext cx="456266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36" fill="none" extrusionOk="0">
                    <a:moveTo>
                      <a:pt x="10066" y="3477"/>
                    </a:moveTo>
                    <a:cubicBezTo>
                      <a:pt x="10213" y="2637"/>
                      <a:pt x="9730" y="1765"/>
                      <a:pt x="8616" y="1124"/>
                    </a:cubicBezTo>
                    <a:cubicBezTo>
                      <a:pt x="6662" y="0"/>
                      <a:pt x="3510" y="0"/>
                      <a:pt x="1566" y="1124"/>
                    </a:cubicBezTo>
                    <a:cubicBezTo>
                      <a:pt x="473" y="1765"/>
                      <a:pt x="0" y="2627"/>
                      <a:pt x="148" y="3456"/>
                    </a:cubicBezTo>
                    <a:cubicBezTo>
                      <a:pt x="253" y="4098"/>
                      <a:pt x="736" y="4728"/>
                      <a:pt x="1587" y="5211"/>
                    </a:cubicBezTo>
                    <a:cubicBezTo>
                      <a:pt x="3541" y="6335"/>
                      <a:pt x="6704" y="6335"/>
                      <a:pt x="8637" y="5211"/>
                    </a:cubicBezTo>
                    <a:cubicBezTo>
                      <a:pt x="9478" y="4728"/>
                      <a:pt x="9950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999;p53">
                <a:extLst>
                  <a:ext uri="{FF2B5EF4-FFF2-40B4-BE49-F238E27FC236}">
                    <a16:creationId xmlns:a16="http://schemas.microsoft.com/office/drawing/2014/main" id="{F3C1CA2F-6CFB-420F-A1AB-29B1A1DB5E6F}"/>
                  </a:ext>
                </a:extLst>
              </p:cNvPr>
              <p:cNvSpPr/>
              <p:nvPr/>
            </p:nvSpPr>
            <p:spPr>
              <a:xfrm>
                <a:off x="2440340" y="3426822"/>
                <a:ext cx="443131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901" fill="none" extrusionOk="0">
                    <a:moveTo>
                      <a:pt x="9919" y="2900"/>
                    </a:moveTo>
                    <a:lnTo>
                      <a:pt x="9919" y="2889"/>
                    </a:lnTo>
                    <a:cubicBezTo>
                      <a:pt x="9803" y="2249"/>
                      <a:pt x="9320" y="1629"/>
                      <a:pt x="8469" y="1135"/>
                    </a:cubicBezTo>
                    <a:cubicBezTo>
                      <a:pt x="6515" y="1"/>
                      <a:pt x="3363" y="1"/>
                      <a:pt x="1419" y="1135"/>
                    </a:cubicBezTo>
                    <a:cubicBezTo>
                      <a:pt x="578" y="1619"/>
                      <a:pt x="106" y="2238"/>
                      <a:pt x="1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1000;p53">
                <a:extLst>
                  <a:ext uri="{FF2B5EF4-FFF2-40B4-BE49-F238E27FC236}">
                    <a16:creationId xmlns:a16="http://schemas.microsoft.com/office/drawing/2014/main" id="{2B4A2D19-58DD-4D92-8063-45BA329898E3}"/>
                  </a:ext>
                </a:extLst>
              </p:cNvPr>
              <p:cNvSpPr/>
              <p:nvPr/>
            </p:nvSpPr>
            <p:spPr>
              <a:xfrm>
                <a:off x="2553459" y="3486419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0"/>
                    </a:moveTo>
                    <a:lnTo>
                      <a:pt x="3626" y="369"/>
                    </a:lnTo>
                    <a:cubicBezTo>
                      <a:pt x="3315" y="248"/>
                      <a:pt x="3003" y="185"/>
                      <a:pt x="2711" y="185"/>
                    </a:cubicBezTo>
                    <a:cubicBezTo>
                      <a:pt x="2420" y="185"/>
                      <a:pt x="2149" y="248"/>
                      <a:pt x="1923" y="379"/>
                    </a:cubicBezTo>
                    <a:cubicBezTo>
                      <a:pt x="873" y="999"/>
                      <a:pt x="2764" y="1724"/>
                      <a:pt x="2239" y="2029"/>
                    </a:cubicBezTo>
                    <a:cubicBezTo>
                      <a:pt x="2169" y="2065"/>
                      <a:pt x="2092" y="2083"/>
                      <a:pt x="2010" y="2083"/>
                    </a:cubicBezTo>
                    <a:cubicBezTo>
                      <a:pt x="1879" y="2083"/>
                      <a:pt x="1735" y="2039"/>
                      <a:pt x="1587" y="1955"/>
                    </a:cubicBezTo>
                    <a:cubicBezTo>
                      <a:pt x="1272" y="1777"/>
                      <a:pt x="999" y="1408"/>
                      <a:pt x="957" y="1072"/>
                    </a:cubicBezTo>
                    <a:lnTo>
                      <a:pt x="84" y="1240"/>
                    </a:lnTo>
                    <a:cubicBezTo>
                      <a:pt x="126" y="1524"/>
                      <a:pt x="336" y="1829"/>
                      <a:pt x="663" y="2092"/>
                    </a:cubicBezTo>
                    <a:lnTo>
                      <a:pt x="0" y="2470"/>
                    </a:lnTo>
                    <a:lnTo>
                      <a:pt x="568" y="2795"/>
                    </a:lnTo>
                    <a:lnTo>
                      <a:pt x="1209" y="2428"/>
                    </a:lnTo>
                    <a:cubicBezTo>
                      <a:pt x="1546" y="2582"/>
                      <a:pt x="1911" y="2671"/>
                      <a:pt x="2259" y="2671"/>
                    </a:cubicBezTo>
                    <a:cubicBezTo>
                      <a:pt x="2550" y="2671"/>
                      <a:pt x="2829" y="2609"/>
                      <a:pt x="3068" y="2470"/>
                    </a:cubicBezTo>
                    <a:cubicBezTo>
                      <a:pt x="4140" y="1840"/>
                      <a:pt x="2270" y="1104"/>
                      <a:pt x="2785" y="810"/>
                    </a:cubicBezTo>
                    <a:cubicBezTo>
                      <a:pt x="2842" y="778"/>
                      <a:pt x="2906" y="762"/>
                      <a:pt x="2975" y="762"/>
                    </a:cubicBezTo>
                    <a:cubicBezTo>
                      <a:pt x="3085" y="762"/>
                      <a:pt x="3208" y="802"/>
                      <a:pt x="3331" y="873"/>
                    </a:cubicBezTo>
                    <a:cubicBezTo>
                      <a:pt x="3573" y="1009"/>
                      <a:pt x="3846" y="1314"/>
                      <a:pt x="3972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1001;p53">
                <a:extLst>
                  <a:ext uri="{FF2B5EF4-FFF2-40B4-BE49-F238E27FC236}">
                    <a16:creationId xmlns:a16="http://schemas.microsoft.com/office/drawing/2014/main" id="{4D08768F-F784-453E-92BF-1D307CAAB415}"/>
                  </a:ext>
                </a:extLst>
              </p:cNvPr>
              <p:cNvSpPr/>
              <p:nvPr/>
            </p:nvSpPr>
            <p:spPr>
              <a:xfrm>
                <a:off x="2370377" y="3442771"/>
                <a:ext cx="582562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48" extrusionOk="0">
                    <a:moveTo>
                      <a:pt x="12" y="1"/>
                    </a:moveTo>
                    <a:lnTo>
                      <a:pt x="1" y="1556"/>
                    </a:lnTo>
                    <a:cubicBezTo>
                      <a:pt x="1" y="2522"/>
                      <a:pt x="642" y="3499"/>
                      <a:pt x="1924" y="4245"/>
                    </a:cubicBezTo>
                    <a:cubicBezTo>
                      <a:pt x="3198" y="4980"/>
                      <a:pt x="4865" y="5347"/>
                      <a:pt x="6529" y="5347"/>
                    </a:cubicBezTo>
                    <a:cubicBezTo>
                      <a:pt x="8200" y="5347"/>
                      <a:pt x="9870" y="4977"/>
                      <a:pt x="11138" y="4235"/>
                    </a:cubicBezTo>
                    <a:cubicBezTo>
                      <a:pt x="12399" y="3510"/>
                      <a:pt x="13029" y="2543"/>
                      <a:pt x="13029" y="1587"/>
                    </a:cubicBezTo>
                    <a:lnTo>
                      <a:pt x="13040" y="43"/>
                    </a:lnTo>
                    <a:cubicBezTo>
                      <a:pt x="10960" y="43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1002;p53">
                <a:extLst>
                  <a:ext uri="{FF2B5EF4-FFF2-40B4-BE49-F238E27FC236}">
                    <a16:creationId xmlns:a16="http://schemas.microsoft.com/office/drawing/2014/main" id="{70064CBD-3FD3-478D-99C1-29E65771E4E5}"/>
                  </a:ext>
                </a:extLst>
              </p:cNvPr>
              <p:cNvSpPr/>
              <p:nvPr/>
            </p:nvSpPr>
            <p:spPr>
              <a:xfrm>
                <a:off x="2342231" y="3275192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9"/>
                      <a:pt x="2533" y="1104"/>
                    </a:cubicBezTo>
                    <a:cubicBezTo>
                      <a:pt x="0" y="2575"/>
                      <a:pt x="11" y="4971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1"/>
                      <a:pt x="14300" y="2575"/>
                      <a:pt x="11747" y="1104"/>
                    </a:cubicBezTo>
                    <a:cubicBezTo>
                      <a:pt x="10470" y="369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1003;p53">
                <a:extLst>
                  <a:ext uri="{FF2B5EF4-FFF2-40B4-BE49-F238E27FC236}">
                    <a16:creationId xmlns:a16="http://schemas.microsoft.com/office/drawing/2014/main" id="{4AE83A93-4D85-48ED-967A-39848A0BE2BC}"/>
                  </a:ext>
                </a:extLst>
              </p:cNvPr>
              <p:cNvSpPr/>
              <p:nvPr/>
            </p:nvSpPr>
            <p:spPr>
              <a:xfrm>
                <a:off x="2433772" y="3314640"/>
                <a:ext cx="456266" cy="142737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5" extrusionOk="0">
                    <a:moveTo>
                      <a:pt x="5087" y="0"/>
                    </a:moveTo>
                    <a:cubicBezTo>
                      <a:pt x="3812" y="0"/>
                      <a:pt x="2538" y="284"/>
                      <a:pt x="1566" y="851"/>
                    </a:cubicBezTo>
                    <a:cubicBezTo>
                      <a:pt x="473" y="1482"/>
                      <a:pt x="0" y="2343"/>
                      <a:pt x="148" y="3184"/>
                    </a:cubicBezTo>
                    <a:cubicBezTo>
                      <a:pt x="253" y="2543"/>
                      <a:pt x="725" y="1923"/>
                      <a:pt x="1566" y="1440"/>
                    </a:cubicBezTo>
                    <a:cubicBezTo>
                      <a:pt x="2538" y="877"/>
                      <a:pt x="3812" y="596"/>
                      <a:pt x="5087" y="596"/>
                    </a:cubicBezTo>
                    <a:cubicBezTo>
                      <a:pt x="6362" y="596"/>
                      <a:pt x="7639" y="877"/>
                      <a:pt x="8616" y="1440"/>
                    </a:cubicBezTo>
                    <a:cubicBezTo>
                      <a:pt x="9467" y="1933"/>
                      <a:pt x="9950" y="2554"/>
                      <a:pt x="10066" y="3194"/>
                    </a:cubicBezTo>
                    <a:cubicBezTo>
                      <a:pt x="10213" y="2364"/>
                      <a:pt x="9730" y="1492"/>
                      <a:pt x="8616" y="851"/>
                    </a:cubicBezTo>
                    <a:cubicBezTo>
                      <a:pt x="7639" y="284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1004;p53">
                <a:extLst>
                  <a:ext uri="{FF2B5EF4-FFF2-40B4-BE49-F238E27FC236}">
                    <a16:creationId xmlns:a16="http://schemas.microsoft.com/office/drawing/2014/main" id="{279F1F2B-5B07-4522-B9D2-011155CE9C46}"/>
                  </a:ext>
                </a:extLst>
              </p:cNvPr>
              <p:cNvSpPr/>
              <p:nvPr/>
            </p:nvSpPr>
            <p:spPr>
              <a:xfrm>
                <a:off x="2440340" y="3341267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0" y="0"/>
                    </a:moveTo>
                    <a:cubicBezTo>
                      <a:pt x="3665" y="0"/>
                      <a:pt x="2391" y="281"/>
                      <a:pt x="1419" y="844"/>
                    </a:cubicBezTo>
                    <a:cubicBezTo>
                      <a:pt x="578" y="1327"/>
                      <a:pt x="106" y="1947"/>
                      <a:pt x="1" y="2588"/>
                    </a:cubicBezTo>
                    <a:cubicBezTo>
                      <a:pt x="106" y="3228"/>
                      <a:pt x="589" y="3849"/>
                      <a:pt x="1440" y="4332"/>
                    </a:cubicBezTo>
                    <a:cubicBezTo>
                      <a:pt x="2417" y="4899"/>
                      <a:pt x="3696" y="5183"/>
                      <a:pt x="4973" y="5183"/>
                    </a:cubicBezTo>
                    <a:cubicBezTo>
                      <a:pt x="6249" y="5183"/>
                      <a:pt x="7523" y="4899"/>
                      <a:pt x="8490" y="4332"/>
                    </a:cubicBezTo>
                    <a:cubicBezTo>
                      <a:pt x="9331" y="3849"/>
                      <a:pt x="9803" y="3239"/>
                      <a:pt x="9919" y="2598"/>
                    </a:cubicBezTo>
                    <a:cubicBezTo>
                      <a:pt x="9803" y="1958"/>
                      <a:pt x="9320" y="1337"/>
                      <a:pt x="8469" y="844"/>
                    </a:cubicBezTo>
                    <a:cubicBezTo>
                      <a:pt x="7492" y="281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1005;p53">
                <a:extLst>
                  <a:ext uri="{FF2B5EF4-FFF2-40B4-BE49-F238E27FC236}">
                    <a16:creationId xmlns:a16="http://schemas.microsoft.com/office/drawing/2014/main" id="{8B657BC5-EDB3-48CC-8D21-EB073674B804}"/>
                  </a:ext>
                </a:extLst>
              </p:cNvPr>
              <p:cNvSpPr/>
              <p:nvPr/>
            </p:nvSpPr>
            <p:spPr>
              <a:xfrm>
                <a:off x="2433772" y="3301952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8"/>
                    </a:moveTo>
                    <a:cubicBezTo>
                      <a:pt x="10213" y="2648"/>
                      <a:pt x="9730" y="1776"/>
                      <a:pt x="8616" y="1135"/>
                    </a:cubicBezTo>
                    <a:cubicBezTo>
                      <a:pt x="6662" y="1"/>
                      <a:pt x="3510" y="1"/>
                      <a:pt x="1566" y="1135"/>
                    </a:cubicBezTo>
                    <a:cubicBezTo>
                      <a:pt x="473" y="1766"/>
                      <a:pt x="0" y="2627"/>
                      <a:pt x="148" y="3468"/>
                    </a:cubicBezTo>
                    <a:cubicBezTo>
                      <a:pt x="253" y="4108"/>
                      <a:pt x="736" y="4729"/>
                      <a:pt x="1587" y="5212"/>
                    </a:cubicBezTo>
                    <a:cubicBezTo>
                      <a:pt x="3541" y="6347"/>
                      <a:pt x="6704" y="6347"/>
                      <a:pt x="8637" y="5212"/>
                    </a:cubicBezTo>
                    <a:cubicBezTo>
                      <a:pt x="9478" y="4729"/>
                      <a:pt x="9950" y="4119"/>
                      <a:pt x="10066" y="3478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1006;p53">
                <a:extLst>
                  <a:ext uri="{FF2B5EF4-FFF2-40B4-BE49-F238E27FC236}">
                    <a16:creationId xmlns:a16="http://schemas.microsoft.com/office/drawing/2014/main" id="{E953EF08-C54C-4A6B-B5D9-E4E313AAA03B}"/>
                  </a:ext>
                </a:extLst>
              </p:cNvPr>
              <p:cNvSpPr/>
              <p:nvPr/>
            </p:nvSpPr>
            <p:spPr>
              <a:xfrm>
                <a:off x="2440340" y="3328713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79"/>
                    </a:lnTo>
                    <a:cubicBezTo>
                      <a:pt x="9803" y="2239"/>
                      <a:pt x="9320" y="1618"/>
                      <a:pt x="8469" y="1125"/>
                    </a:cubicBezTo>
                    <a:cubicBezTo>
                      <a:pt x="6515" y="0"/>
                      <a:pt x="3363" y="0"/>
                      <a:pt x="1419" y="1125"/>
                    </a:cubicBezTo>
                    <a:cubicBezTo>
                      <a:pt x="578" y="1608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1007;p53">
                <a:extLst>
                  <a:ext uri="{FF2B5EF4-FFF2-40B4-BE49-F238E27FC236}">
                    <a16:creationId xmlns:a16="http://schemas.microsoft.com/office/drawing/2014/main" id="{65F7585B-1FE3-4DB9-B75D-E247F32AF56E}"/>
                  </a:ext>
                </a:extLst>
              </p:cNvPr>
              <p:cNvSpPr/>
              <p:nvPr/>
            </p:nvSpPr>
            <p:spPr>
              <a:xfrm>
                <a:off x="2553459" y="338831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31" y="179"/>
                      <a:pt x="2154" y="245"/>
                      <a:pt x="1923" y="379"/>
                    </a:cubicBezTo>
                    <a:cubicBezTo>
                      <a:pt x="873" y="989"/>
                      <a:pt x="2764" y="1713"/>
                      <a:pt x="2239" y="2018"/>
                    </a:cubicBezTo>
                    <a:cubicBezTo>
                      <a:pt x="2170" y="2059"/>
                      <a:pt x="2094" y="2077"/>
                      <a:pt x="2012" y="2077"/>
                    </a:cubicBezTo>
                    <a:cubicBezTo>
                      <a:pt x="1881" y="2077"/>
                      <a:pt x="1736" y="2029"/>
                      <a:pt x="1587" y="1944"/>
                    </a:cubicBezTo>
                    <a:cubicBezTo>
                      <a:pt x="1272" y="1766"/>
                      <a:pt x="999" y="1398"/>
                      <a:pt x="957" y="1062"/>
                    </a:cubicBezTo>
                    <a:lnTo>
                      <a:pt x="84" y="1230"/>
                    </a:lnTo>
                    <a:cubicBezTo>
                      <a:pt x="126" y="1524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8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8"/>
                      <a:pt x="3068" y="2460"/>
                    </a:cubicBezTo>
                    <a:cubicBezTo>
                      <a:pt x="4140" y="1839"/>
                      <a:pt x="2270" y="1094"/>
                      <a:pt x="2785" y="799"/>
                    </a:cubicBezTo>
                    <a:cubicBezTo>
                      <a:pt x="2842" y="767"/>
                      <a:pt x="2906" y="752"/>
                      <a:pt x="2975" y="752"/>
                    </a:cubicBezTo>
                    <a:cubicBezTo>
                      <a:pt x="3085" y="752"/>
                      <a:pt x="3208" y="791"/>
                      <a:pt x="3331" y="863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19"/>
                    </a:lnTo>
                    <a:cubicBezTo>
                      <a:pt x="4760" y="1167"/>
                      <a:pt x="4529" y="905"/>
                      <a:pt x="4214" y="673"/>
                    </a:cubicBezTo>
                    <a:lnTo>
                      <a:pt x="4812" y="316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1008;p53">
                <a:extLst>
                  <a:ext uri="{FF2B5EF4-FFF2-40B4-BE49-F238E27FC236}">
                    <a16:creationId xmlns:a16="http://schemas.microsoft.com/office/drawing/2014/main" id="{EE4F4851-3380-4DEC-B804-1433C7C66EB7}"/>
                  </a:ext>
                </a:extLst>
              </p:cNvPr>
              <p:cNvSpPr/>
              <p:nvPr/>
            </p:nvSpPr>
            <p:spPr>
              <a:xfrm>
                <a:off x="2845909" y="3855353"/>
                <a:ext cx="582071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8" extrusionOk="0">
                    <a:moveTo>
                      <a:pt x="0" y="1"/>
                    </a:moveTo>
                    <a:lnTo>
                      <a:pt x="0" y="1556"/>
                    </a:lnTo>
                    <a:cubicBezTo>
                      <a:pt x="0" y="2522"/>
                      <a:pt x="641" y="3500"/>
                      <a:pt x="1923" y="4245"/>
                    </a:cubicBezTo>
                    <a:cubicBezTo>
                      <a:pt x="3197" y="4980"/>
                      <a:pt x="4862" y="5347"/>
                      <a:pt x="6526" y="5347"/>
                    </a:cubicBezTo>
                    <a:cubicBezTo>
                      <a:pt x="8195" y="5347"/>
                      <a:pt x="9864" y="4977"/>
                      <a:pt x="11137" y="4235"/>
                    </a:cubicBezTo>
                    <a:cubicBezTo>
                      <a:pt x="12398" y="3510"/>
                      <a:pt x="13029" y="2554"/>
                      <a:pt x="13029" y="1588"/>
                    </a:cubicBezTo>
                    <a:lnTo>
                      <a:pt x="13029" y="43"/>
                    </a:lnTo>
                    <a:cubicBezTo>
                      <a:pt x="10958" y="4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1009;p53">
                <a:extLst>
                  <a:ext uri="{FF2B5EF4-FFF2-40B4-BE49-F238E27FC236}">
                    <a16:creationId xmlns:a16="http://schemas.microsoft.com/office/drawing/2014/main" id="{1C9AE15F-F156-43E0-9EFA-6C615CE0355B}"/>
                  </a:ext>
                </a:extLst>
              </p:cNvPr>
              <p:cNvSpPr/>
              <p:nvPr/>
            </p:nvSpPr>
            <p:spPr>
              <a:xfrm>
                <a:off x="2817271" y="368777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75"/>
                      <a:pt x="21" y="4971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1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1010;p53">
                <a:extLst>
                  <a:ext uri="{FF2B5EF4-FFF2-40B4-BE49-F238E27FC236}">
                    <a16:creationId xmlns:a16="http://schemas.microsoft.com/office/drawing/2014/main" id="{B42AE8AA-3891-453D-A624-33F12020A164}"/>
                  </a:ext>
                </a:extLst>
              </p:cNvPr>
              <p:cNvSpPr/>
              <p:nvPr/>
            </p:nvSpPr>
            <p:spPr>
              <a:xfrm>
                <a:off x="2908812" y="3727401"/>
                <a:ext cx="456713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1" extrusionOk="0">
                    <a:moveTo>
                      <a:pt x="5102" y="0"/>
                    </a:moveTo>
                    <a:cubicBezTo>
                      <a:pt x="3823" y="0"/>
                      <a:pt x="2545" y="284"/>
                      <a:pt x="1576" y="847"/>
                    </a:cubicBezTo>
                    <a:cubicBezTo>
                      <a:pt x="473" y="1478"/>
                      <a:pt x="0" y="2339"/>
                      <a:pt x="147" y="3180"/>
                    </a:cubicBezTo>
                    <a:cubicBezTo>
                      <a:pt x="263" y="2539"/>
                      <a:pt x="736" y="1930"/>
                      <a:pt x="1576" y="1436"/>
                    </a:cubicBezTo>
                    <a:cubicBezTo>
                      <a:pt x="2543" y="874"/>
                      <a:pt x="3817" y="593"/>
                      <a:pt x="5093" y="593"/>
                    </a:cubicBezTo>
                    <a:cubicBezTo>
                      <a:pt x="6370" y="593"/>
                      <a:pt x="7649" y="874"/>
                      <a:pt x="8626" y="1436"/>
                    </a:cubicBezTo>
                    <a:cubicBezTo>
                      <a:pt x="9477" y="1930"/>
                      <a:pt x="9961" y="2550"/>
                      <a:pt x="10066" y="3191"/>
                    </a:cubicBezTo>
                    <a:cubicBezTo>
                      <a:pt x="10223" y="2360"/>
                      <a:pt x="9740" y="1489"/>
                      <a:pt x="8626" y="847"/>
                    </a:cubicBezTo>
                    <a:cubicBezTo>
                      <a:pt x="7651" y="281"/>
                      <a:pt x="6376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1011;p53">
                <a:extLst>
                  <a:ext uri="{FF2B5EF4-FFF2-40B4-BE49-F238E27FC236}">
                    <a16:creationId xmlns:a16="http://schemas.microsoft.com/office/drawing/2014/main" id="{B7C23A05-7177-4B46-A3A8-A42B2ECAC793}"/>
                  </a:ext>
                </a:extLst>
              </p:cNvPr>
              <p:cNvSpPr/>
              <p:nvPr/>
            </p:nvSpPr>
            <p:spPr>
              <a:xfrm>
                <a:off x="2915380" y="375384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38"/>
                      <a:pt x="116" y="1947"/>
                      <a:pt x="0" y="2588"/>
                    </a:cubicBezTo>
                    <a:cubicBezTo>
                      <a:pt x="116" y="3229"/>
                      <a:pt x="599" y="3849"/>
                      <a:pt x="1450" y="4343"/>
                    </a:cubicBezTo>
                    <a:cubicBezTo>
                      <a:pt x="2427" y="4905"/>
                      <a:pt x="3704" y="5186"/>
                      <a:pt x="4979" y="5186"/>
                    </a:cubicBezTo>
                    <a:cubicBezTo>
                      <a:pt x="6254" y="5186"/>
                      <a:pt x="7528" y="4905"/>
                      <a:pt x="8500" y="4343"/>
                    </a:cubicBezTo>
                    <a:cubicBezTo>
                      <a:pt x="9340" y="3849"/>
                      <a:pt x="9814" y="3239"/>
                      <a:pt x="9919" y="2599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1012;p53">
                <a:extLst>
                  <a:ext uri="{FF2B5EF4-FFF2-40B4-BE49-F238E27FC236}">
                    <a16:creationId xmlns:a16="http://schemas.microsoft.com/office/drawing/2014/main" id="{11CDE413-1122-4C47-BDEB-FE6053D92662}"/>
                  </a:ext>
                </a:extLst>
              </p:cNvPr>
              <p:cNvSpPr/>
              <p:nvPr/>
            </p:nvSpPr>
            <p:spPr>
              <a:xfrm>
                <a:off x="2908812" y="371453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9"/>
                    </a:moveTo>
                    <a:cubicBezTo>
                      <a:pt x="10223" y="2648"/>
                      <a:pt x="9740" y="1777"/>
                      <a:pt x="8626" y="1135"/>
                    </a:cubicBezTo>
                    <a:cubicBezTo>
                      <a:pt x="6672" y="1"/>
                      <a:pt x="3510" y="12"/>
                      <a:pt x="1576" y="1135"/>
                    </a:cubicBezTo>
                    <a:cubicBezTo>
                      <a:pt x="473" y="1766"/>
                      <a:pt x="0" y="2627"/>
                      <a:pt x="147" y="3468"/>
                    </a:cubicBezTo>
                    <a:cubicBezTo>
                      <a:pt x="263" y="4109"/>
                      <a:pt x="746" y="4729"/>
                      <a:pt x="1597" y="5223"/>
                    </a:cubicBezTo>
                    <a:cubicBezTo>
                      <a:pt x="3552" y="6347"/>
                      <a:pt x="6704" y="6347"/>
                      <a:pt x="8647" y="5223"/>
                    </a:cubicBezTo>
                    <a:cubicBezTo>
                      <a:pt x="9487" y="4729"/>
                      <a:pt x="9961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1013;p53">
                <a:extLst>
                  <a:ext uri="{FF2B5EF4-FFF2-40B4-BE49-F238E27FC236}">
                    <a16:creationId xmlns:a16="http://schemas.microsoft.com/office/drawing/2014/main" id="{538E9D95-2861-4ABD-90DA-6A0B189D5152}"/>
                  </a:ext>
                </a:extLst>
              </p:cNvPr>
              <p:cNvSpPr/>
              <p:nvPr/>
            </p:nvSpPr>
            <p:spPr>
              <a:xfrm>
                <a:off x="2915380" y="3741340"/>
                <a:ext cx="443578" cy="129066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89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18"/>
                      <a:pt x="116" y="2227"/>
                      <a:pt x="0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Google Shape;1014;p53">
                <a:extLst>
                  <a:ext uri="{FF2B5EF4-FFF2-40B4-BE49-F238E27FC236}">
                    <a16:creationId xmlns:a16="http://schemas.microsoft.com/office/drawing/2014/main" id="{5D3FA773-BCE4-4B24-B2D8-3F1AFFBE7504}"/>
                  </a:ext>
                </a:extLst>
              </p:cNvPr>
              <p:cNvSpPr/>
              <p:nvPr/>
            </p:nvSpPr>
            <p:spPr>
              <a:xfrm>
                <a:off x="3028946" y="3800893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29" y="180"/>
                      <a:pt x="2149" y="245"/>
                      <a:pt x="1913" y="379"/>
                    </a:cubicBezTo>
                    <a:cubicBezTo>
                      <a:pt x="863" y="989"/>
                      <a:pt x="2754" y="1714"/>
                      <a:pt x="2228" y="2018"/>
                    </a:cubicBezTo>
                    <a:cubicBezTo>
                      <a:pt x="2164" y="2059"/>
                      <a:pt x="2089" y="2077"/>
                      <a:pt x="2007" y="2077"/>
                    </a:cubicBezTo>
                    <a:cubicBezTo>
                      <a:pt x="1876" y="2077"/>
                      <a:pt x="1730" y="2029"/>
                      <a:pt x="1587" y="1945"/>
                    </a:cubicBezTo>
                    <a:cubicBezTo>
                      <a:pt x="1272" y="1766"/>
                      <a:pt x="989" y="1399"/>
                      <a:pt x="947" y="1073"/>
                    </a:cubicBezTo>
                    <a:lnTo>
                      <a:pt x="74" y="1231"/>
                    </a:lnTo>
                    <a:cubicBezTo>
                      <a:pt x="127" y="1525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8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8" y="2661"/>
                      <a:pt x="2829" y="2599"/>
                      <a:pt x="3069" y="2460"/>
                    </a:cubicBezTo>
                    <a:cubicBezTo>
                      <a:pt x="4141" y="1840"/>
                      <a:pt x="2270" y="109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3"/>
                    </a:cubicBezTo>
                    <a:cubicBezTo>
                      <a:pt x="3573" y="1000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5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Google Shape;1015;p53">
                <a:extLst>
                  <a:ext uri="{FF2B5EF4-FFF2-40B4-BE49-F238E27FC236}">
                    <a16:creationId xmlns:a16="http://schemas.microsoft.com/office/drawing/2014/main" id="{0E880105-94F9-4C7F-B155-01A934047293}"/>
                  </a:ext>
                </a:extLst>
              </p:cNvPr>
              <p:cNvSpPr/>
              <p:nvPr/>
            </p:nvSpPr>
            <p:spPr>
              <a:xfrm>
                <a:off x="2845909" y="3757289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88"/>
                      <a:pt x="1923" y="4234"/>
                    </a:cubicBezTo>
                    <a:cubicBezTo>
                      <a:pt x="3199" y="4970"/>
                      <a:pt x="4867" y="5337"/>
                      <a:pt x="6534" y="5337"/>
                    </a:cubicBezTo>
                    <a:cubicBezTo>
                      <a:pt x="8201" y="5337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Google Shape;1016;p53">
                <a:extLst>
                  <a:ext uri="{FF2B5EF4-FFF2-40B4-BE49-F238E27FC236}">
                    <a16:creationId xmlns:a16="http://schemas.microsoft.com/office/drawing/2014/main" id="{D57FD6CA-0EF2-46A0-B48A-B68B59B12734}"/>
                  </a:ext>
                </a:extLst>
              </p:cNvPr>
              <p:cNvSpPr/>
              <p:nvPr/>
            </p:nvSpPr>
            <p:spPr>
              <a:xfrm>
                <a:off x="2817271" y="3589352"/>
                <a:ext cx="639344" cy="337341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1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2"/>
                      <a:pt x="21" y="4967"/>
                      <a:pt x="2575" y="6449"/>
                    </a:cubicBezTo>
                    <a:cubicBezTo>
                      <a:pt x="3844" y="7183"/>
                      <a:pt x="5508" y="7551"/>
                      <a:pt x="7171" y="7551"/>
                    </a:cubicBezTo>
                    <a:cubicBezTo>
                      <a:pt x="8841" y="7551"/>
                      <a:pt x="10510" y="7180"/>
                      <a:pt x="11778" y="6438"/>
                    </a:cubicBezTo>
                    <a:cubicBezTo>
                      <a:pt x="14310" y="4967"/>
                      <a:pt x="14300" y="2582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1017;p53">
                <a:extLst>
                  <a:ext uri="{FF2B5EF4-FFF2-40B4-BE49-F238E27FC236}">
                    <a16:creationId xmlns:a16="http://schemas.microsoft.com/office/drawing/2014/main" id="{285E65A5-9EE5-4A16-8085-185A6BF323D1}"/>
                  </a:ext>
                </a:extLst>
              </p:cNvPr>
              <p:cNvSpPr/>
              <p:nvPr/>
            </p:nvSpPr>
            <p:spPr>
              <a:xfrm>
                <a:off x="2908812" y="3629025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6"/>
                      <a:pt x="9961" y="2556"/>
                      <a:pt x="10066" y="3197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1018;p53">
                <a:extLst>
                  <a:ext uri="{FF2B5EF4-FFF2-40B4-BE49-F238E27FC236}">
                    <a16:creationId xmlns:a16="http://schemas.microsoft.com/office/drawing/2014/main" id="{A743F468-3E99-4EC7-8B84-BCE72F367E78}"/>
                  </a:ext>
                </a:extLst>
              </p:cNvPr>
              <p:cNvSpPr/>
              <p:nvPr/>
            </p:nvSpPr>
            <p:spPr>
              <a:xfrm>
                <a:off x="2915380" y="3655428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4"/>
                      <a:pt x="0" y="2585"/>
                    </a:cubicBezTo>
                    <a:cubicBezTo>
                      <a:pt x="116" y="3226"/>
                      <a:pt x="599" y="3845"/>
                      <a:pt x="1450" y="4340"/>
                    </a:cubicBezTo>
                    <a:cubicBezTo>
                      <a:pt x="2427" y="4901"/>
                      <a:pt x="3704" y="5182"/>
                      <a:pt x="4979" y="5182"/>
                    </a:cubicBezTo>
                    <a:cubicBezTo>
                      <a:pt x="6254" y="5182"/>
                      <a:pt x="7528" y="4901"/>
                      <a:pt x="8500" y="4340"/>
                    </a:cubicBezTo>
                    <a:cubicBezTo>
                      <a:pt x="9340" y="3856"/>
                      <a:pt x="9814" y="3236"/>
                      <a:pt x="9919" y="2606"/>
                    </a:cubicBezTo>
                    <a:cubicBezTo>
                      <a:pt x="9814" y="1965"/>
                      <a:pt x="9330" y="1345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1019;p53">
                <a:extLst>
                  <a:ext uri="{FF2B5EF4-FFF2-40B4-BE49-F238E27FC236}">
                    <a16:creationId xmlns:a16="http://schemas.microsoft.com/office/drawing/2014/main" id="{903F65FA-93F5-44BE-86F3-AF800C53DAD6}"/>
                  </a:ext>
                </a:extLst>
              </p:cNvPr>
              <p:cNvSpPr/>
              <p:nvPr/>
            </p:nvSpPr>
            <p:spPr>
              <a:xfrm>
                <a:off x="2908812" y="3616471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78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17"/>
                      <a:pt x="1597" y="5212"/>
                    </a:cubicBezTo>
                    <a:cubicBezTo>
                      <a:pt x="3552" y="6335"/>
                      <a:pt x="6704" y="6335"/>
                      <a:pt x="8647" y="5212"/>
                    </a:cubicBezTo>
                    <a:cubicBezTo>
                      <a:pt x="9487" y="4728"/>
                      <a:pt x="9961" y="4108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1020;p53">
                <a:extLst>
                  <a:ext uri="{FF2B5EF4-FFF2-40B4-BE49-F238E27FC236}">
                    <a16:creationId xmlns:a16="http://schemas.microsoft.com/office/drawing/2014/main" id="{92D7A7F8-A0FC-4C98-8054-5EA323E90162}"/>
                  </a:ext>
                </a:extLst>
              </p:cNvPr>
              <p:cNvSpPr/>
              <p:nvPr/>
            </p:nvSpPr>
            <p:spPr>
              <a:xfrm>
                <a:off x="2915380" y="3642740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0"/>
                    </a:moveTo>
                    <a:cubicBezTo>
                      <a:pt x="9929" y="2890"/>
                      <a:pt x="9929" y="2890"/>
                      <a:pt x="9919" y="2890"/>
                    </a:cubicBezTo>
                    <a:cubicBezTo>
                      <a:pt x="9814" y="2249"/>
                      <a:pt x="9330" y="1629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1021;p53">
                <a:extLst>
                  <a:ext uri="{FF2B5EF4-FFF2-40B4-BE49-F238E27FC236}">
                    <a16:creationId xmlns:a16="http://schemas.microsoft.com/office/drawing/2014/main" id="{6C9D85F1-1308-488C-9F1D-7E1F2DF1C77A}"/>
                  </a:ext>
                </a:extLst>
              </p:cNvPr>
              <p:cNvSpPr/>
              <p:nvPr/>
            </p:nvSpPr>
            <p:spPr>
              <a:xfrm>
                <a:off x="3028946" y="3702338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5" y="768"/>
                      <a:pt x="2895" y="754"/>
                      <a:pt x="2961" y="754"/>
                    </a:cubicBezTo>
                    <a:cubicBezTo>
                      <a:pt x="3075" y="754"/>
                      <a:pt x="3205" y="796"/>
                      <a:pt x="3331" y="862"/>
                    </a:cubicBezTo>
                    <a:cubicBezTo>
                      <a:pt x="3573" y="1009"/>
                      <a:pt x="3836" y="1314"/>
                      <a:pt x="3973" y="1598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232" name="Picture 2" descr="Count-down Timers |">
            <a:extLst>
              <a:ext uri="{FF2B5EF4-FFF2-40B4-BE49-F238E27FC236}">
                <a16:creationId xmlns:a16="http://schemas.microsoft.com/office/drawing/2014/main" id="{F9114FC7-C35E-4C0C-BCCA-8B8724A46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4" y="5631343"/>
            <a:ext cx="2286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" name="رسم 232" descr="مشاركة">
            <a:hlinkClick r:id="rId5" action="ppaction://hlinksldjump"/>
            <a:extLst>
              <a:ext uri="{FF2B5EF4-FFF2-40B4-BE49-F238E27FC236}">
                <a16:creationId xmlns:a16="http://schemas.microsoft.com/office/drawing/2014/main" id="{015D8969-EDE2-43AB-B8F4-86D1EF018A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84327" y="517414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58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793;p53">
            <a:extLst>
              <a:ext uri="{FF2B5EF4-FFF2-40B4-BE49-F238E27FC236}">
                <a16:creationId xmlns:a16="http://schemas.microsoft.com/office/drawing/2014/main" id="{87319838-3BD0-483E-8D13-15AF01A28FE5}"/>
              </a:ext>
            </a:extLst>
          </p:cNvPr>
          <p:cNvGrpSpPr/>
          <p:nvPr/>
        </p:nvGrpSpPr>
        <p:grpSpPr>
          <a:xfrm>
            <a:off x="-2415" y="817153"/>
            <a:ext cx="3166946" cy="2263698"/>
            <a:chOff x="720023" y="1118374"/>
            <a:chExt cx="3217179" cy="2906760"/>
          </a:xfrm>
        </p:grpSpPr>
        <p:grpSp>
          <p:nvGrpSpPr>
            <p:cNvPr id="4" name="Google Shape;794;p53">
              <a:extLst>
                <a:ext uri="{FF2B5EF4-FFF2-40B4-BE49-F238E27FC236}">
                  <a16:creationId xmlns:a16="http://schemas.microsoft.com/office/drawing/2014/main" id="{F33F3E2B-C3BE-4E85-A476-3800034D1FA5}"/>
                </a:ext>
              </a:extLst>
            </p:cNvPr>
            <p:cNvGrpSpPr/>
            <p:nvPr/>
          </p:nvGrpSpPr>
          <p:grpSpPr>
            <a:xfrm>
              <a:off x="720023" y="1118374"/>
              <a:ext cx="2459727" cy="2108357"/>
              <a:chOff x="1187043" y="662769"/>
              <a:chExt cx="2921985" cy="2504582"/>
            </a:xfrm>
          </p:grpSpPr>
          <p:sp>
            <p:nvSpPr>
              <p:cNvPr id="222" name="Google Shape;795;p53">
                <a:extLst>
                  <a:ext uri="{FF2B5EF4-FFF2-40B4-BE49-F238E27FC236}">
                    <a16:creationId xmlns:a16="http://schemas.microsoft.com/office/drawing/2014/main" id="{FAC75D5C-39BD-4C50-9F39-8DBA271FF839}"/>
                  </a:ext>
                </a:extLst>
              </p:cNvPr>
              <p:cNvSpPr/>
              <p:nvPr/>
            </p:nvSpPr>
            <p:spPr>
              <a:xfrm>
                <a:off x="1930095" y="662769"/>
                <a:ext cx="2178934" cy="2500683"/>
              </a:xfrm>
              <a:custGeom>
                <a:avLst/>
                <a:gdLst/>
                <a:ahLst/>
                <a:cxnLst/>
                <a:rect l="l" t="t" r="r" b="b"/>
                <a:pathLst>
                  <a:path w="48773" h="55975" extrusionOk="0">
                    <a:moveTo>
                      <a:pt x="24489" y="0"/>
                    </a:moveTo>
                    <a:cubicBezTo>
                      <a:pt x="24370" y="0"/>
                      <a:pt x="24261" y="27"/>
                      <a:pt x="24166" y="79"/>
                    </a:cubicBezTo>
                    <a:cubicBezTo>
                      <a:pt x="16108" y="4765"/>
                      <a:pt x="8059" y="9441"/>
                      <a:pt x="0" y="14127"/>
                    </a:cubicBezTo>
                    <a:cubicBezTo>
                      <a:pt x="400" y="15009"/>
                      <a:pt x="23767" y="55040"/>
                      <a:pt x="24240" y="55975"/>
                    </a:cubicBezTo>
                    <a:cubicBezTo>
                      <a:pt x="32298" y="51289"/>
                      <a:pt x="40357" y="46614"/>
                      <a:pt x="48415" y="41928"/>
                    </a:cubicBezTo>
                    <a:cubicBezTo>
                      <a:pt x="48636" y="41802"/>
                      <a:pt x="48772" y="41518"/>
                      <a:pt x="48772" y="41129"/>
                    </a:cubicBezTo>
                    <a:lnTo>
                      <a:pt x="48772" y="15304"/>
                    </a:lnTo>
                    <a:cubicBezTo>
                      <a:pt x="48772" y="14505"/>
                      <a:pt x="48216" y="13549"/>
                      <a:pt x="47533" y="13149"/>
                    </a:cubicBezTo>
                    <a:lnTo>
                      <a:pt x="25059" y="174"/>
                    </a:lnTo>
                    <a:cubicBezTo>
                      <a:pt x="24855" y="56"/>
                      <a:pt x="24661" y="0"/>
                      <a:pt x="24489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Google Shape;796;p53">
                <a:extLst>
                  <a:ext uri="{FF2B5EF4-FFF2-40B4-BE49-F238E27FC236}">
                    <a16:creationId xmlns:a16="http://schemas.microsoft.com/office/drawing/2014/main" id="{DDDF941E-4F63-4872-9854-B1D464D822C6}"/>
                  </a:ext>
                </a:extLst>
              </p:cNvPr>
              <p:cNvSpPr/>
              <p:nvPr/>
            </p:nvSpPr>
            <p:spPr>
              <a:xfrm>
                <a:off x="3446265" y="1856420"/>
                <a:ext cx="424859" cy="765640"/>
              </a:xfrm>
              <a:custGeom>
                <a:avLst/>
                <a:gdLst/>
                <a:ahLst/>
                <a:cxnLst/>
                <a:rect l="l" t="t" r="r" b="b"/>
                <a:pathLst>
                  <a:path w="9510" h="17138" extrusionOk="0">
                    <a:moveTo>
                      <a:pt x="5586" y="1307"/>
                    </a:moveTo>
                    <a:cubicBezTo>
                      <a:pt x="6015" y="1307"/>
                      <a:pt x="6315" y="1649"/>
                      <a:pt x="6315" y="2244"/>
                    </a:cubicBezTo>
                    <a:lnTo>
                      <a:pt x="6325" y="3746"/>
                    </a:lnTo>
                    <a:lnTo>
                      <a:pt x="3163" y="5575"/>
                    </a:lnTo>
                    <a:lnTo>
                      <a:pt x="3152" y="4073"/>
                    </a:lnTo>
                    <a:cubicBezTo>
                      <a:pt x="3152" y="3232"/>
                      <a:pt x="3740" y="2223"/>
                      <a:pt x="4466" y="1792"/>
                    </a:cubicBezTo>
                    <a:lnTo>
                      <a:pt x="5001" y="1488"/>
                    </a:lnTo>
                    <a:cubicBezTo>
                      <a:pt x="5210" y="1365"/>
                      <a:pt x="5409" y="1307"/>
                      <a:pt x="5586" y="1307"/>
                    </a:cubicBezTo>
                    <a:close/>
                    <a:moveTo>
                      <a:pt x="7746" y="4249"/>
                    </a:moveTo>
                    <a:cubicBezTo>
                      <a:pt x="8179" y="4249"/>
                      <a:pt x="8479" y="4591"/>
                      <a:pt x="8479" y="5186"/>
                    </a:cubicBezTo>
                    <a:lnTo>
                      <a:pt x="8489" y="10597"/>
                    </a:lnTo>
                    <a:cubicBezTo>
                      <a:pt x="8500" y="11437"/>
                      <a:pt x="7901" y="12446"/>
                      <a:pt x="7177" y="12866"/>
                    </a:cubicBezTo>
                    <a:lnTo>
                      <a:pt x="2354" y="15651"/>
                    </a:lnTo>
                    <a:cubicBezTo>
                      <a:pt x="2142" y="15774"/>
                      <a:pt x="1942" y="15832"/>
                      <a:pt x="1765" y="15832"/>
                    </a:cubicBezTo>
                    <a:cubicBezTo>
                      <a:pt x="1335" y="15832"/>
                      <a:pt x="1037" y="15490"/>
                      <a:pt x="1030" y="14894"/>
                    </a:cubicBezTo>
                    <a:lnTo>
                      <a:pt x="1020" y="9494"/>
                    </a:lnTo>
                    <a:cubicBezTo>
                      <a:pt x="1020" y="8653"/>
                      <a:pt x="1608" y="7634"/>
                      <a:pt x="2333" y="7214"/>
                    </a:cubicBezTo>
                    <a:lnTo>
                      <a:pt x="7156" y="4430"/>
                    </a:lnTo>
                    <a:cubicBezTo>
                      <a:pt x="7367" y="4307"/>
                      <a:pt x="7568" y="4249"/>
                      <a:pt x="7746" y="4249"/>
                    </a:cubicBezTo>
                    <a:close/>
                    <a:moveTo>
                      <a:pt x="6041" y="0"/>
                    </a:moveTo>
                    <a:cubicBezTo>
                      <a:pt x="5725" y="0"/>
                      <a:pt x="5368" y="104"/>
                      <a:pt x="4991" y="321"/>
                    </a:cubicBezTo>
                    <a:lnTo>
                      <a:pt x="4466" y="626"/>
                    </a:lnTo>
                    <a:cubicBezTo>
                      <a:pt x="3173" y="1372"/>
                      <a:pt x="2133" y="3169"/>
                      <a:pt x="2143" y="4650"/>
                    </a:cubicBezTo>
                    <a:lnTo>
                      <a:pt x="2143" y="6174"/>
                    </a:lnTo>
                    <a:cubicBezTo>
                      <a:pt x="946" y="6972"/>
                      <a:pt x="0" y="8664"/>
                      <a:pt x="0" y="10071"/>
                    </a:cubicBezTo>
                    <a:lnTo>
                      <a:pt x="21" y="15483"/>
                    </a:lnTo>
                    <a:cubicBezTo>
                      <a:pt x="21" y="16531"/>
                      <a:pt x="548" y="17138"/>
                      <a:pt x="1310" y="17138"/>
                    </a:cubicBezTo>
                    <a:cubicBezTo>
                      <a:pt x="1625" y="17138"/>
                      <a:pt x="1979" y="17035"/>
                      <a:pt x="2354" y="16817"/>
                    </a:cubicBezTo>
                    <a:lnTo>
                      <a:pt x="7187" y="14033"/>
                    </a:lnTo>
                    <a:cubicBezTo>
                      <a:pt x="8458" y="13297"/>
                      <a:pt x="9509" y="11490"/>
                      <a:pt x="9509" y="10008"/>
                    </a:cubicBezTo>
                    <a:lnTo>
                      <a:pt x="9488" y="4598"/>
                    </a:lnTo>
                    <a:cubicBezTo>
                      <a:pt x="9488" y="3554"/>
                      <a:pt x="8962" y="2954"/>
                      <a:pt x="8201" y="2954"/>
                    </a:cubicBezTo>
                    <a:cubicBezTo>
                      <a:pt x="7936" y="2954"/>
                      <a:pt x="7643" y="3027"/>
                      <a:pt x="7334" y="3179"/>
                    </a:cubicBezTo>
                    <a:lnTo>
                      <a:pt x="7334" y="1656"/>
                    </a:lnTo>
                    <a:cubicBezTo>
                      <a:pt x="7334" y="607"/>
                      <a:pt x="6807" y="0"/>
                      <a:pt x="6041" y="0"/>
                    </a:cubicBezTo>
                    <a:close/>
                  </a:path>
                </a:pathLst>
              </a:custGeom>
              <a:solidFill>
                <a:srgbClr val="5B7FD1"/>
              </a:solidFill>
              <a:ln w="500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Google Shape;797;p53">
                <a:extLst>
                  <a:ext uri="{FF2B5EF4-FFF2-40B4-BE49-F238E27FC236}">
                    <a16:creationId xmlns:a16="http://schemas.microsoft.com/office/drawing/2014/main" id="{12BAE06E-A49F-4595-94EA-776FA733F875}"/>
                  </a:ext>
                </a:extLst>
              </p:cNvPr>
              <p:cNvSpPr/>
              <p:nvPr/>
            </p:nvSpPr>
            <p:spPr>
              <a:xfrm>
                <a:off x="3574843" y="2157312"/>
                <a:ext cx="167665" cy="287305"/>
              </a:xfrm>
              <a:custGeom>
                <a:avLst/>
                <a:gdLst/>
                <a:ahLst/>
                <a:cxnLst/>
                <a:rect l="l" t="t" r="r" b="b"/>
                <a:pathLst>
                  <a:path w="3753" h="6431" extrusionOk="0">
                    <a:moveTo>
                      <a:pt x="2261" y="1305"/>
                    </a:moveTo>
                    <a:cubicBezTo>
                      <a:pt x="2540" y="1305"/>
                      <a:pt x="2733" y="1523"/>
                      <a:pt x="2733" y="1908"/>
                    </a:cubicBezTo>
                    <a:cubicBezTo>
                      <a:pt x="2733" y="2454"/>
                      <a:pt x="2354" y="3116"/>
                      <a:pt x="1882" y="3400"/>
                    </a:cubicBezTo>
                    <a:cubicBezTo>
                      <a:pt x="1741" y="3479"/>
                      <a:pt x="1609" y="3517"/>
                      <a:pt x="1493" y="3517"/>
                    </a:cubicBezTo>
                    <a:cubicBezTo>
                      <a:pt x="1210" y="3517"/>
                      <a:pt x="1020" y="3293"/>
                      <a:pt x="1020" y="2906"/>
                    </a:cubicBezTo>
                    <a:cubicBezTo>
                      <a:pt x="1010" y="2360"/>
                      <a:pt x="1399" y="1697"/>
                      <a:pt x="1871" y="1424"/>
                    </a:cubicBezTo>
                    <a:cubicBezTo>
                      <a:pt x="2011" y="1343"/>
                      <a:pt x="2144" y="1305"/>
                      <a:pt x="2261" y="1305"/>
                    </a:cubicBezTo>
                    <a:close/>
                    <a:moveTo>
                      <a:pt x="2708" y="1"/>
                    </a:moveTo>
                    <a:cubicBezTo>
                      <a:pt x="2456" y="1"/>
                      <a:pt x="2171" y="84"/>
                      <a:pt x="1871" y="258"/>
                    </a:cubicBezTo>
                    <a:cubicBezTo>
                      <a:pt x="831" y="847"/>
                      <a:pt x="1" y="2307"/>
                      <a:pt x="1" y="3494"/>
                    </a:cubicBezTo>
                    <a:cubicBezTo>
                      <a:pt x="1" y="4327"/>
                      <a:pt x="421" y="4809"/>
                      <a:pt x="1033" y="4809"/>
                    </a:cubicBezTo>
                    <a:cubicBezTo>
                      <a:pt x="1139" y="4809"/>
                      <a:pt x="1251" y="4795"/>
                      <a:pt x="1367" y="4765"/>
                    </a:cubicBezTo>
                    <a:lnTo>
                      <a:pt x="1378" y="6079"/>
                    </a:lnTo>
                    <a:cubicBezTo>
                      <a:pt x="1378" y="6302"/>
                      <a:pt x="1488" y="6431"/>
                      <a:pt x="1653" y="6431"/>
                    </a:cubicBezTo>
                    <a:cubicBezTo>
                      <a:pt x="1721" y="6431"/>
                      <a:pt x="1799" y="6409"/>
                      <a:pt x="1882" y="6362"/>
                    </a:cubicBezTo>
                    <a:cubicBezTo>
                      <a:pt x="2165" y="6194"/>
                      <a:pt x="2386" y="5806"/>
                      <a:pt x="2386" y="5491"/>
                    </a:cubicBezTo>
                    <a:lnTo>
                      <a:pt x="2386" y="4177"/>
                    </a:lnTo>
                    <a:cubicBezTo>
                      <a:pt x="3174" y="3473"/>
                      <a:pt x="3752" y="2307"/>
                      <a:pt x="3752" y="1330"/>
                    </a:cubicBezTo>
                    <a:cubicBezTo>
                      <a:pt x="3744" y="489"/>
                      <a:pt x="3320" y="1"/>
                      <a:pt x="2708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500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Google Shape;798;p53">
                <a:extLst>
                  <a:ext uri="{FF2B5EF4-FFF2-40B4-BE49-F238E27FC236}">
                    <a16:creationId xmlns:a16="http://schemas.microsoft.com/office/drawing/2014/main" id="{CC29CCCF-A6D5-48F0-BEFC-C4E84F7D2A6F}"/>
                  </a:ext>
                </a:extLst>
              </p:cNvPr>
              <p:cNvSpPr/>
              <p:nvPr/>
            </p:nvSpPr>
            <p:spPr>
              <a:xfrm>
                <a:off x="1913699" y="1289974"/>
                <a:ext cx="1115758" cy="1877378"/>
              </a:xfrm>
              <a:custGeom>
                <a:avLst/>
                <a:gdLst/>
                <a:ahLst/>
                <a:cxnLst/>
                <a:rect l="l" t="t" r="r" b="b"/>
                <a:pathLst>
                  <a:path w="24975" h="42023" extrusionOk="0">
                    <a:moveTo>
                      <a:pt x="695" y="1"/>
                    </a:moveTo>
                    <a:cubicBezTo>
                      <a:pt x="285" y="1"/>
                      <a:pt x="0" y="327"/>
                      <a:pt x="0" y="886"/>
                    </a:cubicBezTo>
                    <a:lnTo>
                      <a:pt x="0" y="26712"/>
                    </a:lnTo>
                    <a:cubicBezTo>
                      <a:pt x="0" y="27510"/>
                      <a:pt x="556" y="28477"/>
                      <a:pt x="1250" y="28876"/>
                    </a:cubicBezTo>
                    <a:lnTo>
                      <a:pt x="23724" y="41852"/>
                    </a:lnTo>
                    <a:cubicBezTo>
                      <a:pt x="23926" y="41968"/>
                      <a:pt x="24116" y="42023"/>
                      <a:pt x="24284" y="42023"/>
                    </a:cubicBezTo>
                    <a:cubicBezTo>
                      <a:pt x="24694" y="42023"/>
                      <a:pt x="24974" y="41696"/>
                      <a:pt x="24974" y="41137"/>
                    </a:cubicBezTo>
                    <a:lnTo>
                      <a:pt x="24974" y="15302"/>
                    </a:lnTo>
                    <a:cubicBezTo>
                      <a:pt x="24974" y="14513"/>
                      <a:pt x="24418" y="13547"/>
                      <a:pt x="23734" y="13147"/>
                    </a:cubicBezTo>
                    <a:lnTo>
                      <a:pt x="1250" y="172"/>
                    </a:lnTo>
                    <a:cubicBezTo>
                      <a:pt x="1051" y="56"/>
                      <a:pt x="863" y="1"/>
                      <a:pt x="695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Google Shape;799;p53">
                <a:extLst>
                  <a:ext uri="{FF2B5EF4-FFF2-40B4-BE49-F238E27FC236}">
                    <a16:creationId xmlns:a16="http://schemas.microsoft.com/office/drawing/2014/main" id="{944198E6-DB9A-4467-A7AF-50021E06B6C2}"/>
                  </a:ext>
                </a:extLst>
              </p:cNvPr>
              <p:cNvSpPr/>
              <p:nvPr/>
            </p:nvSpPr>
            <p:spPr>
              <a:xfrm>
                <a:off x="2016945" y="1956672"/>
                <a:ext cx="897967" cy="521491"/>
              </a:xfrm>
              <a:custGeom>
                <a:avLst/>
                <a:gdLst/>
                <a:ahLst/>
                <a:cxnLst/>
                <a:rect l="l" t="t" r="r" b="b"/>
                <a:pathLst>
                  <a:path w="20100" h="11673" fill="none" extrusionOk="0">
                    <a:moveTo>
                      <a:pt x="1" y="11673"/>
                    </a:moveTo>
                    <a:cubicBezTo>
                      <a:pt x="6704" y="7785"/>
                      <a:pt x="13407" y="3888"/>
                      <a:pt x="20099" y="0"/>
                    </a:cubicBezTo>
                  </a:path>
                </a:pathLst>
              </a:custGeom>
              <a:noFill/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Google Shape;800;p53">
                <a:extLst>
                  <a:ext uri="{FF2B5EF4-FFF2-40B4-BE49-F238E27FC236}">
                    <a16:creationId xmlns:a16="http://schemas.microsoft.com/office/drawing/2014/main" id="{E368F822-878A-4ED1-9B35-4DEAE859AA9B}"/>
                  </a:ext>
                </a:extLst>
              </p:cNvPr>
              <p:cNvSpPr/>
              <p:nvPr/>
            </p:nvSpPr>
            <p:spPr>
              <a:xfrm>
                <a:off x="2007563" y="1437494"/>
                <a:ext cx="927989" cy="1582344"/>
              </a:xfrm>
              <a:custGeom>
                <a:avLst/>
                <a:gdLst/>
                <a:ahLst/>
                <a:cxnLst/>
                <a:rect l="l" t="t" r="r" b="b"/>
                <a:pathLst>
                  <a:path w="20772" h="35419" fill="none" extrusionOk="0">
                    <a:moveTo>
                      <a:pt x="0" y="725"/>
                    </a:moveTo>
                    <a:cubicBezTo>
                      <a:pt x="0" y="211"/>
                      <a:pt x="368" y="1"/>
                      <a:pt x="820" y="263"/>
                    </a:cubicBezTo>
                    <a:lnTo>
                      <a:pt x="19952" y="11306"/>
                    </a:lnTo>
                    <a:cubicBezTo>
                      <a:pt x="20393" y="11568"/>
                      <a:pt x="20762" y="12199"/>
                      <a:pt x="20762" y="12703"/>
                    </a:cubicBezTo>
                    <a:lnTo>
                      <a:pt x="20772" y="34694"/>
                    </a:lnTo>
                    <a:cubicBezTo>
                      <a:pt x="20772" y="35209"/>
                      <a:pt x="20404" y="35419"/>
                      <a:pt x="19963" y="35156"/>
                    </a:cubicBezTo>
                    <a:lnTo>
                      <a:pt x="820" y="24113"/>
                    </a:lnTo>
                    <a:cubicBezTo>
                      <a:pt x="379" y="23851"/>
                      <a:pt x="10" y="23221"/>
                      <a:pt x="10" y="2271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6F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Google Shape;801;p53">
                <a:extLst>
                  <a:ext uri="{FF2B5EF4-FFF2-40B4-BE49-F238E27FC236}">
                    <a16:creationId xmlns:a16="http://schemas.microsoft.com/office/drawing/2014/main" id="{2F6DB95E-8DEB-4D91-883C-72739B1F76DB}"/>
                  </a:ext>
                </a:extLst>
              </p:cNvPr>
              <p:cNvSpPr/>
              <p:nvPr/>
            </p:nvSpPr>
            <p:spPr>
              <a:xfrm>
                <a:off x="1187043" y="1391969"/>
                <a:ext cx="822422" cy="1756978"/>
              </a:xfrm>
              <a:custGeom>
                <a:avLst/>
                <a:gdLst/>
                <a:ahLst/>
                <a:cxnLst/>
                <a:rect l="l" t="t" r="r" b="b"/>
                <a:pathLst>
                  <a:path w="18409" h="39328" extrusionOk="0">
                    <a:moveTo>
                      <a:pt x="18394" y="1099"/>
                    </a:moveTo>
                    <a:lnTo>
                      <a:pt x="18394" y="1099"/>
                    </a:lnTo>
                    <a:cubicBezTo>
                      <a:pt x="18399" y="1101"/>
                      <a:pt x="18404" y="1102"/>
                      <a:pt x="18408" y="1104"/>
                    </a:cubicBezTo>
                    <a:cubicBezTo>
                      <a:pt x="18404" y="1102"/>
                      <a:pt x="18399" y="1100"/>
                      <a:pt x="18394" y="1099"/>
                    </a:cubicBezTo>
                    <a:close/>
                    <a:moveTo>
                      <a:pt x="15244" y="1"/>
                    </a:moveTo>
                    <a:cubicBezTo>
                      <a:pt x="15160" y="1"/>
                      <a:pt x="15059" y="48"/>
                      <a:pt x="14951" y="147"/>
                    </a:cubicBezTo>
                    <a:lnTo>
                      <a:pt x="568" y="13827"/>
                    </a:lnTo>
                    <a:cubicBezTo>
                      <a:pt x="253" y="14121"/>
                      <a:pt x="1" y="14763"/>
                      <a:pt x="1" y="15256"/>
                    </a:cubicBezTo>
                    <a:lnTo>
                      <a:pt x="64" y="37762"/>
                    </a:lnTo>
                    <a:cubicBezTo>
                      <a:pt x="64" y="38035"/>
                      <a:pt x="148" y="38203"/>
                      <a:pt x="274" y="38245"/>
                    </a:cubicBezTo>
                    <a:cubicBezTo>
                      <a:pt x="1302" y="38602"/>
                      <a:pt x="2330" y="38969"/>
                      <a:pt x="3358" y="39326"/>
                    </a:cubicBezTo>
                    <a:lnTo>
                      <a:pt x="3358" y="39326"/>
                    </a:lnTo>
                    <a:cubicBezTo>
                      <a:pt x="3235" y="39281"/>
                      <a:pt x="3163" y="39114"/>
                      <a:pt x="3163" y="38844"/>
                    </a:cubicBezTo>
                    <a:lnTo>
                      <a:pt x="3100" y="16339"/>
                    </a:lnTo>
                    <a:cubicBezTo>
                      <a:pt x="3090" y="15855"/>
                      <a:pt x="3342" y="15214"/>
                      <a:pt x="3657" y="14920"/>
                    </a:cubicBezTo>
                    <a:lnTo>
                      <a:pt x="18040" y="1240"/>
                    </a:lnTo>
                    <a:cubicBezTo>
                      <a:pt x="18146" y="1143"/>
                      <a:pt x="18245" y="1090"/>
                      <a:pt x="18333" y="1090"/>
                    </a:cubicBezTo>
                    <a:cubicBezTo>
                      <a:pt x="18354" y="1090"/>
                      <a:pt x="18375" y="1093"/>
                      <a:pt x="18394" y="1099"/>
                    </a:cubicBezTo>
                    <a:lnTo>
                      <a:pt x="18394" y="1099"/>
                    </a:lnTo>
                    <a:cubicBezTo>
                      <a:pt x="17369" y="733"/>
                      <a:pt x="16334" y="377"/>
                      <a:pt x="15309" y="11"/>
                    </a:cubicBezTo>
                    <a:cubicBezTo>
                      <a:pt x="15288" y="4"/>
                      <a:pt x="15267" y="1"/>
                      <a:pt x="15244" y="1"/>
                    </a:cubicBezTo>
                    <a:close/>
                    <a:moveTo>
                      <a:pt x="3358" y="39326"/>
                    </a:moveTo>
                    <a:lnTo>
                      <a:pt x="3358" y="39326"/>
                    </a:lnTo>
                    <a:cubicBezTo>
                      <a:pt x="3360" y="39326"/>
                      <a:pt x="3361" y="39327"/>
                      <a:pt x="3363" y="39328"/>
                    </a:cubicBezTo>
                    <a:cubicBezTo>
                      <a:pt x="3361" y="39327"/>
                      <a:pt x="3360" y="39326"/>
                      <a:pt x="3358" y="39326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Google Shape;802;p53">
                <a:extLst>
                  <a:ext uri="{FF2B5EF4-FFF2-40B4-BE49-F238E27FC236}">
                    <a16:creationId xmlns:a16="http://schemas.microsoft.com/office/drawing/2014/main" id="{D1FFA59A-5738-4AE4-BC1B-2FD12C17BE88}"/>
                  </a:ext>
                </a:extLst>
              </p:cNvPr>
              <p:cNvSpPr/>
              <p:nvPr/>
            </p:nvSpPr>
            <p:spPr>
              <a:xfrm>
                <a:off x="1325047" y="1440710"/>
                <a:ext cx="696617" cy="1708863"/>
              </a:xfrm>
              <a:custGeom>
                <a:avLst/>
                <a:gdLst/>
                <a:ahLst/>
                <a:cxnLst/>
                <a:rect l="l" t="t" r="r" b="b"/>
                <a:pathLst>
                  <a:path w="15593" h="38251" extrusionOk="0">
                    <a:moveTo>
                      <a:pt x="15245" y="1"/>
                    </a:moveTo>
                    <a:cubicBezTo>
                      <a:pt x="15159" y="1"/>
                      <a:pt x="15059" y="49"/>
                      <a:pt x="14951" y="149"/>
                    </a:cubicBezTo>
                    <a:lnTo>
                      <a:pt x="568" y="13829"/>
                    </a:lnTo>
                    <a:cubicBezTo>
                      <a:pt x="253" y="14123"/>
                      <a:pt x="1" y="14764"/>
                      <a:pt x="11" y="15248"/>
                    </a:cubicBezTo>
                    <a:lnTo>
                      <a:pt x="74" y="37753"/>
                    </a:lnTo>
                    <a:cubicBezTo>
                      <a:pt x="74" y="38076"/>
                      <a:pt x="182" y="38250"/>
                      <a:pt x="344" y="38250"/>
                    </a:cubicBezTo>
                    <a:cubicBezTo>
                      <a:pt x="430" y="38250"/>
                      <a:pt x="532" y="38201"/>
                      <a:pt x="641" y="38099"/>
                    </a:cubicBezTo>
                    <a:lnTo>
                      <a:pt x="15025" y="24420"/>
                    </a:lnTo>
                    <a:cubicBezTo>
                      <a:pt x="15340" y="24126"/>
                      <a:pt x="15593" y="23495"/>
                      <a:pt x="15582" y="23002"/>
                    </a:cubicBezTo>
                    <a:lnTo>
                      <a:pt x="15519" y="496"/>
                    </a:lnTo>
                    <a:cubicBezTo>
                      <a:pt x="15519" y="178"/>
                      <a:pt x="15409" y="1"/>
                      <a:pt x="15245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0" name="Google Shape;803;p53">
                <a:extLst>
                  <a:ext uri="{FF2B5EF4-FFF2-40B4-BE49-F238E27FC236}">
                    <a16:creationId xmlns:a16="http://schemas.microsoft.com/office/drawing/2014/main" id="{807741D1-1BC1-4D7A-953A-4448199FCF01}"/>
                  </a:ext>
                </a:extLst>
              </p:cNvPr>
              <p:cNvSpPr/>
              <p:nvPr/>
            </p:nvSpPr>
            <p:spPr>
              <a:xfrm>
                <a:off x="1395457" y="1562363"/>
                <a:ext cx="661905" cy="1490358"/>
              </a:xfrm>
              <a:custGeom>
                <a:avLst/>
                <a:gdLst/>
                <a:ahLst/>
                <a:cxnLst/>
                <a:rect l="l" t="t" r="r" b="b"/>
                <a:pathLst>
                  <a:path w="14816" h="33360" extrusionOk="0">
                    <a:moveTo>
                      <a:pt x="14808" y="555"/>
                    </a:moveTo>
                    <a:cubicBezTo>
                      <a:pt x="14810" y="555"/>
                      <a:pt x="14813" y="556"/>
                      <a:pt x="14815" y="557"/>
                    </a:cubicBezTo>
                    <a:cubicBezTo>
                      <a:pt x="14813" y="556"/>
                      <a:pt x="14810" y="555"/>
                      <a:pt x="14808" y="555"/>
                    </a:cubicBezTo>
                    <a:close/>
                    <a:moveTo>
                      <a:pt x="13213" y="1"/>
                    </a:moveTo>
                    <a:cubicBezTo>
                      <a:pt x="13140" y="1"/>
                      <a:pt x="13056" y="44"/>
                      <a:pt x="12966" y="127"/>
                    </a:cubicBezTo>
                    <a:lnTo>
                      <a:pt x="484" y="11768"/>
                    </a:lnTo>
                    <a:cubicBezTo>
                      <a:pt x="221" y="12020"/>
                      <a:pt x="1" y="12567"/>
                      <a:pt x="1" y="12987"/>
                    </a:cubicBezTo>
                    <a:lnTo>
                      <a:pt x="116" y="32393"/>
                    </a:lnTo>
                    <a:cubicBezTo>
                      <a:pt x="116" y="32635"/>
                      <a:pt x="190" y="32782"/>
                      <a:pt x="295" y="32813"/>
                    </a:cubicBezTo>
                    <a:cubicBezTo>
                      <a:pt x="809" y="33002"/>
                      <a:pt x="1324" y="33181"/>
                      <a:pt x="1839" y="33359"/>
                    </a:cubicBezTo>
                    <a:cubicBezTo>
                      <a:pt x="1724" y="33317"/>
                      <a:pt x="1650" y="33170"/>
                      <a:pt x="1650" y="32939"/>
                    </a:cubicBezTo>
                    <a:lnTo>
                      <a:pt x="1545" y="13533"/>
                    </a:lnTo>
                    <a:cubicBezTo>
                      <a:pt x="1535" y="13102"/>
                      <a:pt x="1755" y="12556"/>
                      <a:pt x="2028" y="12304"/>
                    </a:cubicBezTo>
                    <a:lnTo>
                      <a:pt x="14500" y="673"/>
                    </a:lnTo>
                    <a:cubicBezTo>
                      <a:pt x="14596" y="585"/>
                      <a:pt x="14680" y="546"/>
                      <a:pt x="14751" y="546"/>
                    </a:cubicBezTo>
                    <a:cubicBezTo>
                      <a:pt x="14771" y="546"/>
                      <a:pt x="14790" y="549"/>
                      <a:pt x="14808" y="555"/>
                    </a:cubicBezTo>
                    <a:lnTo>
                      <a:pt x="14808" y="555"/>
                    </a:lnTo>
                    <a:cubicBezTo>
                      <a:pt x="14295" y="377"/>
                      <a:pt x="13783" y="189"/>
                      <a:pt x="13270" y="11"/>
                    </a:cubicBezTo>
                    <a:cubicBezTo>
                      <a:pt x="13252" y="4"/>
                      <a:pt x="13233" y="1"/>
                      <a:pt x="13213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1" name="Google Shape;804;p53">
                <a:extLst>
                  <a:ext uri="{FF2B5EF4-FFF2-40B4-BE49-F238E27FC236}">
                    <a16:creationId xmlns:a16="http://schemas.microsoft.com/office/drawing/2014/main" id="{44B08C1F-109E-4793-9277-B3D67F6EBFA2}"/>
                  </a:ext>
                </a:extLst>
              </p:cNvPr>
              <p:cNvSpPr/>
              <p:nvPr/>
            </p:nvSpPr>
            <p:spPr>
              <a:xfrm>
                <a:off x="1463990" y="1586756"/>
                <a:ext cx="606508" cy="1466457"/>
              </a:xfrm>
              <a:custGeom>
                <a:avLst/>
                <a:gdLst/>
                <a:ahLst/>
                <a:cxnLst/>
                <a:rect l="l" t="t" r="r" b="b"/>
                <a:pathLst>
                  <a:path w="13576" h="32825" extrusionOk="0">
                    <a:moveTo>
                      <a:pt x="13220" y="0"/>
                    </a:moveTo>
                    <a:cubicBezTo>
                      <a:pt x="13146" y="0"/>
                      <a:pt x="13059" y="41"/>
                      <a:pt x="12966" y="127"/>
                    </a:cubicBezTo>
                    <a:lnTo>
                      <a:pt x="494" y="11758"/>
                    </a:lnTo>
                    <a:cubicBezTo>
                      <a:pt x="221" y="12010"/>
                      <a:pt x="1" y="12556"/>
                      <a:pt x="11" y="12987"/>
                    </a:cubicBezTo>
                    <a:lnTo>
                      <a:pt x="116" y="32393"/>
                    </a:lnTo>
                    <a:cubicBezTo>
                      <a:pt x="116" y="32670"/>
                      <a:pt x="217" y="32824"/>
                      <a:pt x="361" y="32824"/>
                    </a:cubicBezTo>
                    <a:cubicBezTo>
                      <a:pt x="435" y="32824"/>
                      <a:pt x="521" y="32784"/>
                      <a:pt x="610" y="32698"/>
                    </a:cubicBezTo>
                    <a:lnTo>
                      <a:pt x="13092" y="21067"/>
                    </a:lnTo>
                    <a:cubicBezTo>
                      <a:pt x="13365" y="20814"/>
                      <a:pt x="13575" y="20268"/>
                      <a:pt x="13575" y="19848"/>
                    </a:cubicBezTo>
                    <a:lnTo>
                      <a:pt x="13459" y="431"/>
                    </a:lnTo>
                    <a:cubicBezTo>
                      <a:pt x="13459" y="154"/>
                      <a:pt x="13363" y="0"/>
                      <a:pt x="13220" y="0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" name="Google Shape;805;p53">
              <a:extLst>
                <a:ext uri="{FF2B5EF4-FFF2-40B4-BE49-F238E27FC236}">
                  <a16:creationId xmlns:a16="http://schemas.microsoft.com/office/drawing/2014/main" id="{EB89CB59-BBE4-4D74-85EA-90622533E2B2}"/>
                </a:ext>
              </a:extLst>
            </p:cNvPr>
            <p:cNvGrpSpPr/>
            <p:nvPr/>
          </p:nvGrpSpPr>
          <p:grpSpPr>
            <a:xfrm>
              <a:off x="2270536" y="2760030"/>
              <a:ext cx="1666666" cy="1083364"/>
              <a:chOff x="3028945" y="2612942"/>
              <a:chExt cx="1979884" cy="1286961"/>
            </a:xfrm>
          </p:grpSpPr>
          <p:grpSp>
            <p:nvGrpSpPr>
              <p:cNvPr id="130" name="Google Shape;806;p53">
                <a:extLst>
                  <a:ext uri="{FF2B5EF4-FFF2-40B4-BE49-F238E27FC236}">
                    <a16:creationId xmlns:a16="http://schemas.microsoft.com/office/drawing/2014/main" id="{C8AE57E0-DC8B-4760-BAB9-7AF672CAFED9}"/>
                  </a:ext>
                </a:extLst>
              </p:cNvPr>
              <p:cNvGrpSpPr/>
              <p:nvPr/>
            </p:nvGrpSpPr>
            <p:grpSpPr>
              <a:xfrm>
                <a:off x="3048248" y="2612942"/>
                <a:ext cx="1960580" cy="1159377"/>
                <a:chOff x="4923200" y="1561363"/>
                <a:chExt cx="975025" cy="576575"/>
              </a:xfrm>
            </p:grpSpPr>
            <p:sp>
              <p:nvSpPr>
                <p:cNvPr id="177" name="Google Shape;807;p53">
                  <a:extLst>
                    <a:ext uri="{FF2B5EF4-FFF2-40B4-BE49-F238E27FC236}">
                      <a16:creationId xmlns:a16="http://schemas.microsoft.com/office/drawing/2014/main" id="{5F72E86C-4E3C-4018-B7FA-7537B9DCE78E}"/>
                    </a:ext>
                  </a:extLst>
                </p:cNvPr>
                <p:cNvSpPr/>
                <p:nvPr/>
              </p:nvSpPr>
              <p:spPr>
                <a:xfrm>
                  <a:off x="4923200" y="1561363"/>
                  <a:ext cx="975025" cy="5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1" h="23063" extrusionOk="0">
                      <a:moveTo>
                        <a:pt x="24607" y="0"/>
                      </a:moveTo>
                      <a:lnTo>
                        <a:pt x="21" y="14289"/>
                      </a:lnTo>
                      <a:cubicBezTo>
                        <a:pt x="409" y="14510"/>
                        <a:pt x="0" y="14752"/>
                        <a:pt x="388" y="14972"/>
                      </a:cubicBezTo>
                      <a:cubicBezTo>
                        <a:pt x="550" y="15068"/>
                        <a:pt x="714" y="15082"/>
                        <a:pt x="880" y="15082"/>
                      </a:cubicBezTo>
                      <a:cubicBezTo>
                        <a:pt x="953" y="15082"/>
                        <a:pt x="1026" y="15080"/>
                        <a:pt x="1099" y="15080"/>
                      </a:cubicBezTo>
                      <a:cubicBezTo>
                        <a:pt x="1259" y="15080"/>
                        <a:pt x="1419" y="15093"/>
                        <a:pt x="1576" y="15182"/>
                      </a:cubicBezTo>
                      <a:cubicBezTo>
                        <a:pt x="1964" y="15403"/>
                        <a:pt x="1544" y="15644"/>
                        <a:pt x="1933" y="15876"/>
                      </a:cubicBezTo>
                      <a:cubicBezTo>
                        <a:pt x="2086" y="15963"/>
                        <a:pt x="2244" y="15978"/>
                        <a:pt x="2403" y="15978"/>
                      </a:cubicBezTo>
                      <a:cubicBezTo>
                        <a:pt x="2489" y="15978"/>
                        <a:pt x="2575" y="15973"/>
                        <a:pt x="2661" y="15973"/>
                      </a:cubicBezTo>
                      <a:cubicBezTo>
                        <a:pt x="2820" y="15973"/>
                        <a:pt x="2978" y="15989"/>
                        <a:pt x="3131" y="16076"/>
                      </a:cubicBezTo>
                      <a:cubicBezTo>
                        <a:pt x="3519" y="16307"/>
                        <a:pt x="3099" y="16548"/>
                        <a:pt x="3488" y="16769"/>
                      </a:cubicBezTo>
                      <a:cubicBezTo>
                        <a:pt x="3645" y="16858"/>
                        <a:pt x="3806" y="16872"/>
                        <a:pt x="3969" y="16872"/>
                      </a:cubicBezTo>
                      <a:cubicBezTo>
                        <a:pt x="4043" y="16872"/>
                        <a:pt x="4117" y="16869"/>
                        <a:pt x="4191" y="16869"/>
                      </a:cubicBezTo>
                      <a:cubicBezTo>
                        <a:pt x="4358" y="16869"/>
                        <a:pt x="4525" y="16883"/>
                        <a:pt x="4686" y="16979"/>
                      </a:cubicBezTo>
                      <a:cubicBezTo>
                        <a:pt x="5074" y="17199"/>
                        <a:pt x="4654" y="17441"/>
                        <a:pt x="5043" y="17662"/>
                      </a:cubicBezTo>
                      <a:cubicBezTo>
                        <a:pt x="5204" y="17757"/>
                        <a:pt x="5371" y="17772"/>
                        <a:pt x="5538" y="17772"/>
                      </a:cubicBezTo>
                      <a:cubicBezTo>
                        <a:pt x="5612" y="17772"/>
                        <a:pt x="5686" y="17769"/>
                        <a:pt x="5760" y="17769"/>
                      </a:cubicBezTo>
                      <a:cubicBezTo>
                        <a:pt x="5923" y="17769"/>
                        <a:pt x="6084" y="17783"/>
                        <a:pt x="6241" y="17872"/>
                      </a:cubicBezTo>
                      <a:cubicBezTo>
                        <a:pt x="6629" y="18093"/>
                        <a:pt x="6209" y="18334"/>
                        <a:pt x="6598" y="18565"/>
                      </a:cubicBezTo>
                      <a:cubicBezTo>
                        <a:pt x="6754" y="18654"/>
                        <a:pt x="6916" y="18668"/>
                        <a:pt x="7078" y="18668"/>
                      </a:cubicBezTo>
                      <a:cubicBezTo>
                        <a:pt x="7153" y="18668"/>
                        <a:pt x="7228" y="18665"/>
                        <a:pt x="7303" y="18665"/>
                      </a:cubicBezTo>
                      <a:cubicBezTo>
                        <a:pt x="7469" y="18665"/>
                        <a:pt x="7635" y="18680"/>
                        <a:pt x="7796" y="18775"/>
                      </a:cubicBezTo>
                      <a:cubicBezTo>
                        <a:pt x="8184" y="18996"/>
                        <a:pt x="7764" y="19238"/>
                        <a:pt x="8153" y="19459"/>
                      </a:cubicBezTo>
                      <a:cubicBezTo>
                        <a:pt x="8314" y="19554"/>
                        <a:pt x="8479" y="19569"/>
                        <a:pt x="8646" y="19569"/>
                      </a:cubicBezTo>
                      <a:cubicBezTo>
                        <a:pt x="8721" y="19569"/>
                        <a:pt x="8796" y="19566"/>
                        <a:pt x="8871" y="19566"/>
                      </a:cubicBezTo>
                      <a:cubicBezTo>
                        <a:pt x="9033" y="19566"/>
                        <a:pt x="9195" y="19580"/>
                        <a:pt x="9351" y="19669"/>
                      </a:cubicBezTo>
                      <a:cubicBezTo>
                        <a:pt x="9739" y="19889"/>
                        <a:pt x="9319" y="20131"/>
                        <a:pt x="9708" y="20362"/>
                      </a:cubicBezTo>
                      <a:cubicBezTo>
                        <a:pt x="9861" y="20449"/>
                        <a:pt x="10019" y="20464"/>
                        <a:pt x="10177" y="20464"/>
                      </a:cubicBezTo>
                      <a:cubicBezTo>
                        <a:pt x="10264" y="20464"/>
                        <a:pt x="10350" y="20460"/>
                        <a:pt x="10436" y="20460"/>
                      </a:cubicBezTo>
                      <a:cubicBezTo>
                        <a:pt x="10595" y="20460"/>
                        <a:pt x="10753" y="20475"/>
                        <a:pt x="10906" y="20562"/>
                      </a:cubicBezTo>
                      <a:cubicBezTo>
                        <a:pt x="11294" y="20793"/>
                        <a:pt x="10874" y="21035"/>
                        <a:pt x="11263" y="21255"/>
                      </a:cubicBezTo>
                      <a:cubicBezTo>
                        <a:pt x="11424" y="21351"/>
                        <a:pt x="11591" y="21365"/>
                        <a:pt x="11758" y="21365"/>
                      </a:cubicBezTo>
                      <a:cubicBezTo>
                        <a:pt x="11832" y="21365"/>
                        <a:pt x="11906" y="21363"/>
                        <a:pt x="11980" y="21363"/>
                      </a:cubicBezTo>
                      <a:cubicBezTo>
                        <a:pt x="12143" y="21363"/>
                        <a:pt x="12304" y="21376"/>
                        <a:pt x="12461" y="21465"/>
                      </a:cubicBezTo>
                      <a:cubicBezTo>
                        <a:pt x="12849" y="21696"/>
                        <a:pt x="12440" y="21927"/>
                        <a:pt x="12828" y="22159"/>
                      </a:cubicBezTo>
                      <a:cubicBezTo>
                        <a:pt x="12985" y="22247"/>
                        <a:pt x="13145" y="22261"/>
                        <a:pt x="13305" y="22261"/>
                      </a:cubicBezTo>
                      <a:cubicBezTo>
                        <a:pt x="13379" y="22261"/>
                        <a:pt x="13453" y="22259"/>
                        <a:pt x="13526" y="22259"/>
                      </a:cubicBezTo>
                      <a:cubicBezTo>
                        <a:pt x="13691" y="22259"/>
                        <a:pt x="13855" y="22273"/>
                        <a:pt x="14016" y="22369"/>
                      </a:cubicBezTo>
                      <a:cubicBezTo>
                        <a:pt x="14415" y="22590"/>
                        <a:pt x="13995" y="22831"/>
                        <a:pt x="14383" y="23062"/>
                      </a:cubicBezTo>
                      <a:lnTo>
                        <a:pt x="38969" y="8763"/>
                      </a:lnTo>
                      <a:cubicBezTo>
                        <a:pt x="38581" y="8542"/>
                        <a:pt x="39001" y="8301"/>
                        <a:pt x="38612" y="8080"/>
                      </a:cubicBezTo>
                      <a:cubicBezTo>
                        <a:pt x="38451" y="7984"/>
                        <a:pt x="38286" y="7969"/>
                        <a:pt x="38119" y="7969"/>
                      </a:cubicBezTo>
                      <a:cubicBezTo>
                        <a:pt x="38044" y="7969"/>
                        <a:pt x="37969" y="7972"/>
                        <a:pt x="37894" y="7972"/>
                      </a:cubicBezTo>
                      <a:cubicBezTo>
                        <a:pt x="37732" y="7972"/>
                        <a:pt x="37571" y="7958"/>
                        <a:pt x="37414" y="7869"/>
                      </a:cubicBezTo>
                      <a:cubicBezTo>
                        <a:pt x="37026" y="7638"/>
                        <a:pt x="37435" y="7407"/>
                        <a:pt x="37047" y="7176"/>
                      </a:cubicBezTo>
                      <a:cubicBezTo>
                        <a:pt x="36890" y="7087"/>
                        <a:pt x="36730" y="7073"/>
                        <a:pt x="36569" y="7073"/>
                      </a:cubicBezTo>
                      <a:cubicBezTo>
                        <a:pt x="36496" y="7073"/>
                        <a:pt x="36423" y="7076"/>
                        <a:pt x="36350" y="7076"/>
                      </a:cubicBezTo>
                      <a:cubicBezTo>
                        <a:pt x="36185" y="7076"/>
                        <a:pt x="36020" y="7062"/>
                        <a:pt x="35859" y="6966"/>
                      </a:cubicBezTo>
                      <a:cubicBezTo>
                        <a:pt x="35471" y="6746"/>
                        <a:pt x="35880" y="6504"/>
                        <a:pt x="35492" y="6272"/>
                      </a:cubicBezTo>
                      <a:cubicBezTo>
                        <a:pt x="35339" y="6186"/>
                        <a:pt x="35182" y="6171"/>
                        <a:pt x="35026" y="6171"/>
                      </a:cubicBezTo>
                      <a:cubicBezTo>
                        <a:pt x="34941" y="6171"/>
                        <a:pt x="34855" y="6175"/>
                        <a:pt x="34770" y="6175"/>
                      </a:cubicBezTo>
                      <a:cubicBezTo>
                        <a:pt x="34613" y="6175"/>
                        <a:pt x="34457" y="6160"/>
                        <a:pt x="34304" y="6073"/>
                      </a:cubicBezTo>
                      <a:cubicBezTo>
                        <a:pt x="33916" y="5842"/>
                        <a:pt x="34325" y="5600"/>
                        <a:pt x="33937" y="5380"/>
                      </a:cubicBezTo>
                      <a:cubicBezTo>
                        <a:pt x="33780" y="5291"/>
                        <a:pt x="33620" y="5277"/>
                        <a:pt x="33460" y="5277"/>
                      </a:cubicBezTo>
                      <a:cubicBezTo>
                        <a:pt x="33386" y="5277"/>
                        <a:pt x="33312" y="5280"/>
                        <a:pt x="33239" y="5280"/>
                      </a:cubicBezTo>
                      <a:cubicBezTo>
                        <a:pt x="33074" y="5280"/>
                        <a:pt x="32910" y="5265"/>
                        <a:pt x="32749" y="5170"/>
                      </a:cubicBezTo>
                      <a:cubicBezTo>
                        <a:pt x="32361" y="4949"/>
                        <a:pt x="32770" y="4707"/>
                        <a:pt x="32382" y="4486"/>
                      </a:cubicBezTo>
                      <a:cubicBezTo>
                        <a:pt x="32221" y="4391"/>
                        <a:pt x="32057" y="4376"/>
                        <a:pt x="31892" y="4376"/>
                      </a:cubicBezTo>
                      <a:cubicBezTo>
                        <a:pt x="31818" y="4376"/>
                        <a:pt x="31744" y="4379"/>
                        <a:pt x="31671" y="4379"/>
                      </a:cubicBezTo>
                      <a:cubicBezTo>
                        <a:pt x="31510" y="4379"/>
                        <a:pt x="31351" y="4365"/>
                        <a:pt x="31194" y="4276"/>
                      </a:cubicBezTo>
                      <a:cubicBezTo>
                        <a:pt x="30806" y="4045"/>
                        <a:pt x="31215" y="3804"/>
                        <a:pt x="30827" y="3583"/>
                      </a:cubicBezTo>
                      <a:cubicBezTo>
                        <a:pt x="30670" y="3494"/>
                        <a:pt x="30510" y="3480"/>
                        <a:pt x="30349" y="3480"/>
                      </a:cubicBezTo>
                      <a:cubicBezTo>
                        <a:pt x="30276" y="3480"/>
                        <a:pt x="30203" y="3483"/>
                        <a:pt x="30130" y="3483"/>
                      </a:cubicBezTo>
                      <a:cubicBezTo>
                        <a:pt x="29965" y="3483"/>
                        <a:pt x="29800" y="3468"/>
                        <a:pt x="29639" y="3373"/>
                      </a:cubicBezTo>
                      <a:cubicBezTo>
                        <a:pt x="29251" y="3152"/>
                        <a:pt x="29660" y="2910"/>
                        <a:pt x="29272" y="2690"/>
                      </a:cubicBezTo>
                      <a:cubicBezTo>
                        <a:pt x="29110" y="2594"/>
                        <a:pt x="28946" y="2580"/>
                        <a:pt x="28780" y="2580"/>
                      </a:cubicBezTo>
                      <a:cubicBezTo>
                        <a:pt x="28707" y="2580"/>
                        <a:pt x="28634" y="2582"/>
                        <a:pt x="28561" y="2582"/>
                      </a:cubicBezTo>
                      <a:cubicBezTo>
                        <a:pt x="28401" y="2582"/>
                        <a:pt x="28241" y="2569"/>
                        <a:pt x="28084" y="2480"/>
                      </a:cubicBezTo>
                      <a:cubicBezTo>
                        <a:pt x="27696" y="2249"/>
                        <a:pt x="28105" y="2018"/>
                        <a:pt x="27717" y="1786"/>
                      </a:cubicBezTo>
                      <a:cubicBezTo>
                        <a:pt x="27560" y="1698"/>
                        <a:pt x="27401" y="1684"/>
                        <a:pt x="27240" y="1684"/>
                      </a:cubicBezTo>
                      <a:cubicBezTo>
                        <a:pt x="27166" y="1684"/>
                        <a:pt x="27092" y="1686"/>
                        <a:pt x="27019" y="1686"/>
                      </a:cubicBezTo>
                      <a:cubicBezTo>
                        <a:pt x="26854" y="1686"/>
                        <a:pt x="26690" y="1672"/>
                        <a:pt x="26529" y="1576"/>
                      </a:cubicBezTo>
                      <a:cubicBezTo>
                        <a:pt x="26141" y="1355"/>
                        <a:pt x="26550" y="1114"/>
                        <a:pt x="26162" y="893"/>
                      </a:cubicBezTo>
                      <a:cubicBezTo>
                        <a:pt x="25997" y="800"/>
                        <a:pt x="25829" y="787"/>
                        <a:pt x="25660" y="787"/>
                      </a:cubicBezTo>
                      <a:cubicBezTo>
                        <a:pt x="25599" y="787"/>
                        <a:pt x="25538" y="789"/>
                        <a:pt x="25477" y="789"/>
                      </a:cubicBezTo>
                      <a:cubicBezTo>
                        <a:pt x="25308" y="789"/>
                        <a:pt x="25139" y="777"/>
                        <a:pt x="24974" y="683"/>
                      </a:cubicBezTo>
                      <a:cubicBezTo>
                        <a:pt x="24586" y="463"/>
                        <a:pt x="24995" y="220"/>
                        <a:pt x="24607" y="0"/>
                      </a:cubicBezTo>
                      <a:close/>
                    </a:path>
                  </a:pathLst>
                </a:custGeom>
                <a:solidFill>
                  <a:srgbClr val="FDE264"/>
                </a:solidFill>
                <a:ln w="7350" cap="flat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8" name="Google Shape;808;p53">
                  <a:extLst>
                    <a:ext uri="{FF2B5EF4-FFF2-40B4-BE49-F238E27FC236}">
                      <a16:creationId xmlns:a16="http://schemas.microsoft.com/office/drawing/2014/main" id="{BF8CC3DA-30AD-4082-ADD6-F52C27172979}"/>
                    </a:ext>
                  </a:extLst>
                </p:cNvPr>
                <p:cNvSpPr/>
                <p:nvPr/>
              </p:nvSpPr>
              <p:spPr>
                <a:xfrm>
                  <a:off x="5530725" y="1643313"/>
                  <a:ext cx="214650" cy="1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81" fill="none" extrusionOk="0">
                      <a:moveTo>
                        <a:pt x="1" y="0"/>
                      </a:moveTo>
                      <a:lnTo>
                        <a:pt x="8585" y="4981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9" name="Google Shape;809;p53">
                  <a:extLst>
                    <a:ext uri="{FF2B5EF4-FFF2-40B4-BE49-F238E27FC236}">
                      <a16:creationId xmlns:a16="http://schemas.microsoft.com/office/drawing/2014/main" id="{4A703CF9-FBB3-4A79-B48E-182DDFA11570}"/>
                    </a:ext>
                  </a:extLst>
                </p:cNvPr>
                <p:cNvSpPr/>
                <p:nvPr/>
              </p:nvSpPr>
              <p:spPr>
                <a:xfrm>
                  <a:off x="5501300" y="1661938"/>
                  <a:ext cx="2146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93" fill="none" extrusionOk="0">
                      <a:moveTo>
                        <a:pt x="1" y="1"/>
                      </a:moveTo>
                      <a:lnTo>
                        <a:pt x="8585" y="4992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0" name="Google Shape;810;p53">
                  <a:extLst>
                    <a:ext uri="{FF2B5EF4-FFF2-40B4-BE49-F238E27FC236}">
                      <a16:creationId xmlns:a16="http://schemas.microsoft.com/office/drawing/2014/main" id="{8874A8EA-FFB4-45A0-B4ED-8930A0F73FEF}"/>
                    </a:ext>
                  </a:extLst>
                </p:cNvPr>
                <p:cNvSpPr/>
                <p:nvPr/>
              </p:nvSpPr>
              <p:spPr>
                <a:xfrm>
                  <a:off x="5364725" y="1715813"/>
                  <a:ext cx="146075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4" fill="none" extrusionOk="0">
                      <a:moveTo>
                        <a:pt x="0" y="0"/>
                      </a:moveTo>
                      <a:lnTo>
                        <a:pt x="5842" y="3393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1" name="Google Shape;811;p53">
                  <a:extLst>
                    <a:ext uri="{FF2B5EF4-FFF2-40B4-BE49-F238E27FC236}">
                      <a16:creationId xmlns:a16="http://schemas.microsoft.com/office/drawing/2014/main" id="{243AAAA1-0689-4CC7-9E9B-42095F6E39B9}"/>
                    </a:ext>
                  </a:extLst>
                </p:cNvPr>
                <p:cNvSpPr/>
                <p:nvPr/>
              </p:nvSpPr>
              <p:spPr>
                <a:xfrm>
                  <a:off x="5323500" y="1741263"/>
                  <a:ext cx="146075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6" fill="none" extrusionOk="0">
                      <a:moveTo>
                        <a:pt x="0" y="1"/>
                      </a:moveTo>
                      <a:lnTo>
                        <a:pt x="5842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2" name="Google Shape;812;p53">
                  <a:extLst>
                    <a:ext uri="{FF2B5EF4-FFF2-40B4-BE49-F238E27FC236}">
                      <a16:creationId xmlns:a16="http://schemas.microsoft.com/office/drawing/2014/main" id="{453321F8-A659-4394-99EC-9195FB9A13A0}"/>
                    </a:ext>
                  </a:extLst>
                </p:cNvPr>
                <p:cNvSpPr/>
                <p:nvPr/>
              </p:nvSpPr>
              <p:spPr>
                <a:xfrm>
                  <a:off x="5272275" y="1772013"/>
                  <a:ext cx="1458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3394" fill="none" extrusionOk="0">
                      <a:moveTo>
                        <a:pt x="0" y="1"/>
                      </a:moveTo>
                      <a:lnTo>
                        <a:pt x="5832" y="3394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3" name="Google Shape;813;p53">
                  <a:extLst>
                    <a:ext uri="{FF2B5EF4-FFF2-40B4-BE49-F238E27FC236}">
                      <a16:creationId xmlns:a16="http://schemas.microsoft.com/office/drawing/2014/main" id="{E283AABE-286C-42CC-8A42-DEF39CAFABBC}"/>
                    </a:ext>
                  </a:extLst>
                </p:cNvPr>
                <p:cNvSpPr/>
                <p:nvPr/>
              </p:nvSpPr>
              <p:spPr>
                <a:xfrm>
                  <a:off x="5225775" y="1799063"/>
                  <a:ext cx="1460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5" fill="none" extrusionOk="0">
                      <a:moveTo>
                        <a:pt x="1" y="0"/>
                      </a:moveTo>
                      <a:lnTo>
                        <a:pt x="5843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4" name="Google Shape;814;p53">
                  <a:extLst>
                    <a:ext uri="{FF2B5EF4-FFF2-40B4-BE49-F238E27FC236}">
                      <a16:creationId xmlns:a16="http://schemas.microsoft.com/office/drawing/2014/main" id="{DA1CB684-71A8-45B4-AF4A-8F5D176805D1}"/>
                    </a:ext>
                  </a:extLst>
                </p:cNvPr>
                <p:cNvSpPr/>
                <p:nvPr/>
              </p:nvSpPr>
              <p:spPr>
                <a:xfrm>
                  <a:off x="5504450" y="1699763"/>
                  <a:ext cx="149750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3480" fill="none" extrusionOk="0">
                      <a:moveTo>
                        <a:pt x="1" y="1"/>
                      </a:moveTo>
                      <a:lnTo>
                        <a:pt x="5990" y="3479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5" name="Google Shape;815;p53">
                  <a:extLst>
                    <a:ext uri="{FF2B5EF4-FFF2-40B4-BE49-F238E27FC236}">
                      <a16:creationId xmlns:a16="http://schemas.microsoft.com/office/drawing/2014/main" id="{8AD0D1F9-BAE6-4585-9B3E-BFDF3967E3B8}"/>
                    </a:ext>
                  </a:extLst>
                </p:cNvPr>
                <p:cNvSpPr/>
                <p:nvPr/>
              </p:nvSpPr>
              <p:spPr>
                <a:xfrm>
                  <a:off x="5551225" y="1821913"/>
                  <a:ext cx="24700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502" extrusionOk="0">
                      <a:moveTo>
                        <a:pt x="579" y="0"/>
                      </a:moveTo>
                      <a:cubicBezTo>
                        <a:pt x="523" y="0"/>
                        <a:pt x="466" y="13"/>
                        <a:pt x="410" y="43"/>
                      </a:cubicBezTo>
                      <a:cubicBezTo>
                        <a:pt x="294" y="116"/>
                        <a:pt x="336" y="158"/>
                        <a:pt x="441" y="253"/>
                      </a:cubicBezTo>
                      <a:cubicBezTo>
                        <a:pt x="557" y="337"/>
                        <a:pt x="568" y="368"/>
                        <a:pt x="515" y="400"/>
                      </a:cubicBezTo>
                      <a:cubicBezTo>
                        <a:pt x="482" y="421"/>
                        <a:pt x="449" y="430"/>
                        <a:pt x="417" y="430"/>
                      </a:cubicBezTo>
                      <a:cubicBezTo>
                        <a:pt x="368" y="430"/>
                        <a:pt x="319" y="410"/>
                        <a:pt x="263" y="379"/>
                      </a:cubicBezTo>
                      <a:cubicBezTo>
                        <a:pt x="200" y="337"/>
                        <a:pt x="84" y="253"/>
                        <a:pt x="84" y="253"/>
                      </a:cubicBezTo>
                      <a:lnTo>
                        <a:pt x="0" y="295"/>
                      </a:lnTo>
                      <a:cubicBezTo>
                        <a:pt x="11" y="295"/>
                        <a:pt x="116" y="379"/>
                        <a:pt x="189" y="421"/>
                      </a:cubicBezTo>
                      <a:cubicBezTo>
                        <a:pt x="270" y="471"/>
                        <a:pt x="351" y="502"/>
                        <a:pt x="431" y="502"/>
                      </a:cubicBezTo>
                      <a:cubicBezTo>
                        <a:pt x="487" y="502"/>
                        <a:pt x="543" y="487"/>
                        <a:pt x="599" y="452"/>
                      </a:cubicBezTo>
                      <a:cubicBezTo>
                        <a:pt x="715" y="389"/>
                        <a:pt x="694" y="337"/>
                        <a:pt x="568" y="232"/>
                      </a:cubicBezTo>
                      <a:cubicBezTo>
                        <a:pt x="462" y="148"/>
                        <a:pt x="441" y="127"/>
                        <a:pt x="504" y="95"/>
                      </a:cubicBezTo>
                      <a:cubicBezTo>
                        <a:pt x="533" y="79"/>
                        <a:pt x="561" y="72"/>
                        <a:pt x="589" y="72"/>
                      </a:cubicBezTo>
                      <a:cubicBezTo>
                        <a:pt x="634" y="72"/>
                        <a:pt x="680" y="90"/>
                        <a:pt x="726" y="116"/>
                      </a:cubicBezTo>
                      <a:cubicBezTo>
                        <a:pt x="799" y="158"/>
                        <a:pt x="904" y="242"/>
                        <a:pt x="915" y="242"/>
                      </a:cubicBezTo>
                      <a:lnTo>
                        <a:pt x="988" y="200"/>
                      </a:lnTo>
                      <a:cubicBezTo>
                        <a:pt x="988" y="200"/>
                        <a:pt x="894" y="116"/>
                        <a:pt x="799" y="64"/>
                      </a:cubicBezTo>
                      <a:cubicBezTo>
                        <a:pt x="736" y="27"/>
                        <a:pt x="660" y="0"/>
                        <a:pt x="579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6" name="Google Shape;816;p53">
                  <a:extLst>
                    <a:ext uri="{FF2B5EF4-FFF2-40B4-BE49-F238E27FC236}">
                      <a16:creationId xmlns:a16="http://schemas.microsoft.com/office/drawing/2014/main" id="{F32333F3-F02E-4891-AC03-CE1BDDB3110C}"/>
                    </a:ext>
                  </a:extLst>
                </p:cNvPr>
                <p:cNvSpPr/>
                <p:nvPr/>
              </p:nvSpPr>
              <p:spPr>
                <a:xfrm>
                  <a:off x="5536250" y="1811938"/>
                  <a:ext cx="2577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611" extrusionOk="0">
                      <a:moveTo>
                        <a:pt x="568" y="1"/>
                      </a:moveTo>
                      <a:lnTo>
                        <a:pt x="253" y="179"/>
                      </a:lnTo>
                      <a:cubicBezTo>
                        <a:pt x="43" y="305"/>
                        <a:pt x="1" y="368"/>
                        <a:pt x="158" y="463"/>
                      </a:cubicBezTo>
                      <a:cubicBezTo>
                        <a:pt x="253" y="515"/>
                        <a:pt x="379" y="536"/>
                        <a:pt x="389" y="536"/>
                      </a:cubicBezTo>
                      <a:lnTo>
                        <a:pt x="347" y="557"/>
                      </a:lnTo>
                      <a:lnTo>
                        <a:pt x="442" y="610"/>
                      </a:lnTo>
                      <a:lnTo>
                        <a:pt x="1030" y="274"/>
                      </a:lnTo>
                      <a:lnTo>
                        <a:pt x="946" y="221"/>
                      </a:lnTo>
                      <a:lnTo>
                        <a:pt x="463" y="494"/>
                      </a:lnTo>
                      <a:cubicBezTo>
                        <a:pt x="452" y="494"/>
                        <a:pt x="347" y="473"/>
                        <a:pt x="253" y="431"/>
                      </a:cubicBezTo>
                      <a:cubicBezTo>
                        <a:pt x="148" y="358"/>
                        <a:pt x="179" y="326"/>
                        <a:pt x="347" y="232"/>
                      </a:cubicBezTo>
                      <a:lnTo>
                        <a:pt x="652" y="53"/>
                      </a:lnTo>
                      <a:lnTo>
                        <a:pt x="56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7" name="Google Shape;817;p53">
                  <a:extLst>
                    <a:ext uri="{FF2B5EF4-FFF2-40B4-BE49-F238E27FC236}">
                      <a16:creationId xmlns:a16="http://schemas.microsoft.com/office/drawing/2014/main" id="{16788813-C598-4653-87BC-74B4EECC05B0}"/>
                    </a:ext>
                  </a:extLst>
                </p:cNvPr>
                <p:cNvSpPr/>
                <p:nvPr/>
              </p:nvSpPr>
              <p:spPr>
                <a:xfrm>
                  <a:off x="5565675" y="1830488"/>
                  <a:ext cx="323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551" extrusionOk="0">
                      <a:moveTo>
                        <a:pt x="603" y="73"/>
                      </a:moveTo>
                      <a:cubicBezTo>
                        <a:pt x="651" y="73"/>
                        <a:pt x="698" y="85"/>
                        <a:pt x="746" y="109"/>
                      </a:cubicBezTo>
                      <a:cubicBezTo>
                        <a:pt x="788" y="141"/>
                        <a:pt x="851" y="193"/>
                        <a:pt x="872" y="204"/>
                      </a:cubicBezTo>
                      <a:lnTo>
                        <a:pt x="473" y="435"/>
                      </a:lnTo>
                      <a:cubicBezTo>
                        <a:pt x="463" y="435"/>
                        <a:pt x="347" y="414"/>
                        <a:pt x="253" y="361"/>
                      </a:cubicBezTo>
                      <a:cubicBezTo>
                        <a:pt x="190" y="319"/>
                        <a:pt x="158" y="267"/>
                        <a:pt x="347" y="162"/>
                      </a:cubicBezTo>
                      <a:cubicBezTo>
                        <a:pt x="444" y="104"/>
                        <a:pt x="525" y="73"/>
                        <a:pt x="603" y="73"/>
                      </a:cubicBezTo>
                      <a:close/>
                      <a:moveTo>
                        <a:pt x="581" y="0"/>
                      </a:moveTo>
                      <a:cubicBezTo>
                        <a:pt x="478" y="0"/>
                        <a:pt x="372" y="38"/>
                        <a:pt x="253" y="109"/>
                      </a:cubicBezTo>
                      <a:cubicBezTo>
                        <a:pt x="0" y="256"/>
                        <a:pt x="53" y="340"/>
                        <a:pt x="169" y="404"/>
                      </a:cubicBezTo>
                      <a:cubicBezTo>
                        <a:pt x="253" y="456"/>
                        <a:pt x="389" y="477"/>
                        <a:pt x="400" y="477"/>
                      </a:cubicBezTo>
                      <a:lnTo>
                        <a:pt x="358" y="498"/>
                      </a:lnTo>
                      <a:lnTo>
                        <a:pt x="452" y="551"/>
                      </a:lnTo>
                      <a:lnTo>
                        <a:pt x="1292" y="57"/>
                      </a:lnTo>
                      <a:lnTo>
                        <a:pt x="1208" y="15"/>
                      </a:lnTo>
                      <a:lnTo>
                        <a:pt x="946" y="162"/>
                      </a:lnTo>
                      <a:cubicBezTo>
                        <a:pt x="935" y="151"/>
                        <a:pt x="872" y="99"/>
                        <a:pt x="820" y="67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8" name="Google Shape;818;p53">
                  <a:extLst>
                    <a:ext uri="{FF2B5EF4-FFF2-40B4-BE49-F238E27FC236}">
                      <a16:creationId xmlns:a16="http://schemas.microsoft.com/office/drawing/2014/main" id="{AAD6B4C3-E76E-4BF9-A2BE-0FE91376DA1E}"/>
                    </a:ext>
                  </a:extLst>
                </p:cNvPr>
                <p:cNvSpPr/>
                <p:nvPr/>
              </p:nvSpPr>
              <p:spPr>
                <a:xfrm>
                  <a:off x="5633975" y="1867063"/>
                  <a:ext cx="29950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14" extrusionOk="0">
                      <a:moveTo>
                        <a:pt x="768" y="73"/>
                      </a:moveTo>
                      <a:cubicBezTo>
                        <a:pt x="826" y="73"/>
                        <a:pt x="876" y="89"/>
                        <a:pt x="925" y="117"/>
                      </a:cubicBezTo>
                      <a:cubicBezTo>
                        <a:pt x="1051" y="191"/>
                        <a:pt x="1051" y="275"/>
                        <a:pt x="778" y="422"/>
                      </a:cubicBezTo>
                      <a:cubicBezTo>
                        <a:pt x="636" y="508"/>
                        <a:pt x="534" y="544"/>
                        <a:pt x="449" y="544"/>
                      </a:cubicBezTo>
                      <a:cubicBezTo>
                        <a:pt x="388" y="544"/>
                        <a:pt x="336" y="526"/>
                        <a:pt x="283" y="496"/>
                      </a:cubicBezTo>
                      <a:cubicBezTo>
                        <a:pt x="157" y="422"/>
                        <a:pt x="157" y="348"/>
                        <a:pt x="399" y="201"/>
                      </a:cubicBezTo>
                      <a:cubicBezTo>
                        <a:pt x="566" y="112"/>
                        <a:pt x="678" y="73"/>
                        <a:pt x="768" y="73"/>
                      </a:cubicBezTo>
                      <a:close/>
                      <a:moveTo>
                        <a:pt x="745" y="1"/>
                      </a:moveTo>
                      <a:cubicBezTo>
                        <a:pt x="624" y="1"/>
                        <a:pt x="486" y="44"/>
                        <a:pt x="304" y="149"/>
                      </a:cubicBezTo>
                      <a:cubicBezTo>
                        <a:pt x="0" y="327"/>
                        <a:pt x="21" y="432"/>
                        <a:pt x="199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4"/>
                      </a:cubicBezTo>
                      <a:cubicBezTo>
                        <a:pt x="1198" y="296"/>
                        <a:pt x="1187" y="180"/>
                        <a:pt x="1009" y="75"/>
                      </a:cubicBezTo>
                      <a:cubicBezTo>
                        <a:pt x="925" y="29"/>
                        <a:pt x="841" y="1"/>
                        <a:pt x="745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9" name="Google Shape;819;p53">
                  <a:extLst>
                    <a:ext uri="{FF2B5EF4-FFF2-40B4-BE49-F238E27FC236}">
                      <a16:creationId xmlns:a16="http://schemas.microsoft.com/office/drawing/2014/main" id="{735F01E0-DDD1-435D-9DE6-00F299445DEC}"/>
                    </a:ext>
                  </a:extLst>
                </p:cNvPr>
                <p:cNvSpPr/>
                <p:nvPr/>
              </p:nvSpPr>
              <p:spPr>
                <a:xfrm>
                  <a:off x="5610325" y="1852388"/>
                  <a:ext cx="299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70" extrusionOk="0">
                      <a:moveTo>
                        <a:pt x="746" y="1"/>
                      </a:moveTo>
                      <a:lnTo>
                        <a:pt x="683" y="53"/>
                      </a:lnTo>
                      <a:cubicBezTo>
                        <a:pt x="694" y="53"/>
                        <a:pt x="820" y="95"/>
                        <a:pt x="925" y="158"/>
                      </a:cubicBezTo>
                      <a:cubicBezTo>
                        <a:pt x="1040" y="232"/>
                        <a:pt x="1051" y="274"/>
                        <a:pt x="967" y="326"/>
                      </a:cubicBezTo>
                      <a:cubicBezTo>
                        <a:pt x="925" y="349"/>
                        <a:pt x="875" y="358"/>
                        <a:pt x="827" y="358"/>
                      </a:cubicBezTo>
                      <a:cubicBezTo>
                        <a:pt x="766" y="358"/>
                        <a:pt x="708" y="344"/>
                        <a:pt x="673" y="326"/>
                      </a:cubicBezTo>
                      <a:lnTo>
                        <a:pt x="515" y="232"/>
                      </a:lnTo>
                      <a:lnTo>
                        <a:pt x="442" y="284"/>
                      </a:lnTo>
                      <a:lnTo>
                        <a:pt x="599" y="368"/>
                      </a:lnTo>
                      <a:cubicBezTo>
                        <a:pt x="683" y="431"/>
                        <a:pt x="725" y="494"/>
                        <a:pt x="620" y="547"/>
                      </a:cubicBezTo>
                      <a:cubicBezTo>
                        <a:pt x="570" y="577"/>
                        <a:pt x="519" y="593"/>
                        <a:pt x="468" y="593"/>
                      </a:cubicBezTo>
                      <a:cubicBezTo>
                        <a:pt x="412" y="593"/>
                        <a:pt x="355" y="575"/>
                        <a:pt x="295" y="536"/>
                      </a:cubicBezTo>
                      <a:cubicBezTo>
                        <a:pt x="179" y="473"/>
                        <a:pt x="85" y="389"/>
                        <a:pt x="85" y="389"/>
                      </a:cubicBezTo>
                      <a:lnTo>
                        <a:pt x="1" y="421"/>
                      </a:lnTo>
                      <a:cubicBezTo>
                        <a:pt x="1" y="431"/>
                        <a:pt x="95" y="515"/>
                        <a:pt x="221" y="589"/>
                      </a:cubicBezTo>
                      <a:cubicBezTo>
                        <a:pt x="313" y="643"/>
                        <a:pt x="399" y="669"/>
                        <a:pt x="482" y="669"/>
                      </a:cubicBezTo>
                      <a:cubicBezTo>
                        <a:pt x="561" y="669"/>
                        <a:pt x="638" y="645"/>
                        <a:pt x="715" y="599"/>
                      </a:cubicBezTo>
                      <a:cubicBezTo>
                        <a:pt x="841" y="526"/>
                        <a:pt x="820" y="473"/>
                        <a:pt x="767" y="410"/>
                      </a:cubicBezTo>
                      <a:lnTo>
                        <a:pt x="767" y="410"/>
                      </a:lnTo>
                      <a:cubicBezTo>
                        <a:pt x="783" y="416"/>
                        <a:pt x="825" y="426"/>
                        <a:pt x="879" y="426"/>
                      </a:cubicBezTo>
                      <a:cubicBezTo>
                        <a:pt x="933" y="426"/>
                        <a:pt x="998" y="416"/>
                        <a:pt x="1061" y="379"/>
                      </a:cubicBezTo>
                      <a:cubicBezTo>
                        <a:pt x="1198" y="295"/>
                        <a:pt x="1198" y="221"/>
                        <a:pt x="1009" y="116"/>
                      </a:cubicBezTo>
                      <a:cubicBezTo>
                        <a:pt x="893" y="43"/>
                        <a:pt x="757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0" name="Google Shape;820;p53">
                  <a:extLst>
                    <a:ext uri="{FF2B5EF4-FFF2-40B4-BE49-F238E27FC236}">
                      <a16:creationId xmlns:a16="http://schemas.microsoft.com/office/drawing/2014/main" id="{8195B6D4-C943-4433-9D5A-4AE442ED36C5}"/>
                    </a:ext>
                  </a:extLst>
                </p:cNvPr>
                <p:cNvSpPr/>
                <p:nvPr/>
              </p:nvSpPr>
              <p:spPr>
                <a:xfrm>
                  <a:off x="5626625" y="18710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74"/>
                      </a:lnTo>
                      <a:lnTo>
                        <a:pt x="94" y="137"/>
                      </a:lnTo>
                      <a:lnTo>
                        <a:pt x="231" y="5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1" name="Google Shape;821;p53">
                  <a:extLst>
                    <a:ext uri="{FF2B5EF4-FFF2-40B4-BE49-F238E27FC236}">
                      <a16:creationId xmlns:a16="http://schemas.microsoft.com/office/drawing/2014/main" id="{91314794-D013-43B6-9D14-934A411F9A0B}"/>
                    </a:ext>
                  </a:extLst>
                </p:cNvPr>
                <p:cNvSpPr/>
                <p:nvPr/>
              </p:nvSpPr>
              <p:spPr>
                <a:xfrm>
                  <a:off x="5487650" y="1840038"/>
                  <a:ext cx="2605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610" extrusionOk="0">
                      <a:moveTo>
                        <a:pt x="568" y="0"/>
                      </a:moveTo>
                      <a:lnTo>
                        <a:pt x="264" y="180"/>
                      </a:lnTo>
                      <a:cubicBezTo>
                        <a:pt x="43" y="306"/>
                        <a:pt x="1" y="369"/>
                        <a:pt x="169" y="463"/>
                      </a:cubicBezTo>
                      <a:cubicBezTo>
                        <a:pt x="253" y="516"/>
                        <a:pt x="390" y="537"/>
                        <a:pt x="400" y="537"/>
                      </a:cubicBezTo>
                      <a:lnTo>
                        <a:pt x="358" y="558"/>
                      </a:lnTo>
                      <a:lnTo>
                        <a:pt x="453" y="610"/>
                      </a:lnTo>
                      <a:lnTo>
                        <a:pt x="1041" y="274"/>
                      </a:lnTo>
                      <a:lnTo>
                        <a:pt x="946" y="222"/>
                      </a:lnTo>
                      <a:lnTo>
                        <a:pt x="463" y="495"/>
                      </a:lnTo>
                      <a:cubicBezTo>
                        <a:pt x="463" y="495"/>
                        <a:pt x="348" y="484"/>
                        <a:pt x="264" y="432"/>
                      </a:cubicBezTo>
                      <a:cubicBezTo>
                        <a:pt x="148" y="369"/>
                        <a:pt x="190" y="327"/>
                        <a:pt x="348" y="232"/>
                      </a:cubicBezTo>
                      <a:lnTo>
                        <a:pt x="663" y="53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2" name="Google Shape;822;p53">
                  <a:extLst>
                    <a:ext uri="{FF2B5EF4-FFF2-40B4-BE49-F238E27FC236}">
                      <a16:creationId xmlns:a16="http://schemas.microsoft.com/office/drawing/2014/main" id="{A94647EE-7117-40FA-A60D-B4E780FA4B01}"/>
                    </a:ext>
                  </a:extLst>
                </p:cNvPr>
                <p:cNvSpPr/>
                <p:nvPr/>
              </p:nvSpPr>
              <p:spPr>
                <a:xfrm>
                  <a:off x="5517075" y="1858588"/>
                  <a:ext cx="326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2" extrusionOk="0">
                      <a:moveTo>
                        <a:pt x="595" y="76"/>
                      </a:moveTo>
                      <a:cubicBezTo>
                        <a:pt x="646" y="76"/>
                        <a:pt x="695" y="90"/>
                        <a:pt x="747" y="120"/>
                      </a:cubicBezTo>
                      <a:cubicBezTo>
                        <a:pt x="799" y="141"/>
                        <a:pt x="862" y="194"/>
                        <a:pt x="873" y="204"/>
                      </a:cubicBezTo>
                      <a:lnTo>
                        <a:pt x="474" y="446"/>
                      </a:lnTo>
                      <a:cubicBezTo>
                        <a:pt x="474" y="435"/>
                        <a:pt x="347" y="414"/>
                        <a:pt x="263" y="362"/>
                      </a:cubicBezTo>
                      <a:cubicBezTo>
                        <a:pt x="189" y="330"/>
                        <a:pt x="158" y="267"/>
                        <a:pt x="358" y="162"/>
                      </a:cubicBezTo>
                      <a:cubicBezTo>
                        <a:pt x="445" y="106"/>
                        <a:pt x="521" y="76"/>
                        <a:pt x="595" y="76"/>
                      </a:cubicBezTo>
                      <a:close/>
                      <a:moveTo>
                        <a:pt x="590" y="1"/>
                      </a:moveTo>
                      <a:cubicBezTo>
                        <a:pt x="488" y="1"/>
                        <a:pt x="383" y="38"/>
                        <a:pt x="263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63" y="456"/>
                        <a:pt x="400" y="477"/>
                        <a:pt x="410" y="477"/>
                      </a:cubicBezTo>
                      <a:lnTo>
                        <a:pt x="368" y="509"/>
                      </a:lnTo>
                      <a:lnTo>
                        <a:pt x="453" y="551"/>
                      </a:lnTo>
                      <a:lnTo>
                        <a:pt x="1303" y="57"/>
                      </a:lnTo>
                      <a:lnTo>
                        <a:pt x="1219" y="15"/>
                      </a:lnTo>
                      <a:lnTo>
                        <a:pt x="957" y="162"/>
                      </a:lnTo>
                      <a:cubicBezTo>
                        <a:pt x="936" y="152"/>
                        <a:pt x="873" y="99"/>
                        <a:pt x="820" y="68"/>
                      </a:cubicBezTo>
                      <a:cubicBezTo>
                        <a:pt x="743" y="23"/>
                        <a:pt x="668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3" name="Google Shape;823;p53">
                  <a:extLst>
                    <a:ext uri="{FF2B5EF4-FFF2-40B4-BE49-F238E27FC236}">
                      <a16:creationId xmlns:a16="http://schemas.microsoft.com/office/drawing/2014/main" id="{3ED321D7-5DD9-4EB4-88CC-D7F1C989F175}"/>
                    </a:ext>
                  </a:extLst>
                </p:cNvPr>
                <p:cNvSpPr/>
                <p:nvPr/>
              </p:nvSpPr>
              <p:spPr>
                <a:xfrm>
                  <a:off x="5502875" y="1850088"/>
                  <a:ext cx="247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1" extrusionOk="0">
                      <a:moveTo>
                        <a:pt x="563" y="1"/>
                      </a:moveTo>
                      <a:cubicBezTo>
                        <a:pt x="511" y="1"/>
                        <a:pt x="460" y="12"/>
                        <a:pt x="411" y="40"/>
                      </a:cubicBezTo>
                      <a:cubicBezTo>
                        <a:pt x="295" y="114"/>
                        <a:pt x="327" y="166"/>
                        <a:pt x="442" y="250"/>
                      </a:cubicBezTo>
                      <a:cubicBezTo>
                        <a:pt x="558" y="345"/>
                        <a:pt x="568" y="366"/>
                        <a:pt x="505" y="397"/>
                      </a:cubicBezTo>
                      <a:cubicBezTo>
                        <a:pt x="471" y="418"/>
                        <a:pt x="439" y="428"/>
                        <a:pt x="406" y="428"/>
                      </a:cubicBezTo>
                      <a:cubicBezTo>
                        <a:pt x="358" y="428"/>
                        <a:pt x="310" y="408"/>
                        <a:pt x="253" y="376"/>
                      </a:cubicBezTo>
                      <a:cubicBezTo>
                        <a:pt x="190" y="334"/>
                        <a:pt x="85" y="250"/>
                        <a:pt x="75" y="250"/>
                      </a:cubicBezTo>
                      <a:lnTo>
                        <a:pt x="1" y="292"/>
                      </a:lnTo>
                      <a:cubicBezTo>
                        <a:pt x="1" y="292"/>
                        <a:pt x="106" y="376"/>
                        <a:pt x="180" y="429"/>
                      </a:cubicBezTo>
                      <a:cubicBezTo>
                        <a:pt x="265" y="471"/>
                        <a:pt x="347" y="500"/>
                        <a:pt x="428" y="500"/>
                      </a:cubicBezTo>
                      <a:cubicBezTo>
                        <a:pt x="486" y="500"/>
                        <a:pt x="543" y="485"/>
                        <a:pt x="600" y="450"/>
                      </a:cubicBezTo>
                      <a:cubicBezTo>
                        <a:pt x="715" y="387"/>
                        <a:pt x="684" y="334"/>
                        <a:pt x="568" y="240"/>
                      </a:cubicBezTo>
                      <a:cubicBezTo>
                        <a:pt x="463" y="145"/>
                        <a:pt x="442" y="124"/>
                        <a:pt x="495" y="93"/>
                      </a:cubicBezTo>
                      <a:cubicBezTo>
                        <a:pt x="523" y="77"/>
                        <a:pt x="553" y="70"/>
                        <a:pt x="582" y="70"/>
                      </a:cubicBezTo>
                      <a:cubicBezTo>
                        <a:pt x="629" y="70"/>
                        <a:pt x="676" y="88"/>
                        <a:pt x="715" y="114"/>
                      </a:cubicBezTo>
                      <a:cubicBezTo>
                        <a:pt x="799" y="156"/>
                        <a:pt x="905" y="240"/>
                        <a:pt x="905" y="250"/>
                      </a:cubicBezTo>
                      <a:lnTo>
                        <a:pt x="989" y="208"/>
                      </a:lnTo>
                      <a:cubicBezTo>
                        <a:pt x="978" y="198"/>
                        <a:pt x="884" y="114"/>
                        <a:pt x="799" y="61"/>
                      </a:cubicBezTo>
                      <a:cubicBezTo>
                        <a:pt x="729" y="29"/>
                        <a:pt x="646" y="1"/>
                        <a:pt x="563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4" name="Google Shape;824;p53">
                  <a:extLst>
                    <a:ext uri="{FF2B5EF4-FFF2-40B4-BE49-F238E27FC236}">
                      <a16:creationId xmlns:a16="http://schemas.microsoft.com/office/drawing/2014/main" id="{3628A5BB-CA56-40BD-B785-D0B0E73927B9}"/>
                    </a:ext>
                  </a:extLst>
                </p:cNvPr>
                <p:cNvSpPr/>
                <p:nvPr/>
              </p:nvSpPr>
              <p:spPr>
                <a:xfrm>
                  <a:off x="5585625" y="18951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66" y="73"/>
                      </a:moveTo>
                      <a:cubicBezTo>
                        <a:pt x="826" y="73"/>
                        <a:pt x="876" y="89"/>
                        <a:pt x="926" y="118"/>
                      </a:cubicBezTo>
                      <a:cubicBezTo>
                        <a:pt x="1052" y="202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58" y="422"/>
                        <a:pt x="158" y="349"/>
                        <a:pt x="400" y="202"/>
                      </a:cubicBezTo>
                      <a:cubicBezTo>
                        <a:pt x="560" y="112"/>
                        <a:pt x="674" y="73"/>
                        <a:pt x="766" y="73"/>
                      </a:cubicBezTo>
                      <a:close/>
                      <a:moveTo>
                        <a:pt x="739" y="1"/>
                      </a:moveTo>
                      <a:cubicBezTo>
                        <a:pt x="619" y="1"/>
                        <a:pt x="480" y="44"/>
                        <a:pt x="305" y="149"/>
                      </a:cubicBezTo>
                      <a:cubicBezTo>
                        <a:pt x="1" y="328"/>
                        <a:pt x="22" y="433"/>
                        <a:pt x="200" y="538"/>
                      </a:cubicBezTo>
                      <a:cubicBezTo>
                        <a:pt x="281" y="586"/>
                        <a:pt x="366" y="614"/>
                        <a:pt x="463" y="614"/>
                      </a:cubicBezTo>
                      <a:cubicBezTo>
                        <a:pt x="579" y="614"/>
                        <a:pt x="712" y="573"/>
                        <a:pt x="873" y="475"/>
                      </a:cubicBezTo>
                      <a:cubicBezTo>
                        <a:pt x="1199" y="296"/>
                        <a:pt x="1188" y="181"/>
                        <a:pt x="999" y="76"/>
                      </a:cubicBezTo>
                      <a:cubicBezTo>
                        <a:pt x="919" y="29"/>
                        <a:pt x="835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5" name="Google Shape;825;p53">
                  <a:extLst>
                    <a:ext uri="{FF2B5EF4-FFF2-40B4-BE49-F238E27FC236}">
                      <a16:creationId xmlns:a16="http://schemas.microsoft.com/office/drawing/2014/main" id="{FF1C42C9-4E1E-4CC0-BAEF-A810AA32B17C}"/>
                    </a:ext>
                  </a:extLst>
                </p:cNvPr>
                <p:cNvSpPr/>
                <p:nvPr/>
              </p:nvSpPr>
              <p:spPr>
                <a:xfrm>
                  <a:off x="5578000" y="18991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106" y="137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6" name="Google Shape;826;p53">
                  <a:extLst>
                    <a:ext uri="{FF2B5EF4-FFF2-40B4-BE49-F238E27FC236}">
                      <a16:creationId xmlns:a16="http://schemas.microsoft.com/office/drawing/2014/main" id="{12D77996-301C-41E0-8C63-C0B983ABA398}"/>
                    </a:ext>
                  </a:extLst>
                </p:cNvPr>
                <p:cNvSpPr/>
                <p:nvPr/>
              </p:nvSpPr>
              <p:spPr>
                <a:xfrm>
                  <a:off x="5564350" y="1882863"/>
                  <a:ext cx="23950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99" extrusionOk="0">
                      <a:moveTo>
                        <a:pt x="852" y="1"/>
                      </a:moveTo>
                      <a:lnTo>
                        <a:pt x="74" y="200"/>
                      </a:lnTo>
                      <a:lnTo>
                        <a:pt x="1" y="242"/>
                      </a:lnTo>
                      <a:lnTo>
                        <a:pt x="390" y="463"/>
                      </a:lnTo>
                      <a:lnTo>
                        <a:pt x="232" y="547"/>
                      </a:lnTo>
                      <a:lnTo>
                        <a:pt x="327" y="599"/>
                      </a:lnTo>
                      <a:lnTo>
                        <a:pt x="474" y="515"/>
                      </a:lnTo>
                      <a:lnTo>
                        <a:pt x="579" y="568"/>
                      </a:lnTo>
                      <a:lnTo>
                        <a:pt x="652" y="526"/>
                      </a:lnTo>
                      <a:lnTo>
                        <a:pt x="558" y="463"/>
                      </a:lnTo>
                      <a:lnTo>
                        <a:pt x="799" y="326"/>
                      </a:lnTo>
                      <a:lnTo>
                        <a:pt x="705" y="274"/>
                      </a:lnTo>
                      <a:lnTo>
                        <a:pt x="463" y="410"/>
                      </a:lnTo>
                      <a:lnTo>
                        <a:pt x="180" y="253"/>
                      </a:lnTo>
                      <a:lnTo>
                        <a:pt x="957" y="64"/>
                      </a:lnTo>
                      <a:lnTo>
                        <a:pt x="852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7" name="Google Shape;827;p53">
                  <a:extLst>
                    <a:ext uri="{FF2B5EF4-FFF2-40B4-BE49-F238E27FC236}">
                      <a16:creationId xmlns:a16="http://schemas.microsoft.com/office/drawing/2014/main" id="{F455F7BE-47DA-406C-AD87-A7952B3E307C}"/>
                    </a:ext>
                  </a:extLst>
                </p:cNvPr>
                <p:cNvSpPr/>
                <p:nvPr/>
              </p:nvSpPr>
              <p:spPr>
                <a:xfrm>
                  <a:off x="5439325" y="1868163"/>
                  <a:ext cx="257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620" extrusionOk="0">
                      <a:moveTo>
                        <a:pt x="568" y="0"/>
                      </a:moveTo>
                      <a:lnTo>
                        <a:pt x="263" y="178"/>
                      </a:lnTo>
                      <a:cubicBezTo>
                        <a:pt x="42" y="304"/>
                        <a:pt x="0" y="367"/>
                        <a:pt x="168" y="473"/>
                      </a:cubicBezTo>
                      <a:cubicBezTo>
                        <a:pt x="252" y="515"/>
                        <a:pt x="389" y="536"/>
                        <a:pt x="400" y="536"/>
                      </a:cubicBezTo>
                      <a:lnTo>
                        <a:pt x="358" y="568"/>
                      </a:lnTo>
                      <a:lnTo>
                        <a:pt x="442" y="620"/>
                      </a:lnTo>
                      <a:lnTo>
                        <a:pt x="1030" y="273"/>
                      </a:lnTo>
                      <a:lnTo>
                        <a:pt x="946" y="220"/>
                      </a:lnTo>
                      <a:lnTo>
                        <a:pt x="463" y="494"/>
                      </a:lnTo>
                      <a:cubicBezTo>
                        <a:pt x="463" y="494"/>
                        <a:pt x="347" y="483"/>
                        <a:pt x="252" y="430"/>
                      </a:cubicBezTo>
                      <a:cubicBezTo>
                        <a:pt x="147" y="367"/>
                        <a:pt x="179" y="325"/>
                        <a:pt x="347" y="231"/>
                      </a:cubicBezTo>
                      <a:lnTo>
                        <a:pt x="652" y="52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8" name="Google Shape;828;p53">
                  <a:extLst>
                    <a:ext uri="{FF2B5EF4-FFF2-40B4-BE49-F238E27FC236}">
                      <a16:creationId xmlns:a16="http://schemas.microsoft.com/office/drawing/2014/main" id="{13C8B25C-13FE-4C71-A202-AFF003EB47FC}"/>
                    </a:ext>
                  </a:extLst>
                </p:cNvPr>
                <p:cNvSpPr/>
                <p:nvPr/>
              </p:nvSpPr>
              <p:spPr>
                <a:xfrm>
                  <a:off x="5468750" y="1886688"/>
                  <a:ext cx="325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562" extrusionOk="0">
                      <a:moveTo>
                        <a:pt x="594" y="76"/>
                      </a:moveTo>
                      <a:cubicBezTo>
                        <a:pt x="645" y="76"/>
                        <a:pt x="695" y="91"/>
                        <a:pt x="746" y="121"/>
                      </a:cubicBezTo>
                      <a:cubicBezTo>
                        <a:pt x="799" y="152"/>
                        <a:pt x="862" y="194"/>
                        <a:pt x="873" y="205"/>
                      </a:cubicBezTo>
                      <a:lnTo>
                        <a:pt x="473" y="446"/>
                      </a:lnTo>
                      <a:cubicBezTo>
                        <a:pt x="462" y="436"/>
                        <a:pt x="347" y="415"/>
                        <a:pt x="263" y="373"/>
                      </a:cubicBezTo>
                      <a:cubicBezTo>
                        <a:pt x="189" y="331"/>
                        <a:pt x="158" y="278"/>
                        <a:pt x="347" y="163"/>
                      </a:cubicBezTo>
                      <a:cubicBezTo>
                        <a:pt x="440" y="106"/>
                        <a:pt x="519" y="76"/>
                        <a:pt x="594" y="76"/>
                      </a:cubicBezTo>
                      <a:close/>
                      <a:moveTo>
                        <a:pt x="581" y="0"/>
                      </a:moveTo>
                      <a:cubicBezTo>
                        <a:pt x="477" y="0"/>
                        <a:pt x="372" y="38"/>
                        <a:pt x="252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52" y="457"/>
                        <a:pt x="389" y="478"/>
                        <a:pt x="399" y="488"/>
                      </a:cubicBezTo>
                      <a:lnTo>
                        <a:pt x="357" y="509"/>
                      </a:lnTo>
                      <a:lnTo>
                        <a:pt x="452" y="562"/>
                      </a:lnTo>
                      <a:lnTo>
                        <a:pt x="1303" y="68"/>
                      </a:lnTo>
                      <a:lnTo>
                        <a:pt x="1209" y="16"/>
                      </a:lnTo>
                      <a:lnTo>
                        <a:pt x="946" y="163"/>
                      </a:lnTo>
                      <a:cubicBezTo>
                        <a:pt x="936" y="152"/>
                        <a:pt x="873" y="100"/>
                        <a:pt x="820" y="68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9" name="Google Shape;829;p53">
                  <a:extLst>
                    <a:ext uri="{FF2B5EF4-FFF2-40B4-BE49-F238E27FC236}">
                      <a16:creationId xmlns:a16="http://schemas.microsoft.com/office/drawing/2014/main" id="{E1BB8B3F-0486-41BE-8F8A-16DDC4D1932C}"/>
                    </a:ext>
                  </a:extLst>
                </p:cNvPr>
                <p:cNvSpPr/>
                <p:nvPr/>
              </p:nvSpPr>
              <p:spPr>
                <a:xfrm>
                  <a:off x="5454300" y="1878213"/>
                  <a:ext cx="249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03" extrusionOk="0">
                      <a:moveTo>
                        <a:pt x="566" y="0"/>
                      </a:moveTo>
                      <a:cubicBezTo>
                        <a:pt x="515" y="0"/>
                        <a:pt x="462" y="12"/>
                        <a:pt x="410" y="39"/>
                      </a:cubicBezTo>
                      <a:cubicBezTo>
                        <a:pt x="295" y="113"/>
                        <a:pt x="337" y="166"/>
                        <a:pt x="452" y="250"/>
                      </a:cubicBezTo>
                      <a:cubicBezTo>
                        <a:pt x="557" y="344"/>
                        <a:pt x="578" y="365"/>
                        <a:pt x="515" y="407"/>
                      </a:cubicBezTo>
                      <a:cubicBezTo>
                        <a:pt x="484" y="422"/>
                        <a:pt x="455" y="429"/>
                        <a:pt x="425" y="429"/>
                      </a:cubicBezTo>
                      <a:cubicBezTo>
                        <a:pt x="374" y="429"/>
                        <a:pt x="323" y="409"/>
                        <a:pt x="263" y="376"/>
                      </a:cubicBezTo>
                      <a:cubicBezTo>
                        <a:pt x="200" y="344"/>
                        <a:pt x="95" y="260"/>
                        <a:pt x="85" y="250"/>
                      </a:cubicBezTo>
                      <a:lnTo>
                        <a:pt x="1" y="292"/>
                      </a:lnTo>
                      <a:cubicBezTo>
                        <a:pt x="11" y="302"/>
                        <a:pt x="116" y="386"/>
                        <a:pt x="190" y="428"/>
                      </a:cubicBezTo>
                      <a:cubicBezTo>
                        <a:pt x="266" y="475"/>
                        <a:pt x="346" y="502"/>
                        <a:pt x="426" y="502"/>
                      </a:cubicBezTo>
                      <a:cubicBezTo>
                        <a:pt x="488" y="502"/>
                        <a:pt x="550" y="486"/>
                        <a:pt x="610" y="449"/>
                      </a:cubicBezTo>
                      <a:cubicBezTo>
                        <a:pt x="715" y="386"/>
                        <a:pt x="694" y="334"/>
                        <a:pt x="568" y="239"/>
                      </a:cubicBezTo>
                      <a:cubicBezTo>
                        <a:pt x="463" y="155"/>
                        <a:pt x="452" y="123"/>
                        <a:pt x="505" y="92"/>
                      </a:cubicBezTo>
                      <a:cubicBezTo>
                        <a:pt x="533" y="75"/>
                        <a:pt x="561" y="69"/>
                        <a:pt x="589" y="69"/>
                      </a:cubicBezTo>
                      <a:cubicBezTo>
                        <a:pt x="634" y="69"/>
                        <a:pt x="680" y="87"/>
                        <a:pt x="725" y="113"/>
                      </a:cubicBezTo>
                      <a:cubicBezTo>
                        <a:pt x="799" y="155"/>
                        <a:pt x="914" y="239"/>
                        <a:pt x="914" y="250"/>
                      </a:cubicBezTo>
                      <a:lnTo>
                        <a:pt x="998" y="208"/>
                      </a:lnTo>
                      <a:cubicBezTo>
                        <a:pt x="988" y="197"/>
                        <a:pt x="893" y="123"/>
                        <a:pt x="799" y="71"/>
                      </a:cubicBezTo>
                      <a:cubicBezTo>
                        <a:pt x="734" y="31"/>
                        <a:pt x="652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0" name="Google Shape;830;p53">
                  <a:extLst>
                    <a:ext uri="{FF2B5EF4-FFF2-40B4-BE49-F238E27FC236}">
                      <a16:creationId xmlns:a16="http://schemas.microsoft.com/office/drawing/2014/main" id="{C2CAB08B-AF9A-4C4F-97E0-A45C607D0D54}"/>
                    </a:ext>
                  </a:extLst>
                </p:cNvPr>
                <p:cNvSpPr/>
                <p:nvPr/>
              </p:nvSpPr>
              <p:spPr>
                <a:xfrm>
                  <a:off x="5516025" y="1908613"/>
                  <a:ext cx="2892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568" extrusionOk="0">
                      <a:moveTo>
                        <a:pt x="673" y="0"/>
                      </a:moveTo>
                      <a:lnTo>
                        <a:pt x="589" y="42"/>
                      </a:lnTo>
                      <a:lnTo>
                        <a:pt x="978" y="273"/>
                      </a:lnTo>
                      <a:lnTo>
                        <a:pt x="957" y="294"/>
                      </a:lnTo>
                      <a:lnTo>
                        <a:pt x="0" y="494"/>
                      </a:lnTo>
                      <a:lnTo>
                        <a:pt x="63" y="568"/>
                      </a:lnTo>
                      <a:lnTo>
                        <a:pt x="1041" y="346"/>
                      </a:lnTo>
                      <a:lnTo>
                        <a:pt x="1156" y="273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1" name="Google Shape;831;p53">
                  <a:extLst>
                    <a:ext uri="{FF2B5EF4-FFF2-40B4-BE49-F238E27FC236}">
                      <a16:creationId xmlns:a16="http://schemas.microsoft.com/office/drawing/2014/main" id="{88BE4197-EFB8-467F-8B11-360464056980}"/>
                    </a:ext>
                  </a:extLst>
                </p:cNvPr>
                <p:cNvSpPr/>
                <p:nvPr/>
              </p:nvSpPr>
              <p:spPr>
                <a:xfrm>
                  <a:off x="5537300" y="1923363"/>
                  <a:ext cx="29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618" extrusionOk="0">
                      <a:moveTo>
                        <a:pt x="751" y="72"/>
                      </a:moveTo>
                      <a:cubicBezTo>
                        <a:pt x="811" y="72"/>
                        <a:pt x="863" y="90"/>
                        <a:pt x="914" y="125"/>
                      </a:cubicBezTo>
                      <a:cubicBezTo>
                        <a:pt x="1051" y="198"/>
                        <a:pt x="1040" y="272"/>
                        <a:pt x="778" y="419"/>
                      </a:cubicBezTo>
                      <a:cubicBezTo>
                        <a:pt x="637" y="505"/>
                        <a:pt x="531" y="541"/>
                        <a:pt x="443" y="541"/>
                      </a:cubicBezTo>
                      <a:cubicBezTo>
                        <a:pt x="380" y="541"/>
                        <a:pt x="326" y="523"/>
                        <a:pt x="274" y="492"/>
                      </a:cubicBezTo>
                      <a:cubicBezTo>
                        <a:pt x="158" y="419"/>
                        <a:pt x="148" y="345"/>
                        <a:pt x="400" y="198"/>
                      </a:cubicBezTo>
                      <a:cubicBezTo>
                        <a:pt x="555" y="111"/>
                        <a:pt x="663" y="72"/>
                        <a:pt x="751" y="72"/>
                      </a:cubicBezTo>
                      <a:close/>
                      <a:moveTo>
                        <a:pt x="746" y="0"/>
                      </a:moveTo>
                      <a:cubicBezTo>
                        <a:pt x="623" y="0"/>
                        <a:pt x="479" y="44"/>
                        <a:pt x="295" y="146"/>
                      </a:cubicBezTo>
                      <a:cubicBezTo>
                        <a:pt x="1" y="324"/>
                        <a:pt x="11" y="440"/>
                        <a:pt x="190" y="545"/>
                      </a:cubicBezTo>
                      <a:cubicBezTo>
                        <a:pt x="273" y="591"/>
                        <a:pt x="357" y="617"/>
                        <a:pt x="450" y="617"/>
                      </a:cubicBezTo>
                      <a:cubicBezTo>
                        <a:pt x="568" y="617"/>
                        <a:pt x="702" y="576"/>
                        <a:pt x="872" y="482"/>
                      </a:cubicBezTo>
                      <a:cubicBezTo>
                        <a:pt x="1188" y="293"/>
                        <a:pt x="1188" y="177"/>
                        <a:pt x="998" y="72"/>
                      </a:cubicBezTo>
                      <a:cubicBezTo>
                        <a:pt x="921" y="26"/>
                        <a:pt x="840" y="0"/>
                        <a:pt x="74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2" name="Google Shape;832;p53">
                  <a:extLst>
                    <a:ext uri="{FF2B5EF4-FFF2-40B4-BE49-F238E27FC236}">
                      <a16:creationId xmlns:a16="http://schemas.microsoft.com/office/drawing/2014/main" id="{82BCA909-2902-4655-8665-D368136086BF}"/>
                    </a:ext>
                  </a:extLst>
                </p:cNvPr>
                <p:cNvSpPr/>
                <p:nvPr/>
              </p:nvSpPr>
              <p:spPr>
                <a:xfrm>
                  <a:off x="5529675" y="19272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96" y="138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3" name="Google Shape;833;p53">
                  <a:extLst>
                    <a:ext uri="{FF2B5EF4-FFF2-40B4-BE49-F238E27FC236}">
                      <a16:creationId xmlns:a16="http://schemas.microsoft.com/office/drawing/2014/main" id="{D70526BD-CD06-49CF-8DAF-745937027AF1}"/>
                    </a:ext>
                  </a:extLst>
                </p:cNvPr>
                <p:cNvSpPr/>
                <p:nvPr/>
              </p:nvSpPr>
              <p:spPr>
                <a:xfrm>
                  <a:off x="5390725" y="1896238"/>
                  <a:ext cx="260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22" extrusionOk="0">
                      <a:moveTo>
                        <a:pt x="578" y="1"/>
                      </a:moveTo>
                      <a:lnTo>
                        <a:pt x="263" y="180"/>
                      </a:lnTo>
                      <a:cubicBezTo>
                        <a:pt x="43" y="316"/>
                        <a:pt x="1" y="379"/>
                        <a:pt x="169" y="474"/>
                      </a:cubicBezTo>
                      <a:cubicBezTo>
                        <a:pt x="253" y="526"/>
                        <a:pt x="389" y="537"/>
                        <a:pt x="400" y="537"/>
                      </a:cubicBezTo>
                      <a:lnTo>
                        <a:pt x="358" y="568"/>
                      </a:lnTo>
                      <a:lnTo>
                        <a:pt x="452" y="621"/>
                      </a:lnTo>
                      <a:lnTo>
                        <a:pt x="1041" y="274"/>
                      </a:lnTo>
                      <a:lnTo>
                        <a:pt x="957" y="222"/>
                      </a:lnTo>
                      <a:lnTo>
                        <a:pt x="473" y="505"/>
                      </a:lnTo>
                      <a:cubicBezTo>
                        <a:pt x="463" y="495"/>
                        <a:pt x="347" y="484"/>
                        <a:pt x="263" y="432"/>
                      </a:cubicBezTo>
                      <a:cubicBezTo>
                        <a:pt x="148" y="369"/>
                        <a:pt x="190" y="327"/>
                        <a:pt x="358" y="232"/>
                      </a:cubicBezTo>
                      <a:lnTo>
                        <a:pt x="662" y="54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4" name="Google Shape;834;p53">
                  <a:extLst>
                    <a:ext uri="{FF2B5EF4-FFF2-40B4-BE49-F238E27FC236}">
                      <a16:creationId xmlns:a16="http://schemas.microsoft.com/office/drawing/2014/main" id="{7C8236D0-C863-437A-8600-B2C9D1040319}"/>
                    </a:ext>
                  </a:extLst>
                </p:cNvPr>
                <p:cNvSpPr/>
                <p:nvPr/>
              </p:nvSpPr>
              <p:spPr>
                <a:xfrm>
                  <a:off x="5405975" y="1906388"/>
                  <a:ext cx="247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0" extrusionOk="0">
                      <a:moveTo>
                        <a:pt x="568" y="0"/>
                      </a:moveTo>
                      <a:cubicBezTo>
                        <a:pt x="514" y="0"/>
                        <a:pt x="460" y="14"/>
                        <a:pt x="410" y="47"/>
                      </a:cubicBezTo>
                      <a:cubicBezTo>
                        <a:pt x="295" y="110"/>
                        <a:pt x="326" y="162"/>
                        <a:pt x="442" y="257"/>
                      </a:cubicBezTo>
                      <a:cubicBezTo>
                        <a:pt x="557" y="341"/>
                        <a:pt x="568" y="362"/>
                        <a:pt x="505" y="404"/>
                      </a:cubicBezTo>
                      <a:cubicBezTo>
                        <a:pt x="475" y="421"/>
                        <a:pt x="446" y="429"/>
                        <a:pt x="415" y="429"/>
                      </a:cubicBezTo>
                      <a:cubicBezTo>
                        <a:pt x="367" y="429"/>
                        <a:pt x="316" y="410"/>
                        <a:pt x="253" y="372"/>
                      </a:cubicBezTo>
                      <a:cubicBezTo>
                        <a:pt x="200" y="341"/>
                        <a:pt x="84" y="257"/>
                        <a:pt x="84" y="246"/>
                      </a:cubicBezTo>
                      <a:lnTo>
                        <a:pt x="0" y="288"/>
                      </a:lnTo>
                      <a:cubicBezTo>
                        <a:pt x="0" y="299"/>
                        <a:pt x="105" y="383"/>
                        <a:pt x="179" y="425"/>
                      </a:cubicBezTo>
                      <a:cubicBezTo>
                        <a:pt x="261" y="473"/>
                        <a:pt x="341" y="500"/>
                        <a:pt x="418" y="500"/>
                      </a:cubicBezTo>
                      <a:cubicBezTo>
                        <a:pt x="479" y="500"/>
                        <a:pt x="539" y="483"/>
                        <a:pt x="599" y="446"/>
                      </a:cubicBezTo>
                      <a:cubicBezTo>
                        <a:pt x="715" y="383"/>
                        <a:pt x="694" y="330"/>
                        <a:pt x="568" y="236"/>
                      </a:cubicBezTo>
                      <a:cubicBezTo>
                        <a:pt x="463" y="152"/>
                        <a:pt x="442" y="120"/>
                        <a:pt x="505" y="89"/>
                      </a:cubicBezTo>
                      <a:cubicBezTo>
                        <a:pt x="529" y="73"/>
                        <a:pt x="556" y="66"/>
                        <a:pt x="584" y="66"/>
                      </a:cubicBezTo>
                      <a:cubicBezTo>
                        <a:pt x="630" y="66"/>
                        <a:pt x="680" y="84"/>
                        <a:pt x="725" y="110"/>
                      </a:cubicBezTo>
                      <a:cubicBezTo>
                        <a:pt x="799" y="152"/>
                        <a:pt x="904" y="236"/>
                        <a:pt x="914" y="246"/>
                      </a:cubicBezTo>
                      <a:lnTo>
                        <a:pt x="988" y="204"/>
                      </a:lnTo>
                      <a:cubicBezTo>
                        <a:pt x="988" y="194"/>
                        <a:pt x="883" y="120"/>
                        <a:pt x="799" y="68"/>
                      </a:cubicBezTo>
                      <a:cubicBezTo>
                        <a:pt x="729" y="30"/>
                        <a:pt x="649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5" name="Google Shape;835;p53">
                  <a:extLst>
                    <a:ext uri="{FF2B5EF4-FFF2-40B4-BE49-F238E27FC236}">
                      <a16:creationId xmlns:a16="http://schemas.microsoft.com/office/drawing/2014/main" id="{D1D25D29-BB10-4F47-A52F-6E678ACABE11}"/>
                    </a:ext>
                  </a:extLst>
                </p:cNvPr>
                <p:cNvSpPr/>
                <p:nvPr/>
              </p:nvSpPr>
              <p:spPr>
                <a:xfrm>
                  <a:off x="5420400" y="1914913"/>
                  <a:ext cx="32350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57" extrusionOk="0">
                      <a:moveTo>
                        <a:pt x="602" y="74"/>
                      </a:moveTo>
                      <a:cubicBezTo>
                        <a:pt x="651" y="74"/>
                        <a:pt x="698" y="87"/>
                        <a:pt x="747" y="115"/>
                      </a:cubicBezTo>
                      <a:cubicBezTo>
                        <a:pt x="789" y="147"/>
                        <a:pt x="852" y="189"/>
                        <a:pt x="873" y="210"/>
                      </a:cubicBezTo>
                      <a:lnTo>
                        <a:pt x="474" y="442"/>
                      </a:lnTo>
                      <a:cubicBezTo>
                        <a:pt x="463" y="442"/>
                        <a:pt x="337" y="421"/>
                        <a:pt x="253" y="368"/>
                      </a:cubicBezTo>
                      <a:cubicBezTo>
                        <a:pt x="180" y="326"/>
                        <a:pt x="159" y="274"/>
                        <a:pt x="348" y="158"/>
                      </a:cubicBezTo>
                      <a:cubicBezTo>
                        <a:pt x="444" y="106"/>
                        <a:pt x="525" y="74"/>
                        <a:pt x="602" y="74"/>
                      </a:cubicBezTo>
                      <a:close/>
                      <a:moveTo>
                        <a:pt x="576" y="0"/>
                      </a:moveTo>
                      <a:cubicBezTo>
                        <a:pt x="475" y="0"/>
                        <a:pt x="371" y="35"/>
                        <a:pt x="253" y="105"/>
                      </a:cubicBezTo>
                      <a:cubicBezTo>
                        <a:pt x="1" y="253"/>
                        <a:pt x="43" y="337"/>
                        <a:pt x="169" y="410"/>
                      </a:cubicBezTo>
                      <a:cubicBezTo>
                        <a:pt x="253" y="463"/>
                        <a:pt x="390" y="484"/>
                        <a:pt x="400" y="484"/>
                      </a:cubicBezTo>
                      <a:lnTo>
                        <a:pt x="358" y="505"/>
                      </a:lnTo>
                      <a:lnTo>
                        <a:pt x="442" y="557"/>
                      </a:lnTo>
                      <a:lnTo>
                        <a:pt x="1294" y="63"/>
                      </a:lnTo>
                      <a:lnTo>
                        <a:pt x="1210" y="10"/>
                      </a:lnTo>
                      <a:lnTo>
                        <a:pt x="946" y="158"/>
                      </a:lnTo>
                      <a:cubicBezTo>
                        <a:pt x="936" y="147"/>
                        <a:pt x="862" y="94"/>
                        <a:pt x="810" y="63"/>
                      </a:cubicBezTo>
                      <a:cubicBezTo>
                        <a:pt x="732" y="22"/>
                        <a:pt x="655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6" name="Google Shape;836;p53">
                  <a:extLst>
                    <a:ext uri="{FF2B5EF4-FFF2-40B4-BE49-F238E27FC236}">
                      <a16:creationId xmlns:a16="http://schemas.microsoft.com/office/drawing/2014/main" id="{552B1F7A-2357-4F79-9107-00E01F06941F}"/>
                    </a:ext>
                  </a:extLst>
                </p:cNvPr>
                <p:cNvSpPr/>
                <p:nvPr/>
              </p:nvSpPr>
              <p:spPr>
                <a:xfrm>
                  <a:off x="5488700" y="1951463"/>
                  <a:ext cx="299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8" extrusionOk="0">
                      <a:moveTo>
                        <a:pt x="759" y="77"/>
                      </a:moveTo>
                      <a:cubicBezTo>
                        <a:pt x="821" y="77"/>
                        <a:pt x="874" y="95"/>
                        <a:pt x="925" y="124"/>
                      </a:cubicBezTo>
                      <a:cubicBezTo>
                        <a:pt x="1051" y="198"/>
                        <a:pt x="1041" y="272"/>
                        <a:pt x="778" y="430"/>
                      </a:cubicBezTo>
                      <a:cubicBezTo>
                        <a:pt x="639" y="508"/>
                        <a:pt x="538" y="541"/>
                        <a:pt x="453" y="541"/>
                      </a:cubicBezTo>
                      <a:cubicBezTo>
                        <a:pt x="391" y="541"/>
                        <a:pt x="338" y="524"/>
                        <a:pt x="285" y="493"/>
                      </a:cubicBezTo>
                      <a:cubicBezTo>
                        <a:pt x="159" y="419"/>
                        <a:pt x="159" y="346"/>
                        <a:pt x="400" y="208"/>
                      </a:cubicBezTo>
                      <a:cubicBezTo>
                        <a:pt x="556" y="115"/>
                        <a:pt x="668" y="77"/>
                        <a:pt x="759" y="77"/>
                      </a:cubicBezTo>
                      <a:close/>
                      <a:moveTo>
                        <a:pt x="752" y="1"/>
                      </a:moveTo>
                      <a:cubicBezTo>
                        <a:pt x="630" y="1"/>
                        <a:pt x="490" y="45"/>
                        <a:pt x="306" y="145"/>
                      </a:cubicBezTo>
                      <a:cubicBezTo>
                        <a:pt x="1" y="324"/>
                        <a:pt x="22" y="440"/>
                        <a:pt x="201" y="545"/>
                      </a:cubicBezTo>
                      <a:cubicBezTo>
                        <a:pt x="279" y="591"/>
                        <a:pt x="362" y="617"/>
                        <a:pt x="456" y="617"/>
                      </a:cubicBezTo>
                      <a:cubicBezTo>
                        <a:pt x="574" y="617"/>
                        <a:pt x="709" y="576"/>
                        <a:pt x="873" y="482"/>
                      </a:cubicBezTo>
                      <a:cubicBezTo>
                        <a:pt x="1198" y="293"/>
                        <a:pt x="1188" y="177"/>
                        <a:pt x="1009" y="72"/>
                      </a:cubicBezTo>
                      <a:cubicBezTo>
                        <a:pt x="927" y="27"/>
                        <a:pt x="845" y="1"/>
                        <a:pt x="752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7" name="Google Shape;837;p53">
                  <a:extLst>
                    <a:ext uri="{FF2B5EF4-FFF2-40B4-BE49-F238E27FC236}">
                      <a16:creationId xmlns:a16="http://schemas.microsoft.com/office/drawing/2014/main" id="{965AF351-9949-4833-B5EA-B10C8C0D8FD3}"/>
                    </a:ext>
                  </a:extLst>
                </p:cNvPr>
                <p:cNvSpPr/>
                <p:nvPr/>
              </p:nvSpPr>
              <p:spPr>
                <a:xfrm>
                  <a:off x="5465050" y="1936963"/>
                  <a:ext cx="313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" h="659" extrusionOk="0">
                      <a:moveTo>
                        <a:pt x="789" y="1"/>
                      </a:moveTo>
                      <a:lnTo>
                        <a:pt x="369" y="221"/>
                      </a:lnTo>
                      <a:lnTo>
                        <a:pt x="411" y="263"/>
                      </a:lnTo>
                      <a:cubicBezTo>
                        <a:pt x="421" y="263"/>
                        <a:pt x="547" y="284"/>
                        <a:pt x="652" y="347"/>
                      </a:cubicBezTo>
                      <a:cubicBezTo>
                        <a:pt x="747" y="400"/>
                        <a:pt x="778" y="463"/>
                        <a:pt x="663" y="536"/>
                      </a:cubicBezTo>
                      <a:cubicBezTo>
                        <a:pt x="600" y="568"/>
                        <a:pt x="537" y="584"/>
                        <a:pt x="475" y="584"/>
                      </a:cubicBezTo>
                      <a:cubicBezTo>
                        <a:pt x="414" y="584"/>
                        <a:pt x="353" y="568"/>
                        <a:pt x="295" y="536"/>
                      </a:cubicBezTo>
                      <a:cubicBezTo>
                        <a:pt x="190" y="473"/>
                        <a:pt x="85" y="389"/>
                        <a:pt x="85" y="379"/>
                      </a:cubicBezTo>
                      <a:lnTo>
                        <a:pt x="1" y="421"/>
                      </a:lnTo>
                      <a:cubicBezTo>
                        <a:pt x="1" y="421"/>
                        <a:pt x="106" y="515"/>
                        <a:pt x="222" y="589"/>
                      </a:cubicBezTo>
                      <a:cubicBezTo>
                        <a:pt x="304" y="635"/>
                        <a:pt x="390" y="659"/>
                        <a:pt x="479" y="659"/>
                      </a:cubicBezTo>
                      <a:cubicBezTo>
                        <a:pt x="571" y="659"/>
                        <a:pt x="666" y="632"/>
                        <a:pt x="757" y="578"/>
                      </a:cubicBezTo>
                      <a:cubicBezTo>
                        <a:pt x="926" y="484"/>
                        <a:pt x="894" y="389"/>
                        <a:pt x="747" y="305"/>
                      </a:cubicBezTo>
                      <a:cubicBezTo>
                        <a:pt x="652" y="253"/>
                        <a:pt x="516" y="232"/>
                        <a:pt x="505" y="232"/>
                      </a:cubicBezTo>
                      <a:lnTo>
                        <a:pt x="778" y="95"/>
                      </a:lnTo>
                      <a:lnTo>
                        <a:pt x="1168" y="316"/>
                      </a:lnTo>
                      <a:lnTo>
                        <a:pt x="1252" y="263"/>
                      </a:lnTo>
                      <a:lnTo>
                        <a:pt x="789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8" name="Google Shape;838;p53">
                  <a:extLst>
                    <a:ext uri="{FF2B5EF4-FFF2-40B4-BE49-F238E27FC236}">
                      <a16:creationId xmlns:a16="http://schemas.microsoft.com/office/drawing/2014/main" id="{CC5E87E1-4BA4-431F-96C4-8FC209C02E74}"/>
                    </a:ext>
                  </a:extLst>
                </p:cNvPr>
                <p:cNvSpPr/>
                <p:nvPr/>
              </p:nvSpPr>
              <p:spPr>
                <a:xfrm>
                  <a:off x="5481350" y="1955613"/>
                  <a:ext cx="580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27" extrusionOk="0">
                      <a:moveTo>
                        <a:pt x="126" y="0"/>
                      </a:moveTo>
                      <a:lnTo>
                        <a:pt x="0" y="74"/>
                      </a:lnTo>
                      <a:lnTo>
                        <a:pt x="95" y="127"/>
                      </a:lnTo>
                      <a:lnTo>
                        <a:pt x="232" y="53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9" name="Google Shape;839;p53">
                  <a:extLst>
                    <a:ext uri="{FF2B5EF4-FFF2-40B4-BE49-F238E27FC236}">
                      <a16:creationId xmlns:a16="http://schemas.microsoft.com/office/drawing/2014/main" id="{9A21BD8F-7337-4F65-A7ED-D0023981997C}"/>
                    </a:ext>
                  </a:extLst>
                </p:cNvPr>
                <p:cNvSpPr/>
                <p:nvPr/>
              </p:nvSpPr>
              <p:spPr>
                <a:xfrm>
                  <a:off x="5406750" y="1957988"/>
                  <a:ext cx="21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57" extrusionOk="0">
                      <a:moveTo>
                        <a:pt x="369" y="0"/>
                      </a:moveTo>
                      <a:lnTo>
                        <a:pt x="348" y="63"/>
                      </a:lnTo>
                      <a:lnTo>
                        <a:pt x="684" y="106"/>
                      </a:lnTo>
                      <a:lnTo>
                        <a:pt x="0" y="505"/>
                      </a:lnTo>
                      <a:lnTo>
                        <a:pt x="85" y="557"/>
                      </a:lnTo>
                      <a:lnTo>
                        <a:pt x="873" y="106"/>
                      </a:lnTo>
                      <a:lnTo>
                        <a:pt x="789" y="5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0" name="Google Shape;840;p53">
                  <a:extLst>
                    <a:ext uri="{FF2B5EF4-FFF2-40B4-BE49-F238E27FC236}">
                      <a16:creationId xmlns:a16="http://schemas.microsoft.com/office/drawing/2014/main" id="{1372BD7E-49B8-47F0-8BF7-D1D5260FDAC1}"/>
                    </a:ext>
                  </a:extLst>
                </p:cNvPr>
                <p:cNvSpPr/>
                <p:nvPr/>
              </p:nvSpPr>
              <p:spPr>
                <a:xfrm>
                  <a:off x="5440375" y="1979563"/>
                  <a:ext cx="29975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21" extrusionOk="0">
                      <a:moveTo>
                        <a:pt x="753" y="77"/>
                      </a:moveTo>
                      <a:cubicBezTo>
                        <a:pt x="816" y="77"/>
                        <a:pt x="870" y="95"/>
                        <a:pt x="925" y="125"/>
                      </a:cubicBezTo>
                      <a:cubicBezTo>
                        <a:pt x="1051" y="198"/>
                        <a:pt x="1041" y="272"/>
                        <a:pt x="778" y="429"/>
                      </a:cubicBezTo>
                      <a:cubicBezTo>
                        <a:pt x="639" y="508"/>
                        <a:pt x="534" y="542"/>
                        <a:pt x="447" y="542"/>
                      </a:cubicBezTo>
                      <a:cubicBezTo>
                        <a:pt x="382" y="542"/>
                        <a:pt x="327" y="524"/>
                        <a:pt x="274" y="492"/>
                      </a:cubicBezTo>
                      <a:cubicBezTo>
                        <a:pt x="147" y="429"/>
                        <a:pt x="147" y="345"/>
                        <a:pt x="390" y="209"/>
                      </a:cubicBezTo>
                      <a:cubicBezTo>
                        <a:pt x="552" y="115"/>
                        <a:pt x="662" y="77"/>
                        <a:pt x="753" y="77"/>
                      </a:cubicBezTo>
                      <a:close/>
                      <a:moveTo>
                        <a:pt x="746" y="1"/>
                      </a:moveTo>
                      <a:cubicBezTo>
                        <a:pt x="623" y="1"/>
                        <a:pt x="479" y="45"/>
                        <a:pt x="295" y="146"/>
                      </a:cubicBezTo>
                      <a:cubicBezTo>
                        <a:pt x="0" y="324"/>
                        <a:pt x="21" y="440"/>
                        <a:pt x="200" y="545"/>
                      </a:cubicBezTo>
                      <a:cubicBezTo>
                        <a:pt x="281" y="593"/>
                        <a:pt x="366" y="621"/>
                        <a:pt x="462" y="621"/>
                      </a:cubicBezTo>
                      <a:cubicBezTo>
                        <a:pt x="579" y="621"/>
                        <a:pt x="712" y="580"/>
                        <a:pt x="873" y="482"/>
                      </a:cubicBezTo>
                      <a:cubicBezTo>
                        <a:pt x="1198" y="293"/>
                        <a:pt x="1188" y="177"/>
                        <a:pt x="999" y="72"/>
                      </a:cubicBezTo>
                      <a:cubicBezTo>
                        <a:pt x="921" y="27"/>
                        <a:pt x="840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1" name="Google Shape;841;p53">
                  <a:extLst>
                    <a:ext uri="{FF2B5EF4-FFF2-40B4-BE49-F238E27FC236}">
                      <a16:creationId xmlns:a16="http://schemas.microsoft.com/office/drawing/2014/main" id="{FAD5DBF2-A1EA-47F4-BA2E-587E96484028}"/>
                    </a:ext>
                  </a:extLst>
                </p:cNvPr>
                <p:cNvSpPr/>
                <p:nvPr/>
              </p:nvSpPr>
              <p:spPr>
                <a:xfrm>
                  <a:off x="5432775" y="1983738"/>
                  <a:ext cx="5800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7" extrusionOk="0">
                      <a:moveTo>
                        <a:pt x="136" y="0"/>
                      </a:moveTo>
                      <a:lnTo>
                        <a:pt x="0" y="73"/>
                      </a:lnTo>
                      <a:lnTo>
                        <a:pt x="94" y="136"/>
                      </a:lnTo>
                      <a:lnTo>
                        <a:pt x="231" y="5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2" name="Google Shape;842;p53">
                  <a:extLst>
                    <a:ext uri="{FF2B5EF4-FFF2-40B4-BE49-F238E27FC236}">
                      <a16:creationId xmlns:a16="http://schemas.microsoft.com/office/drawing/2014/main" id="{37C11F98-2367-494C-AE92-6F7A756CDA75}"/>
                    </a:ext>
                  </a:extLst>
                </p:cNvPr>
                <p:cNvSpPr/>
                <p:nvPr/>
              </p:nvSpPr>
              <p:spPr>
                <a:xfrm>
                  <a:off x="5416200" y="1966063"/>
                  <a:ext cx="3077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13" extrusionOk="0">
                      <a:moveTo>
                        <a:pt x="773" y="71"/>
                      </a:moveTo>
                      <a:cubicBezTo>
                        <a:pt x="833" y="71"/>
                        <a:pt x="894" y="87"/>
                        <a:pt x="946" y="119"/>
                      </a:cubicBezTo>
                      <a:cubicBezTo>
                        <a:pt x="1083" y="203"/>
                        <a:pt x="1020" y="297"/>
                        <a:pt x="852" y="402"/>
                      </a:cubicBezTo>
                      <a:cubicBezTo>
                        <a:pt x="841" y="402"/>
                        <a:pt x="684" y="360"/>
                        <a:pt x="610" y="318"/>
                      </a:cubicBezTo>
                      <a:cubicBezTo>
                        <a:pt x="495" y="245"/>
                        <a:pt x="484" y="192"/>
                        <a:pt x="600" y="119"/>
                      </a:cubicBezTo>
                      <a:cubicBezTo>
                        <a:pt x="653" y="87"/>
                        <a:pt x="713" y="71"/>
                        <a:pt x="773" y="71"/>
                      </a:cubicBezTo>
                      <a:close/>
                      <a:moveTo>
                        <a:pt x="747" y="0"/>
                      </a:moveTo>
                      <a:cubicBezTo>
                        <a:pt x="661" y="0"/>
                        <a:pt x="574" y="21"/>
                        <a:pt x="495" y="66"/>
                      </a:cubicBezTo>
                      <a:cubicBezTo>
                        <a:pt x="337" y="161"/>
                        <a:pt x="358" y="255"/>
                        <a:pt x="516" y="360"/>
                      </a:cubicBezTo>
                      <a:cubicBezTo>
                        <a:pt x="600" y="402"/>
                        <a:pt x="757" y="444"/>
                        <a:pt x="768" y="444"/>
                      </a:cubicBezTo>
                      <a:cubicBezTo>
                        <a:pt x="663" y="503"/>
                        <a:pt x="567" y="532"/>
                        <a:pt x="480" y="532"/>
                      </a:cubicBezTo>
                      <a:cubicBezTo>
                        <a:pt x="410" y="532"/>
                        <a:pt x="345" y="513"/>
                        <a:pt x="285" y="476"/>
                      </a:cubicBezTo>
                      <a:cubicBezTo>
                        <a:pt x="180" y="423"/>
                        <a:pt x="96" y="360"/>
                        <a:pt x="85" y="350"/>
                      </a:cubicBezTo>
                      <a:lnTo>
                        <a:pt x="1" y="392"/>
                      </a:lnTo>
                      <a:cubicBezTo>
                        <a:pt x="12" y="392"/>
                        <a:pt x="96" y="465"/>
                        <a:pt x="201" y="528"/>
                      </a:cubicBezTo>
                      <a:cubicBezTo>
                        <a:pt x="293" y="582"/>
                        <a:pt x="388" y="613"/>
                        <a:pt x="493" y="613"/>
                      </a:cubicBezTo>
                      <a:cubicBezTo>
                        <a:pt x="615" y="613"/>
                        <a:pt x="752" y="571"/>
                        <a:pt x="915" y="476"/>
                      </a:cubicBezTo>
                      <a:cubicBezTo>
                        <a:pt x="1156" y="329"/>
                        <a:pt x="1230" y="192"/>
                        <a:pt x="1030" y="77"/>
                      </a:cubicBezTo>
                      <a:cubicBezTo>
                        <a:pt x="942" y="27"/>
                        <a:pt x="844" y="0"/>
                        <a:pt x="74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3" name="Google Shape;843;p53">
                  <a:extLst>
                    <a:ext uri="{FF2B5EF4-FFF2-40B4-BE49-F238E27FC236}">
                      <a16:creationId xmlns:a16="http://schemas.microsoft.com/office/drawing/2014/main" id="{F53C83D1-A1E6-4519-8795-66B1A23D9813}"/>
                    </a:ext>
                  </a:extLst>
                </p:cNvPr>
                <p:cNvSpPr/>
                <p:nvPr/>
              </p:nvSpPr>
              <p:spPr>
                <a:xfrm>
                  <a:off x="5331900" y="1973988"/>
                  <a:ext cx="110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54" extrusionOk="0">
                      <a:moveTo>
                        <a:pt x="85" y="1"/>
                      </a:moveTo>
                      <a:lnTo>
                        <a:pt x="0" y="54"/>
                      </a:lnTo>
                      <a:lnTo>
                        <a:pt x="368" y="253"/>
                      </a:lnTo>
                      <a:lnTo>
                        <a:pt x="442" y="211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4" name="Google Shape;844;p53">
                  <a:extLst>
                    <a:ext uri="{FF2B5EF4-FFF2-40B4-BE49-F238E27FC236}">
                      <a16:creationId xmlns:a16="http://schemas.microsoft.com/office/drawing/2014/main" id="{44275A87-5B07-47DB-9E61-8481E30EA990}"/>
                    </a:ext>
                  </a:extLst>
                </p:cNvPr>
                <p:cNvSpPr/>
                <p:nvPr/>
              </p:nvSpPr>
              <p:spPr>
                <a:xfrm>
                  <a:off x="5391800" y="2007713"/>
                  <a:ext cx="299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20" extrusionOk="0">
                      <a:moveTo>
                        <a:pt x="758" y="76"/>
                      </a:moveTo>
                      <a:cubicBezTo>
                        <a:pt x="821" y="76"/>
                        <a:pt x="873" y="93"/>
                        <a:pt x="925" y="123"/>
                      </a:cubicBezTo>
                      <a:cubicBezTo>
                        <a:pt x="1061" y="197"/>
                        <a:pt x="1051" y="270"/>
                        <a:pt x="788" y="428"/>
                      </a:cubicBezTo>
                      <a:cubicBezTo>
                        <a:pt x="638" y="509"/>
                        <a:pt x="532" y="542"/>
                        <a:pt x="445" y="542"/>
                      </a:cubicBezTo>
                      <a:cubicBezTo>
                        <a:pt x="385" y="542"/>
                        <a:pt x="334" y="527"/>
                        <a:pt x="283" y="501"/>
                      </a:cubicBezTo>
                      <a:cubicBezTo>
                        <a:pt x="157" y="428"/>
                        <a:pt x="157" y="344"/>
                        <a:pt x="399" y="207"/>
                      </a:cubicBezTo>
                      <a:cubicBezTo>
                        <a:pt x="555" y="113"/>
                        <a:pt x="667" y="76"/>
                        <a:pt x="758" y="76"/>
                      </a:cubicBezTo>
                      <a:close/>
                      <a:moveTo>
                        <a:pt x="752" y="0"/>
                      </a:moveTo>
                      <a:cubicBezTo>
                        <a:pt x="628" y="0"/>
                        <a:pt x="485" y="46"/>
                        <a:pt x="304" y="155"/>
                      </a:cubicBezTo>
                      <a:cubicBezTo>
                        <a:pt x="0" y="323"/>
                        <a:pt x="21" y="438"/>
                        <a:pt x="199" y="543"/>
                      </a:cubicBezTo>
                      <a:cubicBezTo>
                        <a:pt x="285" y="591"/>
                        <a:pt x="371" y="619"/>
                        <a:pt x="467" y="619"/>
                      </a:cubicBezTo>
                      <a:cubicBezTo>
                        <a:pt x="584" y="619"/>
                        <a:pt x="716" y="578"/>
                        <a:pt x="883" y="480"/>
                      </a:cubicBezTo>
                      <a:cubicBezTo>
                        <a:pt x="1198" y="291"/>
                        <a:pt x="1187" y="186"/>
                        <a:pt x="1009" y="71"/>
                      </a:cubicBezTo>
                      <a:cubicBezTo>
                        <a:pt x="928" y="26"/>
                        <a:pt x="845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5" name="Google Shape;845;p53">
                  <a:extLst>
                    <a:ext uri="{FF2B5EF4-FFF2-40B4-BE49-F238E27FC236}">
                      <a16:creationId xmlns:a16="http://schemas.microsoft.com/office/drawing/2014/main" id="{A0C78C1E-2CDB-4684-8B68-0D057115E539}"/>
                    </a:ext>
                  </a:extLst>
                </p:cNvPr>
                <p:cNvSpPr/>
                <p:nvPr/>
              </p:nvSpPr>
              <p:spPr>
                <a:xfrm>
                  <a:off x="5384425" y="20118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7" y="1"/>
                      </a:moveTo>
                      <a:lnTo>
                        <a:pt x="1" y="75"/>
                      </a:lnTo>
                      <a:lnTo>
                        <a:pt x="95" y="138"/>
                      </a:lnTo>
                      <a:lnTo>
                        <a:pt x="232" y="54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6" name="Google Shape;846;p53">
                  <a:extLst>
                    <a:ext uri="{FF2B5EF4-FFF2-40B4-BE49-F238E27FC236}">
                      <a16:creationId xmlns:a16="http://schemas.microsoft.com/office/drawing/2014/main" id="{DB1E3B7A-222C-44E8-B794-11419FF42DED}"/>
                    </a:ext>
                  </a:extLst>
                </p:cNvPr>
                <p:cNvSpPr/>
                <p:nvPr/>
              </p:nvSpPr>
              <p:spPr>
                <a:xfrm>
                  <a:off x="5368150" y="1993188"/>
                  <a:ext cx="312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664" extrusionOk="0">
                      <a:moveTo>
                        <a:pt x="788" y="0"/>
                      </a:moveTo>
                      <a:lnTo>
                        <a:pt x="368" y="221"/>
                      </a:lnTo>
                      <a:lnTo>
                        <a:pt x="410" y="263"/>
                      </a:lnTo>
                      <a:cubicBezTo>
                        <a:pt x="421" y="274"/>
                        <a:pt x="557" y="295"/>
                        <a:pt x="652" y="347"/>
                      </a:cubicBezTo>
                      <a:cubicBezTo>
                        <a:pt x="746" y="410"/>
                        <a:pt x="778" y="463"/>
                        <a:pt x="662" y="536"/>
                      </a:cubicBezTo>
                      <a:cubicBezTo>
                        <a:pt x="601" y="571"/>
                        <a:pt x="541" y="587"/>
                        <a:pt x="482" y="587"/>
                      </a:cubicBezTo>
                      <a:cubicBezTo>
                        <a:pt x="417" y="587"/>
                        <a:pt x="354" y="569"/>
                        <a:pt x="295" y="536"/>
                      </a:cubicBezTo>
                      <a:cubicBezTo>
                        <a:pt x="200" y="484"/>
                        <a:pt x="84" y="389"/>
                        <a:pt x="84" y="389"/>
                      </a:cubicBezTo>
                      <a:lnTo>
                        <a:pt x="0" y="421"/>
                      </a:lnTo>
                      <a:cubicBezTo>
                        <a:pt x="11" y="431"/>
                        <a:pt x="105" y="526"/>
                        <a:pt x="232" y="589"/>
                      </a:cubicBezTo>
                      <a:cubicBezTo>
                        <a:pt x="312" y="637"/>
                        <a:pt x="401" y="663"/>
                        <a:pt x="495" y="663"/>
                      </a:cubicBezTo>
                      <a:cubicBezTo>
                        <a:pt x="583" y="663"/>
                        <a:pt x="675" y="640"/>
                        <a:pt x="767" y="589"/>
                      </a:cubicBezTo>
                      <a:cubicBezTo>
                        <a:pt x="935" y="484"/>
                        <a:pt x="893" y="400"/>
                        <a:pt x="746" y="305"/>
                      </a:cubicBezTo>
                      <a:cubicBezTo>
                        <a:pt x="652" y="253"/>
                        <a:pt x="515" y="232"/>
                        <a:pt x="505" y="232"/>
                      </a:cubicBezTo>
                      <a:lnTo>
                        <a:pt x="788" y="94"/>
                      </a:lnTo>
                      <a:lnTo>
                        <a:pt x="1166" y="316"/>
                      </a:lnTo>
                      <a:lnTo>
                        <a:pt x="1250" y="263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7" name="Google Shape;847;p53">
                  <a:extLst>
                    <a:ext uri="{FF2B5EF4-FFF2-40B4-BE49-F238E27FC236}">
                      <a16:creationId xmlns:a16="http://schemas.microsoft.com/office/drawing/2014/main" id="{2B5E8035-0100-40C5-9ACD-8FEF404BEBF2}"/>
                    </a:ext>
                  </a:extLst>
                </p:cNvPr>
                <p:cNvSpPr/>
                <p:nvPr/>
              </p:nvSpPr>
              <p:spPr>
                <a:xfrm>
                  <a:off x="5351075" y="1983463"/>
                  <a:ext cx="30225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736" extrusionOk="0">
                      <a:moveTo>
                        <a:pt x="767" y="0"/>
                      </a:moveTo>
                      <a:lnTo>
                        <a:pt x="704" y="53"/>
                      </a:lnTo>
                      <a:cubicBezTo>
                        <a:pt x="704" y="53"/>
                        <a:pt x="841" y="105"/>
                        <a:pt x="925" y="158"/>
                      </a:cubicBezTo>
                      <a:cubicBezTo>
                        <a:pt x="1041" y="221"/>
                        <a:pt x="1062" y="273"/>
                        <a:pt x="957" y="336"/>
                      </a:cubicBezTo>
                      <a:cubicBezTo>
                        <a:pt x="873" y="389"/>
                        <a:pt x="746" y="389"/>
                        <a:pt x="546" y="389"/>
                      </a:cubicBezTo>
                      <a:lnTo>
                        <a:pt x="74" y="399"/>
                      </a:lnTo>
                      <a:lnTo>
                        <a:pt x="0" y="441"/>
                      </a:lnTo>
                      <a:lnTo>
                        <a:pt x="504" y="736"/>
                      </a:lnTo>
                      <a:lnTo>
                        <a:pt x="578" y="684"/>
                      </a:lnTo>
                      <a:lnTo>
                        <a:pt x="189" y="462"/>
                      </a:lnTo>
                      <a:lnTo>
                        <a:pt x="609" y="452"/>
                      </a:lnTo>
                      <a:cubicBezTo>
                        <a:pt x="652" y="454"/>
                        <a:pt x="692" y="456"/>
                        <a:pt x="729" y="456"/>
                      </a:cubicBezTo>
                      <a:cubicBezTo>
                        <a:pt x="871" y="456"/>
                        <a:pt x="969" y="437"/>
                        <a:pt x="1062" y="378"/>
                      </a:cubicBezTo>
                      <a:cubicBezTo>
                        <a:pt x="1209" y="294"/>
                        <a:pt x="1188" y="210"/>
                        <a:pt x="1030" y="116"/>
                      </a:cubicBezTo>
                      <a:cubicBezTo>
                        <a:pt x="915" y="53"/>
                        <a:pt x="778" y="11"/>
                        <a:pt x="76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8" name="Google Shape;848;p53">
                  <a:extLst>
                    <a:ext uri="{FF2B5EF4-FFF2-40B4-BE49-F238E27FC236}">
                      <a16:creationId xmlns:a16="http://schemas.microsoft.com/office/drawing/2014/main" id="{A3C1C250-D78D-476E-8AF1-A4FDF9646685}"/>
                    </a:ext>
                  </a:extLst>
                </p:cNvPr>
                <p:cNvSpPr/>
                <p:nvPr/>
              </p:nvSpPr>
              <p:spPr>
                <a:xfrm>
                  <a:off x="5304050" y="2013313"/>
                  <a:ext cx="305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610" extrusionOk="0">
                      <a:moveTo>
                        <a:pt x="379" y="204"/>
                      </a:moveTo>
                      <a:cubicBezTo>
                        <a:pt x="389" y="204"/>
                        <a:pt x="526" y="235"/>
                        <a:pt x="610" y="288"/>
                      </a:cubicBezTo>
                      <a:cubicBezTo>
                        <a:pt x="725" y="351"/>
                        <a:pt x="736" y="424"/>
                        <a:pt x="631" y="487"/>
                      </a:cubicBezTo>
                      <a:cubicBezTo>
                        <a:pt x="573" y="519"/>
                        <a:pt x="513" y="535"/>
                        <a:pt x="451" y="535"/>
                      </a:cubicBezTo>
                      <a:cubicBezTo>
                        <a:pt x="389" y="535"/>
                        <a:pt x="326" y="519"/>
                        <a:pt x="263" y="487"/>
                      </a:cubicBezTo>
                      <a:cubicBezTo>
                        <a:pt x="137" y="403"/>
                        <a:pt x="211" y="298"/>
                        <a:pt x="379" y="204"/>
                      </a:cubicBezTo>
                      <a:close/>
                      <a:moveTo>
                        <a:pt x="730" y="1"/>
                      </a:moveTo>
                      <a:cubicBezTo>
                        <a:pt x="606" y="1"/>
                        <a:pt x="468" y="40"/>
                        <a:pt x="316" y="130"/>
                      </a:cubicBezTo>
                      <a:cubicBezTo>
                        <a:pt x="64" y="277"/>
                        <a:pt x="1" y="414"/>
                        <a:pt x="190" y="529"/>
                      </a:cubicBezTo>
                      <a:cubicBezTo>
                        <a:pt x="281" y="583"/>
                        <a:pt x="376" y="610"/>
                        <a:pt x="469" y="610"/>
                      </a:cubicBezTo>
                      <a:cubicBezTo>
                        <a:pt x="557" y="610"/>
                        <a:pt x="644" y="586"/>
                        <a:pt x="725" y="540"/>
                      </a:cubicBezTo>
                      <a:cubicBezTo>
                        <a:pt x="883" y="445"/>
                        <a:pt x="872" y="340"/>
                        <a:pt x="704" y="246"/>
                      </a:cubicBezTo>
                      <a:cubicBezTo>
                        <a:pt x="620" y="193"/>
                        <a:pt x="463" y="162"/>
                        <a:pt x="452" y="162"/>
                      </a:cubicBezTo>
                      <a:cubicBezTo>
                        <a:pt x="555" y="102"/>
                        <a:pt x="654" y="72"/>
                        <a:pt x="748" y="72"/>
                      </a:cubicBezTo>
                      <a:cubicBezTo>
                        <a:pt x="817" y="72"/>
                        <a:pt x="884" y="88"/>
                        <a:pt x="946" y="120"/>
                      </a:cubicBezTo>
                      <a:cubicBezTo>
                        <a:pt x="1041" y="183"/>
                        <a:pt x="1125" y="246"/>
                        <a:pt x="1136" y="256"/>
                      </a:cubicBezTo>
                      <a:lnTo>
                        <a:pt x="1220" y="214"/>
                      </a:lnTo>
                      <a:cubicBezTo>
                        <a:pt x="1209" y="214"/>
                        <a:pt x="1125" y="141"/>
                        <a:pt x="1020" y="78"/>
                      </a:cubicBezTo>
                      <a:cubicBezTo>
                        <a:pt x="932" y="29"/>
                        <a:pt x="836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9" name="Google Shape;849;p53">
                  <a:extLst>
                    <a:ext uri="{FF2B5EF4-FFF2-40B4-BE49-F238E27FC236}">
                      <a16:creationId xmlns:a16="http://schemas.microsoft.com/office/drawing/2014/main" id="{511AD326-2C96-4C7E-9261-45B5F933354D}"/>
                    </a:ext>
                  </a:extLst>
                </p:cNvPr>
                <p:cNvSpPr/>
                <p:nvPr/>
              </p:nvSpPr>
              <p:spPr>
                <a:xfrm>
                  <a:off x="5326900" y="2026238"/>
                  <a:ext cx="29725" cy="1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616" extrusionOk="0">
                      <a:moveTo>
                        <a:pt x="756" y="73"/>
                      </a:moveTo>
                      <a:cubicBezTo>
                        <a:pt x="815" y="73"/>
                        <a:pt x="866" y="89"/>
                        <a:pt x="915" y="117"/>
                      </a:cubicBezTo>
                      <a:cubicBezTo>
                        <a:pt x="1051" y="201"/>
                        <a:pt x="1041" y="275"/>
                        <a:pt x="778" y="422"/>
                      </a:cubicBezTo>
                      <a:cubicBezTo>
                        <a:pt x="637" y="509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48" y="422"/>
                        <a:pt x="148" y="349"/>
                        <a:pt x="390" y="201"/>
                      </a:cubicBezTo>
                      <a:cubicBezTo>
                        <a:pt x="550" y="112"/>
                        <a:pt x="663" y="73"/>
                        <a:pt x="756" y="73"/>
                      </a:cubicBezTo>
                      <a:close/>
                      <a:moveTo>
                        <a:pt x="739" y="1"/>
                      </a:moveTo>
                      <a:cubicBezTo>
                        <a:pt x="618" y="1"/>
                        <a:pt x="476" y="44"/>
                        <a:pt x="295" y="149"/>
                      </a:cubicBezTo>
                      <a:cubicBezTo>
                        <a:pt x="0" y="327"/>
                        <a:pt x="11" y="443"/>
                        <a:pt x="190" y="549"/>
                      </a:cubicBezTo>
                      <a:cubicBezTo>
                        <a:pt x="269" y="590"/>
                        <a:pt x="351" y="615"/>
                        <a:pt x="446" y="615"/>
                      </a:cubicBezTo>
                      <a:cubicBezTo>
                        <a:pt x="565" y="615"/>
                        <a:pt x="702" y="575"/>
                        <a:pt x="873" y="475"/>
                      </a:cubicBezTo>
                      <a:cubicBezTo>
                        <a:pt x="1188" y="296"/>
                        <a:pt x="1177" y="180"/>
                        <a:pt x="999" y="75"/>
                      </a:cubicBezTo>
                      <a:cubicBezTo>
                        <a:pt x="919" y="29"/>
                        <a:pt x="836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0" name="Google Shape;850;p53">
                  <a:extLst>
                    <a:ext uri="{FF2B5EF4-FFF2-40B4-BE49-F238E27FC236}">
                      <a16:creationId xmlns:a16="http://schemas.microsoft.com/office/drawing/2014/main" id="{8C7574D1-BD45-4F7D-844B-39F05B955714}"/>
                    </a:ext>
                  </a:extLst>
                </p:cNvPr>
                <p:cNvSpPr/>
                <p:nvPr/>
              </p:nvSpPr>
              <p:spPr>
                <a:xfrm>
                  <a:off x="5319300" y="20302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84"/>
                      </a:lnTo>
                      <a:lnTo>
                        <a:pt x="94" y="137"/>
                      </a:lnTo>
                      <a:lnTo>
                        <a:pt x="231" y="6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1" name="Google Shape;851;p53">
                  <a:extLst>
                    <a:ext uri="{FF2B5EF4-FFF2-40B4-BE49-F238E27FC236}">
                      <a16:creationId xmlns:a16="http://schemas.microsoft.com/office/drawing/2014/main" id="{C3EDEECB-AACD-4B2A-A3B3-CB9088028F07}"/>
                    </a:ext>
                  </a:extLst>
                </p:cNvPr>
                <p:cNvSpPr/>
                <p:nvPr/>
              </p:nvSpPr>
              <p:spPr>
                <a:xfrm>
                  <a:off x="5343450" y="20359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59" y="70"/>
                      </a:moveTo>
                      <a:cubicBezTo>
                        <a:pt x="821" y="70"/>
                        <a:pt x="874" y="87"/>
                        <a:pt x="925" y="118"/>
                      </a:cubicBezTo>
                      <a:cubicBezTo>
                        <a:pt x="1051" y="191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4" y="544"/>
                      </a:cubicBezTo>
                      <a:cubicBezTo>
                        <a:pt x="383" y="544"/>
                        <a:pt x="332" y="526"/>
                        <a:pt x="284" y="496"/>
                      </a:cubicBezTo>
                      <a:cubicBezTo>
                        <a:pt x="158" y="422"/>
                        <a:pt x="148" y="349"/>
                        <a:pt x="400" y="202"/>
                      </a:cubicBezTo>
                      <a:cubicBezTo>
                        <a:pt x="556" y="108"/>
                        <a:pt x="667" y="70"/>
                        <a:pt x="759" y="70"/>
                      </a:cubicBezTo>
                      <a:close/>
                      <a:moveTo>
                        <a:pt x="738" y="0"/>
                      </a:moveTo>
                      <a:cubicBezTo>
                        <a:pt x="617" y="0"/>
                        <a:pt x="475" y="44"/>
                        <a:pt x="295" y="149"/>
                      </a:cubicBezTo>
                      <a:cubicBezTo>
                        <a:pt x="1" y="317"/>
                        <a:pt x="22" y="433"/>
                        <a:pt x="200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5"/>
                      </a:cubicBezTo>
                      <a:cubicBezTo>
                        <a:pt x="1199" y="286"/>
                        <a:pt x="1188" y="181"/>
                        <a:pt x="999" y="76"/>
                      </a:cubicBezTo>
                      <a:cubicBezTo>
                        <a:pt x="919" y="29"/>
                        <a:pt x="835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31" name="Google Shape;852;p53">
                <a:extLst>
                  <a:ext uri="{FF2B5EF4-FFF2-40B4-BE49-F238E27FC236}">
                    <a16:creationId xmlns:a16="http://schemas.microsoft.com/office/drawing/2014/main" id="{C2DF9C19-BB13-42A3-88E1-C0717155EF90}"/>
                  </a:ext>
                </a:extLst>
              </p:cNvPr>
              <p:cNvGrpSpPr/>
              <p:nvPr/>
            </p:nvGrpSpPr>
            <p:grpSpPr>
              <a:xfrm>
                <a:off x="3028945" y="2740526"/>
                <a:ext cx="1960580" cy="1159377"/>
                <a:chOff x="4923200" y="1561363"/>
                <a:chExt cx="975025" cy="576575"/>
              </a:xfrm>
            </p:grpSpPr>
            <p:sp>
              <p:nvSpPr>
                <p:cNvPr id="132" name="Google Shape;853;p53">
                  <a:extLst>
                    <a:ext uri="{FF2B5EF4-FFF2-40B4-BE49-F238E27FC236}">
                      <a16:creationId xmlns:a16="http://schemas.microsoft.com/office/drawing/2014/main" id="{CA146BDE-25BC-4325-9B9B-B258CE6579C1}"/>
                    </a:ext>
                  </a:extLst>
                </p:cNvPr>
                <p:cNvSpPr/>
                <p:nvPr/>
              </p:nvSpPr>
              <p:spPr>
                <a:xfrm>
                  <a:off x="4923200" y="1561363"/>
                  <a:ext cx="975025" cy="5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1" h="23063" extrusionOk="0">
                      <a:moveTo>
                        <a:pt x="24607" y="0"/>
                      </a:moveTo>
                      <a:lnTo>
                        <a:pt x="21" y="14289"/>
                      </a:lnTo>
                      <a:cubicBezTo>
                        <a:pt x="409" y="14510"/>
                        <a:pt x="0" y="14752"/>
                        <a:pt x="388" y="14972"/>
                      </a:cubicBezTo>
                      <a:cubicBezTo>
                        <a:pt x="550" y="15068"/>
                        <a:pt x="714" y="15082"/>
                        <a:pt x="880" y="15082"/>
                      </a:cubicBezTo>
                      <a:cubicBezTo>
                        <a:pt x="953" y="15082"/>
                        <a:pt x="1026" y="15080"/>
                        <a:pt x="1099" y="15080"/>
                      </a:cubicBezTo>
                      <a:cubicBezTo>
                        <a:pt x="1259" y="15080"/>
                        <a:pt x="1419" y="15093"/>
                        <a:pt x="1576" y="15182"/>
                      </a:cubicBezTo>
                      <a:cubicBezTo>
                        <a:pt x="1964" y="15403"/>
                        <a:pt x="1544" y="15644"/>
                        <a:pt x="1933" y="15876"/>
                      </a:cubicBezTo>
                      <a:cubicBezTo>
                        <a:pt x="2086" y="15963"/>
                        <a:pt x="2244" y="15978"/>
                        <a:pt x="2403" y="15978"/>
                      </a:cubicBezTo>
                      <a:cubicBezTo>
                        <a:pt x="2489" y="15978"/>
                        <a:pt x="2575" y="15973"/>
                        <a:pt x="2661" y="15973"/>
                      </a:cubicBezTo>
                      <a:cubicBezTo>
                        <a:pt x="2820" y="15973"/>
                        <a:pt x="2978" y="15989"/>
                        <a:pt x="3131" y="16076"/>
                      </a:cubicBezTo>
                      <a:cubicBezTo>
                        <a:pt x="3519" y="16307"/>
                        <a:pt x="3099" y="16548"/>
                        <a:pt x="3488" y="16769"/>
                      </a:cubicBezTo>
                      <a:cubicBezTo>
                        <a:pt x="3645" y="16858"/>
                        <a:pt x="3806" y="16872"/>
                        <a:pt x="3969" y="16872"/>
                      </a:cubicBezTo>
                      <a:cubicBezTo>
                        <a:pt x="4043" y="16872"/>
                        <a:pt x="4117" y="16869"/>
                        <a:pt x="4191" y="16869"/>
                      </a:cubicBezTo>
                      <a:cubicBezTo>
                        <a:pt x="4358" y="16869"/>
                        <a:pt x="4525" y="16883"/>
                        <a:pt x="4686" y="16979"/>
                      </a:cubicBezTo>
                      <a:cubicBezTo>
                        <a:pt x="5074" y="17199"/>
                        <a:pt x="4654" y="17441"/>
                        <a:pt x="5043" y="17662"/>
                      </a:cubicBezTo>
                      <a:cubicBezTo>
                        <a:pt x="5204" y="17757"/>
                        <a:pt x="5371" y="17772"/>
                        <a:pt x="5538" y="17772"/>
                      </a:cubicBezTo>
                      <a:cubicBezTo>
                        <a:pt x="5612" y="17772"/>
                        <a:pt x="5686" y="17769"/>
                        <a:pt x="5760" y="17769"/>
                      </a:cubicBezTo>
                      <a:cubicBezTo>
                        <a:pt x="5923" y="17769"/>
                        <a:pt x="6084" y="17783"/>
                        <a:pt x="6241" y="17872"/>
                      </a:cubicBezTo>
                      <a:cubicBezTo>
                        <a:pt x="6629" y="18093"/>
                        <a:pt x="6209" y="18334"/>
                        <a:pt x="6598" y="18565"/>
                      </a:cubicBezTo>
                      <a:cubicBezTo>
                        <a:pt x="6754" y="18654"/>
                        <a:pt x="6916" y="18668"/>
                        <a:pt x="7078" y="18668"/>
                      </a:cubicBezTo>
                      <a:cubicBezTo>
                        <a:pt x="7153" y="18668"/>
                        <a:pt x="7228" y="18665"/>
                        <a:pt x="7303" y="18665"/>
                      </a:cubicBezTo>
                      <a:cubicBezTo>
                        <a:pt x="7469" y="18665"/>
                        <a:pt x="7635" y="18680"/>
                        <a:pt x="7796" y="18775"/>
                      </a:cubicBezTo>
                      <a:cubicBezTo>
                        <a:pt x="8184" y="18996"/>
                        <a:pt x="7764" y="19238"/>
                        <a:pt x="8153" y="19459"/>
                      </a:cubicBezTo>
                      <a:cubicBezTo>
                        <a:pt x="8314" y="19554"/>
                        <a:pt x="8479" y="19569"/>
                        <a:pt x="8646" y="19569"/>
                      </a:cubicBezTo>
                      <a:cubicBezTo>
                        <a:pt x="8721" y="19569"/>
                        <a:pt x="8796" y="19566"/>
                        <a:pt x="8871" y="19566"/>
                      </a:cubicBezTo>
                      <a:cubicBezTo>
                        <a:pt x="9033" y="19566"/>
                        <a:pt x="9195" y="19580"/>
                        <a:pt x="9351" y="19669"/>
                      </a:cubicBezTo>
                      <a:cubicBezTo>
                        <a:pt x="9739" y="19889"/>
                        <a:pt x="9319" y="20131"/>
                        <a:pt x="9708" y="20362"/>
                      </a:cubicBezTo>
                      <a:cubicBezTo>
                        <a:pt x="9861" y="20449"/>
                        <a:pt x="10019" y="20464"/>
                        <a:pt x="10177" y="20464"/>
                      </a:cubicBezTo>
                      <a:cubicBezTo>
                        <a:pt x="10264" y="20464"/>
                        <a:pt x="10350" y="20460"/>
                        <a:pt x="10436" y="20460"/>
                      </a:cubicBezTo>
                      <a:cubicBezTo>
                        <a:pt x="10595" y="20460"/>
                        <a:pt x="10753" y="20475"/>
                        <a:pt x="10906" y="20562"/>
                      </a:cubicBezTo>
                      <a:cubicBezTo>
                        <a:pt x="11294" y="20793"/>
                        <a:pt x="10874" y="21035"/>
                        <a:pt x="11263" y="21255"/>
                      </a:cubicBezTo>
                      <a:cubicBezTo>
                        <a:pt x="11424" y="21351"/>
                        <a:pt x="11591" y="21365"/>
                        <a:pt x="11758" y="21365"/>
                      </a:cubicBezTo>
                      <a:cubicBezTo>
                        <a:pt x="11832" y="21365"/>
                        <a:pt x="11906" y="21363"/>
                        <a:pt x="11980" y="21363"/>
                      </a:cubicBezTo>
                      <a:cubicBezTo>
                        <a:pt x="12143" y="21363"/>
                        <a:pt x="12304" y="21376"/>
                        <a:pt x="12461" y="21465"/>
                      </a:cubicBezTo>
                      <a:cubicBezTo>
                        <a:pt x="12849" y="21696"/>
                        <a:pt x="12440" y="21927"/>
                        <a:pt x="12828" y="22159"/>
                      </a:cubicBezTo>
                      <a:cubicBezTo>
                        <a:pt x="12985" y="22247"/>
                        <a:pt x="13145" y="22261"/>
                        <a:pt x="13305" y="22261"/>
                      </a:cubicBezTo>
                      <a:cubicBezTo>
                        <a:pt x="13379" y="22261"/>
                        <a:pt x="13453" y="22259"/>
                        <a:pt x="13526" y="22259"/>
                      </a:cubicBezTo>
                      <a:cubicBezTo>
                        <a:pt x="13691" y="22259"/>
                        <a:pt x="13855" y="22273"/>
                        <a:pt x="14016" y="22369"/>
                      </a:cubicBezTo>
                      <a:cubicBezTo>
                        <a:pt x="14415" y="22590"/>
                        <a:pt x="13995" y="22831"/>
                        <a:pt x="14383" y="23062"/>
                      </a:cubicBezTo>
                      <a:lnTo>
                        <a:pt x="38969" y="8763"/>
                      </a:lnTo>
                      <a:cubicBezTo>
                        <a:pt x="38581" y="8542"/>
                        <a:pt x="39001" y="8301"/>
                        <a:pt x="38612" y="8080"/>
                      </a:cubicBezTo>
                      <a:cubicBezTo>
                        <a:pt x="38451" y="7984"/>
                        <a:pt x="38286" y="7969"/>
                        <a:pt x="38119" y="7969"/>
                      </a:cubicBezTo>
                      <a:cubicBezTo>
                        <a:pt x="38044" y="7969"/>
                        <a:pt x="37969" y="7972"/>
                        <a:pt x="37894" y="7972"/>
                      </a:cubicBezTo>
                      <a:cubicBezTo>
                        <a:pt x="37732" y="7972"/>
                        <a:pt x="37571" y="7958"/>
                        <a:pt x="37414" y="7869"/>
                      </a:cubicBezTo>
                      <a:cubicBezTo>
                        <a:pt x="37026" y="7638"/>
                        <a:pt x="37435" y="7407"/>
                        <a:pt x="37047" y="7176"/>
                      </a:cubicBezTo>
                      <a:cubicBezTo>
                        <a:pt x="36890" y="7087"/>
                        <a:pt x="36730" y="7073"/>
                        <a:pt x="36569" y="7073"/>
                      </a:cubicBezTo>
                      <a:cubicBezTo>
                        <a:pt x="36496" y="7073"/>
                        <a:pt x="36423" y="7076"/>
                        <a:pt x="36350" y="7076"/>
                      </a:cubicBezTo>
                      <a:cubicBezTo>
                        <a:pt x="36185" y="7076"/>
                        <a:pt x="36020" y="7062"/>
                        <a:pt x="35859" y="6966"/>
                      </a:cubicBezTo>
                      <a:cubicBezTo>
                        <a:pt x="35471" y="6746"/>
                        <a:pt x="35880" y="6504"/>
                        <a:pt x="35492" y="6272"/>
                      </a:cubicBezTo>
                      <a:cubicBezTo>
                        <a:pt x="35339" y="6186"/>
                        <a:pt x="35182" y="6171"/>
                        <a:pt x="35026" y="6171"/>
                      </a:cubicBezTo>
                      <a:cubicBezTo>
                        <a:pt x="34941" y="6171"/>
                        <a:pt x="34855" y="6175"/>
                        <a:pt x="34770" y="6175"/>
                      </a:cubicBezTo>
                      <a:cubicBezTo>
                        <a:pt x="34613" y="6175"/>
                        <a:pt x="34457" y="6160"/>
                        <a:pt x="34304" y="6073"/>
                      </a:cubicBezTo>
                      <a:cubicBezTo>
                        <a:pt x="33916" y="5842"/>
                        <a:pt x="34325" y="5600"/>
                        <a:pt x="33937" y="5380"/>
                      </a:cubicBezTo>
                      <a:cubicBezTo>
                        <a:pt x="33780" y="5291"/>
                        <a:pt x="33620" y="5277"/>
                        <a:pt x="33460" y="5277"/>
                      </a:cubicBezTo>
                      <a:cubicBezTo>
                        <a:pt x="33386" y="5277"/>
                        <a:pt x="33312" y="5280"/>
                        <a:pt x="33239" y="5280"/>
                      </a:cubicBezTo>
                      <a:cubicBezTo>
                        <a:pt x="33074" y="5280"/>
                        <a:pt x="32910" y="5265"/>
                        <a:pt x="32749" y="5170"/>
                      </a:cubicBezTo>
                      <a:cubicBezTo>
                        <a:pt x="32361" y="4949"/>
                        <a:pt x="32770" y="4707"/>
                        <a:pt x="32382" y="4486"/>
                      </a:cubicBezTo>
                      <a:cubicBezTo>
                        <a:pt x="32221" y="4391"/>
                        <a:pt x="32057" y="4376"/>
                        <a:pt x="31892" y="4376"/>
                      </a:cubicBezTo>
                      <a:cubicBezTo>
                        <a:pt x="31818" y="4376"/>
                        <a:pt x="31744" y="4379"/>
                        <a:pt x="31671" y="4379"/>
                      </a:cubicBezTo>
                      <a:cubicBezTo>
                        <a:pt x="31510" y="4379"/>
                        <a:pt x="31351" y="4365"/>
                        <a:pt x="31194" y="4276"/>
                      </a:cubicBezTo>
                      <a:cubicBezTo>
                        <a:pt x="30806" y="4045"/>
                        <a:pt x="31215" y="3804"/>
                        <a:pt x="30827" y="3583"/>
                      </a:cubicBezTo>
                      <a:cubicBezTo>
                        <a:pt x="30670" y="3494"/>
                        <a:pt x="30510" y="3480"/>
                        <a:pt x="30349" y="3480"/>
                      </a:cubicBezTo>
                      <a:cubicBezTo>
                        <a:pt x="30276" y="3480"/>
                        <a:pt x="30203" y="3483"/>
                        <a:pt x="30130" y="3483"/>
                      </a:cubicBezTo>
                      <a:cubicBezTo>
                        <a:pt x="29965" y="3483"/>
                        <a:pt x="29800" y="3468"/>
                        <a:pt x="29639" y="3373"/>
                      </a:cubicBezTo>
                      <a:cubicBezTo>
                        <a:pt x="29251" y="3152"/>
                        <a:pt x="29660" y="2910"/>
                        <a:pt x="29272" y="2690"/>
                      </a:cubicBezTo>
                      <a:cubicBezTo>
                        <a:pt x="29110" y="2594"/>
                        <a:pt x="28946" y="2580"/>
                        <a:pt x="28780" y="2580"/>
                      </a:cubicBezTo>
                      <a:cubicBezTo>
                        <a:pt x="28707" y="2580"/>
                        <a:pt x="28634" y="2582"/>
                        <a:pt x="28561" y="2582"/>
                      </a:cubicBezTo>
                      <a:cubicBezTo>
                        <a:pt x="28401" y="2582"/>
                        <a:pt x="28241" y="2569"/>
                        <a:pt x="28084" y="2480"/>
                      </a:cubicBezTo>
                      <a:cubicBezTo>
                        <a:pt x="27696" y="2249"/>
                        <a:pt x="28105" y="2018"/>
                        <a:pt x="27717" y="1786"/>
                      </a:cubicBezTo>
                      <a:cubicBezTo>
                        <a:pt x="27560" y="1698"/>
                        <a:pt x="27401" y="1684"/>
                        <a:pt x="27240" y="1684"/>
                      </a:cubicBezTo>
                      <a:cubicBezTo>
                        <a:pt x="27166" y="1684"/>
                        <a:pt x="27092" y="1686"/>
                        <a:pt x="27019" y="1686"/>
                      </a:cubicBezTo>
                      <a:cubicBezTo>
                        <a:pt x="26854" y="1686"/>
                        <a:pt x="26690" y="1672"/>
                        <a:pt x="26529" y="1576"/>
                      </a:cubicBezTo>
                      <a:cubicBezTo>
                        <a:pt x="26141" y="1355"/>
                        <a:pt x="26550" y="1114"/>
                        <a:pt x="26162" y="893"/>
                      </a:cubicBezTo>
                      <a:cubicBezTo>
                        <a:pt x="25997" y="800"/>
                        <a:pt x="25829" y="787"/>
                        <a:pt x="25660" y="787"/>
                      </a:cubicBezTo>
                      <a:cubicBezTo>
                        <a:pt x="25599" y="787"/>
                        <a:pt x="25538" y="789"/>
                        <a:pt x="25477" y="789"/>
                      </a:cubicBezTo>
                      <a:cubicBezTo>
                        <a:pt x="25308" y="789"/>
                        <a:pt x="25139" y="777"/>
                        <a:pt x="24974" y="683"/>
                      </a:cubicBezTo>
                      <a:cubicBezTo>
                        <a:pt x="24586" y="463"/>
                        <a:pt x="24995" y="220"/>
                        <a:pt x="24607" y="0"/>
                      </a:cubicBezTo>
                      <a:close/>
                    </a:path>
                  </a:pathLst>
                </a:custGeom>
                <a:solidFill>
                  <a:srgbClr val="FDE264"/>
                </a:solidFill>
                <a:ln w="7350" cap="flat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3" name="Google Shape;854;p53">
                  <a:extLst>
                    <a:ext uri="{FF2B5EF4-FFF2-40B4-BE49-F238E27FC236}">
                      <a16:creationId xmlns:a16="http://schemas.microsoft.com/office/drawing/2014/main" id="{E9A40076-9DE7-44C2-A6DF-CCFBD78E2124}"/>
                    </a:ext>
                  </a:extLst>
                </p:cNvPr>
                <p:cNvSpPr/>
                <p:nvPr/>
              </p:nvSpPr>
              <p:spPr>
                <a:xfrm>
                  <a:off x="5530725" y="1643313"/>
                  <a:ext cx="214650" cy="1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81" fill="none" extrusionOk="0">
                      <a:moveTo>
                        <a:pt x="1" y="0"/>
                      </a:moveTo>
                      <a:lnTo>
                        <a:pt x="8585" y="4981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" name="Google Shape;855;p53">
                  <a:extLst>
                    <a:ext uri="{FF2B5EF4-FFF2-40B4-BE49-F238E27FC236}">
                      <a16:creationId xmlns:a16="http://schemas.microsoft.com/office/drawing/2014/main" id="{7828BB87-0E16-4499-9DCB-97C00FD6F310}"/>
                    </a:ext>
                  </a:extLst>
                </p:cNvPr>
                <p:cNvSpPr/>
                <p:nvPr/>
              </p:nvSpPr>
              <p:spPr>
                <a:xfrm>
                  <a:off x="5501300" y="1661938"/>
                  <a:ext cx="2146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93" fill="none" extrusionOk="0">
                      <a:moveTo>
                        <a:pt x="1" y="1"/>
                      </a:moveTo>
                      <a:lnTo>
                        <a:pt x="8585" y="4992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5" name="Google Shape;856;p53">
                  <a:extLst>
                    <a:ext uri="{FF2B5EF4-FFF2-40B4-BE49-F238E27FC236}">
                      <a16:creationId xmlns:a16="http://schemas.microsoft.com/office/drawing/2014/main" id="{48A09613-7DE6-4C7B-8DCD-06B7964DBB82}"/>
                    </a:ext>
                  </a:extLst>
                </p:cNvPr>
                <p:cNvSpPr/>
                <p:nvPr/>
              </p:nvSpPr>
              <p:spPr>
                <a:xfrm>
                  <a:off x="5364725" y="1715813"/>
                  <a:ext cx="146075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4" fill="none" extrusionOk="0">
                      <a:moveTo>
                        <a:pt x="0" y="0"/>
                      </a:moveTo>
                      <a:lnTo>
                        <a:pt x="5842" y="3393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6" name="Google Shape;857;p53">
                  <a:extLst>
                    <a:ext uri="{FF2B5EF4-FFF2-40B4-BE49-F238E27FC236}">
                      <a16:creationId xmlns:a16="http://schemas.microsoft.com/office/drawing/2014/main" id="{D511A917-4BFD-4F70-AE0D-47E15BA150C1}"/>
                    </a:ext>
                  </a:extLst>
                </p:cNvPr>
                <p:cNvSpPr/>
                <p:nvPr/>
              </p:nvSpPr>
              <p:spPr>
                <a:xfrm>
                  <a:off x="5323500" y="1741263"/>
                  <a:ext cx="146075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6" fill="none" extrusionOk="0">
                      <a:moveTo>
                        <a:pt x="0" y="1"/>
                      </a:moveTo>
                      <a:lnTo>
                        <a:pt x="5842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7" name="Google Shape;858;p53">
                  <a:extLst>
                    <a:ext uri="{FF2B5EF4-FFF2-40B4-BE49-F238E27FC236}">
                      <a16:creationId xmlns:a16="http://schemas.microsoft.com/office/drawing/2014/main" id="{BB68B745-F7FA-4936-BD83-DC8CA91A4F71}"/>
                    </a:ext>
                  </a:extLst>
                </p:cNvPr>
                <p:cNvSpPr/>
                <p:nvPr/>
              </p:nvSpPr>
              <p:spPr>
                <a:xfrm>
                  <a:off x="5272275" y="1772013"/>
                  <a:ext cx="1458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3394" fill="none" extrusionOk="0">
                      <a:moveTo>
                        <a:pt x="0" y="1"/>
                      </a:moveTo>
                      <a:lnTo>
                        <a:pt x="5832" y="3394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8" name="Google Shape;859;p53">
                  <a:extLst>
                    <a:ext uri="{FF2B5EF4-FFF2-40B4-BE49-F238E27FC236}">
                      <a16:creationId xmlns:a16="http://schemas.microsoft.com/office/drawing/2014/main" id="{B3CD5842-3C94-42FC-AC65-B25C98BDF30D}"/>
                    </a:ext>
                  </a:extLst>
                </p:cNvPr>
                <p:cNvSpPr/>
                <p:nvPr/>
              </p:nvSpPr>
              <p:spPr>
                <a:xfrm>
                  <a:off x="5225775" y="1799063"/>
                  <a:ext cx="1460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5" fill="none" extrusionOk="0">
                      <a:moveTo>
                        <a:pt x="1" y="0"/>
                      </a:moveTo>
                      <a:lnTo>
                        <a:pt x="5843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9" name="Google Shape;860;p53">
                  <a:extLst>
                    <a:ext uri="{FF2B5EF4-FFF2-40B4-BE49-F238E27FC236}">
                      <a16:creationId xmlns:a16="http://schemas.microsoft.com/office/drawing/2014/main" id="{15BD8A68-256F-49CD-AB5C-E3FAD013362B}"/>
                    </a:ext>
                  </a:extLst>
                </p:cNvPr>
                <p:cNvSpPr/>
                <p:nvPr/>
              </p:nvSpPr>
              <p:spPr>
                <a:xfrm>
                  <a:off x="5504450" y="1699763"/>
                  <a:ext cx="149750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3480" fill="none" extrusionOk="0">
                      <a:moveTo>
                        <a:pt x="1" y="1"/>
                      </a:moveTo>
                      <a:lnTo>
                        <a:pt x="5990" y="3479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0" name="Google Shape;861;p53">
                  <a:extLst>
                    <a:ext uri="{FF2B5EF4-FFF2-40B4-BE49-F238E27FC236}">
                      <a16:creationId xmlns:a16="http://schemas.microsoft.com/office/drawing/2014/main" id="{3D3129DB-F871-4BB3-89CD-AB57923E7C87}"/>
                    </a:ext>
                  </a:extLst>
                </p:cNvPr>
                <p:cNvSpPr/>
                <p:nvPr/>
              </p:nvSpPr>
              <p:spPr>
                <a:xfrm>
                  <a:off x="5551225" y="1821913"/>
                  <a:ext cx="24700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502" extrusionOk="0">
                      <a:moveTo>
                        <a:pt x="579" y="0"/>
                      </a:moveTo>
                      <a:cubicBezTo>
                        <a:pt x="523" y="0"/>
                        <a:pt x="466" y="13"/>
                        <a:pt x="410" y="43"/>
                      </a:cubicBezTo>
                      <a:cubicBezTo>
                        <a:pt x="294" y="116"/>
                        <a:pt x="336" y="158"/>
                        <a:pt x="441" y="253"/>
                      </a:cubicBezTo>
                      <a:cubicBezTo>
                        <a:pt x="557" y="337"/>
                        <a:pt x="568" y="368"/>
                        <a:pt x="515" y="400"/>
                      </a:cubicBezTo>
                      <a:cubicBezTo>
                        <a:pt x="482" y="421"/>
                        <a:pt x="449" y="430"/>
                        <a:pt x="417" y="430"/>
                      </a:cubicBezTo>
                      <a:cubicBezTo>
                        <a:pt x="368" y="430"/>
                        <a:pt x="319" y="410"/>
                        <a:pt x="263" y="379"/>
                      </a:cubicBezTo>
                      <a:cubicBezTo>
                        <a:pt x="200" y="337"/>
                        <a:pt x="84" y="253"/>
                        <a:pt x="84" y="253"/>
                      </a:cubicBezTo>
                      <a:lnTo>
                        <a:pt x="0" y="295"/>
                      </a:lnTo>
                      <a:cubicBezTo>
                        <a:pt x="11" y="295"/>
                        <a:pt x="116" y="379"/>
                        <a:pt x="189" y="421"/>
                      </a:cubicBezTo>
                      <a:cubicBezTo>
                        <a:pt x="270" y="471"/>
                        <a:pt x="351" y="502"/>
                        <a:pt x="431" y="502"/>
                      </a:cubicBezTo>
                      <a:cubicBezTo>
                        <a:pt x="487" y="502"/>
                        <a:pt x="543" y="487"/>
                        <a:pt x="599" y="452"/>
                      </a:cubicBezTo>
                      <a:cubicBezTo>
                        <a:pt x="715" y="389"/>
                        <a:pt x="694" y="337"/>
                        <a:pt x="568" y="232"/>
                      </a:cubicBezTo>
                      <a:cubicBezTo>
                        <a:pt x="462" y="148"/>
                        <a:pt x="441" y="127"/>
                        <a:pt x="504" y="95"/>
                      </a:cubicBezTo>
                      <a:cubicBezTo>
                        <a:pt x="533" y="79"/>
                        <a:pt x="561" y="72"/>
                        <a:pt x="589" y="72"/>
                      </a:cubicBezTo>
                      <a:cubicBezTo>
                        <a:pt x="634" y="72"/>
                        <a:pt x="680" y="90"/>
                        <a:pt x="726" y="116"/>
                      </a:cubicBezTo>
                      <a:cubicBezTo>
                        <a:pt x="799" y="158"/>
                        <a:pt x="904" y="242"/>
                        <a:pt x="915" y="242"/>
                      </a:cubicBezTo>
                      <a:lnTo>
                        <a:pt x="988" y="200"/>
                      </a:lnTo>
                      <a:cubicBezTo>
                        <a:pt x="988" y="200"/>
                        <a:pt x="894" y="116"/>
                        <a:pt x="799" y="64"/>
                      </a:cubicBezTo>
                      <a:cubicBezTo>
                        <a:pt x="736" y="27"/>
                        <a:pt x="660" y="0"/>
                        <a:pt x="579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1" name="Google Shape;862;p53">
                  <a:extLst>
                    <a:ext uri="{FF2B5EF4-FFF2-40B4-BE49-F238E27FC236}">
                      <a16:creationId xmlns:a16="http://schemas.microsoft.com/office/drawing/2014/main" id="{E189BE8C-BD3A-4FCC-B03E-A45FB21A73A0}"/>
                    </a:ext>
                  </a:extLst>
                </p:cNvPr>
                <p:cNvSpPr/>
                <p:nvPr/>
              </p:nvSpPr>
              <p:spPr>
                <a:xfrm>
                  <a:off x="5536250" y="1811938"/>
                  <a:ext cx="2577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611" extrusionOk="0">
                      <a:moveTo>
                        <a:pt x="568" y="1"/>
                      </a:moveTo>
                      <a:lnTo>
                        <a:pt x="253" y="179"/>
                      </a:lnTo>
                      <a:cubicBezTo>
                        <a:pt x="43" y="305"/>
                        <a:pt x="1" y="368"/>
                        <a:pt x="158" y="463"/>
                      </a:cubicBezTo>
                      <a:cubicBezTo>
                        <a:pt x="253" y="515"/>
                        <a:pt x="379" y="536"/>
                        <a:pt x="389" y="536"/>
                      </a:cubicBezTo>
                      <a:lnTo>
                        <a:pt x="347" y="557"/>
                      </a:lnTo>
                      <a:lnTo>
                        <a:pt x="442" y="610"/>
                      </a:lnTo>
                      <a:lnTo>
                        <a:pt x="1030" y="274"/>
                      </a:lnTo>
                      <a:lnTo>
                        <a:pt x="946" y="221"/>
                      </a:lnTo>
                      <a:lnTo>
                        <a:pt x="463" y="494"/>
                      </a:lnTo>
                      <a:cubicBezTo>
                        <a:pt x="452" y="494"/>
                        <a:pt x="347" y="473"/>
                        <a:pt x="253" y="431"/>
                      </a:cubicBezTo>
                      <a:cubicBezTo>
                        <a:pt x="148" y="358"/>
                        <a:pt x="179" y="326"/>
                        <a:pt x="347" y="232"/>
                      </a:cubicBezTo>
                      <a:lnTo>
                        <a:pt x="652" y="53"/>
                      </a:lnTo>
                      <a:lnTo>
                        <a:pt x="56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2" name="Google Shape;863;p53">
                  <a:extLst>
                    <a:ext uri="{FF2B5EF4-FFF2-40B4-BE49-F238E27FC236}">
                      <a16:creationId xmlns:a16="http://schemas.microsoft.com/office/drawing/2014/main" id="{B9783B66-07F1-462C-B4EE-444358892509}"/>
                    </a:ext>
                  </a:extLst>
                </p:cNvPr>
                <p:cNvSpPr/>
                <p:nvPr/>
              </p:nvSpPr>
              <p:spPr>
                <a:xfrm>
                  <a:off x="5565675" y="1830488"/>
                  <a:ext cx="323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551" extrusionOk="0">
                      <a:moveTo>
                        <a:pt x="603" y="73"/>
                      </a:moveTo>
                      <a:cubicBezTo>
                        <a:pt x="651" y="73"/>
                        <a:pt x="698" y="85"/>
                        <a:pt x="746" y="109"/>
                      </a:cubicBezTo>
                      <a:cubicBezTo>
                        <a:pt x="788" y="141"/>
                        <a:pt x="851" y="193"/>
                        <a:pt x="872" y="204"/>
                      </a:cubicBezTo>
                      <a:lnTo>
                        <a:pt x="473" y="435"/>
                      </a:lnTo>
                      <a:cubicBezTo>
                        <a:pt x="463" y="435"/>
                        <a:pt x="347" y="414"/>
                        <a:pt x="253" y="361"/>
                      </a:cubicBezTo>
                      <a:cubicBezTo>
                        <a:pt x="190" y="319"/>
                        <a:pt x="158" y="267"/>
                        <a:pt x="347" y="162"/>
                      </a:cubicBezTo>
                      <a:cubicBezTo>
                        <a:pt x="444" y="104"/>
                        <a:pt x="525" y="73"/>
                        <a:pt x="603" y="73"/>
                      </a:cubicBezTo>
                      <a:close/>
                      <a:moveTo>
                        <a:pt x="581" y="0"/>
                      </a:moveTo>
                      <a:cubicBezTo>
                        <a:pt x="478" y="0"/>
                        <a:pt x="372" y="38"/>
                        <a:pt x="253" y="109"/>
                      </a:cubicBezTo>
                      <a:cubicBezTo>
                        <a:pt x="0" y="256"/>
                        <a:pt x="53" y="340"/>
                        <a:pt x="169" y="404"/>
                      </a:cubicBezTo>
                      <a:cubicBezTo>
                        <a:pt x="253" y="456"/>
                        <a:pt x="389" y="477"/>
                        <a:pt x="400" y="477"/>
                      </a:cubicBezTo>
                      <a:lnTo>
                        <a:pt x="358" y="498"/>
                      </a:lnTo>
                      <a:lnTo>
                        <a:pt x="452" y="551"/>
                      </a:lnTo>
                      <a:lnTo>
                        <a:pt x="1292" y="57"/>
                      </a:lnTo>
                      <a:lnTo>
                        <a:pt x="1208" y="15"/>
                      </a:lnTo>
                      <a:lnTo>
                        <a:pt x="946" y="162"/>
                      </a:lnTo>
                      <a:cubicBezTo>
                        <a:pt x="935" y="151"/>
                        <a:pt x="872" y="99"/>
                        <a:pt x="820" y="67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3" name="Google Shape;864;p53">
                  <a:extLst>
                    <a:ext uri="{FF2B5EF4-FFF2-40B4-BE49-F238E27FC236}">
                      <a16:creationId xmlns:a16="http://schemas.microsoft.com/office/drawing/2014/main" id="{80227F2D-575E-4892-98AD-3D9CD4C77B06}"/>
                    </a:ext>
                  </a:extLst>
                </p:cNvPr>
                <p:cNvSpPr/>
                <p:nvPr/>
              </p:nvSpPr>
              <p:spPr>
                <a:xfrm>
                  <a:off x="5633975" y="1867063"/>
                  <a:ext cx="29950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14" extrusionOk="0">
                      <a:moveTo>
                        <a:pt x="768" y="73"/>
                      </a:moveTo>
                      <a:cubicBezTo>
                        <a:pt x="826" y="73"/>
                        <a:pt x="876" y="89"/>
                        <a:pt x="925" y="117"/>
                      </a:cubicBezTo>
                      <a:cubicBezTo>
                        <a:pt x="1051" y="191"/>
                        <a:pt x="1051" y="275"/>
                        <a:pt x="778" y="422"/>
                      </a:cubicBezTo>
                      <a:cubicBezTo>
                        <a:pt x="636" y="508"/>
                        <a:pt x="534" y="544"/>
                        <a:pt x="449" y="544"/>
                      </a:cubicBezTo>
                      <a:cubicBezTo>
                        <a:pt x="388" y="544"/>
                        <a:pt x="336" y="526"/>
                        <a:pt x="283" y="496"/>
                      </a:cubicBezTo>
                      <a:cubicBezTo>
                        <a:pt x="157" y="422"/>
                        <a:pt x="157" y="348"/>
                        <a:pt x="399" y="201"/>
                      </a:cubicBezTo>
                      <a:cubicBezTo>
                        <a:pt x="566" y="112"/>
                        <a:pt x="678" y="73"/>
                        <a:pt x="768" y="73"/>
                      </a:cubicBezTo>
                      <a:close/>
                      <a:moveTo>
                        <a:pt x="745" y="1"/>
                      </a:moveTo>
                      <a:cubicBezTo>
                        <a:pt x="624" y="1"/>
                        <a:pt x="486" y="44"/>
                        <a:pt x="304" y="149"/>
                      </a:cubicBezTo>
                      <a:cubicBezTo>
                        <a:pt x="0" y="327"/>
                        <a:pt x="21" y="432"/>
                        <a:pt x="199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4"/>
                      </a:cubicBezTo>
                      <a:cubicBezTo>
                        <a:pt x="1198" y="296"/>
                        <a:pt x="1187" y="180"/>
                        <a:pt x="1009" y="75"/>
                      </a:cubicBezTo>
                      <a:cubicBezTo>
                        <a:pt x="925" y="29"/>
                        <a:pt x="841" y="1"/>
                        <a:pt x="745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4" name="Google Shape;865;p53">
                  <a:extLst>
                    <a:ext uri="{FF2B5EF4-FFF2-40B4-BE49-F238E27FC236}">
                      <a16:creationId xmlns:a16="http://schemas.microsoft.com/office/drawing/2014/main" id="{0C83BC78-35D2-43C7-B4AC-4D1CC548A0FB}"/>
                    </a:ext>
                  </a:extLst>
                </p:cNvPr>
                <p:cNvSpPr/>
                <p:nvPr/>
              </p:nvSpPr>
              <p:spPr>
                <a:xfrm>
                  <a:off x="5610325" y="1852388"/>
                  <a:ext cx="299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70" extrusionOk="0">
                      <a:moveTo>
                        <a:pt x="746" y="1"/>
                      </a:moveTo>
                      <a:lnTo>
                        <a:pt x="683" y="53"/>
                      </a:lnTo>
                      <a:cubicBezTo>
                        <a:pt x="694" y="53"/>
                        <a:pt x="820" y="95"/>
                        <a:pt x="925" y="158"/>
                      </a:cubicBezTo>
                      <a:cubicBezTo>
                        <a:pt x="1040" y="232"/>
                        <a:pt x="1051" y="274"/>
                        <a:pt x="967" y="326"/>
                      </a:cubicBezTo>
                      <a:cubicBezTo>
                        <a:pt x="925" y="349"/>
                        <a:pt x="875" y="358"/>
                        <a:pt x="827" y="358"/>
                      </a:cubicBezTo>
                      <a:cubicBezTo>
                        <a:pt x="766" y="358"/>
                        <a:pt x="708" y="344"/>
                        <a:pt x="673" y="326"/>
                      </a:cubicBezTo>
                      <a:lnTo>
                        <a:pt x="515" y="232"/>
                      </a:lnTo>
                      <a:lnTo>
                        <a:pt x="442" y="284"/>
                      </a:lnTo>
                      <a:lnTo>
                        <a:pt x="599" y="368"/>
                      </a:lnTo>
                      <a:cubicBezTo>
                        <a:pt x="683" y="431"/>
                        <a:pt x="725" y="494"/>
                        <a:pt x="620" y="547"/>
                      </a:cubicBezTo>
                      <a:cubicBezTo>
                        <a:pt x="570" y="577"/>
                        <a:pt x="519" y="593"/>
                        <a:pt x="468" y="593"/>
                      </a:cubicBezTo>
                      <a:cubicBezTo>
                        <a:pt x="412" y="593"/>
                        <a:pt x="355" y="575"/>
                        <a:pt x="295" y="536"/>
                      </a:cubicBezTo>
                      <a:cubicBezTo>
                        <a:pt x="179" y="473"/>
                        <a:pt x="85" y="389"/>
                        <a:pt x="85" y="389"/>
                      </a:cubicBezTo>
                      <a:lnTo>
                        <a:pt x="1" y="421"/>
                      </a:lnTo>
                      <a:cubicBezTo>
                        <a:pt x="1" y="431"/>
                        <a:pt x="95" y="515"/>
                        <a:pt x="221" y="589"/>
                      </a:cubicBezTo>
                      <a:cubicBezTo>
                        <a:pt x="313" y="643"/>
                        <a:pt x="399" y="669"/>
                        <a:pt x="482" y="669"/>
                      </a:cubicBezTo>
                      <a:cubicBezTo>
                        <a:pt x="561" y="669"/>
                        <a:pt x="638" y="645"/>
                        <a:pt x="715" y="599"/>
                      </a:cubicBezTo>
                      <a:cubicBezTo>
                        <a:pt x="841" y="526"/>
                        <a:pt x="820" y="473"/>
                        <a:pt x="767" y="410"/>
                      </a:cubicBezTo>
                      <a:lnTo>
                        <a:pt x="767" y="410"/>
                      </a:lnTo>
                      <a:cubicBezTo>
                        <a:pt x="783" y="416"/>
                        <a:pt x="825" y="426"/>
                        <a:pt x="879" y="426"/>
                      </a:cubicBezTo>
                      <a:cubicBezTo>
                        <a:pt x="933" y="426"/>
                        <a:pt x="998" y="416"/>
                        <a:pt x="1061" y="379"/>
                      </a:cubicBezTo>
                      <a:cubicBezTo>
                        <a:pt x="1198" y="295"/>
                        <a:pt x="1198" y="221"/>
                        <a:pt x="1009" y="116"/>
                      </a:cubicBezTo>
                      <a:cubicBezTo>
                        <a:pt x="893" y="43"/>
                        <a:pt x="757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5" name="Google Shape;866;p53">
                  <a:extLst>
                    <a:ext uri="{FF2B5EF4-FFF2-40B4-BE49-F238E27FC236}">
                      <a16:creationId xmlns:a16="http://schemas.microsoft.com/office/drawing/2014/main" id="{900031F0-3E1D-4C73-9A03-DE8E12FD5784}"/>
                    </a:ext>
                  </a:extLst>
                </p:cNvPr>
                <p:cNvSpPr/>
                <p:nvPr/>
              </p:nvSpPr>
              <p:spPr>
                <a:xfrm>
                  <a:off x="5626625" y="18710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74"/>
                      </a:lnTo>
                      <a:lnTo>
                        <a:pt x="94" y="137"/>
                      </a:lnTo>
                      <a:lnTo>
                        <a:pt x="231" y="5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6" name="Google Shape;867;p53">
                  <a:extLst>
                    <a:ext uri="{FF2B5EF4-FFF2-40B4-BE49-F238E27FC236}">
                      <a16:creationId xmlns:a16="http://schemas.microsoft.com/office/drawing/2014/main" id="{E67E438F-C1C7-4F9C-8B21-10D16FFAEEC5}"/>
                    </a:ext>
                  </a:extLst>
                </p:cNvPr>
                <p:cNvSpPr/>
                <p:nvPr/>
              </p:nvSpPr>
              <p:spPr>
                <a:xfrm>
                  <a:off x="5487650" y="1840038"/>
                  <a:ext cx="2605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610" extrusionOk="0">
                      <a:moveTo>
                        <a:pt x="568" y="0"/>
                      </a:moveTo>
                      <a:lnTo>
                        <a:pt x="264" y="180"/>
                      </a:lnTo>
                      <a:cubicBezTo>
                        <a:pt x="43" y="306"/>
                        <a:pt x="1" y="369"/>
                        <a:pt x="169" y="463"/>
                      </a:cubicBezTo>
                      <a:cubicBezTo>
                        <a:pt x="253" y="516"/>
                        <a:pt x="390" y="537"/>
                        <a:pt x="400" y="537"/>
                      </a:cubicBezTo>
                      <a:lnTo>
                        <a:pt x="358" y="558"/>
                      </a:lnTo>
                      <a:lnTo>
                        <a:pt x="453" y="610"/>
                      </a:lnTo>
                      <a:lnTo>
                        <a:pt x="1041" y="274"/>
                      </a:lnTo>
                      <a:lnTo>
                        <a:pt x="946" y="222"/>
                      </a:lnTo>
                      <a:lnTo>
                        <a:pt x="463" y="495"/>
                      </a:lnTo>
                      <a:cubicBezTo>
                        <a:pt x="463" y="495"/>
                        <a:pt x="348" y="484"/>
                        <a:pt x="264" y="432"/>
                      </a:cubicBezTo>
                      <a:cubicBezTo>
                        <a:pt x="148" y="369"/>
                        <a:pt x="190" y="327"/>
                        <a:pt x="348" y="232"/>
                      </a:cubicBezTo>
                      <a:lnTo>
                        <a:pt x="663" y="53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7" name="Google Shape;868;p53">
                  <a:extLst>
                    <a:ext uri="{FF2B5EF4-FFF2-40B4-BE49-F238E27FC236}">
                      <a16:creationId xmlns:a16="http://schemas.microsoft.com/office/drawing/2014/main" id="{99723E79-1A6A-4FBE-AAE0-EF621B62DC0C}"/>
                    </a:ext>
                  </a:extLst>
                </p:cNvPr>
                <p:cNvSpPr/>
                <p:nvPr/>
              </p:nvSpPr>
              <p:spPr>
                <a:xfrm>
                  <a:off x="5517075" y="1858588"/>
                  <a:ext cx="326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2" extrusionOk="0">
                      <a:moveTo>
                        <a:pt x="595" y="76"/>
                      </a:moveTo>
                      <a:cubicBezTo>
                        <a:pt x="646" y="76"/>
                        <a:pt x="695" y="90"/>
                        <a:pt x="747" y="120"/>
                      </a:cubicBezTo>
                      <a:cubicBezTo>
                        <a:pt x="799" y="141"/>
                        <a:pt x="862" y="194"/>
                        <a:pt x="873" y="204"/>
                      </a:cubicBezTo>
                      <a:lnTo>
                        <a:pt x="474" y="446"/>
                      </a:lnTo>
                      <a:cubicBezTo>
                        <a:pt x="474" y="435"/>
                        <a:pt x="347" y="414"/>
                        <a:pt x="263" y="362"/>
                      </a:cubicBezTo>
                      <a:cubicBezTo>
                        <a:pt x="189" y="330"/>
                        <a:pt x="158" y="267"/>
                        <a:pt x="358" y="162"/>
                      </a:cubicBezTo>
                      <a:cubicBezTo>
                        <a:pt x="445" y="106"/>
                        <a:pt x="521" y="76"/>
                        <a:pt x="595" y="76"/>
                      </a:cubicBezTo>
                      <a:close/>
                      <a:moveTo>
                        <a:pt x="590" y="1"/>
                      </a:moveTo>
                      <a:cubicBezTo>
                        <a:pt x="488" y="1"/>
                        <a:pt x="383" y="38"/>
                        <a:pt x="263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63" y="456"/>
                        <a:pt x="400" y="477"/>
                        <a:pt x="410" y="477"/>
                      </a:cubicBezTo>
                      <a:lnTo>
                        <a:pt x="368" y="509"/>
                      </a:lnTo>
                      <a:lnTo>
                        <a:pt x="453" y="551"/>
                      </a:lnTo>
                      <a:lnTo>
                        <a:pt x="1303" y="57"/>
                      </a:lnTo>
                      <a:lnTo>
                        <a:pt x="1219" y="15"/>
                      </a:lnTo>
                      <a:lnTo>
                        <a:pt x="957" y="162"/>
                      </a:lnTo>
                      <a:cubicBezTo>
                        <a:pt x="936" y="152"/>
                        <a:pt x="873" y="99"/>
                        <a:pt x="820" y="68"/>
                      </a:cubicBezTo>
                      <a:cubicBezTo>
                        <a:pt x="743" y="23"/>
                        <a:pt x="668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8" name="Google Shape;869;p53">
                  <a:extLst>
                    <a:ext uri="{FF2B5EF4-FFF2-40B4-BE49-F238E27FC236}">
                      <a16:creationId xmlns:a16="http://schemas.microsoft.com/office/drawing/2014/main" id="{6744D107-3778-4162-8F97-8F6A1DC257DF}"/>
                    </a:ext>
                  </a:extLst>
                </p:cNvPr>
                <p:cNvSpPr/>
                <p:nvPr/>
              </p:nvSpPr>
              <p:spPr>
                <a:xfrm>
                  <a:off x="5502875" y="1850088"/>
                  <a:ext cx="247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1" extrusionOk="0">
                      <a:moveTo>
                        <a:pt x="563" y="1"/>
                      </a:moveTo>
                      <a:cubicBezTo>
                        <a:pt x="511" y="1"/>
                        <a:pt x="460" y="12"/>
                        <a:pt x="411" y="40"/>
                      </a:cubicBezTo>
                      <a:cubicBezTo>
                        <a:pt x="295" y="114"/>
                        <a:pt x="327" y="166"/>
                        <a:pt x="442" y="250"/>
                      </a:cubicBezTo>
                      <a:cubicBezTo>
                        <a:pt x="558" y="345"/>
                        <a:pt x="568" y="366"/>
                        <a:pt x="505" y="397"/>
                      </a:cubicBezTo>
                      <a:cubicBezTo>
                        <a:pt x="471" y="418"/>
                        <a:pt x="439" y="428"/>
                        <a:pt x="406" y="428"/>
                      </a:cubicBezTo>
                      <a:cubicBezTo>
                        <a:pt x="358" y="428"/>
                        <a:pt x="310" y="408"/>
                        <a:pt x="253" y="376"/>
                      </a:cubicBezTo>
                      <a:cubicBezTo>
                        <a:pt x="190" y="334"/>
                        <a:pt x="85" y="250"/>
                        <a:pt x="75" y="250"/>
                      </a:cubicBezTo>
                      <a:lnTo>
                        <a:pt x="1" y="292"/>
                      </a:lnTo>
                      <a:cubicBezTo>
                        <a:pt x="1" y="292"/>
                        <a:pt x="106" y="376"/>
                        <a:pt x="180" y="429"/>
                      </a:cubicBezTo>
                      <a:cubicBezTo>
                        <a:pt x="265" y="471"/>
                        <a:pt x="347" y="500"/>
                        <a:pt x="428" y="500"/>
                      </a:cubicBezTo>
                      <a:cubicBezTo>
                        <a:pt x="486" y="500"/>
                        <a:pt x="543" y="485"/>
                        <a:pt x="600" y="450"/>
                      </a:cubicBezTo>
                      <a:cubicBezTo>
                        <a:pt x="715" y="387"/>
                        <a:pt x="684" y="334"/>
                        <a:pt x="568" y="240"/>
                      </a:cubicBezTo>
                      <a:cubicBezTo>
                        <a:pt x="463" y="145"/>
                        <a:pt x="442" y="124"/>
                        <a:pt x="495" y="93"/>
                      </a:cubicBezTo>
                      <a:cubicBezTo>
                        <a:pt x="523" y="77"/>
                        <a:pt x="553" y="70"/>
                        <a:pt x="582" y="70"/>
                      </a:cubicBezTo>
                      <a:cubicBezTo>
                        <a:pt x="629" y="70"/>
                        <a:pt x="676" y="88"/>
                        <a:pt x="715" y="114"/>
                      </a:cubicBezTo>
                      <a:cubicBezTo>
                        <a:pt x="799" y="156"/>
                        <a:pt x="905" y="240"/>
                        <a:pt x="905" y="250"/>
                      </a:cubicBezTo>
                      <a:lnTo>
                        <a:pt x="989" y="208"/>
                      </a:lnTo>
                      <a:cubicBezTo>
                        <a:pt x="978" y="198"/>
                        <a:pt x="884" y="114"/>
                        <a:pt x="799" y="61"/>
                      </a:cubicBezTo>
                      <a:cubicBezTo>
                        <a:pt x="729" y="29"/>
                        <a:pt x="646" y="1"/>
                        <a:pt x="563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9" name="Google Shape;870;p53">
                  <a:extLst>
                    <a:ext uri="{FF2B5EF4-FFF2-40B4-BE49-F238E27FC236}">
                      <a16:creationId xmlns:a16="http://schemas.microsoft.com/office/drawing/2014/main" id="{CDA6060A-28BB-40D7-B1F5-2208F6C1D97C}"/>
                    </a:ext>
                  </a:extLst>
                </p:cNvPr>
                <p:cNvSpPr/>
                <p:nvPr/>
              </p:nvSpPr>
              <p:spPr>
                <a:xfrm>
                  <a:off x="5585625" y="18951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66" y="73"/>
                      </a:moveTo>
                      <a:cubicBezTo>
                        <a:pt x="826" y="73"/>
                        <a:pt x="876" y="89"/>
                        <a:pt x="926" y="118"/>
                      </a:cubicBezTo>
                      <a:cubicBezTo>
                        <a:pt x="1052" y="202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58" y="422"/>
                        <a:pt x="158" y="349"/>
                        <a:pt x="400" y="202"/>
                      </a:cubicBezTo>
                      <a:cubicBezTo>
                        <a:pt x="560" y="112"/>
                        <a:pt x="674" y="73"/>
                        <a:pt x="766" y="73"/>
                      </a:cubicBezTo>
                      <a:close/>
                      <a:moveTo>
                        <a:pt x="739" y="1"/>
                      </a:moveTo>
                      <a:cubicBezTo>
                        <a:pt x="619" y="1"/>
                        <a:pt x="480" y="44"/>
                        <a:pt x="305" y="149"/>
                      </a:cubicBezTo>
                      <a:cubicBezTo>
                        <a:pt x="1" y="328"/>
                        <a:pt x="22" y="433"/>
                        <a:pt x="200" y="538"/>
                      </a:cubicBezTo>
                      <a:cubicBezTo>
                        <a:pt x="281" y="586"/>
                        <a:pt x="366" y="614"/>
                        <a:pt x="463" y="614"/>
                      </a:cubicBezTo>
                      <a:cubicBezTo>
                        <a:pt x="579" y="614"/>
                        <a:pt x="712" y="573"/>
                        <a:pt x="873" y="475"/>
                      </a:cubicBezTo>
                      <a:cubicBezTo>
                        <a:pt x="1199" y="296"/>
                        <a:pt x="1188" y="181"/>
                        <a:pt x="999" y="76"/>
                      </a:cubicBezTo>
                      <a:cubicBezTo>
                        <a:pt x="919" y="29"/>
                        <a:pt x="835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0" name="Google Shape;871;p53">
                  <a:extLst>
                    <a:ext uri="{FF2B5EF4-FFF2-40B4-BE49-F238E27FC236}">
                      <a16:creationId xmlns:a16="http://schemas.microsoft.com/office/drawing/2014/main" id="{B8AA0290-8987-4770-9CDA-6E01C7459BC5}"/>
                    </a:ext>
                  </a:extLst>
                </p:cNvPr>
                <p:cNvSpPr/>
                <p:nvPr/>
              </p:nvSpPr>
              <p:spPr>
                <a:xfrm>
                  <a:off x="5578000" y="18991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106" y="137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1" name="Google Shape;872;p53">
                  <a:extLst>
                    <a:ext uri="{FF2B5EF4-FFF2-40B4-BE49-F238E27FC236}">
                      <a16:creationId xmlns:a16="http://schemas.microsoft.com/office/drawing/2014/main" id="{769930FD-6491-4A7F-A469-C6CF95F3801F}"/>
                    </a:ext>
                  </a:extLst>
                </p:cNvPr>
                <p:cNvSpPr/>
                <p:nvPr/>
              </p:nvSpPr>
              <p:spPr>
                <a:xfrm>
                  <a:off x="5564350" y="1882863"/>
                  <a:ext cx="23950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99" extrusionOk="0">
                      <a:moveTo>
                        <a:pt x="852" y="1"/>
                      </a:moveTo>
                      <a:lnTo>
                        <a:pt x="74" y="200"/>
                      </a:lnTo>
                      <a:lnTo>
                        <a:pt x="1" y="242"/>
                      </a:lnTo>
                      <a:lnTo>
                        <a:pt x="390" y="463"/>
                      </a:lnTo>
                      <a:lnTo>
                        <a:pt x="232" y="547"/>
                      </a:lnTo>
                      <a:lnTo>
                        <a:pt x="327" y="599"/>
                      </a:lnTo>
                      <a:lnTo>
                        <a:pt x="474" y="515"/>
                      </a:lnTo>
                      <a:lnTo>
                        <a:pt x="579" y="568"/>
                      </a:lnTo>
                      <a:lnTo>
                        <a:pt x="652" y="526"/>
                      </a:lnTo>
                      <a:lnTo>
                        <a:pt x="558" y="463"/>
                      </a:lnTo>
                      <a:lnTo>
                        <a:pt x="799" y="326"/>
                      </a:lnTo>
                      <a:lnTo>
                        <a:pt x="705" y="274"/>
                      </a:lnTo>
                      <a:lnTo>
                        <a:pt x="463" y="410"/>
                      </a:lnTo>
                      <a:lnTo>
                        <a:pt x="180" y="253"/>
                      </a:lnTo>
                      <a:lnTo>
                        <a:pt x="957" y="64"/>
                      </a:lnTo>
                      <a:lnTo>
                        <a:pt x="852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2" name="Google Shape;873;p53">
                  <a:extLst>
                    <a:ext uri="{FF2B5EF4-FFF2-40B4-BE49-F238E27FC236}">
                      <a16:creationId xmlns:a16="http://schemas.microsoft.com/office/drawing/2014/main" id="{7C4A387C-8D30-43BF-B3C5-A43F90CEE65D}"/>
                    </a:ext>
                  </a:extLst>
                </p:cNvPr>
                <p:cNvSpPr/>
                <p:nvPr/>
              </p:nvSpPr>
              <p:spPr>
                <a:xfrm>
                  <a:off x="5439325" y="1868163"/>
                  <a:ext cx="257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620" extrusionOk="0">
                      <a:moveTo>
                        <a:pt x="568" y="0"/>
                      </a:moveTo>
                      <a:lnTo>
                        <a:pt x="263" y="178"/>
                      </a:lnTo>
                      <a:cubicBezTo>
                        <a:pt x="42" y="304"/>
                        <a:pt x="0" y="367"/>
                        <a:pt x="168" y="473"/>
                      </a:cubicBezTo>
                      <a:cubicBezTo>
                        <a:pt x="252" y="515"/>
                        <a:pt x="389" y="536"/>
                        <a:pt x="400" y="536"/>
                      </a:cubicBezTo>
                      <a:lnTo>
                        <a:pt x="358" y="568"/>
                      </a:lnTo>
                      <a:lnTo>
                        <a:pt x="442" y="620"/>
                      </a:lnTo>
                      <a:lnTo>
                        <a:pt x="1030" y="273"/>
                      </a:lnTo>
                      <a:lnTo>
                        <a:pt x="946" y="220"/>
                      </a:lnTo>
                      <a:lnTo>
                        <a:pt x="463" y="494"/>
                      </a:lnTo>
                      <a:cubicBezTo>
                        <a:pt x="463" y="494"/>
                        <a:pt x="347" y="483"/>
                        <a:pt x="252" y="430"/>
                      </a:cubicBezTo>
                      <a:cubicBezTo>
                        <a:pt x="147" y="367"/>
                        <a:pt x="179" y="325"/>
                        <a:pt x="347" y="231"/>
                      </a:cubicBezTo>
                      <a:lnTo>
                        <a:pt x="652" y="52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3" name="Google Shape;874;p53">
                  <a:extLst>
                    <a:ext uri="{FF2B5EF4-FFF2-40B4-BE49-F238E27FC236}">
                      <a16:creationId xmlns:a16="http://schemas.microsoft.com/office/drawing/2014/main" id="{0BC03DAA-B23B-4411-B22B-435EA43C719C}"/>
                    </a:ext>
                  </a:extLst>
                </p:cNvPr>
                <p:cNvSpPr/>
                <p:nvPr/>
              </p:nvSpPr>
              <p:spPr>
                <a:xfrm>
                  <a:off x="5468750" y="1886688"/>
                  <a:ext cx="325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562" extrusionOk="0">
                      <a:moveTo>
                        <a:pt x="594" y="76"/>
                      </a:moveTo>
                      <a:cubicBezTo>
                        <a:pt x="645" y="76"/>
                        <a:pt x="695" y="91"/>
                        <a:pt x="746" y="121"/>
                      </a:cubicBezTo>
                      <a:cubicBezTo>
                        <a:pt x="799" y="152"/>
                        <a:pt x="862" y="194"/>
                        <a:pt x="873" y="205"/>
                      </a:cubicBezTo>
                      <a:lnTo>
                        <a:pt x="473" y="446"/>
                      </a:lnTo>
                      <a:cubicBezTo>
                        <a:pt x="462" y="436"/>
                        <a:pt x="347" y="415"/>
                        <a:pt x="263" y="373"/>
                      </a:cubicBezTo>
                      <a:cubicBezTo>
                        <a:pt x="189" y="331"/>
                        <a:pt x="158" y="278"/>
                        <a:pt x="347" y="163"/>
                      </a:cubicBezTo>
                      <a:cubicBezTo>
                        <a:pt x="440" y="106"/>
                        <a:pt x="519" y="76"/>
                        <a:pt x="594" y="76"/>
                      </a:cubicBezTo>
                      <a:close/>
                      <a:moveTo>
                        <a:pt x="581" y="0"/>
                      </a:moveTo>
                      <a:cubicBezTo>
                        <a:pt x="477" y="0"/>
                        <a:pt x="372" y="38"/>
                        <a:pt x="252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52" y="457"/>
                        <a:pt x="389" y="478"/>
                        <a:pt x="399" y="488"/>
                      </a:cubicBezTo>
                      <a:lnTo>
                        <a:pt x="357" y="509"/>
                      </a:lnTo>
                      <a:lnTo>
                        <a:pt x="452" y="562"/>
                      </a:lnTo>
                      <a:lnTo>
                        <a:pt x="1303" y="68"/>
                      </a:lnTo>
                      <a:lnTo>
                        <a:pt x="1209" y="16"/>
                      </a:lnTo>
                      <a:lnTo>
                        <a:pt x="946" y="163"/>
                      </a:lnTo>
                      <a:cubicBezTo>
                        <a:pt x="936" y="152"/>
                        <a:pt x="873" y="100"/>
                        <a:pt x="820" y="68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4" name="Google Shape;875;p53">
                  <a:extLst>
                    <a:ext uri="{FF2B5EF4-FFF2-40B4-BE49-F238E27FC236}">
                      <a16:creationId xmlns:a16="http://schemas.microsoft.com/office/drawing/2014/main" id="{A077018F-9CFF-4D63-8FDF-766606843B4E}"/>
                    </a:ext>
                  </a:extLst>
                </p:cNvPr>
                <p:cNvSpPr/>
                <p:nvPr/>
              </p:nvSpPr>
              <p:spPr>
                <a:xfrm>
                  <a:off x="5454300" y="1878213"/>
                  <a:ext cx="249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03" extrusionOk="0">
                      <a:moveTo>
                        <a:pt x="566" y="0"/>
                      </a:moveTo>
                      <a:cubicBezTo>
                        <a:pt x="515" y="0"/>
                        <a:pt x="462" y="12"/>
                        <a:pt x="410" y="39"/>
                      </a:cubicBezTo>
                      <a:cubicBezTo>
                        <a:pt x="295" y="113"/>
                        <a:pt x="337" y="166"/>
                        <a:pt x="452" y="250"/>
                      </a:cubicBezTo>
                      <a:cubicBezTo>
                        <a:pt x="557" y="344"/>
                        <a:pt x="578" y="365"/>
                        <a:pt x="515" y="407"/>
                      </a:cubicBezTo>
                      <a:cubicBezTo>
                        <a:pt x="484" y="422"/>
                        <a:pt x="455" y="429"/>
                        <a:pt x="425" y="429"/>
                      </a:cubicBezTo>
                      <a:cubicBezTo>
                        <a:pt x="374" y="429"/>
                        <a:pt x="323" y="409"/>
                        <a:pt x="263" y="376"/>
                      </a:cubicBezTo>
                      <a:cubicBezTo>
                        <a:pt x="200" y="344"/>
                        <a:pt x="95" y="260"/>
                        <a:pt x="85" y="250"/>
                      </a:cubicBezTo>
                      <a:lnTo>
                        <a:pt x="1" y="292"/>
                      </a:lnTo>
                      <a:cubicBezTo>
                        <a:pt x="11" y="302"/>
                        <a:pt x="116" y="386"/>
                        <a:pt x="190" y="428"/>
                      </a:cubicBezTo>
                      <a:cubicBezTo>
                        <a:pt x="266" y="475"/>
                        <a:pt x="346" y="502"/>
                        <a:pt x="426" y="502"/>
                      </a:cubicBezTo>
                      <a:cubicBezTo>
                        <a:pt x="488" y="502"/>
                        <a:pt x="550" y="486"/>
                        <a:pt x="610" y="449"/>
                      </a:cubicBezTo>
                      <a:cubicBezTo>
                        <a:pt x="715" y="386"/>
                        <a:pt x="694" y="334"/>
                        <a:pt x="568" y="239"/>
                      </a:cubicBezTo>
                      <a:cubicBezTo>
                        <a:pt x="463" y="155"/>
                        <a:pt x="452" y="123"/>
                        <a:pt x="505" y="92"/>
                      </a:cubicBezTo>
                      <a:cubicBezTo>
                        <a:pt x="533" y="75"/>
                        <a:pt x="561" y="69"/>
                        <a:pt x="589" y="69"/>
                      </a:cubicBezTo>
                      <a:cubicBezTo>
                        <a:pt x="634" y="69"/>
                        <a:pt x="680" y="87"/>
                        <a:pt x="725" y="113"/>
                      </a:cubicBezTo>
                      <a:cubicBezTo>
                        <a:pt x="799" y="155"/>
                        <a:pt x="914" y="239"/>
                        <a:pt x="914" y="250"/>
                      </a:cubicBezTo>
                      <a:lnTo>
                        <a:pt x="998" y="208"/>
                      </a:lnTo>
                      <a:cubicBezTo>
                        <a:pt x="988" y="197"/>
                        <a:pt x="893" y="123"/>
                        <a:pt x="799" y="71"/>
                      </a:cubicBezTo>
                      <a:cubicBezTo>
                        <a:pt x="734" y="31"/>
                        <a:pt x="652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5" name="Google Shape;876;p53">
                  <a:extLst>
                    <a:ext uri="{FF2B5EF4-FFF2-40B4-BE49-F238E27FC236}">
                      <a16:creationId xmlns:a16="http://schemas.microsoft.com/office/drawing/2014/main" id="{02265920-8F35-4318-8C4E-6FBD4105F84E}"/>
                    </a:ext>
                  </a:extLst>
                </p:cNvPr>
                <p:cNvSpPr/>
                <p:nvPr/>
              </p:nvSpPr>
              <p:spPr>
                <a:xfrm>
                  <a:off x="5516025" y="1908613"/>
                  <a:ext cx="2892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568" extrusionOk="0">
                      <a:moveTo>
                        <a:pt x="673" y="0"/>
                      </a:moveTo>
                      <a:lnTo>
                        <a:pt x="589" y="42"/>
                      </a:lnTo>
                      <a:lnTo>
                        <a:pt x="978" y="273"/>
                      </a:lnTo>
                      <a:lnTo>
                        <a:pt x="957" y="294"/>
                      </a:lnTo>
                      <a:lnTo>
                        <a:pt x="0" y="494"/>
                      </a:lnTo>
                      <a:lnTo>
                        <a:pt x="63" y="568"/>
                      </a:lnTo>
                      <a:lnTo>
                        <a:pt x="1041" y="346"/>
                      </a:lnTo>
                      <a:lnTo>
                        <a:pt x="1156" y="273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6" name="Google Shape;877;p53">
                  <a:extLst>
                    <a:ext uri="{FF2B5EF4-FFF2-40B4-BE49-F238E27FC236}">
                      <a16:creationId xmlns:a16="http://schemas.microsoft.com/office/drawing/2014/main" id="{F00D0982-9F29-4C34-8612-4E9270C129F4}"/>
                    </a:ext>
                  </a:extLst>
                </p:cNvPr>
                <p:cNvSpPr/>
                <p:nvPr/>
              </p:nvSpPr>
              <p:spPr>
                <a:xfrm>
                  <a:off x="5537300" y="1923363"/>
                  <a:ext cx="29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618" extrusionOk="0">
                      <a:moveTo>
                        <a:pt x="751" y="72"/>
                      </a:moveTo>
                      <a:cubicBezTo>
                        <a:pt x="811" y="72"/>
                        <a:pt x="863" y="90"/>
                        <a:pt x="914" y="125"/>
                      </a:cubicBezTo>
                      <a:cubicBezTo>
                        <a:pt x="1051" y="198"/>
                        <a:pt x="1040" y="272"/>
                        <a:pt x="778" y="419"/>
                      </a:cubicBezTo>
                      <a:cubicBezTo>
                        <a:pt x="637" y="505"/>
                        <a:pt x="531" y="541"/>
                        <a:pt x="443" y="541"/>
                      </a:cubicBezTo>
                      <a:cubicBezTo>
                        <a:pt x="380" y="541"/>
                        <a:pt x="326" y="523"/>
                        <a:pt x="274" y="492"/>
                      </a:cubicBezTo>
                      <a:cubicBezTo>
                        <a:pt x="158" y="419"/>
                        <a:pt x="148" y="345"/>
                        <a:pt x="400" y="198"/>
                      </a:cubicBezTo>
                      <a:cubicBezTo>
                        <a:pt x="555" y="111"/>
                        <a:pt x="663" y="72"/>
                        <a:pt x="751" y="72"/>
                      </a:cubicBezTo>
                      <a:close/>
                      <a:moveTo>
                        <a:pt x="746" y="0"/>
                      </a:moveTo>
                      <a:cubicBezTo>
                        <a:pt x="623" y="0"/>
                        <a:pt x="479" y="44"/>
                        <a:pt x="295" y="146"/>
                      </a:cubicBezTo>
                      <a:cubicBezTo>
                        <a:pt x="1" y="324"/>
                        <a:pt x="11" y="440"/>
                        <a:pt x="190" y="545"/>
                      </a:cubicBezTo>
                      <a:cubicBezTo>
                        <a:pt x="273" y="591"/>
                        <a:pt x="357" y="617"/>
                        <a:pt x="450" y="617"/>
                      </a:cubicBezTo>
                      <a:cubicBezTo>
                        <a:pt x="568" y="617"/>
                        <a:pt x="702" y="576"/>
                        <a:pt x="872" y="482"/>
                      </a:cubicBezTo>
                      <a:cubicBezTo>
                        <a:pt x="1188" y="293"/>
                        <a:pt x="1188" y="177"/>
                        <a:pt x="998" y="72"/>
                      </a:cubicBezTo>
                      <a:cubicBezTo>
                        <a:pt x="921" y="26"/>
                        <a:pt x="840" y="0"/>
                        <a:pt x="74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7" name="Google Shape;878;p53">
                  <a:extLst>
                    <a:ext uri="{FF2B5EF4-FFF2-40B4-BE49-F238E27FC236}">
                      <a16:creationId xmlns:a16="http://schemas.microsoft.com/office/drawing/2014/main" id="{0A654FFC-414E-4E46-BF38-21BAAD6F46DA}"/>
                    </a:ext>
                  </a:extLst>
                </p:cNvPr>
                <p:cNvSpPr/>
                <p:nvPr/>
              </p:nvSpPr>
              <p:spPr>
                <a:xfrm>
                  <a:off x="5529675" y="19272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96" y="138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8" name="Google Shape;879;p53">
                  <a:extLst>
                    <a:ext uri="{FF2B5EF4-FFF2-40B4-BE49-F238E27FC236}">
                      <a16:creationId xmlns:a16="http://schemas.microsoft.com/office/drawing/2014/main" id="{0EF3E333-24D5-4AE9-9A85-295C22611108}"/>
                    </a:ext>
                  </a:extLst>
                </p:cNvPr>
                <p:cNvSpPr/>
                <p:nvPr/>
              </p:nvSpPr>
              <p:spPr>
                <a:xfrm>
                  <a:off x="5390725" y="1896238"/>
                  <a:ext cx="260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22" extrusionOk="0">
                      <a:moveTo>
                        <a:pt x="578" y="1"/>
                      </a:moveTo>
                      <a:lnTo>
                        <a:pt x="263" y="180"/>
                      </a:lnTo>
                      <a:cubicBezTo>
                        <a:pt x="43" y="316"/>
                        <a:pt x="1" y="379"/>
                        <a:pt x="169" y="474"/>
                      </a:cubicBezTo>
                      <a:cubicBezTo>
                        <a:pt x="253" y="526"/>
                        <a:pt x="389" y="537"/>
                        <a:pt x="400" y="537"/>
                      </a:cubicBezTo>
                      <a:lnTo>
                        <a:pt x="358" y="568"/>
                      </a:lnTo>
                      <a:lnTo>
                        <a:pt x="452" y="621"/>
                      </a:lnTo>
                      <a:lnTo>
                        <a:pt x="1041" y="274"/>
                      </a:lnTo>
                      <a:lnTo>
                        <a:pt x="957" y="222"/>
                      </a:lnTo>
                      <a:lnTo>
                        <a:pt x="473" y="505"/>
                      </a:lnTo>
                      <a:cubicBezTo>
                        <a:pt x="463" y="495"/>
                        <a:pt x="347" y="484"/>
                        <a:pt x="263" y="432"/>
                      </a:cubicBezTo>
                      <a:cubicBezTo>
                        <a:pt x="148" y="369"/>
                        <a:pt x="190" y="327"/>
                        <a:pt x="358" y="232"/>
                      </a:cubicBezTo>
                      <a:lnTo>
                        <a:pt x="662" y="54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9" name="Google Shape;880;p53">
                  <a:extLst>
                    <a:ext uri="{FF2B5EF4-FFF2-40B4-BE49-F238E27FC236}">
                      <a16:creationId xmlns:a16="http://schemas.microsoft.com/office/drawing/2014/main" id="{817F833B-9F1D-4547-B076-825174122DAE}"/>
                    </a:ext>
                  </a:extLst>
                </p:cNvPr>
                <p:cNvSpPr/>
                <p:nvPr/>
              </p:nvSpPr>
              <p:spPr>
                <a:xfrm>
                  <a:off x="5405975" y="1906388"/>
                  <a:ext cx="247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0" extrusionOk="0">
                      <a:moveTo>
                        <a:pt x="568" y="0"/>
                      </a:moveTo>
                      <a:cubicBezTo>
                        <a:pt x="514" y="0"/>
                        <a:pt x="460" y="14"/>
                        <a:pt x="410" y="47"/>
                      </a:cubicBezTo>
                      <a:cubicBezTo>
                        <a:pt x="295" y="110"/>
                        <a:pt x="326" y="162"/>
                        <a:pt x="442" y="257"/>
                      </a:cubicBezTo>
                      <a:cubicBezTo>
                        <a:pt x="557" y="341"/>
                        <a:pt x="568" y="362"/>
                        <a:pt x="505" y="404"/>
                      </a:cubicBezTo>
                      <a:cubicBezTo>
                        <a:pt x="475" y="421"/>
                        <a:pt x="446" y="429"/>
                        <a:pt x="415" y="429"/>
                      </a:cubicBezTo>
                      <a:cubicBezTo>
                        <a:pt x="367" y="429"/>
                        <a:pt x="316" y="410"/>
                        <a:pt x="253" y="372"/>
                      </a:cubicBezTo>
                      <a:cubicBezTo>
                        <a:pt x="200" y="341"/>
                        <a:pt x="84" y="257"/>
                        <a:pt x="84" y="246"/>
                      </a:cubicBezTo>
                      <a:lnTo>
                        <a:pt x="0" y="288"/>
                      </a:lnTo>
                      <a:cubicBezTo>
                        <a:pt x="0" y="299"/>
                        <a:pt x="105" y="383"/>
                        <a:pt x="179" y="425"/>
                      </a:cubicBezTo>
                      <a:cubicBezTo>
                        <a:pt x="261" y="473"/>
                        <a:pt x="341" y="500"/>
                        <a:pt x="418" y="500"/>
                      </a:cubicBezTo>
                      <a:cubicBezTo>
                        <a:pt x="479" y="500"/>
                        <a:pt x="539" y="483"/>
                        <a:pt x="599" y="446"/>
                      </a:cubicBezTo>
                      <a:cubicBezTo>
                        <a:pt x="715" y="383"/>
                        <a:pt x="694" y="330"/>
                        <a:pt x="568" y="236"/>
                      </a:cubicBezTo>
                      <a:cubicBezTo>
                        <a:pt x="463" y="152"/>
                        <a:pt x="442" y="120"/>
                        <a:pt x="505" y="89"/>
                      </a:cubicBezTo>
                      <a:cubicBezTo>
                        <a:pt x="529" y="73"/>
                        <a:pt x="556" y="66"/>
                        <a:pt x="584" y="66"/>
                      </a:cubicBezTo>
                      <a:cubicBezTo>
                        <a:pt x="630" y="66"/>
                        <a:pt x="680" y="84"/>
                        <a:pt x="725" y="110"/>
                      </a:cubicBezTo>
                      <a:cubicBezTo>
                        <a:pt x="799" y="152"/>
                        <a:pt x="904" y="236"/>
                        <a:pt x="914" y="246"/>
                      </a:cubicBezTo>
                      <a:lnTo>
                        <a:pt x="988" y="204"/>
                      </a:lnTo>
                      <a:cubicBezTo>
                        <a:pt x="988" y="194"/>
                        <a:pt x="883" y="120"/>
                        <a:pt x="799" y="68"/>
                      </a:cubicBezTo>
                      <a:cubicBezTo>
                        <a:pt x="729" y="30"/>
                        <a:pt x="649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0" name="Google Shape;881;p53">
                  <a:extLst>
                    <a:ext uri="{FF2B5EF4-FFF2-40B4-BE49-F238E27FC236}">
                      <a16:creationId xmlns:a16="http://schemas.microsoft.com/office/drawing/2014/main" id="{1DAA2092-F750-46F2-8C1E-4CA983F71DF4}"/>
                    </a:ext>
                  </a:extLst>
                </p:cNvPr>
                <p:cNvSpPr/>
                <p:nvPr/>
              </p:nvSpPr>
              <p:spPr>
                <a:xfrm>
                  <a:off x="5420400" y="1914913"/>
                  <a:ext cx="32350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57" extrusionOk="0">
                      <a:moveTo>
                        <a:pt x="602" y="74"/>
                      </a:moveTo>
                      <a:cubicBezTo>
                        <a:pt x="651" y="74"/>
                        <a:pt x="698" y="87"/>
                        <a:pt x="747" y="115"/>
                      </a:cubicBezTo>
                      <a:cubicBezTo>
                        <a:pt x="789" y="147"/>
                        <a:pt x="852" y="189"/>
                        <a:pt x="873" y="210"/>
                      </a:cubicBezTo>
                      <a:lnTo>
                        <a:pt x="474" y="442"/>
                      </a:lnTo>
                      <a:cubicBezTo>
                        <a:pt x="463" y="442"/>
                        <a:pt x="337" y="421"/>
                        <a:pt x="253" y="368"/>
                      </a:cubicBezTo>
                      <a:cubicBezTo>
                        <a:pt x="180" y="326"/>
                        <a:pt x="159" y="274"/>
                        <a:pt x="348" y="158"/>
                      </a:cubicBezTo>
                      <a:cubicBezTo>
                        <a:pt x="444" y="106"/>
                        <a:pt x="525" y="74"/>
                        <a:pt x="602" y="74"/>
                      </a:cubicBezTo>
                      <a:close/>
                      <a:moveTo>
                        <a:pt x="576" y="0"/>
                      </a:moveTo>
                      <a:cubicBezTo>
                        <a:pt x="475" y="0"/>
                        <a:pt x="371" y="35"/>
                        <a:pt x="253" y="105"/>
                      </a:cubicBezTo>
                      <a:cubicBezTo>
                        <a:pt x="1" y="253"/>
                        <a:pt x="43" y="337"/>
                        <a:pt x="169" y="410"/>
                      </a:cubicBezTo>
                      <a:cubicBezTo>
                        <a:pt x="253" y="463"/>
                        <a:pt x="390" y="484"/>
                        <a:pt x="400" y="484"/>
                      </a:cubicBezTo>
                      <a:lnTo>
                        <a:pt x="358" y="505"/>
                      </a:lnTo>
                      <a:lnTo>
                        <a:pt x="442" y="557"/>
                      </a:lnTo>
                      <a:lnTo>
                        <a:pt x="1294" y="63"/>
                      </a:lnTo>
                      <a:lnTo>
                        <a:pt x="1210" y="10"/>
                      </a:lnTo>
                      <a:lnTo>
                        <a:pt x="946" y="158"/>
                      </a:lnTo>
                      <a:cubicBezTo>
                        <a:pt x="936" y="147"/>
                        <a:pt x="862" y="94"/>
                        <a:pt x="810" y="63"/>
                      </a:cubicBezTo>
                      <a:cubicBezTo>
                        <a:pt x="732" y="22"/>
                        <a:pt x="655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1" name="Google Shape;882;p53">
                  <a:extLst>
                    <a:ext uri="{FF2B5EF4-FFF2-40B4-BE49-F238E27FC236}">
                      <a16:creationId xmlns:a16="http://schemas.microsoft.com/office/drawing/2014/main" id="{6C6E01ED-2B2D-4195-8522-9CC5CD159F9B}"/>
                    </a:ext>
                  </a:extLst>
                </p:cNvPr>
                <p:cNvSpPr/>
                <p:nvPr/>
              </p:nvSpPr>
              <p:spPr>
                <a:xfrm>
                  <a:off x="5488700" y="1951463"/>
                  <a:ext cx="299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8" extrusionOk="0">
                      <a:moveTo>
                        <a:pt x="759" y="77"/>
                      </a:moveTo>
                      <a:cubicBezTo>
                        <a:pt x="821" y="77"/>
                        <a:pt x="874" y="95"/>
                        <a:pt x="925" y="124"/>
                      </a:cubicBezTo>
                      <a:cubicBezTo>
                        <a:pt x="1051" y="198"/>
                        <a:pt x="1041" y="272"/>
                        <a:pt x="778" y="430"/>
                      </a:cubicBezTo>
                      <a:cubicBezTo>
                        <a:pt x="639" y="508"/>
                        <a:pt x="538" y="541"/>
                        <a:pt x="453" y="541"/>
                      </a:cubicBezTo>
                      <a:cubicBezTo>
                        <a:pt x="391" y="541"/>
                        <a:pt x="338" y="524"/>
                        <a:pt x="285" y="493"/>
                      </a:cubicBezTo>
                      <a:cubicBezTo>
                        <a:pt x="159" y="419"/>
                        <a:pt x="159" y="346"/>
                        <a:pt x="400" y="208"/>
                      </a:cubicBezTo>
                      <a:cubicBezTo>
                        <a:pt x="556" y="115"/>
                        <a:pt x="668" y="77"/>
                        <a:pt x="759" y="77"/>
                      </a:cubicBezTo>
                      <a:close/>
                      <a:moveTo>
                        <a:pt x="752" y="1"/>
                      </a:moveTo>
                      <a:cubicBezTo>
                        <a:pt x="630" y="1"/>
                        <a:pt x="490" y="45"/>
                        <a:pt x="306" y="145"/>
                      </a:cubicBezTo>
                      <a:cubicBezTo>
                        <a:pt x="1" y="324"/>
                        <a:pt x="22" y="440"/>
                        <a:pt x="201" y="545"/>
                      </a:cubicBezTo>
                      <a:cubicBezTo>
                        <a:pt x="279" y="591"/>
                        <a:pt x="362" y="617"/>
                        <a:pt x="456" y="617"/>
                      </a:cubicBezTo>
                      <a:cubicBezTo>
                        <a:pt x="574" y="617"/>
                        <a:pt x="709" y="576"/>
                        <a:pt x="873" y="482"/>
                      </a:cubicBezTo>
                      <a:cubicBezTo>
                        <a:pt x="1198" y="293"/>
                        <a:pt x="1188" y="177"/>
                        <a:pt x="1009" y="72"/>
                      </a:cubicBezTo>
                      <a:cubicBezTo>
                        <a:pt x="927" y="27"/>
                        <a:pt x="845" y="1"/>
                        <a:pt x="752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2" name="Google Shape;883;p53">
                  <a:extLst>
                    <a:ext uri="{FF2B5EF4-FFF2-40B4-BE49-F238E27FC236}">
                      <a16:creationId xmlns:a16="http://schemas.microsoft.com/office/drawing/2014/main" id="{D787F69B-2EAE-4AAA-A0B0-68FE323D486B}"/>
                    </a:ext>
                  </a:extLst>
                </p:cNvPr>
                <p:cNvSpPr/>
                <p:nvPr/>
              </p:nvSpPr>
              <p:spPr>
                <a:xfrm>
                  <a:off x="5465050" y="1936963"/>
                  <a:ext cx="313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" h="659" extrusionOk="0">
                      <a:moveTo>
                        <a:pt x="789" y="1"/>
                      </a:moveTo>
                      <a:lnTo>
                        <a:pt x="369" y="221"/>
                      </a:lnTo>
                      <a:lnTo>
                        <a:pt x="411" y="263"/>
                      </a:lnTo>
                      <a:cubicBezTo>
                        <a:pt x="421" y="263"/>
                        <a:pt x="547" y="284"/>
                        <a:pt x="652" y="347"/>
                      </a:cubicBezTo>
                      <a:cubicBezTo>
                        <a:pt x="747" y="400"/>
                        <a:pt x="778" y="463"/>
                        <a:pt x="663" y="536"/>
                      </a:cubicBezTo>
                      <a:cubicBezTo>
                        <a:pt x="600" y="568"/>
                        <a:pt x="537" y="584"/>
                        <a:pt x="475" y="584"/>
                      </a:cubicBezTo>
                      <a:cubicBezTo>
                        <a:pt x="414" y="584"/>
                        <a:pt x="353" y="568"/>
                        <a:pt x="295" y="536"/>
                      </a:cubicBezTo>
                      <a:cubicBezTo>
                        <a:pt x="190" y="473"/>
                        <a:pt x="85" y="389"/>
                        <a:pt x="85" y="379"/>
                      </a:cubicBezTo>
                      <a:lnTo>
                        <a:pt x="1" y="421"/>
                      </a:lnTo>
                      <a:cubicBezTo>
                        <a:pt x="1" y="421"/>
                        <a:pt x="106" y="515"/>
                        <a:pt x="222" y="589"/>
                      </a:cubicBezTo>
                      <a:cubicBezTo>
                        <a:pt x="304" y="635"/>
                        <a:pt x="390" y="659"/>
                        <a:pt x="479" y="659"/>
                      </a:cubicBezTo>
                      <a:cubicBezTo>
                        <a:pt x="571" y="659"/>
                        <a:pt x="666" y="632"/>
                        <a:pt x="757" y="578"/>
                      </a:cubicBezTo>
                      <a:cubicBezTo>
                        <a:pt x="926" y="484"/>
                        <a:pt x="894" y="389"/>
                        <a:pt x="747" y="305"/>
                      </a:cubicBezTo>
                      <a:cubicBezTo>
                        <a:pt x="652" y="253"/>
                        <a:pt x="516" y="232"/>
                        <a:pt x="505" y="232"/>
                      </a:cubicBezTo>
                      <a:lnTo>
                        <a:pt x="778" y="95"/>
                      </a:lnTo>
                      <a:lnTo>
                        <a:pt x="1168" y="316"/>
                      </a:lnTo>
                      <a:lnTo>
                        <a:pt x="1252" y="263"/>
                      </a:lnTo>
                      <a:lnTo>
                        <a:pt x="789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3" name="Google Shape;884;p53">
                  <a:extLst>
                    <a:ext uri="{FF2B5EF4-FFF2-40B4-BE49-F238E27FC236}">
                      <a16:creationId xmlns:a16="http://schemas.microsoft.com/office/drawing/2014/main" id="{A71CF422-290A-42CC-8C0F-241C5172BC29}"/>
                    </a:ext>
                  </a:extLst>
                </p:cNvPr>
                <p:cNvSpPr/>
                <p:nvPr/>
              </p:nvSpPr>
              <p:spPr>
                <a:xfrm>
                  <a:off x="5481350" y="1955613"/>
                  <a:ext cx="580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27" extrusionOk="0">
                      <a:moveTo>
                        <a:pt x="126" y="0"/>
                      </a:moveTo>
                      <a:lnTo>
                        <a:pt x="0" y="74"/>
                      </a:lnTo>
                      <a:lnTo>
                        <a:pt x="95" y="127"/>
                      </a:lnTo>
                      <a:lnTo>
                        <a:pt x="232" y="53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4" name="Google Shape;885;p53">
                  <a:extLst>
                    <a:ext uri="{FF2B5EF4-FFF2-40B4-BE49-F238E27FC236}">
                      <a16:creationId xmlns:a16="http://schemas.microsoft.com/office/drawing/2014/main" id="{C3E902BD-4DC5-4924-A894-ACBDD48D92E1}"/>
                    </a:ext>
                  </a:extLst>
                </p:cNvPr>
                <p:cNvSpPr/>
                <p:nvPr/>
              </p:nvSpPr>
              <p:spPr>
                <a:xfrm>
                  <a:off x="5406750" y="1957988"/>
                  <a:ext cx="21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57" extrusionOk="0">
                      <a:moveTo>
                        <a:pt x="369" y="0"/>
                      </a:moveTo>
                      <a:lnTo>
                        <a:pt x="348" y="63"/>
                      </a:lnTo>
                      <a:lnTo>
                        <a:pt x="684" y="106"/>
                      </a:lnTo>
                      <a:lnTo>
                        <a:pt x="0" y="505"/>
                      </a:lnTo>
                      <a:lnTo>
                        <a:pt x="85" y="557"/>
                      </a:lnTo>
                      <a:lnTo>
                        <a:pt x="873" y="106"/>
                      </a:lnTo>
                      <a:lnTo>
                        <a:pt x="789" y="5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5" name="Google Shape;886;p53">
                  <a:extLst>
                    <a:ext uri="{FF2B5EF4-FFF2-40B4-BE49-F238E27FC236}">
                      <a16:creationId xmlns:a16="http://schemas.microsoft.com/office/drawing/2014/main" id="{1CAA2487-9BB7-450C-8FF7-A15513799569}"/>
                    </a:ext>
                  </a:extLst>
                </p:cNvPr>
                <p:cNvSpPr/>
                <p:nvPr/>
              </p:nvSpPr>
              <p:spPr>
                <a:xfrm>
                  <a:off x="5440375" y="1979563"/>
                  <a:ext cx="29975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21" extrusionOk="0">
                      <a:moveTo>
                        <a:pt x="753" y="77"/>
                      </a:moveTo>
                      <a:cubicBezTo>
                        <a:pt x="816" y="77"/>
                        <a:pt x="870" y="95"/>
                        <a:pt x="925" y="125"/>
                      </a:cubicBezTo>
                      <a:cubicBezTo>
                        <a:pt x="1051" y="198"/>
                        <a:pt x="1041" y="272"/>
                        <a:pt x="778" y="429"/>
                      </a:cubicBezTo>
                      <a:cubicBezTo>
                        <a:pt x="639" y="508"/>
                        <a:pt x="534" y="542"/>
                        <a:pt x="447" y="542"/>
                      </a:cubicBezTo>
                      <a:cubicBezTo>
                        <a:pt x="382" y="542"/>
                        <a:pt x="327" y="524"/>
                        <a:pt x="274" y="492"/>
                      </a:cubicBezTo>
                      <a:cubicBezTo>
                        <a:pt x="147" y="429"/>
                        <a:pt x="147" y="345"/>
                        <a:pt x="390" y="209"/>
                      </a:cubicBezTo>
                      <a:cubicBezTo>
                        <a:pt x="552" y="115"/>
                        <a:pt x="662" y="77"/>
                        <a:pt x="753" y="77"/>
                      </a:cubicBezTo>
                      <a:close/>
                      <a:moveTo>
                        <a:pt x="746" y="1"/>
                      </a:moveTo>
                      <a:cubicBezTo>
                        <a:pt x="623" y="1"/>
                        <a:pt x="479" y="45"/>
                        <a:pt x="295" y="146"/>
                      </a:cubicBezTo>
                      <a:cubicBezTo>
                        <a:pt x="0" y="324"/>
                        <a:pt x="21" y="440"/>
                        <a:pt x="200" y="545"/>
                      </a:cubicBezTo>
                      <a:cubicBezTo>
                        <a:pt x="281" y="593"/>
                        <a:pt x="366" y="621"/>
                        <a:pt x="462" y="621"/>
                      </a:cubicBezTo>
                      <a:cubicBezTo>
                        <a:pt x="579" y="621"/>
                        <a:pt x="712" y="580"/>
                        <a:pt x="873" y="482"/>
                      </a:cubicBezTo>
                      <a:cubicBezTo>
                        <a:pt x="1198" y="293"/>
                        <a:pt x="1188" y="177"/>
                        <a:pt x="999" y="72"/>
                      </a:cubicBezTo>
                      <a:cubicBezTo>
                        <a:pt x="921" y="27"/>
                        <a:pt x="840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6" name="Google Shape;887;p53">
                  <a:extLst>
                    <a:ext uri="{FF2B5EF4-FFF2-40B4-BE49-F238E27FC236}">
                      <a16:creationId xmlns:a16="http://schemas.microsoft.com/office/drawing/2014/main" id="{59BA8293-1014-40D3-846A-EBBF93C80A45}"/>
                    </a:ext>
                  </a:extLst>
                </p:cNvPr>
                <p:cNvSpPr/>
                <p:nvPr/>
              </p:nvSpPr>
              <p:spPr>
                <a:xfrm>
                  <a:off x="5432775" y="1983738"/>
                  <a:ext cx="5800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7" extrusionOk="0">
                      <a:moveTo>
                        <a:pt x="136" y="0"/>
                      </a:moveTo>
                      <a:lnTo>
                        <a:pt x="0" y="73"/>
                      </a:lnTo>
                      <a:lnTo>
                        <a:pt x="94" y="136"/>
                      </a:lnTo>
                      <a:lnTo>
                        <a:pt x="231" y="5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7" name="Google Shape;888;p53">
                  <a:extLst>
                    <a:ext uri="{FF2B5EF4-FFF2-40B4-BE49-F238E27FC236}">
                      <a16:creationId xmlns:a16="http://schemas.microsoft.com/office/drawing/2014/main" id="{903918CA-90F9-4273-BDDF-3F3FAA2B896C}"/>
                    </a:ext>
                  </a:extLst>
                </p:cNvPr>
                <p:cNvSpPr/>
                <p:nvPr/>
              </p:nvSpPr>
              <p:spPr>
                <a:xfrm>
                  <a:off x="5416200" y="1966063"/>
                  <a:ext cx="3077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13" extrusionOk="0">
                      <a:moveTo>
                        <a:pt x="773" y="71"/>
                      </a:moveTo>
                      <a:cubicBezTo>
                        <a:pt x="833" y="71"/>
                        <a:pt x="894" y="87"/>
                        <a:pt x="946" y="119"/>
                      </a:cubicBezTo>
                      <a:cubicBezTo>
                        <a:pt x="1083" y="203"/>
                        <a:pt x="1020" y="297"/>
                        <a:pt x="852" y="402"/>
                      </a:cubicBezTo>
                      <a:cubicBezTo>
                        <a:pt x="841" y="402"/>
                        <a:pt x="684" y="360"/>
                        <a:pt x="610" y="318"/>
                      </a:cubicBezTo>
                      <a:cubicBezTo>
                        <a:pt x="495" y="245"/>
                        <a:pt x="484" y="192"/>
                        <a:pt x="600" y="119"/>
                      </a:cubicBezTo>
                      <a:cubicBezTo>
                        <a:pt x="653" y="87"/>
                        <a:pt x="713" y="71"/>
                        <a:pt x="773" y="71"/>
                      </a:cubicBezTo>
                      <a:close/>
                      <a:moveTo>
                        <a:pt x="747" y="0"/>
                      </a:moveTo>
                      <a:cubicBezTo>
                        <a:pt x="661" y="0"/>
                        <a:pt x="574" y="21"/>
                        <a:pt x="495" y="66"/>
                      </a:cubicBezTo>
                      <a:cubicBezTo>
                        <a:pt x="337" y="161"/>
                        <a:pt x="358" y="255"/>
                        <a:pt x="516" y="360"/>
                      </a:cubicBezTo>
                      <a:cubicBezTo>
                        <a:pt x="600" y="402"/>
                        <a:pt x="757" y="444"/>
                        <a:pt x="768" y="444"/>
                      </a:cubicBezTo>
                      <a:cubicBezTo>
                        <a:pt x="663" y="503"/>
                        <a:pt x="567" y="532"/>
                        <a:pt x="480" y="532"/>
                      </a:cubicBezTo>
                      <a:cubicBezTo>
                        <a:pt x="410" y="532"/>
                        <a:pt x="345" y="513"/>
                        <a:pt x="285" y="476"/>
                      </a:cubicBezTo>
                      <a:cubicBezTo>
                        <a:pt x="180" y="423"/>
                        <a:pt x="96" y="360"/>
                        <a:pt x="85" y="350"/>
                      </a:cubicBezTo>
                      <a:lnTo>
                        <a:pt x="1" y="392"/>
                      </a:lnTo>
                      <a:cubicBezTo>
                        <a:pt x="12" y="392"/>
                        <a:pt x="96" y="465"/>
                        <a:pt x="201" y="528"/>
                      </a:cubicBezTo>
                      <a:cubicBezTo>
                        <a:pt x="293" y="582"/>
                        <a:pt x="388" y="613"/>
                        <a:pt x="493" y="613"/>
                      </a:cubicBezTo>
                      <a:cubicBezTo>
                        <a:pt x="615" y="613"/>
                        <a:pt x="752" y="571"/>
                        <a:pt x="915" y="476"/>
                      </a:cubicBezTo>
                      <a:cubicBezTo>
                        <a:pt x="1156" y="329"/>
                        <a:pt x="1230" y="192"/>
                        <a:pt x="1030" y="77"/>
                      </a:cubicBezTo>
                      <a:cubicBezTo>
                        <a:pt x="942" y="27"/>
                        <a:pt x="844" y="0"/>
                        <a:pt x="74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8" name="Google Shape;889;p53">
                  <a:extLst>
                    <a:ext uri="{FF2B5EF4-FFF2-40B4-BE49-F238E27FC236}">
                      <a16:creationId xmlns:a16="http://schemas.microsoft.com/office/drawing/2014/main" id="{C7FA0AB9-DB08-40E9-9090-C9F40DB82C82}"/>
                    </a:ext>
                  </a:extLst>
                </p:cNvPr>
                <p:cNvSpPr/>
                <p:nvPr/>
              </p:nvSpPr>
              <p:spPr>
                <a:xfrm>
                  <a:off x="5331900" y="1973988"/>
                  <a:ext cx="110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54" extrusionOk="0">
                      <a:moveTo>
                        <a:pt x="85" y="1"/>
                      </a:moveTo>
                      <a:lnTo>
                        <a:pt x="0" y="54"/>
                      </a:lnTo>
                      <a:lnTo>
                        <a:pt x="368" y="253"/>
                      </a:lnTo>
                      <a:lnTo>
                        <a:pt x="442" y="211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9" name="Google Shape;890;p53">
                  <a:extLst>
                    <a:ext uri="{FF2B5EF4-FFF2-40B4-BE49-F238E27FC236}">
                      <a16:creationId xmlns:a16="http://schemas.microsoft.com/office/drawing/2014/main" id="{04BED57E-C69F-4DC4-9BA7-02DF264D67B8}"/>
                    </a:ext>
                  </a:extLst>
                </p:cNvPr>
                <p:cNvSpPr/>
                <p:nvPr/>
              </p:nvSpPr>
              <p:spPr>
                <a:xfrm>
                  <a:off x="5391800" y="2007713"/>
                  <a:ext cx="299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20" extrusionOk="0">
                      <a:moveTo>
                        <a:pt x="758" y="76"/>
                      </a:moveTo>
                      <a:cubicBezTo>
                        <a:pt x="821" y="76"/>
                        <a:pt x="873" y="93"/>
                        <a:pt x="925" y="123"/>
                      </a:cubicBezTo>
                      <a:cubicBezTo>
                        <a:pt x="1061" y="197"/>
                        <a:pt x="1051" y="270"/>
                        <a:pt x="788" y="428"/>
                      </a:cubicBezTo>
                      <a:cubicBezTo>
                        <a:pt x="638" y="509"/>
                        <a:pt x="532" y="542"/>
                        <a:pt x="445" y="542"/>
                      </a:cubicBezTo>
                      <a:cubicBezTo>
                        <a:pt x="385" y="542"/>
                        <a:pt x="334" y="527"/>
                        <a:pt x="283" y="501"/>
                      </a:cubicBezTo>
                      <a:cubicBezTo>
                        <a:pt x="157" y="428"/>
                        <a:pt x="157" y="344"/>
                        <a:pt x="399" y="207"/>
                      </a:cubicBezTo>
                      <a:cubicBezTo>
                        <a:pt x="555" y="113"/>
                        <a:pt x="667" y="76"/>
                        <a:pt x="758" y="76"/>
                      </a:cubicBezTo>
                      <a:close/>
                      <a:moveTo>
                        <a:pt x="752" y="0"/>
                      </a:moveTo>
                      <a:cubicBezTo>
                        <a:pt x="628" y="0"/>
                        <a:pt x="485" y="46"/>
                        <a:pt x="304" y="155"/>
                      </a:cubicBezTo>
                      <a:cubicBezTo>
                        <a:pt x="0" y="323"/>
                        <a:pt x="21" y="438"/>
                        <a:pt x="199" y="543"/>
                      </a:cubicBezTo>
                      <a:cubicBezTo>
                        <a:pt x="285" y="591"/>
                        <a:pt x="371" y="619"/>
                        <a:pt x="467" y="619"/>
                      </a:cubicBezTo>
                      <a:cubicBezTo>
                        <a:pt x="584" y="619"/>
                        <a:pt x="716" y="578"/>
                        <a:pt x="883" y="480"/>
                      </a:cubicBezTo>
                      <a:cubicBezTo>
                        <a:pt x="1198" y="291"/>
                        <a:pt x="1187" y="186"/>
                        <a:pt x="1009" y="71"/>
                      </a:cubicBezTo>
                      <a:cubicBezTo>
                        <a:pt x="928" y="26"/>
                        <a:pt x="845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0" name="Google Shape;891;p53">
                  <a:extLst>
                    <a:ext uri="{FF2B5EF4-FFF2-40B4-BE49-F238E27FC236}">
                      <a16:creationId xmlns:a16="http://schemas.microsoft.com/office/drawing/2014/main" id="{0DC64EBB-5E3E-49DC-8E96-CF2D5186DE93}"/>
                    </a:ext>
                  </a:extLst>
                </p:cNvPr>
                <p:cNvSpPr/>
                <p:nvPr/>
              </p:nvSpPr>
              <p:spPr>
                <a:xfrm>
                  <a:off x="5384425" y="20118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7" y="1"/>
                      </a:moveTo>
                      <a:lnTo>
                        <a:pt x="1" y="75"/>
                      </a:lnTo>
                      <a:lnTo>
                        <a:pt x="95" y="138"/>
                      </a:lnTo>
                      <a:lnTo>
                        <a:pt x="232" y="54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1" name="Google Shape;892;p53">
                  <a:extLst>
                    <a:ext uri="{FF2B5EF4-FFF2-40B4-BE49-F238E27FC236}">
                      <a16:creationId xmlns:a16="http://schemas.microsoft.com/office/drawing/2014/main" id="{8915C07C-0877-413F-9AD9-719AC208A879}"/>
                    </a:ext>
                  </a:extLst>
                </p:cNvPr>
                <p:cNvSpPr/>
                <p:nvPr/>
              </p:nvSpPr>
              <p:spPr>
                <a:xfrm>
                  <a:off x="5368150" y="1993188"/>
                  <a:ext cx="312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664" extrusionOk="0">
                      <a:moveTo>
                        <a:pt x="788" y="0"/>
                      </a:moveTo>
                      <a:lnTo>
                        <a:pt x="368" y="221"/>
                      </a:lnTo>
                      <a:lnTo>
                        <a:pt x="410" y="263"/>
                      </a:lnTo>
                      <a:cubicBezTo>
                        <a:pt x="421" y="274"/>
                        <a:pt x="557" y="295"/>
                        <a:pt x="652" y="347"/>
                      </a:cubicBezTo>
                      <a:cubicBezTo>
                        <a:pt x="746" y="410"/>
                        <a:pt x="778" y="463"/>
                        <a:pt x="662" y="536"/>
                      </a:cubicBezTo>
                      <a:cubicBezTo>
                        <a:pt x="601" y="571"/>
                        <a:pt x="541" y="587"/>
                        <a:pt x="482" y="587"/>
                      </a:cubicBezTo>
                      <a:cubicBezTo>
                        <a:pt x="417" y="587"/>
                        <a:pt x="354" y="569"/>
                        <a:pt x="295" y="536"/>
                      </a:cubicBezTo>
                      <a:cubicBezTo>
                        <a:pt x="200" y="484"/>
                        <a:pt x="84" y="389"/>
                        <a:pt x="84" y="389"/>
                      </a:cubicBezTo>
                      <a:lnTo>
                        <a:pt x="0" y="421"/>
                      </a:lnTo>
                      <a:cubicBezTo>
                        <a:pt x="11" y="431"/>
                        <a:pt x="105" y="526"/>
                        <a:pt x="232" y="589"/>
                      </a:cubicBezTo>
                      <a:cubicBezTo>
                        <a:pt x="312" y="637"/>
                        <a:pt x="401" y="663"/>
                        <a:pt x="495" y="663"/>
                      </a:cubicBezTo>
                      <a:cubicBezTo>
                        <a:pt x="583" y="663"/>
                        <a:pt x="675" y="640"/>
                        <a:pt x="767" y="589"/>
                      </a:cubicBezTo>
                      <a:cubicBezTo>
                        <a:pt x="935" y="484"/>
                        <a:pt x="893" y="400"/>
                        <a:pt x="746" y="305"/>
                      </a:cubicBezTo>
                      <a:cubicBezTo>
                        <a:pt x="652" y="253"/>
                        <a:pt x="515" y="232"/>
                        <a:pt x="505" y="232"/>
                      </a:cubicBezTo>
                      <a:lnTo>
                        <a:pt x="788" y="94"/>
                      </a:lnTo>
                      <a:lnTo>
                        <a:pt x="1166" y="316"/>
                      </a:lnTo>
                      <a:lnTo>
                        <a:pt x="1250" y="263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2" name="Google Shape;893;p53">
                  <a:extLst>
                    <a:ext uri="{FF2B5EF4-FFF2-40B4-BE49-F238E27FC236}">
                      <a16:creationId xmlns:a16="http://schemas.microsoft.com/office/drawing/2014/main" id="{4C2892AB-C687-4ED4-B017-CD60401D17CE}"/>
                    </a:ext>
                  </a:extLst>
                </p:cNvPr>
                <p:cNvSpPr/>
                <p:nvPr/>
              </p:nvSpPr>
              <p:spPr>
                <a:xfrm>
                  <a:off x="5351075" y="1983463"/>
                  <a:ext cx="30225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736" extrusionOk="0">
                      <a:moveTo>
                        <a:pt x="767" y="0"/>
                      </a:moveTo>
                      <a:lnTo>
                        <a:pt x="704" y="53"/>
                      </a:lnTo>
                      <a:cubicBezTo>
                        <a:pt x="704" y="53"/>
                        <a:pt x="841" y="105"/>
                        <a:pt x="925" y="158"/>
                      </a:cubicBezTo>
                      <a:cubicBezTo>
                        <a:pt x="1041" y="221"/>
                        <a:pt x="1062" y="273"/>
                        <a:pt x="957" y="336"/>
                      </a:cubicBezTo>
                      <a:cubicBezTo>
                        <a:pt x="873" y="389"/>
                        <a:pt x="746" y="389"/>
                        <a:pt x="546" y="389"/>
                      </a:cubicBezTo>
                      <a:lnTo>
                        <a:pt x="74" y="399"/>
                      </a:lnTo>
                      <a:lnTo>
                        <a:pt x="0" y="441"/>
                      </a:lnTo>
                      <a:lnTo>
                        <a:pt x="504" y="736"/>
                      </a:lnTo>
                      <a:lnTo>
                        <a:pt x="578" y="684"/>
                      </a:lnTo>
                      <a:lnTo>
                        <a:pt x="189" y="462"/>
                      </a:lnTo>
                      <a:lnTo>
                        <a:pt x="609" y="452"/>
                      </a:lnTo>
                      <a:cubicBezTo>
                        <a:pt x="652" y="454"/>
                        <a:pt x="692" y="456"/>
                        <a:pt x="729" y="456"/>
                      </a:cubicBezTo>
                      <a:cubicBezTo>
                        <a:pt x="871" y="456"/>
                        <a:pt x="969" y="437"/>
                        <a:pt x="1062" y="378"/>
                      </a:cubicBezTo>
                      <a:cubicBezTo>
                        <a:pt x="1209" y="294"/>
                        <a:pt x="1188" y="210"/>
                        <a:pt x="1030" y="116"/>
                      </a:cubicBezTo>
                      <a:cubicBezTo>
                        <a:pt x="915" y="53"/>
                        <a:pt x="778" y="11"/>
                        <a:pt x="76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3" name="Google Shape;894;p53">
                  <a:extLst>
                    <a:ext uri="{FF2B5EF4-FFF2-40B4-BE49-F238E27FC236}">
                      <a16:creationId xmlns:a16="http://schemas.microsoft.com/office/drawing/2014/main" id="{FAFBCC1B-01FD-4B67-A8CB-1030A3F8D77B}"/>
                    </a:ext>
                  </a:extLst>
                </p:cNvPr>
                <p:cNvSpPr/>
                <p:nvPr/>
              </p:nvSpPr>
              <p:spPr>
                <a:xfrm>
                  <a:off x="5304050" y="2013313"/>
                  <a:ext cx="305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610" extrusionOk="0">
                      <a:moveTo>
                        <a:pt x="379" y="204"/>
                      </a:moveTo>
                      <a:cubicBezTo>
                        <a:pt x="389" y="204"/>
                        <a:pt x="526" y="235"/>
                        <a:pt x="610" y="288"/>
                      </a:cubicBezTo>
                      <a:cubicBezTo>
                        <a:pt x="725" y="351"/>
                        <a:pt x="736" y="424"/>
                        <a:pt x="631" y="487"/>
                      </a:cubicBezTo>
                      <a:cubicBezTo>
                        <a:pt x="573" y="519"/>
                        <a:pt x="513" y="535"/>
                        <a:pt x="451" y="535"/>
                      </a:cubicBezTo>
                      <a:cubicBezTo>
                        <a:pt x="389" y="535"/>
                        <a:pt x="326" y="519"/>
                        <a:pt x="263" y="487"/>
                      </a:cubicBezTo>
                      <a:cubicBezTo>
                        <a:pt x="137" y="403"/>
                        <a:pt x="211" y="298"/>
                        <a:pt x="379" y="204"/>
                      </a:cubicBezTo>
                      <a:close/>
                      <a:moveTo>
                        <a:pt x="730" y="1"/>
                      </a:moveTo>
                      <a:cubicBezTo>
                        <a:pt x="606" y="1"/>
                        <a:pt x="468" y="40"/>
                        <a:pt x="316" y="130"/>
                      </a:cubicBezTo>
                      <a:cubicBezTo>
                        <a:pt x="64" y="277"/>
                        <a:pt x="1" y="414"/>
                        <a:pt x="190" y="529"/>
                      </a:cubicBezTo>
                      <a:cubicBezTo>
                        <a:pt x="281" y="583"/>
                        <a:pt x="376" y="610"/>
                        <a:pt x="469" y="610"/>
                      </a:cubicBezTo>
                      <a:cubicBezTo>
                        <a:pt x="557" y="610"/>
                        <a:pt x="644" y="586"/>
                        <a:pt x="725" y="540"/>
                      </a:cubicBezTo>
                      <a:cubicBezTo>
                        <a:pt x="883" y="445"/>
                        <a:pt x="872" y="340"/>
                        <a:pt x="704" y="246"/>
                      </a:cubicBezTo>
                      <a:cubicBezTo>
                        <a:pt x="620" y="193"/>
                        <a:pt x="463" y="162"/>
                        <a:pt x="452" y="162"/>
                      </a:cubicBezTo>
                      <a:cubicBezTo>
                        <a:pt x="555" y="102"/>
                        <a:pt x="654" y="72"/>
                        <a:pt x="748" y="72"/>
                      </a:cubicBezTo>
                      <a:cubicBezTo>
                        <a:pt x="817" y="72"/>
                        <a:pt x="884" y="88"/>
                        <a:pt x="946" y="120"/>
                      </a:cubicBezTo>
                      <a:cubicBezTo>
                        <a:pt x="1041" y="183"/>
                        <a:pt x="1125" y="246"/>
                        <a:pt x="1136" y="256"/>
                      </a:cubicBezTo>
                      <a:lnTo>
                        <a:pt x="1220" y="214"/>
                      </a:lnTo>
                      <a:cubicBezTo>
                        <a:pt x="1209" y="214"/>
                        <a:pt x="1125" y="141"/>
                        <a:pt x="1020" y="78"/>
                      </a:cubicBezTo>
                      <a:cubicBezTo>
                        <a:pt x="932" y="29"/>
                        <a:pt x="836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4" name="Google Shape;895;p53">
                  <a:extLst>
                    <a:ext uri="{FF2B5EF4-FFF2-40B4-BE49-F238E27FC236}">
                      <a16:creationId xmlns:a16="http://schemas.microsoft.com/office/drawing/2014/main" id="{21DD7E45-F228-46D2-A4E3-E43A2919F7C2}"/>
                    </a:ext>
                  </a:extLst>
                </p:cNvPr>
                <p:cNvSpPr/>
                <p:nvPr/>
              </p:nvSpPr>
              <p:spPr>
                <a:xfrm>
                  <a:off x="5326900" y="2026238"/>
                  <a:ext cx="29725" cy="1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616" extrusionOk="0">
                      <a:moveTo>
                        <a:pt x="756" y="73"/>
                      </a:moveTo>
                      <a:cubicBezTo>
                        <a:pt x="815" y="73"/>
                        <a:pt x="866" y="89"/>
                        <a:pt x="915" y="117"/>
                      </a:cubicBezTo>
                      <a:cubicBezTo>
                        <a:pt x="1051" y="201"/>
                        <a:pt x="1041" y="275"/>
                        <a:pt x="778" y="422"/>
                      </a:cubicBezTo>
                      <a:cubicBezTo>
                        <a:pt x="637" y="509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48" y="422"/>
                        <a:pt x="148" y="349"/>
                        <a:pt x="390" y="201"/>
                      </a:cubicBezTo>
                      <a:cubicBezTo>
                        <a:pt x="550" y="112"/>
                        <a:pt x="663" y="73"/>
                        <a:pt x="756" y="73"/>
                      </a:cubicBezTo>
                      <a:close/>
                      <a:moveTo>
                        <a:pt x="739" y="1"/>
                      </a:moveTo>
                      <a:cubicBezTo>
                        <a:pt x="618" y="1"/>
                        <a:pt x="476" y="44"/>
                        <a:pt x="295" y="149"/>
                      </a:cubicBezTo>
                      <a:cubicBezTo>
                        <a:pt x="0" y="327"/>
                        <a:pt x="11" y="443"/>
                        <a:pt x="190" y="549"/>
                      </a:cubicBezTo>
                      <a:cubicBezTo>
                        <a:pt x="269" y="590"/>
                        <a:pt x="351" y="615"/>
                        <a:pt x="446" y="615"/>
                      </a:cubicBezTo>
                      <a:cubicBezTo>
                        <a:pt x="565" y="615"/>
                        <a:pt x="702" y="575"/>
                        <a:pt x="873" y="475"/>
                      </a:cubicBezTo>
                      <a:cubicBezTo>
                        <a:pt x="1188" y="296"/>
                        <a:pt x="1177" y="180"/>
                        <a:pt x="999" y="75"/>
                      </a:cubicBezTo>
                      <a:cubicBezTo>
                        <a:pt x="919" y="29"/>
                        <a:pt x="836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5" name="Google Shape;896;p53">
                  <a:extLst>
                    <a:ext uri="{FF2B5EF4-FFF2-40B4-BE49-F238E27FC236}">
                      <a16:creationId xmlns:a16="http://schemas.microsoft.com/office/drawing/2014/main" id="{0765D012-F52D-4DDD-8E6D-E3E18A1121C8}"/>
                    </a:ext>
                  </a:extLst>
                </p:cNvPr>
                <p:cNvSpPr/>
                <p:nvPr/>
              </p:nvSpPr>
              <p:spPr>
                <a:xfrm>
                  <a:off x="5319300" y="20302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84"/>
                      </a:lnTo>
                      <a:lnTo>
                        <a:pt x="94" y="137"/>
                      </a:lnTo>
                      <a:lnTo>
                        <a:pt x="231" y="6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6" name="Google Shape;897;p53">
                  <a:extLst>
                    <a:ext uri="{FF2B5EF4-FFF2-40B4-BE49-F238E27FC236}">
                      <a16:creationId xmlns:a16="http://schemas.microsoft.com/office/drawing/2014/main" id="{671736A8-B3D6-4C4C-976A-9DB44716D83D}"/>
                    </a:ext>
                  </a:extLst>
                </p:cNvPr>
                <p:cNvSpPr/>
                <p:nvPr/>
              </p:nvSpPr>
              <p:spPr>
                <a:xfrm>
                  <a:off x="5343450" y="20359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59" y="70"/>
                      </a:moveTo>
                      <a:cubicBezTo>
                        <a:pt x="821" y="70"/>
                        <a:pt x="874" y="87"/>
                        <a:pt x="925" y="118"/>
                      </a:cubicBezTo>
                      <a:cubicBezTo>
                        <a:pt x="1051" y="191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4" y="544"/>
                      </a:cubicBezTo>
                      <a:cubicBezTo>
                        <a:pt x="383" y="544"/>
                        <a:pt x="332" y="526"/>
                        <a:pt x="284" y="496"/>
                      </a:cubicBezTo>
                      <a:cubicBezTo>
                        <a:pt x="158" y="422"/>
                        <a:pt x="148" y="349"/>
                        <a:pt x="400" y="202"/>
                      </a:cubicBezTo>
                      <a:cubicBezTo>
                        <a:pt x="556" y="108"/>
                        <a:pt x="667" y="70"/>
                        <a:pt x="759" y="70"/>
                      </a:cubicBezTo>
                      <a:close/>
                      <a:moveTo>
                        <a:pt x="738" y="0"/>
                      </a:moveTo>
                      <a:cubicBezTo>
                        <a:pt x="617" y="0"/>
                        <a:pt x="475" y="44"/>
                        <a:pt x="295" y="149"/>
                      </a:cubicBezTo>
                      <a:cubicBezTo>
                        <a:pt x="1" y="317"/>
                        <a:pt x="22" y="433"/>
                        <a:pt x="200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5"/>
                      </a:cubicBezTo>
                      <a:cubicBezTo>
                        <a:pt x="1199" y="286"/>
                        <a:pt x="1188" y="181"/>
                        <a:pt x="999" y="76"/>
                      </a:cubicBezTo>
                      <a:cubicBezTo>
                        <a:pt x="919" y="29"/>
                        <a:pt x="835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6" name="Google Shape;898;p53">
              <a:extLst>
                <a:ext uri="{FF2B5EF4-FFF2-40B4-BE49-F238E27FC236}">
                  <a16:creationId xmlns:a16="http://schemas.microsoft.com/office/drawing/2014/main" id="{CBC3531A-84FD-4BA6-96B7-91568C438398}"/>
                </a:ext>
              </a:extLst>
            </p:cNvPr>
            <p:cNvGrpSpPr/>
            <p:nvPr/>
          </p:nvGrpSpPr>
          <p:grpSpPr>
            <a:xfrm>
              <a:off x="1567225" y="2060158"/>
              <a:ext cx="629072" cy="735415"/>
              <a:chOff x="2193460" y="1781543"/>
              <a:chExt cx="747293" cy="873622"/>
            </a:xfrm>
          </p:grpSpPr>
          <p:sp>
            <p:nvSpPr>
              <p:cNvPr id="99" name="Google Shape;899;p53">
                <a:extLst>
                  <a:ext uri="{FF2B5EF4-FFF2-40B4-BE49-F238E27FC236}">
                    <a16:creationId xmlns:a16="http://schemas.microsoft.com/office/drawing/2014/main" id="{D8020234-AE8E-4EA6-87B6-14C6334D0AC5}"/>
                  </a:ext>
                </a:extLst>
              </p:cNvPr>
              <p:cNvSpPr/>
              <p:nvPr/>
            </p:nvSpPr>
            <p:spPr>
              <a:xfrm>
                <a:off x="2249752" y="2318547"/>
                <a:ext cx="685359" cy="32358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7243" extrusionOk="0">
                    <a:moveTo>
                      <a:pt x="1" y="1"/>
                    </a:moveTo>
                    <a:lnTo>
                      <a:pt x="1" y="1724"/>
                    </a:lnTo>
                    <a:cubicBezTo>
                      <a:pt x="1" y="1829"/>
                      <a:pt x="85" y="1934"/>
                      <a:pt x="232" y="2018"/>
                    </a:cubicBezTo>
                    <a:lnTo>
                      <a:pt x="8953" y="7093"/>
                    </a:lnTo>
                    <a:cubicBezTo>
                      <a:pt x="9131" y="7193"/>
                      <a:pt x="9373" y="7243"/>
                      <a:pt x="9616" y="7243"/>
                    </a:cubicBezTo>
                    <a:cubicBezTo>
                      <a:pt x="9859" y="7243"/>
                      <a:pt x="10103" y="7193"/>
                      <a:pt x="10286" y="7093"/>
                    </a:cubicBezTo>
                    <a:lnTo>
                      <a:pt x="15341" y="4161"/>
                    </a:lnTo>
                    <a:lnTo>
                      <a:pt x="15341" y="2281"/>
                    </a:lnTo>
                    <a:lnTo>
                      <a:pt x="10424" y="5118"/>
                    </a:lnTo>
                    <a:cubicBezTo>
                      <a:pt x="10192" y="5254"/>
                      <a:pt x="9898" y="5317"/>
                      <a:pt x="9604" y="5317"/>
                    </a:cubicBezTo>
                    <a:cubicBezTo>
                      <a:pt x="9320" y="5317"/>
                      <a:pt x="9026" y="5254"/>
                      <a:pt x="8795" y="5118"/>
                    </a:cubicBezTo>
                    <a:lnTo>
                      <a:pt x="74" y="54"/>
                    </a:lnTo>
                    <a:cubicBezTo>
                      <a:pt x="53" y="43"/>
                      <a:pt x="22" y="22"/>
                      <a:pt x="1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Google Shape;900;p53">
                <a:extLst>
                  <a:ext uri="{FF2B5EF4-FFF2-40B4-BE49-F238E27FC236}">
                    <a16:creationId xmlns:a16="http://schemas.microsoft.com/office/drawing/2014/main" id="{9F1805A3-0423-4917-A17C-8C1C4F6C3ECB}"/>
                  </a:ext>
                </a:extLst>
              </p:cNvPr>
              <p:cNvSpPr/>
              <p:nvPr/>
            </p:nvSpPr>
            <p:spPr>
              <a:xfrm>
                <a:off x="2249752" y="1928035"/>
                <a:ext cx="685359" cy="61495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13765" extrusionOk="0">
                    <a:moveTo>
                      <a:pt x="13975" y="0"/>
                    </a:moveTo>
                    <a:lnTo>
                      <a:pt x="232" y="7943"/>
                    </a:lnTo>
                    <a:lnTo>
                      <a:pt x="232" y="7933"/>
                    </a:lnTo>
                    <a:cubicBezTo>
                      <a:pt x="158" y="7985"/>
                      <a:pt x="106" y="8027"/>
                      <a:pt x="64" y="8080"/>
                    </a:cubicBezTo>
                    <a:cubicBezTo>
                      <a:pt x="22" y="8132"/>
                      <a:pt x="1" y="8185"/>
                      <a:pt x="1" y="8237"/>
                    </a:cubicBezTo>
                    <a:cubicBezTo>
                      <a:pt x="1" y="8290"/>
                      <a:pt x="11" y="8332"/>
                      <a:pt x="43" y="8374"/>
                    </a:cubicBezTo>
                    <a:cubicBezTo>
                      <a:pt x="85" y="8437"/>
                      <a:pt x="137" y="8489"/>
                      <a:pt x="221" y="8542"/>
                    </a:cubicBezTo>
                    <a:lnTo>
                      <a:pt x="8942" y="13607"/>
                    </a:lnTo>
                    <a:cubicBezTo>
                      <a:pt x="9120" y="13712"/>
                      <a:pt x="9365" y="13764"/>
                      <a:pt x="9609" y="13764"/>
                    </a:cubicBezTo>
                    <a:cubicBezTo>
                      <a:pt x="9853" y="13764"/>
                      <a:pt x="10098" y="13712"/>
                      <a:pt x="10276" y="13607"/>
                    </a:cubicBezTo>
                    <a:lnTo>
                      <a:pt x="15341" y="10686"/>
                    </a:lnTo>
                    <a:lnTo>
                      <a:pt x="15341" y="9488"/>
                    </a:lnTo>
                    <a:lnTo>
                      <a:pt x="11222" y="11863"/>
                    </a:lnTo>
                    <a:cubicBezTo>
                      <a:pt x="11148" y="11905"/>
                      <a:pt x="11064" y="11927"/>
                      <a:pt x="10979" y="11927"/>
                    </a:cubicBezTo>
                    <a:cubicBezTo>
                      <a:pt x="10919" y="11927"/>
                      <a:pt x="10858" y="11916"/>
                      <a:pt x="10802" y="11894"/>
                    </a:cubicBezTo>
                    <a:cubicBezTo>
                      <a:pt x="10455" y="11736"/>
                      <a:pt x="10040" y="11657"/>
                      <a:pt x="9624" y="11657"/>
                    </a:cubicBezTo>
                    <a:cubicBezTo>
                      <a:pt x="9207" y="11657"/>
                      <a:pt x="8789" y="11736"/>
                      <a:pt x="8437" y="11894"/>
                    </a:cubicBezTo>
                    <a:cubicBezTo>
                      <a:pt x="8354" y="11925"/>
                      <a:pt x="8291" y="11939"/>
                      <a:pt x="8235" y="11939"/>
                    </a:cubicBezTo>
                    <a:cubicBezTo>
                      <a:pt x="8158" y="11939"/>
                      <a:pt x="8097" y="11911"/>
                      <a:pt x="8017" y="11863"/>
                    </a:cubicBezTo>
                    <a:lnTo>
                      <a:pt x="3384" y="9173"/>
                    </a:lnTo>
                    <a:cubicBezTo>
                      <a:pt x="3247" y="9089"/>
                      <a:pt x="3205" y="9036"/>
                      <a:pt x="3342" y="8921"/>
                    </a:cubicBezTo>
                    <a:cubicBezTo>
                      <a:pt x="3783" y="8595"/>
                      <a:pt x="3856" y="8153"/>
                      <a:pt x="3573" y="7786"/>
                    </a:cubicBezTo>
                    <a:cubicBezTo>
                      <a:pt x="3541" y="7733"/>
                      <a:pt x="3499" y="7691"/>
                      <a:pt x="3457" y="7649"/>
                    </a:cubicBezTo>
                    <a:cubicBezTo>
                      <a:pt x="3426" y="7618"/>
                      <a:pt x="3384" y="7586"/>
                      <a:pt x="3342" y="7555"/>
                    </a:cubicBezTo>
                    <a:cubicBezTo>
                      <a:pt x="3331" y="7544"/>
                      <a:pt x="3331" y="7534"/>
                      <a:pt x="3321" y="7523"/>
                    </a:cubicBezTo>
                    <a:cubicBezTo>
                      <a:pt x="3258" y="7460"/>
                      <a:pt x="3279" y="7376"/>
                      <a:pt x="3384" y="7313"/>
                    </a:cubicBezTo>
                    <a:lnTo>
                      <a:pt x="14909" y="662"/>
                    </a:lnTo>
                    <a:cubicBezTo>
                      <a:pt x="14804" y="525"/>
                      <a:pt x="14668" y="410"/>
                      <a:pt x="14531" y="326"/>
                    </a:cubicBezTo>
                    <a:lnTo>
                      <a:pt x="13975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Google Shape;901;p53">
                <a:extLst>
                  <a:ext uri="{FF2B5EF4-FFF2-40B4-BE49-F238E27FC236}">
                    <a16:creationId xmlns:a16="http://schemas.microsoft.com/office/drawing/2014/main" id="{1B641B4B-DFD9-479D-88C5-77FB08F7A4AD}"/>
                  </a:ext>
                </a:extLst>
              </p:cNvPr>
              <p:cNvSpPr/>
              <p:nvPr/>
            </p:nvSpPr>
            <p:spPr>
              <a:xfrm>
                <a:off x="2687264" y="2066575"/>
                <a:ext cx="247857" cy="219399"/>
              </a:xfrm>
              <a:custGeom>
                <a:avLst/>
                <a:gdLst/>
                <a:ahLst/>
                <a:cxnLst/>
                <a:rect l="l" t="t" r="r" b="b"/>
                <a:pathLst>
                  <a:path w="5548" h="4911" extrusionOk="0">
                    <a:moveTo>
                      <a:pt x="4532" y="1"/>
                    </a:moveTo>
                    <a:cubicBezTo>
                      <a:pt x="3440" y="1"/>
                      <a:pt x="2346" y="243"/>
                      <a:pt x="1513" y="723"/>
                    </a:cubicBezTo>
                    <a:cubicBezTo>
                      <a:pt x="357" y="1386"/>
                      <a:pt x="0" y="2331"/>
                      <a:pt x="441" y="3172"/>
                    </a:cubicBezTo>
                    <a:cubicBezTo>
                      <a:pt x="462" y="3214"/>
                      <a:pt x="493" y="3266"/>
                      <a:pt x="515" y="3308"/>
                    </a:cubicBezTo>
                    <a:cubicBezTo>
                      <a:pt x="546" y="3350"/>
                      <a:pt x="578" y="3392"/>
                      <a:pt x="609" y="3445"/>
                    </a:cubicBezTo>
                    <a:cubicBezTo>
                      <a:pt x="820" y="3718"/>
                      <a:pt x="1103" y="3970"/>
                      <a:pt x="1492" y="4191"/>
                    </a:cubicBezTo>
                    <a:cubicBezTo>
                      <a:pt x="2312" y="4672"/>
                      <a:pt x="3393" y="4911"/>
                      <a:pt x="4477" y="4911"/>
                    </a:cubicBezTo>
                    <a:cubicBezTo>
                      <a:pt x="4837" y="4911"/>
                      <a:pt x="5197" y="4884"/>
                      <a:pt x="5548" y="4832"/>
                    </a:cubicBezTo>
                    <a:lnTo>
                      <a:pt x="5548" y="3340"/>
                    </a:lnTo>
                    <a:cubicBezTo>
                      <a:pt x="5232" y="3487"/>
                      <a:pt x="4917" y="3592"/>
                      <a:pt x="4906" y="3602"/>
                    </a:cubicBezTo>
                    <a:lnTo>
                      <a:pt x="4518" y="3319"/>
                    </a:lnTo>
                    <a:cubicBezTo>
                      <a:pt x="4539" y="3308"/>
                      <a:pt x="4896" y="3161"/>
                      <a:pt x="5190" y="3004"/>
                    </a:cubicBezTo>
                    <a:lnTo>
                      <a:pt x="4738" y="2678"/>
                    </a:lnTo>
                    <a:lnTo>
                      <a:pt x="4581" y="2552"/>
                    </a:lnTo>
                    <a:cubicBezTo>
                      <a:pt x="4497" y="2573"/>
                      <a:pt x="4402" y="2594"/>
                      <a:pt x="4318" y="2605"/>
                    </a:cubicBezTo>
                    <a:cubicBezTo>
                      <a:pt x="4129" y="2657"/>
                      <a:pt x="3961" y="2689"/>
                      <a:pt x="3804" y="2699"/>
                    </a:cubicBezTo>
                    <a:cubicBezTo>
                      <a:pt x="3752" y="2704"/>
                      <a:pt x="3701" y="2707"/>
                      <a:pt x="3652" y="2707"/>
                    </a:cubicBezTo>
                    <a:cubicBezTo>
                      <a:pt x="3512" y="2707"/>
                      <a:pt x="3382" y="2685"/>
                      <a:pt x="3257" y="2647"/>
                    </a:cubicBezTo>
                    <a:cubicBezTo>
                      <a:pt x="3152" y="2626"/>
                      <a:pt x="3057" y="2584"/>
                      <a:pt x="2963" y="2521"/>
                    </a:cubicBezTo>
                    <a:cubicBezTo>
                      <a:pt x="2396" y="2194"/>
                      <a:pt x="2522" y="1837"/>
                      <a:pt x="3078" y="1512"/>
                    </a:cubicBezTo>
                    <a:lnTo>
                      <a:pt x="3131" y="1480"/>
                    </a:lnTo>
                    <a:lnTo>
                      <a:pt x="2637" y="1102"/>
                    </a:lnTo>
                    <a:lnTo>
                      <a:pt x="2942" y="924"/>
                    </a:lnTo>
                    <a:lnTo>
                      <a:pt x="3456" y="1312"/>
                    </a:lnTo>
                    <a:cubicBezTo>
                      <a:pt x="3772" y="1165"/>
                      <a:pt x="4077" y="1060"/>
                      <a:pt x="4087" y="1050"/>
                    </a:cubicBezTo>
                    <a:lnTo>
                      <a:pt x="4486" y="1333"/>
                    </a:lnTo>
                    <a:cubicBezTo>
                      <a:pt x="4465" y="1333"/>
                      <a:pt x="4150" y="1491"/>
                      <a:pt x="3877" y="1627"/>
                    </a:cubicBezTo>
                    <a:lnTo>
                      <a:pt x="4465" y="2058"/>
                    </a:lnTo>
                    <a:cubicBezTo>
                      <a:pt x="4817" y="1951"/>
                      <a:pt x="5079" y="1900"/>
                      <a:pt x="5306" y="1900"/>
                    </a:cubicBezTo>
                    <a:cubicBezTo>
                      <a:pt x="5391" y="1900"/>
                      <a:pt x="5470" y="1907"/>
                      <a:pt x="5548" y="1921"/>
                    </a:cubicBezTo>
                    <a:lnTo>
                      <a:pt x="5548" y="72"/>
                    </a:lnTo>
                    <a:cubicBezTo>
                      <a:pt x="5215" y="25"/>
                      <a:pt x="4874" y="1"/>
                      <a:pt x="45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Google Shape;902;p53">
                <a:extLst>
                  <a:ext uri="{FF2B5EF4-FFF2-40B4-BE49-F238E27FC236}">
                    <a16:creationId xmlns:a16="http://schemas.microsoft.com/office/drawing/2014/main" id="{08A3630F-1286-4E63-B7F7-4702BE8F4CC2}"/>
                  </a:ext>
                </a:extLst>
              </p:cNvPr>
              <p:cNvSpPr/>
              <p:nvPr/>
            </p:nvSpPr>
            <p:spPr>
              <a:xfrm>
                <a:off x="2236617" y="1920485"/>
                <a:ext cx="698494" cy="734680"/>
              </a:xfrm>
              <a:custGeom>
                <a:avLst/>
                <a:gdLst/>
                <a:ahLst/>
                <a:cxnLst/>
                <a:rect l="l" t="t" r="r" b="b"/>
                <a:pathLst>
                  <a:path w="15635" h="16445" extrusionOk="0">
                    <a:moveTo>
                      <a:pt x="13975" y="1"/>
                    </a:moveTo>
                    <a:lnTo>
                      <a:pt x="379" y="7850"/>
                    </a:lnTo>
                    <a:cubicBezTo>
                      <a:pt x="137" y="7997"/>
                      <a:pt x="1" y="8196"/>
                      <a:pt x="1" y="8406"/>
                    </a:cubicBezTo>
                    <a:lnTo>
                      <a:pt x="1" y="8417"/>
                    </a:lnTo>
                    <a:lnTo>
                      <a:pt x="1" y="8627"/>
                    </a:lnTo>
                    <a:lnTo>
                      <a:pt x="1" y="10634"/>
                    </a:lnTo>
                    <a:cubicBezTo>
                      <a:pt x="1" y="10855"/>
                      <a:pt x="137" y="11044"/>
                      <a:pt x="379" y="11191"/>
                    </a:cubicBezTo>
                    <a:lnTo>
                      <a:pt x="9099" y="16255"/>
                    </a:lnTo>
                    <a:cubicBezTo>
                      <a:pt x="9320" y="16381"/>
                      <a:pt x="9614" y="16444"/>
                      <a:pt x="9908" y="16444"/>
                    </a:cubicBezTo>
                    <a:cubicBezTo>
                      <a:pt x="10202" y="16444"/>
                      <a:pt x="10496" y="16381"/>
                      <a:pt x="10728" y="16255"/>
                    </a:cubicBezTo>
                    <a:lnTo>
                      <a:pt x="15635" y="13418"/>
                    </a:lnTo>
                    <a:lnTo>
                      <a:pt x="15635" y="13250"/>
                    </a:lnTo>
                    <a:lnTo>
                      <a:pt x="15635" y="13071"/>
                    </a:lnTo>
                    <a:lnTo>
                      <a:pt x="10580" y="16003"/>
                    </a:lnTo>
                    <a:cubicBezTo>
                      <a:pt x="10397" y="16103"/>
                      <a:pt x="10153" y="16153"/>
                      <a:pt x="9910" y="16153"/>
                    </a:cubicBezTo>
                    <a:cubicBezTo>
                      <a:pt x="9667" y="16153"/>
                      <a:pt x="9425" y="16103"/>
                      <a:pt x="9247" y="16003"/>
                    </a:cubicBezTo>
                    <a:lnTo>
                      <a:pt x="526" y="10928"/>
                    </a:lnTo>
                    <a:cubicBezTo>
                      <a:pt x="379" y="10844"/>
                      <a:pt x="295" y="10739"/>
                      <a:pt x="295" y="10634"/>
                    </a:cubicBezTo>
                    <a:lnTo>
                      <a:pt x="295" y="8911"/>
                    </a:lnTo>
                    <a:cubicBezTo>
                      <a:pt x="316" y="8932"/>
                      <a:pt x="347" y="8953"/>
                      <a:pt x="368" y="8964"/>
                    </a:cubicBezTo>
                    <a:lnTo>
                      <a:pt x="9089" y="14028"/>
                    </a:lnTo>
                    <a:cubicBezTo>
                      <a:pt x="9320" y="14164"/>
                      <a:pt x="9614" y="14227"/>
                      <a:pt x="9898" y="14227"/>
                    </a:cubicBezTo>
                    <a:cubicBezTo>
                      <a:pt x="10192" y="14227"/>
                      <a:pt x="10486" y="14164"/>
                      <a:pt x="10718" y="14028"/>
                    </a:cubicBezTo>
                    <a:lnTo>
                      <a:pt x="15635" y="11191"/>
                    </a:lnTo>
                    <a:lnTo>
                      <a:pt x="15635" y="11023"/>
                    </a:lnTo>
                    <a:lnTo>
                      <a:pt x="15635" y="10855"/>
                    </a:lnTo>
                    <a:lnTo>
                      <a:pt x="10570" y="13776"/>
                    </a:lnTo>
                    <a:cubicBezTo>
                      <a:pt x="10392" y="13881"/>
                      <a:pt x="10147" y="13933"/>
                      <a:pt x="9903" y="13933"/>
                    </a:cubicBezTo>
                    <a:cubicBezTo>
                      <a:pt x="9659" y="13933"/>
                      <a:pt x="9414" y="13881"/>
                      <a:pt x="9236" y="13776"/>
                    </a:cubicBezTo>
                    <a:lnTo>
                      <a:pt x="515" y="8711"/>
                    </a:lnTo>
                    <a:cubicBezTo>
                      <a:pt x="431" y="8658"/>
                      <a:pt x="379" y="8606"/>
                      <a:pt x="337" y="8543"/>
                    </a:cubicBezTo>
                    <a:cubicBezTo>
                      <a:pt x="305" y="8501"/>
                      <a:pt x="295" y="8459"/>
                      <a:pt x="295" y="8406"/>
                    </a:cubicBezTo>
                    <a:cubicBezTo>
                      <a:pt x="295" y="8354"/>
                      <a:pt x="316" y="8301"/>
                      <a:pt x="358" y="8249"/>
                    </a:cubicBezTo>
                    <a:cubicBezTo>
                      <a:pt x="400" y="8196"/>
                      <a:pt x="452" y="8154"/>
                      <a:pt x="526" y="8102"/>
                    </a:cubicBezTo>
                    <a:lnTo>
                      <a:pt x="526" y="8112"/>
                    </a:lnTo>
                    <a:lnTo>
                      <a:pt x="14269" y="169"/>
                    </a:lnTo>
                    <a:lnTo>
                      <a:pt x="14122" y="85"/>
                    </a:lnTo>
                    <a:lnTo>
                      <a:pt x="13975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Google Shape;903;p53">
                <a:extLst>
                  <a:ext uri="{FF2B5EF4-FFF2-40B4-BE49-F238E27FC236}">
                    <a16:creationId xmlns:a16="http://schemas.microsoft.com/office/drawing/2014/main" id="{D25B4981-72BA-4CE1-9FBF-C4EEFEF78F55}"/>
                  </a:ext>
                </a:extLst>
              </p:cNvPr>
              <p:cNvSpPr/>
              <p:nvPr/>
            </p:nvSpPr>
            <p:spPr>
              <a:xfrm>
                <a:off x="2392894" y="1957610"/>
                <a:ext cx="542220" cy="503800"/>
              </a:xfrm>
              <a:custGeom>
                <a:avLst/>
                <a:gdLst/>
                <a:ahLst/>
                <a:cxnLst/>
                <a:rect l="l" t="t" r="r" b="b"/>
                <a:pathLst>
                  <a:path w="12137" h="11277" extrusionOk="0">
                    <a:moveTo>
                      <a:pt x="5113" y="7452"/>
                    </a:moveTo>
                    <a:cubicBezTo>
                      <a:pt x="5507" y="7452"/>
                      <a:pt x="5901" y="7539"/>
                      <a:pt x="6200" y="7712"/>
                    </a:cubicBezTo>
                    <a:cubicBezTo>
                      <a:pt x="6799" y="8059"/>
                      <a:pt x="6799" y="8626"/>
                      <a:pt x="6190" y="8973"/>
                    </a:cubicBezTo>
                    <a:cubicBezTo>
                      <a:pt x="5890" y="9146"/>
                      <a:pt x="5496" y="9233"/>
                      <a:pt x="5102" y="9233"/>
                    </a:cubicBezTo>
                    <a:cubicBezTo>
                      <a:pt x="4708" y="9233"/>
                      <a:pt x="4314" y="9146"/>
                      <a:pt x="4015" y="8973"/>
                    </a:cubicBezTo>
                    <a:cubicBezTo>
                      <a:pt x="3416" y="8626"/>
                      <a:pt x="3426" y="8059"/>
                      <a:pt x="4025" y="7712"/>
                    </a:cubicBezTo>
                    <a:cubicBezTo>
                      <a:pt x="4325" y="7539"/>
                      <a:pt x="4719" y="7452"/>
                      <a:pt x="5113" y="7452"/>
                    </a:cubicBezTo>
                    <a:close/>
                    <a:moveTo>
                      <a:pt x="11705" y="0"/>
                    </a:moveTo>
                    <a:lnTo>
                      <a:pt x="180" y="6651"/>
                    </a:lnTo>
                    <a:cubicBezTo>
                      <a:pt x="75" y="6714"/>
                      <a:pt x="54" y="6798"/>
                      <a:pt x="117" y="6861"/>
                    </a:cubicBezTo>
                    <a:cubicBezTo>
                      <a:pt x="127" y="6872"/>
                      <a:pt x="127" y="6882"/>
                      <a:pt x="138" y="6893"/>
                    </a:cubicBezTo>
                    <a:cubicBezTo>
                      <a:pt x="180" y="6924"/>
                      <a:pt x="222" y="6956"/>
                      <a:pt x="253" y="6987"/>
                    </a:cubicBezTo>
                    <a:cubicBezTo>
                      <a:pt x="295" y="7029"/>
                      <a:pt x="337" y="7071"/>
                      <a:pt x="369" y="7124"/>
                    </a:cubicBezTo>
                    <a:cubicBezTo>
                      <a:pt x="652" y="7491"/>
                      <a:pt x="579" y="7933"/>
                      <a:pt x="138" y="8259"/>
                    </a:cubicBezTo>
                    <a:cubicBezTo>
                      <a:pt x="1" y="8374"/>
                      <a:pt x="43" y="8427"/>
                      <a:pt x="180" y="8511"/>
                    </a:cubicBezTo>
                    <a:lnTo>
                      <a:pt x="4813" y="11201"/>
                    </a:lnTo>
                    <a:cubicBezTo>
                      <a:pt x="4893" y="11249"/>
                      <a:pt x="4954" y="11277"/>
                      <a:pt x="5031" y="11277"/>
                    </a:cubicBezTo>
                    <a:cubicBezTo>
                      <a:pt x="5087" y="11277"/>
                      <a:pt x="5150" y="11263"/>
                      <a:pt x="5233" y="11232"/>
                    </a:cubicBezTo>
                    <a:cubicBezTo>
                      <a:pt x="5585" y="11074"/>
                      <a:pt x="6003" y="10995"/>
                      <a:pt x="6420" y="10995"/>
                    </a:cubicBezTo>
                    <a:cubicBezTo>
                      <a:pt x="6836" y="10995"/>
                      <a:pt x="7251" y="11074"/>
                      <a:pt x="7598" y="11232"/>
                    </a:cubicBezTo>
                    <a:cubicBezTo>
                      <a:pt x="7654" y="11254"/>
                      <a:pt x="7715" y="11265"/>
                      <a:pt x="7775" y="11265"/>
                    </a:cubicBezTo>
                    <a:cubicBezTo>
                      <a:pt x="7860" y="11265"/>
                      <a:pt x="7944" y="11243"/>
                      <a:pt x="8018" y="11201"/>
                    </a:cubicBezTo>
                    <a:lnTo>
                      <a:pt x="12137" y="8826"/>
                    </a:lnTo>
                    <a:lnTo>
                      <a:pt x="12137" y="7271"/>
                    </a:lnTo>
                    <a:cubicBezTo>
                      <a:pt x="11786" y="7323"/>
                      <a:pt x="11426" y="7350"/>
                      <a:pt x="11066" y="7350"/>
                    </a:cubicBezTo>
                    <a:cubicBezTo>
                      <a:pt x="9982" y="7350"/>
                      <a:pt x="8901" y="7111"/>
                      <a:pt x="8081" y="6630"/>
                    </a:cubicBezTo>
                    <a:cubicBezTo>
                      <a:pt x="7692" y="6409"/>
                      <a:pt x="7409" y="6157"/>
                      <a:pt x="7198" y="5884"/>
                    </a:cubicBezTo>
                    <a:cubicBezTo>
                      <a:pt x="7167" y="5831"/>
                      <a:pt x="7135" y="5789"/>
                      <a:pt x="7104" y="5747"/>
                    </a:cubicBezTo>
                    <a:cubicBezTo>
                      <a:pt x="7082" y="5705"/>
                      <a:pt x="7051" y="5653"/>
                      <a:pt x="7030" y="5611"/>
                    </a:cubicBezTo>
                    <a:cubicBezTo>
                      <a:pt x="6589" y="4770"/>
                      <a:pt x="6946" y="3825"/>
                      <a:pt x="8102" y="3162"/>
                    </a:cubicBezTo>
                    <a:cubicBezTo>
                      <a:pt x="8935" y="2682"/>
                      <a:pt x="10029" y="2440"/>
                      <a:pt x="11121" y="2440"/>
                    </a:cubicBezTo>
                    <a:cubicBezTo>
                      <a:pt x="11463" y="2440"/>
                      <a:pt x="11804" y="2464"/>
                      <a:pt x="12137" y="2511"/>
                    </a:cubicBezTo>
                    <a:lnTo>
                      <a:pt x="12137" y="1061"/>
                    </a:lnTo>
                    <a:cubicBezTo>
                      <a:pt x="12137" y="715"/>
                      <a:pt x="11969" y="305"/>
                      <a:pt x="11705" y="0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Google Shape;904;p53">
                <a:extLst>
                  <a:ext uri="{FF2B5EF4-FFF2-40B4-BE49-F238E27FC236}">
                    <a16:creationId xmlns:a16="http://schemas.microsoft.com/office/drawing/2014/main" id="{F3216EDE-DC02-40AC-86DB-A7744AAA9E91}"/>
                  </a:ext>
                </a:extLst>
              </p:cNvPr>
              <p:cNvSpPr/>
              <p:nvPr/>
            </p:nvSpPr>
            <p:spPr>
              <a:xfrm>
                <a:off x="2545507" y="2290490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8"/>
                      <a:pt x="609" y="261"/>
                    </a:cubicBezTo>
                    <a:cubicBezTo>
                      <a:pt x="10" y="608"/>
                      <a:pt x="0" y="1175"/>
                      <a:pt x="599" y="1522"/>
                    </a:cubicBezTo>
                    <a:cubicBezTo>
                      <a:pt x="898" y="1695"/>
                      <a:pt x="1292" y="1782"/>
                      <a:pt x="1686" y="1782"/>
                    </a:cubicBezTo>
                    <a:cubicBezTo>
                      <a:pt x="2080" y="1782"/>
                      <a:pt x="2474" y="1695"/>
                      <a:pt x="2774" y="1522"/>
                    </a:cubicBezTo>
                    <a:cubicBezTo>
                      <a:pt x="3383" y="1175"/>
                      <a:pt x="3383" y="608"/>
                      <a:pt x="2784" y="261"/>
                    </a:cubicBezTo>
                    <a:cubicBezTo>
                      <a:pt x="2485" y="88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Google Shape;905;p53">
                <a:extLst>
                  <a:ext uri="{FF2B5EF4-FFF2-40B4-BE49-F238E27FC236}">
                    <a16:creationId xmlns:a16="http://schemas.microsoft.com/office/drawing/2014/main" id="{99EBFF5D-28DF-4532-8EBD-5E41B7262FBE}"/>
                  </a:ext>
                </a:extLst>
              </p:cNvPr>
              <p:cNvSpPr/>
              <p:nvPr/>
            </p:nvSpPr>
            <p:spPr>
              <a:xfrm>
                <a:off x="2794263" y="2107811"/>
                <a:ext cx="140860" cy="7702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1724" extrusionOk="0">
                    <a:moveTo>
                      <a:pt x="1166" y="872"/>
                    </a:moveTo>
                    <a:lnTo>
                      <a:pt x="1671" y="1250"/>
                    </a:lnTo>
                    <a:cubicBezTo>
                      <a:pt x="1502" y="1294"/>
                      <a:pt x="1385" y="1315"/>
                      <a:pt x="1293" y="1315"/>
                    </a:cubicBezTo>
                    <a:cubicBezTo>
                      <a:pt x="1207" y="1315"/>
                      <a:pt x="1143" y="1297"/>
                      <a:pt x="1082" y="1261"/>
                    </a:cubicBezTo>
                    <a:cubicBezTo>
                      <a:pt x="914" y="1166"/>
                      <a:pt x="925" y="1030"/>
                      <a:pt x="1166" y="872"/>
                    </a:cubicBezTo>
                    <a:close/>
                    <a:moveTo>
                      <a:pt x="547" y="1"/>
                    </a:moveTo>
                    <a:lnTo>
                      <a:pt x="242" y="179"/>
                    </a:lnTo>
                    <a:lnTo>
                      <a:pt x="736" y="557"/>
                    </a:lnTo>
                    <a:lnTo>
                      <a:pt x="683" y="589"/>
                    </a:lnTo>
                    <a:cubicBezTo>
                      <a:pt x="127" y="914"/>
                      <a:pt x="1" y="1271"/>
                      <a:pt x="568" y="1598"/>
                    </a:cubicBezTo>
                    <a:cubicBezTo>
                      <a:pt x="662" y="1661"/>
                      <a:pt x="757" y="1703"/>
                      <a:pt x="862" y="1724"/>
                    </a:cubicBezTo>
                    <a:cubicBezTo>
                      <a:pt x="1619" y="1587"/>
                      <a:pt x="2385" y="1440"/>
                      <a:pt x="3153" y="1303"/>
                    </a:cubicBezTo>
                    <a:lnTo>
                      <a:pt x="3153" y="998"/>
                    </a:lnTo>
                    <a:cubicBezTo>
                      <a:pt x="3075" y="984"/>
                      <a:pt x="2996" y="977"/>
                      <a:pt x="2911" y="977"/>
                    </a:cubicBezTo>
                    <a:cubicBezTo>
                      <a:pt x="2684" y="977"/>
                      <a:pt x="2422" y="1028"/>
                      <a:pt x="2070" y="1135"/>
                    </a:cubicBezTo>
                    <a:lnTo>
                      <a:pt x="1482" y="704"/>
                    </a:lnTo>
                    <a:cubicBezTo>
                      <a:pt x="1755" y="568"/>
                      <a:pt x="2070" y="410"/>
                      <a:pt x="2091" y="410"/>
                    </a:cubicBezTo>
                    <a:lnTo>
                      <a:pt x="1692" y="127"/>
                    </a:lnTo>
                    <a:cubicBezTo>
                      <a:pt x="1682" y="137"/>
                      <a:pt x="1377" y="242"/>
                      <a:pt x="1061" y="389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Google Shape;906;p53">
                <a:extLst>
                  <a:ext uri="{FF2B5EF4-FFF2-40B4-BE49-F238E27FC236}">
                    <a16:creationId xmlns:a16="http://schemas.microsoft.com/office/drawing/2014/main" id="{F059A184-B6FA-4A5C-81C2-F5503F820E0E}"/>
                  </a:ext>
                </a:extLst>
              </p:cNvPr>
              <p:cNvSpPr/>
              <p:nvPr/>
            </p:nvSpPr>
            <p:spPr>
              <a:xfrm>
                <a:off x="2832774" y="2166023"/>
                <a:ext cx="107979" cy="61517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377" extrusionOk="0">
                    <a:moveTo>
                      <a:pt x="2291" y="0"/>
                    </a:moveTo>
                    <a:cubicBezTo>
                      <a:pt x="1523" y="137"/>
                      <a:pt x="757" y="284"/>
                      <a:pt x="0" y="421"/>
                    </a:cubicBezTo>
                    <a:cubicBezTo>
                      <a:pt x="125" y="459"/>
                      <a:pt x="255" y="481"/>
                      <a:pt x="395" y="481"/>
                    </a:cubicBezTo>
                    <a:cubicBezTo>
                      <a:pt x="444" y="481"/>
                      <a:pt x="495" y="478"/>
                      <a:pt x="547" y="473"/>
                    </a:cubicBezTo>
                    <a:cubicBezTo>
                      <a:pt x="704" y="463"/>
                      <a:pt x="872" y="431"/>
                      <a:pt x="1061" y="379"/>
                    </a:cubicBezTo>
                    <a:cubicBezTo>
                      <a:pt x="1145" y="368"/>
                      <a:pt x="1240" y="347"/>
                      <a:pt x="1324" y="326"/>
                    </a:cubicBezTo>
                    <a:lnTo>
                      <a:pt x="1481" y="452"/>
                    </a:lnTo>
                    <a:lnTo>
                      <a:pt x="1933" y="778"/>
                    </a:lnTo>
                    <a:cubicBezTo>
                      <a:pt x="1639" y="935"/>
                      <a:pt x="1282" y="1082"/>
                      <a:pt x="1261" y="1093"/>
                    </a:cubicBezTo>
                    <a:lnTo>
                      <a:pt x="1649" y="1376"/>
                    </a:lnTo>
                    <a:cubicBezTo>
                      <a:pt x="1660" y="1366"/>
                      <a:pt x="1975" y="1261"/>
                      <a:pt x="2291" y="1114"/>
                    </a:cubicBezTo>
                    <a:lnTo>
                      <a:pt x="2291" y="568"/>
                    </a:lnTo>
                    <a:cubicBezTo>
                      <a:pt x="2406" y="473"/>
                      <a:pt x="2417" y="379"/>
                      <a:pt x="2343" y="295"/>
                    </a:cubicBezTo>
                    <a:cubicBezTo>
                      <a:pt x="2322" y="274"/>
                      <a:pt x="2312" y="263"/>
                      <a:pt x="2291" y="253"/>
                    </a:cubicBezTo>
                    <a:lnTo>
                      <a:pt x="2291" y="147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Google Shape;907;p53">
                <a:extLst>
                  <a:ext uri="{FF2B5EF4-FFF2-40B4-BE49-F238E27FC236}">
                    <a16:creationId xmlns:a16="http://schemas.microsoft.com/office/drawing/2014/main" id="{73F567A8-78BB-43D4-A086-B3D79AAF5253}"/>
                  </a:ext>
                </a:extLst>
              </p:cNvPr>
              <p:cNvSpPr/>
              <p:nvPr/>
            </p:nvSpPr>
            <p:spPr>
              <a:xfrm>
                <a:off x="2835097" y="2146768"/>
                <a:ext cx="33819" cy="19791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3" extrusionOk="0">
                    <a:moveTo>
                      <a:pt x="252" y="0"/>
                    </a:moveTo>
                    <a:cubicBezTo>
                      <a:pt x="11" y="158"/>
                      <a:pt x="0" y="294"/>
                      <a:pt x="168" y="389"/>
                    </a:cubicBezTo>
                    <a:cubicBezTo>
                      <a:pt x="229" y="425"/>
                      <a:pt x="293" y="443"/>
                      <a:pt x="379" y="443"/>
                    </a:cubicBezTo>
                    <a:cubicBezTo>
                      <a:pt x="471" y="443"/>
                      <a:pt x="588" y="422"/>
                      <a:pt x="757" y="378"/>
                    </a:cubicBez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Google Shape;908;p53">
                <a:extLst>
                  <a:ext uri="{FF2B5EF4-FFF2-40B4-BE49-F238E27FC236}">
                    <a16:creationId xmlns:a16="http://schemas.microsoft.com/office/drawing/2014/main" id="{715BF762-A9B2-4216-B42B-7CE63ACA6D8C}"/>
                  </a:ext>
                </a:extLst>
              </p:cNvPr>
              <p:cNvSpPr/>
              <p:nvPr/>
            </p:nvSpPr>
            <p:spPr>
              <a:xfrm>
                <a:off x="2270884" y="2178220"/>
                <a:ext cx="664228" cy="323447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7240" extrusionOk="0">
                    <a:moveTo>
                      <a:pt x="0" y="1"/>
                    </a:moveTo>
                    <a:lnTo>
                      <a:pt x="0" y="1608"/>
                    </a:lnTo>
                    <a:lnTo>
                      <a:pt x="0" y="1724"/>
                    </a:lnTo>
                    <a:cubicBezTo>
                      <a:pt x="0" y="1829"/>
                      <a:pt x="84" y="1934"/>
                      <a:pt x="231" y="2018"/>
                    </a:cubicBezTo>
                    <a:lnTo>
                      <a:pt x="8952" y="7082"/>
                    </a:lnTo>
                    <a:cubicBezTo>
                      <a:pt x="9131" y="7187"/>
                      <a:pt x="9372" y="7240"/>
                      <a:pt x="9615" y="7240"/>
                    </a:cubicBezTo>
                    <a:cubicBezTo>
                      <a:pt x="9858" y="7240"/>
                      <a:pt x="10103" y="7187"/>
                      <a:pt x="10287" y="7082"/>
                    </a:cubicBezTo>
                    <a:lnTo>
                      <a:pt x="14868" y="4434"/>
                    </a:lnTo>
                    <a:lnTo>
                      <a:pt x="14868" y="2553"/>
                    </a:lnTo>
                    <a:lnTo>
                      <a:pt x="10423" y="5117"/>
                    </a:lnTo>
                    <a:cubicBezTo>
                      <a:pt x="10203" y="5254"/>
                      <a:pt x="9908" y="5317"/>
                      <a:pt x="9603" y="5317"/>
                    </a:cubicBezTo>
                    <a:cubicBezTo>
                      <a:pt x="9309" y="5317"/>
                      <a:pt x="9015" y="5254"/>
                      <a:pt x="8795" y="5117"/>
                    </a:cubicBezTo>
                    <a:lnTo>
                      <a:pt x="74" y="53"/>
                    </a:lnTo>
                    <a:cubicBezTo>
                      <a:pt x="53" y="32"/>
                      <a:pt x="21" y="22"/>
                      <a:pt x="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Google Shape;909;p53">
                <a:extLst>
                  <a:ext uri="{FF2B5EF4-FFF2-40B4-BE49-F238E27FC236}">
                    <a16:creationId xmlns:a16="http://schemas.microsoft.com/office/drawing/2014/main" id="{69BF71D9-E6C9-486A-8F06-A8A458290578}"/>
                  </a:ext>
                </a:extLst>
              </p:cNvPr>
              <p:cNvSpPr/>
              <p:nvPr/>
            </p:nvSpPr>
            <p:spPr>
              <a:xfrm>
                <a:off x="2856229" y="2006441"/>
                <a:ext cx="33819" cy="19746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2" extrusionOk="0">
                    <a:moveTo>
                      <a:pt x="253" y="0"/>
                    </a:moveTo>
                    <a:cubicBezTo>
                      <a:pt x="11" y="157"/>
                      <a:pt x="1" y="283"/>
                      <a:pt x="169" y="378"/>
                    </a:cubicBezTo>
                    <a:cubicBezTo>
                      <a:pt x="232" y="420"/>
                      <a:pt x="297" y="441"/>
                      <a:pt x="388" y="441"/>
                    </a:cubicBezTo>
                    <a:cubicBezTo>
                      <a:pt x="478" y="441"/>
                      <a:pt x="594" y="420"/>
                      <a:pt x="757" y="37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Google Shape;910;p53">
                <a:extLst>
                  <a:ext uri="{FF2B5EF4-FFF2-40B4-BE49-F238E27FC236}">
                    <a16:creationId xmlns:a16="http://schemas.microsoft.com/office/drawing/2014/main" id="{B961D72F-AEE6-44DD-8072-A38D3A797FC4}"/>
                  </a:ext>
                </a:extLst>
              </p:cNvPr>
              <p:cNvSpPr/>
              <p:nvPr/>
            </p:nvSpPr>
            <p:spPr>
              <a:xfrm>
                <a:off x="2708351" y="1928035"/>
                <a:ext cx="226770" cy="217523"/>
              </a:xfrm>
              <a:custGeom>
                <a:avLst/>
                <a:gdLst/>
                <a:ahLst/>
                <a:cxnLst/>
                <a:rect l="l" t="t" r="r" b="b"/>
                <a:pathLst>
                  <a:path w="5076" h="4869" extrusionOk="0">
                    <a:moveTo>
                      <a:pt x="3710" y="0"/>
                    </a:moveTo>
                    <a:cubicBezTo>
                      <a:pt x="2900" y="95"/>
                      <a:pt x="2134" y="315"/>
                      <a:pt x="1513" y="683"/>
                    </a:cubicBezTo>
                    <a:cubicBezTo>
                      <a:pt x="358" y="1345"/>
                      <a:pt x="0" y="2290"/>
                      <a:pt x="442" y="3131"/>
                    </a:cubicBezTo>
                    <a:cubicBezTo>
                      <a:pt x="463" y="3173"/>
                      <a:pt x="495" y="3215"/>
                      <a:pt x="516" y="3268"/>
                    </a:cubicBezTo>
                    <a:lnTo>
                      <a:pt x="610" y="3394"/>
                    </a:lnTo>
                    <a:cubicBezTo>
                      <a:pt x="820" y="3667"/>
                      <a:pt x="1104" y="3930"/>
                      <a:pt x="1492" y="4151"/>
                    </a:cubicBezTo>
                    <a:cubicBezTo>
                      <a:pt x="2317" y="4629"/>
                      <a:pt x="3396" y="4869"/>
                      <a:pt x="4477" y="4869"/>
                    </a:cubicBezTo>
                    <a:cubicBezTo>
                      <a:pt x="4677" y="4869"/>
                      <a:pt x="4877" y="4860"/>
                      <a:pt x="5076" y="4844"/>
                    </a:cubicBezTo>
                    <a:lnTo>
                      <a:pt x="5076" y="3499"/>
                    </a:lnTo>
                    <a:cubicBezTo>
                      <a:pt x="4981" y="3530"/>
                      <a:pt x="4908" y="3562"/>
                      <a:pt x="4897" y="3562"/>
                    </a:cubicBezTo>
                    <a:lnTo>
                      <a:pt x="4518" y="3278"/>
                    </a:lnTo>
                    <a:cubicBezTo>
                      <a:pt x="4539" y="3268"/>
                      <a:pt x="4813" y="3152"/>
                      <a:pt x="5076" y="3026"/>
                    </a:cubicBezTo>
                    <a:lnTo>
                      <a:pt x="5076" y="2879"/>
                    </a:lnTo>
                    <a:lnTo>
                      <a:pt x="4739" y="2638"/>
                    </a:lnTo>
                    <a:lnTo>
                      <a:pt x="4581" y="2512"/>
                    </a:lnTo>
                    <a:cubicBezTo>
                      <a:pt x="4497" y="2533"/>
                      <a:pt x="4413" y="2543"/>
                      <a:pt x="4319" y="2564"/>
                    </a:cubicBezTo>
                    <a:cubicBezTo>
                      <a:pt x="4130" y="2617"/>
                      <a:pt x="3962" y="2648"/>
                      <a:pt x="3804" y="2659"/>
                    </a:cubicBezTo>
                    <a:cubicBezTo>
                      <a:pt x="3753" y="2664"/>
                      <a:pt x="3702" y="2667"/>
                      <a:pt x="3654" y="2667"/>
                    </a:cubicBezTo>
                    <a:cubicBezTo>
                      <a:pt x="3513" y="2667"/>
                      <a:pt x="3382" y="2645"/>
                      <a:pt x="3258" y="2606"/>
                    </a:cubicBezTo>
                    <a:cubicBezTo>
                      <a:pt x="3152" y="2575"/>
                      <a:pt x="3058" y="2533"/>
                      <a:pt x="2963" y="2480"/>
                    </a:cubicBezTo>
                    <a:cubicBezTo>
                      <a:pt x="2396" y="2154"/>
                      <a:pt x="2522" y="1786"/>
                      <a:pt x="3079" y="1471"/>
                    </a:cubicBezTo>
                    <a:lnTo>
                      <a:pt x="3131" y="1440"/>
                    </a:lnTo>
                    <a:lnTo>
                      <a:pt x="2627" y="1062"/>
                    </a:lnTo>
                    <a:lnTo>
                      <a:pt x="2932" y="883"/>
                    </a:lnTo>
                    <a:lnTo>
                      <a:pt x="3458" y="1272"/>
                    </a:lnTo>
                    <a:cubicBezTo>
                      <a:pt x="3773" y="1125"/>
                      <a:pt x="4077" y="1009"/>
                      <a:pt x="4088" y="1009"/>
                    </a:cubicBezTo>
                    <a:lnTo>
                      <a:pt x="4487" y="1293"/>
                    </a:lnTo>
                    <a:cubicBezTo>
                      <a:pt x="4466" y="1293"/>
                      <a:pt x="4151" y="1450"/>
                      <a:pt x="3878" y="1587"/>
                    </a:cubicBezTo>
                    <a:lnTo>
                      <a:pt x="4466" y="2017"/>
                    </a:lnTo>
                    <a:cubicBezTo>
                      <a:pt x="4697" y="1944"/>
                      <a:pt x="4897" y="1902"/>
                      <a:pt x="5076" y="1870"/>
                    </a:cubicBezTo>
                    <a:lnTo>
                      <a:pt x="5076" y="1723"/>
                    </a:lnTo>
                    <a:cubicBezTo>
                      <a:pt x="5076" y="1219"/>
                      <a:pt x="4707" y="588"/>
                      <a:pt x="4266" y="326"/>
                    </a:cubicBezTo>
                    <a:lnTo>
                      <a:pt x="37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Google Shape;911;p53">
                <a:extLst>
                  <a:ext uri="{FF2B5EF4-FFF2-40B4-BE49-F238E27FC236}">
                    <a16:creationId xmlns:a16="http://schemas.microsoft.com/office/drawing/2014/main" id="{784E45DB-DA27-47B5-B725-1BBC8DB2ACB3}"/>
                  </a:ext>
                </a:extLst>
              </p:cNvPr>
              <p:cNvSpPr/>
              <p:nvPr/>
            </p:nvSpPr>
            <p:spPr>
              <a:xfrm>
                <a:off x="2270884" y="1864193"/>
                <a:ext cx="664228" cy="538423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12052" extrusionOk="0">
                    <a:moveTo>
                      <a:pt x="11011" y="0"/>
                    </a:moveTo>
                    <a:lnTo>
                      <a:pt x="231" y="6220"/>
                    </a:lnTo>
                    <a:cubicBezTo>
                      <a:pt x="158" y="6262"/>
                      <a:pt x="105" y="6315"/>
                      <a:pt x="63" y="6367"/>
                    </a:cubicBezTo>
                    <a:cubicBezTo>
                      <a:pt x="21" y="6409"/>
                      <a:pt x="0" y="6472"/>
                      <a:pt x="0" y="6514"/>
                    </a:cubicBezTo>
                    <a:lnTo>
                      <a:pt x="0" y="6525"/>
                    </a:lnTo>
                    <a:cubicBezTo>
                      <a:pt x="0" y="6567"/>
                      <a:pt x="11" y="6619"/>
                      <a:pt x="42" y="6661"/>
                    </a:cubicBezTo>
                    <a:cubicBezTo>
                      <a:pt x="74" y="6724"/>
                      <a:pt x="137" y="6777"/>
                      <a:pt x="221" y="6829"/>
                    </a:cubicBezTo>
                    <a:lnTo>
                      <a:pt x="8942" y="11894"/>
                    </a:lnTo>
                    <a:cubicBezTo>
                      <a:pt x="9120" y="11999"/>
                      <a:pt x="9365" y="12051"/>
                      <a:pt x="9609" y="12051"/>
                    </a:cubicBezTo>
                    <a:cubicBezTo>
                      <a:pt x="9853" y="12051"/>
                      <a:pt x="10097" y="11999"/>
                      <a:pt x="10276" y="11894"/>
                    </a:cubicBezTo>
                    <a:lnTo>
                      <a:pt x="14868" y="9246"/>
                    </a:lnTo>
                    <a:lnTo>
                      <a:pt x="14868" y="8038"/>
                    </a:lnTo>
                    <a:lnTo>
                      <a:pt x="11221" y="10150"/>
                    </a:lnTo>
                    <a:cubicBezTo>
                      <a:pt x="11153" y="10190"/>
                      <a:pt x="11076" y="10208"/>
                      <a:pt x="10997" y="10208"/>
                    </a:cubicBezTo>
                    <a:cubicBezTo>
                      <a:pt x="10931" y="10208"/>
                      <a:pt x="10864" y="10195"/>
                      <a:pt x="10801" y="10171"/>
                    </a:cubicBezTo>
                    <a:cubicBezTo>
                      <a:pt x="10454" y="10019"/>
                      <a:pt x="10039" y="9942"/>
                      <a:pt x="9623" y="9942"/>
                    </a:cubicBezTo>
                    <a:cubicBezTo>
                      <a:pt x="9207" y="9942"/>
                      <a:pt x="8789" y="10019"/>
                      <a:pt x="8438" y="10171"/>
                    </a:cubicBezTo>
                    <a:cubicBezTo>
                      <a:pt x="8353" y="10206"/>
                      <a:pt x="8290" y="10221"/>
                      <a:pt x="8234" y="10221"/>
                    </a:cubicBezTo>
                    <a:cubicBezTo>
                      <a:pt x="8158" y="10221"/>
                      <a:pt x="8096" y="10192"/>
                      <a:pt x="8017" y="10150"/>
                    </a:cubicBezTo>
                    <a:lnTo>
                      <a:pt x="3383" y="7450"/>
                    </a:lnTo>
                    <a:cubicBezTo>
                      <a:pt x="3247" y="7376"/>
                      <a:pt x="3205" y="7324"/>
                      <a:pt x="3341" y="7208"/>
                    </a:cubicBezTo>
                    <a:cubicBezTo>
                      <a:pt x="3773" y="6882"/>
                      <a:pt x="3857" y="6441"/>
                      <a:pt x="3573" y="6063"/>
                    </a:cubicBezTo>
                    <a:cubicBezTo>
                      <a:pt x="3541" y="6021"/>
                      <a:pt x="3499" y="5979"/>
                      <a:pt x="3457" y="5937"/>
                    </a:cubicBezTo>
                    <a:cubicBezTo>
                      <a:pt x="3425" y="5905"/>
                      <a:pt x="3383" y="5874"/>
                      <a:pt x="3341" y="5842"/>
                    </a:cubicBezTo>
                    <a:cubicBezTo>
                      <a:pt x="3331" y="5832"/>
                      <a:pt x="3331" y="5821"/>
                      <a:pt x="3320" y="5811"/>
                    </a:cubicBezTo>
                    <a:cubicBezTo>
                      <a:pt x="3257" y="5737"/>
                      <a:pt x="3278" y="5664"/>
                      <a:pt x="3383" y="5601"/>
                    </a:cubicBezTo>
                    <a:lnTo>
                      <a:pt x="12052" y="599"/>
                    </a:lnTo>
                    <a:lnTo>
                      <a:pt x="11011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Google Shape;912;p53">
                <a:extLst>
                  <a:ext uri="{FF2B5EF4-FFF2-40B4-BE49-F238E27FC236}">
                    <a16:creationId xmlns:a16="http://schemas.microsoft.com/office/drawing/2014/main" id="{43DFA838-AE50-4BA0-BD1E-C26A7908A09B}"/>
                  </a:ext>
                </a:extLst>
              </p:cNvPr>
              <p:cNvSpPr/>
              <p:nvPr/>
            </p:nvSpPr>
            <p:spPr>
              <a:xfrm>
                <a:off x="2257749" y="1856643"/>
                <a:ext cx="677362" cy="658152"/>
              </a:xfrm>
              <a:custGeom>
                <a:avLst/>
                <a:gdLst/>
                <a:ahLst/>
                <a:cxnLst/>
                <a:rect l="l" t="t" r="r" b="b"/>
                <a:pathLst>
                  <a:path w="15162" h="14732" extrusionOk="0">
                    <a:moveTo>
                      <a:pt x="11011" y="1"/>
                    </a:moveTo>
                    <a:lnTo>
                      <a:pt x="378" y="6137"/>
                    </a:lnTo>
                    <a:cubicBezTo>
                      <a:pt x="126" y="6284"/>
                      <a:pt x="0" y="6473"/>
                      <a:pt x="0" y="6694"/>
                    </a:cubicBezTo>
                    <a:lnTo>
                      <a:pt x="0" y="6704"/>
                    </a:lnTo>
                    <a:lnTo>
                      <a:pt x="0" y="8806"/>
                    </a:lnTo>
                    <a:lnTo>
                      <a:pt x="0" y="8922"/>
                    </a:lnTo>
                    <a:cubicBezTo>
                      <a:pt x="0" y="9132"/>
                      <a:pt x="137" y="9331"/>
                      <a:pt x="378" y="9468"/>
                    </a:cubicBezTo>
                    <a:lnTo>
                      <a:pt x="9099" y="14542"/>
                    </a:lnTo>
                    <a:cubicBezTo>
                      <a:pt x="9320" y="14668"/>
                      <a:pt x="9614" y="14731"/>
                      <a:pt x="9908" y="14731"/>
                    </a:cubicBezTo>
                    <a:cubicBezTo>
                      <a:pt x="10202" y="14731"/>
                      <a:pt x="10497" y="14668"/>
                      <a:pt x="10728" y="14542"/>
                    </a:cubicBezTo>
                    <a:lnTo>
                      <a:pt x="15162" y="11979"/>
                    </a:lnTo>
                    <a:lnTo>
                      <a:pt x="15162" y="11801"/>
                    </a:lnTo>
                    <a:lnTo>
                      <a:pt x="15162" y="11632"/>
                    </a:lnTo>
                    <a:lnTo>
                      <a:pt x="10581" y="14280"/>
                    </a:lnTo>
                    <a:cubicBezTo>
                      <a:pt x="10397" y="14385"/>
                      <a:pt x="10152" y="14438"/>
                      <a:pt x="9909" y="14438"/>
                    </a:cubicBezTo>
                    <a:cubicBezTo>
                      <a:pt x="9666" y="14438"/>
                      <a:pt x="9425" y="14385"/>
                      <a:pt x="9246" y="14280"/>
                    </a:cubicBezTo>
                    <a:lnTo>
                      <a:pt x="525" y="9216"/>
                    </a:lnTo>
                    <a:cubicBezTo>
                      <a:pt x="378" y="9132"/>
                      <a:pt x="294" y="9027"/>
                      <a:pt x="294" y="8922"/>
                    </a:cubicBezTo>
                    <a:lnTo>
                      <a:pt x="294" y="8806"/>
                    </a:lnTo>
                    <a:lnTo>
                      <a:pt x="294" y="7199"/>
                    </a:lnTo>
                    <a:cubicBezTo>
                      <a:pt x="315" y="7220"/>
                      <a:pt x="347" y="7230"/>
                      <a:pt x="368" y="7251"/>
                    </a:cubicBezTo>
                    <a:lnTo>
                      <a:pt x="9089" y="12315"/>
                    </a:lnTo>
                    <a:cubicBezTo>
                      <a:pt x="9309" y="12452"/>
                      <a:pt x="9603" y="12515"/>
                      <a:pt x="9897" y="12515"/>
                    </a:cubicBezTo>
                    <a:cubicBezTo>
                      <a:pt x="10202" y="12515"/>
                      <a:pt x="10497" y="12452"/>
                      <a:pt x="10717" y="12315"/>
                    </a:cubicBezTo>
                    <a:lnTo>
                      <a:pt x="15162" y="9751"/>
                    </a:lnTo>
                    <a:lnTo>
                      <a:pt x="15162" y="9583"/>
                    </a:lnTo>
                    <a:lnTo>
                      <a:pt x="15162" y="9415"/>
                    </a:lnTo>
                    <a:lnTo>
                      <a:pt x="10570" y="12063"/>
                    </a:lnTo>
                    <a:cubicBezTo>
                      <a:pt x="10391" y="12168"/>
                      <a:pt x="10147" y="12220"/>
                      <a:pt x="9903" y="12220"/>
                    </a:cubicBezTo>
                    <a:cubicBezTo>
                      <a:pt x="9659" y="12220"/>
                      <a:pt x="9414" y="12168"/>
                      <a:pt x="9236" y="12063"/>
                    </a:cubicBezTo>
                    <a:lnTo>
                      <a:pt x="515" y="6998"/>
                    </a:lnTo>
                    <a:cubicBezTo>
                      <a:pt x="431" y="6946"/>
                      <a:pt x="368" y="6893"/>
                      <a:pt x="336" y="6830"/>
                    </a:cubicBezTo>
                    <a:cubicBezTo>
                      <a:pt x="305" y="6788"/>
                      <a:pt x="294" y="6736"/>
                      <a:pt x="294" y="6694"/>
                    </a:cubicBezTo>
                    <a:lnTo>
                      <a:pt x="294" y="6683"/>
                    </a:lnTo>
                    <a:cubicBezTo>
                      <a:pt x="294" y="6641"/>
                      <a:pt x="315" y="6578"/>
                      <a:pt x="357" y="6536"/>
                    </a:cubicBezTo>
                    <a:cubicBezTo>
                      <a:pt x="399" y="6484"/>
                      <a:pt x="452" y="6431"/>
                      <a:pt x="525" y="6389"/>
                    </a:cubicBezTo>
                    <a:lnTo>
                      <a:pt x="11305" y="169"/>
                    </a:lnTo>
                    <a:lnTo>
                      <a:pt x="11158" y="85"/>
                    </a:lnTo>
                    <a:lnTo>
                      <a:pt x="11011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Google Shape;913;p53">
                <a:extLst>
                  <a:ext uri="{FF2B5EF4-FFF2-40B4-BE49-F238E27FC236}">
                    <a16:creationId xmlns:a16="http://schemas.microsoft.com/office/drawing/2014/main" id="{FF810FB5-74E7-43C0-8C78-9CB8A5D61524}"/>
                  </a:ext>
                </a:extLst>
              </p:cNvPr>
              <p:cNvSpPr/>
              <p:nvPr/>
            </p:nvSpPr>
            <p:spPr>
              <a:xfrm>
                <a:off x="2414070" y="1890954"/>
                <a:ext cx="521045" cy="429863"/>
              </a:xfrm>
              <a:custGeom>
                <a:avLst/>
                <a:gdLst/>
                <a:ahLst/>
                <a:cxnLst/>
                <a:rect l="l" t="t" r="r" b="b"/>
                <a:pathLst>
                  <a:path w="11663" h="9622" extrusionOk="0">
                    <a:moveTo>
                      <a:pt x="5111" y="5803"/>
                    </a:moveTo>
                    <a:cubicBezTo>
                      <a:pt x="5506" y="5803"/>
                      <a:pt x="5900" y="5889"/>
                      <a:pt x="6199" y="6062"/>
                    </a:cubicBezTo>
                    <a:cubicBezTo>
                      <a:pt x="6798" y="6410"/>
                      <a:pt x="6788" y="6977"/>
                      <a:pt x="6188" y="7323"/>
                    </a:cubicBezTo>
                    <a:cubicBezTo>
                      <a:pt x="5889" y="7497"/>
                      <a:pt x="5495" y="7584"/>
                      <a:pt x="5101" y="7584"/>
                    </a:cubicBezTo>
                    <a:cubicBezTo>
                      <a:pt x="4707" y="7584"/>
                      <a:pt x="4313" y="7497"/>
                      <a:pt x="4014" y="7323"/>
                    </a:cubicBezTo>
                    <a:cubicBezTo>
                      <a:pt x="3414" y="6977"/>
                      <a:pt x="3414" y="6410"/>
                      <a:pt x="4024" y="6062"/>
                    </a:cubicBezTo>
                    <a:cubicBezTo>
                      <a:pt x="4323" y="5889"/>
                      <a:pt x="4717" y="5803"/>
                      <a:pt x="5111" y="5803"/>
                    </a:cubicBezTo>
                    <a:close/>
                    <a:moveTo>
                      <a:pt x="8847" y="0"/>
                    </a:moveTo>
                    <a:lnTo>
                      <a:pt x="178" y="5002"/>
                    </a:lnTo>
                    <a:cubicBezTo>
                      <a:pt x="73" y="5065"/>
                      <a:pt x="52" y="5138"/>
                      <a:pt x="115" y="5212"/>
                    </a:cubicBezTo>
                    <a:cubicBezTo>
                      <a:pt x="126" y="5222"/>
                      <a:pt x="126" y="5233"/>
                      <a:pt x="136" y="5243"/>
                    </a:cubicBezTo>
                    <a:cubicBezTo>
                      <a:pt x="178" y="5275"/>
                      <a:pt x="220" y="5306"/>
                      <a:pt x="252" y="5338"/>
                    </a:cubicBezTo>
                    <a:cubicBezTo>
                      <a:pt x="294" y="5380"/>
                      <a:pt x="336" y="5422"/>
                      <a:pt x="368" y="5464"/>
                    </a:cubicBezTo>
                    <a:cubicBezTo>
                      <a:pt x="652" y="5842"/>
                      <a:pt x="568" y="6283"/>
                      <a:pt x="136" y="6609"/>
                    </a:cubicBezTo>
                    <a:cubicBezTo>
                      <a:pt x="0" y="6725"/>
                      <a:pt x="42" y="6777"/>
                      <a:pt x="178" y="6851"/>
                    </a:cubicBezTo>
                    <a:lnTo>
                      <a:pt x="4812" y="9551"/>
                    </a:lnTo>
                    <a:cubicBezTo>
                      <a:pt x="4891" y="9593"/>
                      <a:pt x="4953" y="9622"/>
                      <a:pt x="5029" y="9622"/>
                    </a:cubicBezTo>
                    <a:cubicBezTo>
                      <a:pt x="5085" y="9622"/>
                      <a:pt x="5148" y="9607"/>
                      <a:pt x="5233" y="9572"/>
                    </a:cubicBezTo>
                    <a:cubicBezTo>
                      <a:pt x="5584" y="9420"/>
                      <a:pt x="6002" y="9343"/>
                      <a:pt x="6418" y="9343"/>
                    </a:cubicBezTo>
                    <a:cubicBezTo>
                      <a:pt x="6834" y="9343"/>
                      <a:pt x="7249" y="9420"/>
                      <a:pt x="7596" y="9572"/>
                    </a:cubicBezTo>
                    <a:cubicBezTo>
                      <a:pt x="7659" y="9596"/>
                      <a:pt x="7726" y="9609"/>
                      <a:pt x="7792" y="9609"/>
                    </a:cubicBezTo>
                    <a:cubicBezTo>
                      <a:pt x="7871" y="9609"/>
                      <a:pt x="7948" y="9591"/>
                      <a:pt x="8016" y="9551"/>
                    </a:cubicBezTo>
                    <a:lnTo>
                      <a:pt x="11663" y="7439"/>
                    </a:lnTo>
                    <a:lnTo>
                      <a:pt x="11663" y="5674"/>
                    </a:lnTo>
                    <a:cubicBezTo>
                      <a:pt x="11464" y="5690"/>
                      <a:pt x="11264" y="5699"/>
                      <a:pt x="11064" y="5699"/>
                    </a:cubicBezTo>
                    <a:cubicBezTo>
                      <a:pt x="9983" y="5699"/>
                      <a:pt x="8904" y="5459"/>
                      <a:pt x="8079" y="4981"/>
                    </a:cubicBezTo>
                    <a:cubicBezTo>
                      <a:pt x="7691" y="4760"/>
                      <a:pt x="7407" y="4497"/>
                      <a:pt x="7197" y="4224"/>
                    </a:cubicBezTo>
                    <a:lnTo>
                      <a:pt x="7103" y="4098"/>
                    </a:lnTo>
                    <a:cubicBezTo>
                      <a:pt x="7082" y="4045"/>
                      <a:pt x="7050" y="4003"/>
                      <a:pt x="7029" y="3961"/>
                    </a:cubicBezTo>
                    <a:cubicBezTo>
                      <a:pt x="6587" y="3120"/>
                      <a:pt x="6945" y="2175"/>
                      <a:pt x="8100" y="1513"/>
                    </a:cubicBezTo>
                    <a:cubicBezTo>
                      <a:pt x="8721" y="1145"/>
                      <a:pt x="9487" y="925"/>
                      <a:pt x="10297" y="830"/>
                    </a:cubicBez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Google Shape;914;p53">
                <a:extLst>
                  <a:ext uri="{FF2B5EF4-FFF2-40B4-BE49-F238E27FC236}">
                    <a16:creationId xmlns:a16="http://schemas.microsoft.com/office/drawing/2014/main" id="{5220A69B-E101-4400-B0C5-7F1E7ABF3CCA}"/>
                  </a:ext>
                </a:extLst>
              </p:cNvPr>
              <p:cNvSpPr/>
              <p:nvPr/>
            </p:nvSpPr>
            <p:spPr>
              <a:xfrm>
                <a:off x="2566594" y="215016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0" y="608"/>
                      <a:pt x="0" y="1175"/>
                      <a:pt x="600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1"/>
                    </a:cubicBezTo>
                    <a:cubicBezTo>
                      <a:pt x="3374" y="1175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Google Shape;915;p53">
                <a:extLst>
                  <a:ext uri="{FF2B5EF4-FFF2-40B4-BE49-F238E27FC236}">
                    <a16:creationId xmlns:a16="http://schemas.microsoft.com/office/drawing/2014/main" id="{FE19FDFB-878B-4C99-98A4-B8B2914D348F}"/>
                  </a:ext>
                </a:extLst>
              </p:cNvPr>
              <p:cNvSpPr/>
              <p:nvPr/>
            </p:nvSpPr>
            <p:spPr>
              <a:xfrm>
                <a:off x="2935082" y="2056612"/>
                <a:ext cx="5182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48" extrusionOk="0">
                    <a:moveTo>
                      <a:pt x="1" y="1"/>
                    </a:moveTo>
                    <a:lnTo>
                      <a:pt x="1" y="148"/>
                    </a:lnTo>
                    <a:cubicBezTo>
                      <a:pt x="43" y="127"/>
                      <a:pt x="74" y="106"/>
                      <a:pt x="116" y="8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Google Shape;916;p53">
                <a:extLst>
                  <a:ext uri="{FF2B5EF4-FFF2-40B4-BE49-F238E27FC236}">
                    <a16:creationId xmlns:a16="http://schemas.microsoft.com/office/drawing/2014/main" id="{E2224D00-5350-4172-9606-5103158BF16D}"/>
                  </a:ext>
                </a:extLst>
              </p:cNvPr>
              <p:cNvSpPr/>
              <p:nvPr/>
            </p:nvSpPr>
            <p:spPr>
              <a:xfrm>
                <a:off x="2815395" y="1967439"/>
                <a:ext cx="124420" cy="89216"/>
              </a:xfrm>
              <a:custGeom>
                <a:avLst/>
                <a:gdLst/>
                <a:ahLst/>
                <a:cxnLst/>
                <a:rect l="l" t="t" r="r" b="b"/>
                <a:pathLst>
                  <a:path w="2785" h="1997" extrusionOk="0">
                    <a:moveTo>
                      <a:pt x="1167" y="873"/>
                    </a:moveTo>
                    <a:lnTo>
                      <a:pt x="1671" y="1251"/>
                    </a:lnTo>
                    <a:cubicBezTo>
                      <a:pt x="1508" y="1293"/>
                      <a:pt x="1392" y="1314"/>
                      <a:pt x="1302" y="1314"/>
                    </a:cubicBezTo>
                    <a:cubicBezTo>
                      <a:pt x="1211" y="1314"/>
                      <a:pt x="1146" y="1293"/>
                      <a:pt x="1083" y="1251"/>
                    </a:cubicBezTo>
                    <a:cubicBezTo>
                      <a:pt x="915" y="1156"/>
                      <a:pt x="925" y="1030"/>
                      <a:pt x="1167" y="873"/>
                    </a:cubicBezTo>
                    <a:close/>
                    <a:moveTo>
                      <a:pt x="536" y="1"/>
                    </a:moveTo>
                    <a:lnTo>
                      <a:pt x="231" y="180"/>
                    </a:lnTo>
                    <a:lnTo>
                      <a:pt x="735" y="558"/>
                    </a:lnTo>
                    <a:lnTo>
                      <a:pt x="683" y="589"/>
                    </a:lnTo>
                    <a:cubicBezTo>
                      <a:pt x="126" y="904"/>
                      <a:pt x="0" y="1272"/>
                      <a:pt x="567" y="1598"/>
                    </a:cubicBezTo>
                    <a:cubicBezTo>
                      <a:pt x="662" y="1651"/>
                      <a:pt x="756" y="1693"/>
                      <a:pt x="862" y="1724"/>
                    </a:cubicBezTo>
                    <a:cubicBezTo>
                      <a:pt x="986" y="1763"/>
                      <a:pt x="1117" y="1785"/>
                      <a:pt x="1258" y="1785"/>
                    </a:cubicBezTo>
                    <a:cubicBezTo>
                      <a:pt x="1306" y="1785"/>
                      <a:pt x="1357" y="1782"/>
                      <a:pt x="1408" y="1777"/>
                    </a:cubicBezTo>
                    <a:cubicBezTo>
                      <a:pt x="1566" y="1766"/>
                      <a:pt x="1734" y="1735"/>
                      <a:pt x="1923" y="1682"/>
                    </a:cubicBezTo>
                    <a:cubicBezTo>
                      <a:pt x="2017" y="1661"/>
                      <a:pt x="2101" y="1651"/>
                      <a:pt x="2185" y="1630"/>
                    </a:cubicBezTo>
                    <a:lnTo>
                      <a:pt x="2343" y="1756"/>
                    </a:lnTo>
                    <a:lnTo>
                      <a:pt x="2680" y="1997"/>
                    </a:lnTo>
                    <a:lnTo>
                      <a:pt x="2680" y="1693"/>
                    </a:lnTo>
                    <a:cubicBezTo>
                      <a:pt x="2711" y="1682"/>
                      <a:pt x="2753" y="1672"/>
                      <a:pt x="2785" y="1672"/>
                    </a:cubicBezTo>
                    <a:lnTo>
                      <a:pt x="2680" y="1588"/>
                    </a:lnTo>
                    <a:lnTo>
                      <a:pt x="2680" y="1546"/>
                    </a:lnTo>
                    <a:lnTo>
                      <a:pt x="2680" y="1461"/>
                    </a:lnTo>
                    <a:lnTo>
                      <a:pt x="2680" y="1387"/>
                    </a:lnTo>
                    <a:lnTo>
                      <a:pt x="2680" y="988"/>
                    </a:lnTo>
                    <a:cubicBezTo>
                      <a:pt x="2501" y="1020"/>
                      <a:pt x="2301" y="1062"/>
                      <a:pt x="2070" y="1135"/>
                    </a:cubicBezTo>
                    <a:lnTo>
                      <a:pt x="1482" y="705"/>
                    </a:lnTo>
                    <a:cubicBezTo>
                      <a:pt x="1755" y="568"/>
                      <a:pt x="2070" y="411"/>
                      <a:pt x="2091" y="411"/>
                    </a:cubicBezTo>
                    <a:lnTo>
                      <a:pt x="1692" y="127"/>
                    </a:lnTo>
                    <a:cubicBezTo>
                      <a:pt x="168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Google Shape;917;p53">
                <a:extLst>
                  <a:ext uri="{FF2B5EF4-FFF2-40B4-BE49-F238E27FC236}">
                    <a16:creationId xmlns:a16="http://schemas.microsoft.com/office/drawing/2014/main" id="{571529EF-4CD5-4AE1-834F-9EF99BD29698}"/>
                  </a:ext>
                </a:extLst>
              </p:cNvPr>
              <p:cNvSpPr/>
              <p:nvPr/>
            </p:nvSpPr>
            <p:spPr>
              <a:xfrm>
                <a:off x="2910197" y="2063180"/>
                <a:ext cx="24929" cy="2403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38" extrusionOk="0">
                    <a:moveTo>
                      <a:pt x="558" y="1"/>
                    </a:moveTo>
                    <a:cubicBezTo>
                      <a:pt x="295" y="127"/>
                      <a:pt x="21" y="243"/>
                      <a:pt x="0" y="253"/>
                    </a:cubicBezTo>
                    <a:lnTo>
                      <a:pt x="379" y="537"/>
                    </a:lnTo>
                    <a:cubicBezTo>
                      <a:pt x="390" y="537"/>
                      <a:pt x="463" y="505"/>
                      <a:pt x="558" y="474"/>
                    </a:cubicBezTo>
                    <a:lnTo>
                      <a:pt x="558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Google Shape;918;p53">
                <a:extLst>
                  <a:ext uri="{FF2B5EF4-FFF2-40B4-BE49-F238E27FC236}">
                    <a16:creationId xmlns:a16="http://schemas.microsoft.com/office/drawing/2014/main" id="{0EA02DE6-6A53-4684-AFD5-07A1299FC64F}"/>
                  </a:ext>
                </a:extLst>
              </p:cNvPr>
              <p:cNvSpPr/>
              <p:nvPr/>
            </p:nvSpPr>
            <p:spPr>
              <a:xfrm>
                <a:off x="2206595" y="2065547"/>
                <a:ext cx="728515" cy="323492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7241" extrusionOk="0">
                    <a:moveTo>
                      <a:pt x="0" y="1"/>
                    </a:moveTo>
                    <a:cubicBezTo>
                      <a:pt x="0" y="568"/>
                      <a:pt x="10" y="1146"/>
                      <a:pt x="10" y="1713"/>
                    </a:cubicBezTo>
                    <a:cubicBezTo>
                      <a:pt x="10" y="1818"/>
                      <a:pt x="94" y="1923"/>
                      <a:pt x="241" y="2018"/>
                    </a:cubicBezTo>
                    <a:lnTo>
                      <a:pt x="8952" y="7082"/>
                    </a:lnTo>
                    <a:cubicBezTo>
                      <a:pt x="9136" y="7188"/>
                      <a:pt x="9380" y="7240"/>
                      <a:pt x="9623" y="7240"/>
                    </a:cubicBezTo>
                    <a:cubicBezTo>
                      <a:pt x="9866" y="7240"/>
                      <a:pt x="10107" y="7188"/>
                      <a:pt x="10286" y="7082"/>
                    </a:cubicBezTo>
                    <a:lnTo>
                      <a:pt x="16307" y="3604"/>
                    </a:lnTo>
                    <a:lnTo>
                      <a:pt x="16307" y="1724"/>
                    </a:lnTo>
                    <a:lnTo>
                      <a:pt x="10433" y="5117"/>
                    </a:lnTo>
                    <a:cubicBezTo>
                      <a:pt x="10202" y="5243"/>
                      <a:pt x="9908" y="5306"/>
                      <a:pt x="9613" y="5306"/>
                    </a:cubicBezTo>
                    <a:cubicBezTo>
                      <a:pt x="9319" y="5306"/>
                      <a:pt x="9025" y="5243"/>
                      <a:pt x="8805" y="5117"/>
                    </a:cubicBezTo>
                    <a:lnTo>
                      <a:pt x="84" y="43"/>
                    </a:lnTo>
                    <a:cubicBezTo>
                      <a:pt x="52" y="32"/>
                      <a:pt x="31" y="11"/>
                      <a:pt x="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Google Shape;919;p53">
                <a:extLst>
                  <a:ext uri="{FF2B5EF4-FFF2-40B4-BE49-F238E27FC236}">
                    <a16:creationId xmlns:a16="http://schemas.microsoft.com/office/drawing/2014/main" id="{7BB37010-AE2A-46E3-AD8F-3928026345FB}"/>
                  </a:ext>
                </a:extLst>
              </p:cNvPr>
              <p:cNvSpPr/>
              <p:nvPr/>
            </p:nvSpPr>
            <p:spPr>
              <a:xfrm>
                <a:off x="2791895" y="1893769"/>
                <a:ext cx="34355" cy="19344"/>
              </a:xfrm>
              <a:custGeom>
                <a:avLst/>
                <a:gdLst/>
                <a:ahLst/>
                <a:cxnLst/>
                <a:rect l="l" t="t" r="r" b="b"/>
                <a:pathLst>
                  <a:path w="769" h="433" extrusionOk="0">
                    <a:moveTo>
                      <a:pt x="253" y="0"/>
                    </a:moveTo>
                    <a:cubicBezTo>
                      <a:pt x="22" y="148"/>
                      <a:pt x="1" y="284"/>
                      <a:pt x="169" y="379"/>
                    </a:cubicBezTo>
                    <a:cubicBezTo>
                      <a:pt x="235" y="414"/>
                      <a:pt x="298" y="432"/>
                      <a:pt x="384" y="432"/>
                    </a:cubicBezTo>
                    <a:cubicBezTo>
                      <a:pt x="476" y="432"/>
                      <a:pt x="594" y="411"/>
                      <a:pt x="768" y="36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Google Shape;920;p53">
                <a:extLst>
                  <a:ext uri="{FF2B5EF4-FFF2-40B4-BE49-F238E27FC236}">
                    <a16:creationId xmlns:a16="http://schemas.microsoft.com/office/drawing/2014/main" id="{B453D917-9488-4BB3-A45D-1CB8004BE374}"/>
                  </a:ext>
                </a:extLst>
              </p:cNvPr>
              <p:cNvSpPr/>
              <p:nvPr/>
            </p:nvSpPr>
            <p:spPr>
              <a:xfrm>
                <a:off x="2206595" y="1789093"/>
                <a:ext cx="728515" cy="500405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11201" extrusionOk="0">
                    <a:moveTo>
                      <a:pt x="9550" y="0"/>
                    </a:moveTo>
                    <a:lnTo>
                      <a:pt x="241" y="5379"/>
                    </a:lnTo>
                    <a:cubicBezTo>
                      <a:pt x="168" y="5422"/>
                      <a:pt x="105" y="5464"/>
                      <a:pt x="63" y="5516"/>
                    </a:cubicBezTo>
                    <a:cubicBezTo>
                      <a:pt x="31" y="5569"/>
                      <a:pt x="0" y="5622"/>
                      <a:pt x="0" y="5674"/>
                    </a:cubicBezTo>
                    <a:lnTo>
                      <a:pt x="0" y="5685"/>
                    </a:lnTo>
                    <a:cubicBezTo>
                      <a:pt x="0" y="5727"/>
                      <a:pt x="21" y="5769"/>
                      <a:pt x="42" y="5811"/>
                    </a:cubicBezTo>
                    <a:cubicBezTo>
                      <a:pt x="84" y="5874"/>
                      <a:pt x="147" y="5937"/>
                      <a:pt x="231" y="5979"/>
                    </a:cubicBezTo>
                    <a:lnTo>
                      <a:pt x="8952" y="11043"/>
                    </a:lnTo>
                    <a:cubicBezTo>
                      <a:pt x="9131" y="11148"/>
                      <a:pt x="9372" y="11201"/>
                      <a:pt x="9615" y="11201"/>
                    </a:cubicBezTo>
                    <a:cubicBezTo>
                      <a:pt x="9858" y="11201"/>
                      <a:pt x="10102" y="11148"/>
                      <a:pt x="10286" y="11043"/>
                    </a:cubicBezTo>
                    <a:lnTo>
                      <a:pt x="16307" y="7565"/>
                    </a:lnTo>
                    <a:lnTo>
                      <a:pt x="16307" y="6367"/>
                    </a:lnTo>
                    <a:lnTo>
                      <a:pt x="11221" y="9309"/>
                    </a:lnTo>
                    <a:cubicBezTo>
                      <a:pt x="11155" y="9345"/>
                      <a:pt x="11076" y="9364"/>
                      <a:pt x="10995" y="9364"/>
                    </a:cubicBezTo>
                    <a:cubicBezTo>
                      <a:pt x="10933" y="9364"/>
                      <a:pt x="10870" y="9353"/>
                      <a:pt x="10811" y="9330"/>
                    </a:cubicBezTo>
                    <a:cubicBezTo>
                      <a:pt x="10464" y="9172"/>
                      <a:pt x="10047" y="9094"/>
                      <a:pt x="9628" y="9094"/>
                    </a:cubicBezTo>
                    <a:cubicBezTo>
                      <a:pt x="9209" y="9094"/>
                      <a:pt x="8789" y="9172"/>
                      <a:pt x="8437" y="9330"/>
                    </a:cubicBezTo>
                    <a:cubicBezTo>
                      <a:pt x="8357" y="9361"/>
                      <a:pt x="8297" y="9375"/>
                      <a:pt x="8243" y="9375"/>
                    </a:cubicBezTo>
                    <a:cubicBezTo>
                      <a:pt x="8168" y="9375"/>
                      <a:pt x="8106" y="9348"/>
                      <a:pt x="8027" y="9299"/>
                    </a:cubicBezTo>
                    <a:lnTo>
                      <a:pt x="3393" y="6609"/>
                    </a:lnTo>
                    <a:cubicBezTo>
                      <a:pt x="3246" y="6525"/>
                      <a:pt x="3215" y="6483"/>
                      <a:pt x="3341" y="6367"/>
                    </a:cubicBezTo>
                    <a:cubicBezTo>
                      <a:pt x="3783" y="6031"/>
                      <a:pt x="3867" y="5590"/>
                      <a:pt x="3583" y="5222"/>
                    </a:cubicBezTo>
                    <a:cubicBezTo>
                      <a:pt x="3551" y="5180"/>
                      <a:pt x="3509" y="5127"/>
                      <a:pt x="3467" y="5085"/>
                    </a:cubicBezTo>
                    <a:cubicBezTo>
                      <a:pt x="3425" y="5054"/>
                      <a:pt x="3393" y="5022"/>
                      <a:pt x="3351" y="4991"/>
                    </a:cubicBezTo>
                    <a:cubicBezTo>
                      <a:pt x="3341" y="4980"/>
                      <a:pt x="3330" y="4970"/>
                      <a:pt x="3320" y="4970"/>
                    </a:cubicBezTo>
                    <a:cubicBezTo>
                      <a:pt x="3267" y="4896"/>
                      <a:pt x="3288" y="4812"/>
                      <a:pt x="3393" y="4749"/>
                    </a:cubicBezTo>
                    <a:lnTo>
                      <a:pt x="10580" y="599"/>
                    </a:lnTo>
                    <a:lnTo>
                      <a:pt x="9550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Google Shape;921;p53">
                <a:extLst>
                  <a:ext uri="{FF2B5EF4-FFF2-40B4-BE49-F238E27FC236}">
                    <a16:creationId xmlns:a16="http://schemas.microsoft.com/office/drawing/2014/main" id="{0A4D6F57-FE90-45F9-9AFE-BF57A813867E}"/>
                  </a:ext>
                </a:extLst>
              </p:cNvPr>
              <p:cNvSpPr/>
              <p:nvPr/>
            </p:nvSpPr>
            <p:spPr>
              <a:xfrm>
                <a:off x="2644509" y="1840247"/>
                <a:ext cx="290611" cy="192147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4301" extrusionOk="0">
                    <a:moveTo>
                      <a:pt x="1724" y="1"/>
                    </a:moveTo>
                    <a:cubicBezTo>
                      <a:pt x="1651" y="32"/>
                      <a:pt x="1577" y="74"/>
                      <a:pt x="1503" y="116"/>
                    </a:cubicBezTo>
                    <a:cubicBezTo>
                      <a:pt x="358" y="778"/>
                      <a:pt x="1" y="1724"/>
                      <a:pt x="432" y="2564"/>
                    </a:cubicBezTo>
                    <a:cubicBezTo>
                      <a:pt x="463" y="2616"/>
                      <a:pt x="484" y="2658"/>
                      <a:pt x="516" y="2700"/>
                    </a:cubicBezTo>
                    <a:cubicBezTo>
                      <a:pt x="547" y="2753"/>
                      <a:pt x="579" y="2795"/>
                      <a:pt x="610" y="2838"/>
                    </a:cubicBezTo>
                    <a:cubicBezTo>
                      <a:pt x="810" y="3111"/>
                      <a:pt x="1104" y="3363"/>
                      <a:pt x="1482" y="3583"/>
                    </a:cubicBezTo>
                    <a:cubicBezTo>
                      <a:pt x="2306" y="4062"/>
                      <a:pt x="3389" y="4300"/>
                      <a:pt x="4474" y="4300"/>
                    </a:cubicBezTo>
                    <a:cubicBezTo>
                      <a:pt x="5174" y="4300"/>
                      <a:pt x="5874" y="4201"/>
                      <a:pt x="6505" y="4003"/>
                    </a:cubicBezTo>
                    <a:lnTo>
                      <a:pt x="6505" y="3688"/>
                    </a:lnTo>
                    <a:cubicBezTo>
                      <a:pt x="6505" y="3436"/>
                      <a:pt x="6410" y="3153"/>
                      <a:pt x="6273" y="2901"/>
                    </a:cubicBezTo>
                    <a:lnTo>
                      <a:pt x="6021" y="3027"/>
                    </a:lnTo>
                    <a:lnTo>
                      <a:pt x="5601" y="2711"/>
                    </a:lnTo>
                    <a:cubicBezTo>
                      <a:pt x="5265" y="2869"/>
                      <a:pt x="4918" y="2995"/>
                      <a:pt x="4897" y="2995"/>
                    </a:cubicBezTo>
                    <a:lnTo>
                      <a:pt x="4518" y="2711"/>
                    </a:lnTo>
                    <a:cubicBezTo>
                      <a:pt x="4539" y="2711"/>
                      <a:pt x="4887" y="2553"/>
                      <a:pt x="5181" y="2406"/>
                    </a:cubicBezTo>
                    <a:lnTo>
                      <a:pt x="4740" y="2070"/>
                    </a:lnTo>
                    <a:lnTo>
                      <a:pt x="4581" y="1955"/>
                    </a:lnTo>
                    <a:cubicBezTo>
                      <a:pt x="4487" y="1965"/>
                      <a:pt x="4403" y="1986"/>
                      <a:pt x="4319" y="1997"/>
                    </a:cubicBezTo>
                    <a:cubicBezTo>
                      <a:pt x="4119" y="2049"/>
                      <a:pt x="3951" y="2081"/>
                      <a:pt x="3804" y="2091"/>
                    </a:cubicBezTo>
                    <a:cubicBezTo>
                      <a:pt x="3737" y="2098"/>
                      <a:pt x="3673" y="2101"/>
                      <a:pt x="3612" y="2101"/>
                    </a:cubicBezTo>
                    <a:cubicBezTo>
                      <a:pt x="3481" y="2101"/>
                      <a:pt x="3362" y="2085"/>
                      <a:pt x="3248" y="2049"/>
                    </a:cubicBezTo>
                    <a:cubicBezTo>
                      <a:pt x="3153" y="2018"/>
                      <a:pt x="3058" y="1976"/>
                      <a:pt x="2963" y="1913"/>
                    </a:cubicBezTo>
                    <a:cubicBezTo>
                      <a:pt x="2386" y="1587"/>
                      <a:pt x="2522" y="1230"/>
                      <a:pt x="3069" y="904"/>
                    </a:cubicBezTo>
                    <a:lnTo>
                      <a:pt x="3132" y="872"/>
                    </a:lnTo>
                    <a:lnTo>
                      <a:pt x="2753" y="599"/>
                    </a:lnTo>
                    <a:lnTo>
                      <a:pt x="1724" y="1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Google Shape;922;p53">
                <a:extLst>
                  <a:ext uri="{FF2B5EF4-FFF2-40B4-BE49-F238E27FC236}">
                    <a16:creationId xmlns:a16="http://schemas.microsoft.com/office/drawing/2014/main" id="{CBE80589-CC5D-49D3-A658-5D6997464CF6}"/>
                  </a:ext>
                </a:extLst>
              </p:cNvPr>
              <p:cNvSpPr/>
              <p:nvPr/>
            </p:nvSpPr>
            <p:spPr>
              <a:xfrm>
                <a:off x="2193460" y="1781543"/>
                <a:ext cx="741650" cy="620580"/>
              </a:xfrm>
              <a:custGeom>
                <a:avLst/>
                <a:gdLst/>
                <a:ahLst/>
                <a:cxnLst/>
                <a:rect l="l" t="t" r="r" b="b"/>
                <a:pathLst>
                  <a:path w="16601" h="13891" extrusionOk="0">
                    <a:moveTo>
                      <a:pt x="9550" y="1"/>
                    </a:moveTo>
                    <a:lnTo>
                      <a:pt x="388" y="5286"/>
                    </a:lnTo>
                    <a:cubicBezTo>
                      <a:pt x="136" y="5433"/>
                      <a:pt x="0" y="5633"/>
                      <a:pt x="0" y="5854"/>
                    </a:cubicBezTo>
                    <a:cubicBezTo>
                      <a:pt x="0" y="6589"/>
                      <a:pt x="10" y="7335"/>
                      <a:pt x="10" y="8070"/>
                    </a:cubicBezTo>
                    <a:cubicBezTo>
                      <a:pt x="10" y="8291"/>
                      <a:pt x="136" y="8480"/>
                      <a:pt x="388" y="8627"/>
                    </a:cubicBezTo>
                    <a:lnTo>
                      <a:pt x="9099" y="13692"/>
                    </a:lnTo>
                    <a:cubicBezTo>
                      <a:pt x="9330" y="13818"/>
                      <a:pt x="9624" y="13891"/>
                      <a:pt x="9918" y="13891"/>
                    </a:cubicBezTo>
                    <a:cubicBezTo>
                      <a:pt x="10213" y="13891"/>
                      <a:pt x="10507" y="13818"/>
                      <a:pt x="10727" y="13692"/>
                    </a:cubicBezTo>
                    <a:lnTo>
                      <a:pt x="16601" y="10298"/>
                    </a:lnTo>
                    <a:lnTo>
                      <a:pt x="16601" y="10129"/>
                    </a:lnTo>
                    <a:lnTo>
                      <a:pt x="16601" y="9961"/>
                    </a:lnTo>
                    <a:lnTo>
                      <a:pt x="10580" y="13439"/>
                    </a:lnTo>
                    <a:cubicBezTo>
                      <a:pt x="10401" y="13545"/>
                      <a:pt x="10160" y="13597"/>
                      <a:pt x="9917" y="13597"/>
                    </a:cubicBezTo>
                    <a:cubicBezTo>
                      <a:pt x="9674" y="13597"/>
                      <a:pt x="9430" y="13545"/>
                      <a:pt x="9246" y="13439"/>
                    </a:cubicBezTo>
                    <a:lnTo>
                      <a:pt x="535" y="8375"/>
                    </a:lnTo>
                    <a:cubicBezTo>
                      <a:pt x="388" y="8280"/>
                      <a:pt x="304" y="8175"/>
                      <a:pt x="304" y="8070"/>
                    </a:cubicBezTo>
                    <a:cubicBezTo>
                      <a:pt x="304" y="7503"/>
                      <a:pt x="294" y="6925"/>
                      <a:pt x="294" y="6358"/>
                    </a:cubicBezTo>
                    <a:lnTo>
                      <a:pt x="294" y="6358"/>
                    </a:lnTo>
                    <a:cubicBezTo>
                      <a:pt x="325" y="6368"/>
                      <a:pt x="346" y="6389"/>
                      <a:pt x="378" y="6400"/>
                    </a:cubicBezTo>
                    <a:lnTo>
                      <a:pt x="9099" y="11474"/>
                    </a:lnTo>
                    <a:cubicBezTo>
                      <a:pt x="9319" y="11600"/>
                      <a:pt x="9613" y="11663"/>
                      <a:pt x="9907" y="11663"/>
                    </a:cubicBezTo>
                    <a:cubicBezTo>
                      <a:pt x="10202" y="11663"/>
                      <a:pt x="10496" y="11600"/>
                      <a:pt x="10727" y="11474"/>
                    </a:cubicBezTo>
                    <a:lnTo>
                      <a:pt x="16601" y="8081"/>
                    </a:lnTo>
                    <a:lnTo>
                      <a:pt x="16601" y="7913"/>
                    </a:lnTo>
                    <a:lnTo>
                      <a:pt x="16601" y="7734"/>
                    </a:lnTo>
                    <a:lnTo>
                      <a:pt x="10580" y="11212"/>
                    </a:lnTo>
                    <a:cubicBezTo>
                      <a:pt x="10396" y="11317"/>
                      <a:pt x="10152" y="11370"/>
                      <a:pt x="9909" y="11370"/>
                    </a:cubicBezTo>
                    <a:cubicBezTo>
                      <a:pt x="9666" y="11370"/>
                      <a:pt x="9425" y="11317"/>
                      <a:pt x="9246" y="11212"/>
                    </a:cubicBezTo>
                    <a:lnTo>
                      <a:pt x="525" y="6148"/>
                    </a:lnTo>
                    <a:cubicBezTo>
                      <a:pt x="441" y="6106"/>
                      <a:pt x="378" y="6043"/>
                      <a:pt x="336" y="5980"/>
                    </a:cubicBezTo>
                    <a:cubicBezTo>
                      <a:pt x="315" y="5938"/>
                      <a:pt x="294" y="5896"/>
                      <a:pt x="294" y="5854"/>
                    </a:cubicBezTo>
                    <a:lnTo>
                      <a:pt x="294" y="5843"/>
                    </a:lnTo>
                    <a:cubicBezTo>
                      <a:pt x="294" y="5791"/>
                      <a:pt x="325" y="5738"/>
                      <a:pt x="357" y="5685"/>
                    </a:cubicBezTo>
                    <a:cubicBezTo>
                      <a:pt x="399" y="5633"/>
                      <a:pt x="462" y="5591"/>
                      <a:pt x="535" y="5548"/>
                    </a:cubicBezTo>
                    <a:lnTo>
                      <a:pt x="9844" y="169"/>
                    </a:lnTo>
                    <a:lnTo>
                      <a:pt x="9697" y="85"/>
                    </a:lnTo>
                    <a:lnTo>
                      <a:pt x="9550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Google Shape;923;p53">
                <a:extLst>
                  <a:ext uri="{FF2B5EF4-FFF2-40B4-BE49-F238E27FC236}">
                    <a16:creationId xmlns:a16="http://schemas.microsoft.com/office/drawing/2014/main" id="{66CF38D9-0240-451F-AB43-ADB90221FC62}"/>
                  </a:ext>
                </a:extLst>
              </p:cNvPr>
              <p:cNvSpPr/>
              <p:nvPr/>
            </p:nvSpPr>
            <p:spPr>
              <a:xfrm>
                <a:off x="2350228" y="1815854"/>
                <a:ext cx="584885" cy="392112"/>
              </a:xfrm>
              <a:custGeom>
                <a:avLst/>
                <a:gdLst/>
                <a:ahLst/>
                <a:cxnLst/>
                <a:rect l="l" t="t" r="r" b="b"/>
                <a:pathLst>
                  <a:path w="13092" h="8777" extrusionOk="0">
                    <a:moveTo>
                      <a:pt x="5105" y="4962"/>
                    </a:moveTo>
                    <a:cubicBezTo>
                      <a:pt x="5498" y="4962"/>
                      <a:pt x="5889" y="5049"/>
                      <a:pt x="6188" y="5222"/>
                    </a:cubicBezTo>
                    <a:cubicBezTo>
                      <a:pt x="6788" y="5569"/>
                      <a:pt x="6788" y="6125"/>
                      <a:pt x="6188" y="6472"/>
                    </a:cubicBezTo>
                    <a:cubicBezTo>
                      <a:pt x="5884" y="6651"/>
                      <a:pt x="5490" y="6740"/>
                      <a:pt x="5097" y="6740"/>
                    </a:cubicBezTo>
                    <a:cubicBezTo>
                      <a:pt x="4704" y="6740"/>
                      <a:pt x="4313" y="6651"/>
                      <a:pt x="4014" y="6472"/>
                    </a:cubicBezTo>
                    <a:cubicBezTo>
                      <a:pt x="3415" y="6125"/>
                      <a:pt x="3415" y="5569"/>
                      <a:pt x="4014" y="5222"/>
                    </a:cubicBezTo>
                    <a:cubicBezTo>
                      <a:pt x="4319" y="5049"/>
                      <a:pt x="4713" y="4962"/>
                      <a:pt x="5105" y="4962"/>
                    </a:cubicBezTo>
                    <a:close/>
                    <a:moveTo>
                      <a:pt x="7365" y="0"/>
                    </a:moveTo>
                    <a:lnTo>
                      <a:pt x="178" y="4150"/>
                    </a:lnTo>
                    <a:cubicBezTo>
                      <a:pt x="73" y="4213"/>
                      <a:pt x="52" y="4297"/>
                      <a:pt x="105" y="4371"/>
                    </a:cubicBezTo>
                    <a:cubicBezTo>
                      <a:pt x="115" y="4371"/>
                      <a:pt x="126" y="4381"/>
                      <a:pt x="136" y="4392"/>
                    </a:cubicBezTo>
                    <a:cubicBezTo>
                      <a:pt x="178" y="4423"/>
                      <a:pt x="210" y="4455"/>
                      <a:pt x="252" y="4486"/>
                    </a:cubicBezTo>
                    <a:cubicBezTo>
                      <a:pt x="294" y="4528"/>
                      <a:pt x="336" y="4581"/>
                      <a:pt x="368" y="4623"/>
                    </a:cubicBezTo>
                    <a:cubicBezTo>
                      <a:pt x="652" y="4991"/>
                      <a:pt x="568" y="5432"/>
                      <a:pt x="126" y="5768"/>
                    </a:cubicBezTo>
                    <a:cubicBezTo>
                      <a:pt x="0" y="5884"/>
                      <a:pt x="31" y="5926"/>
                      <a:pt x="178" y="6010"/>
                    </a:cubicBezTo>
                    <a:lnTo>
                      <a:pt x="4812" y="8700"/>
                    </a:lnTo>
                    <a:cubicBezTo>
                      <a:pt x="4891" y="8749"/>
                      <a:pt x="4953" y="8776"/>
                      <a:pt x="5028" y="8776"/>
                    </a:cubicBezTo>
                    <a:cubicBezTo>
                      <a:pt x="5082" y="8776"/>
                      <a:pt x="5142" y="8762"/>
                      <a:pt x="5222" y="8731"/>
                    </a:cubicBezTo>
                    <a:cubicBezTo>
                      <a:pt x="5574" y="8573"/>
                      <a:pt x="5994" y="8495"/>
                      <a:pt x="6413" y="8495"/>
                    </a:cubicBezTo>
                    <a:cubicBezTo>
                      <a:pt x="6832" y="8495"/>
                      <a:pt x="7249" y="8573"/>
                      <a:pt x="7596" y="8731"/>
                    </a:cubicBezTo>
                    <a:cubicBezTo>
                      <a:pt x="7655" y="8754"/>
                      <a:pt x="7718" y="8765"/>
                      <a:pt x="7780" y="8765"/>
                    </a:cubicBezTo>
                    <a:cubicBezTo>
                      <a:pt x="7861" y="8765"/>
                      <a:pt x="7940" y="8746"/>
                      <a:pt x="8006" y="8710"/>
                    </a:cubicBezTo>
                    <a:lnTo>
                      <a:pt x="13092" y="5768"/>
                    </a:lnTo>
                    <a:lnTo>
                      <a:pt x="13092" y="4549"/>
                    </a:lnTo>
                    <a:cubicBezTo>
                      <a:pt x="12461" y="4747"/>
                      <a:pt x="11761" y="4846"/>
                      <a:pt x="11061" y="4846"/>
                    </a:cubicBezTo>
                    <a:cubicBezTo>
                      <a:pt x="9976" y="4846"/>
                      <a:pt x="8893" y="4608"/>
                      <a:pt x="8069" y="4129"/>
                    </a:cubicBezTo>
                    <a:cubicBezTo>
                      <a:pt x="7691" y="3909"/>
                      <a:pt x="7397" y="3657"/>
                      <a:pt x="7197" y="3384"/>
                    </a:cubicBezTo>
                    <a:cubicBezTo>
                      <a:pt x="7166" y="3341"/>
                      <a:pt x="7134" y="3299"/>
                      <a:pt x="7103" y="3246"/>
                    </a:cubicBezTo>
                    <a:cubicBezTo>
                      <a:pt x="7071" y="3204"/>
                      <a:pt x="7050" y="3162"/>
                      <a:pt x="7019" y="3110"/>
                    </a:cubicBezTo>
                    <a:cubicBezTo>
                      <a:pt x="6588" y="2270"/>
                      <a:pt x="6945" y="1324"/>
                      <a:pt x="8090" y="662"/>
                    </a:cubicBezTo>
                    <a:cubicBezTo>
                      <a:pt x="8164" y="620"/>
                      <a:pt x="8238" y="578"/>
                      <a:pt x="8311" y="547"/>
                    </a:cubicBezTo>
                    <a:lnTo>
                      <a:pt x="7365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Google Shape;924;p53">
                <a:extLst>
                  <a:ext uri="{FF2B5EF4-FFF2-40B4-BE49-F238E27FC236}">
                    <a16:creationId xmlns:a16="http://schemas.microsoft.com/office/drawing/2014/main" id="{194B67A1-6902-4267-91A2-7256BFA84871}"/>
                  </a:ext>
                </a:extLst>
              </p:cNvPr>
              <p:cNvSpPr/>
              <p:nvPr/>
            </p:nvSpPr>
            <p:spPr>
              <a:xfrm>
                <a:off x="2502752" y="2037536"/>
                <a:ext cx="150733" cy="79477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79" extrusionOk="0">
                    <a:moveTo>
                      <a:pt x="1691" y="0"/>
                    </a:moveTo>
                    <a:cubicBezTo>
                      <a:pt x="1299" y="0"/>
                      <a:pt x="905" y="87"/>
                      <a:pt x="600" y="260"/>
                    </a:cubicBezTo>
                    <a:cubicBezTo>
                      <a:pt x="1" y="607"/>
                      <a:pt x="1" y="1163"/>
                      <a:pt x="600" y="1510"/>
                    </a:cubicBezTo>
                    <a:cubicBezTo>
                      <a:pt x="899" y="1689"/>
                      <a:pt x="1290" y="1778"/>
                      <a:pt x="1683" y="1778"/>
                    </a:cubicBezTo>
                    <a:cubicBezTo>
                      <a:pt x="2076" y="1778"/>
                      <a:pt x="2470" y="1689"/>
                      <a:pt x="2774" y="1510"/>
                    </a:cubicBezTo>
                    <a:cubicBezTo>
                      <a:pt x="3374" y="1163"/>
                      <a:pt x="3374" y="607"/>
                      <a:pt x="2774" y="260"/>
                    </a:cubicBezTo>
                    <a:cubicBezTo>
                      <a:pt x="2475" y="87"/>
                      <a:pt x="2084" y="0"/>
                      <a:pt x="1691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Google Shape;925;p53">
                <a:extLst>
                  <a:ext uri="{FF2B5EF4-FFF2-40B4-BE49-F238E27FC236}">
                    <a16:creationId xmlns:a16="http://schemas.microsoft.com/office/drawing/2014/main" id="{E9279C70-E87C-4378-992A-17966F96C9FD}"/>
                  </a:ext>
                </a:extLst>
              </p:cNvPr>
              <p:cNvSpPr/>
              <p:nvPr/>
            </p:nvSpPr>
            <p:spPr>
              <a:xfrm>
                <a:off x="2751106" y="1867008"/>
                <a:ext cx="177449" cy="108471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2428" extrusionOk="0">
                    <a:moveTo>
                      <a:pt x="1166" y="599"/>
                    </a:moveTo>
                    <a:lnTo>
                      <a:pt x="1681" y="967"/>
                    </a:lnTo>
                    <a:cubicBezTo>
                      <a:pt x="1507" y="1010"/>
                      <a:pt x="1389" y="1031"/>
                      <a:pt x="1297" y="1031"/>
                    </a:cubicBezTo>
                    <a:cubicBezTo>
                      <a:pt x="1211" y="1031"/>
                      <a:pt x="1148" y="1013"/>
                      <a:pt x="1082" y="978"/>
                    </a:cubicBezTo>
                    <a:cubicBezTo>
                      <a:pt x="914" y="883"/>
                      <a:pt x="935" y="747"/>
                      <a:pt x="1166" y="599"/>
                    </a:cubicBezTo>
                    <a:close/>
                    <a:moveTo>
                      <a:pt x="367" y="0"/>
                    </a:moveTo>
                    <a:lnTo>
                      <a:pt x="746" y="273"/>
                    </a:lnTo>
                    <a:lnTo>
                      <a:pt x="683" y="305"/>
                    </a:lnTo>
                    <a:cubicBezTo>
                      <a:pt x="136" y="631"/>
                      <a:pt x="0" y="988"/>
                      <a:pt x="577" y="1314"/>
                    </a:cubicBezTo>
                    <a:cubicBezTo>
                      <a:pt x="672" y="1377"/>
                      <a:pt x="767" y="1419"/>
                      <a:pt x="862" y="1450"/>
                    </a:cubicBezTo>
                    <a:cubicBezTo>
                      <a:pt x="976" y="1486"/>
                      <a:pt x="1095" y="1502"/>
                      <a:pt x="1226" y="1502"/>
                    </a:cubicBezTo>
                    <a:cubicBezTo>
                      <a:pt x="1287" y="1502"/>
                      <a:pt x="1351" y="1499"/>
                      <a:pt x="1418" y="1492"/>
                    </a:cubicBezTo>
                    <a:cubicBezTo>
                      <a:pt x="1565" y="1482"/>
                      <a:pt x="1733" y="1450"/>
                      <a:pt x="1933" y="1398"/>
                    </a:cubicBezTo>
                    <a:cubicBezTo>
                      <a:pt x="2017" y="1387"/>
                      <a:pt x="2101" y="1366"/>
                      <a:pt x="2195" y="1356"/>
                    </a:cubicBezTo>
                    <a:lnTo>
                      <a:pt x="2354" y="1471"/>
                    </a:lnTo>
                    <a:lnTo>
                      <a:pt x="2795" y="1807"/>
                    </a:lnTo>
                    <a:cubicBezTo>
                      <a:pt x="2501" y="1954"/>
                      <a:pt x="2153" y="2112"/>
                      <a:pt x="2132" y="2112"/>
                    </a:cubicBezTo>
                    <a:lnTo>
                      <a:pt x="2511" y="2396"/>
                    </a:lnTo>
                    <a:cubicBezTo>
                      <a:pt x="2532" y="2396"/>
                      <a:pt x="2879" y="2270"/>
                      <a:pt x="3215" y="2112"/>
                    </a:cubicBezTo>
                    <a:lnTo>
                      <a:pt x="3635" y="2428"/>
                    </a:lnTo>
                    <a:lnTo>
                      <a:pt x="3887" y="2302"/>
                    </a:lnTo>
                    <a:lnTo>
                      <a:pt x="3972" y="2260"/>
                    </a:lnTo>
                    <a:lnTo>
                      <a:pt x="3740" y="2091"/>
                    </a:lnTo>
                    <a:cubicBezTo>
                      <a:pt x="3698" y="2028"/>
                      <a:pt x="3645" y="1975"/>
                      <a:pt x="3593" y="1912"/>
                    </a:cubicBezTo>
                    <a:cubicBezTo>
                      <a:pt x="3498" y="1828"/>
                      <a:pt x="3404" y="1755"/>
                      <a:pt x="3309" y="1692"/>
                    </a:cubicBezTo>
                    <a:lnTo>
                      <a:pt x="3152" y="1597"/>
                    </a:lnTo>
                    <a:lnTo>
                      <a:pt x="2826" y="1419"/>
                    </a:lnTo>
                    <a:lnTo>
                      <a:pt x="2795" y="1387"/>
                    </a:lnTo>
                    <a:lnTo>
                      <a:pt x="2637" y="1272"/>
                    </a:lnTo>
                    <a:cubicBezTo>
                      <a:pt x="2616" y="1272"/>
                      <a:pt x="2606" y="1272"/>
                      <a:pt x="2595" y="1282"/>
                    </a:cubicBezTo>
                    <a:lnTo>
                      <a:pt x="2396" y="1167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Google Shape;926;p53">
                <a:extLst>
                  <a:ext uri="{FF2B5EF4-FFF2-40B4-BE49-F238E27FC236}">
                    <a16:creationId xmlns:a16="http://schemas.microsoft.com/office/drawing/2014/main" id="{4447E2B7-EFFD-4524-9E13-345753973EDB}"/>
                  </a:ext>
                </a:extLst>
              </p:cNvPr>
              <p:cNvSpPr/>
              <p:nvPr/>
            </p:nvSpPr>
            <p:spPr>
              <a:xfrm>
                <a:off x="2750123" y="1854767"/>
                <a:ext cx="13224" cy="710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59" extrusionOk="0">
                    <a:moveTo>
                      <a:pt x="211" y="1"/>
                    </a:moveTo>
                    <a:cubicBezTo>
                      <a:pt x="137" y="22"/>
                      <a:pt x="74" y="33"/>
                      <a:pt x="1" y="43"/>
                    </a:cubicBezTo>
                    <a:lnTo>
                      <a:pt x="200" y="159"/>
                    </a:lnTo>
                    <a:cubicBezTo>
                      <a:pt x="232" y="148"/>
                      <a:pt x="263" y="148"/>
                      <a:pt x="295" y="138"/>
                    </a:cubicBezTo>
                    <a:cubicBezTo>
                      <a:pt x="263" y="96"/>
                      <a:pt x="242" y="54"/>
                      <a:pt x="211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Google Shape;927;p53">
                <a:extLst>
                  <a:ext uri="{FF2B5EF4-FFF2-40B4-BE49-F238E27FC236}">
                    <a16:creationId xmlns:a16="http://schemas.microsoft.com/office/drawing/2014/main" id="{78EA3411-AE64-49D7-BCFD-401B2564E306}"/>
                  </a:ext>
                </a:extLst>
              </p:cNvPr>
              <p:cNvSpPr/>
              <p:nvPr/>
            </p:nvSpPr>
            <p:spPr>
              <a:xfrm>
                <a:off x="2759058" y="1860887"/>
                <a:ext cx="8042" cy="5718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28" extrusionOk="0">
                    <a:moveTo>
                      <a:pt x="95" y="1"/>
                    </a:moveTo>
                    <a:cubicBezTo>
                      <a:pt x="63" y="11"/>
                      <a:pt x="32" y="11"/>
                      <a:pt x="0" y="22"/>
                    </a:cubicBezTo>
                    <a:lnTo>
                      <a:pt x="179" y="127"/>
                    </a:lnTo>
                    <a:cubicBezTo>
                      <a:pt x="147" y="85"/>
                      <a:pt x="116" y="43"/>
                      <a:pt x="95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Google Shape;928;p53">
                <a:extLst>
                  <a:ext uri="{FF2B5EF4-FFF2-40B4-BE49-F238E27FC236}">
                    <a16:creationId xmlns:a16="http://schemas.microsoft.com/office/drawing/2014/main" id="{56A2E562-4F2C-44B3-84FE-FE4033CDCEE7}"/>
                  </a:ext>
                </a:extLst>
              </p:cNvPr>
              <p:cNvSpPr/>
              <p:nvPr/>
            </p:nvSpPr>
            <p:spPr>
              <a:xfrm>
                <a:off x="2767502" y="1867008"/>
                <a:ext cx="99089" cy="56827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1272" extrusionOk="0">
                    <a:moveTo>
                      <a:pt x="0" y="0"/>
                    </a:moveTo>
                    <a:cubicBezTo>
                      <a:pt x="200" y="273"/>
                      <a:pt x="495" y="525"/>
                      <a:pt x="873" y="747"/>
                    </a:cubicBezTo>
                    <a:cubicBezTo>
                      <a:pt x="1272" y="978"/>
                      <a:pt x="1723" y="1156"/>
                      <a:pt x="2218" y="1272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Google Shape;929;p53">
                <a:extLst>
                  <a:ext uri="{FF2B5EF4-FFF2-40B4-BE49-F238E27FC236}">
                    <a16:creationId xmlns:a16="http://schemas.microsoft.com/office/drawing/2014/main" id="{AB9FC0DA-3F79-4643-A4AF-5DE9CE33EC49}"/>
                  </a:ext>
                </a:extLst>
              </p:cNvPr>
              <p:cNvSpPr/>
              <p:nvPr/>
            </p:nvSpPr>
            <p:spPr>
              <a:xfrm>
                <a:off x="2767055" y="1866561"/>
                <a:ext cx="983" cy="49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0" y="0"/>
                    </a:moveTo>
                    <a:cubicBezTo>
                      <a:pt x="0" y="0"/>
                      <a:pt x="0" y="10"/>
                      <a:pt x="10" y="10"/>
                    </a:cubicBezTo>
                    <a:lnTo>
                      <a:pt x="2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" name="Google Shape;930;p53">
              <a:extLst>
                <a:ext uri="{FF2B5EF4-FFF2-40B4-BE49-F238E27FC236}">
                  <a16:creationId xmlns:a16="http://schemas.microsoft.com/office/drawing/2014/main" id="{199A5CA5-0269-4AE5-9762-3A431009F839}"/>
                </a:ext>
              </a:extLst>
            </p:cNvPr>
            <p:cNvGrpSpPr/>
            <p:nvPr/>
          </p:nvGrpSpPr>
          <p:grpSpPr>
            <a:xfrm>
              <a:off x="945636" y="2773584"/>
              <a:ext cx="1174369" cy="1009243"/>
              <a:chOff x="1455055" y="2629044"/>
              <a:chExt cx="1395068" cy="1198910"/>
            </a:xfrm>
          </p:grpSpPr>
          <p:sp>
            <p:nvSpPr>
              <p:cNvPr id="80" name="Google Shape;931;p53">
                <a:extLst>
                  <a:ext uri="{FF2B5EF4-FFF2-40B4-BE49-F238E27FC236}">
                    <a16:creationId xmlns:a16="http://schemas.microsoft.com/office/drawing/2014/main" id="{BA1F0B4E-CA8C-4039-ACEF-2476D86C1EFF}"/>
                  </a:ext>
                </a:extLst>
              </p:cNvPr>
              <p:cNvSpPr/>
              <p:nvPr/>
            </p:nvSpPr>
            <p:spPr>
              <a:xfrm>
                <a:off x="1502501" y="3235743"/>
                <a:ext cx="1290839" cy="592212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56" extrusionOk="0">
                    <a:moveTo>
                      <a:pt x="0" y="5370"/>
                    </a:moveTo>
                    <a:cubicBezTo>
                      <a:pt x="0" y="5370"/>
                      <a:pt x="0" y="5370"/>
                      <a:pt x="0" y="5370"/>
                    </a:cubicBezTo>
                    <a:lnTo>
                      <a:pt x="0" y="5370"/>
                    </a:lnTo>
                    <a:cubicBezTo>
                      <a:pt x="0" y="5370"/>
                      <a:pt x="0" y="5370"/>
                      <a:pt x="0" y="5370"/>
                    </a:cubicBezTo>
                    <a:close/>
                    <a:moveTo>
                      <a:pt x="28883" y="1"/>
                    </a:moveTo>
                    <a:cubicBezTo>
                      <a:pt x="28883" y="146"/>
                      <a:pt x="775" y="5373"/>
                      <a:pt x="16" y="5373"/>
                    </a:cubicBezTo>
                    <a:cubicBezTo>
                      <a:pt x="5" y="5373"/>
                      <a:pt x="0" y="5372"/>
                      <a:pt x="0" y="5370"/>
                    </a:cubicBezTo>
                    <a:lnTo>
                      <a:pt x="0" y="5370"/>
                    </a:lnTo>
                    <a:cubicBezTo>
                      <a:pt x="10" y="6106"/>
                      <a:pt x="10" y="6851"/>
                      <a:pt x="10" y="7587"/>
                    </a:cubicBezTo>
                    <a:cubicBezTo>
                      <a:pt x="10" y="7745"/>
                      <a:pt x="115" y="7902"/>
                      <a:pt x="315" y="8018"/>
                    </a:cubicBezTo>
                    <a:lnTo>
                      <a:pt x="9036" y="13082"/>
                    </a:lnTo>
                    <a:cubicBezTo>
                      <a:pt x="9236" y="13198"/>
                      <a:pt x="9503" y="13256"/>
                      <a:pt x="9773" y="13256"/>
                    </a:cubicBezTo>
                    <a:cubicBezTo>
                      <a:pt x="10042" y="13256"/>
                      <a:pt x="10312" y="13198"/>
                      <a:pt x="10517" y="13082"/>
                    </a:cubicBezTo>
                    <a:lnTo>
                      <a:pt x="28578" y="2649"/>
                    </a:lnTo>
                    <a:cubicBezTo>
                      <a:pt x="28789" y="2533"/>
                      <a:pt x="28894" y="2375"/>
                      <a:pt x="28894" y="2218"/>
                    </a:cubicBezTo>
                    <a:cubicBezTo>
                      <a:pt x="28883" y="1472"/>
                      <a:pt x="28883" y="736"/>
                      <a:pt x="28883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Google Shape;932;p53">
                <a:extLst>
                  <a:ext uri="{FF2B5EF4-FFF2-40B4-BE49-F238E27FC236}">
                    <a16:creationId xmlns:a16="http://schemas.microsoft.com/office/drawing/2014/main" id="{35D78EA1-820B-497D-A45B-4EDCE445E38F}"/>
                  </a:ext>
                </a:extLst>
              </p:cNvPr>
              <p:cNvSpPr/>
              <p:nvPr/>
            </p:nvSpPr>
            <p:spPr>
              <a:xfrm>
                <a:off x="1498256" y="2982163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6" y="1"/>
                    </a:moveTo>
                    <a:cubicBezTo>
                      <a:pt x="18947" y="1"/>
                      <a:pt x="18676" y="61"/>
                      <a:pt x="18471" y="182"/>
                    </a:cubicBezTo>
                    <a:lnTo>
                      <a:pt x="410" y="10615"/>
                    </a:lnTo>
                    <a:cubicBezTo>
                      <a:pt x="0" y="10846"/>
                      <a:pt x="0" y="11235"/>
                      <a:pt x="399" y="11466"/>
                    </a:cubicBezTo>
                    <a:lnTo>
                      <a:pt x="9120" y="16531"/>
                    </a:lnTo>
                    <a:cubicBezTo>
                      <a:pt x="9325" y="16651"/>
                      <a:pt x="9593" y="16712"/>
                      <a:pt x="9861" y="16712"/>
                    </a:cubicBezTo>
                    <a:cubicBezTo>
                      <a:pt x="10129" y="16712"/>
                      <a:pt x="10397" y="16651"/>
                      <a:pt x="10602" y="16531"/>
                    </a:cubicBezTo>
                    <a:lnTo>
                      <a:pt x="28673" y="6108"/>
                    </a:lnTo>
                    <a:cubicBezTo>
                      <a:pt x="29073" y="5866"/>
                      <a:pt x="29083" y="5478"/>
                      <a:pt x="28673" y="5246"/>
                    </a:cubicBezTo>
                    <a:lnTo>
                      <a:pt x="19953" y="182"/>
                    </a:lnTo>
                    <a:cubicBezTo>
                      <a:pt x="19753" y="61"/>
                      <a:pt x="19485" y="1"/>
                      <a:pt x="19216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Google Shape;933;p53">
                <a:extLst>
                  <a:ext uri="{FF2B5EF4-FFF2-40B4-BE49-F238E27FC236}">
                    <a16:creationId xmlns:a16="http://schemas.microsoft.com/office/drawing/2014/main" id="{3854CAD9-9C89-43C7-BE4D-2C5F9418B993}"/>
                  </a:ext>
                </a:extLst>
              </p:cNvPr>
              <p:cNvSpPr/>
              <p:nvPr/>
            </p:nvSpPr>
            <p:spPr>
              <a:xfrm>
                <a:off x="1805225" y="3470113"/>
                <a:ext cx="151180" cy="7952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0" extrusionOk="0">
                    <a:moveTo>
                      <a:pt x="1698" y="1"/>
                    </a:moveTo>
                    <a:cubicBezTo>
                      <a:pt x="1304" y="1"/>
                      <a:pt x="910" y="87"/>
                      <a:pt x="610" y="260"/>
                    </a:cubicBezTo>
                    <a:cubicBezTo>
                      <a:pt x="1" y="608"/>
                      <a:pt x="1" y="1164"/>
                      <a:pt x="600" y="1511"/>
                    </a:cubicBezTo>
                    <a:cubicBezTo>
                      <a:pt x="899" y="1690"/>
                      <a:pt x="1293" y="1779"/>
                      <a:pt x="1687" y="1779"/>
                    </a:cubicBezTo>
                    <a:cubicBezTo>
                      <a:pt x="2081" y="1779"/>
                      <a:pt x="2475" y="1690"/>
                      <a:pt x="2774" y="1511"/>
                    </a:cubicBezTo>
                    <a:cubicBezTo>
                      <a:pt x="3374" y="1164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Google Shape;934;p53">
                <a:extLst>
                  <a:ext uri="{FF2B5EF4-FFF2-40B4-BE49-F238E27FC236}">
                    <a16:creationId xmlns:a16="http://schemas.microsoft.com/office/drawing/2014/main" id="{9F7C5631-2AF1-4B48-A2BB-29C7092C3C9B}"/>
                  </a:ext>
                </a:extLst>
              </p:cNvPr>
              <p:cNvSpPr/>
              <p:nvPr/>
            </p:nvSpPr>
            <p:spPr>
              <a:xfrm>
                <a:off x="2054026" y="3287388"/>
                <a:ext cx="187769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2702" extrusionOk="0">
                    <a:moveTo>
                      <a:pt x="1167" y="873"/>
                    </a:moveTo>
                    <a:lnTo>
                      <a:pt x="1671" y="1240"/>
                    </a:lnTo>
                    <a:cubicBezTo>
                      <a:pt x="1497" y="1284"/>
                      <a:pt x="1379" y="1305"/>
                      <a:pt x="1287" y="1305"/>
                    </a:cubicBezTo>
                    <a:cubicBezTo>
                      <a:pt x="1202" y="1305"/>
                      <a:pt x="1138" y="1287"/>
                      <a:pt x="1072" y="1251"/>
                    </a:cubicBezTo>
                    <a:cubicBezTo>
                      <a:pt x="915" y="1156"/>
                      <a:pt x="925" y="1020"/>
                      <a:pt x="1167" y="873"/>
                    </a:cubicBezTo>
                    <a:close/>
                    <a:moveTo>
                      <a:pt x="2845" y="1441"/>
                    </a:moveTo>
                    <a:cubicBezTo>
                      <a:pt x="2946" y="1441"/>
                      <a:pt x="3019" y="1462"/>
                      <a:pt x="3089" y="1503"/>
                    </a:cubicBezTo>
                    <a:cubicBezTo>
                      <a:pt x="3278" y="1619"/>
                      <a:pt x="3310" y="1745"/>
                      <a:pt x="3110" y="1903"/>
                    </a:cubicBezTo>
                    <a:lnTo>
                      <a:pt x="2543" y="1482"/>
                    </a:lnTo>
                    <a:cubicBezTo>
                      <a:pt x="2669" y="1454"/>
                      <a:pt x="2766" y="1441"/>
                      <a:pt x="2845" y="1441"/>
                    </a:cubicBezTo>
                    <a:close/>
                    <a:moveTo>
                      <a:pt x="536" y="1"/>
                    </a:moveTo>
                    <a:lnTo>
                      <a:pt x="231" y="169"/>
                    </a:lnTo>
                    <a:lnTo>
                      <a:pt x="736" y="547"/>
                    </a:lnTo>
                    <a:lnTo>
                      <a:pt x="683" y="579"/>
                    </a:lnTo>
                    <a:cubicBezTo>
                      <a:pt x="126" y="904"/>
                      <a:pt x="0" y="1261"/>
                      <a:pt x="567" y="1588"/>
                    </a:cubicBezTo>
                    <a:cubicBezTo>
                      <a:pt x="782" y="1716"/>
                      <a:pt x="1000" y="1779"/>
                      <a:pt x="1259" y="1779"/>
                    </a:cubicBezTo>
                    <a:cubicBezTo>
                      <a:pt x="1508" y="1779"/>
                      <a:pt x="1795" y="1722"/>
                      <a:pt x="2154" y="1609"/>
                    </a:cubicBezTo>
                    <a:lnTo>
                      <a:pt x="2795" y="2081"/>
                    </a:lnTo>
                    <a:cubicBezTo>
                      <a:pt x="2501" y="2228"/>
                      <a:pt x="2144" y="2386"/>
                      <a:pt x="2122" y="2386"/>
                    </a:cubicBezTo>
                    <a:lnTo>
                      <a:pt x="2501" y="2669"/>
                    </a:lnTo>
                    <a:cubicBezTo>
                      <a:pt x="2522" y="2669"/>
                      <a:pt x="2869" y="2543"/>
                      <a:pt x="3205" y="2386"/>
                    </a:cubicBezTo>
                    <a:lnTo>
                      <a:pt x="3625" y="2701"/>
                    </a:lnTo>
                    <a:lnTo>
                      <a:pt x="3962" y="2533"/>
                    </a:lnTo>
                    <a:lnTo>
                      <a:pt x="3541" y="2218"/>
                    </a:lnTo>
                    <a:cubicBezTo>
                      <a:pt x="4077" y="1903"/>
                      <a:pt x="4203" y="1503"/>
                      <a:pt x="3604" y="1167"/>
                    </a:cubicBezTo>
                    <a:cubicBezTo>
                      <a:pt x="3371" y="1031"/>
                      <a:pt x="3168" y="966"/>
                      <a:pt x="2923" y="966"/>
                    </a:cubicBezTo>
                    <a:cubicBezTo>
                      <a:pt x="2693" y="966"/>
                      <a:pt x="2425" y="1023"/>
                      <a:pt x="2059" y="1135"/>
                    </a:cubicBezTo>
                    <a:lnTo>
                      <a:pt x="1482" y="694"/>
                    </a:lnTo>
                    <a:cubicBezTo>
                      <a:pt x="1755" y="558"/>
                      <a:pt x="2070" y="411"/>
                      <a:pt x="2080" y="400"/>
                    </a:cubicBezTo>
                    <a:lnTo>
                      <a:pt x="1692" y="117"/>
                    </a:lnTo>
                    <a:cubicBezTo>
                      <a:pt x="167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Google Shape;935;p53">
                <a:extLst>
                  <a:ext uri="{FF2B5EF4-FFF2-40B4-BE49-F238E27FC236}">
                    <a16:creationId xmlns:a16="http://schemas.microsoft.com/office/drawing/2014/main" id="{5A82E3A4-9984-4C6D-A1B0-587845F63577}"/>
                  </a:ext>
                </a:extLst>
              </p:cNvPr>
              <p:cNvSpPr/>
              <p:nvPr/>
            </p:nvSpPr>
            <p:spPr>
              <a:xfrm>
                <a:off x="1523588" y="3094924"/>
                <a:ext cx="1290839" cy="592659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66" extrusionOk="0">
                    <a:moveTo>
                      <a:pt x="1" y="5380"/>
                    </a:moveTo>
                    <a:cubicBezTo>
                      <a:pt x="1" y="5380"/>
                      <a:pt x="1" y="5380"/>
                      <a:pt x="1" y="5380"/>
                    </a:cubicBezTo>
                    <a:lnTo>
                      <a:pt x="1" y="5380"/>
                    </a:lnTo>
                    <a:cubicBezTo>
                      <a:pt x="1" y="5380"/>
                      <a:pt x="1" y="5380"/>
                      <a:pt x="1" y="5380"/>
                    </a:cubicBezTo>
                    <a:close/>
                    <a:moveTo>
                      <a:pt x="28884" y="1"/>
                    </a:moveTo>
                    <a:cubicBezTo>
                      <a:pt x="28884" y="157"/>
                      <a:pt x="776" y="5383"/>
                      <a:pt x="16" y="5383"/>
                    </a:cubicBezTo>
                    <a:cubicBezTo>
                      <a:pt x="6" y="5383"/>
                      <a:pt x="1" y="5382"/>
                      <a:pt x="1" y="5380"/>
                    </a:cubicBezTo>
                    <a:lnTo>
                      <a:pt x="1" y="5380"/>
                    </a:lnTo>
                    <a:cubicBezTo>
                      <a:pt x="11" y="6116"/>
                      <a:pt x="11" y="6862"/>
                      <a:pt x="11" y="7598"/>
                    </a:cubicBezTo>
                    <a:cubicBezTo>
                      <a:pt x="11" y="7755"/>
                      <a:pt x="117" y="7902"/>
                      <a:pt x="316" y="8018"/>
                    </a:cubicBezTo>
                    <a:lnTo>
                      <a:pt x="9026" y="13092"/>
                    </a:lnTo>
                    <a:cubicBezTo>
                      <a:pt x="9231" y="13208"/>
                      <a:pt x="9501" y="13266"/>
                      <a:pt x="9772" y="13266"/>
                    </a:cubicBezTo>
                    <a:cubicBezTo>
                      <a:pt x="10042" y="13266"/>
                      <a:pt x="10313" y="13208"/>
                      <a:pt x="10518" y="13092"/>
                    </a:cubicBezTo>
                    <a:lnTo>
                      <a:pt x="28579" y="2659"/>
                    </a:lnTo>
                    <a:cubicBezTo>
                      <a:pt x="28789" y="2533"/>
                      <a:pt x="28894" y="2386"/>
                      <a:pt x="28884" y="2228"/>
                    </a:cubicBezTo>
                    <a:lnTo>
                      <a:pt x="28884" y="1"/>
                    </a:ln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Google Shape;936;p53">
                <a:extLst>
                  <a:ext uri="{FF2B5EF4-FFF2-40B4-BE49-F238E27FC236}">
                    <a16:creationId xmlns:a16="http://schemas.microsoft.com/office/drawing/2014/main" id="{2621E14A-A3FD-4AEF-B278-7B3473A9BA23}"/>
                  </a:ext>
                </a:extLst>
              </p:cNvPr>
              <p:cNvSpPr/>
              <p:nvPr/>
            </p:nvSpPr>
            <p:spPr>
              <a:xfrm>
                <a:off x="1519388" y="2841836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5" y="0"/>
                    </a:moveTo>
                    <a:cubicBezTo>
                      <a:pt x="18946" y="0"/>
                      <a:pt x="18676" y="61"/>
                      <a:pt x="18471" y="181"/>
                    </a:cubicBezTo>
                    <a:lnTo>
                      <a:pt x="410" y="10604"/>
                    </a:lnTo>
                    <a:cubicBezTo>
                      <a:pt x="0" y="10846"/>
                      <a:pt x="0" y="11234"/>
                      <a:pt x="400" y="11466"/>
                    </a:cubicBezTo>
                    <a:lnTo>
                      <a:pt x="9120" y="16530"/>
                    </a:lnTo>
                    <a:cubicBezTo>
                      <a:pt x="9320" y="16651"/>
                      <a:pt x="9588" y="16711"/>
                      <a:pt x="9857" y="16711"/>
                    </a:cubicBezTo>
                    <a:cubicBezTo>
                      <a:pt x="10126" y="16711"/>
                      <a:pt x="10397" y="16651"/>
                      <a:pt x="10601" y="16530"/>
                    </a:cubicBezTo>
                    <a:lnTo>
                      <a:pt x="28673" y="6097"/>
                    </a:lnTo>
                    <a:cubicBezTo>
                      <a:pt x="29072" y="5866"/>
                      <a:pt x="29083" y="5477"/>
                      <a:pt x="28673" y="5246"/>
                    </a:cubicBezTo>
                    <a:lnTo>
                      <a:pt x="19952" y="181"/>
                    </a:lnTo>
                    <a:cubicBezTo>
                      <a:pt x="19753" y="61"/>
                      <a:pt x="19485" y="0"/>
                      <a:pt x="19215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Google Shape;937;p53">
                <a:extLst>
                  <a:ext uri="{FF2B5EF4-FFF2-40B4-BE49-F238E27FC236}">
                    <a16:creationId xmlns:a16="http://schemas.microsoft.com/office/drawing/2014/main" id="{2A6EED8D-CB13-481B-926B-529B15478199}"/>
                  </a:ext>
                </a:extLst>
              </p:cNvPr>
              <p:cNvSpPr/>
              <p:nvPr/>
            </p:nvSpPr>
            <p:spPr>
              <a:xfrm>
                <a:off x="1826357" y="3329294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1" y="607"/>
                      <a:pt x="1" y="1175"/>
                      <a:pt x="599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5" y="1521"/>
                    </a:cubicBezTo>
                    <a:cubicBezTo>
                      <a:pt x="3373" y="1175"/>
                      <a:pt x="3373" y="607"/>
                      <a:pt x="2785" y="260"/>
                    </a:cubicBezTo>
                    <a:cubicBezTo>
                      <a:pt x="2485" y="87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Google Shape;938;p53">
                <a:extLst>
                  <a:ext uri="{FF2B5EF4-FFF2-40B4-BE49-F238E27FC236}">
                    <a16:creationId xmlns:a16="http://schemas.microsoft.com/office/drawing/2014/main" id="{E69222B8-D5A6-4259-8655-EF0243D4FE09}"/>
                  </a:ext>
                </a:extLst>
              </p:cNvPr>
              <p:cNvSpPr/>
              <p:nvPr/>
            </p:nvSpPr>
            <p:spPr>
              <a:xfrm>
                <a:off x="2074666" y="3146570"/>
                <a:ext cx="188305" cy="121159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2712" extrusionOk="0">
                    <a:moveTo>
                      <a:pt x="1177" y="873"/>
                    </a:moveTo>
                    <a:lnTo>
                      <a:pt x="1682" y="1251"/>
                    </a:lnTo>
                    <a:cubicBezTo>
                      <a:pt x="1508" y="1295"/>
                      <a:pt x="1390" y="1316"/>
                      <a:pt x="1299" y="1316"/>
                    </a:cubicBezTo>
                    <a:cubicBezTo>
                      <a:pt x="1212" y="1316"/>
                      <a:pt x="1149" y="1297"/>
                      <a:pt x="1083" y="1261"/>
                    </a:cubicBezTo>
                    <a:cubicBezTo>
                      <a:pt x="925" y="1167"/>
                      <a:pt x="936" y="1030"/>
                      <a:pt x="1177" y="873"/>
                    </a:cubicBezTo>
                    <a:close/>
                    <a:moveTo>
                      <a:pt x="2855" y="1451"/>
                    </a:moveTo>
                    <a:cubicBezTo>
                      <a:pt x="2956" y="1451"/>
                      <a:pt x="3030" y="1473"/>
                      <a:pt x="3100" y="1514"/>
                    </a:cubicBezTo>
                    <a:cubicBezTo>
                      <a:pt x="3289" y="1619"/>
                      <a:pt x="3321" y="1756"/>
                      <a:pt x="3121" y="1903"/>
                    </a:cubicBezTo>
                    <a:lnTo>
                      <a:pt x="2554" y="1493"/>
                    </a:lnTo>
                    <a:cubicBezTo>
                      <a:pt x="2679" y="1465"/>
                      <a:pt x="2776" y="1451"/>
                      <a:pt x="2855" y="1451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47" y="558"/>
                    </a:lnTo>
                    <a:lnTo>
                      <a:pt x="694" y="589"/>
                    </a:lnTo>
                    <a:cubicBezTo>
                      <a:pt x="137" y="915"/>
                      <a:pt x="0" y="1272"/>
                      <a:pt x="579" y="1598"/>
                    </a:cubicBezTo>
                    <a:cubicBezTo>
                      <a:pt x="793" y="1726"/>
                      <a:pt x="1011" y="1789"/>
                      <a:pt x="1270" y="1789"/>
                    </a:cubicBezTo>
                    <a:cubicBezTo>
                      <a:pt x="1518" y="1789"/>
                      <a:pt x="1805" y="1732"/>
                      <a:pt x="2165" y="1619"/>
                    </a:cubicBezTo>
                    <a:lnTo>
                      <a:pt x="2795" y="2081"/>
                    </a:lnTo>
                    <a:cubicBezTo>
                      <a:pt x="2512" y="2239"/>
                      <a:pt x="2155" y="2386"/>
                      <a:pt x="2134" y="2396"/>
                    </a:cubicBezTo>
                    <a:lnTo>
                      <a:pt x="2512" y="2680"/>
                    </a:lnTo>
                    <a:cubicBezTo>
                      <a:pt x="2533" y="2669"/>
                      <a:pt x="2879" y="2554"/>
                      <a:pt x="3215" y="2396"/>
                    </a:cubicBezTo>
                    <a:lnTo>
                      <a:pt x="3636" y="2711"/>
                    </a:lnTo>
                    <a:lnTo>
                      <a:pt x="3972" y="2543"/>
                    </a:lnTo>
                    <a:lnTo>
                      <a:pt x="3552" y="2228"/>
                    </a:lnTo>
                    <a:cubicBezTo>
                      <a:pt x="4088" y="1913"/>
                      <a:pt x="4214" y="1514"/>
                      <a:pt x="3615" y="1167"/>
                    </a:cubicBezTo>
                    <a:cubicBezTo>
                      <a:pt x="3381" y="1037"/>
                      <a:pt x="3179" y="974"/>
                      <a:pt x="2933" y="974"/>
                    </a:cubicBezTo>
                    <a:cubicBezTo>
                      <a:pt x="2703" y="974"/>
                      <a:pt x="2436" y="1029"/>
                      <a:pt x="2071" y="1135"/>
                    </a:cubicBezTo>
                    <a:lnTo>
                      <a:pt x="1492" y="705"/>
                    </a:lnTo>
                    <a:cubicBezTo>
                      <a:pt x="1755" y="568"/>
                      <a:pt x="2081" y="411"/>
                      <a:pt x="2092" y="411"/>
                    </a:cubicBezTo>
                    <a:lnTo>
                      <a:pt x="1703" y="127"/>
                    </a:lnTo>
                    <a:cubicBezTo>
                      <a:pt x="1682" y="138"/>
                      <a:pt x="138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Google Shape;939;p53">
                <a:extLst>
                  <a:ext uri="{FF2B5EF4-FFF2-40B4-BE49-F238E27FC236}">
                    <a16:creationId xmlns:a16="http://schemas.microsoft.com/office/drawing/2014/main" id="{C0852052-B582-48E2-AF16-7E93F5BF927C}"/>
                  </a:ext>
                </a:extLst>
              </p:cNvPr>
              <p:cNvSpPr/>
              <p:nvPr/>
            </p:nvSpPr>
            <p:spPr>
              <a:xfrm>
                <a:off x="1459746" y="2982297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3" y="0"/>
                    </a:moveTo>
                    <a:cubicBezTo>
                      <a:pt x="28873" y="156"/>
                      <a:pt x="828" y="5373"/>
                      <a:pt x="18" y="5373"/>
                    </a:cubicBezTo>
                    <a:cubicBezTo>
                      <a:pt x="7" y="5373"/>
                      <a:pt x="1" y="5372"/>
                      <a:pt x="1" y="5370"/>
                    </a:cubicBezTo>
                    <a:lnTo>
                      <a:pt x="1" y="5370"/>
                    </a:lnTo>
                    <a:cubicBezTo>
                      <a:pt x="1" y="6115"/>
                      <a:pt x="1" y="6851"/>
                      <a:pt x="12" y="7586"/>
                    </a:cubicBezTo>
                    <a:cubicBezTo>
                      <a:pt x="12" y="7744"/>
                      <a:pt x="106" y="7901"/>
                      <a:pt x="306" y="8017"/>
                    </a:cubicBezTo>
                    <a:lnTo>
                      <a:pt x="9026" y="13082"/>
                    </a:lnTo>
                    <a:cubicBezTo>
                      <a:pt x="9231" y="13202"/>
                      <a:pt x="9499" y="13262"/>
                      <a:pt x="9767" y="13262"/>
                    </a:cubicBezTo>
                    <a:cubicBezTo>
                      <a:pt x="10035" y="13262"/>
                      <a:pt x="10303" y="13202"/>
                      <a:pt x="10507" y="13082"/>
                    </a:cubicBezTo>
                    <a:lnTo>
                      <a:pt x="28579" y="2648"/>
                    </a:lnTo>
                    <a:cubicBezTo>
                      <a:pt x="28779" y="2533"/>
                      <a:pt x="28884" y="2375"/>
                      <a:pt x="28884" y="2218"/>
                    </a:cubicBezTo>
                    <a:cubicBezTo>
                      <a:pt x="28884" y="1482"/>
                      <a:pt x="28884" y="736"/>
                      <a:pt x="28873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Google Shape;940;p53">
                <a:extLst>
                  <a:ext uri="{FF2B5EF4-FFF2-40B4-BE49-F238E27FC236}">
                    <a16:creationId xmlns:a16="http://schemas.microsoft.com/office/drawing/2014/main" id="{400B5A20-C098-4F4E-A5FD-E8BD6C4925E1}"/>
                  </a:ext>
                </a:extLst>
              </p:cNvPr>
              <p:cNvSpPr/>
              <p:nvPr/>
            </p:nvSpPr>
            <p:spPr>
              <a:xfrm>
                <a:off x="1455055" y="2729074"/>
                <a:ext cx="1299328" cy="746341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6" extrusionOk="0">
                    <a:moveTo>
                      <a:pt x="19223" y="0"/>
                    </a:moveTo>
                    <a:cubicBezTo>
                      <a:pt x="18955" y="0"/>
                      <a:pt x="18687" y="58"/>
                      <a:pt x="18482" y="174"/>
                    </a:cubicBezTo>
                    <a:lnTo>
                      <a:pt x="411" y="10606"/>
                    </a:lnTo>
                    <a:cubicBezTo>
                      <a:pt x="1" y="10838"/>
                      <a:pt x="1" y="11227"/>
                      <a:pt x="411" y="11468"/>
                    </a:cubicBezTo>
                    <a:lnTo>
                      <a:pt x="9120" y="16532"/>
                    </a:lnTo>
                    <a:cubicBezTo>
                      <a:pt x="9325" y="16648"/>
                      <a:pt x="9596" y="16706"/>
                      <a:pt x="9867" y="16706"/>
                    </a:cubicBezTo>
                    <a:cubicBezTo>
                      <a:pt x="10137" y="16706"/>
                      <a:pt x="10408" y="16648"/>
                      <a:pt x="10612" y="16532"/>
                    </a:cubicBezTo>
                    <a:lnTo>
                      <a:pt x="28674" y="6099"/>
                    </a:lnTo>
                    <a:cubicBezTo>
                      <a:pt x="29083" y="5857"/>
                      <a:pt x="29083" y="5479"/>
                      <a:pt x="28684" y="5238"/>
                    </a:cubicBezTo>
                    <a:lnTo>
                      <a:pt x="19963" y="174"/>
                    </a:lnTo>
                    <a:cubicBezTo>
                      <a:pt x="19759" y="58"/>
                      <a:pt x="19491" y="0"/>
                      <a:pt x="19223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Google Shape;941;p53">
                <a:extLst>
                  <a:ext uri="{FF2B5EF4-FFF2-40B4-BE49-F238E27FC236}">
                    <a16:creationId xmlns:a16="http://schemas.microsoft.com/office/drawing/2014/main" id="{3851A0CB-77DC-4ACD-B09B-023739BCF484}"/>
                  </a:ext>
                </a:extLst>
              </p:cNvPr>
              <p:cNvSpPr/>
              <p:nvPr/>
            </p:nvSpPr>
            <p:spPr>
              <a:xfrm>
                <a:off x="1762515" y="3216622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1" y="1"/>
                    </a:moveTo>
                    <a:cubicBezTo>
                      <a:pt x="1298" y="1"/>
                      <a:pt x="904" y="88"/>
                      <a:pt x="599" y="261"/>
                    </a:cubicBezTo>
                    <a:cubicBezTo>
                      <a:pt x="1" y="608"/>
                      <a:pt x="1" y="1175"/>
                      <a:pt x="599" y="1522"/>
                    </a:cubicBezTo>
                    <a:cubicBezTo>
                      <a:pt x="894" y="1695"/>
                      <a:pt x="1285" y="1782"/>
                      <a:pt x="1678" y="1782"/>
                    </a:cubicBezTo>
                    <a:cubicBezTo>
                      <a:pt x="2070" y="1782"/>
                      <a:pt x="2465" y="1695"/>
                      <a:pt x="2764" y="1522"/>
                    </a:cubicBezTo>
                    <a:cubicBezTo>
                      <a:pt x="3373" y="1175"/>
                      <a:pt x="3373" y="608"/>
                      <a:pt x="2775" y="261"/>
                    </a:cubicBezTo>
                    <a:cubicBezTo>
                      <a:pt x="2475" y="88"/>
                      <a:pt x="2084" y="1"/>
                      <a:pt x="1691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Google Shape;942;p53">
                <a:extLst>
                  <a:ext uri="{FF2B5EF4-FFF2-40B4-BE49-F238E27FC236}">
                    <a16:creationId xmlns:a16="http://schemas.microsoft.com/office/drawing/2014/main" id="{67D4CC87-0B79-462D-9123-65880141C279}"/>
                  </a:ext>
                </a:extLst>
              </p:cNvPr>
              <p:cNvSpPr/>
              <p:nvPr/>
            </p:nvSpPr>
            <p:spPr>
              <a:xfrm>
                <a:off x="2296215" y="290822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8" y="1"/>
                    </a:moveTo>
                    <a:cubicBezTo>
                      <a:pt x="1304" y="1"/>
                      <a:pt x="910" y="88"/>
                      <a:pt x="610" y="261"/>
                    </a:cubicBezTo>
                    <a:cubicBezTo>
                      <a:pt x="12" y="608"/>
                      <a:pt x="1" y="1175"/>
                      <a:pt x="600" y="1522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2"/>
                    </a:cubicBezTo>
                    <a:cubicBezTo>
                      <a:pt x="3384" y="1175"/>
                      <a:pt x="3384" y="608"/>
                      <a:pt x="2785" y="261"/>
                    </a:cubicBezTo>
                    <a:cubicBezTo>
                      <a:pt x="2486" y="88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Google Shape;943;p53">
                <a:extLst>
                  <a:ext uri="{FF2B5EF4-FFF2-40B4-BE49-F238E27FC236}">
                    <a16:creationId xmlns:a16="http://schemas.microsoft.com/office/drawing/2014/main" id="{5E066F45-5380-4F72-9DDF-FC67A5648F8A}"/>
                  </a:ext>
                </a:extLst>
              </p:cNvPr>
              <p:cNvSpPr/>
              <p:nvPr/>
            </p:nvSpPr>
            <p:spPr>
              <a:xfrm>
                <a:off x="2010824" y="3033897"/>
                <a:ext cx="187814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2" extrusionOk="0">
                    <a:moveTo>
                      <a:pt x="1167" y="873"/>
                    </a:moveTo>
                    <a:lnTo>
                      <a:pt x="1682" y="1241"/>
                    </a:lnTo>
                    <a:cubicBezTo>
                      <a:pt x="1508" y="1290"/>
                      <a:pt x="1391" y="1313"/>
                      <a:pt x="1299" y="1313"/>
                    </a:cubicBezTo>
                    <a:cubicBezTo>
                      <a:pt x="1213" y="1313"/>
                      <a:pt x="1149" y="1292"/>
                      <a:pt x="1083" y="1252"/>
                    </a:cubicBezTo>
                    <a:cubicBezTo>
                      <a:pt x="915" y="1157"/>
                      <a:pt x="925" y="1021"/>
                      <a:pt x="1167" y="873"/>
                    </a:cubicBezTo>
                    <a:close/>
                    <a:moveTo>
                      <a:pt x="2860" y="1443"/>
                    </a:moveTo>
                    <a:cubicBezTo>
                      <a:pt x="2954" y="1443"/>
                      <a:pt x="3027" y="1464"/>
                      <a:pt x="3100" y="1504"/>
                    </a:cubicBezTo>
                    <a:cubicBezTo>
                      <a:pt x="3290" y="1619"/>
                      <a:pt x="3321" y="1756"/>
                      <a:pt x="3111" y="1903"/>
                    </a:cubicBezTo>
                    <a:lnTo>
                      <a:pt x="2554" y="1493"/>
                    </a:lnTo>
                    <a:cubicBezTo>
                      <a:pt x="2681" y="1459"/>
                      <a:pt x="2778" y="1443"/>
                      <a:pt x="2860" y="1443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36" y="547"/>
                    </a:lnTo>
                    <a:lnTo>
                      <a:pt x="684" y="579"/>
                    </a:lnTo>
                    <a:cubicBezTo>
                      <a:pt x="127" y="905"/>
                      <a:pt x="1" y="1262"/>
                      <a:pt x="568" y="1598"/>
                    </a:cubicBezTo>
                    <a:cubicBezTo>
                      <a:pt x="786" y="1720"/>
                      <a:pt x="1004" y="1781"/>
                      <a:pt x="1261" y="1781"/>
                    </a:cubicBezTo>
                    <a:cubicBezTo>
                      <a:pt x="1512" y="1781"/>
                      <a:pt x="1801" y="1723"/>
                      <a:pt x="2165" y="1609"/>
                    </a:cubicBezTo>
                    <a:lnTo>
                      <a:pt x="2795" y="2081"/>
                    </a:lnTo>
                    <a:cubicBezTo>
                      <a:pt x="2501" y="2228"/>
                      <a:pt x="2155" y="2386"/>
                      <a:pt x="2134" y="2396"/>
                    </a:cubicBezTo>
                    <a:lnTo>
                      <a:pt x="2512" y="2681"/>
                    </a:lnTo>
                    <a:cubicBezTo>
                      <a:pt x="2533" y="2670"/>
                      <a:pt x="2869" y="2544"/>
                      <a:pt x="3216" y="2386"/>
                    </a:cubicBezTo>
                    <a:lnTo>
                      <a:pt x="3636" y="2702"/>
                    </a:lnTo>
                    <a:lnTo>
                      <a:pt x="3972" y="2544"/>
                    </a:lnTo>
                    <a:lnTo>
                      <a:pt x="3542" y="2218"/>
                    </a:lnTo>
                    <a:cubicBezTo>
                      <a:pt x="4077" y="1903"/>
                      <a:pt x="4203" y="1514"/>
                      <a:pt x="3605" y="1168"/>
                    </a:cubicBezTo>
                    <a:cubicBezTo>
                      <a:pt x="3377" y="1032"/>
                      <a:pt x="3174" y="966"/>
                      <a:pt x="2929" y="966"/>
                    </a:cubicBezTo>
                    <a:cubicBezTo>
                      <a:pt x="2699" y="966"/>
                      <a:pt x="2431" y="1024"/>
                      <a:pt x="2071" y="1136"/>
                    </a:cubicBezTo>
                    <a:lnTo>
                      <a:pt x="1482" y="694"/>
                    </a:lnTo>
                    <a:cubicBezTo>
                      <a:pt x="1756" y="558"/>
                      <a:pt x="2071" y="411"/>
                      <a:pt x="2092" y="400"/>
                    </a:cubicBezTo>
                    <a:lnTo>
                      <a:pt x="1693" y="117"/>
                    </a:lnTo>
                    <a:cubicBezTo>
                      <a:pt x="1682" y="127"/>
                      <a:pt x="137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Google Shape;944;p53">
                <a:extLst>
                  <a:ext uri="{FF2B5EF4-FFF2-40B4-BE49-F238E27FC236}">
                    <a16:creationId xmlns:a16="http://schemas.microsoft.com/office/drawing/2014/main" id="{20E63DAE-8033-4E2B-ABD5-EBFF05D4D68D}"/>
                  </a:ext>
                </a:extLst>
              </p:cNvPr>
              <p:cNvSpPr/>
              <p:nvPr/>
            </p:nvSpPr>
            <p:spPr>
              <a:xfrm>
                <a:off x="1555531" y="2882312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2" y="1"/>
                    </a:moveTo>
                    <a:cubicBezTo>
                      <a:pt x="28872" y="156"/>
                      <a:pt x="831" y="5373"/>
                      <a:pt x="18" y="5373"/>
                    </a:cubicBezTo>
                    <a:cubicBezTo>
                      <a:pt x="6" y="5373"/>
                      <a:pt x="0" y="5371"/>
                      <a:pt x="0" y="5369"/>
                    </a:cubicBezTo>
                    <a:lnTo>
                      <a:pt x="0" y="5369"/>
                    </a:lnTo>
                    <a:cubicBezTo>
                      <a:pt x="0" y="6116"/>
                      <a:pt x="0" y="6851"/>
                      <a:pt x="11" y="7597"/>
                    </a:cubicBezTo>
                    <a:cubicBezTo>
                      <a:pt x="11" y="7744"/>
                      <a:pt x="105" y="7902"/>
                      <a:pt x="305" y="8017"/>
                    </a:cubicBezTo>
                    <a:lnTo>
                      <a:pt x="9026" y="13081"/>
                    </a:lnTo>
                    <a:cubicBezTo>
                      <a:pt x="9230" y="13202"/>
                      <a:pt x="9498" y="13263"/>
                      <a:pt x="9766" y="13263"/>
                    </a:cubicBezTo>
                    <a:cubicBezTo>
                      <a:pt x="10034" y="13263"/>
                      <a:pt x="10302" y="13202"/>
                      <a:pt x="10507" y="13081"/>
                    </a:cubicBezTo>
                    <a:lnTo>
                      <a:pt x="28578" y="2648"/>
                    </a:lnTo>
                    <a:cubicBezTo>
                      <a:pt x="28778" y="2532"/>
                      <a:pt x="28883" y="2375"/>
                      <a:pt x="28883" y="2217"/>
                    </a:cubicBezTo>
                    <a:cubicBezTo>
                      <a:pt x="28883" y="1482"/>
                      <a:pt x="28883" y="736"/>
                      <a:pt x="28872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Google Shape;945;p53">
                <a:extLst>
                  <a:ext uri="{FF2B5EF4-FFF2-40B4-BE49-F238E27FC236}">
                    <a16:creationId xmlns:a16="http://schemas.microsoft.com/office/drawing/2014/main" id="{A189B3D1-FE6F-469E-ABF7-218EFB3E1F21}"/>
                  </a:ext>
                </a:extLst>
              </p:cNvPr>
              <p:cNvSpPr/>
              <p:nvPr/>
            </p:nvSpPr>
            <p:spPr>
              <a:xfrm>
                <a:off x="1550795" y="2629044"/>
                <a:ext cx="1299328" cy="746430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8" extrusionOk="0">
                    <a:moveTo>
                      <a:pt x="19223" y="1"/>
                    </a:moveTo>
                    <a:cubicBezTo>
                      <a:pt x="18955" y="1"/>
                      <a:pt x="18687" y="59"/>
                      <a:pt x="18483" y="174"/>
                    </a:cubicBezTo>
                    <a:lnTo>
                      <a:pt x="411" y="10608"/>
                    </a:lnTo>
                    <a:cubicBezTo>
                      <a:pt x="1" y="10839"/>
                      <a:pt x="1" y="11227"/>
                      <a:pt x="411" y="11469"/>
                    </a:cubicBezTo>
                    <a:lnTo>
                      <a:pt x="9121" y="16534"/>
                    </a:lnTo>
                    <a:cubicBezTo>
                      <a:pt x="9326" y="16649"/>
                      <a:pt x="9597" y="16707"/>
                      <a:pt x="9867" y="16707"/>
                    </a:cubicBezTo>
                    <a:cubicBezTo>
                      <a:pt x="10138" y="16707"/>
                      <a:pt x="10408" y="16649"/>
                      <a:pt x="10613" y="16534"/>
                    </a:cubicBezTo>
                    <a:lnTo>
                      <a:pt x="28674" y="6100"/>
                    </a:lnTo>
                    <a:cubicBezTo>
                      <a:pt x="29084" y="5859"/>
                      <a:pt x="29084" y="5481"/>
                      <a:pt x="28684" y="5238"/>
                    </a:cubicBezTo>
                    <a:lnTo>
                      <a:pt x="19964" y="174"/>
                    </a:lnTo>
                    <a:cubicBezTo>
                      <a:pt x="19759" y="59"/>
                      <a:pt x="19491" y="1"/>
                      <a:pt x="19223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Google Shape;946;p53">
                <a:extLst>
                  <a:ext uri="{FF2B5EF4-FFF2-40B4-BE49-F238E27FC236}">
                    <a16:creationId xmlns:a16="http://schemas.microsoft.com/office/drawing/2014/main" id="{7FDB2C4E-A58B-4BE5-8666-F1A20AA76C73}"/>
                  </a:ext>
                </a:extLst>
              </p:cNvPr>
              <p:cNvSpPr/>
              <p:nvPr/>
            </p:nvSpPr>
            <p:spPr>
              <a:xfrm>
                <a:off x="1705285" y="2717369"/>
                <a:ext cx="990445" cy="569740"/>
              </a:xfrm>
              <a:custGeom>
                <a:avLst/>
                <a:gdLst/>
                <a:ahLst/>
                <a:cxnLst/>
                <a:rect l="l" t="t" r="r" b="b"/>
                <a:pathLst>
                  <a:path w="22170" h="12753" extrusionOk="0">
                    <a:moveTo>
                      <a:pt x="11099" y="3921"/>
                    </a:moveTo>
                    <a:cubicBezTo>
                      <a:pt x="12182" y="3921"/>
                      <a:pt x="13265" y="4160"/>
                      <a:pt x="14089" y="4638"/>
                    </a:cubicBezTo>
                    <a:cubicBezTo>
                      <a:pt x="15739" y="5594"/>
                      <a:pt x="15728" y="7149"/>
                      <a:pt x="14068" y="8116"/>
                    </a:cubicBezTo>
                    <a:cubicBezTo>
                      <a:pt x="13238" y="8594"/>
                      <a:pt x="12153" y="8833"/>
                      <a:pt x="11070" y="8833"/>
                    </a:cubicBezTo>
                    <a:cubicBezTo>
                      <a:pt x="9986" y="8833"/>
                      <a:pt x="8904" y="8594"/>
                      <a:pt x="8079" y="8116"/>
                    </a:cubicBezTo>
                    <a:cubicBezTo>
                      <a:pt x="6430" y="7149"/>
                      <a:pt x="6440" y="5594"/>
                      <a:pt x="8100" y="4638"/>
                    </a:cubicBezTo>
                    <a:cubicBezTo>
                      <a:pt x="8930" y="4160"/>
                      <a:pt x="10015" y="3921"/>
                      <a:pt x="11099" y="3921"/>
                    </a:cubicBezTo>
                    <a:close/>
                    <a:moveTo>
                      <a:pt x="17143" y="1"/>
                    </a:moveTo>
                    <a:cubicBezTo>
                      <a:pt x="17087" y="1"/>
                      <a:pt x="17022" y="15"/>
                      <a:pt x="16937" y="46"/>
                    </a:cubicBezTo>
                    <a:cubicBezTo>
                      <a:pt x="16585" y="199"/>
                      <a:pt x="16167" y="275"/>
                      <a:pt x="15751" y="275"/>
                    </a:cubicBezTo>
                    <a:cubicBezTo>
                      <a:pt x="15334" y="275"/>
                      <a:pt x="14919" y="199"/>
                      <a:pt x="14572" y="46"/>
                    </a:cubicBezTo>
                    <a:cubicBezTo>
                      <a:pt x="14510" y="23"/>
                      <a:pt x="14443" y="10"/>
                      <a:pt x="14378" y="10"/>
                    </a:cubicBezTo>
                    <a:cubicBezTo>
                      <a:pt x="14301" y="10"/>
                      <a:pt x="14226" y="28"/>
                      <a:pt x="14163" y="67"/>
                    </a:cubicBezTo>
                    <a:lnTo>
                      <a:pt x="189" y="8137"/>
                    </a:lnTo>
                    <a:cubicBezTo>
                      <a:pt x="63" y="8200"/>
                      <a:pt x="52" y="8295"/>
                      <a:pt x="147" y="8368"/>
                    </a:cubicBezTo>
                    <a:cubicBezTo>
                      <a:pt x="672" y="8778"/>
                      <a:pt x="672" y="9334"/>
                      <a:pt x="136" y="9745"/>
                    </a:cubicBezTo>
                    <a:cubicBezTo>
                      <a:pt x="0" y="9860"/>
                      <a:pt x="42" y="9902"/>
                      <a:pt x="178" y="9986"/>
                    </a:cubicBezTo>
                    <a:lnTo>
                      <a:pt x="4812" y="12686"/>
                    </a:lnTo>
                    <a:cubicBezTo>
                      <a:pt x="4896" y="12728"/>
                      <a:pt x="4956" y="12753"/>
                      <a:pt x="5029" y="12753"/>
                    </a:cubicBezTo>
                    <a:cubicBezTo>
                      <a:pt x="5084" y="12753"/>
                      <a:pt x="5146" y="12739"/>
                      <a:pt x="5232" y="12707"/>
                    </a:cubicBezTo>
                    <a:cubicBezTo>
                      <a:pt x="5584" y="12555"/>
                      <a:pt x="6002" y="12479"/>
                      <a:pt x="6419" y="12479"/>
                    </a:cubicBezTo>
                    <a:cubicBezTo>
                      <a:pt x="6837" y="12479"/>
                      <a:pt x="7255" y="12555"/>
                      <a:pt x="7607" y="12707"/>
                    </a:cubicBezTo>
                    <a:cubicBezTo>
                      <a:pt x="7666" y="12730"/>
                      <a:pt x="7727" y="12741"/>
                      <a:pt x="7787" y="12741"/>
                    </a:cubicBezTo>
                    <a:cubicBezTo>
                      <a:pt x="7866" y="12741"/>
                      <a:pt x="7945" y="12722"/>
                      <a:pt x="8016" y="12686"/>
                    </a:cubicBezTo>
                    <a:lnTo>
                      <a:pt x="21990" y="4617"/>
                    </a:lnTo>
                    <a:cubicBezTo>
                      <a:pt x="22106" y="4543"/>
                      <a:pt x="22127" y="4459"/>
                      <a:pt x="22032" y="4375"/>
                    </a:cubicBezTo>
                    <a:cubicBezTo>
                      <a:pt x="21497" y="3976"/>
                      <a:pt x="21507" y="3409"/>
                      <a:pt x="22032" y="3009"/>
                    </a:cubicBezTo>
                    <a:cubicBezTo>
                      <a:pt x="22169" y="2894"/>
                      <a:pt x="22127" y="2841"/>
                      <a:pt x="21990" y="2768"/>
                    </a:cubicBezTo>
                    <a:lnTo>
                      <a:pt x="17357" y="67"/>
                    </a:lnTo>
                    <a:cubicBezTo>
                      <a:pt x="17279" y="26"/>
                      <a:pt x="17218" y="1"/>
                      <a:pt x="17143" y="1"/>
                    </a:cubicBez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Google Shape;947;p53">
                <a:extLst>
                  <a:ext uri="{FF2B5EF4-FFF2-40B4-BE49-F238E27FC236}">
                    <a16:creationId xmlns:a16="http://schemas.microsoft.com/office/drawing/2014/main" id="{99BF36BE-2F10-4F55-8421-1F1BD1BC9E94}"/>
                  </a:ext>
                </a:extLst>
              </p:cNvPr>
              <p:cNvSpPr/>
              <p:nvPr/>
            </p:nvSpPr>
            <p:spPr>
              <a:xfrm>
                <a:off x="1858300" y="3116637"/>
                <a:ext cx="150689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1782" extrusionOk="0">
                    <a:moveTo>
                      <a:pt x="1690" y="1"/>
                    </a:moveTo>
                    <a:cubicBezTo>
                      <a:pt x="1297" y="1"/>
                      <a:pt x="903" y="88"/>
                      <a:pt x="599" y="261"/>
                    </a:cubicBezTo>
                    <a:cubicBezTo>
                      <a:pt x="0" y="608"/>
                      <a:pt x="0" y="1175"/>
                      <a:pt x="589" y="1522"/>
                    </a:cubicBezTo>
                    <a:cubicBezTo>
                      <a:pt x="888" y="1695"/>
                      <a:pt x="1282" y="1782"/>
                      <a:pt x="1676" y="1782"/>
                    </a:cubicBezTo>
                    <a:cubicBezTo>
                      <a:pt x="2070" y="1782"/>
                      <a:pt x="2464" y="1695"/>
                      <a:pt x="2763" y="1522"/>
                    </a:cubicBezTo>
                    <a:cubicBezTo>
                      <a:pt x="3372" y="1175"/>
                      <a:pt x="3372" y="608"/>
                      <a:pt x="2774" y="261"/>
                    </a:cubicBezTo>
                    <a:cubicBezTo>
                      <a:pt x="2474" y="88"/>
                      <a:pt x="2083" y="1"/>
                      <a:pt x="169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Google Shape;948;p53">
                <a:extLst>
                  <a:ext uri="{FF2B5EF4-FFF2-40B4-BE49-F238E27FC236}">
                    <a16:creationId xmlns:a16="http://schemas.microsoft.com/office/drawing/2014/main" id="{8F4DAFF6-87B7-4800-80DE-8D13C737EC84}"/>
                  </a:ext>
                </a:extLst>
              </p:cNvPr>
              <p:cNvSpPr/>
              <p:nvPr/>
            </p:nvSpPr>
            <p:spPr>
              <a:xfrm>
                <a:off x="2391956" y="2808284"/>
                <a:ext cx="151225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782" extrusionOk="0">
                    <a:moveTo>
                      <a:pt x="1698" y="0"/>
                    </a:moveTo>
                    <a:cubicBezTo>
                      <a:pt x="1304" y="0"/>
                      <a:pt x="910" y="87"/>
                      <a:pt x="610" y="260"/>
                    </a:cubicBezTo>
                    <a:cubicBezTo>
                      <a:pt x="12" y="607"/>
                      <a:pt x="1" y="1174"/>
                      <a:pt x="600" y="1521"/>
                    </a:cubicBezTo>
                    <a:cubicBezTo>
                      <a:pt x="899" y="1694"/>
                      <a:pt x="1293" y="1781"/>
                      <a:pt x="1687" y="1781"/>
                    </a:cubicBezTo>
                    <a:cubicBezTo>
                      <a:pt x="2081" y="1781"/>
                      <a:pt x="2476" y="1694"/>
                      <a:pt x="2775" y="1521"/>
                    </a:cubicBezTo>
                    <a:cubicBezTo>
                      <a:pt x="3384" y="1174"/>
                      <a:pt x="3384" y="607"/>
                      <a:pt x="2786" y="260"/>
                    </a:cubicBezTo>
                    <a:cubicBezTo>
                      <a:pt x="2486" y="87"/>
                      <a:pt x="2092" y="0"/>
                      <a:pt x="1698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Google Shape;949;p53">
                <a:extLst>
                  <a:ext uri="{FF2B5EF4-FFF2-40B4-BE49-F238E27FC236}">
                    <a16:creationId xmlns:a16="http://schemas.microsoft.com/office/drawing/2014/main" id="{F63086B4-1C61-46E2-A906-EC97B15C04C8}"/>
                  </a:ext>
                </a:extLst>
              </p:cNvPr>
              <p:cNvSpPr/>
              <p:nvPr/>
            </p:nvSpPr>
            <p:spPr>
              <a:xfrm>
                <a:off x="2106565" y="2933957"/>
                <a:ext cx="187814" cy="120667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1" extrusionOk="0">
                    <a:moveTo>
                      <a:pt x="1168" y="872"/>
                    </a:moveTo>
                    <a:lnTo>
                      <a:pt x="1682" y="1250"/>
                    </a:lnTo>
                    <a:cubicBezTo>
                      <a:pt x="1514" y="1292"/>
                      <a:pt x="1398" y="1313"/>
                      <a:pt x="1308" y="1313"/>
                    </a:cubicBezTo>
                    <a:cubicBezTo>
                      <a:pt x="1217" y="1313"/>
                      <a:pt x="1152" y="1292"/>
                      <a:pt x="1083" y="1250"/>
                    </a:cubicBezTo>
                    <a:cubicBezTo>
                      <a:pt x="915" y="1156"/>
                      <a:pt x="936" y="1030"/>
                      <a:pt x="1168" y="872"/>
                    </a:cubicBezTo>
                    <a:close/>
                    <a:moveTo>
                      <a:pt x="2860" y="1442"/>
                    </a:moveTo>
                    <a:cubicBezTo>
                      <a:pt x="2954" y="1442"/>
                      <a:pt x="3027" y="1463"/>
                      <a:pt x="3101" y="1502"/>
                    </a:cubicBezTo>
                    <a:cubicBezTo>
                      <a:pt x="3290" y="1618"/>
                      <a:pt x="3321" y="1755"/>
                      <a:pt x="3111" y="1902"/>
                    </a:cubicBezTo>
                    <a:lnTo>
                      <a:pt x="2554" y="1492"/>
                    </a:lnTo>
                    <a:cubicBezTo>
                      <a:pt x="2681" y="1458"/>
                      <a:pt x="2779" y="1442"/>
                      <a:pt x="2860" y="1442"/>
                    </a:cubicBezTo>
                    <a:close/>
                    <a:moveTo>
                      <a:pt x="547" y="0"/>
                    </a:moveTo>
                    <a:lnTo>
                      <a:pt x="243" y="179"/>
                    </a:lnTo>
                    <a:lnTo>
                      <a:pt x="736" y="547"/>
                    </a:lnTo>
                    <a:lnTo>
                      <a:pt x="684" y="578"/>
                    </a:lnTo>
                    <a:cubicBezTo>
                      <a:pt x="127" y="904"/>
                      <a:pt x="1" y="1261"/>
                      <a:pt x="568" y="1597"/>
                    </a:cubicBezTo>
                    <a:cubicBezTo>
                      <a:pt x="786" y="1719"/>
                      <a:pt x="1004" y="1780"/>
                      <a:pt x="1261" y="1780"/>
                    </a:cubicBezTo>
                    <a:cubicBezTo>
                      <a:pt x="1512" y="1780"/>
                      <a:pt x="1801" y="1722"/>
                      <a:pt x="2165" y="1608"/>
                    </a:cubicBezTo>
                    <a:lnTo>
                      <a:pt x="2796" y="2081"/>
                    </a:lnTo>
                    <a:cubicBezTo>
                      <a:pt x="2501" y="2228"/>
                      <a:pt x="2155" y="2385"/>
                      <a:pt x="2134" y="2396"/>
                    </a:cubicBezTo>
                    <a:lnTo>
                      <a:pt x="2512" y="2679"/>
                    </a:lnTo>
                    <a:cubicBezTo>
                      <a:pt x="2533" y="2669"/>
                      <a:pt x="2870" y="2543"/>
                      <a:pt x="3216" y="2385"/>
                    </a:cubicBezTo>
                    <a:lnTo>
                      <a:pt x="3636" y="2700"/>
                    </a:lnTo>
                    <a:lnTo>
                      <a:pt x="3972" y="2543"/>
                    </a:lnTo>
                    <a:lnTo>
                      <a:pt x="3542" y="2217"/>
                    </a:lnTo>
                    <a:cubicBezTo>
                      <a:pt x="4077" y="1913"/>
                      <a:pt x="4204" y="1513"/>
                      <a:pt x="3605" y="1166"/>
                    </a:cubicBezTo>
                    <a:cubicBezTo>
                      <a:pt x="3380" y="1032"/>
                      <a:pt x="3179" y="969"/>
                      <a:pt x="2937" y="969"/>
                    </a:cubicBezTo>
                    <a:cubicBezTo>
                      <a:pt x="2705" y="969"/>
                      <a:pt x="2436" y="1027"/>
                      <a:pt x="2071" y="1135"/>
                    </a:cubicBezTo>
                    <a:lnTo>
                      <a:pt x="1483" y="694"/>
                    </a:lnTo>
                    <a:cubicBezTo>
                      <a:pt x="1756" y="557"/>
                      <a:pt x="2071" y="410"/>
                      <a:pt x="2092" y="400"/>
                    </a:cubicBezTo>
                    <a:lnTo>
                      <a:pt x="1693" y="126"/>
                    </a:lnTo>
                    <a:cubicBezTo>
                      <a:pt x="1682" y="126"/>
                      <a:pt x="1378" y="242"/>
                      <a:pt x="1073" y="389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" name="Google Shape;950;p53">
              <a:extLst>
                <a:ext uri="{FF2B5EF4-FFF2-40B4-BE49-F238E27FC236}">
                  <a16:creationId xmlns:a16="http://schemas.microsoft.com/office/drawing/2014/main" id="{072CCEE4-4286-429A-A2E9-57B4A5E37F16}"/>
                </a:ext>
              </a:extLst>
            </p:cNvPr>
            <p:cNvSpPr/>
            <p:nvPr/>
          </p:nvSpPr>
          <p:spPr>
            <a:xfrm>
              <a:off x="1441496" y="1780403"/>
              <a:ext cx="750382" cy="1294901"/>
            </a:xfrm>
            <a:custGeom>
              <a:avLst/>
              <a:gdLst/>
              <a:ahLst/>
              <a:cxnLst/>
              <a:rect l="l" t="t" r="r" b="b"/>
              <a:pathLst>
                <a:path w="19953" h="34432" fill="none" extrusionOk="0">
                  <a:moveTo>
                    <a:pt x="1" y="0"/>
                  </a:moveTo>
                  <a:lnTo>
                    <a:pt x="19133" y="11043"/>
                  </a:lnTo>
                  <a:cubicBezTo>
                    <a:pt x="19574" y="11305"/>
                    <a:pt x="19943" y="11936"/>
                    <a:pt x="19943" y="12440"/>
                  </a:cubicBezTo>
                  <a:lnTo>
                    <a:pt x="19953" y="34431"/>
                  </a:lnTo>
                </a:path>
              </a:pathLst>
            </a:custGeom>
            <a:noFill/>
            <a:ln w="7350" cap="flat" cmpd="sng">
              <a:solidFill>
                <a:srgbClr val="FF6F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E9EAF9"/>
                </a:solidFill>
                <a:effectLst/>
                <a:uLnTx/>
                <a:uFillTx/>
              </a:endParaRPr>
            </a:p>
          </p:txBody>
        </p:sp>
        <p:grpSp>
          <p:nvGrpSpPr>
            <p:cNvPr id="9" name="Google Shape;951;p53">
              <a:extLst>
                <a:ext uri="{FF2B5EF4-FFF2-40B4-BE49-F238E27FC236}">
                  <a16:creationId xmlns:a16="http://schemas.microsoft.com/office/drawing/2014/main" id="{1A91F969-100E-4587-BB78-5708085B5502}"/>
                </a:ext>
              </a:extLst>
            </p:cNvPr>
            <p:cNvGrpSpPr/>
            <p:nvPr/>
          </p:nvGrpSpPr>
          <p:grpSpPr>
            <a:xfrm>
              <a:off x="1791664" y="3016450"/>
              <a:ext cx="938089" cy="1008684"/>
              <a:chOff x="2342231" y="2896027"/>
              <a:chExt cx="1114384" cy="1198247"/>
            </a:xfrm>
          </p:grpSpPr>
          <p:sp>
            <p:nvSpPr>
              <p:cNvPr id="10" name="Google Shape;952;p53">
                <a:extLst>
                  <a:ext uri="{FF2B5EF4-FFF2-40B4-BE49-F238E27FC236}">
                    <a16:creationId xmlns:a16="http://schemas.microsoft.com/office/drawing/2014/main" id="{0CA2DA08-F0B7-4FD1-B478-28151115FA38}"/>
                  </a:ext>
                </a:extLst>
              </p:cNvPr>
              <p:cNvSpPr/>
              <p:nvPr/>
            </p:nvSpPr>
            <p:spPr>
              <a:xfrm>
                <a:off x="2845909" y="3457335"/>
                <a:ext cx="582071" cy="238833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6" extrusionOk="0">
                    <a:moveTo>
                      <a:pt x="0" y="0"/>
                    </a:moveTo>
                    <a:lnTo>
                      <a:pt x="0" y="1555"/>
                    </a:lnTo>
                    <a:cubicBezTo>
                      <a:pt x="0" y="2522"/>
                      <a:pt x="641" y="3499"/>
                      <a:pt x="1923" y="4235"/>
                    </a:cubicBezTo>
                    <a:cubicBezTo>
                      <a:pt x="3199" y="4975"/>
                      <a:pt x="4867" y="5345"/>
                      <a:pt x="6534" y="5345"/>
                    </a:cubicBezTo>
                    <a:cubicBezTo>
                      <a:pt x="8201" y="5345"/>
                      <a:pt x="9866" y="4975"/>
                      <a:pt x="11137" y="4235"/>
                    </a:cubicBezTo>
                    <a:cubicBezTo>
                      <a:pt x="12398" y="3509"/>
                      <a:pt x="13029" y="2543"/>
                      <a:pt x="13029" y="1587"/>
                    </a:cubicBezTo>
                    <a:lnTo>
                      <a:pt x="13029" y="42"/>
                    </a:lnTo>
                    <a:cubicBezTo>
                      <a:pt x="10958" y="4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Google Shape;953;p53">
                <a:extLst>
                  <a:ext uri="{FF2B5EF4-FFF2-40B4-BE49-F238E27FC236}">
                    <a16:creationId xmlns:a16="http://schemas.microsoft.com/office/drawing/2014/main" id="{6FCD27F4-C585-46F9-9154-D4D5748DD144}"/>
                  </a:ext>
                </a:extLst>
              </p:cNvPr>
              <p:cNvSpPr/>
              <p:nvPr/>
            </p:nvSpPr>
            <p:spPr>
              <a:xfrm>
                <a:off x="2817271" y="3289756"/>
                <a:ext cx="639344" cy="337028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4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70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Google Shape;954;p53">
                <a:extLst>
                  <a:ext uri="{FF2B5EF4-FFF2-40B4-BE49-F238E27FC236}">
                    <a16:creationId xmlns:a16="http://schemas.microsoft.com/office/drawing/2014/main" id="{6B8027A1-959D-4EC3-9133-43E669F2C8E5}"/>
                  </a:ext>
                </a:extLst>
              </p:cNvPr>
              <p:cNvSpPr/>
              <p:nvPr/>
            </p:nvSpPr>
            <p:spPr>
              <a:xfrm>
                <a:off x="2908812" y="3329160"/>
                <a:ext cx="456713" cy="14278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6" extrusionOk="0">
                    <a:moveTo>
                      <a:pt x="5093" y="1"/>
                    </a:moveTo>
                    <a:cubicBezTo>
                      <a:pt x="3817" y="1"/>
                      <a:pt x="2543" y="284"/>
                      <a:pt x="1576" y="852"/>
                    </a:cubicBezTo>
                    <a:cubicBezTo>
                      <a:pt x="473" y="1482"/>
                      <a:pt x="0" y="2344"/>
                      <a:pt x="147" y="3174"/>
                    </a:cubicBezTo>
                    <a:cubicBezTo>
                      <a:pt x="263" y="2544"/>
                      <a:pt x="736" y="1923"/>
                      <a:pt x="1576" y="1440"/>
                    </a:cubicBezTo>
                    <a:cubicBezTo>
                      <a:pt x="2543" y="878"/>
                      <a:pt x="3817" y="597"/>
                      <a:pt x="5093" y="597"/>
                    </a:cubicBezTo>
                    <a:cubicBezTo>
                      <a:pt x="6370" y="597"/>
                      <a:pt x="7649" y="878"/>
                      <a:pt x="8626" y="1440"/>
                    </a:cubicBezTo>
                    <a:cubicBezTo>
                      <a:pt x="9477" y="1934"/>
                      <a:pt x="9961" y="2554"/>
                      <a:pt x="10066" y="3195"/>
                    </a:cubicBezTo>
                    <a:cubicBezTo>
                      <a:pt x="10223" y="2355"/>
                      <a:pt x="9740" y="1493"/>
                      <a:pt x="8626" y="852"/>
                    </a:cubicBezTo>
                    <a:cubicBezTo>
                      <a:pt x="7649" y="284"/>
                      <a:pt x="6370" y="1"/>
                      <a:pt x="5093" y="1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Google Shape;955;p53">
                <a:extLst>
                  <a:ext uri="{FF2B5EF4-FFF2-40B4-BE49-F238E27FC236}">
                    <a16:creationId xmlns:a16="http://schemas.microsoft.com/office/drawing/2014/main" id="{E36CF5FE-13FC-4020-BB7C-C0E1B08D197E}"/>
                  </a:ext>
                </a:extLst>
              </p:cNvPr>
              <p:cNvSpPr/>
              <p:nvPr/>
            </p:nvSpPr>
            <p:spPr>
              <a:xfrm>
                <a:off x="2915380" y="3355832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3"/>
                    </a:cubicBezTo>
                    <a:cubicBezTo>
                      <a:pt x="589" y="1326"/>
                      <a:pt x="116" y="1947"/>
                      <a:pt x="0" y="2577"/>
                    </a:cubicBezTo>
                    <a:cubicBezTo>
                      <a:pt x="116" y="3218"/>
                      <a:pt x="599" y="3848"/>
                      <a:pt x="1450" y="4331"/>
                    </a:cubicBezTo>
                    <a:cubicBezTo>
                      <a:pt x="2427" y="4899"/>
                      <a:pt x="3704" y="5182"/>
                      <a:pt x="4979" y="5182"/>
                    </a:cubicBezTo>
                    <a:cubicBezTo>
                      <a:pt x="6254" y="5182"/>
                      <a:pt x="7528" y="4899"/>
                      <a:pt x="8500" y="4331"/>
                    </a:cubicBezTo>
                    <a:cubicBezTo>
                      <a:pt x="9340" y="3848"/>
                      <a:pt x="9814" y="3229"/>
                      <a:pt x="9919" y="2598"/>
                    </a:cubicBezTo>
                    <a:cubicBezTo>
                      <a:pt x="9814" y="1957"/>
                      <a:pt x="9330" y="1337"/>
                      <a:pt x="8479" y="843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Google Shape;956;p53">
                <a:extLst>
                  <a:ext uri="{FF2B5EF4-FFF2-40B4-BE49-F238E27FC236}">
                    <a16:creationId xmlns:a16="http://schemas.microsoft.com/office/drawing/2014/main" id="{70FE7526-519E-4675-A586-FC3119D1ACF8}"/>
                  </a:ext>
                </a:extLst>
              </p:cNvPr>
              <p:cNvSpPr/>
              <p:nvPr/>
            </p:nvSpPr>
            <p:spPr>
              <a:xfrm>
                <a:off x="2908812" y="3316472"/>
                <a:ext cx="456713" cy="283597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8" fill="none" extrusionOk="0">
                    <a:moveTo>
                      <a:pt x="10066" y="3479"/>
                    </a:moveTo>
                    <a:cubicBezTo>
                      <a:pt x="10223" y="2639"/>
                      <a:pt x="9740" y="1777"/>
                      <a:pt x="8626" y="1136"/>
                    </a:cubicBezTo>
                    <a:cubicBezTo>
                      <a:pt x="6672" y="1"/>
                      <a:pt x="3510" y="1"/>
                      <a:pt x="1576" y="1136"/>
                    </a:cubicBezTo>
                    <a:cubicBezTo>
                      <a:pt x="473" y="1766"/>
                      <a:pt x="0" y="2628"/>
                      <a:pt x="147" y="3458"/>
                    </a:cubicBezTo>
                    <a:cubicBezTo>
                      <a:pt x="263" y="4099"/>
                      <a:pt x="746" y="4729"/>
                      <a:pt x="1597" y="5212"/>
                    </a:cubicBezTo>
                    <a:cubicBezTo>
                      <a:pt x="3552" y="6347"/>
                      <a:pt x="6704" y="6347"/>
                      <a:pt x="8647" y="5212"/>
                    </a:cubicBezTo>
                    <a:cubicBezTo>
                      <a:pt x="9487" y="4729"/>
                      <a:pt x="9961" y="4110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Google Shape;957;p53">
                <a:extLst>
                  <a:ext uri="{FF2B5EF4-FFF2-40B4-BE49-F238E27FC236}">
                    <a16:creationId xmlns:a16="http://schemas.microsoft.com/office/drawing/2014/main" id="{B56CE46F-C7F5-485A-9786-133E39BA3A82}"/>
                  </a:ext>
                </a:extLst>
              </p:cNvPr>
              <p:cNvSpPr/>
              <p:nvPr/>
            </p:nvSpPr>
            <p:spPr>
              <a:xfrm>
                <a:off x="2915380" y="33432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07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Google Shape;958;p53">
                <a:extLst>
                  <a:ext uri="{FF2B5EF4-FFF2-40B4-BE49-F238E27FC236}">
                    <a16:creationId xmlns:a16="http://schemas.microsoft.com/office/drawing/2014/main" id="{C15AD0E4-AA20-48FA-A506-53B15B0C3571}"/>
                  </a:ext>
                </a:extLst>
              </p:cNvPr>
              <p:cNvSpPr/>
              <p:nvPr/>
            </p:nvSpPr>
            <p:spPr>
              <a:xfrm>
                <a:off x="3028946" y="3402875"/>
                <a:ext cx="216450" cy="12442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85" extrusionOk="0">
                    <a:moveTo>
                      <a:pt x="4246" y="0"/>
                    </a:moveTo>
                    <a:lnTo>
                      <a:pt x="3625" y="357"/>
                    </a:lnTo>
                    <a:cubicBezTo>
                      <a:pt x="3322" y="239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8"/>
                    </a:cubicBezTo>
                    <a:cubicBezTo>
                      <a:pt x="863" y="988"/>
                      <a:pt x="2754" y="1713"/>
                      <a:pt x="2228" y="2018"/>
                    </a:cubicBezTo>
                    <a:cubicBezTo>
                      <a:pt x="2164" y="2058"/>
                      <a:pt x="2089" y="2077"/>
                      <a:pt x="2007" y="2077"/>
                    </a:cubicBezTo>
                    <a:cubicBezTo>
                      <a:pt x="1876" y="2077"/>
                      <a:pt x="1730" y="2028"/>
                      <a:pt x="1587" y="1944"/>
                    </a:cubicBezTo>
                    <a:cubicBezTo>
                      <a:pt x="1272" y="1765"/>
                      <a:pt x="989" y="1398"/>
                      <a:pt x="947" y="1062"/>
                    </a:cubicBezTo>
                    <a:lnTo>
                      <a:pt x="74" y="1230"/>
                    </a:lnTo>
                    <a:cubicBezTo>
                      <a:pt x="127" y="1524"/>
                      <a:pt x="337" y="1828"/>
                      <a:pt x="652" y="2081"/>
                    </a:cubicBezTo>
                    <a:lnTo>
                      <a:pt x="1" y="2470"/>
                    </a:lnTo>
                    <a:lnTo>
                      <a:pt x="557" y="2785"/>
                    </a:lnTo>
                    <a:lnTo>
                      <a:pt x="1199" y="2417"/>
                    </a:lnTo>
                    <a:cubicBezTo>
                      <a:pt x="1536" y="2571"/>
                      <a:pt x="1904" y="2661"/>
                      <a:pt x="2255" y="2661"/>
                    </a:cubicBezTo>
                    <a:cubicBezTo>
                      <a:pt x="2548" y="2661"/>
                      <a:pt x="2829" y="2598"/>
                      <a:pt x="3069" y="2459"/>
                    </a:cubicBezTo>
                    <a:cubicBezTo>
                      <a:pt x="4141" y="1839"/>
                      <a:pt x="2270" y="1093"/>
                      <a:pt x="2785" y="799"/>
                    </a:cubicBezTo>
                    <a:cubicBezTo>
                      <a:pt x="2837" y="767"/>
                      <a:pt x="2901" y="751"/>
                      <a:pt x="2970" y="751"/>
                    </a:cubicBezTo>
                    <a:cubicBezTo>
                      <a:pt x="3081" y="751"/>
                      <a:pt x="3208" y="791"/>
                      <a:pt x="3331" y="862"/>
                    </a:cubicBezTo>
                    <a:cubicBezTo>
                      <a:pt x="3573" y="999"/>
                      <a:pt x="3836" y="1303"/>
                      <a:pt x="3973" y="1587"/>
                    </a:cubicBezTo>
                    <a:lnTo>
                      <a:pt x="4844" y="1419"/>
                    </a:lnTo>
                    <a:cubicBezTo>
                      <a:pt x="4760" y="1167"/>
                      <a:pt x="4529" y="904"/>
                      <a:pt x="4204" y="673"/>
                    </a:cubicBezTo>
                    <a:lnTo>
                      <a:pt x="4813" y="315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Google Shape;959;p53">
                <a:extLst>
                  <a:ext uri="{FF2B5EF4-FFF2-40B4-BE49-F238E27FC236}">
                    <a16:creationId xmlns:a16="http://schemas.microsoft.com/office/drawing/2014/main" id="{C3E25CBA-F2FB-43CE-8191-D3B897253682}"/>
                  </a:ext>
                </a:extLst>
              </p:cNvPr>
              <p:cNvSpPr/>
              <p:nvPr/>
            </p:nvSpPr>
            <p:spPr>
              <a:xfrm>
                <a:off x="2845909" y="3359227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1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4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77"/>
                    </a:cubicBezTo>
                    <a:lnTo>
                      <a:pt x="13029" y="32"/>
                    </a:lnTo>
                    <a:cubicBezTo>
                      <a:pt x="10958" y="32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Google Shape;960;p53">
                <a:extLst>
                  <a:ext uri="{FF2B5EF4-FFF2-40B4-BE49-F238E27FC236}">
                    <a16:creationId xmlns:a16="http://schemas.microsoft.com/office/drawing/2014/main" id="{D6FD1F36-48F6-409B-9507-F800C01E84B5}"/>
                  </a:ext>
                </a:extLst>
              </p:cNvPr>
              <p:cNvSpPr/>
              <p:nvPr/>
            </p:nvSpPr>
            <p:spPr>
              <a:xfrm>
                <a:off x="2817271" y="3191290"/>
                <a:ext cx="639344" cy="337296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0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3"/>
                      <a:pt x="21" y="4967"/>
                      <a:pt x="2575" y="6438"/>
                    </a:cubicBezTo>
                    <a:cubicBezTo>
                      <a:pt x="3846" y="7179"/>
                      <a:pt x="5514" y="7550"/>
                      <a:pt x="7180" y="7550"/>
                    </a:cubicBezTo>
                    <a:cubicBezTo>
                      <a:pt x="8847" y="7550"/>
                      <a:pt x="10512" y="7179"/>
                      <a:pt x="11778" y="6438"/>
                    </a:cubicBezTo>
                    <a:cubicBezTo>
                      <a:pt x="14310" y="4967"/>
                      <a:pt x="14300" y="2583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Google Shape;961;p53">
                <a:extLst>
                  <a:ext uri="{FF2B5EF4-FFF2-40B4-BE49-F238E27FC236}">
                    <a16:creationId xmlns:a16="http://schemas.microsoft.com/office/drawing/2014/main" id="{4B829A6D-1CBF-43A0-956A-327CAE07AD74}"/>
                  </a:ext>
                </a:extLst>
              </p:cNvPr>
              <p:cNvSpPr/>
              <p:nvPr/>
            </p:nvSpPr>
            <p:spPr>
              <a:xfrm>
                <a:off x="2908812" y="3230963"/>
                <a:ext cx="456713" cy="142379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8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5"/>
                      <a:pt x="0" y="2346"/>
                      <a:pt x="147" y="3176"/>
                    </a:cubicBezTo>
                    <a:cubicBezTo>
                      <a:pt x="263" y="2535"/>
                      <a:pt x="736" y="1926"/>
                      <a:pt x="1576" y="1443"/>
                    </a:cubicBezTo>
                    <a:cubicBezTo>
                      <a:pt x="2543" y="875"/>
                      <a:pt x="3817" y="592"/>
                      <a:pt x="5093" y="592"/>
                    </a:cubicBezTo>
                    <a:cubicBezTo>
                      <a:pt x="6370" y="592"/>
                      <a:pt x="7649" y="875"/>
                      <a:pt x="8626" y="1443"/>
                    </a:cubicBezTo>
                    <a:cubicBezTo>
                      <a:pt x="9477" y="1926"/>
                      <a:pt x="9961" y="2556"/>
                      <a:pt x="10066" y="3187"/>
                    </a:cubicBezTo>
                    <a:cubicBezTo>
                      <a:pt x="10223" y="2356"/>
                      <a:pt x="9740" y="1485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962;p53">
                <a:extLst>
                  <a:ext uri="{FF2B5EF4-FFF2-40B4-BE49-F238E27FC236}">
                    <a16:creationId xmlns:a16="http://schemas.microsoft.com/office/drawing/2014/main" id="{E85E6329-456B-414F-A87E-9FA7EE81034C}"/>
                  </a:ext>
                </a:extLst>
              </p:cNvPr>
              <p:cNvSpPr/>
              <p:nvPr/>
            </p:nvSpPr>
            <p:spPr>
              <a:xfrm>
                <a:off x="2915380" y="3257366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1"/>
                    </a:moveTo>
                    <a:cubicBezTo>
                      <a:pt x="3670" y="1"/>
                      <a:pt x="2396" y="284"/>
                      <a:pt x="1429" y="852"/>
                    </a:cubicBezTo>
                    <a:cubicBezTo>
                      <a:pt x="589" y="1335"/>
                      <a:pt x="116" y="1944"/>
                      <a:pt x="0" y="2585"/>
                    </a:cubicBezTo>
                    <a:cubicBezTo>
                      <a:pt x="116" y="3226"/>
                      <a:pt x="599" y="3846"/>
                      <a:pt x="1450" y="4340"/>
                    </a:cubicBezTo>
                    <a:cubicBezTo>
                      <a:pt x="2427" y="4902"/>
                      <a:pt x="3704" y="5183"/>
                      <a:pt x="4979" y="5183"/>
                    </a:cubicBezTo>
                    <a:cubicBezTo>
                      <a:pt x="6254" y="5183"/>
                      <a:pt x="7528" y="4902"/>
                      <a:pt x="8500" y="4340"/>
                    </a:cubicBezTo>
                    <a:cubicBezTo>
                      <a:pt x="9340" y="3857"/>
                      <a:pt x="9814" y="3236"/>
                      <a:pt x="9919" y="2596"/>
                    </a:cubicBezTo>
                    <a:cubicBezTo>
                      <a:pt x="9814" y="1965"/>
                      <a:pt x="9330" y="1335"/>
                      <a:pt x="8479" y="852"/>
                    </a:cubicBezTo>
                    <a:cubicBezTo>
                      <a:pt x="7502" y="284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963;p53">
                <a:extLst>
                  <a:ext uri="{FF2B5EF4-FFF2-40B4-BE49-F238E27FC236}">
                    <a16:creationId xmlns:a16="http://schemas.microsoft.com/office/drawing/2014/main" id="{3D2B9832-055C-425F-B5F2-B759AA546CCA}"/>
                  </a:ext>
                </a:extLst>
              </p:cNvPr>
              <p:cNvSpPr/>
              <p:nvPr/>
            </p:nvSpPr>
            <p:spPr>
              <a:xfrm>
                <a:off x="2908812" y="3218409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68"/>
                    </a:moveTo>
                    <a:cubicBezTo>
                      <a:pt x="10223" y="2637"/>
                      <a:pt x="9740" y="1766"/>
                      <a:pt x="8626" y="1124"/>
                    </a:cubicBezTo>
                    <a:cubicBezTo>
                      <a:pt x="6672" y="1"/>
                      <a:pt x="3510" y="1"/>
                      <a:pt x="1576" y="1124"/>
                    </a:cubicBezTo>
                    <a:cubicBezTo>
                      <a:pt x="473" y="1766"/>
                      <a:pt x="0" y="2627"/>
                      <a:pt x="147" y="3457"/>
                    </a:cubicBezTo>
                    <a:cubicBezTo>
                      <a:pt x="263" y="4098"/>
                      <a:pt x="746" y="4718"/>
                      <a:pt x="1597" y="5212"/>
                    </a:cubicBezTo>
                    <a:cubicBezTo>
                      <a:pt x="3552" y="6336"/>
                      <a:pt x="6704" y="6336"/>
                      <a:pt x="8647" y="5212"/>
                    </a:cubicBezTo>
                    <a:cubicBezTo>
                      <a:pt x="9487" y="4729"/>
                      <a:pt x="9961" y="4108"/>
                      <a:pt x="10066" y="346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964;p53">
                <a:extLst>
                  <a:ext uri="{FF2B5EF4-FFF2-40B4-BE49-F238E27FC236}">
                    <a16:creationId xmlns:a16="http://schemas.microsoft.com/office/drawing/2014/main" id="{D129ED32-A2B8-4361-BD80-D02AEEF82772}"/>
                  </a:ext>
                </a:extLst>
              </p:cNvPr>
              <p:cNvSpPr/>
              <p:nvPr/>
            </p:nvSpPr>
            <p:spPr>
              <a:xfrm>
                <a:off x="2915380" y="32446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80"/>
                    </a:lnTo>
                    <a:cubicBezTo>
                      <a:pt x="9814" y="2249"/>
                      <a:pt x="9330" y="1619"/>
                      <a:pt x="8479" y="1136"/>
                    </a:cubicBezTo>
                    <a:cubicBezTo>
                      <a:pt x="6525" y="1"/>
                      <a:pt x="3363" y="1"/>
                      <a:pt x="1429" y="1136"/>
                    </a:cubicBezTo>
                    <a:cubicBezTo>
                      <a:pt x="589" y="1619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965;p53">
                <a:extLst>
                  <a:ext uri="{FF2B5EF4-FFF2-40B4-BE49-F238E27FC236}">
                    <a16:creationId xmlns:a16="http://schemas.microsoft.com/office/drawing/2014/main" id="{16D64AAA-9D74-455E-9E9F-A2A05A86BAD5}"/>
                  </a:ext>
                </a:extLst>
              </p:cNvPr>
              <p:cNvSpPr/>
              <p:nvPr/>
            </p:nvSpPr>
            <p:spPr>
              <a:xfrm>
                <a:off x="3028946" y="3304276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6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9"/>
                      <a:pt x="947" y="1073"/>
                    </a:cubicBezTo>
                    <a:lnTo>
                      <a:pt x="74" y="1241"/>
                    </a:lnTo>
                    <a:cubicBezTo>
                      <a:pt x="127" y="1525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3" y="2576"/>
                      <a:pt x="1898" y="2665"/>
                      <a:pt x="2245" y="2665"/>
                    </a:cubicBezTo>
                    <a:cubicBezTo>
                      <a:pt x="2542" y="2665"/>
                      <a:pt x="2827" y="2600"/>
                      <a:pt x="3069" y="2459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2"/>
                    </a:cubicBezTo>
                    <a:cubicBezTo>
                      <a:pt x="3573" y="1009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966;p53">
                <a:extLst>
                  <a:ext uri="{FF2B5EF4-FFF2-40B4-BE49-F238E27FC236}">
                    <a16:creationId xmlns:a16="http://schemas.microsoft.com/office/drawing/2014/main" id="{E9A11E6B-3D7E-4574-B3B5-C445EEE99B46}"/>
                  </a:ext>
                </a:extLst>
              </p:cNvPr>
              <p:cNvSpPr/>
              <p:nvPr/>
            </p:nvSpPr>
            <p:spPr>
              <a:xfrm>
                <a:off x="2845909" y="3260672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98"/>
                      <a:pt x="1923" y="4234"/>
                    </a:cubicBezTo>
                    <a:cubicBezTo>
                      <a:pt x="3199" y="4969"/>
                      <a:pt x="4867" y="5337"/>
                      <a:pt x="6534" y="5337"/>
                    </a:cubicBezTo>
                    <a:cubicBezTo>
                      <a:pt x="8201" y="5337"/>
                      <a:pt x="9866" y="4969"/>
                      <a:pt x="11137" y="4234"/>
                    </a:cubicBezTo>
                    <a:cubicBezTo>
                      <a:pt x="12398" y="3498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967;p53">
                <a:extLst>
                  <a:ext uri="{FF2B5EF4-FFF2-40B4-BE49-F238E27FC236}">
                    <a16:creationId xmlns:a16="http://schemas.microsoft.com/office/drawing/2014/main" id="{B1C64F1B-9F9E-45A5-901D-7167E0C953C5}"/>
                  </a:ext>
                </a:extLst>
              </p:cNvPr>
              <p:cNvSpPr/>
              <p:nvPr/>
            </p:nvSpPr>
            <p:spPr>
              <a:xfrm>
                <a:off x="2817271" y="30930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59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968;p53">
                <a:extLst>
                  <a:ext uri="{FF2B5EF4-FFF2-40B4-BE49-F238E27FC236}">
                    <a16:creationId xmlns:a16="http://schemas.microsoft.com/office/drawing/2014/main" id="{EDFDC878-F38C-4F51-B3B1-05D283F2A8CD}"/>
                  </a:ext>
                </a:extLst>
              </p:cNvPr>
              <p:cNvSpPr/>
              <p:nvPr/>
            </p:nvSpPr>
            <p:spPr>
              <a:xfrm>
                <a:off x="2908812" y="3132408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5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80"/>
                      <a:pt x="3817" y="599"/>
                      <a:pt x="5093" y="599"/>
                    </a:cubicBezTo>
                    <a:cubicBezTo>
                      <a:pt x="6370" y="599"/>
                      <a:pt x="7649" y="880"/>
                      <a:pt x="8626" y="1442"/>
                    </a:cubicBezTo>
                    <a:cubicBezTo>
                      <a:pt x="9477" y="1936"/>
                      <a:pt x="9961" y="2556"/>
                      <a:pt x="10066" y="3196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969;p53">
                <a:extLst>
                  <a:ext uri="{FF2B5EF4-FFF2-40B4-BE49-F238E27FC236}">
                    <a16:creationId xmlns:a16="http://schemas.microsoft.com/office/drawing/2014/main" id="{7B48EE5D-E737-41DC-B32B-0FFD74D15814}"/>
                  </a:ext>
                </a:extLst>
              </p:cNvPr>
              <p:cNvSpPr/>
              <p:nvPr/>
            </p:nvSpPr>
            <p:spPr>
              <a:xfrm>
                <a:off x="2915380" y="3159124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28"/>
                      <a:pt x="116" y="1947"/>
                      <a:pt x="0" y="2577"/>
                    </a:cubicBezTo>
                    <a:cubicBezTo>
                      <a:pt x="116" y="3219"/>
                      <a:pt x="599" y="3849"/>
                      <a:pt x="1450" y="4332"/>
                    </a:cubicBezTo>
                    <a:cubicBezTo>
                      <a:pt x="2427" y="4900"/>
                      <a:pt x="3704" y="5183"/>
                      <a:pt x="4979" y="5183"/>
                    </a:cubicBezTo>
                    <a:cubicBezTo>
                      <a:pt x="6254" y="5183"/>
                      <a:pt x="7528" y="4900"/>
                      <a:pt x="8500" y="4332"/>
                    </a:cubicBezTo>
                    <a:cubicBezTo>
                      <a:pt x="9340" y="3849"/>
                      <a:pt x="9814" y="3229"/>
                      <a:pt x="9919" y="2598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Google Shape;970;p53">
                <a:extLst>
                  <a:ext uri="{FF2B5EF4-FFF2-40B4-BE49-F238E27FC236}">
                    <a16:creationId xmlns:a16="http://schemas.microsoft.com/office/drawing/2014/main" id="{2FE87B1F-EF47-4648-8D7D-44CA6955440E}"/>
                  </a:ext>
                </a:extLst>
              </p:cNvPr>
              <p:cNvSpPr/>
              <p:nvPr/>
            </p:nvSpPr>
            <p:spPr>
              <a:xfrm>
                <a:off x="2908812" y="31198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7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6"/>
                    </a:cubicBezTo>
                    <a:cubicBezTo>
                      <a:pt x="263" y="4098"/>
                      <a:pt x="746" y="4728"/>
                      <a:pt x="1597" y="5211"/>
                    </a:cubicBezTo>
                    <a:cubicBezTo>
                      <a:pt x="3552" y="6346"/>
                      <a:pt x="6704" y="6346"/>
                      <a:pt x="8647" y="5211"/>
                    </a:cubicBezTo>
                    <a:cubicBezTo>
                      <a:pt x="9487" y="4728"/>
                      <a:pt x="9961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Google Shape;971;p53">
                <a:extLst>
                  <a:ext uri="{FF2B5EF4-FFF2-40B4-BE49-F238E27FC236}">
                    <a16:creationId xmlns:a16="http://schemas.microsoft.com/office/drawing/2014/main" id="{E2AA18A0-D0A3-41DB-8D5A-154134F03B53}"/>
                  </a:ext>
                </a:extLst>
              </p:cNvPr>
              <p:cNvSpPr/>
              <p:nvPr/>
            </p:nvSpPr>
            <p:spPr>
              <a:xfrm>
                <a:off x="2915380" y="3146570"/>
                <a:ext cx="443578" cy="129155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1" fill="none" extrusionOk="0">
                    <a:moveTo>
                      <a:pt x="9929" y="2890"/>
                    </a:moveTo>
                    <a:cubicBezTo>
                      <a:pt x="9929" y="2890"/>
                      <a:pt x="9929" y="2879"/>
                      <a:pt x="9919" y="2879"/>
                    </a:cubicBezTo>
                    <a:cubicBezTo>
                      <a:pt x="9814" y="2239"/>
                      <a:pt x="9330" y="1619"/>
                      <a:pt x="8479" y="1125"/>
                    </a:cubicBezTo>
                    <a:cubicBezTo>
                      <a:pt x="6525" y="1"/>
                      <a:pt x="3363" y="1"/>
                      <a:pt x="1429" y="1125"/>
                    </a:cubicBezTo>
                    <a:cubicBezTo>
                      <a:pt x="589" y="1609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Google Shape;972;p53">
                <a:extLst>
                  <a:ext uri="{FF2B5EF4-FFF2-40B4-BE49-F238E27FC236}">
                    <a16:creationId xmlns:a16="http://schemas.microsoft.com/office/drawing/2014/main" id="{D517BB4F-B8C3-4404-AAC6-205A2C4B76AF}"/>
                  </a:ext>
                </a:extLst>
              </p:cNvPr>
              <p:cNvSpPr/>
              <p:nvPr/>
            </p:nvSpPr>
            <p:spPr>
              <a:xfrm>
                <a:off x="3028946" y="320572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9"/>
                    </a:lnTo>
                    <a:cubicBezTo>
                      <a:pt x="3322" y="250"/>
                      <a:pt x="3016" y="190"/>
                      <a:pt x="2729" y="190"/>
                    </a:cubicBezTo>
                    <a:cubicBezTo>
                      <a:pt x="2429" y="190"/>
                      <a:pt x="2149" y="255"/>
                      <a:pt x="1913" y="390"/>
                    </a:cubicBezTo>
                    <a:cubicBezTo>
                      <a:pt x="863" y="999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34"/>
                      <a:pt x="337" y="1840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810"/>
                    </a:cubicBezTo>
                    <a:cubicBezTo>
                      <a:pt x="2838" y="778"/>
                      <a:pt x="2901" y="762"/>
                      <a:pt x="2970" y="762"/>
                    </a:cubicBezTo>
                    <a:cubicBezTo>
                      <a:pt x="3082" y="762"/>
                      <a:pt x="3209" y="801"/>
                      <a:pt x="3331" y="873"/>
                    </a:cubicBezTo>
                    <a:cubicBezTo>
                      <a:pt x="3573" y="1009"/>
                      <a:pt x="3836" y="1314"/>
                      <a:pt x="3973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15"/>
                      <a:pt x="4204" y="684"/>
                    </a:cubicBezTo>
                    <a:lnTo>
                      <a:pt x="4813" y="327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Google Shape;973;p53">
                <a:extLst>
                  <a:ext uri="{FF2B5EF4-FFF2-40B4-BE49-F238E27FC236}">
                    <a16:creationId xmlns:a16="http://schemas.microsoft.com/office/drawing/2014/main" id="{6F755280-B600-442E-BA3B-758398D9C6CB}"/>
                  </a:ext>
                </a:extLst>
              </p:cNvPr>
              <p:cNvSpPr/>
              <p:nvPr/>
            </p:nvSpPr>
            <p:spPr>
              <a:xfrm>
                <a:off x="2845909" y="3162519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1"/>
                    </a:moveTo>
                    <a:lnTo>
                      <a:pt x="0" y="1546"/>
                    </a:lnTo>
                    <a:cubicBezTo>
                      <a:pt x="0" y="2512"/>
                      <a:pt x="641" y="3489"/>
                      <a:pt x="1923" y="4235"/>
                    </a:cubicBezTo>
                    <a:cubicBezTo>
                      <a:pt x="3199" y="4971"/>
                      <a:pt x="4867" y="5339"/>
                      <a:pt x="6534" y="5339"/>
                    </a:cubicBezTo>
                    <a:cubicBezTo>
                      <a:pt x="8201" y="5339"/>
                      <a:pt x="9866" y="4971"/>
                      <a:pt x="11137" y="4235"/>
                    </a:cubicBezTo>
                    <a:cubicBezTo>
                      <a:pt x="12398" y="3500"/>
                      <a:pt x="13029" y="2543"/>
                      <a:pt x="13029" y="1577"/>
                    </a:cubicBezTo>
                    <a:lnTo>
                      <a:pt x="13029" y="33"/>
                    </a:lnTo>
                    <a:cubicBezTo>
                      <a:pt x="10958" y="3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Google Shape;974;p53">
                <a:extLst>
                  <a:ext uri="{FF2B5EF4-FFF2-40B4-BE49-F238E27FC236}">
                    <a16:creationId xmlns:a16="http://schemas.microsoft.com/office/drawing/2014/main" id="{F375FA2B-D0A8-443E-A0C9-4BC3C39CA0F3}"/>
                  </a:ext>
                </a:extLst>
              </p:cNvPr>
              <p:cNvSpPr/>
              <p:nvPr/>
            </p:nvSpPr>
            <p:spPr>
              <a:xfrm>
                <a:off x="2817271" y="29944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85"/>
                      <a:pt x="21" y="4970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0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Google Shape;975;p53">
                <a:extLst>
                  <a:ext uri="{FF2B5EF4-FFF2-40B4-BE49-F238E27FC236}">
                    <a16:creationId xmlns:a16="http://schemas.microsoft.com/office/drawing/2014/main" id="{76E82A95-ABBE-475D-A74F-472250966AA3}"/>
                  </a:ext>
                </a:extLst>
              </p:cNvPr>
              <p:cNvSpPr/>
              <p:nvPr/>
            </p:nvSpPr>
            <p:spPr>
              <a:xfrm>
                <a:off x="2908812" y="3034121"/>
                <a:ext cx="456713" cy="142513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0" extrusionOk="0">
                    <a:moveTo>
                      <a:pt x="5102" y="0"/>
                    </a:moveTo>
                    <a:cubicBezTo>
                      <a:pt x="3822" y="0"/>
                      <a:pt x="2545" y="284"/>
                      <a:pt x="1576" y="847"/>
                    </a:cubicBezTo>
                    <a:cubicBezTo>
                      <a:pt x="473" y="1488"/>
                      <a:pt x="0" y="2339"/>
                      <a:pt x="147" y="3180"/>
                    </a:cubicBezTo>
                    <a:cubicBezTo>
                      <a:pt x="263" y="2539"/>
                      <a:pt x="736" y="1929"/>
                      <a:pt x="1576" y="1436"/>
                    </a:cubicBezTo>
                    <a:cubicBezTo>
                      <a:pt x="2543" y="873"/>
                      <a:pt x="3817" y="592"/>
                      <a:pt x="5093" y="592"/>
                    </a:cubicBezTo>
                    <a:cubicBezTo>
                      <a:pt x="6370" y="592"/>
                      <a:pt x="7649" y="873"/>
                      <a:pt x="8626" y="1436"/>
                    </a:cubicBezTo>
                    <a:cubicBezTo>
                      <a:pt x="9477" y="1929"/>
                      <a:pt x="9961" y="2549"/>
                      <a:pt x="10066" y="3190"/>
                    </a:cubicBezTo>
                    <a:cubicBezTo>
                      <a:pt x="10223" y="2360"/>
                      <a:pt x="9740" y="1488"/>
                      <a:pt x="8626" y="847"/>
                    </a:cubicBezTo>
                    <a:cubicBezTo>
                      <a:pt x="7651" y="281"/>
                      <a:pt x="6375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Google Shape;976;p53">
                <a:extLst>
                  <a:ext uri="{FF2B5EF4-FFF2-40B4-BE49-F238E27FC236}">
                    <a16:creationId xmlns:a16="http://schemas.microsoft.com/office/drawing/2014/main" id="{33245F60-972A-4CA9-B2B1-89A2D396A78D}"/>
                  </a:ext>
                </a:extLst>
              </p:cNvPr>
              <p:cNvSpPr/>
              <p:nvPr/>
            </p:nvSpPr>
            <p:spPr>
              <a:xfrm>
                <a:off x="2915380" y="306056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4"/>
                    </a:cubicBezTo>
                    <a:cubicBezTo>
                      <a:pt x="589" y="1337"/>
                      <a:pt x="116" y="1947"/>
                      <a:pt x="0" y="2588"/>
                    </a:cubicBezTo>
                    <a:cubicBezTo>
                      <a:pt x="116" y="3228"/>
                      <a:pt x="599" y="3849"/>
                      <a:pt x="1450" y="4342"/>
                    </a:cubicBezTo>
                    <a:cubicBezTo>
                      <a:pt x="2427" y="4904"/>
                      <a:pt x="3704" y="5186"/>
                      <a:pt x="4979" y="5186"/>
                    </a:cubicBezTo>
                    <a:cubicBezTo>
                      <a:pt x="6254" y="5186"/>
                      <a:pt x="7528" y="4904"/>
                      <a:pt x="8500" y="4342"/>
                    </a:cubicBezTo>
                    <a:cubicBezTo>
                      <a:pt x="9340" y="3849"/>
                      <a:pt x="9814" y="3239"/>
                      <a:pt x="9919" y="2598"/>
                    </a:cubicBezTo>
                    <a:cubicBezTo>
                      <a:pt x="9814" y="1957"/>
                      <a:pt x="9330" y="1337"/>
                      <a:pt x="8479" y="844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Google Shape;977;p53">
                <a:extLst>
                  <a:ext uri="{FF2B5EF4-FFF2-40B4-BE49-F238E27FC236}">
                    <a16:creationId xmlns:a16="http://schemas.microsoft.com/office/drawing/2014/main" id="{78E603DA-EF07-44BF-8EA7-09C748792427}"/>
                  </a:ext>
                </a:extLst>
              </p:cNvPr>
              <p:cNvSpPr/>
              <p:nvPr/>
            </p:nvSpPr>
            <p:spPr>
              <a:xfrm>
                <a:off x="2908812" y="30212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48"/>
                      <a:pt x="9740" y="1776"/>
                      <a:pt x="8626" y="1135"/>
                    </a:cubicBezTo>
                    <a:cubicBezTo>
                      <a:pt x="6672" y="1"/>
                      <a:pt x="3510" y="11"/>
                      <a:pt x="1576" y="1135"/>
                    </a:cubicBezTo>
                    <a:cubicBezTo>
                      <a:pt x="473" y="1776"/>
                      <a:pt x="0" y="2627"/>
                      <a:pt x="147" y="3468"/>
                    </a:cubicBezTo>
                    <a:cubicBezTo>
                      <a:pt x="263" y="4108"/>
                      <a:pt x="746" y="4729"/>
                      <a:pt x="1597" y="5222"/>
                    </a:cubicBezTo>
                    <a:cubicBezTo>
                      <a:pt x="3552" y="6347"/>
                      <a:pt x="6704" y="6347"/>
                      <a:pt x="8647" y="5222"/>
                    </a:cubicBezTo>
                    <a:cubicBezTo>
                      <a:pt x="9487" y="4729"/>
                      <a:pt x="9961" y="4119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Google Shape;978;p53">
                <a:extLst>
                  <a:ext uri="{FF2B5EF4-FFF2-40B4-BE49-F238E27FC236}">
                    <a16:creationId xmlns:a16="http://schemas.microsoft.com/office/drawing/2014/main" id="{1F9384E5-B49A-4287-B78F-58C24E420538}"/>
                  </a:ext>
                </a:extLst>
              </p:cNvPr>
              <p:cNvSpPr/>
              <p:nvPr/>
            </p:nvSpPr>
            <p:spPr>
              <a:xfrm>
                <a:off x="2915380" y="3048015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79"/>
                    </a:lnTo>
                    <a:cubicBezTo>
                      <a:pt x="9814" y="2238"/>
                      <a:pt x="9330" y="1618"/>
                      <a:pt x="8479" y="1125"/>
                    </a:cubicBezTo>
                    <a:cubicBezTo>
                      <a:pt x="6525" y="0"/>
                      <a:pt x="3363" y="0"/>
                      <a:pt x="1429" y="1125"/>
                    </a:cubicBezTo>
                    <a:cubicBezTo>
                      <a:pt x="589" y="1618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Google Shape;979;p53">
                <a:extLst>
                  <a:ext uri="{FF2B5EF4-FFF2-40B4-BE49-F238E27FC236}">
                    <a16:creationId xmlns:a16="http://schemas.microsoft.com/office/drawing/2014/main" id="{57D7B2A5-3775-4052-8273-7D705735C162}"/>
                  </a:ext>
                </a:extLst>
              </p:cNvPr>
              <p:cNvSpPr/>
              <p:nvPr/>
            </p:nvSpPr>
            <p:spPr>
              <a:xfrm>
                <a:off x="3028946" y="3107612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9"/>
                    </a:cubicBezTo>
                    <a:cubicBezTo>
                      <a:pt x="863" y="989"/>
                      <a:pt x="2754" y="1713"/>
                      <a:pt x="2228" y="2018"/>
                    </a:cubicBezTo>
                    <a:cubicBezTo>
                      <a:pt x="2162" y="2060"/>
                      <a:pt x="2084" y="2080"/>
                      <a:pt x="1999" y="2080"/>
                    </a:cubicBezTo>
                    <a:cubicBezTo>
                      <a:pt x="1870" y="2080"/>
                      <a:pt x="1727" y="2033"/>
                      <a:pt x="1587" y="1944"/>
                    </a:cubicBezTo>
                    <a:cubicBezTo>
                      <a:pt x="1272" y="1766"/>
                      <a:pt x="989" y="1398"/>
                      <a:pt x="947" y="1073"/>
                    </a:cubicBezTo>
                    <a:lnTo>
                      <a:pt x="74" y="1241"/>
                    </a:lnTo>
                    <a:cubicBezTo>
                      <a:pt x="127" y="1524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9" y="2661"/>
                      <a:pt x="2830" y="2598"/>
                      <a:pt x="3069" y="2459"/>
                    </a:cubicBezTo>
                    <a:cubicBezTo>
                      <a:pt x="4141" y="1839"/>
                      <a:pt x="2270" y="1094"/>
                      <a:pt x="2785" y="799"/>
                    </a:cubicBezTo>
                    <a:cubicBezTo>
                      <a:pt x="2838" y="767"/>
                      <a:pt x="2901" y="752"/>
                      <a:pt x="2970" y="752"/>
                    </a:cubicBezTo>
                    <a:cubicBezTo>
                      <a:pt x="3082" y="752"/>
                      <a:pt x="3209" y="791"/>
                      <a:pt x="3331" y="862"/>
                    </a:cubicBezTo>
                    <a:cubicBezTo>
                      <a:pt x="3573" y="999"/>
                      <a:pt x="3836" y="1304"/>
                      <a:pt x="3973" y="1598"/>
                    </a:cubicBezTo>
                    <a:lnTo>
                      <a:pt x="4844" y="1419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6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Google Shape;980;p53">
                <a:extLst>
                  <a:ext uri="{FF2B5EF4-FFF2-40B4-BE49-F238E27FC236}">
                    <a16:creationId xmlns:a16="http://schemas.microsoft.com/office/drawing/2014/main" id="{0256A344-E3BF-4DAF-8379-EF102F8C70B3}"/>
                  </a:ext>
                </a:extLst>
              </p:cNvPr>
              <p:cNvSpPr/>
              <p:nvPr/>
            </p:nvSpPr>
            <p:spPr>
              <a:xfrm>
                <a:off x="2845909" y="3063964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0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5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5"/>
                    </a:cubicBezTo>
                    <a:cubicBezTo>
                      <a:pt x="12398" y="3500"/>
                      <a:pt x="13029" y="2543"/>
                      <a:pt x="13029" y="1587"/>
                    </a:cubicBezTo>
                    <a:lnTo>
                      <a:pt x="13029" y="32"/>
                    </a:lnTo>
                    <a:cubicBezTo>
                      <a:pt x="10958" y="3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981;p53">
                <a:extLst>
                  <a:ext uri="{FF2B5EF4-FFF2-40B4-BE49-F238E27FC236}">
                    <a16:creationId xmlns:a16="http://schemas.microsoft.com/office/drawing/2014/main" id="{D3F60778-7405-4761-A8E9-60C5805965D9}"/>
                  </a:ext>
                </a:extLst>
              </p:cNvPr>
              <p:cNvSpPr/>
              <p:nvPr/>
            </p:nvSpPr>
            <p:spPr>
              <a:xfrm>
                <a:off x="2817271" y="2896027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42" y="1"/>
                    </a:moveTo>
                    <a:cubicBezTo>
                      <a:pt x="5474" y="1"/>
                      <a:pt x="3809" y="371"/>
                      <a:pt x="2543" y="1112"/>
                    </a:cubicBezTo>
                    <a:cubicBezTo>
                      <a:pt x="0" y="2583"/>
                      <a:pt x="21" y="4968"/>
                      <a:pt x="2575" y="6449"/>
                    </a:cubicBezTo>
                    <a:cubicBezTo>
                      <a:pt x="3846" y="7185"/>
                      <a:pt x="5514" y="7552"/>
                      <a:pt x="7180" y="7552"/>
                    </a:cubicBezTo>
                    <a:cubicBezTo>
                      <a:pt x="8847" y="7552"/>
                      <a:pt x="10512" y="7185"/>
                      <a:pt x="11778" y="6449"/>
                    </a:cubicBezTo>
                    <a:cubicBezTo>
                      <a:pt x="14310" y="4968"/>
                      <a:pt x="14300" y="2583"/>
                      <a:pt x="11757" y="1112"/>
                    </a:cubicBezTo>
                    <a:cubicBezTo>
                      <a:pt x="10481" y="371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982;p53">
                <a:extLst>
                  <a:ext uri="{FF2B5EF4-FFF2-40B4-BE49-F238E27FC236}">
                    <a16:creationId xmlns:a16="http://schemas.microsoft.com/office/drawing/2014/main" id="{FB121B80-287F-4F20-AB67-8BAF6B1DB337}"/>
                  </a:ext>
                </a:extLst>
              </p:cNvPr>
              <p:cNvSpPr/>
              <p:nvPr/>
            </p:nvSpPr>
            <p:spPr>
              <a:xfrm>
                <a:off x="2908812" y="2935700"/>
                <a:ext cx="456713" cy="14287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8" extrusionOk="0">
                    <a:moveTo>
                      <a:pt x="5093" y="0"/>
                    </a:moveTo>
                    <a:cubicBezTo>
                      <a:pt x="3817" y="0"/>
                      <a:pt x="2543" y="282"/>
                      <a:pt x="1576" y="844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6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7"/>
                      <a:pt x="9961" y="2556"/>
                      <a:pt x="10066" y="3197"/>
                    </a:cubicBezTo>
                    <a:cubicBezTo>
                      <a:pt x="10223" y="2357"/>
                      <a:pt x="9740" y="1484"/>
                      <a:pt x="8626" y="844"/>
                    </a:cubicBezTo>
                    <a:cubicBezTo>
                      <a:pt x="7649" y="282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983;p53">
                <a:extLst>
                  <a:ext uri="{FF2B5EF4-FFF2-40B4-BE49-F238E27FC236}">
                    <a16:creationId xmlns:a16="http://schemas.microsoft.com/office/drawing/2014/main" id="{EECC782E-22B8-42AA-A514-F50F3AE9348D}"/>
                  </a:ext>
                </a:extLst>
              </p:cNvPr>
              <p:cNvSpPr/>
              <p:nvPr/>
            </p:nvSpPr>
            <p:spPr>
              <a:xfrm>
                <a:off x="2915380" y="2962103"/>
                <a:ext cx="443131" cy="231908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91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5"/>
                      <a:pt x="0" y="2585"/>
                    </a:cubicBezTo>
                    <a:cubicBezTo>
                      <a:pt x="116" y="3226"/>
                      <a:pt x="599" y="3856"/>
                      <a:pt x="1450" y="4340"/>
                    </a:cubicBezTo>
                    <a:cubicBezTo>
                      <a:pt x="2427" y="4907"/>
                      <a:pt x="3704" y="5191"/>
                      <a:pt x="4979" y="5191"/>
                    </a:cubicBezTo>
                    <a:cubicBezTo>
                      <a:pt x="6254" y="5191"/>
                      <a:pt x="7528" y="4907"/>
                      <a:pt x="8500" y="4340"/>
                    </a:cubicBezTo>
                    <a:cubicBezTo>
                      <a:pt x="9340" y="3856"/>
                      <a:pt x="9814" y="3237"/>
                      <a:pt x="9919" y="2606"/>
                    </a:cubicBezTo>
                    <a:cubicBezTo>
                      <a:pt x="9814" y="1965"/>
                      <a:pt x="9330" y="1346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984;p53">
                <a:extLst>
                  <a:ext uri="{FF2B5EF4-FFF2-40B4-BE49-F238E27FC236}">
                    <a16:creationId xmlns:a16="http://schemas.microsoft.com/office/drawing/2014/main" id="{D4C9754A-B609-4990-B187-6B502B85E934}"/>
                  </a:ext>
                </a:extLst>
              </p:cNvPr>
              <p:cNvSpPr/>
              <p:nvPr/>
            </p:nvSpPr>
            <p:spPr>
              <a:xfrm>
                <a:off x="2908812" y="2923146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38"/>
                      <a:pt x="9740" y="1765"/>
                      <a:pt x="8626" y="1125"/>
                    </a:cubicBezTo>
                    <a:cubicBezTo>
                      <a:pt x="6672" y="0"/>
                      <a:pt x="3510" y="0"/>
                      <a:pt x="1576" y="1125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28"/>
                      <a:pt x="1597" y="5212"/>
                    </a:cubicBezTo>
                    <a:cubicBezTo>
                      <a:pt x="3552" y="6346"/>
                      <a:pt x="6704" y="6346"/>
                      <a:pt x="8647" y="5212"/>
                    </a:cubicBezTo>
                    <a:cubicBezTo>
                      <a:pt x="9487" y="4728"/>
                      <a:pt x="9961" y="4109"/>
                      <a:pt x="10066" y="3478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985;p53">
                <a:extLst>
                  <a:ext uri="{FF2B5EF4-FFF2-40B4-BE49-F238E27FC236}">
                    <a16:creationId xmlns:a16="http://schemas.microsoft.com/office/drawing/2014/main" id="{942AD753-B635-4674-A975-92B0648AC8C5}"/>
                  </a:ext>
                </a:extLst>
              </p:cNvPr>
              <p:cNvSpPr/>
              <p:nvPr/>
            </p:nvSpPr>
            <p:spPr>
              <a:xfrm>
                <a:off x="2915380" y="2949415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1"/>
                    </a:moveTo>
                    <a:cubicBezTo>
                      <a:pt x="9929" y="2901"/>
                      <a:pt x="9929" y="2890"/>
                      <a:pt x="9919" y="2890"/>
                    </a:cubicBezTo>
                    <a:cubicBezTo>
                      <a:pt x="9814" y="2249"/>
                      <a:pt x="9330" y="1630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9"/>
                      <a:pt x="0" y="2869"/>
                    </a:cubicBezTo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Google Shape;986;p53">
                <a:extLst>
                  <a:ext uri="{FF2B5EF4-FFF2-40B4-BE49-F238E27FC236}">
                    <a16:creationId xmlns:a16="http://schemas.microsoft.com/office/drawing/2014/main" id="{F03773B8-A8A3-4F15-B05B-A98D312DC104}"/>
                  </a:ext>
                </a:extLst>
              </p:cNvPr>
              <p:cNvSpPr/>
              <p:nvPr/>
            </p:nvSpPr>
            <p:spPr>
              <a:xfrm>
                <a:off x="3028946" y="3009057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8"/>
                    </a:lnTo>
                    <a:cubicBezTo>
                      <a:pt x="3316" y="247"/>
                      <a:pt x="3003" y="184"/>
                      <a:pt x="2710" y="184"/>
                    </a:cubicBezTo>
                    <a:cubicBezTo>
                      <a:pt x="2418" y="184"/>
                      <a:pt x="2144" y="247"/>
                      <a:pt x="1913" y="379"/>
                    </a:cubicBezTo>
                    <a:cubicBezTo>
                      <a:pt x="863" y="998"/>
                      <a:pt x="2754" y="1724"/>
                      <a:pt x="2228" y="2028"/>
                    </a:cubicBezTo>
                    <a:cubicBezTo>
                      <a:pt x="2163" y="2065"/>
                      <a:pt x="2087" y="2082"/>
                      <a:pt x="2005" y="2082"/>
                    </a:cubicBezTo>
                    <a:cubicBezTo>
                      <a:pt x="1874" y="2082"/>
                      <a:pt x="1729" y="2038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1"/>
                    </a:cubicBezTo>
                    <a:lnTo>
                      <a:pt x="1" y="2469"/>
                    </a:lnTo>
                    <a:lnTo>
                      <a:pt x="557" y="2795"/>
                    </a:lnTo>
                    <a:lnTo>
                      <a:pt x="1199" y="2427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8" y="2671"/>
                      <a:pt x="2829" y="2608"/>
                      <a:pt x="3069" y="2469"/>
                    </a:cubicBezTo>
                    <a:cubicBezTo>
                      <a:pt x="4141" y="1839"/>
                      <a:pt x="2270" y="1103"/>
                      <a:pt x="2785" y="809"/>
                    </a:cubicBezTo>
                    <a:cubicBezTo>
                      <a:pt x="2837" y="777"/>
                      <a:pt x="2901" y="762"/>
                      <a:pt x="2970" y="762"/>
                    </a:cubicBezTo>
                    <a:cubicBezTo>
                      <a:pt x="3081" y="762"/>
                      <a:pt x="3208" y="801"/>
                      <a:pt x="3331" y="872"/>
                    </a:cubicBezTo>
                    <a:cubicBezTo>
                      <a:pt x="3573" y="1009"/>
                      <a:pt x="3836" y="1313"/>
                      <a:pt x="3973" y="1598"/>
                    </a:cubicBezTo>
                    <a:lnTo>
                      <a:pt x="4844" y="1418"/>
                    </a:lnTo>
                    <a:cubicBezTo>
                      <a:pt x="4760" y="1177"/>
                      <a:pt x="4529" y="904"/>
                      <a:pt x="4204" y="683"/>
                    </a:cubicBezTo>
                    <a:lnTo>
                      <a:pt x="4813" y="326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987;p53">
                <a:extLst>
                  <a:ext uri="{FF2B5EF4-FFF2-40B4-BE49-F238E27FC236}">
                    <a16:creationId xmlns:a16="http://schemas.microsoft.com/office/drawing/2014/main" id="{0B65301E-2B49-4F4F-BFA5-F0DAEF7CFE32}"/>
                  </a:ext>
                </a:extLst>
              </p:cNvPr>
              <p:cNvSpPr/>
              <p:nvPr/>
            </p:nvSpPr>
            <p:spPr>
              <a:xfrm>
                <a:off x="2370377" y="3639926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1"/>
                    </a:moveTo>
                    <a:lnTo>
                      <a:pt x="1" y="1545"/>
                    </a:lnTo>
                    <a:cubicBezTo>
                      <a:pt x="1" y="2511"/>
                      <a:pt x="642" y="3489"/>
                      <a:pt x="1924" y="4234"/>
                    </a:cubicBezTo>
                    <a:cubicBezTo>
                      <a:pt x="3200" y="4970"/>
                      <a:pt x="4871" y="5338"/>
                      <a:pt x="6539" y="5338"/>
                    </a:cubicBezTo>
                    <a:cubicBezTo>
                      <a:pt x="8207" y="5338"/>
                      <a:pt x="9872" y="4970"/>
                      <a:pt x="11138" y="4234"/>
                    </a:cubicBezTo>
                    <a:cubicBezTo>
                      <a:pt x="12399" y="3499"/>
                      <a:pt x="13029" y="2543"/>
                      <a:pt x="13029" y="1577"/>
                    </a:cubicBezTo>
                    <a:lnTo>
                      <a:pt x="13040" y="32"/>
                    </a:lnTo>
                    <a:cubicBezTo>
                      <a:pt x="10960" y="32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988;p53">
                <a:extLst>
                  <a:ext uri="{FF2B5EF4-FFF2-40B4-BE49-F238E27FC236}">
                    <a16:creationId xmlns:a16="http://schemas.microsoft.com/office/drawing/2014/main" id="{660FB749-A47C-4BC8-BD6B-5FCC0C85BDD5}"/>
                  </a:ext>
                </a:extLst>
              </p:cNvPr>
              <p:cNvSpPr/>
              <p:nvPr/>
            </p:nvSpPr>
            <p:spPr>
              <a:xfrm>
                <a:off x="2342231" y="3471855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8"/>
                      <a:pt x="2533" y="1104"/>
                    </a:cubicBezTo>
                    <a:cubicBezTo>
                      <a:pt x="0" y="2586"/>
                      <a:pt x="11" y="4970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0"/>
                      <a:pt x="14300" y="2575"/>
                      <a:pt x="11747" y="1104"/>
                    </a:cubicBezTo>
                    <a:cubicBezTo>
                      <a:pt x="10470" y="368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989;p53">
                <a:extLst>
                  <a:ext uri="{FF2B5EF4-FFF2-40B4-BE49-F238E27FC236}">
                    <a16:creationId xmlns:a16="http://schemas.microsoft.com/office/drawing/2014/main" id="{04FB23B0-D935-4CFE-ADDA-227FEE28CC69}"/>
                  </a:ext>
                </a:extLst>
              </p:cNvPr>
              <p:cNvSpPr/>
              <p:nvPr/>
            </p:nvSpPr>
            <p:spPr>
              <a:xfrm>
                <a:off x="2433772" y="3511482"/>
                <a:ext cx="456266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1" extrusionOk="0">
                    <a:moveTo>
                      <a:pt x="5096" y="0"/>
                    </a:moveTo>
                    <a:cubicBezTo>
                      <a:pt x="3818" y="0"/>
                      <a:pt x="2540" y="284"/>
                      <a:pt x="1566" y="847"/>
                    </a:cubicBezTo>
                    <a:cubicBezTo>
                      <a:pt x="473" y="1489"/>
                      <a:pt x="0" y="2339"/>
                      <a:pt x="148" y="3180"/>
                    </a:cubicBezTo>
                    <a:cubicBezTo>
                      <a:pt x="253" y="2539"/>
                      <a:pt x="725" y="1930"/>
                      <a:pt x="1566" y="1436"/>
                    </a:cubicBezTo>
                    <a:cubicBezTo>
                      <a:pt x="2538" y="874"/>
                      <a:pt x="3812" y="593"/>
                      <a:pt x="5087" y="593"/>
                    </a:cubicBezTo>
                    <a:cubicBezTo>
                      <a:pt x="6362" y="593"/>
                      <a:pt x="7639" y="874"/>
                      <a:pt x="8616" y="1436"/>
                    </a:cubicBezTo>
                    <a:cubicBezTo>
                      <a:pt x="9467" y="1930"/>
                      <a:pt x="9950" y="2549"/>
                      <a:pt x="10066" y="3191"/>
                    </a:cubicBezTo>
                    <a:cubicBezTo>
                      <a:pt x="10213" y="2360"/>
                      <a:pt x="9730" y="1489"/>
                      <a:pt x="8616" y="847"/>
                    </a:cubicBezTo>
                    <a:cubicBezTo>
                      <a:pt x="7641" y="281"/>
                      <a:pt x="6368" y="0"/>
                      <a:pt x="5096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990;p53">
                <a:extLst>
                  <a:ext uri="{FF2B5EF4-FFF2-40B4-BE49-F238E27FC236}">
                    <a16:creationId xmlns:a16="http://schemas.microsoft.com/office/drawing/2014/main" id="{5E678C7E-D6B1-4675-BD8F-5755ADE98C91}"/>
                  </a:ext>
                </a:extLst>
              </p:cNvPr>
              <p:cNvSpPr/>
              <p:nvPr/>
            </p:nvSpPr>
            <p:spPr>
              <a:xfrm>
                <a:off x="2440340" y="3537931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0" y="1"/>
                    </a:moveTo>
                    <a:cubicBezTo>
                      <a:pt x="3665" y="1"/>
                      <a:pt x="2391" y="282"/>
                      <a:pt x="1419" y="844"/>
                    </a:cubicBezTo>
                    <a:cubicBezTo>
                      <a:pt x="578" y="1338"/>
                      <a:pt x="106" y="1947"/>
                      <a:pt x="1" y="2588"/>
                    </a:cubicBezTo>
                    <a:cubicBezTo>
                      <a:pt x="106" y="3229"/>
                      <a:pt x="589" y="3849"/>
                      <a:pt x="1440" y="4343"/>
                    </a:cubicBezTo>
                    <a:cubicBezTo>
                      <a:pt x="2417" y="4905"/>
                      <a:pt x="3696" y="5186"/>
                      <a:pt x="4973" y="5186"/>
                    </a:cubicBezTo>
                    <a:cubicBezTo>
                      <a:pt x="6249" y="5186"/>
                      <a:pt x="7523" y="4905"/>
                      <a:pt x="8490" y="4343"/>
                    </a:cubicBezTo>
                    <a:cubicBezTo>
                      <a:pt x="9331" y="3849"/>
                      <a:pt x="9803" y="3239"/>
                      <a:pt x="9919" y="2599"/>
                    </a:cubicBezTo>
                    <a:cubicBezTo>
                      <a:pt x="9803" y="1957"/>
                      <a:pt x="9320" y="1338"/>
                      <a:pt x="8469" y="844"/>
                    </a:cubicBezTo>
                    <a:cubicBezTo>
                      <a:pt x="7492" y="282"/>
                      <a:pt x="6215" y="1"/>
                      <a:pt x="49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991;p53">
                <a:extLst>
                  <a:ext uri="{FF2B5EF4-FFF2-40B4-BE49-F238E27FC236}">
                    <a16:creationId xmlns:a16="http://schemas.microsoft.com/office/drawing/2014/main" id="{4A2506F8-8FA3-4B5B-B8D4-BF668806BF46}"/>
                  </a:ext>
                </a:extLst>
              </p:cNvPr>
              <p:cNvSpPr/>
              <p:nvPr/>
            </p:nvSpPr>
            <p:spPr>
              <a:xfrm>
                <a:off x="2433772" y="3498616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9"/>
                    </a:moveTo>
                    <a:cubicBezTo>
                      <a:pt x="10213" y="2648"/>
                      <a:pt x="9730" y="1777"/>
                      <a:pt x="8616" y="1135"/>
                    </a:cubicBezTo>
                    <a:cubicBezTo>
                      <a:pt x="6662" y="1"/>
                      <a:pt x="3510" y="12"/>
                      <a:pt x="1566" y="1135"/>
                    </a:cubicBezTo>
                    <a:cubicBezTo>
                      <a:pt x="473" y="1777"/>
                      <a:pt x="0" y="2627"/>
                      <a:pt x="148" y="3468"/>
                    </a:cubicBezTo>
                    <a:cubicBezTo>
                      <a:pt x="253" y="4109"/>
                      <a:pt x="736" y="4729"/>
                      <a:pt x="1587" y="5223"/>
                    </a:cubicBezTo>
                    <a:cubicBezTo>
                      <a:pt x="3541" y="6347"/>
                      <a:pt x="6704" y="6347"/>
                      <a:pt x="8637" y="5223"/>
                    </a:cubicBezTo>
                    <a:cubicBezTo>
                      <a:pt x="9478" y="4729"/>
                      <a:pt x="9950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992;p53">
                <a:extLst>
                  <a:ext uri="{FF2B5EF4-FFF2-40B4-BE49-F238E27FC236}">
                    <a16:creationId xmlns:a16="http://schemas.microsoft.com/office/drawing/2014/main" id="{35D78A8C-BBF5-4CA5-88C0-24B0BE6DA79F}"/>
                  </a:ext>
                </a:extLst>
              </p:cNvPr>
              <p:cNvSpPr/>
              <p:nvPr/>
            </p:nvSpPr>
            <p:spPr>
              <a:xfrm>
                <a:off x="2440340" y="3525377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80"/>
                    </a:lnTo>
                    <a:cubicBezTo>
                      <a:pt x="9803" y="2238"/>
                      <a:pt x="9320" y="1619"/>
                      <a:pt x="8469" y="1125"/>
                    </a:cubicBezTo>
                    <a:cubicBezTo>
                      <a:pt x="6515" y="1"/>
                      <a:pt x="3363" y="1"/>
                      <a:pt x="1419" y="1125"/>
                    </a:cubicBezTo>
                    <a:cubicBezTo>
                      <a:pt x="578" y="1619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993;p53">
                <a:extLst>
                  <a:ext uri="{FF2B5EF4-FFF2-40B4-BE49-F238E27FC236}">
                    <a16:creationId xmlns:a16="http://schemas.microsoft.com/office/drawing/2014/main" id="{048C2283-0A1D-47A3-92F2-2620A754FC24}"/>
                  </a:ext>
                </a:extLst>
              </p:cNvPr>
              <p:cNvSpPr/>
              <p:nvPr/>
            </p:nvSpPr>
            <p:spPr>
              <a:xfrm>
                <a:off x="2553459" y="3584974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31" y="180"/>
                      <a:pt x="2154" y="245"/>
                      <a:pt x="1923" y="379"/>
                    </a:cubicBezTo>
                    <a:cubicBezTo>
                      <a:pt x="873" y="988"/>
                      <a:pt x="2764" y="1714"/>
                      <a:pt x="2239" y="2018"/>
                    </a:cubicBezTo>
                    <a:cubicBezTo>
                      <a:pt x="2167" y="2060"/>
                      <a:pt x="2088" y="2080"/>
                      <a:pt x="2003" y="2080"/>
                    </a:cubicBezTo>
                    <a:cubicBezTo>
                      <a:pt x="1874" y="2080"/>
                      <a:pt x="1733" y="2034"/>
                      <a:pt x="1587" y="1945"/>
                    </a:cubicBezTo>
                    <a:cubicBezTo>
                      <a:pt x="1272" y="1766"/>
                      <a:pt x="999" y="1399"/>
                      <a:pt x="957" y="1073"/>
                    </a:cubicBezTo>
                    <a:lnTo>
                      <a:pt x="84" y="1241"/>
                    </a:lnTo>
                    <a:cubicBezTo>
                      <a:pt x="126" y="1525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7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9"/>
                      <a:pt x="3068" y="2459"/>
                    </a:cubicBezTo>
                    <a:cubicBezTo>
                      <a:pt x="4140" y="1840"/>
                      <a:pt x="2270" y="1094"/>
                      <a:pt x="2785" y="799"/>
                    </a:cubicBezTo>
                    <a:cubicBezTo>
                      <a:pt x="2841" y="767"/>
                      <a:pt x="2905" y="752"/>
                      <a:pt x="2974" y="752"/>
                    </a:cubicBezTo>
                    <a:cubicBezTo>
                      <a:pt x="3085" y="752"/>
                      <a:pt x="3208" y="791"/>
                      <a:pt x="3331" y="862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994;p53">
                <a:extLst>
                  <a:ext uri="{FF2B5EF4-FFF2-40B4-BE49-F238E27FC236}">
                    <a16:creationId xmlns:a16="http://schemas.microsoft.com/office/drawing/2014/main" id="{86B0D281-5463-4516-9CCB-D3DE493B78B6}"/>
                  </a:ext>
                </a:extLst>
              </p:cNvPr>
              <p:cNvSpPr/>
              <p:nvPr/>
            </p:nvSpPr>
            <p:spPr>
              <a:xfrm>
                <a:off x="2370377" y="3541371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0"/>
                    </a:moveTo>
                    <a:lnTo>
                      <a:pt x="1" y="1544"/>
                    </a:lnTo>
                    <a:cubicBezTo>
                      <a:pt x="1" y="2522"/>
                      <a:pt x="642" y="3488"/>
                      <a:pt x="1924" y="4234"/>
                    </a:cubicBezTo>
                    <a:cubicBezTo>
                      <a:pt x="3200" y="4969"/>
                      <a:pt x="4871" y="5337"/>
                      <a:pt x="6539" y="5337"/>
                    </a:cubicBezTo>
                    <a:cubicBezTo>
                      <a:pt x="8207" y="5337"/>
                      <a:pt x="9872" y="4969"/>
                      <a:pt x="11138" y="4234"/>
                    </a:cubicBezTo>
                    <a:cubicBezTo>
                      <a:pt x="12399" y="3498"/>
                      <a:pt x="13029" y="2543"/>
                      <a:pt x="13029" y="1586"/>
                    </a:cubicBezTo>
                    <a:lnTo>
                      <a:pt x="13040" y="31"/>
                    </a:lnTo>
                    <a:cubicBezTo>
                      <a:pt x="10960" y="31"/>
                      <a:pt x="2249" y="0"/>
                      <a:pt x="12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995;p53">
                <a:extLst>
                  <a:ext uri="{FF2B5EF4-FFF2-40B4-BE49-F238E27FC236}">
                    <a16:creationId xmlns:a16="http://schemas.microsoft.com/office/drawing/2014/main" id="{B39B449B-E604-457E-A626-758BE0E73CA1}"/>
                  </a:ext>
                </a:extLst>
              </p:cNvPr>
              <p:cNvSpPr/>
              <p:nvPr/>
            </p:nvSpPr>
            <p:spPr>
              <a:xfrm>
                <a:off x="2342231" y="3373434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32" y="0"/>
                    </a:moveTo>
                    <a:cubicBezTo>
                      <a:pt x="5464" y="0"/>
                      <a:pt x="3799" y="371"/>
                      <a:pt x="2533" y="1111"/>
                    </a:cubicBezTo>
                    <a:cubicBezTo>
                      <a:pt x="0" y="2582"/>
                      <a:pt x="11" y="4967"/>
                      <a:pt x="2564" y="6449"/>
                    </a:cubicBezTo>
                    <a:cubicBezTo>
                      <a:pt x="3841" y="7184"/>
                      <a:pt x="5509" y="7552"/>
                      <a:pt x="7174" y="7552"/>
                    </a:cubicBezTo>
                    <a:cubicBezTo>
                      <a:pt x="8839" y="7552"/>
                      <a:pt x="10502" y="7184"/>
                      <a:pt x="11768" y="6449"/>
                    </a:cubicBezTo>
                    <a:cubicBezTo>
                      <a:pt x="14310" y="4967"/>
                      <a:pt x="14300" y="2582"/>
                      <a:pt x="11747" y="1111"/>
                    </a:cubicBezTo>
                    <a:cubicBezTo>
                      <a:pt x="10470" y="371"/>
                      <a:pt x="8800" y="0"/>
                      <a:pt x="71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996;p53">
                <a:extLst>
                  <a:ext uri="{FF2B5EF4-FFF2-40B4-BE49-F238E27FC236}">
                    <a16:creationId xmlns:a16="http://schemas.microsoft.com/office/drawing/2014/main" id="{9B772232-34BA-4821-BA90-553FA3FEB5E9}"/>
                  </a:ext>
                </a:extLst>
              </p:cNvPr>
              <p:cNvSpPr/>
              <p:nvPr/>
            </p:nvSpPr>
            <p:spPr>
              <a:xfrm>
                <a:off x="2433772" y="3413106"/>
                <a:ext cx="456266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7" extrusionOk="0">
                    <a:moveTo>
                      <a:pt x="5087" y="0"/>
                    </a:moveTo>
                    <a:cubicBezTo>
                      <a:pt x="3812" y="0"/>
                      <a:pt x="2538" y="281"/>
                      <a:pt x="1566" y="843"/>
                    </a:cubicBezTo>
                    <a:cubicBezTo>
                      <a:pt x="473" y="1484"/>
                      <a:pt x="0" y="2346"/>
                      <a:pt x="148" y="3175"/>
                    </a:cubicBezTo>
                    <a:cubicBezTo>
                      <a:pt x="253" y="2545"/>
                      <a:pt x="725" y="1926"/>
                      <a:pt x="1566" y="1442"/>
                    </a:cubicBezTo>
                    <a:cubicBezTo>
                      <a:pt x="2538" y="875"/>
                      <a:pt x="3812" y="591"/>
                      <a:pt x="5087" y="591"/>
                    </a:cubicBezTo>
                    <a:cubicBezTo>
                      <a:pt x="6362" y="591"/>
                      <a:pt x="7639" y="875"/>
                      <a:pt x="8616" y="1442"/>
                    </a:cubicBezTo>
                    <a:cubicBezTo>
                      <a:pt x="9467" y="1936"/>
                      <a:pt x="9950" y="2556"/>
                      <a:pt x="10066" y="3196"/>
                    </a:cubicBezTo>
                    <a:cubicBezTo>
                      <a:pt x="10213" y="2356"/>
                      <a:pt x="9730" y="1484"/>
                      <a:pt x="8616" y="843"/>
                    </a:cubicBezTo>
                    <a:cubicBezTo>
                      <a:pt x="7639" y="281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997;p53">
                <a:extLst>
                  <a:ext uri="{FF2B5EF4-FFF2-40B4-BE49-F238E27FC236}">
                    <a16:creationId xmlns:a16="http://schemas.microsoft.com/office/drawing/2014/main" id="{DCD13B72-0B2A-4E7B-9A5D-C600E03EDC4F}"/>
                  </a:ext>
                </a:extLst>
              </p:cNvPr>
              <p:cNvSpPr/>
              <p:nvPr/>
            </p:nvSpPr>
            <p:spPr>
              <a:xfrm>
                <a:off x="2440340" y="3439510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0" y="0"/>
                    </a:moveTo>
                    <a:cubicBezTo>
                      <a:pt x="3665" y="0"/>
                      <a:pt x="2391" y="284"/>
                      <a:pt x="1419" y="851"/>
                    </a:cubicBezTo>
                    <a:cubicBezTo>
                      <a:pt x="578" y="1335"/>
                      <a:pt x="106" y="1954"/>
                      <a:pt x="1" y="2584"/>
                    </a:cubicBezTo>
                    <a:cubicBezTo>
                      <a:pt x="106" y="3226"/>
                      <a:pt x="589" y="3856"/>
                      <a:pt x="1440" y="4339"/>
                    </a:cubicBezTo>
                    <a:cubicBezTo>
                      <a:pt x="2417" y="4901"/>
                      <a:pt x="3696" y="5182"/>
                      <a:pt x="4973" y="5182"/>
                    </a:cubicBezTo>
                    <a:cubicBezTo>
                      <a:pt x="6249" y="5182"/>
                      <a:pt x="7523" y="4901"/>
                      <a:pt x="8490" y="4339"/>
                    </a:cubicBezTo>
                    <a:cubicBezTo>
                      <a:pt x="9331" y="3856"/>
                      <a:pt x="9803" y="3236"/>
                      <a:pt x="9919" y="2605"/>
                    </a:cubicBezTo>
                    <a:cubicBezTo>
                      <a:pt x="9803" y="1965"/>
                      <a:pt x="9320" y="1345"/>
                      <a:pt x="8469" y="851"/>
                    </a:cubicBezTo>
                    <a:cubicBezTo>
                      <a:pt x="7492" y="284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998;p53">
                <a:extLst>
                  <a:ext uri="{FF2B5EF4-FFF2-40B4-BE49-F238E27FC236}">
                    <a16:creationId xmlns:a16="http://schemas.microsoft.com/office/drawing/2014/main" id="{590D8FE9-E515-4E1D-92BE-5B350759706B}"/>
                  </a:ext>
                </a:extLst>
              </p:cNvPr>
              <p:cNvSpPr/>
              <p:nvPr/>
            </p:nvSpPr>
            <p:spPr>
              <a:xfrm>
                <a:off x="2433772" y="3400552"/>
                <a:ext cx="456266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36" fill="none" extrusionOk="0">
                    <a:moveTo>
                      <a:pt x="10066" y="3477"/>
                    </a:moveTo>
                    <a:cubicBezTo>
                      <a:pt x="10213" y="2637"/>
                      <a:pt x="9730" y="1765"/>
                      <a:pt x="8616" y="1124"/>
                    </a:cubicBezTo>
                    <a:cubicBezTo>
                      <a:pt x="6662" y="0"/>
                      <a:pt x="3510" y="0"/>
                      <a:pt x="1566" y="1124"/>
                    </a:cubicBezTo>
                    <a:cubicBezTo>
                      <a:pt x="473" y="1765"/>
                      <a:pt x="0" y="2627"/>
                      <a:pt x="148" y="3456"/>
                    </a:cubicBezTo>
                    <a:cubicBezTo>
                      <a:pt x="253" y="4098"/>
                      <a:pt x="736" y="4728"/>
                      <a:pt x="1587" y="5211"/>
                    </a:cubicBezTo>
                    <a:cubicBezTo>
                      <a:pt x="3541" y="6335"/>
                      <a:pt x="6704" y="6335"/>
                      <a:pt x="8637" y="5211"/>
                    </a:cubicBezTo>
                    <a:cubicBezTo>
                      <a:pt x="9478" y="4728"/>
                      <a:pt x="9950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999;p53">
                <a:extLst>
                  <a:ext uri="{FF2B5EF4-FFF2-40B4-BE49-F238E27FC236}">
                    <a16:creationId xmlns:a16="http://schemas.microsoft.com/office/drawing/2014/main" id="{97BF451B-2B2B-4F8E-B27E-DCCE83245FB5}"/>
                  </a:ext>
                </a:extLst>
              </p:cNvPr>
              <p:cNvSpPr/>
              <p:nvPr/>
            </p:nvSpPr>
            <p:spPr>
              <a:xfrm>
                <a:off x="2440340" y="3426822"/>
                <a:ext cx="443131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901" fill="none" extrusionOk="0">
                    <a:moveTo>
                      <a:pt x="9919" y="2900"/>
                    </a:moveTo>
                    <a:lnTo>
                      <a:pt x="9919" y="2889"/>
                    </a:lnTo>
                    <a:cubicBezTo>
                      <a:pt x="9803" y="2249"/>
                      <a:pt x="9320" y="1629"/>
                      <a:pt x="8469" y="1135"/>
                    </a:cubicBezTo>
                    <a:cubicBezTo>
                      <a:pt x="6515" y="1"/>
                      <a:pt x="3363" y="1"/>
                      <a:pt x="1419" y="1135"/>
                    </a:cubicBezTo>
                    <a:cubicBezTo>
                      <a:pt x="578" y="1619"/>
                      <a:pt x="106" y="2238"/>
                      <a:pt x="1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1000;p53">
                <a:extLst>
                  <a:ext uri="{FF2B5EF4-FFF2-40B4-BE49-F238E27FC236}">
                    <a16:creationId xmlns:a16="http://schemas.microsoft.com/office/drawing/2014/main" id="{CF04BDA4-2563-4448-BD6E-72F97B7D4988}"/>
                  </a:ext>
                </a:extLst>
              </p:cNvPr>
              <p:cNvSpPr/>
              <p:nvPr/>
            </p:nvSpPr>
            <p:spPr>
              <a:xfrm>
                <a:off x="2553459" y="3486419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0"/>
                    </a:moveTo>
                    <a:lnTo>
                      <a:pt x="3626" y="369"/>
                    </a:lnTo>
                    <a:cubicBezTo>
                      <a:pt x="3315" y="248"/>
                      <a:pt x="3003" y="185"/>
                      <a:pt x="2711" y="185"/>
                    </a:cubicBezTo>
                    <a:cubicBezTo>
                      <a:pt x="2420" y="185"/>
                      <a:pt x="2149" y="248"/>
                      <a:pt x="1923" y="379"/>
                    </a:cubicBezTo>
                    <a:cubicBezTo>
                      <a:pt x="873" y="999"/>
                      <a:pt x="2764" y="1724"/>
                      <a:pt x="2239" y="2029"/>
                    </a:cubicBezTo>
                    <a:cubicBezTo>
                      <a:pt x="2169" y="2065"/>
                      <a:pt x="2092" y="2083"/>
                      <a:pt x="2010" y="2083"/>
                    </a:cubicBezTo>
                    <a:cubicBezTo>
                      <a:pt x="1879" y="2083"/>
                      <a:pt x="1735" y="2039"/>
                      <a:pt x="1587" y="1955"/>
                    </a:cubicBezTo>
                    <a:cubicBezTo>
                      <a:pt x="1272" y="1777"/>
                      <a:pt x="999" y="1408"/>
                      <a:pt x="957" y="1072"/>
                    </a:cubicBezTo>
                    <a:lnTo>
                      <a:pt x="84" y="1240"/>
                    </a:lnTo>
                    <a:cubicBezTo>
                      <a:pt x="126" y="1524"/>
                      <a:pt x="336" y="1829"/>
                      <a:pt x="663" y="2092"/>
                    </a:cubicBezTo>
                    <a:lnTo>
                      <a:pt x="0" y="2470"/>
                    </a:lnTo>
                    <a:lnTo>
                      <a:pt x="568" y="2795"/>
                    </a:lnTo>
                    <a:lnTo>
                      <a:pt x="1209" y="2428"/>
                    </a:lnTo>
                    <a:cubicBezTo>
                      <a:pt x="1546" y="2582"/>
                      <a:pt x="1911" y="2671"/>
                      <a:pt x="2259" y="2671"/>
                    </a:cubicBezTo>
                    <a:cubicBezTo>
                      <a:pt x="2550" y="2671"/>
                      <a:pt x="2829" y="2609"/>
                      <a:pt x="3068" y="2470"/>
                    </a:cubicBezTo>
                    <a:cubicBezTo>
                      <a:pt x="4140" y="1840"/>
                      <a:pt x="2270" y="1104"/>
                      <a:pt x="2785" y="810"/>
                    </a:cubicBezTo>
                    <a:cubicBezTo>
                      <a:pt x="2842" y="778"/>
                      <a:pt x="2906" y="762"/>
                      <a:pt x="2975" y="762"/>
                    </a:cubicBezTo>
                    <a:cubicBezTo>
                      <a:pt x="3085" y="762"/>
                      <a:pt x="3208" y="802"/>
                      <a:pt x="3331" y="873"/>
                    </a:cubicBezTo>
                    <a:cubicBezTo>
                      <a:pt x="3573" y="1009"/>
                      <a:pt x="3846" y="1314"/>
                      <a:pt x="3972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1001;p53">
                <a:extLst>
                  <a:ext uri="{FF2B5EF4-FFF2-40B4-BE49-F238E27FC236}">
                    <a16:creationId xmlns:a16="http://schemas.microsoft.com/office/drawing/2014/main" id="{BB4FFC3F-9B61-4BFC-8CCB-1A34FCCC9A41}"/>
                  </a:ext>
                </a:extLst>
              </p:cNvPr>
              <p:cNvSpPr/>
              <p:nvPr/>
            </p:nvSpPr>
            <p:spPr>
              <a:xfrm>
                <a:off x="2370377" y="3442771"/>
                <a:ext cx="582562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48" extrusionOk="0">
                    <a:moveTo>
                      <a:pt x="12" y="1"/>
                    </a:moveTo>
                    <a:lnTo>
                      <a:pt x="1" y="1556"/>
                    </a:lnTo>
                    <a:cubicBezTo>
                      <a:pt x="1" y="2522"/>
                      <a:pt x="642" y="3499"/>
                      <a:pt x="1924" y="4245"/>
                    </a:cubicBezTo>
                    <a:cubicBezTo>
                      <a:pt x="3198" y="4980"/>
                      <a:pt x="4865" y="5347"/>
                      <a:pt x="6529" y="5347"/>
                    </a:cubicBezTo>
                    <a:cubicBezTo>
                      <a:pt x="8200" y="5347"/>
                      <a:pt x="9870" y="4977"/>
                      <a:pt x="11138" y="4235"/>
                    </a:cubicBezTo>
                    <a:cubicBezTo>
                      <a:pt x="12399" y="3510"/>
                      <a:pt x="13029" y="2543"/>
                      <a:pt x="13029" y="1587"/>
                    </a:cubicBezTo>
                    <a:lnTo>
                      <a:pt x="13040" y="43"/>
                    </a:lnTo>
                    <a:cubicBezTo>
                      <a:pt x="10960" y="43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1002;p53">
                <a:extLst>
                  <a:ext uri="{FF2B5EF4-FFF2-40B4-BE49-F238E27FC236}">
                    <a16:creationId xmlns:a16="http://schemas.microsoft.com/office/drawing/2014/main" id="{36ADCC00-AA24-49C0-AC8B-15D9F0969EDC}"/>
                  </a:ext>
                </a:extLst>
              </p:cNvPr>
              <p:cNvSpPr/>
              <p:nvPr/>
            </p:nvSpPr>
            <p:spPr>
              <a:xfrm>
                <a:off x="2342231" y="3275192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9"/>
                      <a:pt x="2533" y="1104"/>
                    </a:cubicBezTo>
                    <a:cubicBezTo>
                      <a:pt x="0" y="2575"/>
                      <a:pt x="11" y="4971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1"/>
                      <a:pt x="14300" y="2575"/>
                      <a:pt x="11747" y="1104"/>
                    </a:cubicBezTo>
                    <a:cubicBezTo>
                      <a:pt x="10470" y="369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1003;p53">
                <a:extLst>
                  <a:ext uri="{FF2B5EF4-FFF2-40B4-BE49-F238E27FC236}">
                    <a16:creationId xmlns:a16="http://schemas.microsoft.com/office/drawing/2014/main" id="{8164EF15-489B-4AA2-93D3-BAA650228C6F}"/>
                  </a:ext>
                </a:extLst>
              </p:cNvPr>
              <p:cNvSpPr/>
              <p:nvPr/>
            </p:nvSpPr>
            <p:spPr>
              <a:xfrm>
                <a:off x="2433772" y="3314640"/>
                <a:ext cx="456266" cy="142737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5" extrusionOk="0">
                    <a:moveTo>
                      <a:pt x="5087" y="0"/>
                    </a:moveTo>
                    <a:cubicBezTo>
                      <a:pt x="3812" y="0"/>
                      <a:pt x="2538" y="284"/>
                      <a:pt x="1566" y="851"/>
                    </a:cubicBezTo>
                    <a:cubicBezTo>
                      <a:pt x="473" y="1482"/>
                      <a:pt x="0" y="2343"/>
                      <a:pt x="148" y="3184"/>
                    </a:cubicBezTo>
                    <a:cubicBezTo>
                      <a:pt x="253" y="2543"/>
                      <a:pt x="725" y="1923"/>
                      <a:pt x="1566" y="1440"/>
                    </a:cubicBezTo>
                    <a:cubicBezTo>
                      <a:pt x="2538" y="877"/>
                      <a:pt x="3812" y="596"/>
                      <a:pt x="5087" y="596"/>
                    </a:cubicBezTo>
                    <a:cubicBezTo>
                      <a:pt x="6362" y="596"/>
                      <a:pt x="7639" y="877"/>
                      <a:pt x="8616" y="1440"/>
                    </a:cubicBezTo>
                    <a:cubicBezTo>
                      <a:pt x="9467" y="1933"/>
                      <a:pt x="9950" y="2554"/>
                      <a:pt x="10066" y="3194"/>
                    </a:cubicBezTo>
                    <a:cubicBezTo>
                      <a:pt x="10213" y="2364"/>
                      <a:pt x="9730" y="1492"/>
                      <a:pt x="8616" y="851"/>
                    </a:cubicBezTo>
                    <a:cubicBezTo>
                      <a:pt x="7639" y="284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1004;p53">
                <a:extLst>
                  <a:ext uri="{FF2B5EF4-FFF2-40B4-BE49-F238E27FC236}">
                    <a16:creationId xmlns:a16="http://schemas.microsoft.com/office/drawing/2014/main" id="{142A573C-F7F7-414D-B3FF-719A51F4B9D1}"/>
                  </a:ext>
                </a:extLst>
              </p:cNvPr>
              <p:cNvSpPr/>
              <p:nvPr/>
            </p:nvSpPr>
            <p:spPr>
              <a:xfrm>
                <a:off x="2440340" y="3341267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0" y="0"/>
                    </a:moveTo>
                    <a:cubicBezTo>
                      <a:pt x="3665" y="0"/>
                      <a:pt x="2391" y="281"/>
                      <a:pt x="1419" y="844"/>
                    </a:cubicBezTo>
                    <a:cubicBezTo>
                      <a:pt x="578" y="1327"/>
                      <a:pt x="106" y="1947"/>
                      <a:pt x="1" y="2588"/>
                    </a:cubicBezTo>
                    <a:cubicBezTo>
                      <a:pt x="106" y="3228"/>
                      <a:pt x="589" y="3849"/>
                      <a:pt x="1440" y="4332"/>
                    </a:cubicBezTo>
                    <a:cubicBezTo>
                      <a:pt x="2417" y="4899"/>
                      <a:pt x="3696" y="5183"/>
                      <a:pt x="4973" y="5183"/>
                    </a:cubicBezTo>
                    <a:cubicBezTo>
                      <a:pt x="6249" y="5183"/>
                      <a:pt x="7523" y="4899"/>
                      <a:pt x="8490" y="4332"/>
                    </a:cubicBezTo>
                    <a:cubicBezTo>
                      <a:pt x="9331" y="3849"/>
                      <a:pt x="9803" y="3239"/>
                      <a:pt x="9919" y="2598"/>
                    </a:cubicBezTo>
                    <a:cubicBezTo>
                      <a:pt x="9803" y="1958"/>
                      <a:pt x="9320" y="1337"/>
                      <a:pt x="8469" y="844"/>
                    </a:cubicBezTo>
                    <a:cubicBezTo>
                      <a:pt x="7492" y="281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1005;p53">
                <a:extLst>
                  <a:ext uri="{FF2B5EF4-FFF2-40B4-BE49-F238E27FC236}">
                    <a16:creationId xmlns:a16="http://schemas.microsoft.com/office/drawing/2014/main" id="{3C82D9B8-ADC3-4777-81A1-AC25AE077C73}"/>
                  </a:ext>
                </a:extLst>
              </p:cNvPr>
              <p:cNvSpPr/>
              <p:nvPr/>
            </p:nvSpPr>
            <p:spPr>
              <a:xfrm>
                <a:off x="2433772" y="3301952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8"/>
                    </a:moveTo>
                    <a:cubicBezTo>
                      <a:pt x="10213" y="2648"/>
                      <a:pt x="9730" y="1776"/>
                      <a:pt x="8616" y="1135"/>
                    </a:cubicBezTo>
                    <a:cubicBezTo>
                      <a:pt x="6662" y="1"/>
                      <a:pt x="3510" y="1"/>
                      <a:pt x="1566" y="1135"/>
                    </a:cubicBezTo>
                    <a:cubicBezTo>
                      <a:pt x="473" y="1766"/>
                      <a:pt x="0" y="2627"/>
                      <a:pt x="148" y="3468"/>
                    </a:cubicBezTo>
                    <a:cubicBezTo>
                      <a:pt x="253" y="4108"/>
                      <a:pt x="736" y="4729"/>
                      <a:pt x="1587" y="5212"/>
                    </a:cubicBezTo>
                    <a:cubicBezTo>
                      <a:pt x="3541" y="6347"/>
                      <a:pt x="6704" y="6347"/>
                      <a:pt x="8637" y="5212"/>
                    </a:cubicBezTo>
                    <a:cubicBezTo>
                      <a:pt x="9478" y="4729"/>
                      <a:pt x="9950" y="4119"/>
                      <a:pt x="10066" y="3478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1006;p53">
                <a:extLst>
                  <a:ext uri="{FF2B5EF4-FFF2-40B4-BE49-F238E27FC236}">
                    <a16:creationId xmlns:a16="http://schemas.microsoft.com/office/drawing/2014/main" id="{571C7BC8-EC6C-487D-A0E0-A96F317EF975}"/>
                  </a:ext>
                </a:extLst>
              </p:cNvPr>
              <p:cNvSpPr/>
              <p:nvPr/>
            </p:nvSpPr>
            <p:spPr>
              <a:xfrm>
                <a:off x="2440340" y="3328713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79"/>
                    </a:lnTo>
                    <a:cubicBezTo>
                      <a:pt x="9803" y="2239"/>
                      <a:pt x="9320" y="1618"/>
                      <a:pt x="8469" y="1125"/>
                    </a:cubicBezTo>
                    <a:cubicBezTo>
                      <a:pt x="6515" y="0"/>
                      <a:pt x="3363" y="0"/>
                      <a:pt x="1419" y="1125"/>
                    </a:cubicBezTo>
                    <a:cubicBezTo>
                      <a:pt x="578" y="1608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1007;p53">
                <a:extLst>
                  <a:ext uri="{FF2B5EF4-FFF2-40B4-BE49-F238E27FC236}">
                    <a16:creationId xmlns:a16="http://schemas.microsoft.com/office/drawing/2014/main" id="{72F924B8-58DC-4054-9FB0-5F52ECDACD40}"/>
                  </a:ext>
                </a:extLst>
              </p:cNvPr>
              <p:cNvSpPr/>
              <p:nvPr/>
            </p:nvSpPr>
            <p:spPr>
              <a:xfrm>
                <a:off x="2553459" y="338831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31" y="179"/>
                      <a:pt x="2154" y="245"/>
                      <a:pt x="1923" y="379"/>
                    </a:cubicBezTo>
                    <a:cubicBezTo>
                      <a:pt x="873" y="989"/>
                      <a:pt x="2764" y="1713"/>
                      <a:pt x="2239" y="2018"/>
                    </a:cubicBezTo>
                    <a:cubicBezTo>
                      <a:pt x="2170" y="2059"/>
                      <a:pt x="2094" y="2077"/>
                      <a:pt x="2012" y="2077"/>
                    </a:cubicBezTo>
                    <a:cubicBezTo>
                      <a:pt x="1881" y="2077"/>
                      <a:pt x="1736" y="2029"/>
                      <a:pt x="1587" y="1944"/>
                    </a:cubicBezTo>
                    <a:cubicBezTo>
                      <a:pt x="1272" y="1766"/>
                      <a:pt x="999" y="1398"/>
                      <a:pt x="957" y="1062"/>
                    </a:cubicBezTo>
                    <a:lnTo>
                      <a:pt x="84" y="1230"/>
                    </a:lnTo>
                    <a:cubicBezTo>
                      <a:pt x="126" y="1524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8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8"/>
                      <a:pt x="3068" y="2460"/>
                    </a:cubicBezTo>
                    <a:cubicBezTo>
                      <a:pt x="4140" y="1839"/>
                      <a:pt x="2270" y="1094"/>
                      <a:pt x="2785" y="799"/>
                    </a:cubicBezTo>
                    <a:cubicBezTo>
                      <a:pt x="2842" y="767"/>
                      <a:pt x="2906" y="752"/>
                      <a:pt x="2975" y="752"/>
                    </a:cubicBezTo>
                    <a:cubicBezTo>
                      <a:pt x="3085" y="752"/>
                      <a:pt x="3208" y="791"/>
                      <a:pt x="3331" y="863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19"/>
                    </a:lnTo>
                    <a:cubicBezTo>
                      <a:pt x="4760" y="1167"/>
                      <a:pt x="4529" y="905"/>
                      <a:pt x="4214" y="673"/>
                    </a:cubicBezTo>
                    <a:lnTo>
                      <a:pt x="4812" y="316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1008;p53">
                <a:extLst>
                  <a:ext uri="{FF2B5EF4-FFF2-40B4-BE49-F238E27FC236}">
                    <a16:creationId xmlns:a16="http://schemas.microsoft.com/office/drawing/2014/main" id="{FA6C847A-E706-482A-AEA5-4050D4D6C928}"/>
                  </a:ext>
                </a:extLst>
              </p:cNvPr>
              <p:cNvSpPr/>
              <p:nvPr/>
            </p:nvSpPr>
            <p:spPr>
              <a:xfrm>
                <a:off x="2845909" y="3855353"/>
                <a:ext cx="582071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8" extrusionOk="0">
                    <a:moveTo>
                      <a:pt x="0" y="1"/>
                    </a:moveTo>
                    <a:lnTo>
                      <a:pt x="0" y="1556"/>
                    </a:lnTo>
                    <a:cubicBezTo>
                      <a:pt x="0" y="2522"/>
                      <a:pt x="641" y="3500"/>
                      <a:pt x="1923" y="4245"/>
                    </a:cubicBezTo>
                    <a:cubicBezTo>
                      <a:pt x="3197" y="4980"/>
                      <a:pt x="4862" y="5347"/>
                      <a:pt x="6526" y="5347"/>
                    </a:cubicBezTo>
                    <a:cubicBezTo>
                      <a:pt x="8195" y="5347"/>
                      <a:pt x="9864" y="4977"/>
                      <a:pt x="11137" y="4235"/>
                    </a:cubicBezTo>
                    <a:cubicBezTo>
                      <a:pt x="12398" y="3510"/>
                      <a:pt x="13029" y="2554"/>
                      <a:pt x="13029" y="1588"/>
                    </a:cubicBezTo>
                    <a:lnTo>
                      <a:pt x="13029" y="43"/>
                    </a:lnTo>
                    <a:cubicBezTo>
                      <a:pt x="10958" y="4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1009;p53">
                <a:extLst>
                  <a:ext uri="{FF2B5EF4-FFF2-40B4-BE49-F238E27FC236}">
                    <a16:creationId xmlns:a16="http://schemas.microsoft.com/office/drawing/2014/main" id="{6A7E2E40-8B6A-4E5B-9890-D23518066C40}"/>
                  </a:ext>
                </a:extLst>
              </p:cNvPr>
              <p:cNvSpPr/>
              <p:nvPr/>
            </p:nvSpPr>
            <p:spPr>
              <a:xfrm>
                <a:off x="2817271" y="368777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75"/>
                      <a:pt x="21" y="4971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1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1010;p53">
                <a:extLst>
                  <a:ext uri="{FF2B5EF4-FFF2-40B4-BE49-F238E27FC236}">
                    <a16:creationId xmlns:a16="http://schemas.microsoft.com/office/drawing/2014/main" id="{C8C4321D-E1E4-46BB-8E16-4D6E32B61A1E}"/>
                  </a:ext>
                </a:extLst>
              </p:cNvPr>
              <p:cNvSpPr/>
              <p:nvPr/>
            </p:nvSpPr>
            <p:spPr>
              <a:xfrm>
                <a:off x="2908812" y="3727401"/>
                <a:ext cx="456713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1" extrusionOk="0">
                    <a:moveTo>
                      <a:pt x="5102" y="0"/>
                    </a:moveTo>
                    <a:cubicBezTo>
                      <a:pt x="3823" y="0"/>
                      <a:pt x="2545" y="284"/>
                      <a:pt x="1576" y="847"/>
                    </a:cubicBezTo>
                    <a:cubicBezTo>
                      <a:pt x="473" y="1478"/>
                      <a:pt x="0" y="2339"/>
                      <a:pt x="147" y="3180"/>
                    </a:cubicBezTo>
                    <a:cubicBezTo>
                      <a:pt x="263" y="2539"/>
                      <a:pt x="736" y="1930"/>
                      <a:pt x="1576" y="1436"/>
                    </a:cubicBezTo>
                    <a:cubicBezTo>
                      <a:pt x="2543" y="874"/>
                      <a:pt x="3817" y="593"/>
                      <a:pt x="5093" y="593"/>
                    </a:cubicBezTo>
                    <a:cubicBezTo>
                      <a:pt x="6370" y="593"/>
                      <a:pt x="7649" y="874"/>
                      <a:pt x="8626" y="1436"/>
                    </a:cubicBezTo>
                    <a:cubicBezTo>
                      <a:pt x="9477" y="1930"/>
                      <a:pt x="9961" y="2550"/>
                      <a:pt x="10066" y="3191"/>
                    </a:cubicBezTo>
                    <a:cubicBezTo>
                      <a:pt x="10223" y="2360"/>
                      <a:pt x="9740" y="1489"/>
                      <a:pt x="8626" y="847"/>
                    </a:cubicBezTo>
                    <a:cubicBezTo>
                      <a:pt x="7651" y="281"/>
                      <a:pt x="6376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1011;p53">
                <a:extLst>
                  <a:ext uri="{FF2B5EF4-FFF2-40B4-BE49-F238E27FC236}">
                    <a16:creationId xmlns:a16="http://schemas.microsoft.com/office/drawing/2014/main" id="{CB65F088-EC9C-46D2-89B9-A0EAF65BFDAC}"/>
                  </a:ext>
                </a:extLst>
              </p:cNvPr>
              <p:cNvSpPr/>
              <p:nvPr/>
            </p:nvSpPr>
            <p:spPr>
              <a:xfrm>
                <a:off x="2915380" y="375384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38"/>
                      <a:pt x="116" y="1947"/>
                      <a:pt x="0" y="2588"/>
                    </a:cubicBezTo>
                    <a:cubicBezTo>
                      <a:pt x="116" y="3229"/>
                      <a:pt x="599" y="3849"/>
                      <a:pt x="1450" y="4343"/>
                    </a:cubicBezTo>
                    <a:cubicBezTo>
                      <a:pt x="2427" y="4905"/>
                      <a:pt x="3704" y="5186"/>
                      <a:pt x="4979" y="5186"/>
                    </a:cubicBezTo>
                    <a:cubicBezTo>
                      <a:pt x="6254" y="5186"/>
                      <a:pt x="7528" y="4905"/>
                      <a:pt x="8500" y="4343"/>
                    </a:cubicBezTo>
                    <a:cubicBezTo>
                      <a:pt x="9340" y="3849"/>
                      <a:pt x="9814" y="3239"/>
                      <a:pt x="9919" y="2599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1012;p53">
                <a:extLst>
                  <a:ext uri="{FF2B5EF4-FFF2-40B4-BE49-F238E27FC236}">
                    <a16:creationId xmlns:a16="http://schemas.microsoft.com/office/drawing/2014/main" id="{AA1CCF82-FF9E-4A04-8D57-54285B109AB2}"/>
                  </a:ext>
                </a:extLst>
              </p:cNvPr>
              <p:cNvSpPr/>
              <p:nvPr/>
            </p:nvSpPr>
            <p:spPr>
              <a:xfrm>
                <a:off x="2908812" y="371453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9"/>
                    </a:moveTo>
                    <a:cubicBezTo>
                      <a:pt x="10223" y="2648"/>
                      <a:pt x="9740" y="1777"/>
                      <a:pt x="8626" y="1135"/>
                    </a:cubicBezTo>
                    <a:cubicBezTo>
                      <a:pt x="6672" y="1"/>
                      <a:pt x="3510" y="12"/>
                      <a:pt x="1576" y="1135"/>
                    </a:cubicBezTo>
                    <a:cubicBezTo>
                      <a:pt x="473" y="1766"/>
                      <a:pt x="0" y="2627"/>
                      <a:pt x="147" y="3468"/>
                    </a:cubicBezTo>
                    <a:cubicBezTo>
                      <a:pt x="263" y="4109"/>
                      <a:pt x="746" y="4729"/>
                      <a:pt x="1597" y="5223"/>
                    </a:cubicBezTo>
                    <a:cubicBezTo>
                      <a:pt x="3552" y="6347"/>
                      <a:pt x="6704" y="6347"/>
                      <a:pt x="8647" y="5223"/>
                    </a:cubicBezTo>
                    <a:cubicBezTo>
                      <a:pt x="9487" y="4729"/>
                      <a:pt x="9961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Google Shape;1013;p53">
                <a:extLst>
                  <a:ext uri="{FF2B5EF4-FFF2-40B4-BE49-F238E27FC236}">
                    <a16:creationId xmlns:a16="http://schemas.microsoft.com/office/drawing/2014/main" id="{C9CCF2AE-992D-4505-B0AE-6FE3ADEDEA24}"/>
                  </a:ext>
                </a:extLst>
              </p:cNvPr>
              <p:cNvSpPr/>
              <p:nvPr/>
            </p:nvSpPr>
            <p:spPr>
              <a:xfrm>
                <a:off x="2915380" y="3741340"/>
                <a:ext cx="443578" cy="129066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89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18"/>
                      <a:pt x="116" y="2227"/>
                      <a:pt x="0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Google Shape;1014;p53">
                <a:extLst>
                  <a:ext uri="{FF2B5EF4-FFF2-40B4-BE49-F238E27FC236}">
                    <a16:creationId xmlns:a16="http://schemas.microsoft.com/office/drawing/2014/main" id="{016F9D15-7CD1-40CE-B56A-065B682B7BD3}"/>
                  </a:ext>
                </a:extLst>
              </p:cNvPr>
              <p:cNvSpPr/>
              <p:nvPr/>
            </p:nvSpPr>
            <p:spPr>
              <a:xfrm>
                <a:off x="3028946" y="3800893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29" y="180"/>
                      <a:pt x="2149" y="245"/>
                      <a:pt x="1913" y="379"/>
                    </a:cubicBezTo>
                    <a:cubicBezTo>
                      <a:pt x="863" y="989"/>
                      <a:pt x="2754" y="1714"/>
                      <a:pt x="2228" y="2018"/>
                    </a:cubicBezTo>
                    <a:cubicBezTo>
                      <a:pt x="2164" y="2059"/>
                      <a:pt x="2089" y="2077"/>
                      <a:pt x="2007" y="2077"/>
                    </a:cubicBezTo>
                    <a:cubicBezTo>
                      <a:pt x="1876" y="2077"/>
                      <a:pt x="1730" y="2029"/>
                      <a:pt x="1587" y="1945"/>
                    </a:cubicBezTo>
                    <a:cubicBezTo>
                      <a:pt x="1272" y="1766"/>
                      <a:pt x="989" y="1399"/>
                      <a:pt x="947" y="1073"/>
                    </a:cubicBezTo>
                    <a:lnTo>
                      <a:pt x="74" y="1231"/>
                    </a:lnTo>
                    <a:cubicBezTo>
                      <a:pt x="127" y="1525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8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8" y="2661"/>
                      <a:pt x="2829" y="2599"/>
                      <a:pt x="3069" y="2460"/>
                    </a:cubicBezTo>
                    <a:cubicBezTo>
                      <a:pt x="4141" y="1840"/>
                      <a:pt x="2270" y="109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3"/>
                    </a:cubicBezTo>
                    <a:cubicBezTo>
                      <a:pt x="3573" y="1000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5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Google Shape;1015;p53">
                <a:extLst>
                  <a:ext uri="{FF2B5EF4-FFF2-40B4-BE49-F238E27FC236}">
                    <a16:creationId xmlns:a16="http://schemas.microsoft.com/office/drawing/2014/main" id="{49D7ECD4-1D29-4386-B098-9E3E5D36D94C}"/>
                  </a:ext>
                </a:extLst>
              </p:cNvPr>
              <p:cNvSpPr/>
              <p:nvPr/>
            </p:nvSpPr>
            <p:spPr>
              <a:xfrm>
                <a:off x="2845909" y="3757289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88"/>
                      <a:pt x="1923" y="4234"/>
                    </a:cubicBezTo>
                    <a:cubicBezTo>
                      <a:pt x="3199" y="4970"/>
                      <a:pt x="4867" y="5337"/>
                      <a:pt x="6534" y="5337"/>
                    </a:cubicBezTo>
                    <a:cubicBezTo>
                      <a:pt x="8201" y="5337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1016;p53">
                <a:extLst>
                  <a:ext uri="{FF2B5EF4-FFF2-40B4-BE49-F238E27FC236}">
                    <a16:creationId xmlns:a16="http://schemas.microsoft.com/office/drawing/2014/main" id="{A5A47275-FDF8-4A3D-8479-511E914F88ED}"/>
                  </a:ext>
                </a:extLst>
              </p:cNvPr>
              <p:cNvSpPr/>
              <p:nvPr/>
            </p:nvSpPr>
            <p:spPr>
              <a:xfrm>
                <a:off x="2817271" y="3589352"/>
                <a:ext cx="639344" cy="337341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1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2"/>
                      <a:pt x="21" y="4967"/>
                      <a:pt x="2575" y="6449"/>
                    </a:cubicBezTo>
                    <a:cubicBezTo>
                      <a:pt x="3844" y="7183"/>
                      <a:pt x="5508" y="7551"/>
                      <a:pt x="7171" y="7551"/>
                    </a:cubicBezTo>
                    <a:cubicBezTo>
                      <a:pt x="8841" y="7551"/>
                      <a:pt x="10510" y="7180"/>
                      <a:pt x="11778" y="6438"/>
                    </a:cubicBezTo>
                    <a:cubicBezTo>
                      <a:pt x="14310" y="4967"/>
                      <a:pt x="14300" y="2582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1017;p53">
                <a:extLst>
                  <a:ext uri="{FF2B5EF4-FFF2-40B4-BE49-F238E27FC236}">
                    <a16:creationId xmlns:a16="http://schemas.microsoft.com/office/drawing/2014/main" id="{4815712A-F760-48E4-B244-EDA7156C2B65}"/>
                  </a:ext>
                </a:extLst>
              </p:cNvPr>
              <p:cNvSpPr/>
              <p:nvPr/>
            </p:nvSpPr>
            <p:spPr>
              <a:xfrm>
                <a:off x="2908812" y="3629025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6"/>
                      <a:pt x="9961" y="2556"/>
                      <a:pt x="10066" y="3197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1018;p53">
                <a:extLst>
                  <a:ext uri="{FF2B5EF4-FFF2-40B4-BE49-F238E27FC236}">
                    <a16:creationId xmlns:a16="http://schemas.microsoft.com/office/drawing/2014/main" id="{0394D72D-3E83-4E0A-B4AF-EEA7CFD38939}"/>
                  </a:ext>
                </a:extLst>
              </p:cNvPr>
              <p:cNvSpPr/>
              <p:nvPr/>
            </p:nvSpPr>
            <p:spPr>
              <a:xfrm>
                <a:off x="2915380" y="3655428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4"/>
                      <a:pt x="0" y="2585"/>
                    </a:cubicBezTo>
                    <a:cubicBezTo>
                      <a:pt x="116" y="3226"/>
                      <a:pt x="599" y="3845"/>
                      <a:pt x="1450" y="4340"/>
                    </a:cubicBezTo>
                    <a:cubicBezTo>
                      <a:pt x="2427" y="4901"/>
                      <a:pt x="3704" y="5182"/>
                      <a:pt x="4979" y="5182"/>
                    </a:cubicBezTo>
                    <a:cubicBezTo>
                      <a:pt x="6254" y="5182"/>
                      <a:pt x="7528" y="4901"/>
                      <a:pt x="8500" y="4340"/>
                    </a:cubicBezTo>
                    <a:cubicBezTo>
                      <a:pt x="9340" y="3856"/>
                      <a:pt x="9814" y="3236"/>
                      <a:pt x="9919" y="2606"/>
                    </a:cubicBezTo>
                    <a:cubicBezTo>
                      <a:pt x="9814" y="1965"/>
                      <a:pt x="9330" y="1345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1019;p53">
                <a:extLst>
                  <a:ext uri="{FF2B5EF4-FFF2-40B4-BE49-F238E27FC236}">
                    <a16:creationId xmlns:a16="http://schemas.microsoft.com/office/drawing/2014/main" id="{F530FC55-59FD-4236-8CE8-2CE5F24CF539}"/>
                  </a:ext>
                </a:extLst>
              </p:cNvPr>
              <p:cNvSpPr/>
              <p:nvPr/>
            </p:nvSpPr>
            <p:spPr>
              <a:xfrm>
                <a:off x="2908812" y="3616471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78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17"/>
                      <a:pt x="1597" y="5212"/>
                    </a:cubicBezTo>
                    <a:cubicBezTo>
                      <a:pt x="3552" y="6335"/>
                      <a:pt x="6704" y="6335"/>
                      <a:pt x="8647" y="5212"/>
                    </a:cubicBezTo>
                    <a:cubicBezTo>
                      <a:pt x="9487" y="4728"/>
                      <a:pt x="9961" y="4108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1020;p53">
                <a:extLst>
                  <a:ext uri="{FF2B5EF4-FFF2-40B4-BE49-F238E27FC236}">
                    <a16:creationId xmlns:a16="http://schemas.microsoft.com/office/drawing/2014/main" id="{23C3B687-46E4-41C1-BA63-3E4354B1FAE5}"/>
                  </a:ext>
                </a:extLst>
              </p:cNvPr>
              <p:cNvSpPr/>
              <p:nvPr/>
            </p:nvSpPr>
            <p:spPr>
              <a:xfrm>
                <a:off x="2915380" y="3642740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0"/>
                    </a:moveTo>
                    <a:cubicBezTo>
                      <a:pt x="9929" y="2890"/>
                      <a:pt x="9929" y="2890"/>
                      <a:pt x="9919" y="2890"/>
                    </a:cubicBezTo>
                    <a:cubicBezTo>
                      <a:pt x="9814" y="2249"/>
                      <a:pt x="9330" y="1629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Google Shape;1021;p53">
                <a:extLst>
                  <a:ext uri="{FF2B5EF4-FFF2-40B4-BE49-F238E27FC236}">
                    <a16:creationId xmlns:a16="http://schemas.microsoft.com/office/drawing/2014/main" id="{A318AA7F-D516-4A0D-AC2F-C66411B057C2}"/>
                  </a:ext>
                </a:extLst>
              </p:cNvPr>
              <p:cNvSpPr/>
              <p:nvPr/>
            </p:nvSpPr>
            <p:spPr>
              <a:xfrm>
                <a:off x="3028946" y="3702338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5" y="768"/>
                      <a:pt x="2895" y="754"/>
                      <a:pt x="2961" y="754"/>
                    </a:cubicBezTo>
                    <a:cubicBezTo>
                      <a:pt x="3075" y="754"/>
                      <a:pt x="3205" y="796"/>
                      <a:pt x="3331" y="862"/>
                    </a:cubicBezTo>
                    <a:cubicBezTo>
                      <a:pt x="3573" y="1009"/>
                      <a:pt x="3836" y="1314"/>
                      <a:pt x="3973" y="1598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232" name="Picture 2" descr="Count-down Timers |">
            <a:extLst>
              <a:ext uri="{FF2B5EF4-FFF2-40B4-BE49-F238E27FC236}">
                <a16:creationId xmlns:a16="http://schemas.microsoft.com/office/drawing/2014/main" id="{E2B1525A-E69A-40DF-82D6-A16FF6703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7630"/>
            <a:ext cx="214205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" name="صورة 234">
            <a:extLst>
              <a:ext uri="{FF2B5EF4-FFF2-40B4-BE49-F238E27FC236}">
                <a16:creationId xmlns:a16="http://schemas.microsoft.com/office/drawing/2014/main" id="{B09D3BDA-CBCF-7220-F54F-3EF31CF8A2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43" t="23288" r="24141" b="25389"/>
          <a:stretch/>
        </p:blipFill>
        <p:spPr>
          <a:xfrm>
            <a:off x="3161834" y="1055582"/>
            <a:ext cx="8546134" cy="4593178"/>
          </a:xfrm>
          <a:prstGeom prst="rect">
            <a:avLst/>
          </a:prstGeom>
        </p:spPr>
      </p:pic>
      <p:pic>
        <p:nvPicPr>
          <p:cNvPr id="233" name="رسم 232" descr="مشاركة">
            <a:hlinkClick r:id="rId5" action="ppaction://hlinksldjump"/>
            <a:extLst>
              <a:ext uri="{FF2B5EF4-FFF2-40B4-BE49-F238E27FC236}">
                <a16:creationId xmlns:a16="http://schemas.microsoft.com/office/drawing/2014/main" id="{6D1A9B1A-26FE-4FEC-BE3D-BFC01BC8E1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60346" y="51092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08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2" descr="Count-down Timers |">
            <a:extLst>
              <a:ext uri="{FF2B5EF4-FFF2-40B4-BE49-F238E27FC236}">
                <a16:creationId xmlns:a16="http://schemas.microsoft.com/office/drawing/2014/main" id="{18DD4B59-9C41-4C38-B57F-F1CE05162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973" y="5360346"/>
            <a:ext cx="2286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" name="رسم 234" descr="مشاركة">
            <a:hlinkClick r:id="rId4" action="ppaction://hlinksldjump"/>
            <a:extLst>
              <a:ext uri="{FF2B5EF4-FFF2-40B4-BE49-F238E27FC236}">
                <a16:creationId xmlns:a16="http://schemas.microsoft.com/office/drawing/2014/main" id="{7CAEA19D-E80F-4B4C-B385-1231743255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82482" y="5238163"/>
            <a:ext cx="914400" cy="914400"/>
          </a:xfrm>
          <a:prstGeom prst="rect">
            <a:avLst/>
          </a:prstGeom>
        </p:spPr>
      </p:pic>
      <p:pic>
        <p:nvPicPr>
          <p:cNvPr id="1025" name="صورة 1024">
            <a:extLst>
              <a:ext uri="{FF2B5EF4-FFF2-40B4-BE49-F238E27FC236}">
                <a16:creationId xmlns:a16="http://schemas.microsoft.com/office/drawing/2014/main" id="{264A81AC-FA21-F7F0-6407-FC5B357074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211" t="21915" r="21217" b="50236"/>
          <a:stretch/>
        </p:blipFill>
        <p:spPr>
          <a:xfrm>
            <a:off x="745220" y="841333"/>
            <a:ext cx="11225986" cy="3164422"/>
          </a:xfrm>
          <a:prstGeom prst="rect">
            <a:avLst/>
          </a:prstGeom>
        </p:spPr>
      </p:pic>
      <p:grpSp>
        <p:nvGrpSpPr>
          <p:cNvPr id="2" name="Google Shape;793;p53">
            <a:extLst>
              <a:ext uri="{FF2B5EF4-FFF2-40B4-BE49-F238E27FC236}">
                <a16:creationId xmlns:a16="http://schemas.microsoft.com/office/drawing/2014/main" id="{91FD431E-5AF9-4B41-9CFC-072CDC77D762}"/>
              </a:ext>
            </a:extLst>
          </p:cNvPr>
          <p:cNvGrpSpPr/>
          <p:nvPr/>
        </p:nvGrpSpPr>
        <p:grpSpPr>
          <a:xfrm>
            <a:off x="-152912" y="3888865"/>
            <a:ext cx="3166946" cy="2263698"/>
            <a:chOff x="720023" y="1118374"/>
            <a:chExt cx="3217179" cy="2906760"/>
          </a:xfrm>
        </p:grpSpPr>
        <p:grpSp>
          <p:nvGrpSpPr>
            <p:cNvPr id="3" name="Google Shape;794;p53">
              <a:extLst>
                <a:ext uri="{FF2B5EF4-FFF2-40B4-BE49-F238E27FC236}">
                  <a16:creationId xmlns:a16="http://schemas.microsoft.com/office/drawing/2014/main" id="{60ED0966-9DF0-4122-8242-B9334E722003}"/>
                </a:ext>
              </a:extLst>
            </p:cNvPr>
            <p:cNvGrpSpPr/>
            <p:nvPr/>
          </p:nvGrpSpPr>
          <p:grpSpPr>
            <a:xfrm>
              <a:off x="720023" y="1118374"/>
              <a:ext cx="2459727" cy="2108357"/>
              <a:chOff x="1187043" y="662769"/>
              <a:chExt cx="2921985" cy="2504582"/>
            </a:xfrm>
          </p:grpSpPr>
          <p:sp>
            <p:nvSpPr>
              <p:cNvPr id="221" name="Google Shape;795;p53">
                <a:extLst>
                  <a:ext uri="{FF2B5EF4-FFF2-40B4-BE49-F238E27FC236}">
                    <a16:creationId xmlns:a16="http://schemas.microsoft.com/office/drawing/2014/main" id="{91A79028-B902-4DD4-9B2E-DA054968F89D}"/>
                  </a:ext>
                </a:extLst>
              </p:cNvPr>
              <p:cNvSpPr/>
              <p:nvPr/>
            </p:nvSpPr>
            <p:spPr>
              <a:xfrm>
                <a:off x="1930095" y="662769"/>
                <a:ext cx="2178934" cy="2500683"/>
              </a:xfrm>
              <a:custGeom>
                <a:avLst/>
                <a:gdLst/>
                <a:ahLst/>
                <a:cxnLst/>
                <a:rect l="l" t="t" r="r" b="b"/>
                <a:pathLst>
                  <a:path w="48773" h="55975" extrusionOk="0">
                    <a:moveTo>
                      <a:pt x="24489" y="0"/>
                    </a:moveTo>
                    <a:cubicBezTo>
                      <a:pt x="24370" y="0"/>
                      <a:pt x="24261" y="27"/>
                      <a:pt x="24166" y="79"/>
                    </a:cubicBezTo>
                    <a:cubicBezTo>
                      <a:pt x="16108" y="4765"/>
                      <a:pt x="8059" y="9441"/>
                      <a:pt x="0" y="14127"/>
                    </a:cubicBezTo>
                    <a:cubicBezTo>
                      <a:pt x="400" y="15009"/>
                      <a:pt x="23767" y="55040"/>
                      <a:pt x="24240" y="55975"/>
                    </a:cubicBezTo>
                    <a:cubicBezTo>
                      <a:pt x="32298" y="51289"/>
                      <a:pt x="40357" y="46614"/>
                      <a:pt x="48415" y="41928"/>
                    </a:cubicBezTo>
                    <a:cubicBezTo>
                      <a:pt x="48636" y="41802"/>
                      <a:pt x="48772" y="41518"/>
                      <a:pt x="48772" y="41129"/>
                    </a:cubicBezTo>
                    <a:lnTo>
                      <a:pt x="48772" y="15304"/>
                    </a:lnTo>
                    <a:cubicBezTo>
                      <a:pt x="48772" y="14505"/>
                      <a:pt x="48216" y="13549"/>
                      <a:pt x="47533" y="13149"/>
                    </a:cubicBezTo>
                    <a:lnTo>
                      <a:pt x="25059" y="174"/>
                    </a:lnTo>
                    <a:cubicBezTo>
                      <a:pt x="24855" y="56"/>
                      <a:pt x="24661" y="0"/>
                      <a:pt x="24489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Google Shape;796;p53">
                <a:extLst>
                  <a:ext uri="{FF2B5EF4-FFF2-40B4-BE49-F238E27FC236}">
                    <a16:creationId xmlns:a16="http://schemas.microsoft.com/office/drawing/2014/main" id="{5547488D-C71C-43FE-B788-D5FE5DCAB0BA}"/>
                  </a:ext>
                </a:extLst>
              </p:cNvPr>
              <p:cNvSpPr/>
              <p:nvPr/>
            </p:nvSpPr>
            <p:spPr>
              <a:xfrm>
                <a:off x="3446265" y="1856420"/>
                <a:ext cx="424859" cy="765640"/>
              </a:xfrm>
              <a:custGeom>
                <a:avLst/>
                <a:gdLst/>
                <a:ahLst/>
                <a:cxnLst/>
                <a:rect l="l" t="t" r="r" b="b"/>
                <a:pathLst>
                  <a:path w="9510" h="17138" extrusionOk="0">
                    <a:moveTo>
                      <a:pt x="5586" y="1307"/>
                    </a:moveTo>
                    <a:cubicBezTo>
                      <a:pt x="6015" y="1307"/>
                      <a:pt x="6315" y="1649"/>
                      <a:pt x="6315" y="2244"/>
                    </a:cubicBezTo>
                    <a:lnTo>
                      <a:pt x="6325" y="3746"/>
                    </a:lnTo>
                    <a:lnTo>
                      <a:pt x="3163" y="5575"/>
                    </a:lnTo>
                    <a:lnTo>
                      <a:pt x="3152" y="4073"/>
                    </a:lnTo>
                    <a:cubicBezTo>
                      <a:pt x="3152" y="3232"/>
                      <a:pt x="3740" y="2223"/>
                      <a:pt x="4466" y="1792"/>
                    </a:cubicBezTo>
                    <a:lnTo>
                      <a:pt x="5001" y="1488"/>
                    </a:lnTo>
                    <a:cubicBezTo>
                      <a:pt x="5210" y="1365"/>
                      <a:pt x="5409" y="1307"/>
                      <a:pt x="5586" y="1307"/>
                    </a:cubicBezTo>
                    <a:close/>
                    <a:moveTo>
                      <a:pt x="7746" y="4249"/>
                    </a:moveTo>
                    <a:cubicBezTo>
                      <a:pt x="8179" y="4249"/>
                      <a:pt x="8479" y="4591"/>
                      <a:pt x="8479" y="5186"/>
                    </a:cubicBezTo>
                    <a:lnTo>
                      <a:pt x="8489" y="10597"/>
                    </a:lnTo>
                    <a:cubicBezTo>
                      <a:pt x="8500" y="11437"/>
                      <a:pt x="7901" y="12446"/>
                      <a:pt x="7177" y="12866"/>
                    </a:cubicBezTo>
                    <a:lnTo>
                      <a:pt x="2354" y="15651"/>
                    </a:lnTo>
                    <a:cubicBezTo>
                      <a:pt x="2142" y="15774"/>
                      <a:pt x="1942" y="15832"/>
                      <a:pt x="1765" y="15832"/>
                    </a:cubicBezTo>
                    <a:cubicBezTo>
                      <a:pt x="1335" y="15832"/>
                      <a:pt x="1037" y="15490"/>
                      <a:pt x="1030" y="14894"/>
                    </a:cubicBezTo>
                    <a:lnTo>
                      <a:pt x="1020" y="9494"/>
                    </a:lnTo>
                    <a:cubicBezTo>
                      <a:pt x="1020" y="8653"/>
                      <a:pt x="1608" y="7634"/>
                      <a:pt x="2333" y="7214"/>
                    </a:cubicBezTo>
                    <a:lnTo>
                      <a:pt x="7156" y="4430"/>
                    </a:lnTo>
                    <a:cubicBezTo>
                      <a:pt x="7367" y="4307"/>
                      <a:pt x="7568" y="4249"/>
                      <a:pt x="7746" y="4249"/>
                    </a:cubicBezTo>
                    <a:close/>
                    <a:moveTo>
                      <a:pt x="6041" y="0"/>
                    </a:moveTo>
                    <a:cubicBezTo>
                      <a:pt x="5725" y="0"/>
                      <a:pt x="5368" y="104"/>
                      <a:pt x="4991" y="321"/>
                    </a:cubicBezTo>
                    <a:lnTo>
                      <a:pt x="4466" y="626"/>
                    </a:lnTo>
                    <a:cubicBezTo>
                      <a:pt x="3173" y="1372"/>
                      <a:pt x="2133" y="3169"/>
                      <a:pt x="2143" y="4650"/>
                    </a:cubicBezTo>
                    <a:lnTo>
                      <a:pt x="2143" y="6174"/>
                    </a:lnTo>
                    <a:cubicBezTo>
                      <a:pt x="946" y="6972"/>
                      <a:pt x="0" y="8664"/>
                      <a:pt x="0" y="10071"/>
                    </a:cubicBezTo>
                    <a:lnTo>
                      <a:pt x="21" y="15483"/>
                    </a:lnTo>
                    <a:cubicBezTo>
                      <a:pt x="21" y="16531"/>
                      <a:pt x="548" y="17138"/>
                      <a:pt x="1310" y="17138"/>
                    </a:cubicBezTo>
                    <a:cubicBezTo>
                      <a:pt x="1625" y="17138"/>
                      <a:pt x="1979" y="17035"/>
                      <a:pt x="2354" y="16817"/>
                    </a:cubicBezTo>
                    <a:lnTo>
                      <a:pt x="7187" y="14033"/>
                    </a:lnTo>
                    <a:cubicBezTo>
                      <a:pt x="8458" y="13297"/>
                      <a:pt x="9509" y="11490"/>
                      <a:pt x="9509" y="10008"/>
                    </a:cubicBezTo>
                    <a:lnTo>
                      <a:pt x="9488" y="4598"/>
                    </a:lnTo>
                    <a:cubicBezTo>
                      <a:pt x="9488" y="3554"/>
                      <a:pt x="8962" y="2954"/>
                      <a:pt x="8201" y="2954"/>
                    </a:cubicBezTo>
                    <a:cubicBezTo>
                      <a:pt x="7936" y="2954"/>
                      <a:pt x="7643" y="3027"/>
                      <a:pt x="7334" y="3179"/>
                    </a:cubicBezTo>
                    <a:lnTo>
                      <a:pt x="7334" y="1656"/>
                    </a:lnTo>
                    <a:cubicBezTo>
                      <a:pt x="7334" y="607"/>
                      <a:pt x="6807" y="0"/>
                      <a:pt x="6041" y="0"/>
                    </a:cubicBezTo>
                    <a:close/>
                  </a:path>
                </a:pathLst>
              </a:custGeom>
              <a:solidFill>
                <a:srgbClr val="5B7FD1"/>
              </a:solidFill>
              <a:ln w="500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Google Shape;797;p53">
                <a:extLst>
                  <a:ext uri="{FF2B5EF4-FFF2-40B4-BE49-F238E27FC236}">
                    <a16:creationId xmlns:a16="http://schemas.microsoft.com/office/drawing/2014/main" id="{20AB0A7D-5679-4451-8ED5-743C627CFC43}"/>
                  </a:ext>
                </a:extLst>
              </p:cNvPr>
              <p:cNvSpPr/>
              <p:nvPr/>
            </p:nvSpPr>
            <p:spPr>
              <a:xfrm>
                <a:off x="3574843" y="2157312"/>
                <a:ext cx="167665" cy="287305"/>
              </a:xfrm>
              <a:custGeom>
                <a:avLst/>
                <a:gdLst/>
                <a:ahLst/>
                <a:cxnLst/>
                <a:rect l="l" t="t" r="r" b="b"/>
                <a:pathLst>
                  <a:path w="3753" h="6431" extrusionOk="0">
                    <a:moveTo>
                      <a:pt x="2261" y="1305"/>
                    </a:moveTo>
                    <a:cubicBezTo>
                      <a:pt x="2540" y="1305"/>
                      <a:pt x="2733" y="1523"/>
                      <a:pt x="2733" y="1908"/>
                    </a:cubicBezTo>
                    <a:cubicBezTo>
                      <a:pt x="2733" y="2454"/>
                      <a:pt x="2354" y="3116"/>
                      <a:pt x="1882" y="3400"/>
                    </a:cubicBezTo>
                    <a:cubicBezTo>
                      <a:pt x="1741" y="3479"/>
                      <a:pt x="1609" y="3517"/>
                      <a:pt x="1493" y="3517"/>
                    </a:cubicBezTo>
                    <a:cubicBezTo>
                      <a:pt x="1210" y="3517"/>
                      <a:pt x="1020" y="3293"/>
                      <a:pt x="1020" y="2906"/>
                    </a:cubicBezTo>
                    <a:cubicBezTo>
                      <a:pt x="1010" y="2360"/>
                      <a:pt x="1399" y="1697"/>
                      <a:pt x="1871" y="1424"/>
                    </a:cubicBezTo>
                    <a:cubicBezTo>
                      <a:pt x="2011" y="1343"/>
                      <a:pt x="2144" y="1305"/>
                      <a:pt x="2261" y="1305"/>
                    </a:cubicBezTo>
                    <a:close/>
                    <a:moveTo>
                      <a:pt x="2708" y="1"/>
                    </a:moveTo>
                    <a:cubicBezTo>
                      <a:pt x="2456" y="1"/>
                      <a:pt x="2171" y="84"/>
                      <a:pt x="1871" y="258"/>
                    </a:cubicBezTo>
                    <a:cubicBezTo>
                      <a:pt x="831" y="847"/>
                      <a:pt x="1" y="2307"/>
                      <a:pt x="1" y="3494"/>
                    </a:cubicBezTo>
                    <a:cubicBezTo>
                      <a:pt x="1" y="4327"/>
                      <a:pt x="421" y="4809"/>
                      <a:pt x="1033" y="4809"/>
                    </a:cubicBezTo>
                    <a:cubicBezTo>
                      <a:pt x="1139" y="4809"/>
                      <a:pt x="1251" y="4795"/>
                      <a:pt x="1367" y="4765"/>
                    </a:cubicBezTo>
                    <a:lnTo>
                      <a:pt x="1378" y="6079"/>
                    </a:lnTo>
                    <a:cubicBezTo>
                      <a:pt x="1378" y="6302"/>
                      <a:pt x="1488" y="6431"/>
                      <a:pt x="1653" y="6431"/>
                    </a:cubicBezTo>
                    <a:cubicBezTo>
                      <a:pt x="1721" y="6431"/>
                      <a:pt x="1799" y="6409"/>
                      <a:pt x="1882" y="6362"/>
                    </a:cubicBezTo>
                    <a:cubicBezTo>
                      <a:pt x="2165" y="6194"/>
                      <a:pt x="2386" y="5806"/>
                      <a:pt x="2386" y="5491"/>
                    </a:cubicBezTo>
                    <a:lnTo>
                      <a:pt x="2386" y="4177"/>
                    </a:lnTo>
                    <a:cubicBezTo>
                      <a:pt x="3174" y="3473"/>
                      <a:pt x="3752" y="2307"/>
                      <a:pt x="3752" y="1330"/>
                    </a:cubicBezTo>
                    <a:cubicBezTo>
                      <a:pt x="3744" y="489"/>
                      <a:pt x="3320" y="1"/>
                      <a:pt x="2708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500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Google Shape;798;p53">
                <a:extLst>
                  <a:ext uri="{FF2B5EF4-FFF2-40B4-BE49-F238E27FC236}">
                    <a16:creationId xmlns:a16="http://schemas.microsoft.com/office/drawing/2014/main" id="{8BFB9255-6125-484E-9544-AD411E1BE0EC}"/>
                  </a:ext>
                </a:extLst>
              </p:cNvPr>
              <p:cNvSpPr/>
              <p:nvPr/>
            </p:nvSpPr>
            <p:spPr>
              <a:xfrm>
                <a:off x="1913699" y="1289974"/>
                <a:ext cx="1115758" cy="1877378"/>
              </a:xfrm>
              <a:custGeom>
                <a:avLst/>
                <a:gdLst/>
                <a:ahLst/>
                <a:cxnLst/>
                <a:rect l="l" t="t" r="r" b="b"/>
                <a:pathLst>
                  <a:path w="24975" h="42023" extrusionOk="0">
                    <a:moveTo>
                      <a:pt x="695" y="1"/>
                    </a:moveTo>
                    <a:cubicBezTo>
                      <a:pt x="285" y="1"/>
                      <a:pt x="0" y="327"/>
                      <a:pt x="0" y="886"/>
                    </a:cubicBezTo>
                    <a:lnTo>
                      <a:pt x="0" y="26712"/>
                    </a:lnTo>
                    <a:cubicBezTo>
                      <a:pt x="0" y="27510"/>
                      <a:pt x="556" y="28477"/>
                      <a:pt x="1250" y="28876"/>
                    </a:cubicBezTo>
                    <a:lnTo>
                      <a:pt x="23724" y="41852"/>
                    </a:lnTo>
                    <a:cubicBezTo>
                      <a:pt x="23926" y="41968"/>
                      <a:pt x="24116" y="42023"/>
                      <a:pt x="24284" y="42023"/>
                    </a:cubicBezTo>
                    <a:cubicBezTo>
                      <a:pt x="24694" y="42023"/>
                      <a:pt x="24974" y="41696"/>
                      <a:pt x="24974" y="41137"/>
                    </a:cubicBezTo>
                    <a:lnTo>
                      <a:pt x="24974" y="15302"/>
                    </a:lnTo>
                    <a:cubicBezTo>
                      <a:pt x="24974" y="14513"/>
                      <a:pt x="24418" y="13547"/>
                      <a:pt x="23734" y="13147"/>
                    </a:cubicBezTo>
                    <a:lnTo>
                      <a:pt x="1250" y="172"/>
                    </a:lnTo>
                    <a:cubicBezTo>
                      <a:pt x="1051" y="56"/>
                      <a:pt x="863" y="1"/>
                      <a:pt x="695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Google Shape;799;p53">
                <a:extLst>
                  <a:ext uri="{FF2B5EF4-FFF2-40B4-BE49-F238E27FC236}">
                    <a16:creationId xmlns:a16="http://schemas.microsoft.com/office/drawing/2014/main" id="{2B1AB685-C651-4BB7-9213-C580DE09309B}"/>
                  </a:ext>
                </a:extLst>
              </p:cNvPr>
              <p:cNvSpPr/>
              <p:nvPr/>
            </p:nvSpPr>
            <p:spPr>
              <a:xfrm>
                <a:off x="2016945" y="1956672"/>
                <a:ext cx="897967" cy="521491"/>
              </a:xfrm>
              <a:custGeom>
                <a:avLst/>
                <a:gdLst/>
                <a:ahLst/>
                <a:cxnLst/>
                <a:rect l="l" t="t" r="r" b="b"/>
                <a:pathLst>
                  <a:path w="20100" h="11673" fill="none" extrusionOk="0">
                    <a:moveTo>
                      <a:pt x="1" y="11673"/>
                    </a:moveTo>
                    <a:cubicBezTo>
                      <a:pt x="6704" y="7785"/>
                      <a:pt x="13407" y="3888"/>
                      <a:pt x="20099" y="0"/>
                    </a:cubicBezTo>
                  </a:path>
                </a:pathLst>
              </a:custGeom>
              <a:noFill/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Google Shape;800;p53">
                <a:extLst>
                  <a:ext uri="{FF2B5EF4-FFF2-40B4-BE49-F238E27FC236}">
                    <a16:creationId xmlns:a16="http://schemas.microsoft.com/office/drawing/2014/main" id="{78C2069A-1749-4436-9AF6-D63567C6579A}"/>
                  </a:ext>
                </a:extLst>
              </p:cNvPr>
              <p:cNvSpPr/>
              <p:nvPr/>
            </p:nvSpPr>
            <p:spPr>
              <a:xfrm>
                <a:off x="2007563" y="1437494"/>
                <a:ext cx="927989" cy="1582344"/>
              </a:xfrm>
              <a:custGeom>
                <a:avLst/>
                <a:gdLst/>
                <a:ahLst/>
                <a:cxnLst/>
                <a:rect l="l" t="t" r="r" b="b"/>
                <a:pathLst>
                  <a:path w="20772" h="35419" fill="none" extrusionOk="0">
                    <a:moveTo>
                      <a:pt x="0" y="725"/>
                    </a:moveTo>
                    <a:cubicBezTo>
                      <a:pt x="0" y="211"/>
                      <a:pt x="368" y="1"/>
                      <a:pt x="820" y="263"/>
                    </a:cubicBezTo>
                    <a:lnTo>
                      <a:pt x="19952" y="11306"/>
                    </a:lnTo>
                    <a:cubicBezTo>
                      <a:pt x="20393" y="11568"/>
                      <a:pt x="20762" y="12199"/>
                      <a:pt x="20762" y="12703"/>
                    </a:cubicBezTo>
                    <a:lnTo>
                      <a:pt x="20772" y="34694"/>
                    </a:lnTo>
                    <a:cubicBezTo>
                      <a:pt x="20772" y="35209"/>
                      <a:pt x="20404" y="35419"/>
                      <a:pt x="19963" y="35156"/>
                    </a:cubicBezTo>
                    <a:lnTo>
                      <a:pt x="820" y="24113"/>
                    </a:lnTo>
                    <a:cubicBezTo>
                      <a:pt x="379" y="23851"/>
                      <a:pt x="10" y="23221"/>
                      <a:pt x="10" y="2271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6F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Google Shape;801;p53">
                <a:extLst>
                  <a:ext uri="{FF2B5EF4-FFF2-40B4-BE49-F238E27FC236}">
                    <a16:creationId xmlns:a16="http://schemas.microsoft.com/office/drawing/2014/main" id="{D9FC639C-4B8E-41DE-8331-287BE0F3030A}"/>
                  </a:ext>
                </a:extLst>
              </p:cNvPr>
              <p:cNvSpPr/>
              <p:nvPr/>
            </p:nvSpPr>
            <p:spPr>
              <a:xfrm>
                <a:off x="1187043" y="1391969"/>
                <a:ext cx="822422" cy="1756978"/>
              </a:xfrm>
              <a:custGeom>
                <a:avLst/>
                <a:gdLst/>
                <a:ahLst/>
                <a:cxnLst/>
                <a:rect l="l" t="t" r="r" b="b"/>
                <a:pathLst>
                  <a:path w="18409" h="39328" extrusionOk="0">
                    <a:moveTo>
                      <a:pt x="18394" y="1099"/>
                    </a:moveTo>
                    <a:lnTo>
                      <a:pt x="18394" y="1099"/>
                    </a:lnTo>
                    <a:cubicBezTo>
                      <a:pt x="18399" y="1101"/>
                      <a:pt x="18404" y="1102"/>
                      <a:pt x="18408" y="1104"/>
                    </a:cubicBezTo>
                    <a:cubicBezTo>
                      <a:pt x="18404" y="1102"/>
                      <a:pt x="18399" y="1100"/>
                      <a:pt x="18394" y="1099"/>
                    </a:cubicBezTo>
                    <a:close/>
                    <a:moveTo>
                      <a:pt x="15244" y="1"/>
                    </a:moveTo>
                    <a:cubicBezTo>
                      <a:pt x="15160" y="1"/>
                      <a:pt x="15059" y="48"/>
                      <a:pt x="14951" y="147"/>
                    </a:cubicBezTo>
                    <a:lnTo>
                      <a:pt x="568" y="13827"/>
                    </a:lnTo>
                    <a:cubicBezTo>
                      <a:pt x="253" y="14121"/>
                      <a:pt x="1" y="14763"/>
                      <a:pt x="1" y="15256"/>
                    </a:cubicBezTo>
                    <a:lnTo>
                      <a:pt x="64" y="37762"/>
                    </a:lnTo>
                    <a:cubicBezTo>
                      <a:pt x="64" y="38035"/>
                      <a:pt x="148" y="38203"/>
                      <a:pt x="274" y="38245"/>
                    </a:cubicBezTo>
                    <a:cubicBezTo>
                      <a:pt x="1302" y="38602"/>
                      <a:pt x="2330" y="38969"/>
                      <a:pt x="3358" y="39326"/>
                    </a:cubicBezTo>
                    <a:lnTo>
                      <a:pt x="3358" y="39326"/>
                    </a:lnTo>
                    <a:cubicBezTo>
                      <a:pt x="3235" y="39281"/>
                      <a:pt x="3163" y="39114"/>
                      <a:pt x="3163" y="38844"/>
                    </a:cubicBezTo>
                    <a:lnTo>
                      <a:pt x="3100" y="16339"/>
                    </a:lnTo>
                    <a:cubicBezTo>
                      <a:pt x="3090" y="15855"/>
                      <a:pt x="3342" y="15214"/>
                      <a:pt x="3657" y="14920"/>
                    </a:cubicBezTo>
                    <a:lnTo>
                      <a:pt x="18040" y="1240"/>
                    </a:lnTo>
                    <a:cubicBezTo>
                      <a:pt x="18146" y="1143"/>
                      <a:pt x="18245" y="1090"/>
                      <a:pt x="18333" y="1090"/>
                    </a:cubicBezTo>
                    <a:cubicBezTo>
                      <a:pt x="18354" y="1090"/>
                      <a:pt x="18375" y="1093"/>
                      <a:pt x="18394" y="1099"/>
                    </a:cubicBezTo>
                    <a:lnTo>
                      <a:pt x="18394" y="1099"/>
                    </a:lnTo>
                    <a:cubicBezTo>
                      <a:pt x="17369" y="733"/>
                      <a:pt x="16334" y="377"/>
                      <a:pt x="15309" y="11"/>
                    </a:cubicBezTo>
                    <a:cubicBezTo>
                      <a:pt x="15288" y="4"/>
                      <a:pt x="15267" y="1"/>
                      <a:pt x="15244" y="1"/>
                    </a:cubicBezTo>
                    <a:close/>
                    <a:moveTo>
                      <a:pt x="3358" y="39326"/>
                    </a:moveTo>
                    <a:lnTo>
                      <a:pt x="3358" y="39326"/>
                    </a:lnTo>
                    <a:cubicBezTo>
                      <a:pt x="3360" y="39326"/>
                      <a:pt x="3361" y="39327"/>
                      <a:pt x="3363" y="39328"/>
                    </a:cubicBezTo>
                    <a:cubicBezTo>
                      <a:pt x="3361" y="39327"/>
                      <a:pt x="3360" y="39326"/>
                      <a:pt x="3358" y="39326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Google Shape;802;p53">
                <a:extLst>
                  <a:ext uri="{FF2B5EF4-FFF2-40B4-BE49-F238E27FC236}">
                    <a16:creationId xmlns:a16="http://schemas.microsoft.com/office/drawing/2014/main" id="{6CF547B9-E626-4832-8FF5-3195C75A3D47}"/>
                  </a:ext>
                </a:extLst>
              </p:cNvPr>
              <p:cNvSpPr/>
              <p:nvPr/>
            </p:nvSpPr>
            <p:spPr>
              <a:xfrm>
                <a:off x="1325047" y="1440710"/>
                <a:ext cx="696617" cy="1708863"/>
              </a:xfrm>
              <a:custGeom>
                <a:avLst/>
                <a:gdLst/>
                <a:ahLst/>
                <a:cxnLst/>
                <a:rect l="l" t="t" r="r" b="b"/>
                <a:pathLst>
                  <a:path w="15593" h="38251" extrusionOk="0">
                    <a:moveTo>
                      <a:pt x="15245" y="1"/>
                    </a:moveTo>
                    <a:cubicBezTo>
                      <a:pt x="15159" y="1"/>
                      <a:pt x="15059" y="49"/>
                      <a:pt x="14951" y="149"/>
                    </a:cubicBezTo>
                    <a:lnTo>
                      <a:pt x="568" y="13829"/>
                    </a:lnTo>
                    <a:cubicBezTo>
                      <a:pt x="253" y="14123"/>
                      <a:pt x="1" y="14764"/>
                      <a:pt x="11" y="15248"/>
                    </a:cubicBezTo>
                    <a:lnTo>
                      <a:pt x="74" y="37753"/>
                    </a:lnTo>
                    <a:cubicBezTo>
                      <a:pt x="74" y="38076"/>
                      <a:pt x="182" y="38250"/>
                      <a:pt x="344" y="38250"/>
                    </a:cubicBezTo>
                    <a:cubicBezTo>
                      <a:pt x="430" y="38250"/>
                      <a:pt x="532" y="38201"/>
                      <a:pt x="641" y="38099"/>
                    </a:cubicBezTo>
                    <a:lnTo>
                      <a:pt x="15025" y="24420"/>
                    </a:lnTo>
                    <a:cubicBezTo>
                      <a:pt x="15340" y="24126"/>
                      <a:pt x="15593" y="23495"/>
                      <a:pt x="15582" y="23002"/>
                    </a:cubicBezTo>
                    <a:lnTo>
                      <a:pt x="15519" y="496"/>
                    </a:lnTo>
                    <a:cubicBezTo>
                      <a:pt x="15519" y="178"/>
                      <a:pt x="15409" y="1"/>
                      <a:pt x="15245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Google Shape;803;p53">
                <a:extLst>
                  <a:ext uri="{FF2B5EF4-FFF2-40B4-BE49-F238E27FC236}">
                    <a16:creationId xmlns:a16="http://schemas.microsoft.com/office/drawing/2014/main" id="{92056C90-A66D-4736-B265-677F38E53705}"/>
                  </a:ext>
                </a:extLst>
              </p:cNvPr>
              <p:cNvSpPr/>
              <p:nvPr/>
            </p:nvSpPr>
            <p:spPr>
              <a:xfrm>
                <a:off x="1395457" y="1562363"/>
                <a:ext cx="661905" cy="1490358"/>
              </a:xfrm>
              <a:custGeom>
                <a:avLst/>
                <a:gdLst/>
                <a:ahLst/>
                <a:cxnLst/>
                <a:rect l="l" t="t" r="r" b="b"/>
                <a:pathLst>
                  <a:path w="14816" h="33360" extrusionOk="0">
                    <a:moveTo>
                      <a:pt x="14808" y="555"/>
                    </a:moveTo>
                    <a:cubicBezTo>
                      <a:pt x="14810" y="555"/>
                      <a:pt x="14813" y="556"/>
                      <a:pt x="14815" y="557"/>
                    </a:cubicBezTo>
                    <a:cubicBezTo>
                      <a:pt x="14813" y="556"/>
                      <a:pt x="14810" y="555"/>
                      <a:pt x="14808" y="555"/>
                    </a:cubicBezTo>
                    <a:close/>
                    <a:moveTo>
                      <a:pt x="13213" y="1"/>
                    </a:moveTo>
                    <a:cubicBezTo>
                      <a:pt x="13140" y="1"/>
                      <a:pt x="13056" y="44"/>
                      <a:pt x="12966" y="127"/>
                    </a:cubicBezTo>
                    <a:lnTo>
                      <a:pt x="484" y="11768"/>
                    </a:lnTo>
                    <a:cubicBezTo>
                      <a:pt x="221" y="12020"/>
                      <a:pt x="1" y="12567"/>
                      <a:pt x="1" y="12987"/>
                    </a:cubicBezTo>
                    <a:lnTo>
                      <a:pt x="116" y="32393"/>
                    </a:lnTo>
                    <a:cubicBezTo>
                      <a:pt x="116" y="32635"/>
                      <a:pt x="190" y="32782"/>
                      <a:pt x="295" y="32813"/>
                    </a:cubicBezTo>
                    <a:cubicBezTo>
                      <a:pt x="809" y="33002"/>
                      <a:pt x="1324" y="33181"/>
                      <a:pt x="1839" y="33359"/>
                    </a:cubicBezTo>
                    <a:cubicBezTo>
                      <a:pt x="1724" y="33317"/>
                      <a:pt x="1650" y="33170"/>
                      <a:pt x="1650" y="32939"/>
                    </a:cubicBezTo>
                    <a:lnTo>
                      <a:pt x="1545" y="13533"/>
                    </a:lnTo>
                    <a:cubicBezTo>
                      <a:pt x="1535" y="13102"/>
                      <a:pt x="1755" y="12556"/>
                      <a:pt x="2028" y="12304"/>
                    </a:cubicBezTo>
                    <a:lnTo>
                      <a:pt x="14500" y="673"/>
                    </a:lnTo>
                    <a:cubicBezTo>
                      <a:pt x="14596" y="585"/>
                      <a:pt x="14680" y="546"/>
                      <a:pt x="14751" y="546"/>
                    </a:cubicBezTo>
                    <a:cubicBezTo>
                      <a:pt x="14771" y="546"/>
                      <a:pt x="14790" y="549"/>
                      <a:pt x="14808" y="555"/>
                    </a:cubicBezTo>
                    <a:lnTo>
                      <a:pt x="14808" y="555"/>
                    </a:lnTo>
                    <a:cubicBezTo>
                      <a:pt x="14295" y="377"/>
                      <a:pt x="13783" y="189"/>
                      <a:pt x="13270" y="11"/>
                    </a:cubicBezTo>
                    <a:cubicBezTo>
                      <a:pt x="13252" y="4"/>
                      <a:pt x="13233" y="1"/>
                      <a:pt x="13213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0" name="Google Shape;804;p53">
                <a:extLst>
                  <a:ext uri="{FF2B5EF4-FFF2-40B4-BE49-F238E27FC236}">
                    <a16:creationId xmlns:a16="http://schemas.microsoft.com/office/drawing/2014/main" id="{DB2B1333-F7E6-467F-96C8-8EFEC9AB5CD1}"/>
                  </a:ext>
                </a:extLst>
              </p:cNvPr>
              <p:cNvSpPr/>
              <p:nvPr/>
            </p:nvSpPr>
            <p:spPr>
              <a:xfrm>
                <a:off x="1463990" y="1586756"/>
                <a:ext cx="606508" cy="1466457"/>
              </a:xfrm>
              <a:custGeom>
                <a:avLst/>
                <a:gdLst/>
                <a:ahLst/>
                <a:cxnLst/>
                <a:rect l="l" t="t" r="r" b="b"/>
                <a:pathLst>
                  <a:path w="13576" h="32825" extrusionOk="0">
                    <a:moveTo>
                      <a:pt x="13220" y="0"/>
                    </a:moveTo>
                    <a:cubicBezTo>
                      <a:pt x="13146" y="0"/>
                      <a:pt x="13059" y="41"/>
                      <a:pt x="12966" y="127"/>
                    </a:cubicBezTo>
                    <a:lnTo>
                      <a:pt x="494" y="11758"/>
                    </a:lnTo>
                    <a:cubicBezTo>
                      <a:pt x="221" y="12010"/>
                      <a:pt x="1" y="12556"/>
                      <a:pt x="11" y="12987"/>
                    </a:cubicBezTo>
                    <a:lnTo>
                      <a:pt x="116" y="32393"/>
                    </a:lnTo>
                    <a:cubicBezTo>
                      <a:pt x="116" y="32670"/>
                      <a:pt x="217" y="32824"/>
                      <a:pt x="361" y="32824"/>
                    </a:cubicBezTo>
                    <a:cubicBezTo>
                      <a:pt x="435" y="32824"/>
                      <a:pt x="521" y="32784"/>
                      <a:pt x="610" y="32698"/>
                    </a:cubicBezTo>
                    <a:lnTo>
                      <a:pt x="13092" y="21067"/>
                    </a:lnTo>
                    <a:cubicBezTo>
                      <a:pt x="13365" y="20814"/>
                      <a:pt x="13575" y="20268"/>
                      <a:pt x="13575" y="19848"/>
                    </a:cubicBezTo>
                    <a:lnTo>
                      <a:pt x="13459" y="431"/>
                    </a:lnTo>
                    <a:cubicBezTo>
                      <a:pt x="13459" y="154"/>
                      <a:pt x="13363" y="0"/>
                      <a:pt x="13220" y="0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" name="Google Shape;805;p53">
              <a:extLst>
                <a:ext uri="{FF2B5EF4-FFF2-40B4-BE49-F238E27FC236}">
                  <a16:creationId xmlns:a16="http://schemas.microsoft.com/office/drawing/2014/main" id="{D759ACEB-4E0C-48D4-8CDA-5E7DFD8F6D7D}"/>
                </a:ext>
              </a:extLst>
            </p:cNvPr>
            <p:cNvGrpSpPr/>
            <p:nvPr/>
          </p:nvGrpSpPr>
          <p:grpSpPr>
            <a:xfrm>
              <a:off x="2270536" y="2760030"/>
              <a:ext cx="1666666" cy="1083364"/>
              <a:chOff x="3028945" y="2612942"/>
              <a:chExt cx="1979884" cy="1286961"/>
            </a:xfrm>
          </p:grpSpPr>
          <p:grpSp>
            <p:nvGrpSpPr>
              <p:cNvPr id="129" name="Google Shape;806;p53">
                <a:extLst>
                  <a:ext uri="{FF2B5EF4-FFF2-40B4-BE49-F238E27FC236}">
                    <a16:creationId xmlns:a16="http://schemas.microsoft.com/office/drawing/2014/main" id="{E7987D28-B2F4-46F6-8138-183DF32E4887}"/>
                  </a:ext>
                </a:extLst>
              </p:cNvPr>
              <p:cNvGrpSpPr/>
              <p:nvPr/>
            </p:nvGrpSpPr>
            <p:grpSpPr>
              <a:xfrm>
                <a:off x="3048248" y="2612942"/>
                <a:ext cx="1960580" cy="1159377"/>
                <a:chOff x="4923200" y="1561363"/>
                <a:chExt cx="975025" cy="576575"/>
              </a:xfrm>
            </p:grpSpPr>
            <p:sp>
              <p:nvSpPr>
                <p:cNvPr id="176" name="Google Shape;807;p53">
                  <a:extLst>
                    <a:ext uri="{FF2B5EF4-FFF2-40B4-BE49-F238E27FC236}">
                      <a16:creationId xmlns:a16="http://schemas.microsoft.com/office/drawing/2014/main" id="{E44E7CA2-C208-4406-B758-F1A5362C78DE}"/>
                    </a:ext>
                  </a:extLst>
                </p:cNvPr>
                <p:cNvSpPr/>
                <p:nvPr/>
              </p:nvSpPr>
              <p:spPr>
                <a:xfrm>
                  <a:off x="4923200" y="1561363"/>
                  <a:ext cx="975025" cy="5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1" h="23063" extrusionOk="0">
                      <a:moveTo>
                        <a:pt x="24607" y="0"/>
                      </a:moveTo>
                      <a:lnTo>
                        <a:pt x="21" y="14289"/>
                      </a:lnTo>
                      <a:cubicBezTo>
                        <a:pt x="409" y="14510"/>
                        <a:pt x="0" y="14752"/>
                        <a:pt x="388" y="14972"/>
                      </a:cubicBezTo>
                      <a:cubicBezTo>
                        <a:pt x="550" y="15068"/>
                        <a:pt x="714" y="15082"/>
                        <a:pt x="880" y="15082"/>
                      </a:cubicBezTo>
                      <a:cubicBezTo>
                        <a:pt x="953" y="15082"/>
                        <a:pt x="1026" y="15080"/>
                        <a:pt x="1099" y="15080"/>
                      </a:cubicBezTo>
                      <a:cubicBezTo>
                        <a:pt x="1259" y="15080"/>
                        <a:pt x="1419" y="15093"/>
                        <a:pt x="1576" y="15182"/>
                      </a:cubicBezTo>
                      <a:cubicBezTo>
                        <a:pt x="1964" y="15403"/>
                        <a:pt x="1544" y="15644"/>
                        <a:pt x="1933" y="15876"/>
                      </a:cubicBezTo>
                      <a:cubicBezTo>
                        <a:pt x="2086" y="15963"/>
                        <a:pt x="2244" y="15978"/>
                        <a:pt x="2403" y="15978"/>
                      </a:cubicBezTo>
                      <a:cubicBezTo>
                        <a:pt x="2489" y="15978"/>
                        <a:pt x="2575" y="15973"/>
                        <a:pt x="2661" y="15973"/>
                      </a:cubicBezTo>
                      <a:cubicBezTo>
                        <a:pt x="2820" y="15973"/>
                        <a:pt x="2978" y="15989"/>
                        <a:pt x="3131" y="16076"/>
                      </a:cubicBezTo>
                      <a:cubicBezTo>
                        <a:pt x="3519" y="16307"/>
                        <a:pt x="3099" y="16548"/>
                        <a:pt x="3488" y="16769"/>
                      </a:cubicBezTo>
                      <a:cubicBezTo>
                        <a:pt x="3645" y="16858"/>
                        <a:pt x="3806" y="16872"/>
                        <a:pt x="3969" y="16872"/>
                      </a:cubicBezTo>
                      <a:cubicBezTo>
                        <a:pt x="4043" y="16872"/>
                        <a:pt x="4117" y="16869"/>
                        <a:pt x="4191" y="16869"/>
                      </a:cubicBezTo>
                      <a:cubicBezTo>
                        <a:pt x="4358" y="16869"/>
                        <a:pt x="4525" y="16883"/>
                        <a:pt x="4686" y="16979"/>
                      </a:cubicBezTo>
                      <a:cubicBezTo>
                        <a:pt x="5074" y="17199"/>
                        <a:pt x="4654" y="17441"/>
                        <a:pt x="5043" y="17662"/>
                      </a:cubicBezTo>
                      <a:cubicBezTo>
                        <a:pt x="5204" y="17757"/>
                        <a:pt x="5371" y="17772"/>
                        <a:pt x="5538" y="17772"/>
                      </a:cubicBezTo>
                      <a:cubicBezTo>
                        <a:pt x="5612" y="17772"/>
                        <a:pt x="5686" y="17769"/>
                        <a:pt x="5760" y="17769"/>
                      </a:cubicBezTo>
                      <a:cubicBezTo>
                        <a:pt x="5923" y="17769"/>
                        <a:pt x="6084" y="17783"/>
                        <a:pt x="6241" y="17872"/>
                      </a:cubicBezTo>
                      <a:cubicBezTo>
                        <a:pt x="6629" y="18093"/>
                        <a:pt x="6209" y="18334"/>
                        <a:pt x="6598" y="18565"/>
                      </a:cubicBezTo>
                      <a:cubicBezTo>
                        <a:pt x="6754" y="18654"/>
                        <a:pt x="6916" y="18668"/>
                        <a:pt x="7078" y="18668"/>
                      </a:cubicBezTo>
                      <a:cubicBezTo>
                        <a:pt x="7153" y="18668"/>
                        <a:pt x="7228" y="18665"/>
                        <a:pt x="7303" y="18665"/>
                      </a:cubicBezTo>
                      <a:cubicBezTo>
                        <a:pt x="7469" y="18665"/>
                        <a:pt x="7635" y="18680"/>
                        <a:pt x="7796" y="18775"/>
                      </a:cubicBezTo>
                      <a:cubicBezTo>
                        <a:pt x="8184" y="18996"/>
                        <a:pt x="7764" y="19238"/>
                        <a:pt x="8153" y="19459"/>
                      </a:cubicBezTo>
                      <a:cubicBezTo>
                        <a:pt x="8314" y="19554"/>
                        <a:pt x="8479" y="19569"/>
                        <a:pt x="8646" y="19569"/>
                      </a:cubicBezTo>
                      <a:cubicBezTo>
                        <a:pt x="8721" y="19569"/>
                        <a:pt x="8796" y="19566"/>
                        <a:pt x="8871" y="19566"/>
                      </a:cubicBezTo>
                      <a:cubicBezTo>
                        <a:pt x="9033" y="19566"/>
                        <a:pt x="9195" y="19580"/>
                        <a:pt x="9351" y="19669"/>
                      </a:cubicBezTo>
                      <a:cubicBezTo>
                        <a:pt x="9739" y="19889"/>
                        <a:pt x="9319" y="20131"/>
                        <a:pt x="9708" y="20362"/>
                      </a:cubicBezTo>
                      <a:cubicBezTo>
                        <a:pt x="9861" y="20449"/>
                        <a:pt x="10019" y="20464"/>
                        <a:pt x="10177" y="20464"/>
                      </a:cubicBezTo>
                      <a:cubicBezTo>
                        <a:pt x="10264" y="20464"/>
                        <a:pt x="10350" y="20460"/>
                        <a:pt x="10436" y="20460"/>
                      </a:cubicBezTo>
                      <a:cubicBezTo>
                        <a:pt x="10595" y="20460"/>
                        <a:pt x="10753" y="20475"/>
                        <a:pt x="10906" y="20562"/>
                      </a:cubicBezTo>
                      <a:cubicBezTo>
                        <a:pt x="11294" y="20793"/>
                        <a:pt x="10874" y="21035"/>
                        <a:pt x="11263" y="21255"/>
                      </a:cubicBezTo>
                      <a:cubicBezTo>
                        <a:pt x="11424" y="21351"/>
                        <a:pt x="11591" y="21365"/>
                        <a:pt x="11758" y="21365"/>
                      </a:cubicBezTo>
                      <a:cubicBezTo>
                        <a:pt x="11832" y="21365"/>
                        <a:pt x="11906" y="21363"/>
                        <a:pt x="11980" y="21363"/>
                      </a:cubicBezTo>
                      <a:cubicBezTo>
                        <a:pt x="12143" y="21363"/>
                        <a:pt x="12304" y="21376"/>
                        <a:pt x="12461" y="21465"/>
                      </a:cubicBezTo>
                      <a:cubicBezTo>
                        <a:pt x="12849" y="21696"/>
                        <a:pt x="12440" y="21927"/>
                        <a:pt x="12828" y="22159"/>
                      </a:cubicBezTo>
                      <a:cubicBezTo>
                        <a:pt x="12985" y="22247"/>
                        <a:pt x="13145" y="22261"/>
                        <a:pt x="13305" y="22261"/>
                      </a:cubicBezTo>
                      <a:cubicBezTo>
                        <a:pt x="13379" y="22261"/>
                        <a:pt x="13453" y="22259"/>
                        <a:pt x="13526" y="22259"/>
                      </a:cubicBezTo>
                      <a:cubicBezTo>
                        <a:pt x="13691" y="22259"/>
                        <a:pt x="13855" y="22273"/>
                        <a:pt x="14016" y="22369"/>
                      </a:cubicBezTo>
                      <a:cubicBezTo>
                        <a:pt x="14415" y="22590"/>
                        <a:pt x="13995" y="22831"/>
                        <a:pt x="14383" y="23062"/>
                      </a:cubicBezTo>
                      <a:lnTo>
                        <a:pt x="38969" y="8763"/>
                      </a:lnTo>
                      <a:cubicBezTo>
                        <a:pt x="38581" y="8542"/>
                        <a:pt x="39001" y="8301"/>
                        <a:pt x="38612" y="8080"/>
                      </a:cubicBezTo>
                      <a:cubicBezTo>
                        <a:pt x="38451" y="7984"/>
                        <a:pt x="38286" y="7969"/>
                        <a:pt x="38119" y="7969"/>
                      </a:cubicBezTo>
                      <a:cubicBezTo>
                        <a:pt x="38044" y="7969"/>
                        <a:pt x="37969" y="7972"/>
                        <a:pt x="37894" y="7972"/>
                      </a:cubicBezTo>
                      <a:cubicBezTo>
                        <a:pt x="37732" y="7972"/>
                        <a:pt x="37571" y="7958"/>
                        <a:pt x="37414" y="7869"/>
                      </a:cubicBezTo>
                      <a:cubicBezTo>
                        <a:pt x="37026" y="7638"/>
                        <a:pt x="37435" y="7407"/>
                        <a:pt x="37047" y="7176"/>
                      </a:cubicBezTo>
                      <a:cubicBezTo>
                        <a:pt x="36890" y="7087"/>
                        <a:pt x="36730" y="7073"/>
                        <a:pt x="36569" y="7073"/>
                      </a:cubicBezTo>
                      <a:cubicBezTo>
                        <a:pt x="36496" y="7073"/>
                        <a:pt x="36423" y="7076"/>
                        <a:pt x="36350" y="7076"/>
                      </a:cubicBezTo>
                      <a:cubicBezTo>
                        <a:pt x="36185" y="7076"/>
                        <a:pt x="36020" y="7062"/>
                        <a:pt x="35859" y="6966"/>
                      </a:cubicBezTo>
                      <a:cubicBezTo>
                        <a:pt x="35471" y="6746"/>
                        <a:pt x="35880" y="6504"/>
                        <a:pt x="35492" y="6272"/>
                      </a:cubicBezTo>
                      <a:cubicBezTo>
                        <a:pt x="35339" y="6186"/>
                        <a:pt x="35182" y="6171"/>
                        <a:pt x="35026" y="6171"/>
                      </a:cubicBezTo>
                      <a:cubicBezTo>
                        <a:pt x="34941" y="6171"/>
                        <a:pt x="34855" y="6175"/>
                        <a:pt x="34770" y="6175"/>
                      </a:cubicBezTo>
                      <a:cubicBezTo>
                        <a:pt x="34613" y="6175"/>
                        <a:pt x="34457" y="6160"/>
                        <a:pt x="34304" y="6073"/>
                      </a:cubicBezTo>
                      <a:cubicBezTo>
                        <a:pt x="33916" y="5842"/>
                        <a:pt x="34325" y="5600"/>
                        <a:pt x="33937" y="5380"/>
                      </a:cubicBezTo>
                      <a:cubicBezTo>
                        <a:pt x="33780" y="5291"/>
                        <a:pt x="33620" y="5277"/>
                        <a:pt x="33460" y="5277"/>
                      </a:cubicBezTo>
                      <a:cubicBezTo>
                        <a:pt x="33386" y="5277"/>
                        <a:pt x="33312" y="5280"/>
                        <a:pt x="33239" y="5280"/>
                      </a:cubicBezTo>
                      <a:cubicBezTo>
                        <a:pt x="33074" y="5280"/>
                        <a:pt x="32910" y="5265"/>
                        <a:pt x="32749" y="5170"/>
                      </a:cubicBezTo>
                      <a:cubicBezTo>
                        <a:pt x="32361" y="4949"/>
                        <a:pt x="32770" y="4707"/>
                        <a:pt x="32382" y="4486"/>
                      </a:cubicBezTo>
                      <a:cubicBezTo>
                        <a:pt x="32221" y="4391"/>
                        <a:pt x="32057" y="4376"/>
                        <a:pt x="31892" y="4376"/>
                      </a:cubicBezTo>
                      <a:cubicBezTo>
                        <a:pt x="31818" y="4376"/>
                        <a:pt x="31744" y="4379"/>
                        <a:pt x="31671" y="4379"/>
                      </a:cubicBezTo>
                      <a:cubicBezTo>
                        <a:pt x="31510" y="4379"/>
                        <a:pt x="31351" y="4365"/>
                        <a:pt x="31194" y="4276"/>
                      </a:cubicBezTo>
                      <a:cubicBezTo>
                        <a:pt x="30806" y="4045"/>
                        <a:pt x="31215" y="3804"/>
                        <a:pt x="30827" y="3583"/>
                      </a:cubicBezTo>
                      <a:cubicBezTo>
                        <a:pt x="30670" y="3494"/>
                        <a:pt x="30510" y="3480"/>
                        <a:pt x="30349" y="3480"/>
                      </a:cubicBezTo>
                      <a:cubicBezTo>
                        <a:pt x="30276" y="3480"/>
                        <a:pt x="30203" y="3483"/>
                        <a:pt x="30130" y="3483"/>
                      </a:cubicBezTo>
                      <a:cubicBezTo>
                        <a:pt x="29965" y="3483"/>
                        <a:pt x="29800" y="3468"/>
                        <a:pt x="29639" y="3373"/>
                      </a:cubicBezTo>
                      <a:cubicBezTo>
                        <a:pt x="29251" y="3152"/>
                        <a:pt x="29660" y="2910"/>
                        <a:pt x="29272" y="2690"/>
                      </a:cubicBezTo>
                      <a:cubicBezTo>
                        <a:pt x="29110" y="2594"/>
                        <a:pt x="28946" y="2580"/>
                        <a:pt x="28780" y="2580"/>
                      </a:cubicBezTo>
                      <a:cubicBezTo>
                        <a:pt x="28707" y="2580"/>
                        <a:pt x="28634" y="2582"/>
                        <a:pt x="28561" y="2582"/>
                      </a:cubicBezTo>
                      <a:cubicBezTo>
                        <a:pt x="28401" y="2582"/>
                        <a:pt x="28241" y="2569"/>
                        <a:pt x="28084" y="2480"/>
                      </a:cubicBezTo>
                      <a:cubicBezTo>
                        <a:pt x="27696" y="2249"/>
                        <a:pt x="28105" y="2018"/>
                        <a:pt x="27717" y="1786"/>
                      </a:cubicBezTo>
                      <a:cubicBezTo>
                        <a:pt x="27560" y="1698"/>
                        <a:pt x="27401" y="1684"/>
                        <a:pt x="27240" y="1684"/>
                      </a:cubicBezTo>
                      <a:cubicBezTo>
                        <a:pt x="27166" y="1684"/>
                        <a:pt x="27092" y="1686"/>
                        <a:pt x="27019" y="1686"/>
                      </a:cubicBezTo>
                      <a:cubicBezTo>
                        <a:pt x="26854" y="1686"/>
                        <a:pt x="26690" y="1672"/>
                        <a:pt x="26529" y="1576"/>
                      </a:cubicBezTo>
                      <a:cubicBezTo>
                        <a:pt x="26141" y="1355"/>
                        <a:pt x="26550" y="1114"/>
                        <a:pt x="26162" y="893"/>
                      </a:cubicBezTo>
                      <a:cubicBezTo>
                        <a:pt x="25997" y="800"/>
                        <a:pt x="25829" y="787"/>
                        <a:pt x="25660" y="787"/>
                      </a:cubicBezTo>
                      <a:cubicBezTo>
                        <a:pt x="25599" y="787"/>
                        <a:pt x="25538" y="789"/>
                        <a:pt x="25477" y="789"/>
                      </a:cubicBezTo>
                      <a:cubicBezTo>
                        <a:pt x="25308" y="789"/>
                        <a:pt x="25139" y="777"/>
                        <a:pt x="24974" y="683"/>
                      </a:cubicBezTo>
                      <a:cubicBezTo>
                        <a:pt x="24586" y="463"/>
                        <a:pt x="24995" y="220"/>
                        <a:pt x="24607" y="0"/>
                      </a:cubicBezTo>
                      <a:close/>
                    </a:path>
                  </a:pathLst>
                </a:custGeom>
                <a:solidFill>
                  <a:srgbClr val="FDE264"/>
                </a:solidFill>
                <a:ln w="7350" cap="flat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7" name="Google Shape;808;p53">
                  <a:extLst>
                    <a:ext uri="{FF2B5EF4-FFF2-40B4-BE49-F238E27FC236}">
                      <a16:creationId xmlns:a16="http://schemas.microsoft.com/office/drawing/2014/main" id="{014809D4-9654-4D16-A393-917A4DD81AD1}"/>
                    </a:ext>
                  </a:extLst>
                </p:cNvPr>
                <p:cNvSpPr/>
                <p:nvPr/>
              </p:nvSpPr>
              <p:spPr>
                <a:xfrm>
                  <a:off x="5530725" y="1643313"/>
                  <a:ext cx="214650" cy="1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81" fill="none" extrusionOk="0">
                      <a:moveTo>
                        <a:pt x="1" y="0"/>
                      </a:moveTo>
                      <a:lnTo>
                        <a:pt x="8585" y="4981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8" name="Google Shape;809;p53">
                  <a:extLst>
                    <a:ext uri="{FF2B5EF4-FFF2-40B4-BE49-F238E27FC236}">
                      <a16:creationId xmlns:a16="http://schemas.microsoft.com/office/drawing/2014/main" id="{8A597E8B-47A7-41EB-AC8A-E4B6E93F01B9}"/>
                    </a:ext>
                  </a:extLst>
                </p:cNvPr>
                <p:cNvSpPr/>
                <p:nvPr/>
              </p:nvSpPr>
              <p:spPr>
                <a:xfrm>
                  <a:off x="5501300" y="1661938"/>
                  <a:ext cx="2146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93" fill="none" extrusionOk="0">
                      <a:moveTo>
                        <a:pt x="1" y="1"/>
                      </a:moveTo>
                      <a:lnTo>
                        <a:pt x="8585" y="4992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9" name="Google Shape;810;p53">
                  <a:extLst>
                    <a:ext uri="{FF2B5EF4-FFF2-40B4-BE49-F238E27FC236}">
                      <a16:creationId xmlns:a16="http://schemas.microsoft.com/office/drawing/2014/main" id="{0F862A9C-EAA8-4B22-A42F-EE1DC3C7FEA8}"/>
                    </a:ext>
                  </a:extLst>
                </p:cNvPr>
                <p:cNvSpPr/>
                <p:nvPr/>
              </p:nvSpPr>
              <p:spPr>
                <a:xfrm>
                  <a:off x="5364725" y="1715813"/>
                  <a:ext cx="146075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4" fill="none" extrusionOk="0">
                      <a:moveTo>
                        <a:pt x="0" y="0"/>
                      </a:moveTo>
                      <a:lnTo>
                        <a:pt x="5842" y="3393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0" name="Google Shape;811;p53">
                  <a:extLst>
                    <a:ext uri="{FF2B5EF4-FFF2-40B4-BE49-F238E27FC236}">
                      <a16:creationId xmlns:a16="http://schemas.microsoft.com/office/drawing/2014/main" id="{0518F7AE-C42D-42F6-8F73-FA1C22545118}"/>
                    </a:ext>
                  </a:extLst>
                </p:cNvPr>
                <p:cNvSpPr/>
                <p:nvPr/>
              </p:nvSpPr>
              <p:spPr>
                <a:xfrm>
                  <a:off x="5323500" y="1741263"/>
                  <a:ext cx="146075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6" fill="none" extrusionOk="0">
                      <a:moveTo>
                        <a:pt x="0" y="1"/>
                      </a:moveTo>
                      <a:lnTo>
                        <a:pt x="5842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1" name="Google Shape;812;p53">
                  <a:extLst>
                    <a:ext uri="{FF2B5EF4-FFF2-40B4-BE49-F238E27FC236}">
                      <a16:creationId xmlns:a16="http://schemas.microsoft.com/office/drawing/2014/main" id="{AF66CE72-72D9-421B-99AC-643E3C39C945}"/>
                    </a:ext>
                  </a:extLst>
                </p:cNvPr>
                <p:cNvSpPr/>
                <p:nvPr/>
              </p:nvSpPr>
              <p:spPr>
                <a:xfrm>
                  <a:off x="5272275" y="1772013"/>
                  <a:ext cx="1458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3394" fill="none" extrusionOk="0">
                      <a:moveTo>
                        <a:pt x="0" y="1"/>
                      </a:moveTo>
                      <a:lnTo>
                        <a:pt x="5832" y="3394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2" name="Google Shape;813;p53">
                  <a:extLst>
                    <a:ext uri="{FF2B5EF4-FFF2-40B4-BE49-F238E27FC236}">
                      <a16:creationId xmlns:a16="http://schemas.microsoft.com/office/drawing/2014/main" id="{8340F0EC-9A8F-4156-848F-05DA38B9DD04}"/>
                    </a:ext>
                  </a:extLst>
                </p:cNvPr>
                <p:cNvSpPr/>
                <p:nvPr/>
              </p:nvSpPr>
              <p:spPr>
                <a:xfrm>
                  <a:off x="5225775" y="1799063"/>
                  <a:ext cx="1460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5" fill="none" extrusionOk="0">
                      <a:moveTo>
                        <a:pt x="1" y="0"/>
                      </a:moveTo>
                      <a:lnTo>
                        <a:pt x="5843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3" name="Google Shape;814;p53">
                  <a:extLst>
                    <a:ext uri="{FF2B5EF4-FFF2-40B4-BE49-F238E27FC236}">
                      <a16:creationId xmlns:a16="http://schemas.microsoft.com/office/drawing/2014/main" id="{6BA9E957-1CDA-4FAD-9568-20C9FECE3590}"/>
                    </a:ext>
                  </a:extLst>
                </p:cNvPr>
                <p:cNvSpPr/>
                <p:nvPr/>
              </p:nvSpPr>
              <p:spPr>
                <a:xfrm>
                  <a:off x="5504450" y="1699763"/>
                  <a:ext cx="149750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3480" fill="none" extrusionOk="0">
                      <a:moveTo>
                        <a:pt x="1" y="1"/>
                      </a:moveTo>
                      <a:lnTo>
                        <a:pt x="5990" y="3479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4" name="Google Shape;815;p53">
                  <a:extLst>
                    <a:ext uri="{FF2B5EF4-FFF2-40B4-BE49-F238E27FC236}">
                      <a16:creationId xmlns:a16="http://schemas.microsoft.com/office/drawing/2014/main" id="{5E5A246E-5C6A-441C-BAD6-28960548926A}"/>
                    </a:ext>
                  </a:extLst>
                </p:cNvPr>
                <p:cNvSpPr/>
                <p:nvPr/>
              </p:nvSpPr>
              <p:spPr>
                <a:xfrm>
                  <a:off x="5551225" y="1821913"/>
                  <a:ext cx="24700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502" extrusionOk="0">
                      <a:moveTo>
                        <a:pt x="579" y="0"/>
                      </a:moveTo>
                      <a:cubicBezTo>
                        <a:pt x="523" y="0"/>
                        <a:pt x="466" y="13"/>
                        <a:pt x="410" y="43"/>
                      </a:cubicBezTo>
                      <a:cubicBezTo>
                        <a:pt x="294" y="116"/>
                        <a:pt x="336" y="158"/>
                        <a:pt x="441" y="253"/>
                      </a:cubicBezTo>
                      <a:cubicBezTo>
                        <a:pt x="557" y="337"/>
                        <a:pt x="568" y="368"/>
                        <a:pt x="515" y="400"/>
                      </a:cubicBezTo>
                      <a:cubicBezTo>
                        <a:pt x="482" y="421"/>
                        <a:pt x="449" y="430"/>
                        <a:pt x="417" y="430"/>
                      </a:cubicBezTo>
                      <a:cubicBezTo>
                        <a:pt x="368" y="430"/>
                        <a:pt x="319" y="410"/>
                        <a:pt x="263" y="379"/>
                      </a:cubicBezTo>
                      <a:cubicBezTo>
                        <a:pt x="200" y="337"/>
                        <a:pt x="84" y="253"/>
                        <a:pt x="84" y="253"/>
                      </a:cubicBezTo>
                      <a:lnTo>
                        <a:pt x="0" y="295"/>
                      </a:lnTo>
                      <a:cubicBezTo>
                        <a:pt x="11" y="295"/>
                        <a:pt x="116" y="379"/>
                        <a:pt x="189" y="421"/>
                      </a:cubicBezTo>
                      <a:cubicBezTo>
                        <a:pt x="270" y="471"/>
                        <a:pt x="351" y="502"/>
                        <a:pt x="431" y="502"/>
                      </a:cubicBezTo>
                      <a:cubicBezTo>
                        <a:pt x="487" y="502"/>
                        <a:pt x="543" y="487"/>
                        <a:pt x="599" y="452"/>
                      </a:cubicBezTo>
                      <a:cubicBezTo>
                        <a:pt x="715" y="389"/>
                        <a:pt x="694" y="337"/>
                        <a:pt x="568" y="232"/>
                      </a:cubicBezTo>
                      <a:cubicBezTo>
                        <a:pt x="462" y="148"/>
                        <a:pt x="441" y="127"/>
                        <a:pt x="504" y="95"/>
                      </a:cubicBezTo>
                      <a:cubicBezTo>
                        <a:pt x="533" y="79"/>
                        <a:pt x="561" y="72"/>
                        <a:pt x="589" y="72"/>
                      </a:cubicBezTo>
                      <a:cubicBezTo>
                        <a:pt x="634" y="72"/>
                        <a:pt x="680" y="90"/>
                        <a:pt x="726" y="116"/>
                      </a:cubicBezTo>
                      <a:cubicBezTo>
                        <a:pt x="799" y="158"/>
                        <a:pt x="904" y="242"/>
                        <a:pt x="915" y="242"/>
                      </a:cubicBezTo>
                      <a:lnTo>
                        <a:pt x="988" y="200"/>
                      </a:lnTo>
                      <a:cubicBezTo>
                        <a:pt x="988" y="200"/>
                        <a:pt x="894" y="116"/>
                        <a:pt x="799" y="64"/>
                      </a:cubicBezTo>
                      <a:cubicBezTo>
                        <a:pt x="736" y="27"/>
                        <a:pt x="660" y="0"/>
                        <a:pt x="579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5" name="Google Shape;816;p53">
                  <a:extLst>
                    <a:ext uri="{FF2B5EF4-FFF2-40B4-BE49-F238E27FC236}">
                      <a16:creationId xmlns:a16="http://schemas.microsoft.com/office/drawing/2014/main" id="{E60384C1-1549-4C7F-87F9-3BAB7986ED1F}"/>
                    </a:ext>
                  </a:extLst>
                </p:cNvPr>
                <p:cNvSpPr/>
                <p:nvPr/>
              </p:nvSpPr>
              <p:spPr>
                <a:xfrm>
                  <a:off x="5536250" y="1811938"/>
                  <a:ext cx="2577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611" extrusionOk="0">
                      <a:moveTo>
                        <a:pt x="568" y="1"/>
                      </a:moveTo>
                      <a:lnTo>
                        <a:pt x="253" y="179"/>
                      </a:lnTo>
                      <a:cubicBezTo>
                        <a:pt x="43" y="305"/>
                        <a:pt x="1" y="368"/>
                        <a:pt x="158" y="463"/>
                      </a:cubicBezTo>
                      <a:cubicBezTo>
                        <a:pt x="253" y="515"/>
                        <a:pt x="379" y="536"/>
                        <a:pt x="389" y="536"/>
                      </a:cubicBezTo>
                      <a:lnTo>
                        <a:pt x="347" y="557"/>
                      </a:lnTo>
                      <a:lnTo>
                        <a:pt x="442" y="610"/>
                      </a:lnTo>
                      <a:lnTo>
                        <a:pt x="1030" y="274"/>
                      </a:lnTo>
                      <a:lnTo>
                        <a:pt x="946" y="221"/>
                      </a:lnTo>
                      <a:lnTo>
                        <a:pt x="463" y="494"/>
                      </a:lnTo>
                      <a:cubicBezTo>
                        <a:pt x="452" y="494"/>
                        <a:pt x="347" y="473"/>
                        <a:pt x="253" y="431"/>
                      </a:cubicBezTo>
                      <a:cubicBezTo>
                        <a:pt x="148" y="358"/>
                        <a:pt x="179" y="326"/>
                        <a:pt x="347" y="232"/>
                      </a:cubicBezTo>
                      <a:lnTo>
                        <a:pt x="652" y="53"/>
                      </a:lnTo>
                      <a:lnTo>
                        <a:pt x="56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6" name="Google Shape;817;p53">
                  <a:extLst>
                    <a:ext uri="{FF2B5EF4-FFF2-40B4-BE49-F238E27FC236}">
                      <a16:creationId xmlns:a16="http://schemas.microsoft.com/office/drawing/2014/main" id="{15B29236-0A93-46B9-9BD3-924106A609CB}"/>
                    </a:ext>
                  </a:extLst>
                </p:cNvPr>
                <p:cNvSpPr/>
                <p:nvPr/>
              </p:nvSpPr>
              <p:spPr>
                <a:xfrm>
                  <a:off x="5565675" y="1830488"/>
                  <a:ext cx="323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551" extrusionOk="0">
                      <a:moveTo>
                        <a:pt x="603" y="73"/>
                      </a:moveTo>
                      <a:cubicBezTo>
                        <a:pt x="651" y="73"/>
                        <a:pt x="698" y="85"/>
                        <a:pt x="746" y="109"/>
                      </a:cubicBezTo>
                      <a:cubicBezTo>
                        <a:pt x="788" y="141"/>
                        <a:pt x="851" y="193"/>
                        <a:pt x="872" y="204"/>
                      </a:cubicBezTo>
                      <a:lnTo>
                        <a:pt x="473" y="435"/>
                      </a:lnTo>
                      <a:cubicBezTo>
                        <a:pt x="463" y="435"/>
                        <a:pt x="347" y="414"/>
                        <a:pt x="253" y="361"/>
                      </a:cubicBezTo>
                      <a:cubicBezTo>
                        <a:pt x="190" y="319"/>
                        <a:pt x="158" y="267"/>
                        <a:pt x="347" y="162"/>
                      </a:cubicBezTo>
                      <a:cubicBezTo>
                        <a:pt x="444" y="104"/>
                        <a:pt x="525" y="73"/>
                        <a:pt x="603" y="73"/>
                      </a:cubicBezTo>
                      <a:close/>
                      <a:moveTo>
                        <a:pt x="581" y="0"/>
                      </a:moveTo>
                      <a:cubicBezTo>
                        <a:pt x="478" y="0"/>
                        <a:pt x="372" y="38"/>
                        <a:pt x="253" y="109"/>
                      </a:cubicBezTo>
                      <a:cubicBezTo>
                        <a:pt x="0" y="256"/>
                        <a:pt x="53" y="340"/>
                        <a:pt x="169" y="404"/>
                      </a:cubicBezTo>
                      <a:cubicBezTo>
                        <a:pt x="253" y="456"/>
                        <a:pt x="389" y="477"/>
                        <a:pt x="400" y="477"/>
                      </a:cubicBezTo>
                      <a:lnTo>
                        <a:pt x="358" y="498"/>
                      </a:lnTo>
                      <a:lnTo>
                        <a:pt x="452" y="551"/>
                      </a:lnTo>
                      <a:lnTo>
                        <a:pt x="1292" y="57"/>
                      </a:lnTo>
                      <a:lnTo>
                        <a:pt x="1208" y="15"/>
                      </a:lnTo>
                      <a:lnTo>
                        <a:pt x="946" y="162"/>
                      </a:lnTo>
                      <a:cubicBezTo>
                        <a:pt x="935" y="151"/>
                        <a:pt x="872" y="99"/>
                        <a:pt x="820" y="67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7" name="Google Shape;818;p53">
                  <a:extLst>
                    <a:ext uri="{FF2B5EF4-FFF2-40B4-BE49-F238E27FC236}">
                      <a16:creationId xmlns:a16="http://schemas.microsoft.com/office/drawing/2014/main" id="{F7AEC922-C9D4-406F-8E6D-43A2DA439310}"/>
                    </a:ext>
                  </a:extLst>
                </p:cNvPr>
                <p:cNvSpPr/>
                <p:nvPr/>
              </p:nvSpPr>
              <p:spPr>
                <a:xfrm>
                  <a:off x="5633975" y="1867063"/>
                  <a:ext cx="29950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14" extrusionOk="0">
                      <a:moveTo>
                        <a:pt x="768" y="73"/>
                      </a:moveTo>
                      <a:cubicBezTo>
                        <a:pt x="826" y="73"/>
                        <a:pt x="876" y="89"/>
                        <a:pt x="925" y="117"/>
                      </a:cubicBezTo>
                      <a:cubicBezTo>
                        <a:pt x="1051" y="191"/>
                        <a:pt x="1051" y="275"/>
                        <a:pt x="778" y="422"/>
                      </a:cubicBezTo>
                      <a:cubicBezTo>
                        <a:pt x="636" y="508"/>
                        <a:pt x="534" y="544"/>
                        <a:pt x="449" y="544"/>
                      </a:cubicBezTo>
                      <a:cubicBezTo>
                        <a:pt x="388" y="544"/>
                        <a:pt x="336" y="526"/>
                        <a:pt x="283" y="496"/>
                      </a:cubicBezTo>
                      <a:cubicBezTo>
                        <a:pt x="157" y="422"/>
                        <a:pt x="157" y="348"/>
                        <a:pt x="399" y="201"/>
                      </a:cubicBezTo>
                      <a:cubicBezTo>
                        <a:pt x="566" y="112"/>
                        <a:pt x="678" y="73"/>
                        <a:pt x="768" y="73"/>
                      </a:cubicBezTo>
                      <a:close/>
                      <a:moveTo>
                        <a:pt x="745" y="1"/>
                      </a:moveTo>
                      <a:cubicBezTo>
                        <a:pt x="624" y="1"/>
                        <a:pt x="486" y="44"/>
                        <a:pt x="304" y="149"/>
                      </a:cubicBezTo>
                      <a:cubicBezTo>
                        <a:pt x="0" y="327"/>
                        <a:pt x="21" y="432"/>
                        <a:pt x="199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4"/>
                      </a:cubicBezTo>
                      <a:cubicBezTo>
                        <a:pt x="1198" y="296"/>
                        <a:pt x="1187" y="180"/>
                        <a:pt x="1009" y="75"/>
                      </a:cubicBezTo>
                      <a:cubicBezTo>
                        <a:pt x="925" y="29"/>
                        <a:pt x="841" y="1"/>
                        <a:pt x="745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8" name="Google Shape;819;p53">
                  <a:extLst>
                    <a:ext uri="{FF2B5EF4-FFF2-40B4-BE49-F238E27FC236}">
                      <a16:creationId xmlns:a16="http://schemas.microsoft.com/office/drawing/2014/main" id="{950779EE-1130-4C94-BF78-21AA9AA32134}"/>
                    </a:ext>
                  </a:extLst>
                </p:cNvPr>
                <p:cNvSpPr/>
                <p:nvPr/>
              </p:nvSpPr>
              <p:spPr>
                <a:xfrm>
                  <a:off x="5610325" y="1852388"/>
                  <a:ext cx="299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70" extrusionOk="0">
                      <a:moveTo>
                        <a:pt x="746" y="1"/>
                      </a:moveTo>
                      <a:lnTo>
                        <a:pt x="683" y="53"/>
                      </a:lnTo>
                      <a:cubicBezTo>
                        <a:pt x="694" y="53"/>
                        <a:pt x="820" y="95"/>
                        <a:pt x="925" y="158"/>
                      </a:cubicBezTo>
                      <a:cubicBezTo>
                        <a:pt x="1040" y="232"/>
                        <a:pt x="1051" y="274"/>
                        <a:pt x="967" y="326"/>
                      </a:cubicBezTo>
                      <a:cubicBezTo>
                        <a:pt x="925" y="349"/>
                        <a:pt x="875" y="358"/>
                        <a:pt x="827" y="358"/>
                      </a:cubicBezTo>
                      <a:cubicBezTo>
                        <a:pt x="766" y="358"/>
                        <a:pt x="708" y="344"/>
                        <a:pt x="673" y="326"/>
                      </a:cubicBezTo>
                      <a:lnTo>
                        <a:pt x="515" y="232"/>
                      </a:lnTo>
                      <a:lnTo>
                        <a:pt x="442" y="284"/>
                      </a:lnTo>
                      <a:lnTo>
                        <a:pt x="599" y="368"/>
                      </a:lnTo>
                      <a:cubicBezTo>
                        <a:pt x="683" y="431"/>
                        <a:pt x="725" y="494"/>
                        <a:pt x="620" y="547"/>
                      </a:cubicBezTo>
                      <a:cubicBezTo>
                        <a:pt x="570" y="577"/>
                        <a:pt x="519" y="593"/>
                        <a:pt x="468" y="593"/>
                      </a:cubicBezTo>
                      <a:cubicBezTo>
                        <a:pt x="412" y="593"/>
                        <a:pt x="355" y="575"/>
                        <a:pt x="295" y="536"/>
                      </a:cubicBezTo>
                      <a:cubicBezTo>
                        <a:pt x="179" y="473"/>
                        <a:pt x="85" y="389"/>
                        <a:pt x="85" y="389"/>
                      </a:cubicBezTo>
                      <a:lnTo>
                        <a:pt x="1" y="421"/>
                      </a:lnTo>
                      <a:cubicBezTo>
                        <a:pt x="1" y="431"/>
                        <a:pt x="95" y="515"/>
                        <a:pt x="221" y="589"/>
                      </a:cubicBezTo>
                      <a:cubicBezTo>
                        <a:pt x="313" y="643"/>
                        <a:pt x="399" y="669"/>
                        <a:pt x="482" y="669"/>
                      </a:cubicBezTo>
                      <a:cubicBezTo>
                        <a:pt x="561" y="669"/>
                        <a:pt x="638" y="645"/>
                        <a:pt x="715" y="599"/>
                      </a:cubicBezTo>
                      <a:cubicBezTo>
                        <a:pt x="841" y="526"/>
                        <a:pt x="820" y="473"/>
                        <a:pt x="767" y="410"/>
                      </a:cubicBezTo>
                      <a:lnTo>
                        <a:pt x="767" y="410"/>
                      </a:lnTo>
                      <a:cubicBezTo>
                        <a:pt x="783" y="416"/>
                        <a:pt x="825" y="426"/>
                        <a:pt x="879" y="426"/>
                      </a:cubicBezTo>
                      <a:cubicBezTo>
                        <a:pt x="933" y="426"/>
                        <a:pt x="998" y="416"/>
                        <a:pt x="1061" y="379"/>
                      </a:cubicBezTo>
                      <a:cubicBezTo>
                        <a:pt x="1198" y="295"/>
                        <a:pt x="1198" y="221"/>
                        <a:pt x="1009" y="116"/>
                      </a:cubicBezTo>
                      <a:cubicBezTo>
                        <a:pt x="893" y="43"/>
                        <a:pt x="757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9" name="Google Shape;820;p53">
                  <a:extLst>
                    <a:ext uri="{FF2B5EF4-FFF2-40B4-BE49-F238E27FC236}">
                      <a16:creationId xmlns:a16="http://schemas.microsoft.com/office/drawing/2014/main" id="{57BD7CEA-5D19-4B7F-A5F7-F33CA30A8DE8}"/>
                    </a:ext>
                  </a:extLst>
                </p:cNvPr>
                <p:cNvSpPr/>
                <p:nvPr/>
              </p:nvSpPr>
              <p:spPr>
                <a:xfrm>
                  <a:off x="5626625" y="18710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74"/>
                      </a:lnTo>
                      <a:lnTo>
                        <a:pt x="94" y="137"/>
                      </a:lnTo>
                      <a:lnTo>
                        <a:pt x="231" y="5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0" name="Google Shape;821;p53">
                  <a:extLst>
                    <a:ext uri="{FF2B5EF4-FFF2-40B4-BE49-F238E27FC236}">
                      <a16:creationId xmlns:a16="http://schemas.microsoft.com/office/drawing/2014/main" id="{E45863B5-4D40-46F6-BB3E-7C705B5290E5}"/>
                    </a:ext>
                  </a:extLst>
                </p:cNvPr>
                <p:cNvSpPr/>
                <p:nvPr/>
              </p:nvSpPr>
              <p:spPr>
                <a:xfrm>
                  <a:off x="5487650" y="1840038"/>
                  <a:ext cx="2605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610" extrusionOk="0">
                      <a:moveTo>
                        <a:pt x="568" y="0"/>
                      </a:moveTo>
                      <a:lnTo>
                        <a:pt x="264" y="180"/>
                      </a:lnTo>
                      <a:cubicBezTo>
                        <a:pt x="43" y="306"/>
                        <a:pt x="1" y="369"/>
                        <a:pt x="169" y="463"/>
                      </a:cubicBezTo>
                      <a:cubicBezTo>
                        <a:pt x="253" y="516"/>
                        <a:pt x="390" y="537"/>
                        <a:pt x="400" y="537"/>
                      </a:cubicBezTo>
                      <a:lnTo>
                        <a:pt x="358" y="558"/>
                      </a:lnTo>
                      <a:lnTo>
                        <a:pt x="453" y="610"/>
                      </a:lnTo>
                      <a:lnTo>
                        <a:pt x="1041" y="274"/>
                      </a:lnTo>
                      <a:lnTo>
                        <a:pt x="946" y="222"/>
                      </a:lnTo>
                      <a:lnTo>
                        <a:pt x="463" y="495"/>
                      </a:lnTo>
                      <a:cubicBezTo>
                        <a:pt x="463" y="495"/>
                        <a:pt x="348" y="484"/>
                        <a:pt x="264" y="432"/>
                      </a:cubicBezTo>
                      <a:cubicBezTo>
                        <a:pt x="148" y="369"/>
                        <a:pt x="190" y="327"/>
                        <a:pt x="348" y="232"/>
                      </a:cubicBezTo>
                      <a:lnTo>
                        <a:pt x="663" y="53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1" name="Google Shape;822;p53">
                  <a:extLst>
                    <a:ext uri="{FF2B5EF4-FFF2-40B4-BE49-F238E27FC236}">
                      <a16:creationId xmlns:a16="http://schemas.microsoft.com/office/drawing/2014/main" id="{4F466A44-44CF-49C7-B296-0F5C38DC7B2D}"/>
                    </a:ext>
                  </a:extLst>
                </p:cNvPr>
                <p:cNvSpPr/>
                <p:nvPr/>
              </p:nvSpPr>
              <p:spPr>
                <a:xfrm>
                  <a:off x="5517075" y="1858588"/>
                  <a:ext cx="326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2" extrusionOk="0">
                      <a:moveTo>
                        <a:pt x="595" y="76"/>
                      </a:moveTo>
                      <a:cubicBezTo>
                        <a:pt x="646" y="76"/>
                        <a:pt x="695" y="90"/>
                        <a:pt x="747" y="120"/>
                      </a:cubicBezTo>
                      <a:cubicBezTo>
                        <a:pt x="799" y="141"/>
                        <a:pt x="862" y="194"/>
                        <a:pt x="873" y="204"/>
                      </a:cubicBezTo>
                      <a:lnTo>
                        <a:pt x="474" y="446"/>
                      </a:lnTo>
                      <a:cubicBezTo>
                        <a:pt x="474" y="435"/>
                        <a:pt x="347" y="414"/>
                        <a:pt x="263" y="362"/>
                      </a:cubicBezTo>
                      <a:cubicBezTo>
                        <a:pt x="189" y="330"/>
                        <a:pt x="158" y="267"/>
                        <a:pt x="358" y="162"/>
                      </a:cubicBezTo>
                      <a:cubicBezTo>
                        <a:pt x="445" y="106"/>
                        <a:pt x="521" y="76"/>
                        <a:pt x="595" y="76"/>
                      </a:cubicBezTo>
                      <a:close/>
                      <a:moveTo>
                        <a:pt x="590" y="1"/>
                      </a:moveTo>
                      <a:cubicBezTo>
                        <a:pt x="488" y="1"/>
                        <a:pt x="383" y="38"/>
                        <a:pt x="263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63" y="456"/>
                        <a:pt x="400" y="477"/>
                        <a:pt x="410" y="477"/>
                      </a:cubicBezTo>
                      <a:lnTo>
                        <a:pt x="368" y="509"/>
                      </a:lnTo>
                      <a:lnTo>
                        <a:pt x="453" y="551"/>
                      </a:lnTo>
                      <a:lnTo>
                        <a:pt x="1303" y="57"/>
                      </a:lnTo>
                      <a:lnTo>
                        <a:pt x="1219" y="15"/>
                      </a:lnTo>
                      <a:lnTo>
                        <a:pt x="957" y="162"/>
                      </a:lnTo>
                      <a:cubicBezTo>
                        <a:pt x="936" y="152"/>
                        <a:pt x="873" y="99"/>
                        <a:pt x="820" y="68"/>
                      </a:cubicBezTo>
                      <a:cubicBezTo>
                        <a:pt x="743" y="23"/>
                        <a:pt x="668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2" name="Google Shape;823;p53">
                  <a:extLst>
                    <a:ext uri="{FF2B5EF4-FFF2-40B4-BE49-F238E27FC236}">
                      <a16:creationId xmlns:a16="http://schemas.microsoft.com/office/drawing/2014/main" id="{306A4411-9D25-4F5E-BE9E-A14E08C1130F}"/>
                    </a:ext>
                  </a:extLst>
                </p:cNvPr>
                <p:cNvSpPr/>
                <p:nvPr/>
              </p:nvSpPr>
              <p:spPr>
                <a:xfrm>
                  <a:off x="5502875" y="1850088"/>
                  <a:ext cx="247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1" extrusionOk="0">
                      <a:moveTo>
                        <a:pt x="563" y="1"/>
                      </a:moveTo>
                      <a:cubicBezTo>
                        <a:pt x="511" y="1"/>
                        <a:pt x="460" y="12"/>
                        <a:pt x="411" y="40"/>
                      </a:cubicBezTo>
                      <a:cubicBezTo>
                        <a:pt x="295" y="114"/>
                        <a:pt x="327" y="166"/>
                        <a:pt x="442" y="250"/>
                      </a:cubicBezTo>
                      <a:cubicBezTo>
                        <a:pt x="558" y="345"/>
                        <a:pt x="568" y="366"/>
                        <a:pt x="505" y="397"/>
                      </a:cubicBezTo>
                      <a:cubicBezTo>
                        <a:pt x="471" y="418"/>
                        <a:pt x="439" y="428"/>
                        <a:pt x="406" y="428"/>
                      </a:cubicBezTo>
                      <a:cubicBezTo>
                        <a:pt x="358" y="428"/>
                        <a:pt x="310" y="408"/>
                        <a:pt x="253" y="376"/>
                      </a:cubicBezTo>
                      <a:cubicBezTo>
                        <a:pt x="190" y="334"/>
                        <a:pt x="85" y="250"/>
                        <a:pt x="75" y="250"/>
                      </a:cubicBezTo>
                      <a:lnTo>
                        <a:pt x="1" y="292"/>
                      </a:lnTo>
                      <a:cubicBezTo>
                        <a:pt x="1" y="292"/>
                        <a:pt x="106" y="376"/>
                        <a:pt x="180" y="429"/>
                      </a:cubicBezTo>
                      <a:cubicBezTo>
                        <a:pt x="265" y="471"/>
                        <a:pt x="347" y="500"/>
                        <a:pt x="428" y="500"/>
                      </a:cubicBezTo>
                      <a:cubicBezTo>
                        <a:pt x="486" y="500"/>
                        <a:pt x="543" y="485"/>
                        <a:pt x="600" y="450"/>
                      </a:cubicBezTo>
                      <a:cubicBezTo>
                        <a:pt x="715" y="387"/>
                        <a:pt x="684" y="334"/>
                        <a:pt x="568" y="240"/>
                      </a:cubicBezTo>
                      <a:cubicBezTo>
                        <a:pt x="463" y="145"/>
                        <a:pt x="442" y="124"/>
                        <a:pt x="495" y="93"/>
                      </a:cubicBezTo>
                      <a:cubicBezTo>
                        <a:pt x="523" y="77"/>
                        <a:pt x="553" y="70"/>
                        <a:pt x="582" y="70"/>
                      </a:cubicBezTo>
                      <a:cubicBezTo>
                        <a:pt x="629" y="70"/>
                        <a:pt x="676" y="88"/>
                        <a:pt x="715" y="114"/>
                      </a:cubicBezTo>
                      <a:cubicBezTo>
                        <a:pt x="799" y="156"/>
                        <a:pt x="905" y="240"/>
                        <a:pt x="905" y="250"/>
                      </a:cubicBezTo>
                      <a:lnTo>
                        <a:pt x="989" y="208"/>
                      </a:lnTo>
                      <a:cubicBezTo>
                        <a:pt x="978" y="198"/>
                        <a:pt x="884" y="114"/>
                        <a:pt x="799" y="61"/>
                      </a:cubicBezTo>
                      <a:cubicBezTo>
                        <a:pt x="729" y="29"/>
                        <a:pt x="646" y="1"/>
                        <a:pt x="563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3" name="Google Shape;824;p53">
                  <a:extLst>
                    <a:ext uri="{FF2B5EF4-FFF2-40B4-BE49-F238E27FC236}">
                      <a16:creationId xmlns:a16="http://schemas.microsoft.com/office/drawing/2014/main" id="{851E931C-6571-4FCD-BAB2-C11E5BB6D5AD}"/>
                    </a:ext>
                  </a:extLst>
                </p:cNvPr>
                <p:cNvSpPr/>
                <p:nvPr/>
              </p:nvSpPr>
              <p:spPr>
                <a:xfrm>
                  <a:off x="5585625" y="18951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66" y="73"/>
                      </a:moveTo>
                      <a:cubicBezTo>
                        <a:pt x="826" y="73"/>
                        <a:pt x="876" y="89"/>
                        <a:pt x="926" y="118"/>
                      </a:cubicBezTo>
                      <a:cubicBezTo>
                        <a:pt x="1052" y="202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58" y="422"/>
                        <a:pt x="158" y="349"/>
                        <a:pt x="400" y="202"/>
                      </a:cubicBezTo>
                      <a:cubicBezTo>
                        <a:pt x="560" y="112"/>
                        <a:pt x="674" y="73"/>
                        <a:pt x="766" y="73"/>
                      </a:cubicBezTo>
                      <a:close/>
                      <a:moveTo>
                        <a:pt x="739" y="1"/>
                      </a:moveTo>
                      <a:cubicBezTo>
                        <a:pt x="619" y="1"/>
                        <a:pt x="480" y="44"/>
                        <a:pt x="305" y="149"/>
                      </a:cubicBezTo>
                      <a:cubicBezTo>
                        <a:pt x="1" y="328"/>
                        <a:pt x="22" y="433"/>
                        <a:pt x="200" y="538"/>
                      </a:cubicBezTo>
                      <a:cubicBezTo>
                        <a:pt x="281" y="586"/>
                        <a:pt x="366" y="614"/>
                        <a:pt x="463" y="614"/>
                      </a:cubicBezTo>
                      <a:cubicBezTo>
                        <a:pt x="579" y="614"/>
                        <a:pt x="712" y="573"/>
                        <a:pt x="873" y="475"/>
                      </a:cubicBezTo>
                      <a:cubicBezTo>
                        <a:pt x="1199" y="296"/>
                        <a:pt x="1188" y="181"/>
                        <a:pt x="999" y="76"/>
                      </a:cubicBezTo>
                      <a:cubicBezTo>
                        <a:pt x="919" y="29"/>
                        <a:pt x="835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4" name="Google Shape;825;p53">
                  <a:extLst>
                    <a:ext uri="{FF2B5EF4-FFF2-40B4-BE49-F238E27FC236}">
                      <a16:creationId xmlns:a16="http://schemas.microsoft.com/office/drawing/2014/main" id="{92EE40C1-9C09-4E39-BB30-1D1FDE4E7E95}"/>
                    </a:ext>
                  </a:extLst>
                </p:cNvPr>
                <p:cNvSpPr/>
                <p:nvPr/>
              </p:nvSpPr>
              <p:spPr>
                <a:xfrm>
                  <a:off x="5578000" y="18991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106" y="137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5" name="Google Shape;826;p53">
                  <a:extLst>
                    <a:ext uri="{FF2B5EF4-FFF2-40B4-BE49-F238E27FC236}">
                      <a16:creationId xmlns:a16="http://schemas.microsoft.com/office/drawing/2014/main" id="{3FC68B95-3107-4CAA-A22D-2BB54D6B83DD}"/>
                    </a:ext>
                  </a:extLst>
                </p:cNvPr>
                <p:cNvSpPr/>
                <p:nvPr/>
              </p:nvSpPr>
              <p:spPr>
                <a:xfrm>
                  <a:off x="5564350" y="1882863"/>
                  <a:ext cx="23950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99" extrusionOk="0">
                      <a:moveTo>
                        <a:pt x="852" y="1"/>
                      </a:moveTo>
                      <a:lnTo>
                        <a:pt x="74" y="200"/>
                      </a:lnTo>
                      <a:lnTo>
                        <a:pt x="1" y="242"/>
                      </a:lnTo>
                      <a:lnTo>
                        <a:pt x="390" y="463"/>
                      </a:lnTo>
                      <a:lnTo>
                        <a:pt x="232" y="547"/>
                      </a:lnTo>
                      <a:lnTo>
                        <a:pt x="327" y="599"/>
                      </a:lnTo>
                      <a:lnTo>
                        <a:pt x="474" y="515"/>
                      </a:lnTo>
                      <a:lnTo>
                        <a:pt x="579" y="568"/>
                      </a:lnTo>
                      <a:lnTo>
                        <a:pt x="652" y="526"/>
                      </a:lnTo>
                      <a:lnTo>
                        <a:pt x="558" y="463"/>
                      </a:lnTo>
                      <a:lnTo>
                        <a:pt x="799" y="326"/>
                      </a:lnTo>
                      <a:lnTo>
                        <a:pt x="705" y="274"/>
                      </a:lnTo>
                      <a:lnTo>
                        <a:pt x="463" y="410"/>
                      </a:lnTo>
                      <a:lnTo>
                        <a:pt x="180" y="253"/>
                      </a:lnTo>
                      <a:lnTo>
                        <a:pt x="957" y="64"/>
                      </a:lnTo>
                      <a:lnTo>
                        <a:pt x="852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6" name="Google Shape;827;p53">
                  <a:extLst>
                    <a:ext uri="{FF2B5EF4-FFF2-40B4-BE49-F238E27FC236}">
                      <a16:creationId xmlns:a16="http://schemas.microsoft.com/office/drawing/2014/main" id="{C9931553-A83E-4FC9-A948-34069D4687FF}"/>
                    </a:ext>
                  </a:extLst>
                </p:cNvPr>
                <p:cNvSpPr/>
                <p:nvPr/>
              </p:nvSpPr>
              <p:spPr>
                <a:xfrm>
                  <a:off x="5439325" y="1868163"/>
                  <a:ext cx="257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620" extrusionOk="0">
                      <a:moveTo>
                        <a:pt x="568" y="0"/>
                      </a:moveTo>
                      <a:lnTo>
                        <a:pt x="263" y="178"/>
                      </a:lnTo>
                      <a:cubicBezTo>
                        <a:pt x="42" y="304"/>
                        <a:pt x="0" y="367"/>
                        <a:pt x="168" y="473"/>
                      </a:cubicBezTo>
                      <a:cubicBezTo>
                        <a:pt x="252" y="515"/>
                        <a:pt x="389" y="536"/>
                        <a:pt x="400" y="536"/>
                      </a:cubicBezTo>
                      <a:lnTo>
                        <a:pt x="358" y="568"/>
                      </a:lnTo>
                      <a:lnTo>
                        <a:pt x="442" y="620"/>
                      </a:lnTo>
                      <a:lnTo>
                        <a:pt x="1030" y="273"/>
                      </a:lnTo>
                      <a:lnTo>
                        <a:pt x="946" y="220"/>
                      </a:lnTo>
                      <a:lnTo>
                        <a:pt x="463" y="494"/>
                      </a:lnTo>
                      <a:cubicBezTo>
                        <a:pt x="463" y="494"/>
                        <a:pt x="347" y="483"/>
                        <a:pt x="252" y="430"/>
                      </a:cubicBezTo>
                      <a:cubicBezTo>
                        <a:pt x="147" y="367"/>
                        <a:pt x="179" y="325"/>
                        <a:pt x="347" y="231"/>
                      </a:cubicBezTo>
                      <a:lnTo>
                        <a:pt x="652" y="52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7" name="Google Shape;828;p53">
                  <a:extLst>
                    <a:ext uri="{FF2B5EF4-FFF2-40B4-BE49-F238E27FC236}">
                      <a16:creationId xmlns:a16="http://schemas.microsoft.com/office/drawing/2014/main" id="{755DD92F-97B7-45DD-A20A-B05382F13756}"/>
                    </a:ext>
                  </a:extLst>
                </p:cNvPr>
                <p:cNvSpPr/>
                <p:nvPr/>
              </p:nvSpPr>
              <p:spPr>
                <a:xfrm>
                  <a:off x="5468750" y="1886688"/>
                  <a:ext cx="325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562" extrusionOk="0">
                      <a:moveTo>
                        <a:pt x="594" y="76"/>
                      </a:moveTo>
                      <a:cubicBezTo>
                        <a:pt x="645" y="76"/>
                        <a:pt x="695" y="91"/>
                        <a:pt x="746" y="121"/>
                      </a:cubicBezTo>
                      <a:cubicBezTo>
                        <a:pt x="799" y="152"/>
                        <a:pt x="862" y="194"/>
                        <a:pt x="873" y="205"/>
                      </a:cubicBezTo>
                      <a:lnTo>
                        <a:pt x="473" y="446"/>
                      </a:lnTo>
                      <a:cubicBezTo>
                        <a:pt x="462" y="436"/>
                        <a:pt x="347" y="415"/>
                        <a:pt x="263" y="373"/>
                      </a:cubicBezTo>
                      <a:cubicBezTo>
                        <a:pt x="189" y="331"/>
                        <a:pt x="158" y="278"/>
                        <a:pt x="347" y="163"/>
                      </a:cubicBezTo>
                      <a:cubicBezTo>
                        <a:pt x="440" y="106"/>
                        <a:pt x="519" y="76"/>
                        <a:pt x="594" y="76"/>
                      </a:cubicBezTo>
                      <a:close/>
                      <a:moveTo>
                        <a:pt x="581" y="0"/>
                      </a:moveTo>
                      <a:cubicBezTo>
                        <a:pt x="477" y="0"/>
                        <a:pt x="372" y="38"/>
                        <a:pt x="252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52" y="457"/>
                        <a:pt x="389" y="478"/>
                        <a:pt x="399" y="488"/>
                      </a:cubicBezTo>
                      <a:lnTo>
                        <a:pt x="357" y="509"/>
                      </a:lnTo>
                      <a:lnTo>
                        <a:pt x="452" y="562"/>
                      </a:lnTo>
                      <a:lnTo>
                        <a:pt x="1303" y="68"/>
                      </a:lnTo>
                      <a:lnTo>
                        <a:pt x="1209" y="16"/>
                      </a:lnTo>
                      <a:lnTo>
                        <a:pt x="946" y="163"/>
                      </a:lnTo>
                      <a:cubicBezTo>
                        <a:pt x="936" y="152"/>
                        <a:pt x="873" y="100"/>
                        <a:pt x="820" y="68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8" name="Google Shape;829;p53">
                  <a:extLst>
                    <a:ext uri="{FF2B5EF4-FFF2-40B4-BE49-F238E27FC236}">
                      <a16:creationId xmlns:a16="http://schemas.microsoft.com/office/drawing/2014/main" id="{7B78C5E8-907B-4C84-A63B-EBA1FC426C07}"/>
                    </a:ext>
                  </a:extLst>
                </p:cNvPr>
                <p:cNvSpPr/>
                <p:nvPr/>
              </p:nvSpPr>
              <p:spPr>
                <a:xfrm>
                  <a:off x="5454300" y="1878213"/>
                  <a:ext cx="249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03" extrusionOk="0">
                      <a:moveTo>
                        <a:pt x="566" y="0"/>
                      </a:moveTo>
                      <a:cubicBezTo>
                        <a:pt x="515" y="0"/>
                        <a:pt x="462" y="12"/>
                        <a:pt x="410" y="39"/>
                      </a:cubicBezTo>
                      <a:cubicBezTo>
                        <a:pt x="295" y="113"/>
                        <a:pt x="337" y="166"/>
                        <a:pt x="452" y="250"/>
                      </a:cubicBezTo>
                      <a:cubicBezTo>
                        <a:pt x="557" y="344"/>
                        <a:pt x="578" y="365"/>
                        <a:pt x="515" y="407"/>
                      </a:cubicBezTo>
                      <a:cubicBezTo>
                        <a:pt x="484" y="422"/>
                        <a:pt x="455" y="429"/>
                        <a:pt x="425" y="429"/>
                      </a:cubicBezTo>
                      <a:cubicBezTo>
                        <a:pt x="374" y="429"/>
                        <a:pt x="323" y="409"/>
                        <a:pt x="263" y="376"/>
                      </a:cubicBezTo>
                      <a:cubicBezTo>
                        <a:pt x="200" y="344"/>
                        <a:pt x="95" y="260"/>
                        <a:pt x="85" y="250"/>
                      </a:cubicBezTo>
                      <a:lnTo>
                        <a:pt x="1" y="292"/>
                      </a:lnTo>
                      <a:cubicBezTo>
                        <a:pt x="11" y="302"/>
                        <a:pt x="116" y="386"/>
                        <a:pt x="190" y="428"/>
                      </a:cubicBezTo>
                      <a:cubicBezTo>
                        <a:pt x="266" y="475"/>
                        <a:pt x="346" y="502"/>
                        <a:pt x="426" y="502"/>
                      </a:cubicBezTo>
                      <a:cubicBezTo>
                        <a:pt x="488" y="502"/>
                        <a:pt x="550" y="486"/>
                        <a:pt x="610" y="449"/>
                      </a:cubicBezTo>
                      <a:cubicBezTo>
                        <a:pt x="715" y="386"/>
                        <a:pt x="694" y="334"/>
                        <a:pt x="568" y="239"/>
                      </a:cubicBezTo>
                      <a:cubicBezTo>
                        <a:pt x="463" y="155"/>
                        <a:pt x="452" y="123"/>
                        <a:pt x="505" y="92"/>
                      </a:cubicBezTo>
                      <a:cubicBezTo>
                        <a:pt x="533" y="75"/>
                        <a:pt x="561" y="69"/>
                        <a:pt x="589" y="69"/>
                      </a:cubicBezTo>
                      <a:cubicBezTo>
                        <a:pt x="634" y="69"/>
                        <a:pt x="680" y="87"/>
                        <a:pt x="725" y="113"/>
                      </a:cubicBezTo>
                      <a:cubicBezTo>
                        <a:pt x="799" y="155"/>
                        <a:pt x="914" y="239"/>
                        <a:pt x="914" y="250"/>
                      </a:cubicBezTo>
                      <a:lnTo>
                        <a:pt x="998" y="208"/>
                      </a:lnTo>
                      <a:cubicBezTo>
                        <a:pt x="988" y="197"/>
                        <a:pt x="893" y="123"/>
                        <a:pt x="799" y="71"/>
                      </a:cubicBezTo>
                      <a:cubicBezTo>
                        <a:pt x="734" y="31"/>
                        <a:pt x="652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9" name="Google Shape;830;p53">
                  <a:extLst>
                    <a:ext uri="{FF2B5EF4-FFF2-40B4-BE49-F238E27FC236}">
                      <a16:creationId xmlns:a16="http://schemas.microsoft.com/office/drawing/2014/main" id="{7C5E282E-5AE0-44E0-8FDD-7CC1EA807F8F}"/>
                    </a:ext>
                  </a:extLst>
                </p:cNvPr>
                <p:cNvSpPr/>
                <p:nvPr/>
              </p:nvSpPr>
              <p:spPr>
                <a:xfrm>
                  <a:off x="5516025" y="1908613"/>
                  <a:ext cx="2892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568" extrusionOk="0">
                      <a:moveTo>
                        <a:pt x="673" y="0"/>
                      </a:moveTo>
                      <a:lnTo>
                        <a:pt x="589" y="42"/>
                      </a:lnTo>
                      <a:lnTo>
                        <a:pt x="978" y="273"/>
                      </a:lnTo>
                      <a:lnTo>
                        <a:pt x="957" y="294"/>
                      </a:lnTo>
                      <a:lnTo>
                        <a:pt x="0" y="494"/>
                      </a:lnTo>
                      <a:lnTo>
                        <a:pt x="63" y="568"/>
                      </a:lnTo>
                      <a:lnTo>
                        <a:pt x="1041" y="346"/>
                      </a:lnTo>
                      <a:lnTo>
                        <a:pt x="1156" y="273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0" name="Google Shape;831;p53">
                  <a:extLst>
                    <a:ext uri="{FF2B5EF4-FFF2-40B4-BE49-F238E27FC236}">
                      <a16:creationId xmlns:a16="http://schemas.microsoft.com/office/drawing/2014/main" id="{E264009C-0A45-4AB0-B094-BB04F1C40AAF}"/>
                    </a:ext>
                  </a:extLst>
                </p:cNvPr>
                <p:cNvSpPr/>
                <p:nvPr/>
              </p:nvSpPr>
              <p:spPr>
                <a:xfrm>
                  <a:off x="5537300" y="1923363"/>
                  <a:ext cx="29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618" extrusionOk="0">
                      <a:moveTo>
                        <a:pt x="751" y="72"/>
                      </a:moveTo>
                      <a:cubicBezTo>
                        <a:pt x="811" y="72"/>
                        <a:pt x="863" y="90"/>
                        <a:pt x="914" y="125"/>
                      </a:cubicBezTo>
                      <a:cubicBezTo>
                        <a:pt x="1051" y="198"/>
                        <a:pt x="1040" y="272"/>
                        <a:pt x="778" y="419"/>
                      </a:cubicBezTo>
                      <a:cubicBezTo>
                        <a:pt x="637" y="505"/>
                        <a:pt x="531" y="541"/>
                        <a:pt x="443" y="541"/>
                      </a:cubicBezTo>
                      <a:cubicBezTo>
                        <a:pt x="380" y="541"/>
                        <a:pt x="326" y="523"/>
                        <a:pt x="274" y="492"/>
                      </a:cubicBezTo>
                      <a:cubicBezTo>
                        <a:pt x="158" y="419"/>
                        <a:pt x="148" y="345"/>
                        <a:pt x="400" y="198"/>
                      </a:cubicBezTo>
                      <a:cubicBezTo>
                        <a:pt x="555" y="111"/>
                        <a:pt x="663" y="72"/>
                        <a:pt x="751" y="72"/>
                      </a:cubicBezTo>
                      <a:close/>
                      <a:moveTo>
                        <a:pt x="746" y="0"/>
                      </a:moveTo>
                      <a:cubicBezTo>
                        <a:pt x="623" y="0"/>
                        <a:pt x="479" y="44"/>
                        <a:pt x="295" y="146"/>
                      </a:cubicBezTo>
                      <a:cubicBezTo>
                        <a:pt x="1" y="324"/>
                        <a:pt x="11" y="440"/>
                        <a:pt x="190" y="545"/>
                      </a:cubicBezTo>
                      <a:cubicBezTo>
                        <a:pt x="273" y="591"/>
                        <a:pt x="357" y="617"/>
                        <a:pt x="450" y="617"/>
                      </a:cubicBezTo>
                      <a:cubicBezTo>
                        <a:pt x="568" y="617"/>
                        <a:pt x="702" y="576"/>
                        <a:pt x="872" y="482"/>
                      </a:cubicBezTo>
                      <a:cubicBezTo>
                        <a:pt x="1188" y="293"/>
                        <a:pt x="1188" y="177"/>
                        <a:pt x="998" y="72"/>
                      </a:cubicBezTo>
                      <a:cubicBezTo>
                        <a:pt x="921" y="26"/>
                        <a:pt x="840" y="0"/>
                        <a:pt x="74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1" name="Google Shape;832;p53">
                  <a:extLst>
                    <a:ext uri="{FF2B5EF4-FFF2-40B4-BE49-F238E27FC236}">
                      <a16:creationId xmlns:a16="http://schemas.microsoft.com/office/drawing/2014/main" id="{9FA1769A-2664-4B35-828D-30D87DB97AC9}"/>
                    </a:ext>
                  </a:extLst>
                </p:cNvPr>
                <p:cNvSpPr/>
                <p:nvPr/>
              </p:nvSpPr>
              <p:spPr>
                <a:xfrm>
                  <a:off x="5529675" y="19272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96" y="138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2" name="Google Shape;833;p53">
                  <a:extLst>
                    <a:ext uri="{FF2B5EF4-FFF2-40B4-BE49-F238E27FC236}">
                      <a16:creationId xmlns:a16="http://schemas.microsoft.com/office/drawing/2014/main" id="{B59C6FB7-03BD-447C-A07D-2A680C914999}"/>
                    </a:ext>
                  </a:extLst>
                </p:cNvPr>
                <p:cNvSpPr/>
                <p:nvPr/>
              </p:nvSpPr>
              <p:spPr>
                <a:xfrm>
                  <a:off x="5390725" y="1896238"/>
                  <a:ext cx="260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22" extrusionOk="0">
                      <a:moveTo>
                        <a:pt x="578" y="1"/>
                      </a:moveTo>
                      <a:lnTo>
                        <a:pt x="263" y="180"/>
                      </a:lnTo>
                      <a:cubicBezTo>
                        <a:pt x="43" y="316"/>
                        <a:pt x="1" y="379"/>
                        <a:pt x="169" y="474"/>
                      </a:cubicBezTo>
                      <a:cubicBezTo>
                        <a:pt x="253" y="526"/>
                        <a:pt x="389" y="537"/>
                        <a:pt x="400" y="537"/>
                      </a:cubicBezTo>
                      <a:lnTo>
                        <a:pt x="358" y="568"/>
                      </a:lnTo>
                      <a:lnTo>
                        <a:pt x="452" y="621"/>
                      </a:lnTo>
                      <a:lnTo>
                        <a:pt x="1041" y="274"/>
                      </a:lnTo>
                      <a:lnTo>
                        <a:pt x="957" y="222"/>
                      </a:lnTo>
                      <a:lnTo>
                        <a:pt x="473" y="505"/>
                      </a:lnTo>
                      <a:cubicBezTo>
                        <a:pt x="463" y="495"/>
                        <a:pt x="347" y="484"/>
                        <a:pt x="263" y="432"/>
                      </a:cubicBezTo>
                      <a:cubicBezTo>
                        <a:pt x="148" y="369"/>
                        <a:pt x="190" y="327"/>
                        <a:pt x="358" y="232"/>
                      </a:cubicBezTo>
                      <a:lnTo>
                        <a:pt x="662" y="54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3" name="Google Shape;834;p53">
                  <a:extLst>
                    <a:ext uri="{FF2B5EF4-FFF2-40B4-BE49-F238E27FC236}">
                      <a16:creationId xmlns:a16="http://schemas.microsoft.com/office/drawing/2014/main" id="{2273696E-28D9-4B82-84EA-64D99D7B60FC}"/>
                    </a:ext>
                  </a:extLst>
                </p:cNvPr>
                <p:cNvSpPr/>
                <p:nvPr/>
              </p:nvSpPr>
              <p:spPr>
                <a:xfrm>
                  <a:off x="5405975" y="1906388"/>
                  <a:ext cx="247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0" extrusionOk="0">
                      <a:moveTo>
                        <a:pt x="568" y="0"/>
                      </a:moveTo>
                      <a:cubicBezTo>
                        <a:pt x="514" y="0"/>
                        <a:pt x="460" y="14"/>
                        <a:pt x="410" y="47"/>
                      </a:cubicBezTo>
                      <a:cubicBezTo>
                        <a:pt x="295" y="110"/>
                        <a:pt x="326" y="162"/>
                        <a:pt x="442" y="257"/>
                      </a:cubicBezTo>
                      <a:cubicBezTo>
                        <a:pt x="557" y="341"/>
                        <a:pt x="568" y="362"/>
                        <a:pt x="505" y="404"/>
                      </a:cubicBezTo>
                      <a:cubicBezTo>
                        <a:pt x="475" y="421"/>
                        <a:pt x="446" y="429"/>
                        <a:pt x="415" y="429"/>
                      </a:cubicBezTo>
                      <a:cubicBezTo>
                        <a:pt x="367" y="429"/>
                        <a:pt x="316" y="410"/>
                        <a:pt x="253" y="372"/>
                      </a:cubicBezTo>
                      <a:cubicBezTo>
                        <a:pt x="200" y="341"/>
                        <a:pt x="84" y="257"/>
                        <a:pt x="84" y="246"/>
                      </a:cubicBezTo>
                      <a:lnTo>
                        <a:pt x="0" y="288"/>
                      </a:lnTo>
                      <a:cubicBezTo>
                        <a:pt x="0" y="299"/>
                        <a:pt x="105" y="383"/>
                        <a:pt x="179" y="425"/>
                      </a:cubicBezTo>
                      <a:cubicBezTo>
                        <a:pt x="261" y="473"/>
                        <a:pt x="341" y="500"/>
                        <a:pt x="418" y="500"/>
                      </a:cubicBezTo>
                      <a:cubicBezTo>
                        <a:pt x="479" y="500"/>
                        <a:pt x="539" y="483"/>
                        <a:pt x="599" y="446"/>
                      </a:cubicBezTo>
                      <a:cubicBezTo>
                        <a:pt x="715" y="383"/>
                        <a:pt x="694" y="330"/>
                        <a:pt x="568" y="236"/>
                      </a:cubicBezTo>
                      <a:cubicBezTo>
                        <a:pt x="463" y="152"/>
                        <a:pt x="442" y="120"/>
                        <a:pt x="505" y="89"/>
                      </a:cubicBezTo>
                      <a:cubicBezTo>
                        <a:pt x="529" y="73"/>
                        <a:pt x="556" y="66"/>
                        <a:pt x="584" y="66"/>
                      </a:cubicBezTo>
                      <a:cubicBezTo>
                        <a:pt x="630" y="66"/>
                        <a:pt x="680" y="84"/>
                        <a:pt x="725" y="110"/>
                      </a:cubicBezTo>
                      <a:cubicBezTo>
                        <a:pt x="799" y="152"/>
                        <a:pt x="904" y="236"/>
                        <a:pt x="914" y="246"/>
                      </a:cubicBezTo>
                      <a:lnTo>
                        <a:pt x="988" y="204"/>
                      </a:lnTo>
                      <a:cubicBezTo>
                        <a:pt x="988" y="194"/>
                        <a:pt x="883" y="120"/>
                        <a:pt x="799" y="68"/>
                      </a:cubicBezTo>
                      <a:cubicBezTo>
                        <a:pt x="729" y="30"/>
                        <a:pt x="649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4" name="Google Shape;835;p53">
                  <a:extLst>
                    <a:ext uri="{FF2B5EF4-FFF2-40B4-BE49-F238E27FC236}">
                      <a16:creationId xmlns:a16="http://schemas.microsoft.com/office/drawing/2014/main" id="{8E775C0B-7438-471F-9108-766E05742424}"/>
                    </a:ext>
                  </a:extLst>
                </p:cNvPr>
                <p:cNvSpPr/>
                <p:nvPr/>
              </p:nvSpPr>
              <p:spPr>
                <a:xfrm>
                  <a:off x="5420400" y="1914913"/>
                  <a:ext cx="32350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57" extrusionOk="0">
                      <a:moveTo>
                        <a:pt x="602" y="74"/>
                      </a:moveTo>
                      <a:cubicBezTo>
                        <a:pt x="651" y="74"/>
                        <a:pt x="698" y="87"/>
                        <a:pt x="747" y="115"/>
                      </a:cubicBezTo>
                      <a:cubicBezTo>
                        <a:pt x="789" y="147"/>
                        <a:pt x="852" y="189"/>
                        <a:pt x="873" y="210"/>
                      </a:cubicBezTo>
                      <a:lnTo>
                        <a:pt x="474" y="442"/>
                      </a:lnTo>
                      <a:cubicBezTo>
                        <a:pt x="463" y="442"/>
                        <a:pt x="337" y="421"/>
                        <a:pt x="253" y="368"/>
                      </a:cubicBezTo>
                      <a:cubicBezTo>
                        <a:pt x="180" y="326"/>
                        <a:pt x="159" y="274"/>
                        <a:pt x="348" y="158"/>
                      </a:cubicBezTo>
                      <a:cubicBezTo>
                        <a:pt x="444" y="106"/>
                        <a:pt x="525" y="74"/>
                        <a:pt x="602" y="74"/>
                      </a:cubicBezTo>
                      <a:close/>
                      <a:moveTo>
                        <a:pt x="576" y="0"/>
                      </a:moveTo>
                      <a:cubicBezTo>
                        <a:pt x="475" y="0"/>
                        <a:pt x="371" y="35"/>
                        <a:pt x="253" y="105"/>
                      </a:cubicBezTo>
                      <a:cubicBezTo>
                        <a:pt x="1" y="253"/>
                        <a:pt x="43" y="337"/>
                        <a:pt x="169" y="410"/>
                      </a:cubicBezTo>
                      <a:cubicBezTo>
                        <a:pt x="253" y="463"/>
                        <a:pt x="390" y="484"/>
                        <a:pt x="400" y="484"/>
                      </a:cubicBezTo>
                      <a:lnTo>
                        <a:pt x="358" y="505"/>
                      </a:lnTo>
                      <a:lnTo>
                        <a:pt x="442" y="557"/>
                      </a:lnTo>
                      <a:lnTo>
                        <a:pt x="1294" y="63"/>
                      </a:lnTo>
                      <a:lnTo>
                        <a:pt x="1210" y="10"/>
                      </a:lnTo>
                      <a:lnTo>
                        <a:pt x="946" y="158"/>
                      </a:lnTo>
                      <a:cubicBezTo>
                        <a:pt x="936" y="147"/>
                        <a:pt x="862" y="94"/>
                        <a:pt x="810" y="63"/>
                      </a:cubicBezTo>
                      <a:cubicBezTo>
                        <a:pt x="732" y="22"/>
                        <a:pt x="655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5" name="Google Shape;836;p53">
                  <a:extLst>
                    <a:ext uri="{FF2B5EF4-FFF2-40B4-BE49-F238E27FC236}">
                      <a16:creationId xmlns:a16="http://schemas.microsoft.com/office/drawing/2014/main" id="{29A2586B-C726-4DB4-A9B4-D213BF1AE8C8}"/>
                    </a:ext>
                  </a:extLst>
                </p:cNvPr>
                <p:cNvSpPr/>
                <p:nvPr/>
              </p:nvSpPr>
              <p:spPr>
                <a:xfrm>
                  <a:off x="5488700" y="1951463"/>
                  <a:ext cx="299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8" extrusionOk="0">
                      <a:moveTo>
                        <a:pt x="759" y="77"/>
                      </a:moveTo>
                      <a:cubicBezTo>
                        <a:pt x="821" y="77"/>
                        <a:pt x="874" y="95"/>
                        <a:pt x="925" y="124"/>
                      </a:cubicBezTo>
                      <a:cubicBezTo>
                        <a:pt x="1051" y="198"/>
                        <a:pt x="1041" y="272"/>
                        <a:pt x="778" y="430"/>
                      </a:cubicBezTo>
                      <a:cubicBezTo>
                        <a:pt x="639" y="508"/>
                        <a:pt x="538" y="541"/>
                        <a:pt x="453" y="541"/>
                      </a:cubicBezTo>
                      <a:cubicBezTo>
                        <a:pt x="391" y="541"/>
                        <a:pt x="338" y="524"/>
                        <a:pt x="285" y="493"/>
                      </a:cubicBezTo>
                      <a:cubicBezTo>
                        <a:pt x="159" y="419"/>
                        <a:pt x="159" y="346"/>
                        <a:pt x="400" y="208"/>
                      </a:cubicBezTo>
                      <a:cubicBezTo>
                        <a:pt x="556" y="115"/>
                        <a:pt x="668" y="77"/>
                        <a:pt x="759" y="77"/>
                      </a:cubicBezTo>
                      <a:close/>
                      <a:moveTo>
                        <a:pt x="752" y="1"/>
                      </a:moveTo>
                      <a:cubicBezTo>
                        <a:pt x="630" y="1"/>
                        <a:pt x="490" y="45"/>
                        <a:pt x="306" y="145"/>
                      </a:cubicBezTo>
                      <a:cubicBezTo>
                        <a:pt x="1" y="324"/>
                        <a:pt x="22" y="440"/>
                        <a:pt x="201" y="545"/>
                      </a:cubicBezTo>
                      <a:cubicBezTo>
                        <a:pt x="279" y="591"/>
                        <a:pt x="362" y="617"/>
                        <a:pt x="456" y="617"/>
                      </a:cubicBezTo>
                      <a:cubicBezTo>
                        <a:pt x="574" y="617"/>
                        <a:pt x="709" y="576"/>
                        <a:pt x="873" y="482"/>
                      </a:cubicBezTo>
                      <a:cubicBezTo>
                        <a:pt x="1198" y="293"/>
                        <a:pt x="1188" y="177"/>
                        <a:pt x="1009" y="72"/>
                      </a:cubicBezTo>
                      <a:cubicBezTo>
                        <a:pt x="927" y="27"/>
                        <a:pt x="845" y="1"/>
                        <a:pt x="752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6" name="Google Shape;837;p53">
                  <a:extLst>
                    <a:ext uri="{FF2B5EF4-FFF2-40B4-BE49-F238E27FC236}">
                      <a16:creationId xmlns:a16="http://schemas.microsoft.com/office/drawing/2014/main" id="{AF6B8043-0C3C-4994-9219-028D0EAFE7C4}"/>
                    </a:ext>
                  </a:extLst>
                </p:cNvPr>
                <p:cNvSpPr/>
                <p:nvPr/>
              </p:nvSpPr>
              <p:spPr>
                <a:xfrm>
                  <a:off x="5465050" y="1936963"/>
                  <a:ext cx="313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" h="659" extrusionOk="0">
                      <a:moveTo>
                        <a:pt x="789" y="1"/>
                      </a:moveTo>
                      <a:lnTo>
                        <a:pt x="369" y="221"/>
                      </a:lnTo>
                      <a:lnTo>
                        <a:pt x="411" y="263"/>
                      </a:lnTo>
                      <a:cubicBezTo>
                        <a:pt x="421" y="263"/>
                        <a:pt x="547" y="284"/>
                        <a:pt x="652" y="347"/>
                      </a:cubicBezTo>
                      <a:cubicBezTo>
                        <a:pt x="747" y="400"/>
                        <a:pt x="778" y="463"/>
                        <a:pt x="663" y="536"/>
                      </a:cubicBezTo>
                      <a:cubicBezTo>
                        <a:pt x="600" y="568"/>
                        <a:pt x="537" y="584"/>
                        <a:pt x="475" y="584"/>
                      </a:cubicBezTo>
                      <a:cubicBezTo>
                        <a:pt x="414" y="584"/>
                        <a:pt x="353" y="568"/>
                        <a:pt x="295" y="536"/>
                      </a:cubicBezTo>
                      <a:cubicBezTo>
                        <a:pt x="190" y="473"/>
                        <a:pt x="85" y="389"/>
                        <a:pt x="85" y="379"/>
                      </a:cubicBezTo>
                      <a:lnTo>
                        <a:pt x="1" y="421"/>
                      </a:lnTo>
                      <a:cubicBezTo>
                        <a:pt x="1" y="421"/>
                        <a:pt x="106" y="515"/>
                        <a:pt x="222" y="589"/>
                      </a:cubicBezTo>
                      <a:cubicBezTo>
                        <a:pt x="304" y="635"/>
                        <a:pt x="390" y="659"/>
                        <a:pt x="479" y="659"/>
                      </a:cubicBezTo>
                      <a:cubicBezTo>
                        <a:pt x="571" y="659"/>
                        <a:pt x="666" y="632"/>
                        <a:pt x="757" y="578"/>
                      </a:cubicBezTo>
                      <a:cubicBezTo>
                        <a:pt x="926" y="484"/>
                        <a:pt x="894" y="389"/>
                        <a:pt x="747" y="305"/>
                      </a:cubicBezTo>
                      <a:cubicBezTo>
                        <a:pt x="652" y="253"/>
                        <a:pt x="516" y="232"/>
                        <a:pt x="505" y="232"/>
                      </a:cubicBezTo>
                      <a:lnTo>
                        <a:pt x="778" y="95"/>
                      </a:lnTo>
                      <a:lnTo>
                        <a:pt x="1168" y="316"/>
                      </a:lnTo>
                      <a:lnTo>
                        <a:pt x="1252" y="263"/>
                      </a:lnTo>
                      <a:lnTo>
                        <a:pt x="789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7" name="Google Shape;838;p53">
                  <a:extLst>
                    <a:ext uri="{FF2B5EF4-FFF2-40B4-BE49-F238E27FC236}">
                      <a16:creationId xmlns:a16="http://schemas.microsoft.com/office/drawing/2014/main" id="{ECCCFD26-F062-4906-8392-0AFB9A92F9BC}"/>
                    </a:ext>
                  </a:extLst>
                </p:cNvPr>
                <p:cNvSpPr/>
                <p:nvPr/>
              </p:nvSpPr>
              <p:spPr>
                <a:xfrm>
                  <a:off x="5481350" y="1955613"/>
                  <a:ext cx="580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27" extrusionOk="0">
                      <a:moveTo>
                        <a:pt x="126" y="0"/>
                      </a:moveTo>
                      <a:lnTo>
                        <a:pt x="0" y="74"/>
                      </a:lnTo>
                      <a:lnTo>
                        <a:pt x="95" y="127"/>
                      </a:lnTo>
                      <a:lnTo>
                        <a:pt x="232" y="53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8" name="Google Shape;839;p53">
                  <a:extLst>
                    <a:ext uri="{FF2B5EF4-FFF2-40B4-BE49-F238E27FC236}">
                      <a16:creationId xmlns:a16="http://schemas.microsoft.com/office/drawing/2014/main" id="{603D2358-A434-4BFD-A134-4CB60D40A88B}"/>
                    </a:ext>
                  </a:extLst>
                </p:cNvPr>
                <p:cNvSpPr/>
                <p:nvPr/>
              </p:nvSpPr>
              <p:spPr>
                <a:xfrm>
                  <a:off x="5406750" y="1957988"/>
                  <a:ext cx="21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57" extrusionOk="0">
                      <a:moveTo>
                        <a:pt x="369" y="0"/>
                      </a:moveTo>
                      <a:lnTo>
                        <a:pt x="348" y="63"/>
                      </a:lnTo>
                      <a:lnTo>
                        <a:pt x="684" y="106"/>
                      </a:lnTo>
                      <a:lnTo>
                        <a:pt x="0" y="505"/>
                      </a:lnTo>
                      <a:lnTo>
                        <a:pt x="85" y="557"/>
                      </a:lnTo>
                      <a:lnTo>
                        <a:pt x="873" y="106"/>
                      </a:lnTo>
                      <a:lnTo>
                        <a:pt x="789" y="5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9" name="Google Shape;840;p53">
                  <a:extLst>
                    <a:ext uri="{FF2B5EF4-FFF2-40B4-BE49-F238E27FC236}">
                      <a16:creationId xmlns:a16="http://schemas.microsoft.com/office/drawing/2014/main" id="{C2D3DEE6-69D9-4238-960F-5897C7FDB831}"/>
                    </a:ext>
                  </a:extLst>
                </p:cNvPr>
                <p:cNvSpPr/>
                <p:nvPr/>
              </p:nvSpPr>
              <p:spPr>
                <a:xfrm>
                  <a:off x="5440375" y="1979563"/>
                  <a:ext cx="29975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21" extrusionOk="0">
                      <a:moveTo>
                        <a:pt x="753" y="77"/>
                      </a:moveTo>
                      <a:cubicBezTo>
                        <a:pt x="816" y="77"/>
                        <a:pt x="870" y="95"/>
                        <a:pt x="925" y="125"/>
                      </a:cubicBezTo>
                      <a:cubicBezTo>
                        <a:pt x="1051" y="198"/>
                        <a:pt x="1041" y="272"/>
                        <a:pt x="778" y="429"/>
                      </a:cubicBezTo>
                      <a:cubicBezTo>
                        <a:pt x="639" y="508"/>
                        <a:pt x="534" y="542"/>
                        <a:pt x="447" y="542"/>
                      </a:cubicBezTo>
                      <a:cubicBezTo>
                        <a:pt x="382" y="542"/>
                        <a:pt x="327" y="524"/>
                        <a:pt x="274" y="492"/>
                      </a:cubicBezTo>
                      <a:cubicBezTo>
                        <a:pt x="147" y="429"/>
                        <a:pt x="147" y="345"/>
                        <a:pt x="390" y="209"/>
                      </a:cubicBezTo>
                      <a:cubicBezTo>
                        <a:pt x="552" y="115"/>
                        <a:pt x="662" y="77"/>
                        <a:pt x="753" y="77"/>
                      </a:cubicBezTo>
                      <a:close/>
                      <a:moveTo>
                        <a:pt x="746" y="1"/>
                      </a:moveTo>
                      <a:cubicBezTo>
                        <a:pt x="623" y="1"/>
                        <a:pt x="479" y="45"/>
                        <a:pt x="295" y="146"/>
                      </a:cubicBezTo>
                      <a:cubicBezTo>
                        <a:pt x="0" y="324"/>
                        <a:pt x="21" y="440"/>
                        <a:pt x="200" y="545"/>
                      </a:cubicBezTo>
                      <a:cubicBezTo>
                        <a:pt x="281" y="593"/>
                        <a:pt x="366" y="621"/>
                        <a:pt x="462" y="621"/>
                      </a:cubicBezTo>
                      <a:cubicBezTo>
                        <a:pt x="579" y="621"/>
                        <a:pt x="712" y="580"/>
                        <a:pt x="873" y="482"/>
                      </a:cubicBezTo>
                      <a:cubicBezTo>
                        <a:pt x="1198" y="293"/>
                        <a:pt x="1188" y="177"/>
                        <a:pt x="999" y="72"/>
                      </a:cubicBezTo>
                      <a:cubicBezTo>
                        <a:pt x="921" y="27"/>
                        <a:pt x="840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0" name="Google Shape;841;p53">
                  <a:extLst>
                    <a:ext uri="{FF2B5EF4-FFF2-40B4-BE49-F238E27FC236}">
                      <a16:creationId xmlns:a16="http://schemas.microsoft.com/office/drawing/2014/main" id="{EDD33018-0096-41DF-9304-415335103B74}"/>
                    </a:ext>
                  </a:extLst>
                </p:cNvPr>
                <p:cNvSpPr/>
                <p:nvPr/>
              </p:nvSpPr>
              <p:spPr>
                <a:xfrm>
                  <a:off x="5432775" y="1983738"/>
                  <a:ext cx="5800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7" extrusionOk="0">
                      <a:moveTo>
                        <a:pt x="136" y="0"/>
                      </a:moveTo>
                      <a:lnTo>
                        <a:pt x="0" y="73"/>
                      </a:lnTo>
                      <a:lnTo>
                        <a:pt x="94" y="136"/>
                      </a:lnTo>
                      <a:lnTo>
                        <a:pt x="231" y="5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1" name="Google Shape;842;p53">
                  <a:extLst>
                    <a:ext uri="{FF2B5EF4-FFF2-40B4-BE49-F238E27FC236}">
                      <a16:creationId xmlns:a16="http://schemas.microsoft.com/office/drawing/2014/main" id="{09F9DE89-EBF6-4CED-8E4D-836949AFF6FE}"/>
                    </a:ext>
                  </a:extLst>
                </p:cNvPr>
                <p:cNvSpPr/>
                <p:nvPr/>
              </p:nvSpPr>
              <p:spPr>
                <a:xfrm>
                  <a:off x="5416200" y="1966063"/>
                  <a:ext cx="3077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13" extrusionOk="0">
                      <a:moveTo>
                        <a:pt x="773" y="71"/>
                      </a:moveTo>
                      <a:cubicBezTo>
                        <a:pt x="833" y="71"/>
                        <a:pt x="894" y="87"/>
                        <a:pt x="946" y="119"/>
                      </a:cubicBezTo>
                      <a:cubicBezTo>
                        <a:pt x="1083" y="203"/>
                        <a:pt x="1020" y="297"/>
                        <a:pt x="852" y="402"/>
                      </a:cubicBezTo>
                      <a:cubicBezTo>
                        <a:pt x="841" y="402"/>
                        <a:pt x="684" y="360"/>
                        <a:pt x="610" y="318"/>
                      </a:cubicBezTo>
                      <a:cubicBezTo>
                        <a:pt x="495" y="245"/>
                        <a:pt x="484" y="192"/>
                        <a:pt x="600" y="119"/>
                      </a:cubicBezTo>
                      <a:cubicBezTo>
                        <a:pt x="653" y="87"/>
                        <a:pt x="713" y="71"/>
                        <a:pt x="773" y="71"/>
                      </a:cubicBezTo>
                      <a:close/>
                      <a:moveTo>
                        <a:pt x="747" y="0"/>
                      </a:moveTo>
                      <a:cubicBezTo>
                        <a:pt x="661" y="0"/>
                        <a:pt x="574" y="21"/>
                        <a:pt x="495" y="66"/>
                      </a:cubicBezTo>
                      <a:cubicBezTo>
                        <a:pt x="337" y="161"/>
                        <a:pt x="358" y="255"/>
                        <a:pt x="516" y="360"/>
                      </a:cubicBezTo>
                      <a:cubicBezTo>
                        <a:pt x="600" y="402"/>
                        <a:pt x="757" y="444"/>
                        <a:pt x="768" y="444"/>
                      </a:cubicBezTo>
                      <a:cubicBezTo>
                        <a:pt x="663" y="503"/>
                        <a:pt x="567" y="532"/>
                        <a:pt x="480" y="532"/>
                      </a:cubicBezTo>
                      <a:cubicBezTo>
                        <a:pt x="410" y="532"/>
                        <a:pt x="345" y="513"/>
                        <a:pt x="285" y="476"/>
                      </a:cubicBezTo>
                      <a:cubicBezTo>
                        <a:pt x="180" y="423"/>
                        <a:pt x="96" y="360"/>
                        <a:pt x="85" y="350"/>
                      </a:cubicBezTo>
                      <a:lnTo>
                        <a:pt x="1" y="392"/>
                      </a:lnTo>
                      <a:cubicBezTo>
                        <a:pt x="12" y="392"/>
                        <a:pt x="96" y="465"/>
                        <a:pt x="201" y="528"/>
                      </a:cubicBezTo>
                      <a:cubicBezTo>
                        <a:pt x="293" y="582"/>
                        <a:pt x="388" y="613"/>
                        <a:pt x="493" y="613"/>
                      </a:cubicBezTo>
                      <a:cubicBezTo>
                        <a:pt x="615" y="613"/>
                        <a:pt x="752" y="571"/>
                        <a:pt x="915" y="476"/>
                      </a:cubicBezTo>
                      <a:cubicBezTo>
                        <a:pt x="1156" y="329"/>
                        <a:pt x="1230" y="192"/>
                        <a:pt x="1030" y="77"/>
                      </a:cubicBezTo>
                      <a:cubicBezTo>
                        <a:pt x="942" y="27"/>
                        <a:pt x="844" y="0"/>
                        <a:pt x="74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2" name="Google Shape;843;p53">
                  <a:extLst>
                    <a:ext uri="{FF2B5EF4-FFF2-40B4-BE49-F238E27FC236}">
                      <a16:creationId xmlns:a16="http://schemas.microsoft.com/office/drawing/2014/main" id="{EC7ABB1A-7960-4116-B20F-D4ADD8954AC1}"/>
                    </a:ext>
                  </a:extLst>
                </p:cNvPr>
                <p:cNvSpPr/>
                <p:nvPr/>
              </p:nvSpPr>
              <p:spPr>
                <a:xfrm>
                  <a:off x="5331900" y="1973988"/>
                  <a:ext cx="110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54" extrusionOk="0">
                      <a:moveTo>
                        <a:pt x="85" y="1"/>
                      </a:moveTo>
                      <a:lnTo>
                        <a:pt x="0" y="54"/>
                      </a:lnTo>
                      <a:lnTo>
                        <a:pt x="368" y="253"/>
                      </a:lnTo>
                      <a:lnTo>
                        <a:pt x="442" y="211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3" name="Google Shape;844;p53">
                  <a:extLst>
                    <a:ext uri="{FF2B5EF4-FFF2-40B4-BE49-F238E27FC236}">
                      <a16:creationId xmlns:a16="http://schemas.microsoft.com/office/drawing/2014/main" id="{BE0C2F2E-AFFD-4093-84EF-E71A59D30F5A}"/>
                    </a:ext>
                  </a:extLst>
                </p:cNvPr>
                <p:cNvSpPr/>
                <p:nvPr/>
              </p:nvSpPr>
              <p:spPr>
                <a:xfrm>
                  <a:off x="5391800" y="2007713"/>
                  <a:ext cx="299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20" extrusionOk="0">
                      <a:moveTo>
                        <a:pt x="758" y="76"/>
                      </a:moveTo>
                      <a:cubicBezTo>
                        <a:pt x="821" y="76"/>
                        <a:pt x="873" y="93"/>
                        <a:pt x="925" y="123"/>
                      </a:cubicBezTo>
                      <a:cubicBezTo>
                        <a:pt x="1061" y="197"/>
                        <a:pt x="1051" y="270"/>
                        <a:pt x="788" y="428"/>
                      </a:cubicBezTo>
                      <a:cubicBezTo>
                        <a:pt x="638" y="509"/>
                        <a:pt x="532" y="542"/>
                        <a:pt x="445" y="542"/>
                      </a:cubicBezTo>
                      <a:cubicBezTo>
                        <a:pt x="385" y="542"/>
                        <a:pt x="334" y="527"/>
                        <a:pt x="283" y="501"/>
                      </a:cubicBezTo>
                      <a:cubicBezTo>
                        <a:pt x="157" y="428"/>
                        <a:pt x="157" y="344"/>
                        <a:pt x="399" y="207"/>
                      </a:cubicBezTo>
                      <a:cubicBezTo>
                        <a:pt x="555" y="113"/>
                        <a:pt x="667" y="76"/>
                        <a:pt x="758" y="76"/>
                      </a:cubicBezTo>
                      <a:close/>
                      <a:moveTo>
                        <a:pt x="752" y="0"/>
                      </a:moveTo>
                      <a:cubicBezTo>
                        <a:pt x="628" y="0"/>
                        <a:pt x="485" y="46"/>
                        <a:pt x="304" y="155"/>
                      </a:cubicBezTo>
                      <a:cubicBezTo>
                        <a:pt x="0" y="323"/>
                        <a:pt x="21" y="438"/>
                        <a:pt x="199" y="543"/>
                      </a:cubicBezTo>
                      <a:cubicBezTo>
                        <a:pt x="285" y="591"/>
                        <a:pt x="371" y="619"/>
                        <a:pt x="467" y="619"/>
                      </a:cubicBezTo>
                      <a:cubicBezTo>
                        <a:pt x="584" y="619"/>
                        <a:pt x="716" y="578"/>
                        <a:pt x="883" y="480"/>
                      </a:cubicBezTo>
                      <a:cubicBezTo>
                        <a:pt x="1198" y="291"/>
                        <a:pt x="1187" y="186"/>
                        <a:pt x="1009" y="71"/>
                      </a:cubicBezTo>
                      <a:cubicBezTo>
                        <a:pt x="928" y="26"/>
                        <a:pt x="845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4" name="Google Shape;845;p53">
                  <a:extLst>
                    <a:ext uri="{FF2B5EF4-FFF2-40B4-BE49-F238E27FC236}">
                      <a16:creationId xmlns:a16="http://schemas.microsoft.com/office/drawing/2014/main" id="{9EE62003-9E6E-4DA8-8CA5-19BDB1402405}"/>
                    </a:ext>
                  </a:extLst>
                </p:cNvPr>
                <p:cNvSpPr/>
                <p:nvPr/>
              </p:nvSpPr>
              <p:spPr>
                <a:xfrm>
                  <a:off x="5384425" y="20118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7" y="1"/>
                      </a:moveTo>
                      <a:lnTo>
                        <a:pt x="1" y="75"/>
                      </a:lnTo>
                      <a:lnTo>
                        <a:pt x="95" y="138"/>
                      </a:lnTo>
                      <a:lnTo>
                        <a:pt x="232" y="54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5" name="Google Shape;846;p53">
                  <a:extLst>
                    <a:ext uri="{FF2B5EF4-FFF2-40B4-BE49-F238E27FC236}">
                      <a16:creationId xmlns:a16="http://schemas.microsoft.com/office/drawing/2014/main" id="{5BA5E4C9-3C86-4303-A674-0EF380A1F145}"/>
                    </a:ext>
                  </a:extLst>
                </p:cNvPr>
                <p:cNvSpPr/>
                <p:nvPr/>
              </p:nvSpPr>
              <p:spPr>
                <a:xfrm>
                  <a:off x="5368150" y="1993188"/>
                  <a:ext cx="312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664" extrusionOk="0">
                      <a:moveTo>
                        <a:pt x="788" y="0"/>
                      </a:moveTo>
                      <a:lnTo>
                        <a:pt x="368" y="221"/>
                      </a:lnTo>
                      <a:lnTo>
                        <a:pt x="410" y="263"/>
                      </a:lnTo>
                      <a:cubicBezTo>
                        <a:pt x="421" y="274"/>
                        <a:pt x="557" y="295"/>
                        <a:pt x="652" y="347"/>
                      </a:cubicBezTo>
                      <a:cubicBezTo>
                        <a:pt x="746" y="410"/>
                        <a:pt x="778" y="463"/>
                        <a:pt x="662" y="536"/>
                      </a:cubicBezTo>
                      <a:cubicBezTo>
                        <a:pt x="601" y="571"/>
                        <a:pt x="541" y="587"/>
                        <a:pt x="482" y="587"/>
                      </a:cubicBezTo>
                      <a:cubicBezTo>
                        <a:pt x="417" y="587"/>
                        <a:pt x="354" y="569"/>
                        <a:pt x="295" y="536"/>
                      </a:cubicBezTo>
                      <a:cubicBezTo>
                        <a:pt x="200" y="484"/>
                        <a:pt x="84" y="389"/>
                        <a:pt x="84" y="389"/>
                      </a:cubicBezTo>
                      <a:lnTo>
                        <a:pt x="0" y="421"/>
                      </a:lnTo>
                      <a:cubicBezTo>
                        <a:pt x="11" y="431"/>
                        <a:pt x="105" y="526"/>
                        <a:pt x="232" y="589"/>
                      </a:cubicBezTo>
                      <a:cubicBezTo>
                        <a:pt x="312" y="637"/>
                        <a:pt x="401" y="663"/>
                        <a:pt x="495" y="663"/>
                      </a:cubicBezTo>
                      <a:cubicBezTo>
                        <a:pt x="583" y="663"/>
                        <a:pt x="675" y="640"/>
                        <a:pt x="767" y="589"/>
                      </a:cubicBezTo>
                      <a:cubicBezTo>
                        <a:pt x="935" y="484"/>
                        <a:pt x="893" y="400"/>
                        <a:pt x="746" y="305"/>
                      </a:cubicBezTo>
                      <a:cubicBezTo>
                        <a:pt x="652" y="253"/>
                        <a:pt x="515" y="232"/>
                        <a:pt x="505" y="232"/>
                      </a:cubicBezTo>
                      <a:lnTo>
                        <a:pt x="788" y="94"/>
                      </a:lnTo>
                      <a:lnTo>
                        <a:pt x="1166" y="316"/>
                      </a:lnTo>
                      <a:lnTo>
                        <a:pt x="1250" y="263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6" name="Google Shape;847;p53">
                  <a:extLst>
                    <a:ext uri="{FF2B5EF4-FFF2-40B4-BE49-F238E27FC236}">
                      <a16:creationId xmlns:a16="http://schemas.microsoft.com/office/drawing/2014/main" id="{ECCD6638-5035-47DA-91F3-BFBE4A3BDCF6}"/>
                    </a:ext>
                  </a:extLst>
                </p:cNvPr>
                <p:cNvSpPr/>
                <p:nvPr/>
              </p:nvSpPr>
              <p:spPr>
                <a:xfrm>
                  <a:off x="5351075" y="1983463"/>
                  <a:ext cx="30225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736" extrusionOk="0">
                      <a:moveTo>
                        <a:pt x="767" y="0"/>
                      </a:moveTo>
                      <a:lnTo>
                        <a:pt x="704" y="53"/>
                      </a:lnTo>
                      <a:cubicBezTo>
                        <a:pt x="704" y="53"/>
                        <a:pt x="841" y="105"/>
                        <a:pt x="925" y="158"/>
                      </a:cubicBezTo>
                      <a:cubicBezTo>
                        <a:pt x="1041" y="221"/>
                        <a:pt x="1062" y="273"/>
                        <a:pt x="957" y="336"/>
                      </a:cubicBezTo>
                      <a:cubicBezTo>
                        <a:pt x="873" y="389"/>
                        <a:pt x="746" y="389"/>
                        <a:pt x="546" y="389"/>
                      </a:cubicBezTo>
                      <a:lnTo>
                        <a:pt x="74" y="399"/>
                      </a:lnTo>
                      <a:lnTo>
                        <a:pt x="0" y="441"/>
                      </a:lnTo>
                      <a:lnTo>
                        <a:pt x="504" y="736"/>
                      </a:lnTo>
                      <a:lnTo>
                        <a:pt x="578" y="684"/>
                      </a:lnTo>
                      <a:lnTo>
                        <a:pt x="189" y="462"/>
                      </a:lnTo>
                      <a:lnTo>
                        <a:pt x="609" y="452"/>
                      </a:lnTo>
                      <a:cubicBezTo>
                        <a:pt x="652" y="454"/>
                        <a:pt x="692" y="456"/>
                        <a:pt x="729" y="456"/>
                      </a:cubicBezTo>
                      <a:cubicBezTo>
                        <a:pt x="871" y="456"/>
                        <a:pt x="969" y="437"/>
                        <a:pt x="1062" y="378"/>
                      </a:cubicBezTo>
                      <a:cubicBezTo>
                        <a:pt x="1209" y="294"/>
                        <a:pt x="1188" y="210"/>
                        <a:pt x="1030" y="116"/>
                      </a:cubicBezTo>
                      <a:cubicBezTo>
                        <a:pt x="915" y="53"/>
                        <a:pt x="778" y="11"/>
                        <a:pt x="76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7" name="Google Shape;848;p53">
                  <a:extLst>
                    <a:ext uri="{FF2B5EF4-FFF2-40B4-BE49-F238E27FC236}">
                      <a16:creationId xmlns:a16="http://schemas.microsoft.com/office/drawing/2014/main" id="{26EA6256-AC61-4B38-B9F3-30F756E90FB0}"/>
                    </a:ext>
                  </a:extLst>
                </p:cNvPr>
                <p:cNvSpPr/>
                <p:nvPr/>
              </p:nvSpPr>
              <p:spPr>
                <a:xfrm>
                  <a:off x="5304050" y="2013313"/>
                  <a:ext cx="305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610" extrusionOk="0">
                      <a:moveTo>
                        <a:pt x="379" y="204"/>
                      </a:moveTo>
                      <a:cubicBezTo>
                        <a:pt x="389" y="204"/>
                        <a:pt x="526" y="235"/>
                        <a:pt x="610" y="288"/>
                      </a:cubicBezTo>
                      <a:cubicBezTo>
                        <a:pt x="725" y="351"/>
                        <a:pt x="736" y="424"/>
                        <a:pt x="631" y="487"/>
                      </a:cubicBezTo>
                      <a:cubicBezTo>
                        <a:pt x="573" y="519"/>
                        <a:pt x="513" y="535"/>
                        <a:pt x="451" y="535"/>
                      </a:cubicBezTo>
                      <a:cubicBezTo>
                        <a:pt x="389" y="535"/>
                        <a:pt x="326" y="519"/>
                        <a:pt x="263" y="487"/>
                      </a:cubicBezTo>
                      <a:cubicBezTo>
                        <a:pt x="137" y="403"/>
                        <a:pt x="211" y="298"/>
                        <a:pt x="379" y="204"/>
                      </a:cubicBezTo>
                      <a:close/>
                      <a:moveTo>
                        <a:pt x="730" y="1"/>
                      </a:moveTo>
                      <a:cubicBezTo>
                        <a:pt x="606" y="1"/>
                        <a:pt x="468" y="40"/>
                        <a:pt x="316" y="130"/>
                      </a:cubicBezTo>
                      <a:cubicBezTo>
                        <a:pt x="64" y="277"/>
                        <a:pt x="1" y="414"/>
                        <a:pt x="190" y="529"/>
                      </a:cubicBezTo>
                      <a:cubicBezTo>
                        <a:pt x="281" y="583"/>
                        <a:pt x="376" y="610"/>
                        <a:pt x="469" y="610"/>
                      </a:cubicBezTo>
                      <a:cubicBezTo>
                        <a:pt x="557" y="610"/>
                        <a:pt x="644" y="586"/>
                        <a:pt x="725" y="540"/>
                      </a:cubicBezTo>
                      <a:cubicBezTo>
                        <a:pt x="883" y="445"/>
                        <a:pt x="872" y="340"/>
                        <a:pt x="704" y="246"/>
                      </a:cubicBezTo>
                      <a:cubicBezTo>
                        <a:pt x="620" y="193"/>
                        <a:pt x="463" y="162"/>
                        <a:pt x="452" y="162"/>
                      </a:cubicBezTo>
                      <a:cubicBezTo>
                        <a:pt x="555" y="102"/>
                        <a:pt x="654" y="72"/>
                        <a:pt x="748" y="72"/>
                      </a:cubicBezTo>
                      <a:cubicBezTo>
                        <a:pt x="817" y="72"/>
                        <a:pt x="884" y="88"/>
                        <a:pt x="946" y="120"/>
                      </a:cubicBezTo>
                      <a:cubicBezTo>
                        <a:pt x="1041" y="183"/>
                        <a:pt x="1125" y="246"/>
                        <a:pt x="1136" y="256"/>
                      </a:cubicBezTo>
                      <a:lnTo>
                        <a:pt x="1220" y="214"/>
                      </a:lnTo>
                      <a:cubicBezTo>
                        <a:pt x="1209" y="214"/>
                        <a:pt x="1125" y="141"/>
                        <a:pt x="1020" y="78"/>
                      </a:cubicBezTo>
                      <a:cubicBezTo>
                        <a:pt x="932" y="29"/>
                        <a:pt x="836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8" name="Google Shape;849;p53">
                  <a:extLst>
                    <a:ext uri="{FF2B5EF4-FFF2-40B4-BE49-F238E27FC236}">
                      <a16:creationId xmlns:a16="http://schemas.microsoft.com/office/drawing/2014/main" id="{03EDBB98-41BC-4693-A188-6E5B20C667D2}"/>
                    </a:ext>
                  </a:extLst>
                </p:cNvPr>
                <p:cNvSpPr/>
                <p:nvPr/>
              </p:nvSpPr>
              <p:spPr>
                <a:xfrm>
                  <a:off x="5326900" y="2026238"/>
                  <a:ext cx="29725" cy="1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616" extrusionOk="0">
                      <a:moveTo>
                        <a:pt x="756" y="73"/>
                      </a:moveTo>
                      <a:cubicBezTo>
                        <a:pt x="815" y="73"/>
                        <a:pt x="866" y="89"/>
                        <a:pt x="915" y="117"/>
                      </a:cubicBezTo>
                      <a:cubicBezTo>
                        <a:pt x="1051" y="201"/>
                        <a:pt x="1041" y="275"/>
                        <a:pt x="778" y="422"/>
                      </a:cubicBezTo>
                      <a:cubicBezTo>
                        <a:pt x="637" y="509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48" y="422"/>
                        <a:pt x="148" y="349"/>
                        <a:pt x="390" y="201"/>
                      </a:cubicBezTo>
                      <a:cubicBezTo>
                        <a:pt x="550" y="112"/>
                        <a:pt x="663" y="73"/>
                        <a:pt x="756" y="73"/>
                      </a:cubicBezTo>
                      <a:close/>
                      <a:moveTo>
                        <a:pt x="739" y="1"/>
                      </a:moveTo>
                      <a:cubicBezTo>
                        <a:pt x="618" y="1"/>
                        <a:pt x="476" y="44"/>
                        <a:pt x="295" y="149"/>
                      </a:cubicBezTo>
                      <a:cubicBezTo>
                        <a:pt x="0" y="327"/>
                        <a:pt x="11" y="443"/>
                        <a:pt x="190" y="549"/>
                      </a:cubicBezTo>
                      <a:cubicBezTo>
                        <a:pt x="269" y="590"/>
                        <a:pt x="351" y="615"/>
                        <a:pt x="446" y="615"/>
                      </a:cubicBezTo>
                      <a:cubicBezTo>
                        <a:pt x="565" y="615"/>
                        <a:pt x="702" y="575"/>
                        <a:pt x="873" y="475"/>
                      </a:cubicBezTo>
                      <a:cubicBezTo>
                        <a:pt x="1188" y="296"/>
                        <a:pt x="1177" y="180"/>
                        <a:pt x="999" y="75"/>
                      </a:cubicBezTo>
                      <a:cubicBezTo>
                        <a:pt x="919" y="29"/>
                        <a:pt x="836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9" name="Google Shape;850;p53">
                  <a:extLst>
                    <a:ext uri="{FF2B5EF4-FFF2-40B4-BE49-F238E27FC236}">
                      <a16:creationId xmlns:a16="http://schemas.microsoft.com/office/drawing/2014/main" id="{B0B718F4-49E5-4EC1-AC87-CD575DD888B0}"/>
                    </a:ext>
                  </a:extLst>
                </p:cNvPr>
                <p:cNvSpPr/>
                <p:nvPr/>
              </p:nvSpPr>
              <p:spPr>
                <a:xfrm>
                  <a:off x="5319300" y="20302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84"/>
                      </a:lnTo>
                      <a:lnTo>
                        <a:pt x="94" y="137"/>
                      </a:lnTo>
                      <a:lnTo>
                        <a:pt x="231" y="6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0" name="Google Shape;851;p53">
                  <a:extLst>
                    <a:ext uri="{FF2B5EF4-FFF2-40B4-BE49-F238E27FC236}">
                      <a16:creationId xmlns:a16="http://schemas.microsoft.com/office/drawing/2014/main" id="{991B7610-14F7-40CA-A89B-44FC239631A1}"/>
                    </a:ext>
                  </a:extLst>
                </p:cNvPr>
                <p:cNvSpPr/>
                <p:nvPr/>
              </p:nvSpPr>
              <p:spPr>
                <a:xfrm>
                  <a:off x="5343450" y="20359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59" y="70"/>
                      </a:moveTo>
                      <a:cubicBezTo>
                        <a:pt x="821" y="70"/>
                        <a:pt x="874" y="87"/>
                        <a:pt x="925" y="118"/>
                      </a:cubicBezTo>
                      <a:cubicBezTo>
                        <a:pt x="1051" y="191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4" y="544"/>
                      </a:cubicBezTo>
                      <a:cubicBezTo>
                        <a:pt x="383" y="544"/>
                        <a:pt x="332" y="526"/>
                        <a:pt x="284" y="496"/>
                      </a:cubicBezTo>
                      <a:cubicBezTo>
                        <a:pt x="158" y="422"/>
                        <a:pt x="148" y="349"/>
                        <a:pt x="400" y="202"/>
                      </a:cubicBezTo>
                      <a:cubicBezTo>
                        <a:pt x="556" y="108"/>
                        <a:pt x="667" y="70"/>
                        <a:pt x="759" y="70"/>
                      </a:cubicBezTo>
                      <a:close/>
                      <a:moveTo>
                        <a:pt x="738" y="0"/>
                      </a:moveTo>
                      <a:cubicBezTo>
                        <a:pt x="617" y="0"/>
                        <a:pt x="475" y="44"/>
                        <a:pt x="295" y="149"/>
                      </a:cubicBezTo>
                      <a:cubicBezTo>
                        <a:pt x="1" y="317"/>
                        <a:pt x="22" y="433"/>
                        <a:pt x="200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5"/>
                      </a:cubicBezTo>
                      <a:cubicBezTo>
                        <a:pt x="1199" y="286"/>
                        <a:pt x="1188" y="181"/>
                        <a:pt x="999" y="76"/>
                      </a:cubicBezTo>
                      <a:cubicBezTo>
                        <a:pt x="919" y="29"/>
                        <a:pt x="835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30" name="Google Shape;852;p53">
                <a:extLst>
                  <a:ext uri="{FF2B5EF4-FFF2-40B4-BE49-F238E27FC236}">
                    <a16:creationId xmlns:a16="http://schemas.microsoft.com/office/drawing/2014/main" id="{447AD8AF-5B5D-4785-96B5-ADAF745F39CD}"/>
                  </a:ext>
                </a:extLst>
              </p:cNvPr>
              <p:cNvGrpSpPr/>
              <p:nvPr/>
            </p:nvGrpSpPr>
            <p:grpSpPr>
              <a:xfrm>
                <a:off x="3028945" y="2740526"/>
                <a:ext cx="1960580" cy="1159377"/>
                <a:chOff x="4923200" y="1561363"/>
                <a:chExt cx="975025" cy="576575"/>
              </a:xfrm>
            </p:grpSpPr>
            <p:sp>
              <p:nvSpPr>
                <p:cNvPr id="131" name="Google Shape;853;p53">
                  <a:extLst>
                    <a:ext uri="{FF2B5EF4-FFF2-40B4-BE49-F238E27FC236}">
                      <a16:creationId xmlns:a16="http://schemas.microsoft.com/office/drawing/2014/main" id="{D799BDA9-539B-4869-B5EC-D19FDE7B7E0E}"/>
                    </a:ext>
                  </a:extLst>
                </p:cNvPr>
                <p:cNvSpPr/>
                <p:nvPr/>
              </p:nvSpPr>
              <p:spPr>
                <a:xfrm>
                  <a:off x="4923200" y="1561363"/>
                  <a:ext cx="975025" cy="5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1" h="23063" extrusionOk="0">
                      <a:moveTo>
                        <a:pt x="24607" y="0"/>
                      </a:moveTo>
                      <a:lnTo>
                        <a:pt x="21" y="14289"/>
                      </a:lnTo>
                      <a:cubicBezTo>
                        <a:pt x="409" y="14510"/>
                        <a:pt x="0" y="14752"/>
                        <a:pt x="388" y="14972"/>
                      </a:cubicBezTo>
                      <a:cubicBezTo>
                        <a:pt x="550" y="15068"/>
                        <a:pt x="714" y="15082"/>
                        <a:pt x="880" y="15082"/>
                      </a:cubicBezTo>
                      <a:cubicBezTo>
                        <a:pt x="953" y="15082"/>
                        <a:pt x="1026" y="15080"/>
                        <a:pt x="1099" y="15080"/>
                      </a:cubicBezTo>
                      <a:cubicBezTo>
                        <a:pt x="1259" y="15080"/>
                        <a:pt x="1419" y="15093"/>
                        <a:pt x="1576" y="15182"/>
                      </a:cubicBezTo>
                      <a:cubicBezTo>
                        <a:pt x="1964" y="15403"/>
                        <a:pt x="1544" y="15644"/>
                        <a:pt x="1933" y="15876"/>
                      </a:cubicBezTo>
                      <a:cubicBezTo>
                        <a:pt x="2086" y="15963"/>
                        <a:pt x="2244" y="15978"/>
                        <a:pt x="2403" y="15978"/>
                      </a:cubicBezTo>
                      <a:cubicBezTo>
                        <a:pt x="2489" y="15978"/>
                        <a:pt x="2575" y="15973"/>
                        <a:pt x="2661" y="15973"/>
                      </a:cubicBezTo>
                      <a:cubicBezTo>
                        <a:pt x="2820" y="15973"/>
                        <a:pt x="2978" y="15989"/>
                        <a:pt x="3131" y="16076"/>
                      </a:cubicBezTo>
                      <a:cubicBezTo>
                        <a:pt x="3519" y="16307"/>
                        <a:pt x="3099" y="16548"/>
                        <a:pt x="3488" y="16769"/>
                      </a:cubicBezTo>
                      <a:cubicBezTo>
                        <a:pt x="3645" y="16858"/>
                        <a:pt x="3806" y="16872"/>
                        <a:pt x="3969" y="16872"/>
                      </a:cubicBezTo>
                      <a:cubicBezTo>
                        <a:pt x="4043" y="16872"/>
                        <a:pt x="4117" y="16869"/>
                        <a:pt x="4191" y="16869"/>
                      </a:cubicBezTo>
                      <a:cubicBezTo>
                        <a:pt x="4358" y="16869"/>
                        <a:pt x="4525" y="16883"/>
                        <a:pt x="4686" y="16979"/>
                      </a:cubicBezTo>
                      <a:cubicBezTo>
                        <a:pt x="5074" y="17199"/>
                        <a:pt x="4654" y="17441"/>
                        <a:pt x="5043" y="17662"/>
                      </a:cubicBezTo>
                      <a:cubicBezTo>
                        <a:pt x="5204" y="17757"/>
                        <a:pt x="5371" y="17772"/>
                        <a:pt x="5538" y="17772"/>
                      </a:cubicBezTo>
                      <a:cubicBezTo>
                        <a:pt x="5612" y="17772"/>
                        <a:pt x="5686" y="17769"/>
                        <a:pt x="5760" y="17769"/>
                      </a:cubicBezTo>
                      <a:cubicBezTo>
                        <a:pt x="5923" y="17769"/>
                        <a:pt x="6084" y="17783"/>
                        <a:pt x="6241" y="17872"/>
                      </a:cubicBezTo>
                      <a:cubicBezTo>
                        <a:pt x="6629" y="18093"/>
                        <a:pt x="6209" y="18334"/>
                        <a:pt x="6598" y="18565"/>
                      </a:cubicBezTo>
                      <a:cubicBezTo>
                        <a:pt x="6754" y="18654"/>
                        <a:pt x="6916" y="18668"/>
                        <a:pt x="7078" y="18668"/>
                      </a:cubicBezTo>
                      <a:cubicBezTo>
                        <a:pt x="7153" y="18668"/>
                        <a:pt x="7228" y="18665"/>
                        <a:pt x="7303" y="18665"/>
                      </a:cubicBezTo>
                      <a:cubicBezTo>
                        <a:pt x="7469" y="18665"/>
                        <a:pt x="7635" y="18680"/>
                        <a:pt x="7796" y="18775"/>
                      </a:cubicBezTo>
                      <a:cubicBezTo>
                        <a:pt x="8184" y="18996"/>
                        <a:pt x="7764" y="19238"/>
                        <a:pt x="8153" y="19459"/>
                      </a:cubicBezTo>
                      <a:cubicBezTo>
                        <a:pt x="8314" y="19554"/>
                        <a:pt x="8479" y="19569"/>
                        <a:pt x="8646" y="19569"/>
                      </a:cubicBezTo>
                      <a:cubicBezTo>
                        <a:pt x="8721" y="19569"/>
                        <a:pt x="8796" y="19566"/>
                        <a:pt x="8871" y="19566"/>
                      </a:cubicBezTo>
                      <a:cubicBezTo>
                        <a:pt x="9033" y="19566"/>
                        <a:pt x="9195" y="19580"/>
                        <a:pt x="9351" y="19669"/>
                      </a:cubicBezTo>
                      <a:cubicBezTo>
                        <a:pt x="9739" y="19889"/>
                        <a:pt x="9319" y="20131"/>
                        <a:pt x="9708" y="20362"/>
                      </a:cubicBezTo>
                      <a:cubicBezTo>
                        <a:pt x="9861" y="20449"/>
                        <a:pt x="10019" y="20464"/>
                        <a:pt x="10177" y="20464"/>
                      </a:cubicBezTo>
                      <a:cubicBezTo>
                        <a:pt x="10264" y="20464"/>
                        <a:pt x="10350" y="20460"/>
                        <a:pt x="10436" y="20460"/>
                      </a:cubicBezTo>
                      <a:cubicBezTo>
                        <a:pt x="10595" y="20460"/>
                        <a:pt x="10753" y="20475"/>
                        <a:pt x="10906" y="20562"/>
                      </a:cubicBezTo>
                      <a:cubicBezTo>
                        <a:pt x="11294" y="20793"/>
                        <a:pt x="10874" y="21035"/>
                        <a:pt x="11263" y="21255"/>
                      </a:cubicBezTo>
                      <a:cubicBezTo>
                        <a:pt x="11424" y="21351"/>
                        <a:pt x="11591" y="21365"/>
                        <a:pt x="11758" y="21365"/>
                      </a:cubicBezTo>
                      <a:cubicBezTo>
                        <a:pt x="11832" y="21365"/>
                        <a:pt x="11906" y="21363"/>
                        <a:pt x="11980" y="21363"/>
                      </a:cubicBezTo>
                      <a:cubicBezTo>
                        <a:pt x="12143" y="21363"/>
                        <a:pt x="12304" y="21376"/>
                        <a:pt x="12461" y="21465"/>
                      </a:cubicBezTo>
                      <a:cubicBezTo>
                        <a:pt x="12849" y="21696"/>
                        <a:pt x="12440" y="21927"/>
                        <a:pt x="12828" y="22159"/>
                      </a:cubicBezTo>
                      <a:cubicBezTo>
                        <a:pt x="12985" y="22247"/>
                        <a:pt x="13145" y="22261"/>
                        <a:pt x="13305" y="22261"/>
                      </a:cubicBezTo>
                      <a:cubicBezTo>
                        <a:pt x="13379" y="22261"/>
                        <a:pt x="13453" y="22259"/>
                        <a:pt x="13526" y="22259"/>
                      </a:cubicBezTo>
                      <a:cubicBezTo>
                        <a:pt x="13691" y="22259"/>
                        <a:pt x="13855" y="22273"/>
                        <a:pt x="14016" y="22369"/>
                      </a:cubicBezTo>
                      <a:cubicBezTo>
                        <a:pt x="14415" y="22590"/>
                        <a:pt x="13995" y="22831"/>
                        <a:pt x="14383" y="23062"/>
                      </a:cubicBezTo>
                      <a:lnTo>
                        <a:pt x="38969" y="8763"/>
                      </a:lnTo>
                      <a:cubicBezTo>
                        <a:pt x="38581" y="8542"/>
                        <a:pt x="39001" y="8301"/>
                        <a:pt x="38612" y="8080"/>
                      </a:cubicBezTo>
                      <a:cubicBezTo>
                        <a:pt x="38451" y="7984"/>
                        <a:pt x="38286" y="7969"/>
                        <a:pt x="38119" y="7969"/>
                      </a:cubicBezTo>
                      <a:cubicBezTo>
                        <a:pt x="38044" y="7969"/>
                        <a:pt x="37969" y="7972"/>
                        <a:pt x="37894" y="7972"/>
                      </a:cubicBezTo>
                      <a:cubicBezTo>
                        <a:pt x="37732" y="7972"/>
                        <a:pt x="37571" y="7958"/>
                        <a:pt x="37414" y="7869"/>
                      </a:cubicBezTo>
                      <a:cubicBezTo>
                        <a:pt x="37026" y="7638"/>
                        <a:pt x="37435" y="7407"/>
                        <a:pt x="37047" y="7176"/>
                      </a:cubicBezTo>
                      <a:cubicBezTo>
                        <a:pt x="36890" y="7087"/>
                        <a:pt x="36730" y="7073"/>
                        <a:pt x="36569" y="7073"/>
                      </a:cubicBezTo>
                      <a:cubicBezTo>
                        <a:pt x="36496" y="7073"/>
                        <a:pt x="36423" y="7076"/>
                        <a:pt x="36350" y="7076"/>
                      </a:cubicBezTo>
                      <a:cubicBezTo>
                        <a:pt x="36185" y="7076"/>
                        <a:pt x="36020" y="7062"/>
                        <a:pt x="35859" y="6966"/>
                      </a:cubicBezTo>
                      <a:cubicBezTo>
                        <a:pt x="35471" y="6746"/>
                        <a:pt x="35880" y="6504"/>
                        <a:pt x="35492" y="6272"/>
                      </a:cubicBezTo>
                      <a:cubicBezTo>
                        <a:pt x="35339" y="6186"/>
                        <a:pt x="35182" y="6171"/>
                        <a:pt x="35026" y="6171"/>
                      </a:cubicBezTo>
                      <a:cubicBezTo>
                        <a:pt x="34941" y="6171"/>
                        <a:pt x="34855" y="6175"/>
                        <a:pt x="34770" y="6175"/>
                      </a:cubicBezTo>
                      <a:cubicBezTo>
                        <a:pt x="34613" y="6175"/>
                        <a:pt x="34457" y="6160"/>
                        <a:pt x="34304" y="6073"/>
                      </a:cubicBezTo>
                      <a:cubicBezTo>
                        <a:pt x="33916" y="5842"/>
                        <a:pt x="34325" y="5600"/>
                        <a:pt x="33937" y="5380"/>
                      </a:cubicBezTo>
                      <a:cubicBezTo>
                        <a:pt x="33780" y="5291"/>
                        <a:pt x="33620" y="5277"/>
                        <a:pt x="33460" y="5277"/>
                      </a:cubicBezTo>
                      <a:cubicBezTo>
                        <a:pt x="33386" y="5277"/>
                        <a:pt x="33312" y="5280"/>
                        <a:pt x="33239" y="5280"/>
                      </a:cubicBezTo>
                      <a:cubicBezTo>
                        <a:pt x="33074" y="5280"/>
                        <a:pt x="32910" y="5265"/>
                        <a:pt x="32749" y="5170"/>
                      </a:cubicBezTo>
                      <a:cubicBezTo>
                        <a:pt x="32361" y="4949"/>
                        <a:pt x="32770" y="4707"/>
                        <a:pt x="32382" y="4486"/>
                      </a:cubicBezTo>
                      <a:cubicBezTo>
                        <a:pt x="32221" y="4391"/>
                        <a:pt x="32057" y="4376"/>
                        <a:pt x="31892" y="4376"/>
                      </a:cubicBezTo>
                      <a:cubicBezTo>
                        <a:pt x="31818" y="4376"/>
                        <a:pt x="31744" y="4379"/>
                        <a:pt x="31671" y="4379"/>
                      </a:cubicBezTo>
                      <a:cubicBezTo>
                        <a:pt x="31510" y="4379"/>
                        <a:pt x="31351" y="4365"/>
                        <a:pt x="31194" y="4276"/>
                      </a:cubicBezTo>
                      <a:cubicBezTo>
                        <a:pt x="30806" y="4045"/>
                        <a:pt x="31215" y="3804"/>
                        <a:pt x="30827" y="3583"/>
                      </a:cubicBezTo>
                      <a:cubicBezTo>
                        <a:pt x="30670" y="3494"/>
                        <a:pt x="30510" y="3480"/>
                        <a:pt x="30349" y="3480"/>
                      </a:cubicBezTo>
                      <a:cubicBezTo>
                        <a:pt x="30276" y="3480"/>
                        <a:pt x="30203" y="3483"/>
                        <a:pt x="30130" y="3483"/>
                      </a:cubicBezTo>
                      <a:cubicBezTo>
                        <a:pt x="29965" y="3483"/>
                        <a:pt x="29800" y="3468"/>
                        <a:pt x="29639" y="3373"/>
                      </a:cubicBezTo>
                      <a:cubicBezTo>
                        <a:pt x="29251" y="3152"/>
                        <a:pt x="29660" y="2910"/>
                        <a:pt x="29272" y="2690"/>
                      </a:cubicBezTo>
                      <a:cubicBezTo>
                        <a:pt x="29110" y="2594"/>
                        <a:pt x="28946" y="2580"/>
                        <a:pt x="28780" y="2580"/>
                      </a:cubicBezTo>
                      <a:cubicBezTo>
                        <a:pt x="28707" y="2580"/>
                        <a:pt x="28634" y="2582"/>
                        <a:pt x="28561" y="2582"/>
                      </a:cubicBezTo>
                      <a:cubicBezTo>
                        <a:pt x="28401" y="2582"/>
                        <a:pt x="28241" y="2569"/>
                        <a:pt x="28084" y="2480"/>
                      </a:cubicBezTo>
                      <a:cubicBezTo>
                        <a:pt x="27696" y="2249"/>
                        <a:pt x="28105" y="2018"/>
                        <a:pt x="27717" y="1786"/>
                      </a:cubicBezTo>
                      <a:cubicBezTo>
                        <a:pt x="27560" y="1698"/>
                        <a:pt x="27401" y="1684"/>
                        <a:pt x="27240" y="1684"/>
                      </a:cubicBezTo>
                      <a:cubicBezTo>
                        <a:pt x="27166" y="1684"/>
                        <a:pt x="27092" y="1686"/>
                        <a:pt x="27019" y="1686"/>
                      </a:cubicBezTo>
                      <a:cubicBezTo>
                        <a:pt x="26854" y="1686"/>
                        <a:pt x="26690" y="1672"/>
                        <a:pt x="26529" y="1576"/>
                      </a:cubicBezTo>
                      <a:cubicBezTo>
                        <a:pt x="26141" y="1355"/>
                        <a:pt x="26550" y="1114"/>
                        <a:pt x="26162" y="893"/>
                      </a:cubicBezTo>
                      <a:cubicBezTo>
                        <a:pt x="25997" y="800"/>
                        <a:pt x="25829" y="787"/>
                        <a:pt x="25660" y="787"/>
                      </a:cubicBezTo>
                      <a:cubicBezTo>
                        <a:pt x="25599" y="787"/>
                        <a:pt x="25538" y="789"/>
                        <a:pt x="25477" y="789"/>
                      </a:cubicBezTo>
                      <a:cubicBezTo>
                        <a:pt x="25308" y="789"/>
                        <a:pt x="25139" y="777"/>
                        <a:pt x="24974" y="683"/>
                      </a:cubicBezTo>
                      <a:cubicBezTo>
                        <a:pt x="24586" y="463"/>
                        <a:pt x="24995" y="220"/>
                        <a:pt x="24607" y="0"/>
                      </a:cubicBezTo>
                      <a:close/>
                    </a:path>
                  </a:pathLst>
                </a:custGeom>
                <a:solidFill>
                  <a:srgbClr val="FDE264"/>
                </a:solidFill>
                <a:ln w="7350" cap="flat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2" name="Google Shape;854;p53">
                  <a:extLst>
                    <a:ext uri="{FF2B5EF4-FFF2-40B4-BE49-F238E27FC236}">
                      <a16:creationId xmlns:a16="http://schemas.microsoft.com/office/drawing/2014/main" id="{665E91BA-0CDB-4AE8-BF80-41248175AAD5}"/>
                    </a:ext>
                  </a:extLst>
                </p:cNvPr>
                <p:cNvSpPr/>
                <p:nvPr/>
              </p:nvSpPr>
              <p:spPr>
                <a:xfrm>
                  <a:off x="5530725" y="1643313"/>
                  <a:ext cx="214650" cy="1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81" fill="none" extrusionOk="0">
                      <a:moveTo>
                        <a:pt x="1" y="0"/>
                      </a:moveTo>
                      <a:lnTo>
                        <a:pt x="8585" y="4981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3" name="Google Shape;855;p53">
                  <a:extLst>
                    <a:ext uri="{FF2B5EF4-FFF2-40B4-BE49-F238E27FC236}">
                      <a16:creationId xmlns:a16="http://schemas.microsoft.com/office/drawing/2014/main" id="{4538947F-5B31-4619-886A-EEB1B8D43828}"/>
                    </a:ext>
                  </a:extLst>
                </p:cNvPr>
                <p:cNvSpPr/>
                <p:nvPr/>
              </p:nvSpPr>
              <p:spPr>
                <a:xfrm>
                  <a:off x="5501300" y="1661938"/>
                  <a:ext cx="2146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93" fill="none" extrusionOk="0">
                      <a:moveTo>
                        <a:pt x="1" y="1"/>
                      </a:moveTo>
                      <a:lnTo>
                        <a:pt x="8585" y="4992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" name="Google Shape;856;p53">
                  <a:extLst>
                    <a:ext uri="{FF2B5EF4-FFF2-40B4-BE49-F238E27FC236}">
                      <a16:creationId xmlns:a16="http://schemas.microsoft.com/office/drawing/2014/main" id="{B9F1AFE4-BE94-4A3C-9AB5-9BAB6A665F96}"/>
                    </a:ext>
                  </a:extLst>
                </p:cNvPr>
                <p:cNvSpPr/>
                <p:nvPr/>
              </p:nvSpPr>
              <p:spPr>
                <a:xfrm>
                  <a:off x="5364725" y="1715813"/>
                  <a:ext cx="146075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4" fill="none" extrusionOk="0">
                      <a:moveTo>
                        <a:pt x="0" y="0"/>
                      </a:moveTo>
                      <a:lnTo>
                        <a:pt x="5842" y="3393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5" name="Google Shape;857;p53">
                  <a:extLst>
                    <a:ext uri="{FF2B5EF4-FFF2-40B4-BE49-F238E27FC236}">
                      <a16:creationId xmlns:a16="http://schemas.microsoft.com/office/drawing/2014/main" id="{EF422A59-26BB-47DB-A05F-0DE56C5FAC84}"/>
                    </a:ext>
                  </a:extLst>
                </p:cNvPr>
                <p:cNvSpPr/>
                <p:nvPr/>
              </p:nvSpPr>
              <p:spPr>
                <a:xfrm>
                  <a:off x="5323500" y="1741263"/>
                  <a:ext cx="146075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6" fill="none" extrusionOk="0">
                      <a:moveTo>
                        <a:pt x="0" y="1"/>
                      </a:moveTo>
                      <a:lnTo>
                        <a:pt x="5842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6" name="Google Shape;858;p53">
                  <a:extLst>
                    <a:ext uri="{FF2B5EF4-FFF2-40B4-BE49-F238E27FC236}">
                      <a16:creationId xmlns:a16="http://schemas.microsoft.com/office/drawing/2014/main" id="{CC7ABD97-BB36-4A8C-BADE-99BAD0C1AB37}"/>
                    </a:ext>
                  </a:extLst>
                </p:cNvPr>
                <p:cNvSpPr/>
                <p:nvPr/>
              </p:nvSpPr>
              <p:spPr>
                <a:xfrm>
                  <a:off x="5272275" y="1772013"/>
                  <a:ext cx="1458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3394" fill="none" extrusionOk="0">
                      <a:moveTo>
                        <a:pt x="0" y="1"/>
                      </a:moveTo>
                      <a:lnTo>
                        <a:pt x="5832" y="3394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7" name="Google Shape;859;p53">
                  <a:extLst>
                    <a:ext uri="{FF2B5EF4-FFF2-40B4-BE49-F238E27FC236}">
                      <a16:creationId xmlns:a16="http://schemas.microsoft.com/office/drawing/2014/main" id="{BB32F509-FEB3-4468-B5DA-860DA156B30B}"/>
                    </a:ext>
                  </a:extLst>
                </p:cNvPr>
                <p:cNvSpPr/>
                <p:nvPr/>
              </p:nvSpPr>
              <p:spPr>
                <a:xfrm>
                  <a:off x="5225775" y="1799063"/>
                  <a:ext cx="1460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5" fill="none" extrusionOk="0">
                      <a:moveTo>
                        <a:pt x="1" y="0"/>
                      </a:moveTo>
                      <a:lnTo>
                        <a:pt x="5843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8" name="Google Shape;860;p53">
                  <a:extLst>
                    <a:ext uri="{FF2B5EF4-FFF2-40B4-BE49-F238E27FC236}">
                      <a16:creationId xmlns:a16="http://schemas.microsoft.com/office/drawing/2014/main" id="{2AEF8FDE-7601-4538-8753-1DD04CCFC9CD}"/>
                    </a:ext>
                  </a:extLst>
                </p:cNvPr>
                <p:cNvSpPr/>
                <p:nvPr/>
              </p:nvSpPr>
              <p:spPr>
                <a:xfrm>
                  <a:off x="5504450" y="1699763"/>
                  <a:ext cx="149750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3480" fill="none" extrusionOk="0">
                      <a:moveTo>
                        <a:pt x="1" y="1"/>
                      </a:moveTo>
                      <a:lnTo>
                        <a:pt x="5990" y="3479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9" name="Google Shape;861;p53">
                  <a:extLst>
                    <a:ext uri="{FF2B5EF4-FFF2-40B4-BE49-F238E27FC236}">
                      <a16:creationId xmlns:a16="http://schemas.microsoft.com/office/drawing/2014/main" id="{9FB1C6BB-9033-45DD-8B6E-AABE5061FDE3}"/>
                    </a:ext>
                  </a:extLst>
                </p:cNvPr>
                <p:cNvSpPr/>
                <p:nvPr/>
              </p:nvSpPr>
              <p:spPr>
                <a:xfrm>
                  <a:off x="5551225" y="1821913"/>
                  <a:ext cx="24700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502" extrusionOk="0">
                      <a:moveTo>
                        <a:pt x="579" y="0"/>
                      </a:moveTo>
                      <a:cubicBezTo>
                        <a:pt x="523" y="0"/>
                        <a:pt x="466" y="13"/>
                        <a:pt x="410" y="43"/>
                      </a:cubicBezTo>
                      <a:cubicBezTo>
                        <a:pt x="294" y="116"/>
                        <a:pt x="336" y="158"/>
                        <a:pt x="441" y="253"/>
                      </a:cubicBezTo>
                      <a:cubicBezTo>
                        <a:pt x="557" y="337"/>
                        <a:pt x="568" y="368"/>
                        <a:pt x="515" y="400"/>
                      </a:cubicBezTo>
                      <a:cubicBezTo>
                        <a:pt x="482" y="421"/>
                        <a:pt x="449" y="430"/>
                        <a:pt x="417" y="430"/>
                      </a:cubicBezTo>
                      <a:cubicBezTo>
                        <a:pt x="368" y="430"/>
                        <a:pt x="319" y="410"/>
                        <a:pt x="263" y="379"/>
                      </a:cubicBezTo>
                      <a:cubicBezTo>
                        <a:pt x="200" y="337"/>
                        <a:pt x="84" y="253"/>
                        <a:pt x="84" y="253"/>
                      </a:cubicBezTo>
                      <a:lnTo>
                        <a:pt x="0" y="295"/>
                      </a:lnTo>
                      <a:cubicBezTo>
                        <a:pt x="11" y="295"/>
                        <a:pt x="116" y="379"/>
                        <a:pt x="189" y="421"/>
                      </a:cubicBezTo>
                      <a:cubicBezTo>
                        <a:pt x="270" y="471"/>
                        <a:pt x="351" y="502"/>
                        <a:pt x="431" y="502"/>
                      </a:cubicBezTo>
                      <a:cubicBezTo>
                        <a:pt x="487" y="502"/>
                        <a:pt x="543" y="487"/>
                        <a:pt x="599" y="452"/>
                      </a:cubicBezTo>
                      <a:cubicBezTo>
                        <a:pt x="715" y="389"/>
                        <a:pt x="694" y="337"/>
                        <a:pt x="568" y="232"/>
                      </a:cubicBezTo>
                      <a:cubicBezTo>
                        <a:pt x="462" y="148"/>
                        <a:pt x="441" y="127"/>
                        <a:pt x="504" y="95"/>
                      </a:cubicBezTo>
                      <a:cubicBezTo>
                        <a:pt x="533" y="79"/>
                        <a:pt x="561" y="72"/>
                        <a:pt x="589" y="72"/>
                      </a:cubicBezTo>
                      <a:cubicBezTo>
                        <a:pt x="634" y="72"/>
                        <a:pt x="680" y="90"/>
                        <a:pt x="726" y="116"/>
                      </a:cubicBezTo>
                      <a:cubicBezTo>
                        <a:pt x="799" y="158"/>
                        <a:pt x="904" y="242"/>
                        <a:pt x="915" y="242"/>
                      </a:cubicBezTo>
                      <a:lnTo>
                        <a:pt x="988" y="200"/>
                      </a:lnTo>
                      <a:cubicBezTo>
                        <a:pt x="988" y="200"/>
                        <a:pt x="894" y="116"/>
                        <a:pt x="799" y="64"/>
                      </a:cubicBezTo>
                      <a:cubicBezTo>
                        <a:pt x="736" y="27"/>
                        <a:pt x="660" y="0"/>
                        <a:pt x="579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0" name="Google Shape;862;p53">
                  <a:extLst>
                    <a:ext uri="{FF2B5EF4-FFF2-40B4-BE49-F238E27FC236}">
                      <a16:creationId xmlns:a16="http://schemas.microsoft.com/office/drawing/2014/main" id="{7854BDFD-3331-4939-B857-34CD12410BE0}"/>
                    </a:ext>
                  </a:extLst>
                </p:cNvPr>
                <p:cNvSpPr/>
                <p:nvPr/>
              </p:nvSpPr>
              <p:spPr>
                <a:xfrm>
                  <a:off x="5536250" y="1811938"/>
                  <a:ext cx="2577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611" extrusionOk="0">
                      <a:moveTo>
                        <a:pt x="568" y="1"/>
                      </a:moveTo>
                      <a:lnTo>
                        <a:pt x="253" y="179"/>
                      </a:lnTo>
                      <a:cubicBezTo>
                        <a:pt x="43" y="305"/>
                        <a:pt x="1" y="368"/>
                        <a:pt x="158" y="463"/>
                      </a:cubicBezTo>
                      <a:cubicBezTo>
                        <a:pt x="253" y="515"/>
                        <a:pt x="379" y="536"/>
                        <a:pt x="389" y="536"/>
                      </a:cubicBezTo>
                      <a:lnTo>
                        <a:pt x="347" y="557"/>
                      </a:lnTo>
                      <a:lnTo>
                        <a:pt x="442" y="610"/>
                      </a:lnTo>
                      <a:lnTo>
                        <a:pt x="1030" y="274"/>
                      </a:lnTo>
                      <a:lnTo>
                        <a:pt x="946" y="221"/>
                      </a:lnTo>
                      <a:lnTo>
                        <a:pt x="463" y="494"/>
                      </a:lnTo>
                      <a:cubicBezTo>
                        <a:pt x="452" y="494"/>
                        <a:pt x="347" y="473"/>
                        <a:pt x="253" y="431"/>
                      </a:cubicBezTo>
                      <a:cubicBezTo>
                        <a:pt x="148" y="358"/>
                        <a:pt x="179" y="326"/>
                        <a:pt x="347" y="232"/>
                      </a:cubicBezTo>
                      <a:lnTo>
                        <a:pt x="652" y="53"/>
                      </a:lnTo>
                      <a:lnTo>
                        <a:pt x="56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1" name="Google Shape;863;p53">
                  <a:extLst>
                    <a:ext uri="{FF2B5EF4-FFF2-40B4-BE49-F238E27FC236}">
                      <a16:creationId xmlns:a16="http://schemas.microsoft.com/office/drawing/2014/main" id="{BA9E7BAC-71A6-4C3B-814A-9BC72BD84167}"/>
                    </a:ext>
                  </a:extLst>
                </p:cNvPr>
                <p:cNvSpPr/>
                <p:nvPr/>
              </p:nvSpPr>
              <p:spPr>
                <a:xfrm>
                  <a:off x="5565675" y="1830488"/>
                  <a:ext cx="323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551" extrusionOk="0">
                      <a:moveTo>
                        <a:pt x="603" y="73"/>
                      </a:moveTo>
                      <a:cubicBezTo>
                        <a:pt x="651" y="73"/>
                        <a:pt x="698" y="85"/>
                        <a:pt x="746" y="109"/>
                      </a:cubicBezTo>
                      <a:cubicBezTo>
                        <a:pt x="788" y="141"/>
                        <a:pt x="851" y="193"/>
                        <a:pt x="872" y="204"/>
                      </a:cubicBezTo>
                      <a:lnTo>
                        <a:pt x="473" y="435"/>
                      </a:lnTo>
                      <a:cubicBezTo>
                        <a:pt x="463" y="435"/>
                        <a:pt x="347" y="414"/>
                        <a:pt x="253" y="361"/>
                      </a:cubicBezTo>
                      <a:cubicBezTo>
                        <a:pt x="190" y="319"/>
                        <a:pt x="158" y="267"/>
                        <a:pt x="347" y="162"/>
                      </a:cubicBezTo>
                      <a:cubicBezTo>
                        <a:pt x="444" y="104"/>
                        <a:pt x="525" y="73"/>
                        <a:pt x="603" y="73"/>
                      </a:cubicBezTo>
                      <a:close/>
                      <a:moveTo>
                        <a:pt x="581" y="0"/>
                      </a:moveTo>
                      <a:cubicBezTo>
                        <a:pt x="478" y="0"/>
                        <a:pt x="372" y="38"/>
                        <a:pt x="253" y="109"/>
                      </a:cubicBezTo>
                      <a:cubicBezTo>
                        <a:pt x="0" y="256"/>
                        <a:pt x="53" y="340"/>
                        <a:pt x="169" y="404"/>
                      </a:cubicBezTo>
                      <a:cubicBezTo>
                        <a:pt x="253" y="456"/>
                        <a:pt x="389" y="477"/>
                        <a:pt x="400" y="477"/>
                      </a:cubicBezTo>
                      <a:lnTo>
                        <a:pt x="358" y="498"/>
                      </a:lnTo>
                      <a:lnTo>
                        <a:pt x="452" y="551"/>
                      </a:lnTo>
                      <a:lnTo>
                        <a:pt x="1292" y="57"/>
                      </a:lnTo>
                      <a:lnTo>
                        <a:pt x="1208" y="15"/>
                      </a:lnTo>
                      <a:lnTo>
                        <a:pt x="946" y="162"/>
                      </a:lnTo>
                      <a:cubicBezTo>
                        <a:pt x="935" y="151"/>
                        <a:pt x="872" y="99"/>
                        <a:pt x="820" y="67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2" name="Google Shape;864;p53">
                  <a:extLst>
                    <a:ext uri="{FF2B5EF4-FFF2-40B4-BE49-F238E27FC236}">
                      <a16:creationId xmlns:a16="http://schemas.microsoft.com/office/drawing/2014/main" id="{F3D786E0-E691-48F7-9350-90B34E601798}"/>
                    </a:ext>
                  </a:extLst>
                </p:cNvPr>
                <p:cNvSpPr/>
                <p:nvPr/>
              </p:nvSpPr>
              <p:spPr>
                <a:xfrm>
                  <a:off x="5633975" y="1867063"/>
                  <a:ext cx="29950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14" extrusionOk="0">
                      <a:moveTo>
                        <a:pt x="768" y="73"/>
                      </a:moveTo>
                      <a:cubicBezTo>
                        <a:pt x="826" y="73"/>
                        <a:pt x="876" y="89"/>
                        <a:pt x="925" y="117"/>
                      </a:cubicBezTo>
                      <a:cubicBezTo>
                        <a:pt x="1051" y="191"/>
                        <a:pt x="1051" y="275"/>
                        <a:pt x="778" y="422"/>
                      </a:cubicBezTo>
                      <a:cubicBezTo>
                        <a:pt x="636" y="508"/>
                        <a:pt x="534" y="544"/>
                        <a:pt x="449" y="544"/>
                      </a:cubicBezTo>
                      <a:cubicBezTo>
                        <a:pt x="388" y="544"/>
                        <a:pt x="336" y="526"/>
                        <a:pt x="283" y="496"/>
                      </a:cubicBezTo>
                      <a:cubicBezTo>
                        <a:pt x="157" y="422"/>
                        <a:pt x="157" y="348"/>
                        <a:pt x="399" y="201"/>
                      </a:cubicBezTo>
                      <a:cubicBezTo>
                        <a:pt x="566" y="112"/>
                        <a:pt x="678" y="73"/>
                        <a:pt x="768" y="73"/>
                      </a:cubicBezTo>
                      <a:close/>
                      <a:moveTo>
                        <a:pt x="745" y="1"/>
                      </a:moveTo>
                      <a:cubicBezTo>
                        <a:pt x="624" y="1"/>
                        <a:pt x="486" y="44"/>
                        <a:pt x="304" y="149"/>
                      </a:cubicBezTo>
                      <a:cubicBezTo>
                        <a:pt x="0" y="327"/>
                        <a:pt x="21" y="432"/>
                        <a:pt x="199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4"/>
                      </a:cubicBezTo>
                      <a:cubicBezTo>
                        <a:pt x="1198" y="296"/>
                        <a:pt x="1187" y="180"/>
                        <a:pt x="1009" y="75"/>
                      </a:cubicBezTo>
                      <a:cubicBezTo>
                        <a:pt x="925" y="29"/>
                        <a:pt x="841" y="1"/>
                        <a:pt x="745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3" name="Google Shape;865;p53">
                  <a:extLst>
                    <a:ext uri="{FF2B5EF4-FFF2-40B4-BE49-F238E27FC236}">
                      <a16:creationId xmlns:a16="http://schemas.microsoft.com/office/drawing/2014/main" id="{6D8BEA6F-6288-42E0-9C69-D7CFD56609DC}"/>
                    </a:ext>
                  </a:extLst>
                </p:cNvPr>
                <p:cNvSpPr/>
                <p:nvPr/>
              </p:nvSpPr>
              <p:spPr>
                <a:xfrm>
                  <a:off x="5610325" y="1852388"/>
                  <a:ext cx="299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70" extrusionOk="0">
                      <a:moveTo>
                        <a:pt x="746" y="1"/>
                      </a:moveTo>
                      <a:lnTo>
                        <a:pt x="683" y="53"/>
                      </a:lnTo>
                      <a:cubicBezTo>
                        <a:pt x="694" y="53"/>
                        <a:pt x="820" y="95"/>
                        <a:pt x="925" y="158"/>
                      </a:cubicBezTo>
                      <a:cubicBezTo>
                        <a:pt x="1040" y="232"/>
                        <a:pt x="1051" y="274"/>
                        <a:pt x="967" y="326"/>
                      </a:cubicBezTo>
                      <a:cubicBezTo>
                        <a:pt x="925" y="349"/>
                        <a:pt x="875" y="358"/>
                        <a:pt x="827" y="358"/>
                      </a:cubicBezTo>
                      <a:cubicBezTo>
                        <a:pt x="766" y="358"/>
                        <a:pt x="708" y="344"/>
                        <a:pt x="673" y="326"/>
                      </a:cubicBezTo>
                      <a:lnTo>
                        <a:pt x="515" y="232"/>
                      </a:lnTo>
                      <a:lnTo>
                        <a:pt x="442" y="284"/>
                      </a:lnTo>
                      <a:lnTo>
                        <a:pt x="599" y="368"/>
                      </a:lnTo>
                      <a:cubicBezTo>
                        <a:pt x="683" y="431"/>
                        <a:pt x="725" y="494"/>
                        <a:pt x="620" y="547"/>
                      </a:cubicBezTo>
                      <a:cubicBezTo>
                        <a:pt x="570" y="577"/>
                        <a:pt x="519" y="593"/>
                        <a:pt x="468" y="593"/>
                      </a:cubicBezTo>
                      <a:cubicBezTo>
                        <a:pt x="412" y="593"/>
                        <a:pt x="355" y="575"/>
                        <a:pt x="295" y="536"/>
                      </a:cubicBezTo>
                      <a:cubicBezTo>
                        <a:pt x="179" y="473"/>
                        <a:pt x="85" y="389"/>
                        <a:pt x="85" y="389"/>
                      </a:cubicBezTo>
                      <a:lnTo>
                        <a:pt x="1" y="421"/>
                      </a:lnTo>
                      <a:cubicBezTo>
                        <a:pt x="1" y="431"/>
                        <a:pt x="95" y="515"/>
                        <a:pt x="221" y="589"/>
                      </a:cubicBezTo>
                      <a:cubicBezTo>
                        <a:pt x="313" y="643"/>
                        <a:pt x="399" y="669"/>
                        <a:pt x="482" y="669"/>
                      </a:cubicBezTo>
                      <a:cubicBezTo>
                        <a:pt x="561" y="669"/>
                        <a:pt x="638" y="645"/>
                        <a:pt x="715" y="599"/>
                      </a:cubicBezTo>
                      <a:cubicBezTo>
                        <a:pt x="841" y="526"/>
                        <a:pt x="820" y="473"/>
                        <a:pt x="767" y="410"/>
                      </a:cubicBezTo>
                      <a:lnTo>
                        <a:pt x="767" y="410"/>
                      </a:lnTo>
                      <a:cubicBezTo>
                        <a:pt x="783" y="416"/>
                        <a:pt x="825" y="426"/>
                        <a:pt x="879" y="426"/>
                      </a:cubicBezTo>
                      <a:cubicBezTo>
                        <a:pt x="933" y="426"/>
                        <a:pt x="998" y="416"/>
                        <a:pt x="1061" y="379"/>
                      </a:cubicBezTo>
                      <a:cubicBezTo>
                        <a:pt x="1198" y="295"/>
                        <a:pt x="1198" y="221"/>
                        <a:pt x="1009" y="116"/>
                      </a:cubicBezTo>
                      <a:cubicBezTo>
                        <a:pt x="893" y="43"/>
                        <a:pt x="757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4" name="Google Shape;866;p53">
                  <a:extLst>
                    <a:ext uri="{FF2B5EF4-FFF2-40B4-BE49-F238E27FC236}">
                      <a16:creationId xmlns:a16="http://schemas.microsoft.com/office/drawing/2014/main" id="{0E3CAFA4-830E-49A6-9262-81E7031F42FF}"/>
                    </a:ext>
                  </a:extLst>
                </p:cNvPr>
                <p:cNvSpPr/>
                <p:nvPr/>
              </p:nvSpPr>
              <p:spPr>
                <a:xfrm>
                  <a:off x="5626625" y="18710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74"/>
                      </a:lnTo>
                      <a:lnTo>
                        <a:pt x="94" y="137"/>
                      </a:lnTo>
                      <a:lnTo>
                        <a:pt x="231" y="5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5" name="Google Shape;867;p53">
                  <a:extLst>
                    <a:ext uri="{FF2B5EF4-FFF2-40B4-BE49-F238E27FC236}">
                      <a16:creationId xmlns:a16="http://schemas.microsoft.com/office/drawing/2014/main" id="{428C4581-38F5-4757-92D3-100220712D1D}"/>
                    </a:ext>
                  </a:extLst>
                </p:cNvPr>
                <p:cNvSpPr/>
                <p:nvPr/>
              </p:nvSpPr>
              <p:spPr>
                <a:xfrm>
                  <a:off x="5487650" y="1840038"/>
                  <a:ext cx="2605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610" extrusionOk="0">
                      <a:moveTo>
                        <a:pt x="568" y="0"/>
                      </a:moveTo>
                      <a:lnTo>
                        <a:pt x="264" y="180"/>
                      </a:lnTo>
                      <a:cubicBezTo>
                        <a:pt x="43" y="306"/>
                        <a:pt x="1" y="369"/>
                        <a:pt x="169" y="463"/>
                      </a:cubicBezTo>
                      <a:cubicBezTo>
                        <a:pt x="253" y="516"/>
                        <a:pt x="390" y="537"/>
                        <a:pt x="400" y="537"/>
                      </a:cubicBezTo>
                      <a:lnTo>
                        <a:pt x="358" y="558"/>
                      </a:lnTo>
                      <a:lnTo>
                        <a:pt x="453" y="610"/>
                      </a:lnTo>
                      <a:lnTo>
                        <a:pt x="1041" y="274"/>
                      </a:lnTo>
                      <a:lnTo>
                        <a:pt x="946" y="222"/>
                      </a:lnTo>
                      <a:lnTo>
                        <a:pt x="463" y="495"/>
                      </a:lnTo>
                      <a:cubicBezTo>
                        <a:pt x="463" y="495"/>
                        <a:pt x="348" y="484"/>
                        <a:pt x="264" y="432"/>
                      </a:cubicBezTo>
                      <a:cubicBezTo>
                        <a:pt x="148" y="369"/>
                        <a:pt x="190" y="327"/>
                        <a:pt x="348" y="232"/>
                      </a:cubicBezTo>
                      <a:lnTo>
                        <a:pt x="663" y="53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6" name="Google Shape;868;p53">
                  <a:extLst>
                    <a:ext uri="{FF2B5EF4-FFF2-40B4-BE49-F238E27FC236}">
                      <a16:creationId xmlns:a16="http://schemas.microsoft.com/office/drawing/2014/main" id="{1413330E-EC20-41E9-BB5C-725A2235CE8A}"/>
                    </a:ext>
                  </a:extLst>
                </p:cNvPr>
                <p:cNvSpPr/>
                <p:nvPr/>
              </p:nvSpPr>
              <p:spPr>
                <a:xfrm>
                  <a:off x="5517075" y="1858588"/>
                  <a:ext cx="326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2" extrusionOk="0">
                      <a:moveTo>
                        <a:pt x="595" y="76"/>
                      </a:moveTo>
                      <a:cubicBezTo>
                        <a:pt x="646" y="76"/>
                        <a:pt x="695" y="90"/>
                        <a:pt x="747" y="120"/>
                      </a:cubicBezTo>
                      <a:cubicBezTo>
                        <a:pt x="799" y="141"/>
                        <a:pt x="862" y="194"/>
                        <a:pt x="873" y="204"/>
                      </a:cubicBezTo>
                      <a:lnTo>
                        <a:pt x="474" y="446"/>
                      </a:lnTo>
                      <a:cubicBezTo>
                        <a:pt x="474" y="435"/>
                        <a:pt x="347" y="414"/>
                        <a:pt x="263" y="362"/>
                      </a:cubicBezTo>
                      <a:cubicBezTo>
                        <a:pt x="189" y="330"/>
                        <a:pt x="158" y="267"/>
                        <a:pt x="358" y="162"/>
                      </a:cubicBezTo>
                      <a:cubicBezTo>
                        <a:pt x="445" y="106"/>
                        <a:pt x="521" y="76"/>
                        <a:pt x="595" y="76"/>
                      </a:cubicBezTo>
                      <a:close/>
                      <a:moveTo>
                        <a:pt x="590" y="1"/>
                      </a:moveTo>
                      <a:cubicBezTo>
                        <a:pt x="488" y="1"/>
                        <a:pt x="383" y="38"/>
                        <a:pt x="263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63" y="456"/>
                        <a:pt x="400" y="477"/>
                        <a:pt x="410" y="477"/>
                      </a:cubicBezTo>
                      <a:lnTo>
                        <a:pt x="368" y="509"/>
                      </a:lnTo>
                      <a:lnTo>
                        <a:pt x="453" y="551"/>
                      </a:lnTo>
                      <a:lnTo>
                        <a:pt x="1303" y="57"/>
                      </a:lnTo>
                      <a:lnTo>
                        <a:pt x="1219" y="15"/>
                      </a:lnTo>
                      <a:lnTo>
                        <a:pt x="957" y="162"/>
                      </a:lnTo>
                      <a:cubicBezTo>
                        <a:pt x="936" y="152"/>
                        <a:pt x="873" y="99"/>
                        <a:pt x="820" y="68"/>
                      </a:cubicBezTo>
                      <a:cubicBezTo>
                        <a:pt x="743" y="23"/>
                        <a:pt x="668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7" name="Google Shape;869;p53">
                  <a:extLst>
                    <a:ext uri="{FF2B5EF4-FFF2-40B4-BE49-F238E27FC236}">
                      <a16:creationId xmlns:a16="http://schemas.microsoft.com/office/drawing/2014/main" id="{507902A1-815E-466B-B0FF-6F9C86D48B62}"/>
                    </a:ext>
                  </a:extLst>
                </p:cNvPr>
                <p:cNvSpPr/>
                <p:nvPr/>
              </p:nvSpPr>
              <p:spPr>
                <a:xfrm>
                  <a:off x="5502875" y="1850088"/>
                  <a:ext cx="247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1" extrusionOk="0">
                      <a:moveTo>
                        <a:pt x="563" y="1"/>
                      </a:moveTo>
                      <a:cubicBezTo>
                        <a:pt x="511" y="1"/>
                        <a:pt x="460" y="12"/>
                        <a:pt x="411" y="40"/>
                      </a:cubicBezTo>
                      <a:cubicBezTo>
                        <a:pt x="295" y="114"/>
                        <a:pt x="327" y="166"/>
                        <a:pt x="442" y="250"/>
                      </a:cubicBezTo>
                      <a:cubicBezTo>
                        <a:pt x="558" y="345"/>
                        <a:pt x="568" y="366"/>
                        <a:pt x="505" y="397"/>
                      </a:cubicBezTo>
                      <a:cubicBezTo>
                        <a:pt x="471" y="418"/>
                        <a:pt x="439" y="428"/>
                        <a:pt x="406" y="428"/>
                      </a:cubicBezTo>
                      <a:cubicBezTo>
                        <a:pt x="358" y="428"/>
                        <a:pt x="310" y="408"/>
                        <a:pt x="253" y="376"/>
                      </a:cubicBezTo>
                      <a:cubicBezTo>
                        <a:pt x="190" y="334"/>
                        <a:pt x="85" y="250"/>
                        <a:pt x="75" y="250"/>
                      </a:cubicBezTo>
                      <a:lnTo>
                        <a:pt x="1" y="292"/>
                      </a:lnTo>
                      <a:cubicBezTo>
                        <a:pt x="1" y="292"/>
                        <a:pt x="106" y="376"/>
                        <a:pt x="180" y="429"/>
                      </a:cubicBezTo>
                      <a:cubicBezTo>
                        <a:pt x="265" y="471"/>
                        <a:pt x="347" y="500"/>
                        <a:pt x="428" y="500"/>
                      </a:cubicBezTo>
                      <a:cubicBezTo>
                        <a:pt x="486" y="500"/>
                        <a:pt x="543" y="485"/>
                        <a:pt x="600" y="450"/>
                      </a:cubicBezTo>
                      <a:cubicBezTo>
                        <a:pt x="715" y="387"/>
                        <a:pt x="684" y="334"/>
                        <a:pt x="568" y="240"/>
                      </a:cubicBezTo>
                      <a:cubicBezTo>
                        <a:pt x="463" y="145"/>
                        <a:pt x="442" y="124"/>
                        <a:pt x="495" y="93"/>
                      </a:cubicBezTo>
                      <a:cubicBezTo>
                        <a:pt x="523" y="77"/>
                        <a:pt x="553" y="70"/>
                        <a:pt x="582" y="70"/>
                      </a:cubicBezTo>
                      <a:cubicBezTo>
                        <a:pt x="629" y="70"/>
                        <a:pt x="676" y="88"/>
                        <a:pt x="715" y="114"/>
                      </a:cubicBezTo>
                      <a:cubicBezTo>
                        <a:pt x="799" y="156"/>
                        <a:pt x="905" y="240"/>
                        <a:pt x="905" y="250"/>
                      </a:cubicBezTo>
                      <a:lnTo>
                        <a:pt x="989" y="208"/>
                      </a:lnTo>
                      <a:cubicBezTo>
                        <a:pt x="978" y="198"/>
                        <a:pt x="884" y="114"/>
                        <a:pt x="799" y="61"/>
                      </a:cubicBezTo>
                      <a:cubicBezTo>
                        <a:pt x="729" y="29"/>
                        <a:pt x="646" y="1"/>
                        <a:pt x="563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8" name="Google Shape;870;p53">
                  <a:extLst>
                    <a:ext uri="{FF2B5EF4-FFF2-40B4-BE49-F238E27FC236}">
                      <a16:creationId xmlns:a16="http://schemas.microsoft.com/office/drawing/2014/main" id="{4A943028-5A11-4C1D-988F-D0180990EA07}"/>
                    </a:ext>
                  </a:extLst>
                </p:cNvPr>
                <p:cNvSpPr/>
                <p:nvPr/>
              </p:nvSpPr>
              <p:spPr>
                <a:xfrm>
                  <a:off x="5585625" y="18951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66" y="73"/>
                      </a:moveTo>
                      <a:cubicBezTo>
                        <a:pt x="826" y="73"/>
                        <a:pt x="876" y="89"/>
                        <a:pt x="926" y="118"/>
                      </a:cubicBezTo>
                      <a:cubicBezTo>
                        <a:pt x="1052" y="202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58" y="422"/>
                        <a:pt x="158" y="349"/>
                        <a:pt x="400" y="202"/>
                      </a:cubicBezTo>
                      <a:cubicBezTo>
                        <a:pt x="560" y="112"/>
                        <a:pt x="674" y="73"/>
                        <a:pt x="766" y="73"/>
                      </a:cubicBezTo>
                      <a:close/>
                      <a:moveTo>
                        <a:pt x="739" y="1"/>
                      </a:moveTo>
                      <a:cubicBezTo>
                        <a:pt x="619" y="1"/>
                        <a:pt x="480" y="44"/>
                        <a:pt x="305" y="149"/>
                      </a:cubicBezTo>
                      <a:cubicBezTo>
                        <a:pt x="1" y="328"/>
                        <a:pt x="22" y="433"/>
                        <a:pt x="200" y="538"/>
                      </a:cubicBezTo>
                      <a:cubicBezTo>
                        <a:pt x="281" y="586"/>
                        <a:pt x="366" y="614"/>
                        <a:pt x="463" y="614"/>
                      </a:cubicBezTo>
                      <a:cubicBezTo>
                        <a:pt x="579" y="614"/>
                        <a:pt x="712" y="573"/>
                        <a:pt x="873" y="475"/>
                      </a:cubicBezTo>
                      <a:cubicBezTo>
                        <a:pt x="1199" y="296"/>
                        <a:pt x="1188" y="181"/>
                        <a:pt x="999" y="76"/>
                      </a:cubicBezTo>
                      <a:cubicBezTo>
                        <a:pt x="919" y="29"/>
                        <a:pt x="835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9" name="Google Shape;871;p53">
                  <a:extLst>
                    <a:ext uri="{FF2B5EF4-FFF2-40B4-BE49-F238E27FC236}">
                      <a16:creationId xmlns:a16="http://schemas.microsoft.com/office/drawing/2014/main" id="{651D47C9-D478-450E-BB8D-9023109B7708}"/>
                    </a:ext>
                  </a:extLst>
                </p:cNvPr>
                <p:cNvSpPr/>
                <p:nvPr/>
              </p:nvSpPr>
              <p:spPr>
                <a:xfrm>
                  <a:off x="5578000" y="18991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106" y="137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0" name="Google Shape;872;p53">
                  <a:extLst>
                    <a:ext uri="{FF2B5EF4-FFF2-40B4-BE49-F238E27FC236}">
                      <a16:creationId xmlns:a16="http://schemas.microsoft.com/office/drawing/2014/main" id="{65D8C47D-62ED-4AE3-809F-77386089F31B}"/>
                    </a:ext>
                  </a:extLst>
                </p:cNvPr>
                <p:cNvSpPr/>
                <p:nvPr/>
              </p:nvSpPr>
              <p:spPr>
                <a:xfrm>
                  <a:off x="5564350" y="1882863"/>
                  <a:ext cx="23950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99" extrusionOk="0">
                      <a:moveTo>
                        <a:pt x="852" y="1"/>
                      </a:moveTo>
                      <a:lnTo>
                        <a:pt x="74" y="200"/>
                      </a:lnTo>
                      <a:lnTo>
                        <a:pt x="1" y="242"/>
                      </a:lnTo>
                      <a:lnTo>
                        <a:pt x="390" y="463"/>
                      </a:lnTo>
                      <a:lnTo>
                        <a:pt x="232" y="547"/>
                      </a:lnTo>
                      <a:lnTo>
                        <a:pt x="327" y="599"/>
                      </a:lnTo>
                      <a:lnTo>
                        <a:pt x="474" y="515"/>
                      </a:lnTo>
                      <a:lnTo>
                        <a:pt x="579" y="568"/>
                      </a:lnTo>
                      <a:lnTo>
                        <a:pt x="652" y="526"/>
                      </a:lnTo>
                      <a:lnTo>
                        <a:pt x="558" y="463"/>
                      </a:lnTo>
                      <a:lnTo>
                        <a:pt x="799" y="326"/>
                      </a:lnTo>
                      <a:lnTo>
                        <a:pt x="705" y="274"/>
                      </a:lnTo>
                      <a:lnTo>
                        <a:pt x="463" y="410"/>
                      </a:lnTo>
                      <a:lnTo>
                        <a:pt x="180" y="253"/>
                      </a:lnTo>
                      <a:lnTo>
                        <a:pt x="957" y="64"/>
                      </a:lnTo>
                      <a:lnTo>
                        <a:pt x="852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1" name="Google Shape;873;p53">
                  <a:extLst>
                    <a:ext uri="{FF2B5EF4-FFF2-40B4-BE49-F238E27FC236}">
                      <a16:creationId xmlns:a16="http://schemas.microsoft.com/office/drawing/2014/main" id="{37CD6053-4422-4C78-8028-1C07F0E76259}"/>
                    </a:ext>
                  </a:extLst>
                </p:cNvPr>
                <p:cNvSpPr/>
                <p:nvPr/>
              </p:nvSpPr>
              <p:spPr>
                <a:xfrm>
                  <a:off x="5439325" y="1868163"/>
                  <a:ext cx="257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620" extrusionOk="0">
                      <a:moveTo>
                        <a:pt x="568" y="0"/>
                      </a:moveTo>
                      <a:lnTo>
                        <a:pt x="263" y="178"/>
                      </a:lnTo>
                      <a:cubicBezTo>
                        <a:pt x="42" y="304"/>
                        <a:pt x="0" y="367"/>
                        <a:pt x="168" y="473"/>
                      </a:cubicBezTo>
                      <a:cubicBezTo>
                        <a:pt x="252" y="515"/>
                        <a:pt x="389" y="536"/>
                        <a:pt x="400" y="536"/>
                      </a:cubicBezTo>
                      <a:lnTo>
                        <a:pt x="358" y="568"/>
                      </a:lnTo>
                      <a:lnTo>
                        <a:pt x="442" y="620"/>
                      </a:lnTo>
                      <a:lnTo>
                        <a:pt x="1030" y="273"/>
                      </a:lnTo>
                      <a:lnTo>
                        <a:pt x="946" y="220"/>
                      </a:lnTo>
                      <a:lnTo>
                        <a:pt x="463" y="494"/>
                      </a:lnTo>
                      <a:cubicBezTo>
                        <a:pt x="463" y="494"/>
                        <a:pt x="347" y="483"/>
                        <a:pt x="252" y="430"/>
                      </a:cubicBezTo>
                      <a:cubicBezTo>
                        <a:pt x="147" y="367"/>
                        <a:pt x="179" y="325"/>
                        <a:pt x="347" y="231"/>
                      </a:cubicBezTo>
                      <a:lnTo>
                        <a:pt x="652" y="52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2" name="Google Shape;874;p53">
                  <a:extLst>
                    <a:ext uri="{FF2B5EF4-FFF2-40B4-BE49-F238E27FC236}">
                      <a16:creationId xmlns:a16="http://schemas.microsoft.com/office/drawing/2014/main" id="{B8CDFCA8-AC43-4FD6-A50C-C93012EDA194}"/>
                    </a:ext>
                  </a:extLst>
                </p:cNvPr>
                <p:cNvSpPr/>
                <p:nvPr/>
              </p:nvSpPr>
              <p:spPr>
                <a:xfrm>
                  <a:off x="5468750" y="1886688"/>
                  <a:ext cx="325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562" extrusionOk="0">
                      <a:moveTo>
                        <a:pt x="594" y="76"/>
                      </a:moveTo>
                      <a:cubicBezTo>
                        <a:pt x="645" y="76"/>
                        <a:pt x="695" y="91"/>
                        <a:pt x="746" y="121"/>
                      </a:cubicBezTo>
                      <a:cubicBezTo>
                        <a:pt x="799" y="152"/>
                        <a:pt x="862" y="194"/>
                        <a:pt x="873" y="205"/>
                      </a:cubicBezTo>
                      <a:lnTo>
                        <a:pt x="473" y="446"/>
                      </a:lnTo>
                      <a:cubicBezTo>
                        <a:pt x="462" y="436"/>
                        <a:pt x="347" y="415"/>
                        <a:pt x="263" y="373"/>
                      </a:cubicBezTo>
                      <a:cubicBezTo>
                        <a:pt x="189" y="331"/>
                        <a:pt x="158" y="278"/>
                        <a:pt x="347" y="163"/>
                      </a:cubicBezTo>
                      <a:cubicBezTo>
                        <a:pt x="440" y="106"/>
                        <a:pt x="519" y="76"/>
                        <a:pt x="594" y="76"/>
                      </a:cubicBezTo>
                      <a:close/>
                      <a:moveTo>
                        <a:pt x="581" y="0"/>
                      </a:moveTo>
                      <a:cubicBezTo>
                        <a:pt x="477" y="0"/>
                        <a:pt x="372" y="38"/>
                        <a:pt x="252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52" y="457"/>
                        <a:pt x="389" y="478"/>
                        <a:pt x="399" y="488"/>
                      </a:cubicBezTo>
                      <a:lnTo>
                        <a:pt x="357" y="509"/>
                      </a:lnTo>
                      <a:lnTo>
                        <a:pt x="452" y="562"/>
                      </a:lnTo>
                      <a:lnTo>
                        <a:pt x="1303" y="68"/>
                      </a:lnTo>
                      <a:lnTo>
                        <a:pt x="1209" y="16"/>
                      </a:lnTo>
                      <a:lnTo>
                        <a:pt x="946" y="163"/>
                      </a:lnTo>
                      <a:cubicBezTo>
                        <a:pt x="936" y="152"/>
                        <a:pt x="873" y="100"/>
                        <a:pt x="820" y="68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3" name="Google Shape;875;p53">
                  <a:extLst>
                    <a:ext uri="{FF2B5EF4-FFF2-40B4-BE49-F238E27FC236}">
                      <a16:creationId xmlns:a16="http://schemas.microsoft.com/office/drawing/2014/main" id="{AE6A5CCE-D451-4D10-BDC1-1BCE094E8262}"/>
                    </a:ext>
                  </a:extLst>
                </p:cNvPr>
                <p:cNvSpPr/>
                <p:nvPr/>
              </p:nvSpPr>
              <p:spPr>
                <a:xfrm>
                  <a:off x="5454300" y="1878213"/>
                  <a:ext cx="249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03" extrusionOk="0">
                      <a:moveTo>
                        <a:pt x="566" y="0"/>
                      </a:moveTo>
                      <a:cubicBezTo>
                        <a:pt x="515" y="0"/>
                        <a:pt x="462" y="12"/>
                        <a:pt x="410" y="39"/>
                      </a:cubicBezTo>
                      <a:cubicBezTo>
                        <a:pt x="295" y="113"/>
                        <a:pt x="337" y="166"/>
                        <a:pt x="452" y="250"/>
                      </a:cubicBezTo>
                      <a:cubicBezTo>
                        <a:pt x="557" y="344"/>
                        <a:pt x="578" y="365"/>
                        <a:pt x="515" y="407"/>
                      </a:cubicBezTo>
                      <a:cubicBezTo>
                        <a:pt x="484" y="422"/>
                        <a:pt x="455" y="429"/>
                        <a:pt x="425" y="429"/>
                      </a:cubicBezTo>
                      <a:cubicBezTo>
                        <a:pt x="374" y="429"/>
                        <a:pt x="323" y="409"/>
                        <a:pt x="263" y="376"/>
                      </a:cubicBezTo>
                      <a:cubicBezTo>
                        <a:pt x="200" y="344"/>
                        <a:pt x="95" y="260"/>
                        <a:pt x="85" y="250"/>
                      </a:cubicBezTo>
                      <a:lnTo>
                        <a:pt x="1" y="292"/>
                      </a:lnTo>
                      <a:cubicBezTo>
                        <a:pt x="11" y="302"/>
                        <a:pt x="116" y="386"/>
                        <a:pt x="190" y="428"/>
                      </a:cubicBezTo>
                      <a:cubicBezTo>
                        <a:pt x="266" y="475"/>
                        <a:pt x="346" y="502"/>
                        <a:pt x="426" y="502"/>
                      </a:cubicBezTo>
                      <a:cubicBezTo>
                        <a:pt x="488" y="502"/>
                        <a:pt x="550" y="486"/>
                        <a:pt x="610" y="449"/>
                      </a:cubicBezTo>
                      <a:cubicBezTo>
                        <a:pt x="715" y="386"/>
                        <a:pt x="694" y="334"/>
                        <a:pt x="568" y="239"/>
                      </a:cubicBezTo>
                      <a:cubicBezTo>
                        <a:pt x="463" y="155"/>
                        <a:pt x="452" y="123"/>
                        <a:pt x="505" y="92"/>
                      </a:cubicBezTo>
                      <a:cubicBezTo>
                        <a:pt x="533" y="75"/>
                        <a:pt x="561" y="69"/>
                        <a:pt x="589" y="69"/>
                      </a:cubicBezTo>
                      <a:cubicBezTo>
                        <a:pt x="634" y="69"/>
                        <a:pt x="680" y="87"/>
                        <a:pt x="725" y="113"/>
                      </a:cubicBezTo>
                      <a:cubicBezTo>
                        <a:pt x="799" y="155"/>
                        <a:pt x="914" y="239"/>
                        <a:pt x="914" y="250"/>
                      </a:cubicBezTo>
                      <a:lnTo>
                        <a:pt x="998" y="208"/>
                      </a:lnTo>
                      <a:cubicBezTo>
                        <a:pt x="988" y="197"/>
                        <a:pt x="893" y="123"/>
                        <a:pt x="799" y="71"/>
                      </a:cubicBezTo>
                      <a:cubicBezTo>
                        <a:pt x="734" y="31"/>
                        <a:pt x="652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4" name="Google Shape;876;p53">
                  <a:extLst>
                    <a:ext uri="{FF2B5EF4-FFF2-40B4-BE49-F238E27FC236}">
                      <a16:creationId xmlns:a16="http://schemas.microsoft.com/office/drawing/2014/main" id="{173700EA-355B-42F9-B3DC-29D23AA65FB9}"/>
                    </a:ext>
                  </a:extLst>
                </p:cNvPr>
                <p:cNvSpPr/>
                <p:nvPr/>
              </p:nvSpPr>
              <p:spPr>
                <a:xfrm>
                  <a:off x="5516025" y="1908613"/>
                  <a:ext cx="2892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568" extrusionOk="0">
                      <a:moveTo>
                        <a:pt x="673" y="0"/>
                      </a:moveTo>
                      <a:lnTo>
                        <a:pt x="589" y="42"/>
                      </a:lnTo>
                      <a:lnTo>
                        <a:pt x="978" y="273"/>
                      </a:lnTo>
                      <a:lnTo>
                        <a:pt x="957" y="294"/>
                      </a:lnTo>
                      <a:lnTo>
                        <a:pt x="0" y="494"/>
                      </a:lnTo>
                      <a:lnTo>
                        <a:pt x="63" y="568"/>
                      </a:lnTo>
                      <a:lnTo>
                        <a:pt x="1041" y="346"/>
                      </a:lnTo>
                      <a:lnTo>
                        <a:pt x="1156" y="273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5" name="Google Shape;877;p53">
                  <a:extLst>
                    <a:ext uri="{FF2B5EF4-FFF2-40B4-BE49-F238E27FC236}">
                      <a16:creationId xmlns:a16="http://schemas.microsoft.com/office/drawing/2014/main" id="{8D40F825-7721-4440-8147-0121F945B7E8}"/>
                    </a:ext>
                  </a:extLst>
                </p:cNvPr>
                <p:cNvSpPr/>
                <p:nvPr/>
              </p:nvSpPr>
              <p:spPr>
                <a:xfrm>
                  <a:off x="5537300" y="1923363"/>
                  <a:ext cx="29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618" extrusionOk="0">
                      <a:moveTo>
                        <a:pt x="751" y="72"/>
                      </a:moveTo>
                      <a:cubicBezTo>
                        <a:pt x="811" y="72"/>
                        <a:pt x="863" y="90"/>
                        <a:pt x="914" y="125"/>
                      </a:cubicBezTo>
                      <a:cubicBezTo>
                        <a:pt x="1051" y="198"/>
                        <a:pt x="1040" y="272"/>
                        <a:pt x="778" y="419"/>
                      </a:cubicBezTo>
                      <a:cubicBezTo>
                        <a:pt x="637" y="505"/>
                        <a:pt x="531" y="541"/>
                        <a:pt x="443" y="541"/>
                      </a:cubicBezTo>
                      <a:cubicBezTo>
                        <a:pt x="380" y="541"/>
                        <a:pt x="326" y="523"/>
                        <a:pt x="274" y="492"/>
                      </a:cubicBezTo>
                      <a:cubicBezTo>
                        <a:pt x="158" y="419"/>
                        <a:pt x="148" y="345"/>
                        <a:pt x="400" y="198"/>
                      </a:cubicBezTo>
                      <a:cubicBezTo>
                        <a:pt x="555" y="111"/>
                        <a:pt x="663" y="72"/>
                        <a:pt x="751" y="72"/>
                      </a:cubicBezTo>
                      <a:close/>
                      <a:moveTo>
                        <a:pt x="746" y="0"/>
                      </a:moveTo>
                      <a:cubicBezTo>
                        <a:pt x="623" y="0"/>
                        <a:pt x="479" y="44"/>
                        <a:pt x="295" y="146"/>
                      </a:cubicBezTo>
                      <a:cubicBezTo>
                        <a:pt x="1" y="324"/>
                        <a:pt x="11" y="440"/>
                        <a:pt x="190" y="545"/>
                      </a:cubicBezTo>
                      <a:cubicBezTo>
                        <a:pt x="273" y="591"/>
                        <a:pt x="357" y="617"/>
                        <a:pt x="450" y="617"/>
                      </a:cubicBezTo>
                      <a:cubicBezTo>
                        <a:pt x="568" y="617"/>
                        <a:pt x="702" y="576"/>
                        <a:pt x="872" y="482"/>
                      </a:cubicBezTo>
                      <a:cubicBezTo>
                        <a:pt x="1188" y="293"/>
                        <a:pt x="1188" y="177"/>
                        <a:pt x="998" y="72"/>
                      </a:cubicBezTo>
                      <a:cubicBezTo>
                        <a:pt x="921" y="26"/>
                        <a:pt x="840" y="0"/>
                        <a:pt x="74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6" name="Google Shape;878;p53">
                  <a:extLst>
                    <a:ext uri="{FF2B5EF4-FFF2-40B4-BE49-F238E27FC236}">
                      <a16:creationId xmlns:a16="http://schemas.microsoft.com/office/drawing/2014/main" id="{DAB184F5-74AD-4105-AA1B-4319F6E28D45}"/>
                    </a:ext>
                  </a:extLst>
                </p:cNvPr>
                <p:cNvSpPr/>
                <p:nvPr/>
              </p:nvSpPr>
              <p:spPr>
                <a:xfrm>
                  <a:off x="5529675" y="19272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96" y="138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7" name="Google Shape;879;p53">
                  <a:extLst>
                    <a:ext uri="{FF2B5EF4-FFF2-40B4-BE49-F238E27FC236}">
                      <a16:creationId xmlns:a16="http://schemas.microsoft.com/office/drawing/2014/main" id="{C942C00E-4E3D-4156-8D19-7800046811B2}"/>
                    </a:ext>
                  </a:extLst>
                </p:cNvPr>
                <p:cNvSpPr/>
                <p:nvPr/>
              </p:nvSpPr>
              <p:spPr>
                <a:xfrm>
                  <a:off x="5390725" y="1896238"/>
                  <a:ext cx="260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22" extrusionOk="0">
                      <a:moveTo>
                        <a:pt x="578" y="1"/>
                      </a:moveTo>
                      <a:lnTo>
                        <a:pt x="263" y="180"/>
                      </a:lnTo>
                      <a:cubicBezTo>
                        <a:pt x="43" y="316"/>
                        <a:pt x="1" y="379"/>
                        <a:pt x="169" y="474"/>
                      </a:cubicBezTo>
                      <a:cubicBezTo>
                        <a:pt x="253" y="526"/>
                        <a:pt x="389" y="537"/>
                        <a:pt x="400" y="537"/>
                      </a:cubicBezTo>
                      <a:lnTo>
                        <a:pt x="358" y="568"/>
                      </a:lnTo>
                      <a:lnTo>
                        <a:pt x="452" y="621"/>
                      </a:lnTo>
                      <a:lnTo>
                        <a:pt x="1041" y="274"/>
                      </a:lnTo>
                      <a:lnTo>
                        <a:pt x="957" y="222"/>
                      </a:lnTo>
                      <a:lnTo>
                        <a:pt x="473" y="505"/>
                      </a:lnTo>
                      <a:cubicBezTo>
                        <a:pt x="463" y="495"/>
                        <a:pt x="347" y="484"/>
                        <a:pt x="263" y="432"/>
                      </a:cubicBezTo>
                      <a:cubicBezTo>
                        <a:pt x="148" y="369"/>
                        <a:pt x="190" y="327"/>
                        <a:pt x="358" y="232"/>
                      </a:cubicBezTo>
                      <a:lnTo>
                        <a:pt x="662" y="54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8" name="Google Shape;880;p53">
                  <a:extLst>
                    <a:ext uri="{FF2B5EF4-FFF2-40B4-BE49-F238E27FC236}">
                      <a16:creationId xmlns:a16="http://schemas.microsoft.com/office/drawing/2014/main" id="{6E4E67F7-D930-4780-A889-19C3272836C3}"/>
                    </a:ext>
                  </a:extLst>
                </p:cNvPr>
                <p:cNvSpPr/>
                <p:nvPr/>
              </p:nvSpPr>
              <p:spPr>
                <a:xfrm>
                  <a:off x="5405975" y="1906388"/>
                  <a:ext cx="247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0" extrusionOk="0">
                      <a:moveTo>
                        <a:pt x="568" y="0"/>
                      </a:moveTo>
                      <a:cubicBezTo>
                        <a:pt x="514" y="0"/>
                        <a:pt x="460" y="14"/>
                        <a:pt x="410" y="47"/>
                      </a:cubicBezTo>
                      <a:cubicBezTo>
                        <a:pt x="295" y="110"/>
                        <a:pt x="326" y="162"/>
                        <a:pt x="442" y="257"/>
                      </a:cubicBezTo>
                      <a:cubicBezTo>
                        <a:pt x="557" y="341"/>
                        <a:pt x="568" y="362"/>
                        <a:pt x="505" y="404"/>
                      </a:cubicBezTo>
                      <a:cubicBezTo>
                        <a:pt x="475" y="421"/>
                        <a:pt x="446" y="429"/>
                        <a:pt x="415" y="429"/>
                      </a:cubicBezTo>
                      <a:cubicBezTo>
                        <a:pt x="367" y="429"/>
                        <a:pt x="316" y="410"/>
                        <a:pt x="253" y="372"/>
                      </a:cubicBezTo>
                      <a:cubicBezTo>
                        <a:pt x="200" y="341"/>
                        <a:pt x="84" y="257"/>
                        <a:pt x="84" y="246"/>
                      </a:cubicBezTo>
                      <a:lnTo>
                        <a:pt x="0" y="288"/>
                      </a:lnTo>
                      <a:cubicBezTo>
                        <a:pt x="0" y="299"/>
                        <a:pt x="105" y="383"/>
                        <a:pt x="179" y="425"/>
                      </a:cubicBezTo>
                      <a:cubicBezTo>
                        <a:pt x="261" y="473"/>
                        <a:pt x="341" y="500"/>
                        <a:pt x="418" y="500"/>
                      </a:cubicBezTo>
                      <a:cubicBezTo>
                        <a:pt x="479" y="500"/>
                        <a:pt x="539" y="483"/>
                        <a:pt x="599" y="446"/>
                      </a:cubicBezTo>
                      <a:cubicBezTo>
                        <a:pt x="715" y="383"/>
                        <a:pt x="694" y="330"/>
                        <a:pt x="568" y="236"/>
                      </a:cubicBezTo>
                      <a:cubicBezTo>
                        <a:pt x="463" y="152"/>
                        <a:pt x="442" y="120"/>
                        <a:pt x="505" y="89"/>
                      </a:cubicBezTo>
                      <a:cubicBezTo>
                        <a:pt x="529" y="73"/>
                        <a:pt x="556" y="66"/>
                        <a:pt x="584" y="66"/>
                      </a:cubicBezTo>
                      <a:cubicBezTo>
                        <a:pt x="630" y="66"/>
                        <a:pt x="680" y="84"/>
                        <a:pt x="725" y="110"/>
                      </a:cubicBezTo>
                      <a:cubicBezTo>
                        <a:pt x="799" y="152"/>
                        <a:pt x="904" y="236"/>
                        <a:pt x="914" y="246"/>
                      </a:cubicBezTo>
                      <a:lnTo>
                        <a:pt x="988" y="204"/>
                      </a:lnTo>
                      <a:cubicBezTo>
                        <a:pt x="988" y="194"/>
                        <a:pt x="883" y="120"/>
                        <a:pt x="799" y="68"/>
                      </a:cubicBezTo>
                      <a:cubicBezTo>
                        <a:pt x="729" y="30"/>
                        <a:pt x="649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9" name="Google Shape;881;p53">
                  <a:extLst>
                    <a:ext uri="{FF2B5EF4-FFF2-40B4-BE49-F238E27FC236}">
                      <a16:creationId xmlns:a16="http://schemas.microsoft.com/office/drawing/2014/main" id="{863A4342-C28B-4FC4-B6F7-959968BD605E}"/>
                    </a:ext>
                  </a:extLst>
                </p:cNvPr>
                <p:cNvSpPr/>
                <p:nvPr/>
              </p:nvSpPr>
              <p:spPr>
                <a:xfrm>
                  <a:off x="5420400" y="1914913"/>
                  <a:ext cx="32350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57" extrusionOk="0">
                      <a:moveTo>
                        <a:pt x="602" y="74"/>
                      </a:moveTo>
                      <a:cubicBezTo>
                        <a:pt x="651" y="74"/>
                        <a:pt x="698" y="87"/>
                        <a:pt x="747" y="115"/>
                      </a:cubicBezTo>
                      <a:cubicBezTo>
                        <a:pt x="789" y="147"/>
                        <a:pt x="852" y="189"/>
                        <a:pt x="873" y="210"/>
                      </a:cubicBezTo>
                      <a:lnTo>
                        <a:pt x="474" y="442"/>
                      </a:lnTo>
                      <a:cubicBezTo>
                        <a:pt x="463" y="442"/>
                        <a:pt x="337" y="421"/>
                        <a:pt x="253" y="368"/>
                      </a:cubicBezTo>
                      <a:cubicBezTo>
                        <a:pt x="180" y="326"/>
                        <a:pt x="159" y="274"/>
                        <a:pt x="348" y="158"/>
                      </a:cubicBezTo>
                      <a:cubicBezTo>
                        <a:pt x="444" y="106"/>
                        <a:pt x="525" y="74"/>
                        <a:pt x="602" y="74"/>
                      </a:cubicBezTo>
                      <a:close/>
                      <a:moveTo>
                        <a:pt x="576" y="0"/>
                      </a:moveTo>
                      <a:cubicBezTo>
                        <a:pt x="475" y="0"/>
                        <a:pt x="371" y="35"/>
                        <a:pt x="253" y="105"/>
                      </a:cubicBezTo>
                      <a:cubicBezTo>
                        <a:pt x="1" y="253"/>
                        <a:pt x="43" y="337"/>
                        <a:pt x="169" y="410"/>
                      </a:cubicBezTo>
                      <a:cubicBezTo>
                        <a:pt x="253" y="463"/>
                        <a:pt x="390" y="484"/>
                        <a:pt x="400" y="484"/>
                      </a:cubicBezTo>
                      <a:lnTo>
                        <a:pt x="358" y="505"/>
                      </a:lnTo>
                      <a:lnTo>
                        <a:pt x="442" y="557"/>
                      </a:lnTo>
                      <a:lnTo>
                        <a:pt x="1294" y="63"/>
                      </a:lnTo>
                      <a:lnTo>
                        <a:pt x="1210" y="10"/>
                      </a:lnTo>
                      <a:lnTo>
                        <a:pt x="946" y="158"/>
                      </a:lnTo>
                      <a:cubicBezTo>
                        <a:pt x="936" y="147"/>
                        <a:pt x="862" y="94"/>
                        <a:pt x="810" y="63"/>
                      </a:cubicBezTo>
                      <a:cubicBezTo>
                        <a:pt x="732" y="22"/>
                        <a:pt x="655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0" name="Google Shape;882;p53">
                  <a:extLst>
                    <a:ext uri="{FF2B5EF4-FFF2-40B4-BE49-F238E27FC236}">
                      <a16:creationId xmlns:a16="http://schemas.microsoft.com/office/drawing/2014/main" id="{6612A689-B672-4BCE-8C75-FCDD752FF161}"/>
                    </a:ext>
                  </a:extLst>
                </p:cNvPr>
                <p:cNvSpPr/>
                <p:nvPr/>
              </p:nvSpPr>
              <p:spPr>
                <a:xfrm>
                  <a:off x="5488700" y="1951463"/>
                  <a:ext cx="299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8" extrusionOk="0">
                      <a:moveTo>
                        <a:pt x="759" y="77"/>
                      </a:moveTo>
                      <a:cubicBezTo>
                        <a:pt x="821" y="77"/>
                        <a:pt x="874" y="95"/>
                        <a:pt x="925" y="124"/>
                      </a:cubicBezTo>
                      <a:cubicBezTo>
                        <a:pt x="1051" y="198"/>
                        <a:pt x="1041" y="272"/>
                        <a:pt x="778" y="430"/>
                      </a:cubicBezTo>
                      <a:cubicBezTo>
                        <a:pt x="639" y="508"/>
                        <a:pt x="538" y="541"/>
                        <a:pt x="453" y="541"/>
                      </a:cubicBezTo>
                      <a:cubicBezTo>
                        <a:pt x="391" y="541"/>
                        <a:pt x="338" y="524"/>
                        <a:pt x="285" y="493"/>
                      </a:cubicBezTo>
                      <a:cubicBezTo>
                        <a:pt x="159" y="419"/>
                        <a:pt x="159" y="346"/>
                        <a:pt x="400" y="208"/>
                      </a:cubicBezTo>
                      <a:cubicBezTo>
                        <a:pt x="556" y="115"/>
                        <a:pt x="668" y="77"/>
                        <a:pt x="759" y="77"/>
                      </a:cubicBezTo>
                      <a:close/>
                      <a:moveTo>
                        <a:pt x="752" y="1"/>
                      </a:moveTo>
                      <a:cubicBezTo>
                        <a:pt x="630" y="1"/>
                        <a:pt x="490" y="45"/>
                        <a:pt x="306" y="145"/>
                      </a:cubicBezTo>
                      <a:cubicBezTo>
                        <a:pt x="1" y="324"/>
                        <a:pt x="22" y="440"/>
                        <a:pt x="201" y="545"/>
                      </a:cubicBezTo>
                      <a:cubicBezTo>
                        <a:pt x="279" y="591"/>
                        <a:pt x="362" y="617"/>
                        <a:pt x="456" y="617"/>
                      </a:cubicBezTo>
                      <a:cubicBezTo>
                        <a:pt x="574" y="617"/>
                        <a:pt x="709" y="576"/>
                        <a:pt x="873" y="482"/>
                      </a:cubicBezTo>
                      <a:cubicBezTo>
                        <a:pt x="1198" y="293"/>
                        <a:pt x="1188" y="177"/>
                        <a:pt x="1009" y="72"/>
                      </a:cubicBezTo>
                      <a:cubicBezTo>
                        <a:pt x="927" y="27"/>
                        <a:pt x="845" y="1"/>
                        <a:pt x="752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1" name="Google Shape;883;p53">
                  <a:extLst>
                    <a:ext uri="{FF2B5EF4-FFF2-40B4-BE49-F238E27FC236}">
                      <a16:creationId xmlns:a16="http://schemas.microsoft.com/office/drawing/2014/main" id="{7B71662A-203D-43FA-8697-2C1ED35CAED1}"/>
                    </a:ext>
                  </a:extLst>
                </p:cNvPr>
                <p:cNvSpPr/>
                <p:nvPr/>
              </p:nvSpPr>
              <p:spPr>
                <a:xfrm>
                  <a:off x="5465050" y="1936963"/>
                  <a:ext cx="313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" h="659" extrusionOk="0">
                      <a:moveTo>
                        <a:pt x="789" y="1"/>
                      </a:moveTo>
                      <a:lnTo>
                        <a:pt x="369" y="221"/>
                      </a:lnTo>
                      <a:lnTo>
                        <a:pt x="411" y="263"/>
                      </a:lnTo>
                      <a:cubicBezTo>
                        <a:pt x="421" y="263"/>
                        <a:pt x="547" y="284"/>
                        <a:pt x="652" y="347"/>
                      </a:cubicBezTo>
                      <a:cubicBezTo>
                        <a:pt x="747" y="400"/>
                        <a:pt x="778" y="463"/>
                        <a:pt x="663" y="536"/>
                      </a:cubicBezTo>
                      <a:cubicBezTo>
                        <a:pt x="600" y="568"/>
                        <a:pt x="537" y="584"/>
                        <a:pt x="475" y="584"/>
                      </a:cubicBezTo>
                      <a:cubicBezTo>
                        <a:pt x="414" y="584"/>
                        <a:pt x="353" y="568"/>
                        <a:pt x="295" y="536"/>
                      </a:cubicBezTo>
                      <a:cubicBezTo>
                        <a:pt x="190" y="473"/>
                        <a:pt x="85" y="389"/>
                        <a:pt x="85" y="379"/>
                      </a:cubicBezTo>
                      <a:lnTo>
                        <a:pt x="1" y="421"/>
                      </a:lnTo>
                      <a:cubicBezTo>
                        <a:pt x="1" y="421"/>
                        <a:pt x="106" y="515"/>
                        <a:pt x="222" y="589"/>
                      </a:cubicBezTo>
                      <a:cubicBezTo>
                        <a:pt x="304" y="635"/>
                        <a:pt x="390" y="659"/>
                        <a:pt x="479" y="659"/>
                      </a:cubicBezTo>
                      <a:cubicBezTo>
                        <a:pt x="571" y="659"/>
                        <a:pt x="666" y="632"/>
                        <a:pt x="757" y="578"/>
                      </a:cubicBezTo>
                      <a:cubicBezTo>
                        <a:pt x="926" y="484"/>
                        <a:pt x="894" y="389"/>
                        <a:pt x="747" y="305"/>
                      </a:cubicBezTo>
                      <a:cubicBezTo>
                        <a:pt x="652" y="253"/>
                        <a:pt x="516" y="232"/>
                        <a:pt x="505" y="232"/>
                      </a:cubicBezTo>
                      <a:lnTo>
                        <a:pt x="778" y="95"/>
                      </a:lnTo>
                      <a:lnTo>
                        <a:pt x="1168" y="316"/>
                      </a:lnTo>
                      <a:lnTo>
                        <a:pt x="1252" y="263"/>
                      </a:lnTo>
                      <a:lnTo>
                        <a:pt x="789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2" name="Google Shape;884;p53">
                  <a:extLst>
                    <a:ext uri="{FF2B5EF4-FFF2-40B4-BE49-F238E27FC236}">
                      <a16:creationId xmlns:a16="http://schemas.microsoft.com/office/drawing/2014/main" id="{7EEB865A-D427-42A8-8ECF-84F3A5DA360B}"/>
                    </a:ext>
                  </a:extLst>
                </p:cNvPr>
                <p:cNvSpPr/>
                <p:nvPr/>
              </p:nvSpPr>
              <p:spPr>
                <a:xfrm>
                  <a:off x="5481350" y="1955613"/>
                  <a:ext cx="580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27" extrusionOk="0">
                      <a:moveTo>
                        <a:pt x="126" y="0"/>
                      </a:moveTo>
                      <a:lnTo>
                        <a:pt x="0" y="74"/>
                      </a:lnTo>
                      <a:lnTo>
                        <a:pt x="95" y="127"/>
                      </a:lnTo>
                      <a:lnTo>
                        <a:pt x="232" y="53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3" name="Google Shape;885;p53">
                  <a:extLst>
                    <a:ext uri="{FF2B5EF4-FFF2-40B4-BE49-F238E27FC236}">
                      <a16:creationId xmlns:a16="http://schemas.microsoft.com/office/drawing/2014/main" id="{3D141EA1-8672-4C72-AD0E-AA2FB4085220}"/>
                    </a:ext>
                  </a:extLst>
                </p:cNvPr>
                <p:cNvSpPr/>
                <p:nvPr/>
              </p:nvSpPr>
              <p:spPr>
                <a:xfrm>
                  <a:off x="5406750" y="1957988"/>
                  <a:ext cx="21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57" extrusionOk="0">
                      <a:moveTo>
                        <a:pt x="369" y="0"/>
                      </a:moveTo>
                      <a:lnTo>
                        <a:pt x="348" y="63"/>
                      </a:lnTo>
                      <a:lnTo>
                        <a:pt x="684" y="106"/>
                      </a:lnTo>
                      <a:lnTo>
                        <a:pt x="0" y="505"/>
                      </a:lnTo>
                      <a:lnTo>
                        <a:pt x="85" y="557"/>
                      </a:lnTo>
                      <a:lnTo>
                        <a:pt x="873" y="106"/>
                      </a:lnTo>
                      <a:lnTo>
                        <a:pt x="789" y="5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4" name="Google Shape;886;p53">
                  <a:extLst>
                    <a:ext uri="{FF2B5EF4-FFF2-40B4-BE49-F238E27FC236}">
                      <a16:creationId xmlns:a16="http://schemas.microsoft.com/office/drawing/2014/main" id="{330D4258-340D-4145-A497-B4DD1DE57AF2}"/>
                    </a:ext>
                  </a:extLst>
                </p:cNvPr>
                <p:cNvSpPr/>
                <p:nvPr/>
              </p:nvSpPr>
              <p:spPr>
                <a:xfrm>
                  <a:off x="5440375" y="1979563"/>
                  <a:ext cx="29975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21" extrusionOk="0">
                      <a:moveTo>
                        <a:pt x="753" y="77"/>
                      </a:moveTo>
                      <a:cubicBezTo>
                        <a:pt x="816" y="77"/>
                        <a:pt x="870" y="95"/>
                        <a:pt x="925" y="125"/>
                      </a:cubicBezTo>
                      <a:cubicBezTo>
                        <a:pt x="1051" y="198"/>
                        <a:pt x="1041" y="272"/>
                        <a:pt x="778" y="429"/>
                      </a:cubicBezTo>
                      <a:cubicBezTo>
                        <a:pt x="639" y="508"/>
                        <a:pt x="534" y="542"/>
                        <a:pt x="447" y="542"/>
                      </a:cubicBezTo>
                      <a:cubicBezTo>
                        <a:pt x="382" y="542"/>
                        <a:pt x="327" y="524"/>
                        <a:pt x="274" y="492"/>
                      </a:cubicBezTo>
                      <a:cubicBezTo>
                        <a:pt x="147" y="429"/>
                        <a:pt x="147" y="345"/>
                        <a:pt x="390" y="209"/>
                      </a:cubicBezTo>
                      <a:cubicBezTo>
                        <a:pt x="552" y="115"/>
                        <a:pt x="662" y="77"/>
                        <a:pt x="753" y="77"/>
                      </a:cubicBezTo>
                      <a:close/>
                      <a:moveTo>
                        <a:pt x="746" y="1"/>
                      </a:moveTo>
                      <a:cubicBezTo>
                        <a:pt x="623" y="1"/>
                        <a:pt x="479" y="45"/>
                        <a:pt x="295" y="146"/>
                      </a:cubicBezTo>
                      <a:cubicBezTo>
                        <a:pt x="0" y="324"/>
                        <a:pt x="21" y="440"/>
                        <a:pt x="200" y="545"/>
                      </a:cubicBezTo>
                      <a:cubicBezTo>
                        <a:pt x="281" y="593"/>
                        <a:pt x="366" y="621"/>
                        <a:pt x="462" y="621"/>
                      </a:cubicBezTo>
                      <a:cubicBezTo>
                        <a:pt x="579" y="621"/>
                        <a:pt x="712" y="580"/>
                        <a:pt x="873" y="482"/>
                      </a:cubicBezTo>
                      <a:cubicBezTo>
                        <a:pt x="1198" y="293"/>
                        <a:pt x="1188" y="177"/>
                        <a:pt x="999" y="72"/>
                      </a:cubicBezTo>
                      <a:cubicBezTo>
                        <a:pt x="921" y="27"/>
                        <a:pt x="840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5" name="Google Shape;887;p53">
                  <a:extLst>
                    <a:ext uri="{FF2B5EF4-FFF2-40B4-BE49-F238E27FC236}">
                      <a16:creationId xmlns:a16="http://schemas.microsoft.com/office/drawing/2014/main" id="{0317E7F8-CFEA-48D1-8F5B-70814759772B}"/>
                    </a:ext>
                  </a:extLst>
                </p:cNvPr>
                <p:cNvSpPr/>
                <p:nvPr/>
              </p:nvSpPr>
              <p:spPr>
                <a:xfrm>
                  <a:off x="5432775" y="1983738"/>
                  <a:ext cx="5800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7" extrusionOk="0">
                      <a:moveTo>
                        <a:pt x="136" y="0"/>
                      </a:moveTo>
                      <a:lnTo>
                        <a:pt x="0" y="73"/>
                      </a:lnTo>
                      <a:lnTo>
                        <a:pt x="94" y="136"/>
                      </a:lnTo>
                      <a:lnTo>
                        <a:pt x="231" y="5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6" name="Google Shape;888;p53">
                  <a:extLst>
                    <a:ext uri="{FF2B5EF4-FFF2-40B4-BE49-F238E27FC236}">
                      <a16:creationId xmlns:a16="http://schemas.microsoft.com/office/drawing/2014/main" id="{D825292B-07F5-46C0-9F65-6D7EA2CA3775}"/>
                    </a:ext>
                  </a:extLst>
                </p:cNvPr>
                <p:cNvSpPr/>
                <p:nvPr/>
              </p:nvSpPr>
              <p:spPr>
                <a:xfrm>
                  <a:off x="5416200" y="1966063"/>
                  <a:ext cx="3077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13" extrusionOk="0">
                      <a:moveTo>
                        <a:pt x="773" y="71"/>
                      </a:moveTo>
                      <a:cubicBezTo>
                        <a:pt x="833" y="71"/>
                        <a:pt x="894" y="87"/>
                        <a:pt x="946" y="119"/>
                      </a:cubicBezTo>
                      <a:cubicBezTo>
                        <a:pt x="1083" y="203"/>
                        <a:pt x="1020" y="297"/>
                        <a:pt x="852" y="402"/>
                      </a:cubicBezTo>
                      <a:cubicBezTo>
                        <a:pt x="841" y="402"/>
                        <a:pt x="684" y="360"/>
                        <a:pt x="610" y="318"/>
                      </a:cubicBezTo>
                      <a:cubicBezTo>
                        <a:pt x="495" y="245"/>
                        <a:pt x="484" y="192"/>
                        <a:pt x="600" y="119"/>
                      </a:cubicBezTo>
                      <a:cubicBezTo>
                        <a:pt x="653" y="87"/>
                        <a:pt x="713" y="71"/>
                        <a:pt x="773" y="71"/>
                      </a:cubicBezTo>
                      <a:close/>
                      <a:moveTo>
                        <a:pt x="747" y="0"/>
                      </a:moveTo>
                      <a:cubicBezTo>
                        <a:pt x="661" y="0"/>
                        <a:pt x="574" y="21"/>
                        <a:pt x="495" y="66"/>
                      </a:cubicBezTo>
                      <a:cubicBezTo>
                        <a:pt x="337" y="161"/>
                        <a:pt x="358" y="255"/>
                        <a:pt x="516" y="360"/>
                      </a:cubicBezTo>
                      <a:cubicBezTo>
                        <a:pt x="600" y="402"/>
                        <a:pt x="757" y="444"/>
                        <a:pt x="768" y="444"/>
                      </a:cubicBezTo>
                      <a:cubicBezTo>
                        <a:pt x="663" y="503"/>
                        <a:pt x="567" y="532"/>
                        <a:pt x="480" y="532"/>
                      </a:cubicBezTo>
                      <a:cubicBezTo>
                        <a:pt x="410" y="532"/>
                        <a:pt x="345" y="513"/>
                        <a:pt x="285" y="476"/>
                      </a:cubicBezTo>
                      <a:cubicBezTo>
                        <a:pt x="180" y="423"/>
                        <a:pt x="96" y="360"/>
                        <a:pt x="85" y="350"/>
                      </a:cubicBezTo>
                      <a:lnTo>
                        <a:pt x="1" y="392"/>
                      </a:lnTo>
                      <a:cubicBezTo>
                        <a:pt x="12" y="392"/>
                        <a:pt x="96" y="465"/>
                        <a:pt x="201" y="528"/>
                      </a:cubicBezTo>
                      <a:cubicBezTo>
                        <a:pt x="293" y="582"/>
                        <a:pt x="388" y="613"/>
                        <a:pt x="493" y="613"/>
                      </a:cubicBezTo>
                      <a:cubicBezTo>
                        <a:pt x="615" y="613"/>
                        <a:pt x="752" y="571"/>
                        <a:pt x="915" y="476"/>
                      </a:cubicBezTo>
                      <a:cubicBezTo>
                        <a:pt x="1156" y="329"/>
                        <a:pt x="1230" y="192"/>
                        <a:pt x="1030" y="77"/>
                      </a:cubicBezTo>
                      <a:cubicBezTo>
                        <a:pt x="942" y="27"/>
                        <a:pt x="844" y="0"/>
                        <a:pt x="74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7" name="Google Shape;889;p53">
                  <a:extLst>
                    <a:ext uri="{FF2B5EF4-FFF2-40B4-BE49-F238E27FC236}">
                      <a16:creationId xmlns:a16="http://schemas.microsoft.com/office/drawing/2014/main" id="{5C62B6EF-4E96-4511-AE92-D786AB078A61}"/>
                    </a:ext>
                  </a:extLst>
                </p:cNvPr>
                <p:cNvSpPr/>
                <p:nvPr/>
              </p:nvSpPr>
              <p:spPr>
                <a:xfrm>
                  <a:off x="5331900" y="1973988"/>
                  <a:ext cx="110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54" extrusionOk="0">
                      <a:moveTo>
                        <a:pt x="85" y="1"/>
                      </a:moveTo>
                      <a:lnTo>
                        <a:pt x="0" y="54"/>
                      </a:lnTo>
                      <a:lnTo>
                        <a:pt x="368" y="253"/>
                      </a:lnTo>
                      <a:lnTo>
                        <a:pt x="442" y="211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8" name="Google Shape;890;p53">
                  <a:extLst>
                    <a:ext uri="{FF2B5EF4-FFF2-40B4-BE49-F238E27FC236}">
                      <a16:creationId xmlns:a16="http://schemas.microsoft.com/office/drawing/2014/main" id="{B09A3C02-F8D4-4B17-B561-F43465C077FC}"/>
                    </a:ext>
                  </a:extLst>
                </p:cNvPr>
                <p:cNvSpPr/>
                <p:nvPr/>
              </p:nvSpPr>
              <p:spPr>
                <a:xfrm>
                  <a:off x="5391800" y="2007713"/>
                  <a:ext cx="299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20" extrusionOk="0">
                      <a:moveTo>
                        <a:pt x="758" y="76"/>
                      </a:moveTo>
                      <a:cubicBezTo>
                        <a:pt x="821" y="76"/>
                        <a:pt x="873" y="93"/>
                        <a:pt x="925" y="123"/>
                      </a:cubicBezTo>
                      <a:cubicBezTo>
                        <a:pt x="1061" y="197"/>
                        <a:pt x="1051" y="270"/>
                        <a:pt x="788" y="428"/>
                      </a:cubicBezTo>
                      <a:cubicBezTo>
                        <a:pt x="638" y="509"/>
                        <a:pt x="532" y="542"/>
                        <a:pt x="445" y="542"/>
                      </a:cubicBezTo>
                      <a:cubicBezTo>
                        <a:pt x="385" y="542"/>
                        <a:pt x="334" y="527"/>
                        <a:pt x="283" y="501"/>
                      </a:cubicBezTo>
                      <a:cubicBezTo>
                        <a:pt x="157" y="428"/>
                        <a:pt x="157" y="344"/>
                        <a:pt x="399" y="207"/>
                      </a:cubicBezTo>
                      <a:cubicBezTo>
                        <a:pt x="555" y="113"/>
                        <a:pt x="667" y="76"/>
                        <a:pt x="758" y="76"/>
                      </a:cubicBezTo>
                      <a:close/>
                      <a:moveTo>
                        <a:pt x="752" y="0"/>
                      </a:moveTo>
                      <a:cubicBezTo>
                        <a:pt x="628" y="0"/>
                        <a:pt x="485" y="46"/>
                        <a:pt x="304" y="155"/>
                      </a:cubicBezTo>
                      <a:cubicBezTo>
                        <a:pt x="0" y="323"/>
                        <a:pt x="21" y="438"/>
                        <a:pt x="199" y="543"/>
                      </a:cubicBezTo>
                      <a:cubicBezTo>
                        <a:pt x="285" y="591"/>
                        <a:pt x="371" y="619"/>
                        <a:pt x="467" y="619"/>
                      </a:cubicBezTo>
                      <a:cubicBezTo>
                        <a:pt x="584" y="619"/>
                        <a:pt x="716" y="578"/>
                        <a:pt x="883" y="480"/>
                      </a:cubicBezTo>
                      <a:cubicBezTo>
                        <a:pt x="1198" y="291"/>
                        <a:pt x="1187" y="186"/>
                        <a:pt x="1009" y="71"/>
                      </a:cubicBezTo>
                      <a:cubicBezTo>
                        <a:pt x="928" y="26"/>
                        <a:pt x="845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9" name="Google Shape;891;p53">
                  <a:extLst>
                    <a:ext uri="{FF2B5EF4-FFF2-40B4-BE49-F238E27FC236}">
                      <a16:creationId xmlns:a16="http://schemas.microsoft.com/office/drawing/2014/main" id="{E5495C76-2952-4F8A-9FA9-A5842100F6B5}"/>
                    </a:ext>
                  </a:extLst>
                </p:cNvPr>
                <p:cNvSpPr/>
                <p:nvPr/>
              </p:nvSpPr>
              <p:spPr>
                <a:xfrm>
                  <a:off x="5384425" y="20118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7" y="1"/>
                      </a:moveTo>
                      <a:lnTo>
                        <a:pt x="1" y="75"/>
                      </a:lnTo>
                      <a:lnTo>
                        <a:pt x="95" y="138"/>
                      </a:lnTo>
                      <a:lnTo>
                        <a:pt x="232" y="54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0" name="Google Shape;892;p53">
                  <a:extLst>
                    <a:ext uri="{FF2B5EF4-FFF2-40B4-BE49-F238E27FC236}">
                      <a16:creationId xmlns:a16="http://schemas.microsoft.com/office/drawing/2014/main" id="{1C82518E-B477-40C3-9AFA-275001900216}"/>
                    </a:ext>
                  </a:extLst>
                </p:cNvPr>
                <p:cNvSpPr/>
                <p:nvPr/>
              </p:nvSpPr>
              <p:spPr>
                <a:xfrm>
                  <a:off x="5368150" y="1993188"/>
                  <a:ext cx="312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664" extrusionOk="0">
                      <a:moveTo>
                        <a:pt x="788" y="0"/>
                      </a:moveTo>
                      <a:lnTo>
                        <a:pt x="368" y="221"/>
                      </a:lnTo>
                      <a:lnTo>
                        <a:pt x="410" y="263"/>
                      </a:lnTo>
                      <a:cubicBezTo>
                        <a:pt x="421" y="274"/>
                        <a:pt x="557" y="295"/>
                        <a:pt x="652" y="347"/>
                      </a:cubicBezTo>
                      <a:cubicBezTo>
                        <a:pt x="746" y="410"/>
                        <a:pt x="778" y="463"/>
                        <a:pt x="662" y="536"/>
                      </a:cubicBezTo>
                      <a:cubicBezTo>
                        <a:pt x="601" y="571"/>
                        <a:pt x="541" y="587"/>
                        <a:pt x="482" y="587"/>
                      </a:cubicBezTo>
                      <a:cubicBezTo>
                        <a:pt x="417" y="587"/>
                        <a:pt x="354" y="569"/>
                        <a:pt x="295" y="536"/>
                      </a:cubicBezTo>
                      <a:cubicBezTo>
                        <a:pt x="200" y="484"/>
                        <a:pt x="84" y="389"/>
                        <a:pt x="84" y="389"/>
                      </a:cubicBezTo>
                      <a:lnTo>
                        <a:pt x="0" y="421"/>
                      </a:lnTo>
                      <a:cubicBezTo>
                        <a:pt x="11" y="431"/>
                        <a:pt x="105" y="526"/>
                        <a:pt x="232" y="589"/>
                      </a:cubicBezTo>
                      <a:cubicBezTo>
                        <a:pt x="312" y="637"/>
                        <a:pt x="401" y="663"/>
                        <a:pt x="495" y="663"/>
                      </a:cubicBezTo>
                      <a:cubicBezTo>
                        <a:pt x="583" y="663"/>
                        <a:pt x="675" y="640"/>
                        <a:pt x="767" y="589"/>
                      </a:cubicBezTo>
                      <a:cubicBezTo>
                        <a:pt x="935" y="484"/>
                        <a:pt x="893" y="400"/>
                        <a:pt x="746" y="305"/>
                      </a:cubicBezTo>
                      <a:cubicBezTo>
                        <a:pt x="652" y="253"/>
                        <a:pt x="515" y="232"/>
                        <a:pt x="505" y="232"/>
                      </a:cubicBezTo>
                      <a:lnTo>
                        <a:pt x="788" y="94"/>
                      </a:lnTo>
                      <a:lnTo>
                        <a:pt x="1166" y="316"/>
                      </a:lnTo>
                      <a:lnTo>
                        <a:pt x="1250" y="263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1" name="Google Shape;893;p53">
                  <a:extLst>
                    <a:ext uri="{FF2B5EF4-FFF2-40B4-BE49-F238E27FC236}">
                      <a16:creationId xmlns:a16="http://schemas.microsoft.com/office/drawing/2014/main" id="{374088D1-A806-4A9B-BDE4-5A48E7E35FF5}"/>
                    </a:ext>
                  </a:extLst>
                </p:cNvPr>
                <p:cNvSpPr/>
                <p:nvPr/>
              </p:nvSpPr>
              <p:spPr>
                <a:xfrm>
                  <a:off x="5351075" y="1983463"/>
                  <a:ext cx="30225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736" extrusionOk="0">
                      <a:moveTo>
                        <a:pt x="767" y="0"/>
                      </a:moveTo>
                      <a:lnTo>
                        <a:pt x="704" y="53"/>
                      </a:lnTo>
                      <a:cubicBezTo>
                        <a:pt x="704" y="53"/>
                        <a:pt x="841" y="105"/>
                        <a:pt x="925" y="158"/>
                      </a:cubicBezTo>
                      <a:cubicBezTo>
                        <a:pt x="1041" y="221"/>
                        <a:pt x="1062" y="273"/>
                        <a:pt x="957" y="336"/>
                      </a:cubicBezTo>
                      <a:cubicBezTo>
                        <a:pt x="873" y="389"/>
                        <a:pt x="746" y="389"/>
                        <a:pt x="546" y="389"/>
                      </a:cubicBezTo>
                      <a:lnTo>
                        <a:pt x="74" y="399"/>
                      </a:lnTo>
                      <a:lnTo>
                        <a:pt x="0" y="441"/>
                      </a:lnTo>
                      <a:lnTo>
                        <a:pt x="504" y="736"/>
                      </a:lnTo>
                      <a:lnTo>
                        <a:pt x="578" y="684"/>
                      </a:lnTo>
                      <a:lnTo>
                        <a:pt x="189" y="462"/>
                      </a:lnTo>
                      <a:lnTo>
                        <a:pt x="609" y="452"/>
                      </a:lnTo>
                      <a:cubicBezTo>
                        <a:pt x="652" y="454"/>
                        <a:pt x="692" y="456"/>
                        <a:pt x="729" y="456"/>
                      </a:cubicBezTo>
                      <a:cubicBezTo>
                        <a:pt x="871" y="456"/>
                        <a:pt x="969" y="437"/>
                        <a:pt x="1062" y="378"/>
                      </a:cubicBezTo>
                      <a:cubicBezTo>
                        <a:pt x="1209" y="294"/>
                        <a:pt x="1188" y="210"/>
                        <a:pt x="1030" y="116"/>
                      </a:cubicBezTo>
                      <a:cubicBezTo>
                        <a:pt x="915" y="53"/>
                        <a:pt x="778" y="11"/>
                        <a:pt x="76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2" name="Google Shape;894;p53">
                  <a:extLst>
                    <a:ext uri="{FF2B5EF4-FFF2-40B4-BE49-F238E27FC236}">
                      <a16:creationId xmlns:a16="http://schemas.microsoft.com/office/drawing/2014/main" id="{CCF7E37D-DD4D-4513-8E7A-FE70844FEC00}"/>
                    </a:ext>
                  </a:extLst>
                </p:cNvPr>
                <p:cNvSpPr/>
                <p:nvPr/>
              </p:nvSpPr>
              <p:spPr>
                <a:xfrm>
                  <a:off x="5304050" y="2013313"/>
                  <a:ext cx="305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610" extrusionOk="0">
                      <a:moveTo>
                        <a:pt x="379" y="204"/>
                      </a:moveTo>
                      <a:cubicBezTo>
                        <a:pt x="389" y="204"/>
                        <a:pt x="526" y="235"/>
                        <a:pt x="610" y="288"/>
                      </a:cubicBezTo>
                      <a:cubicBezTo>
                        <a:pt x="725" y="351"/>
                        <a:pt x="736" y="424"/>
                        <a:pt x="631" y="487"/>
                      </a:cubicBezTo>
                      <a:cubicBezTo>
                        <a:pt x="573" y="519"/>
                        <a:pt x="513" y="535"/>
                        <a:pt x="451" y="535"/>
                      </a:cubicBezTo>
                      <a:cubicBezTo>
                        <a:pt x="389" y="535"/>
                        <a:pt x="326" y="519"/>
                        <a:pt x="263" y="487"/>
                      </a:cubicBezTo>
                      <a:cubicBezTo>
                        <a:pt x="137" y="403"/>
                        <a:pt x="211" y="298"/>
                        <a:pt x="379" y="204"/>
                      </a:cubicBezTo>
                      <a:close/>
                      <a:moveTo>
                        <a:pt x="730" y="1"/>
                      </a:moveTo>
                      <a:cubicBezTo>
                        <a:pt x="606" y="1"/>
                        <a:pt x="468" y="40"/>
                        <a:pt x="316" y="130"/>
                      </a:cubicBezTo>
                      <a:cubicBezTo>
                        <a:pt x="64" y="277"/>
                        <a:pt x="1" y="414"/>
                        <a:pt x="190" y="529"/>
                      </a:cubicBezTo>
                      <a:cubicBezTo>
                        <a:pt x="281" y="583"/>
                        <a:pt x="376" y="610"/>
                        <a:pt x="469" y="610"/>
                      </a:cubicBezTo>
                      <a:cubicBezTo>
                        <a:pt x="557" y="610"/>
                        <a:pt x="644" y="586"/>
                        <a:pt x="725" y="540"/>
                      </a:cubicBezTo>
                      <a:cubicBezTo>
                        <a:pt x="883" y="445"/>
                        <a:pt x="872" y="340"/>
                        <a:pt x="704" y="246"/>
                      </a:cubicBezTo>
                      <a:cubicBezTo>
                        <a:pt x="620" y="193"/>
                        <a:pt x="463" y="162"/>
                        <a:pt x="452" y="162"/>
                      </a:cubicBezTo>
                      <a:cubicBezTo>
                        <a:pt x="555" y="102"/>
                        <a:pt x="654" y="72"/>
                        <a:pt x="748" y="72"/>
                      </a:cubicBezTo>
                      <a:cubicBezTo>
                        <a:pt x="817" y="72"/>
                        <a:pt x="884" y="88"/>
                        <a:pt x="946" y="120"/>
                      </a:cubicBezTo>
                      <a:cubicBezTo>
                        <a:pt x="1041" y="183"/>
                        <a:pt x="1125" y="246"/>
                        <a:pt x="1136" y="256"/>
                      </a:cubicBezTo>
                      <a:lnTo>
                        <a:pt x="1220" y="214"/>
                      </a:lnTo>
                      <a:cubicBezTo>
                        <a:pt x="1209" y="214"/>
                        <a:pt x="1125" y="141"/>
                        <a:pt x="1020" y="78"/>
                      </a:cubicBezTo>
                      <a:cubicBezTo>
                        <a:pt x="932" y="29"/>
                        <a:pt x="836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3" name="Google Shape;895;p53">
                  <a:extLst>
                    <a:ext uri="{FF2B5EF4-FFF2-40B4-BE49-F238E27FC236}">
                      <a16:creationId xmlns:a16="http://schemas.microsoft.com/office/drawing/2014/main" id="{BC25129D-35B1-4C72-8A57-3133AE00E8C8}"/>
                    </a:ext>
                  </a:extLst>
                </p:cNvPr>
                <p:cNvSpPr/>
                <p:nvPr/>
              </p:nvSpPr>
              <p:spPr>
                <a:xfrm>
                  <a:off x="5326900" y="2026238"/>
                  <a:ext cx="29725" cy="1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616" extrusionOk="0">
                      <a:moveTo>
                        <a:pt x="756" y="73"/>
                      </a:moveTo>
                      <a:cubicBezTo>
                        <a:pt x="815" y="73"/>
                        <a:pt x="866" y="89"/>
                        <a:pt x="915" y="117"/>
                      </a:cubicBezTo>
                      <a:cubicBezTo>
                        <a:pt x="1051" y="201"/>
                        <a:pt x="1041" y="275"/>
                        <a:pt x="778" y="422"/>
                      </a:cubicBezTo>
                      <a:cubicBezTo>
                        <a:pt x="637" y="509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48" y="422"/>
                        <a:pt x="148" y="349"/>
                        <a:pt x="390" y="201"/>
                      </a:cubicBezTo>
                      <a:cubicBezTo>
                        <a:pt x="550" y="112"/>
                        <a:pt x="663" y="73"/>
                        <a:pt x="756" y="73"/>
                      </a:cubicBezTo>
                      <a:close/>
                      <a:moveTo>
                        <a:pt x="739" y="1"/>
                      </a:moveTo>
                      <a:cubicBezTo>
                        <a:pt x="618" y="1"/>
                        <a:pt x="476" y="44"/>
                        <a:pt x="295" y="149"/>
                      </a:cubicBezTo>
                      <a:cubicBezTo>
                        <a:pt x="0" y="327"/>
                        <a:pt x="11" y="443"/>
                        <a:pt x="190" y="549"/>
                      </a:cubicBezTo>
                      <a:cubicBezTo>
                        <a:pt x="269" y="590"/>
                        <a:pt x="351" y="615"/>
                        <a:pt x="446" y="615"/>
                      </a:cubicBezTo>
                      <a:cubicBezTo>
                        <a:pt x="565" y="615"/>
                        <a:pt x="702" y="575"/>
                        <a:pt x="873" y="475"/>
                      </a:cubicBezTo>
                      <a:cubicBezTo>
                        <a:pt x="1188" y="296"/>
                        <a:pt x="1177" y="180"/>
                        <a:pt x="999" y="75"/>
                      </a:cubicBezTo>
                      <a:cubicBezTo>
                        <a:pt x="919" y="29"/>
                        <a:pt x="836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4" name="Google Shape;896;p53">
                  <a:extLst>
                    <a:ext uri="{FF2B5EF4-FFF2-40B4-BE49-F238E27FC236}">
                      <a16:creationId xmlns:a16="http://schemas.microsoft.com/office/drawing/2014/main" id="{6EBCBD42-74F3-4F4D-9904-44CA5A2BB2C6}"/>
                    </a:ext>
                  </a:extLst>
                </p:cNvPr>
                <p:cNvSpPr/>
                <p:nvPr/>
              </p:nvSpPr>
              <p:spPr>
                <a:xfrm>
                  <a:off x="5319300" y="20302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84"/>
                      </a:lnTo>
                      <a:lnTo>
                        <a:pt x="94" y="137"/>
                      </a:lnTo>
                      <a:lnTo>
                        <a:pt x="231" y="6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5" name="Google Shape;897;p53">
                  <a:extLst>
                    <a:ext uri="{FF2B5EF4-FFF2-40B4-BE49-F238E27FC236}">
                      <a16:creationId xmlns:a16="http://schemas.microsoft.com/office/drawing/2014/main" id="{D3C8350D-4E78-44F3-A681-3616D86E1452}"/>
                    </a:ext>
                  </a:extLst>
                </p:cNvPr>
                <p:cNvSpPr/>
                <p:nvPr/>
              </p:nvSpPr>
              <p:spPr>
                <a:xfrm>
                  <a:off x="5343450" y="20359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59" y="70"/>
                      </a:moveTo>
                      <a:cubicBezTo>
                        <a:pt x="821" y="70"/>
                        <a:pt x="874" y="87"/>
                        <a:pt x="925" y="118"/>
                      </a:cubicBezTo>
                      <a:cubicBezTo>
                        <a:pt x="1051" y="191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4" y="544"/>
                      </a:cubicBezTo>
                      <a:cubicBezTo>
                        <a:pt x="383" y="544"/>
                        <a:pt x="332" y="526"/>
                        <a:pt x="284" y="496"/>
                      </a:cubicBezTo>
                      <a:cubicBezTo>
                        <a:pt x="158" y="422"/>
                        <a:pt x="148" y="349"/>
                        <a:pt x="400" y="202"/>
                      </a:cubicBezTo>
                      <a:cubicBezTo>
                        <a:pt x="556" y="108"/>
                        <a:pt x="667" y="70"/>
                        <a:pt x="759" y="70"/>
                      </a:cubicBezTo>
                      <a:close/>
                      <a:moveTo>
                        <a:pt x="738" y="0"/>
                      </a:moveTo>
                      <a:cubicBezTo>
                        <a:pt x="617" y="0"/>
                        <a:pt x="475" y="44"/>
                        <a:pt x="295" y="149"/>
                      </a:cubicBezTo>
                      <a:cubicBezTo>
                        <a:pt x="1" y="317"/>
                        <a:pt x="22" y="433"/>
                        <a:pt x="200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5"/>
                      </a:cubicBezTo>
                      <a:cubicBezTo>
                        <a:pt x="1199" y="286"/>
                        <a:pt x="1188" y="181"/>
                        <a:pt x="999" y="76"/>
                      </a:cubicBezTo>
                      <a:cubicBezTo>
                        <a:pt x="919" y="29"/>
                        <a:pt x="835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5" name="Google Shape;898;p53">
              <a:extLst>
                <a:ext uri="{FF2B5EF4-FFF2-40B4-BE49-F238E27FC236}">
                  <a16:creationId xmlns:a16="http://schemas.microsoft.com/office/drawing/2014/main" id="{C8E16CBF-51B4-42B8-9E23-D1F1EC642A96}"/>
                </a:ext>
              </a:extLst>
            </p:cNvPr>
            <p:cNvGrpSpPr/>
            <p:nvPr/>
          </p:nvGrpSpPr>
          <p:grpSpPr>
            <a:xfrm>
              <a:off x="1567225" y="2060158"/>
              <a:ext cx="629072" cy="735415"/>
              <a:chOff x="2193460" y="1781543"/>
              <a:chExt cx="747293" cy="873622"/>
            </a:xfrm>
          </p:grpSpPr>
          <p:sp>
            <p:nvSpPr>
              <p:cNvPr id="98" name="Google Shape;899;p53">
                <a:extLst>
                  <a:ext uri="{FF2B5EF4-FFF2-40B4-BE49-F238E27FC236}">
                    <a16:creationId xmlns:a16="http://schemas.microsoft.com/office/drawing/2014/main" id="{0D1A9FD9-51BE-4C87-9B66-11F9544B25D7}"/>
                  </a:ext>
                </a:extLst>
              </p:cNvPr>
              <p:cNvSpPr/>
              <p:nvPr/>
            </p:nvSpPr>
            <p:spPr>
              <a:xfrm>
                <a:off x="2249752" y="2318547"/>
                <a:ext cx="685359" cy="32358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7243" extrusionOk="0">
                    <a:moveTo>
                      <a:pt x="1" y="1"/>
                    </a:moveTo>
                    <a:lnTo>
                      <a:pt x="1" y="1724"/>
                    </a:lnTo>
                    <a:cubicBezTo>
                      <a:pt x="1" y="1829"/>
                      <a:pt x="85" y="1934"/>
                      <a:pt x="232" y="2018"/>
                    </a:cubicBezTo>
                    <a:lnTo>
                      <a:pt x="8953" y="7093"/>
                    </a:lnTo>
                    <a:cubicBezTo>
                      <a:pt x="9131" y="7193"/>
                      <a:pt x="9373" y="7243"/>
                      <a:pt x="9616" y="7243"/>
                    </a:cubicBezTo>
                    <a:cubicBezTo>
                      <a:pt x="9859" y="7243"/>
                      <a:pt x="10103" y="7193"/>
                      <a:pt x="10286" y="7093"/>
                    </a:cubicBezTo>
                    <a:lnTo>
                      <a:pt x="15341" y="4161"/>
                    </a:lnTo>
                    <a:lnTo>
                      <a:pt x="15341" y="2281"/>
                    </a:lnTo>
                    <a:lnTo>
                      <a:pt x="10424" y="5118"/>
                    </a:lnTo>
                    <a:cubicBezTo>
                      <a:pt x="10192" y="5254"/>
                      <a:pt x="9898" y="5317"/>
                      <a:pt x="9604" y="5317"/>
                    </a:cubicBezTo>
                    <a:cubicBezTo>
                      <a:pt x="9320" y="5317"/>
                      <a:pt x="9026" y="5254"/>
                      <a:pt x="8795" y="5118"/>
                    </a:cubicBezTo>
                    <a:lnTo>
                      <a:pt x="74" y="54"/>
                    </a:lnTo>
                    <a:cubicBezTo>
                      <a:pt x="53" y="43"/>
                      <a:pt x="22" y="22"/>
                      <a:pt x="1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Google Shape;900;p53">
                <a:extLst>
                  <a:ext uri="{FF2B5EF4-FFF2-40B4-BE49-F238E27FC236}">
                    <a16:creationId xmlns:a16="http://schemas.microsoft.com/office/drawing/2014/main" id="{6D67340B-76DA-4D37-A26A-605A3AEE6019}"/>
                  </a:ext>
                </a:extLst>
              </p:cNvPr>
              <p:cNvSpPr/>
              <p:nvPr/>
            </p:nvSpPr>
            <p:spPr>
              <a:xfrm>
                <a:off x="2249752" y="1928035"/>
                <a:ext cx="685359" cy="61495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13765" extrusionOk="0">
                    <a:moveTo>
                      <a:pt x="13975" y="0"/>
                    </a:moveTo>
                    <a:lnTo>
                      <a:pt x="232" y="7943"/>
                    </a:lnTo>
                    <a:lnTo>
                      <a:pt x="232" y="7933"/>
                    </a:lnTo>
                    <a:cubicBezTo>
                      <a:pt x="158" y="7985"/>
                      <a:pt x="106" y="8027"/>
                      <a:pt x="64" y="8080"/>
                    </a:cubicBezTo>
                    <a:cubicBezTo>
                      <a:pt x="22" y="8132"/>
                      <a:pt x="1" y="8185"/>
                      <a:pt x="1" y="8237"/>
                    </a:cubicBezTo>
                    <a:cubicBezTo>
                      <a:pt x="1" y="8290"/>
                      <a:pt x="11" y="8332"/>
                      <a:pt x="43" y="8374"/>
                    </a:cubicBezTo>
                    <a:cubicBezTo>
                      <a:pt x="85" y="8437"/>
                      <a:pt x="137" y="8489"/>
                      <a:pt x="221" y="8542"/>
                    </a:cubicBezTo>
                    <a:lnTo>
                      <a:pt x="8942" y="13607"/>
                    </a:lnTo>
                    <a:cubicBezTo>
                      <a:pt x="9120" y="13712"/>
                      <a:pt x="9365" y="13764"/>
                      <a:pt x="9609" y="13764"/>
                    </a:cubicBezTo>
                    <a:cubicBezTo>
                      <a:pt x="9853" y="13764"/>
                      <a:pt x="10098" y="13712"/>
                      <a:pt x="10276" y="13607"/>
                    </a:cubicBezTo>
                    <a:lnTo>
                      <a:pt x="15341" y="10686"/>
                    </a:lnTo>
                    <a:lnTo>
                      <a:pt x="15341" y="9488"/>
                    </a:lnTo>
                    <a:lnTo>
                      <a:pt x="11222" y="11863"/>
                    </a:lnTo>
                    <a:cubicBezTo>
                      <a:pt x="11148" y="11905"/>
                      <a:pt x="11064" y="11927"/>
                      <a:pt x="10979" y="11927"/>
                    </a:cubicBezTo>
                    <a:cubicBezTo>
                      <a:pt x="10919" y="11927"/>
                      <a:pt x="10858" y="11916"/>
                      <a:pt x="10802" y="11894"/>
                    </a:cubicBezTo>
                    <a:cubicBezTo>
                      <a:pt x="10455" y="11736"/>
                      <a:pt x="10040" y="11657"/>
                      <a:pt x="9624" y="11657"/>
                    </a:cubicBezTo>
                    <a:cubicBezTo>
                      <a:pt x="9207" y="11657"/>
                      <a:pt x="8789" y="11736"/>
                      <a:pt x="8437" y="11894"/>
                    </a:cubicBezTo>
                    <a:cubicBezTo>
                      <a:pt x="8354" y="11925"/>
                      <a:pt x="8291" y="11939"/>
                      <a:pt x="8235" y="11939"/>
                    </a:cubicBezTo>
                    <a:cubicBezTo>
                      <a:pt x="8158" y="11939"/>
                      <a:pt x="8097" y="11911"/>
                      <a:pt x="8017" y="11863"/>
                    </a:cubicBezTo>
                    <a:lnTo>
                      <a:pt x="3384" y="9173"/>
                    </a:lnTo>
                    <a:cubicBezTo>
                      <a:pt x="3247" y="9089"/>
                      <a:pt x="3205" y="9036"/>
                      <a:pt x="3342" y="8921"/>
                    </a:cubicBezTo>
                    <a:cubicBezTo>
                      <a:pt x="3783" y="8595"/>
                      <a:pt x="3856" y="8153"/>
                      <a:pt x="3573" y="7786"/>
                    </a:cubicBezTo>
                    <a:cubicBezTo>
                      <a:pt x="3541" y="7733"/>
                      <a:pt x="3499" y="7691"/>
                      <a:pt x="3457" y="7649"/>
                    </a:cubicBezTo>
                    <a:cubicBezTo>
                      <a:pt x="3426" y="7618"/>
                      <a:pt x="3384" y="7586"/>
                      <a:pt x="3342" y="7555"/>
                    </a:cubicBezTo>
                    <a:cubicBezTo>
                      <a:pt x="3331" y="7544"/>
                      <a:pt x="3331" y="7534"/>
                      <a:pt x="3321" y="7523"/>
                    </a:cubicBezTo>
                    <a:cubicBezTo>
                      <a:pt x="3258" y="7460"/>
                      <a:pt x="3279" y="7376"/>
                      <a:pt x="3384" y="7313"/>
                    </a:cubicBezTo>
                    <a:lnTo>
                      <a:pt x="14909" y="662"/>
                    </a:lnTo>
                    <a:cubicBezTo>
                      <a:pt x="14804" y="525"/>
                      <a:pt x="14668" y="410"/>
                      <a:pt x="14531" y="326"/>
                    </a:cubicBezTo>
                    <a:lnTo>
                      <a:pt x="13975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Google Shape;901;p53">
                <a:extLst>
                  <a:ext uri="{FF2B5EF4-FFF2-40B4-BE49-F238E27FC236}">
                    <a16:creationId xmlns:a16="http://schemas.microsoft.com/office/drawing/2014/main" id="{D9986922-0E7E-49E0-B3F7-5D61A91D73E3}"/>
                  </a:ext>
                </a:extLst>
              </p:cNvPr>
              <p:cNvSpPr/>
              <p:nvPr/>
            </p:nvSpPr>
            <p:spPr>
              <a:xfrm>
                <a:off x="2687264" y="2066575"/>
                <a:ext cx="247857" cy="219399"/>
              </a:xfrm>
              <a:custGeom>
                <a:avLst/>
                <a:gdLst/>
                <a:ahLst/>
                <a:cxnLst/>
                <a:rect l="l" t="t" r="r" b="b"/>
                <a:pathLst>
                  <a:path w="5548" h="4911" extrusionOk="0">
                    <a:moveTo>
                      <a:pt x="4532" y="1"/>
                    </a:moveTo>
                    <a:cubicBezTo>
                      <a:pt x="3440" y="1"/>
                      <a:pt x="2346" y="243"/>
                      <a:pt x="1513" y="723"/>
                    </a:cubicBezTo>
                    <a:cubicBezTo>
                      <a:pt x="357" y="1386"/>
                      <a:pt x="0" y="2331"/>
                      <a:pt x="441" y="3172"/>
                    </a:cubicBezTo>
                    <a:cubicBezTo>
                      <a:pt x="462" y="3214"/>
                      <a:pt x="493" y="3266"/>
                      <a:pt x="515" y="3308"/>
                    </a:cubicBezTo>
                    <a:cubicBezTo>
                      <a:pt x="546" y="3350"/>
                      <a:pt x="578" y="3392"/>
                      <a:pt x="609" y="3445"/>
                    </a:cubicBezTo>
                    <a:cubicBezTo>
                      <a:pt x="820" y="3718"/>
                      <a:pt x="1103" y="3970"/>
                      <a:pt x="1492" y="4191"/>
                    </a:cubicBezTo>
                    <a:cubicBezTo>
                      <a:pt x="2312" y="4672"/>
                      <a:pt x="3393" y="4911"/>
                      <a:pt x="4477" y="4911"/>
                    </a:cubicBezTo>
                    <a:cubicBezTo>
                      <a:pt x="4837" y="4911"/>
                      <a:pt x="5197" y="4884"/>
                      <a:pt x="5548" y="4832"/>
                    </a:cubicBezTo>
                    <a:lnTo>
                      <a:pt x="5548" y="3340"/>
                    </a:lnTo>
                    <a:cubicBezTo>
                      <a:pt x="5232" y="3487"/>
                      <a:pt x="4917" y="3592"/>
                      <a:pt x="4906" y="3602"/>
                    </a:cubicBezTo>
                    <a:lnTo>
                      <a:pt x="4518" y="3319"/>
                    </a:lnTo>
                    <a:cubicBezTo>
                      <a:pt x="4539" y="3308"/>
                      <a:pt x="4896" y="3161"/>
                      <a:pt x="5190" y="3004"/>
                    </a:cubicBezTo>
                    <a:lnTo>
                      <a:pt x="4738" y="2678"/>
                    </a:lnTo>
                    <a:lnTo>
                      <a:pt x="4581" y="2552"/>
                    </a:lnTo>
                    <a:cubicBezTo>
                      <a:pt x="4497" y="2573"/>
                      <a:pt x="4402" y="2594"/>
                      <a:pt x="4318" y="2605"/>
                    </a:cubicBezTo>
                    <a:cubicBezTo>
                      <a:pt x="4129" y="2657"/>
                      <a:pt x="3961" y="2689"/>
                      <a:pt x="3804" y="2699"/>
                    </a:cubicBezTo>
                    <a:cubicBezTo>
                      <a:pt x="3752" y="2704"/>
                      <a:pt x="3701" y="2707"/>
                      <a:pt x="3652" y="2707"/>
                    </a:cubicBezTo>
                    <a:cubicBezTo>
                      <a:pt x="3512" y="2707"/>
                      <a:pt x="3382" y="2685"/>
                      <a:pt x="3257" y="2647"/>
                    </a:cubicBezTo>
                    <a:cubicBezTo>
                      <a:pt x="3152" y="2626"/>
                      <a:pt x="3057" y="2584"/>
                      <a:pt x="2963" y="2521"/>
                    </a:cubicBezTo>
                    <a:cubicBezTo>
                      <a:pt x="2396" y="2194"/>
                      <a:pt x="2522" y="1837"/>
                      <a:pt x="3078" y="1512"/>
                    </a:cubicBezTo>
                    <a:lnTo>
                      <a:pt x="3131" y="1480"/>
                    </a:lnTo>
                    <a:lnTo>
                      <a:pt x="2637" y="1102"/>
                    </a:lnTo>
                    <a:lnTo>
                      <a:pt x="2942" y="924"/>
                    </a:lnTo>
                    <a:lnTo>
                      <a:pt x="3456" y="1312"/>
                    </a:lnTo>
                    <a:cubicBezTo>
                      <a:pt x="3772" y="1165"/>
                      <a:pt x="4077" y="1060"/>
                      <a:pt x="4087" y="1050"/>
                    </a:cubicBezTo>
                    <a:lnTo>
                      <a:pt x="4486" y="1333"/>
                    </a:lnTo>
                    <a:cubicBezTo>
                      <a:pt x="4465" y="1333"/>
                      <a:pt x="4150" y="1491"/>
                      <a:pt x="3877" y="1627"/>
                    </a:cubicBezTo>
                    <a:lnTo>
                      <a:pt x="4465" y="2058"/>
                    </a:lnTo>
                    <a:cubicBezTo>
                      <a:pt x="4817" y="1951"/>
                      <a:pt x="5079" y="1900"/>
                      <a:pt x="5306" y="1900"/>
                    </a:cubicBezTo>
                    <a:cubicBezTo>
                      <a:pt x="5391" y="1900"/>
                      <a:pt x="5470" y="1907"/>
                      <a:pt x="5548" y="1921"/>
                    </a:cubicBezTo>
                    <a:lnTo>
                      <a:pt x="5548" y="72"/>
                    </a:lnTo>
                    <a:cubicBezTo>
                      <a:pt x="5215" y="25"/>
                      <a:pt x="4874" y="1"/>
                      <a:pt x="45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Google Shape;902;p53">
                <a:extLst>
                  <a:ext uri="{FF2B5EF4-FFF2-40B4-BE49-F238E27FC236}">
                    <a16:creationId xmlns:a16="http://schemas.microsoft.com/office/drawing/2014/main" id="{3BB87553-5864-4A35-A69A-14B29006D297}"/>
                  </a:ext>
                </a:extLst>
              </p:cNvPr>
              <p:cNvSpPr/>
              <p:nvPr/>
            </p:nvSpPr>
            <p:spPr>
              <a:xfrm>
                <a:off x="2236617" y="1920485"/>
                <a:ext cx="698494" cy="734680"/>
              </a:xfrm>
              <a:custGeom>
                <a:avLst/>
                <a:gdLst/>
                <a:ahLst/>
                <a:cxnLst/>
                <a:rect l="l" t="t" r="r" b="b"/>
                <a:pathLst>
                  <a:path w="15635" h="16445" extrusionOk="0">
                    <a:moveTo>
                      <a:pt x="13975" y="1"/>
                    </a:moveTo>
                    <a:lnTo>
                      <a:pt x="379" y="7850"/>
                    </a:lnTo>
                    <a:cubicBezTo>
                      <a:pt x="137" y="7997"/>
                      <a:pt x="1" y="8196"/>
                      <a:pt x="1" y="8406"/>
                    </a:cubicBezTo>
                    <a:lnTo>
                      <a:pt x="1" y="8417"/>
                    </a:lnTo>
                    <a:lnTo>
                      <a:pt x="1" y="8627"/>
                    </a:lnTo>
                    <a:lnTo>
                      <a:pt x="1" y="10634"/>
                    </a:lnTo>
                    <a:cubicBezTo>
                      <a:pt x="1" y="10855"/>
                      <a:pt x="137" y="11044"/>
                      <a:pt x="379" y="11191"/>
                    </a:cubicBezTo>
                    <a:lnTo>
                      <a:pt x="9099" y="16255"/>
                    </a:lnTo>
                    <a:cubicBezTo>
                      <a:pt x="9320" y="16381"/>
                      <a:pt x="9614" y="16444"/>
                      <a:pt x="9908" y="16444"/>
                    </a:cubicBezTo>
                    <a:cubicBezTo>
                      <a:pt x="10202" y="16444"/>
                      <a:pt x="10496" y="16381"/>
                      <a:pt x="10728" y="16255"/>
                    </a:cubicBezTo>
                    <a:lnTo>
                      <a:pt x="15635" y="13418"/>
                    </a:lnTo>
                    <a:lnTo>
                      <a:pt x="15635" y="13250"/>
                    </a:lnTo>
                    <a:lnTo>
                      <a:pt x="15635" y="13071"/>
                    </a:lnTo>
                    <a:lnTo>
                      <a:pt x="10580" y="16003"/>
                    </a:lnTo>
                    <a:cubicBezTo>
                      <a:pt x="10397" y="16103"/>
                      <a:pt x="10153" y="16153"/>
                      <a:pt x="9910" y="16153"/>
                    </a:cubicBezTo>
                    <a:cubicBezTo>
                      <a:pt x="9667" y="16153"/>
                      <a:pt x="9425" y="16103"/>
                      <a:pt x="9247" y="16003"/>
                    </a:cubicBezTo>
                    <a:lnTo>
                      <a:pt x="526" y="10928"/>
                    </a:lnTo>
                    <a:cubicBezTo>
                      <a:pt x="379" y="10844"/>
                      <a:pt x="295" y="10739"/>
                      <a:pt x="295" y="10634"/>
                    </a:cubicBezTo>
                    <a:lnTo>
                      <a:pt x="295" y="8911"/>
                    </a:lnTo>
                    <a:cubicBezTo>
                      <a:pt x="316" y="8932"/>
                      <a:pt x="347" y="8953"/>
                      <a:pt x="368" y="8964"/>
                    </a:cubicBezTo>
                    <a:lnTo>
                      <a:pt x="9089" y="14028"/>
                    </a:lnTo>
                    <a:cubicBezTo>
                      <a:pt x="9320" y="14164"/>
                      <a:pt x="9614" y="14227"/>
                      <a:pt x="9898" y="14227"/>
                    </a:cubicBezTo>
                    <a:cubicBezTo>
                      <a:pt x="10192" y="14227"/>
                      <a:pt x="10486" y="14164"/>
                      <a:pt x="10718" y="14028"/>
                    </a:cubicBezTo>
                    <a:lnTo>
                      <a:pt x="15635" y="11191"/>
                    </a:lnTo>
                    <a:lnTo>
                      <a:pt x="15635" y="11023"/>
                    </a:lnTo>
                    <a:lnTo>
                      <a:pt x="15635" y="10855"/>
                    </a:lnTo>
                    <a:lnTo>
                      <a:pt x="10570" y="13776"/>
                    </a:lnTo>
                    <a:cubicBezTo>
                      <a:pt x="10392" y="13881"/>
                      <a:pt x="10147" y="13933"/>
                      <a:pt x="9903" y="13933"/>
                    </a:cubicBezTo>
                    <a:cubicBezTo>
                      <a:pt x="9659" y="13933"/>
                      <a:pt x="9414" y="13881"/>
                      <a:pt x="9236" y="13776"/>
                    </a:cubicBezTo>
                    <a:lnTo>
                      <a:pt x="515" y="8711"/>
                    </a:lnTo>
                    <a:cubicBezTo>
                      <a:pt x="431" y="8658"/>
                      <a:pt x="379" y="8606"/>
                      <a:pt x="337" y="8543"/>
                    </a:cubicBezTo>
                    <a:cubicBezTo>
                      <a:pt x="305" y="8501"/>
                      <a:pt x="295" y="8459"/>
                      <a:pt x="295" y="8406"/>
                    </a:cubicBezTo>
                    <a:cubicBezTo>
                      <a:pt x="295" y="8354"/>
                      <a:pt x="316" y="8301"/>
                      <a:pt x="358" y="8249"/>
                    </a:cubicBezTo>
                    <a:cubicBezTo>
                      <a:pt x="400" y="8196"/>
                      <a:pt x="452" y="8154"/>
                      <a:pt x="526" y="8102"/>
                    </a:cubicBezTo>
                    <a:lnTo>
                      <a:pt x="526" y="8112"/>
                    </a:lnTo>
                    <a:lnTo>
                      <a:pt x="14269" y="169"/>
                    </a:lnTo>
                    <a:lnTo>
                      <a:pt x="14122" y="85"/>
                    </a:lnTo>
                    <a:lnTo>
                      <a:pt x="13975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Google Shape;903;p53">
                <a:extLst>
                  <a:ext uri="{FF2B5EF4-FFF2-40B4-BE49-F238E27FC236}">
                    <a16:creationId xmlns:a16="http://schemas.microsoft.com/office/drawing/2014/main" id="{B39F89BF-D953-4652-91E8-16CDDED26049}"/>
                  </a:ext>
                </a:extLst>
              </p:cNvPr>
              <p:cNvSpPr/>
              <p:nvPr/>
            </p:nvSpPr>
            <p:spPr>
              <a:xfrm>
                <a:off x="2392894" y="1957610"/>
                <a:ext cx="542220" cy="503800"/>
              </a:xfrm>
              <a:custGeom>
                <a:avLst/>
                <a:gdLst/>
                <a:ahLst/>
                <a:cxnLst/>
                <a:rect l="l" t="t" r="r" b="b"/>
                <a:pathLst>
                  <a:path w="12137" h="11277" extrusionOk="0">
                    <a:moveTo>
                      <a:pt x="5113" y="7452"/>
                    </a:moveTo>
                    <a:cubicBezTo>
                      <a:pt x="5507" y="7452"/>
                      <a:pt x="5901" y="7539"/>
                      <a:pt x="6200" y="7712"/>
                    </a:cubicBezTo>
                    <a:cubicBezTo>
                      <a:pt x="6799" y="8059"/>
                      <a:pt x="6799" y="8626"/>
                      <a:pt x="6190" y="8973"/>
                    </a:cubicBezTo>
                    <a:cubicBezTo>
                      <a:pt x="5890" y="9146"/>
                      <a:pt x="5496" y="9233"/>
                      <a:pt x="5102" y="9233"/>
                    </a:cubicBezTo>
                    <a:cubicBezTo>
                      <a:pt x="4708" y="9233"/>
                      <a:pt x="4314" y="9146"/>
                      <a:pt x="4015" y="8973"/>
                    </a:cubicBezTo>
                    <a:cubicBezTo>
                      <a:pt x="3416" y="8626"/>
                      <a:pt x="3426" y="8059"/>
                      <a:pt x="4025" y="7712"/>
                    </a:cubicBezTo>
                    <a:cubicBezTo>
                      <a:pt x="4325" y="7539"/>
                      <a:pt x="4719" y="7452"/>
                      <a:pt x="5113" y="7452"/>
                    </a:cubicBezTo>
                    <a:close/>
                    <a:moveTo>
                      <a:pt x="11705" y="0"/>
                    </a:moveTo>
                    <a:lnTo>
                      <a:pt x="180" y="6651"/>
                    </a:lnTo>
                    <a:cubicBezTo>
                      <a:pt x="75" y="6714"/>
                      <a:pt x="54" y="6798"/>
                      <a:pt x="117" y="6861"/>
                    </a:cubicBezTo>
                    <a:cubicBezTo>
                      <a:pt x="127" y="6872"/>
                      <a:pt x="127" y="6882"/>
                      <a:pt x="138" y="6893"/>
                    </a:cubicBezTo>
                    <a:cubicBezTo>
                      <a:pt x="180" y="6924"/>
                      <a:pt x="222" y="6956"/>
                      <a:pt x="253" y="6987"/>
                    </a:cubicBezTo>
                    <a:cubicBezTo>
                      <a:pt x="295" y="7029"/>
                      <a:pt x="337" y="7071"/>
                      <a:pt x="369" y="7124"/>
                    </a:cubicBezTo>
                    <a:cubicBezTo>
                      <a:pt x="652" y="7491"/>
                      <a:pt x="579" y="7933"/>
                      <a:pt x="138" y="8259"/>
                    </a:cubicBezTo>
                    <a:cubicBezTo>
                      <a:pt x="1" y="8374"/>
                      <a:pt x="43" y="8427"/>
                      <a:pt x="180" y="8511"/>
                    </a:cubicBezTo>
                    <a:lnTo>
                      <a:pt x="4813" y="11201"/>
                    </a:lnTo>
                    <a:cubicBezTo>
                      <a:pt x="4893" y="11249"/>
                      <a:pt x="4954" y="11277"/>
                      <a:pt x="5031" y="11277"/>
                    </a:cubicBezTo>
                    <a:cubicBezTo>
                      <a:pt x="5087" y="11277"/>
                      <a:pt x="5150" y="11263"/>
                      <a:pt x="5233" y="11232"/>
                    </a:cubicBezTo>
                    <a:cubicBezTo>
                      <a:pt x="5585" y="11074"/>
                      <a:pt x="6003" y="10995"/>
                      <a:pt x="6420" y="10995"/>
                    </a:cubicBezTo>
                    <a:cubicBezTo>
                      <a:pt x="6836" y="10995"/>
                      <a:pt x="7251" y="11074"/>
                      <a:pt x="7598" y="11232"/>
                    </a:cubicBezTo>
                    <a:cubicBezTo>
                      <a:pt x="7654" y="11254"/>
                      <a:pt x="7715" y="11265"/>
                      <a:pt x="7775" y="11265"/>
                    </a:cubicBezTo>
                    <a:cubicBezTo>
                      <a:pt x="7860" y="11265"/>
                      <a:pt x="7944" y="11243"/>
                      <a:pt x="8018" y="11201"/>
                    </a:cubicBezTo>
                    <a:lnTo>
                      <a:pt x="12137" y="8826"/>
                    </a:lnTo>
                    <a:lnTo>
                      <a:pt x="12137" y="7271"/>
                    </a:lnTo>
                    <a:cubicBezTo>
                      <a:pt x="11786" y="7323"/>
                      <a:pt x="11426" y="7350"/>
                      <a:pt x="11066" y="7350"/>
                    </a:cubicBezTo>
                    <a:cubicBezTo>
                      <a:pt x="9982" y="7350"/>
                      <a:pt x="8901" y="7111"/>
                      <a:pt x="8081" y="6630"/>
                    </a:cubicBezTo>
                    <a:cubicBezTo>
                      <a:pt x="7692" y="6409"/>
                      <a:pt x="7409" y="6157"/>
                      <a:pt x="7198" y="5884"/>
                    </a:cubicBezTo>
                    <a:cubicBezTo>
                      <a:pt x="7167" y="5831"/>
                      <a:pt x="7135" y="5789"/>
                      <a:pt x="7104" y="5747"/>
                    </a:cubicBezTo>
                    <a:cubicBezTo>
                      <a:pt x="7082" y="5705"/>
                      <a:pt x="7051" y="5653"/>
                      <a:pt x="7030" y="5611"/>
                    </a:cubicBezTo>
                    <a:cubicBezTo>
                      <a:pt x="6589" y="4770"/>
                      <a:pt x="6946" y="3825"/>
                      <a:pt x="8102" y="3162"/>
                    </a:cubicBezTo>
                    <a:cubicBezTo>
                      <a:pt x="8935" y="2682"/>
                      <a:pt x="10029" y="2440"/>
                      <a:pt x="11121" y="2440"/>
                    </a:cubicBezTo>
                    <a:cubicBezTo>
                      <a:pt x="11463" y="2440"/>
                      <a:pt x="11804" y="2464"/>
                      <a:pt x="12137" y="2511"/>
                    </a:cubicBezTo>
                    <a:lnTo>
                      <a:pt x="12137" y="1061"/>
                    </a:lnTo>
                    <a:cubicBezTo>
                      <a:pt x="12137" y="715"/>
                      <a:pt x="11969" y="305"/>
                      <a:pt x="11705" y="0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Google Shape;904;p53">
                <a:extLst>
                  <a:ext uri="{FF2B5EF4-FFF2-40B4-BE49-F238E27FC236}">
                    <a16:creationId xmlns:a16="http://schemas.microsoft.com/office/drawing/2014/main" id="{2EEA00AE-A688-4D4C-A8EF-5BD6CD41567F}"/>
                  </a:ext>
                </a:extLst>
              </p:cNvPr>
              <p:cNvSpPr/>
              <p:nvPr/>
            </p:nvSpPr>
            <p:spPr>
              <a:xfrm>
                <a:off x="2545507" y="2290490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8"/>
                      <a:pt x="609" y="261"/>
                    </a:cubicBezTo>
                    <a:cubicBezTo>
                      <a:pt x="10" y="608"/>
                      <a:pt x="0" y="1175"/>
                      <a:pt x="599" y="1522"/>
                    </a:cubicBezTo>
                    <a:cubicBezTo>
                      <a:pt x="898" y="1695"/>
                      <a:pt x="1292" y="1782"/>
                      <a:pt x="1686" y="1782"/>
                    </a:cubicBezTo>
                    <a:cubicBezTo>
                      <a:pt x="2080" y="1782"/>
                      <a:pt x="2474" y="1695"/>
                      <a:pt x="2774" y="1522"/>
                    </a:cubicBezTo>
                    <a:cubicBezTo>
                      <a:pt x="3383" y="1175"/>
                      <a:pt x="3383" y="608"/>
                      <a:pt x="2784" y="261"/>
                    </a:cubicBezTo>
                    <a:cubicBezTo>
                      <a:pt x="2485" y="88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Google Shape;905;p53">
                <a:extLst>
                  <a:ext uri="{FF2B5EF4-FFF2-40B4-BE49-F238E27FC236}">
                    <a16:creationId xmlns:a16="http://schemas.microsoft.com/office/drawing/2014/main" id="{1A0120BC-2D88-4FBD-BCF4-138DA9777313}"/>
                  </a:ext>
                </a:extLst>
              </p:cNvPr>
              <p:cNvSpPr/>
              <p:nvPr/>
            </p:nvSpPr>
            <p:spPr>
              <a:xfrm>
                <a:off x="2794263" y="2107811"/>
                <a:ext cx="140860" cy="7702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1724" extrusionOk="0">
                    <a:moveTo>
                      <a:pt x="1166" y="872"/>
                    </a:moveTo>
                    <a:lnTo>
                      <a:pt x="1671" y="1250"/>
                    </a:lnTo>
                    <a:cubicBezTo>
                      <a:pt x="1502" y="1294"/>
                      <a:pt x="1385" y="1315"/>
                      <a:pt x="1293" y="1315"/>
                    </a:cubicBezTo>
                    <a:cubicBezTo>
                      <a:pt x="1207" y="1315"/>
                      <a:pt x="1143" y="1297"/>
                      <a:pt x="1082" y="1261"/>
                    </a:cubicBezTo>
                    <a:cubicBezTo>
                      <a:pt x="914" y="1166"/>
                      <a:pt x="925" y="1030"/>
                      <a:pt x="1166" y="872"/>
                    </a:cubicBezTo>
                    <a:close/>
                    <a:moveTo>
                      <a:pt x="547" y="1"/>
                    </a:moveTo>
                    <a:lnTo>
                      <a:pt x="242" y="179"/>
                    </a:lnTo>
                    <a:lnTo>
                      <a:pt x="736" y="557"/>
                    </a:lnTo>
                    <a:lnTo>
                      <a:pt x="683" y="589"/>
                    </a:lnTo>
                    <a:cubicBezTo>
                      <a:pt x="127" y="914"/>
                      <a:pt x="1" y="1271"/>
                      <a:pt x="568" y="1598"/>
                    </a:cubicBezTo>
                    <a:cubicBezTo>
                      <a:pt x="662" y="1661"/>
                      <a:pt x="757" y="1703"/>
                      <a:pt x="862" y="1724"/>
                    </a:cubicBezTo>
                    <a:cubicBezTo>
                      <a:pt x="1619" y="1587"/>
                      <a:pt x="2385" y="1440"/>
                      <a:pt x="3153" y="1303"/>
                    </a:cubicBezTo>
                    <a:lnTo>
                      <a:pt x="3153" y="998"/>
                    </a:lnTo>
                    <a:cubicBezTo>
                      <a:pt x="3075" y="984"/>
                      <a:pt x="2996" y="977"/>
                      <a:pt x="2911" y="977"/>
                    </a:cubicBezTo>
                    <a:cubicBezTo>
                      <a:pt x="2684" y="977"/>
                      <a:pt x="2422" y="1028"/>
                      <a:pt x="2070" y="1135"/>
                    </a:cubicBezTo>
                    <a:lnTo>
                      <a:pt x="1482" y="704"/>
                    </a:lnTo>
                    <a:cubicBezTo>
                      <a:pt x="1755" y="568"/>
                      <a:pt x="2070" y="410"/>
                      <a:pt x="2091" y="410"/>
                    </a:cubicBezTo>
                    <a:lnTo>
                      <a:pt x="1692" y="127"/>
                    </a:lnTo>
                    <a:cubicBezTo>
                      <a:pt x="1682" y="137"/>
                      <a:pt x="1377" y="242"/>
                      <a:pt x="1061" y="389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Google Shape;906;p53">
                <a:extLst>
                  <a:ext uri="{FF2B5EF4-FFF2-40B4-BE49-F238E27FC236}">
                    <a16:creationId xmlns:a16="http://schemas.microsoft.com/office/drawing/2014/main" id="{28E29729-AA38-44B9-B6BE-C3720D019342}"/>
                  </a:ext>
                </a:extLst>
              </p:cNvPr>
              <p:cNvSpPr/>
              <p:nvPr/>
            </p:nvSpPr>
            <p:spPr>
              <a:xfrm>
                <a:off x="2832774" y="2166023"/>
                <a:ext cx="107979" cy="61517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377" extrusionOk="0">
                    <a:moveTo>
                      <a:pt x="2291" y="0"/>
                    </a:moveTo>
                    <a:cubicBezTo>
                      <a:pt x="1523" y="137"/>
                      <a:pt x="757" y="284"/>
                      <a:pt x="0" y="421"/>
                    </a:cubicBezTo>
                    <a:cubicBezTo>
                      <a:pt x="125" y="459"/>
                      <a:pt x="255" y="481"/>
                      <a:pt x="395" y="481"/>
                    </a:cubicBezTo>
                    <a:cubicBezTo>
                      <a:pt x="444" y="481"/>
                      <a:pt x="495" y="478"/>
                      <a:pt x="547" y="473"/>
                    </a:cubicBezTo>
                    <a:cubicBezTo>
                      <a:pt x="704" y="463"/>
                      <a:pt x="872" y="431"/>
                      <a:pt x="1061" y="379"/>
                    </a:cubicBezTo>
                    <a:cubicBezTo>
                      <a:pt x="1145" y="368"/>
                      <a:pt x="1240" y="347"/>
                      <a:pt x="1324" y="326"/>
                    </a:cubicBezTo>
                    <a:lnTo>
                      <a:pt x="1481" y="452"/>
                    </a:lnTo>
                    <a:lnTo>
                      <a:pt x="1933" y="778"/>
                    </a:lnTo>
                    <a:cubicBezTo>
                      <a:pt x="1639" y="935"/>
                      <a:pt x="1282" y="1082"/>
                      <a:pt x="1261" y="1093"/>
                    </a:cubicBezTo>
                    <a:lnTo>
                      <a:pt x="1649" y="1376"/>
                    </a:lnTo>
                    <a:cubicBezTo>
                      <a:pt x="1660" y="1366"/>
                      <a:pt x="1975" y="1261"/>
                      <a:pt x="2291" y="1114"/>
                    </a:cubicBezTo>
                    <a:lnTo>
                      <a:pt x="2291" y="568"/>
                    </a:lnTo>
                    <a:cubicBezTo>
                      <a:pt x="2406" y="473"/>
                      <a:pt x="2417" y="379"/>
                      <a:pt x="2343" y="295"/>
                    </a:cubicBezTo>
                    <a:cubicBezTo>
                      <a:pt x="2322" y="274"/>
                      <a:pt x="2312" y="263"/>
                      <a:pt x="2291" y="253"/>
                    </a:cubicBezTo>
                    <a:lnTo>
                      <a:pt x="2291" y="147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Google Shape;907;p53">
                <a:extLst>
                  <a:ext uri="{FF2B5EF4-FFF2-40B4-BE49-F238E27FC236}">
                    <a16:creationId xmlns:a16="http://schemas.microsoft.com/office/drawing/2014/main" id="{64FB5DB6-7D12-460E-A63A-521F8E7BA6EB}"/>
                  </a:ext>
                </a:extLst>
              </p:cNvPr>
              <p:cNvSpPr/>
              <p:nvPr/>
            </p:nvSpPr>
            <p:spPr>
              <a:xfrm>
                <a:off x="2835097" y="2146768"/>
                <a:ext cx="33819" cy="19791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3" extrusionOk="0">
                    <a:moveTo>
                      <a:pt x="252" y="0"/>
                    </a:moveTo>
                    <a:cubicBezTo>
                      <a:pt x="11" y="158"/>
                      <a:pt x="0" y="294"/>
                      <a:pt x="168" y="389"/>
                    </a:cubicBezTo>
                    <a:cubicBezTo>
                      <a:pt x="229" y="425"/>
                      <a:pt x="293" y="443"/>
                      <a:pt x="379" y="443"/>
                    </a:cubicBezTo>
                    <a:cubicBezTo>
                      <a:pt x="471" y="443"/>
                      <a:pt x="588" y="422"/>
                      <a:pt x="757" y="378"/>
                    </a:cubicBez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Google Shape;908;p53">
                <a:extLst>
                  <a:ext uri="{FF2B5EF4-FFF2-40B4-BE49-F238E27FC236}">
                    <a16:creationId xmlns:a16="http://schemas.microsoft.com/office/drawing/2014/main" id="{4F515CCC-643E-4EA5-9232-9C27DD03FF51}"/>
                  </a:ext>
                </a:extLst>
              </p:cNvPr>
              <p:cNvSpPr/>
              <p:nvPr/>
            </p:nvSpPr>
            <p:spPr>
              <a:xfrm>
                <a:off x="2270884" y="2178220"/>
                <a:ext cx="664228" cy="323447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7240" extrusionOk="0">
                    <a:moveTo>
                      <a:pt x="0" y="1"/>
                    </a:moveTo>
                    <a:lnTo>
                      <a:pt x="0" y="1608"/>
                    </a:lnTo>
                    <a:lnTo>
                      <a:pt x="0" y="1724"/>
                    </a:lnTo>
                    <a:cubicBezTo>
                      <a:pt x="0" y="1829"/>
                      <a:pt x="84" y="1934"/>
                      <a:pt x="231" y="2018"/>
                    </a:cubicBezTo>
                    <a:lnTo>
                      <a:pt x="8952" y="7082"/>
                    </a:lnTo>
                    <a:cubicBezTo>
                      <a:pt x="9131" y="7187"/>
                      <a:pt x="9372" y="7240"/>
                      <a:pt x="9615" y="7240"/>
                    </a:cubicBezTo>
                    <a:cubicBezTo>
                      <a:pt x="9858" y="7240"/>
                      <a:pt x="10103" y="7187"/>
                      <a:pt x="10287" y="7082"/>
                    </a:cubicBezTo>
                    <a:lnTo>
                      <a:pt x="14868" y="4434"/>
                    </a:lnTo>
                    <a:lnTo>
                      <a:pt x="14868" y="2553"/>
                    </a:lnTo>
                    <a:lnTo>
                      <a:pt x="10423" y="5117"/>
                    </a:lnTo>
                    <a:cubicBezTo>
                      <a:pt x="10203" y="5254"/>
                      <a:pt x="9908" y="5317"/>
                      <a:pt x="9603" y="5317"/>
                    </a:cubicBezTo>
                    <a:cubicBezTo>
                      <a:pt x="9309" y="5317"/>
                      <a:pt x="9015" y="5254"/>
                      <a:pt x="8795" y="5117"/>
                    </a:cubicBezTo>
                    <a:lnTo>
                      <a:pt x="74" y="53"/>
                    </a:lnTo>
                    <a:cubicBezTo>
                      <a:pt x="53" y="32"/>
                      <a:pt x="21" y="22"/>
                      <a:pt x="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Google Shape;909;p53">
                <a:extLst>
                  <a:ext uri="{FF2B5EF4-FFF2-40B4-BE49-F238E27FC236}">
                    <a16:creationId xmlns:a16="http://schemas.microsoft.com/office/drawing/2014/main" id="{3D94CB10-297B-472C-92EB-B11B72D0A28D}"/>
                  </a:ext>
                </a:extLst>
              </p:cNvPr>
              <p:cNvSpPr/>
              <p:nvPr/>
            </p:nvSpPr>
            <p:spPr>
              <a:xfrm>
                <a:off x="2856229" y="2006441"/>
                <a:ext cx="33819" cy="19746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2" extrusionOk="0">
                    <a:moveTo>
                      <a:pt x="253" y="0"/>
                    </a:moveTo>
                    <a:cubicBezTo>
                      <a:pt x="11" y="157"/>
                      <a:pt x="1" y="283"/>
                      <a:pt x="169" y="378"/>
                    </a:cubicBezTo>
                    <a:cubicBezTo>
                      <a:pt x="232" y="420"/>
                      <a:pt x="297" y="441"/>
                      <a:pt x="388" y="441"/>
                    </a:cubicBezTo>
                    <a:cubicBezTo>
                      <a:pt x="478" y="441"/>
                      <a:pt x="594" y="420"/>
                      <a:pt x="757" y="37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Google Shape;910;p53">
                <a:extLst>
                  <a:ext uri="{FF2B5EF4-FFF2-40B4-BE49-F238E27FC236}">
                    <a16:creationId xmlns:a16="http://schemas.microsoft.com/office/drawing/2014/main" id="{6DC8F352-5A02-4C64-AF2D-4BE211250A01}"/>
                  </a:ext>
                </a:extLst>
              </p:cNvPr>
              <p:cNvSpPr/>
              <p:nvPr/>
            </p:nvSpPr>
            <p:spPr>
              <a:xfrm>
                <a:off x="2708351" y="1928035"/>
                <a:ext cx="226770" cy="217523"/>
              </a:xfrm>
              <a:custGeom>
                <a:avLst/>
                <a:gdLst/>
                <a:ahLst/>
                <a:cxnLst/>
                <a:rect l="l" t="t" r="r" b="b"/>
                <a:pathLst>
                  <a:path w="5076" h="4869" extrusionOk="0">
                    <a:moveTo>
                      <a:pt x="3710" y="0"/>
                    </a:moveTo>
                    <a:cubicBezTo>
                      <a:pt x="2900" y="95"/>
                      <a:pt x="2134" y="315"/>
                      <a:pt x="1513" y="683"/>
                    </a:cubicBezTo>
                    <a:cubicBezTo>
                      <a:pt x="358" y="1345"/>
                      <a:pt x="0" y="2290"/>
                      <a:pt x="442" y="3131"/>
                    </a:cubicBezTo>
                    <a:cubicBezTo>
                      <a:pt x="463" y="3173"/>
                      <a:pt x="495" y="3215"/>
                      <a:pt x="516" y="3268"/>
                    </a:cubicBezTo>
                    <a:lnTo>
                      <a:pt x="610" y="3394"/>
                    </a:lnTo>
                    <a:cubicBezTo>
                      <a:pt x="820" y="3667"/>
                      <a:pt x="1104" y="3930"/>
                      <a:pt x="1492" y="4151"/>
                    </a:cubicBezTo>
                    <a:cubicBezTo>
                      <a:pt x="2317" y="4629"/>
                      <a:pt x="3396" y="4869"/>
                      <a:pt x="4477" y="4869"/>
                    </a:cubicBezTo>
                    <a:cubicBezTo>
                      <a:pt x="4677" y="4869"/>
                      <a:pt x="4877" y="4860"/>
                      <a:pt x="5076" y="4844"/>
                    </a:cubicBezTo>
                    <a:lnTo>
                      <a:pt x="5076" y="3499"/>
                    </a:lnTo>
                    <a:cubicBezTo>
                      <a:pt x="4981" y="3530"/>
                      <a:pt x="4908" y="3562"/>
                      <a:pt x="4897" y="3562"/>
                    </a:cubicBezTo>
                    <a:lnTo>
                      <a:pt x="4518" y="3278"/>
                    </a:lnTo>
                    <a:cubicBezTo>
                      <a:pt x="4539" y="3268"/>
                      <a:pt x="4813" y="3152"/>
                      <a:pt x="5076" y="3026"/>
                    </a:cubicBezTo>
                    <a:lnTo>
                      <a:pt x="5076" y="2879"/>
                    </a:lnTo>
                    <a:lnTo>
                      <a:pt x="4739" y="2638"/>
                    </a:lnTo>
                    <a:lnTo>
                      <a:pt x="4581" y="2512"/>
                    </a:lnTo>
                    <a:cubicBezTo>
                      <a:pt x="4497" y="2533"/>
                      <a:pt x="4413" y="2543"/>
                      <a:pt x="4319" y="2564"/>
                    </a:cubicBezTo>
                    <a:cubicBezTo>
                      <a:pt x="4130" y="2617"/>
                      <a:pt x="3962" y="2648"/>
                      <a:pt x="3804" y="2659"/>
                    </a:cubicBezTo>
                    <a:cubicBezTo>
                      <a:pt x="3753" y="2664"/>
                      <a:pt x="3702" y="2667"/>
                      <a:pt x="3654" y="2667"/>
                    </a:cubicBezTo>
                    <a:cubicBezTo>
                      <a:pt x="3513" y="2667"/>
                      <a:pt x="3382" y="2645"/>
                      <a:pt x="3258" y="2606"/>
                    </a:cubicBezTo>
                    <a:cubicBezTo>
                      <a:pt x="3152" y="2575"/>
                      <a:pt x="3058" y="2533"/>
                      <a:pt x="2963" y="2480"/>
                    </a:cubicBezTo>
                    <a:cubicBezTo>
                      <a:pt x="2396" y="2154"/>
                      <a:pt x="2522" y="1786"/>
                      <a:pt x="3079" y="1471"/>
                    </a:cubicBezTo>
                    <a:lnTo>
                      <a:pt x="3131" y="1440"/>
                    </a:lnTo>
                    <a:lnTo>
                      <a:pt x="2627" y="1062"/>
                    </a:lnTo>
                    <a:lnTo>
                      <a:pt x="2932" y="883"/>
                    </a:lnTo>
                    <a:lnTo>
                      <a:pt x="3458" y="1272"/>
                    </a:lnTo>
                    <a:cubicBezTo>
                      <a:pt x="3773" y="1125"/>
                      <a:pt x="4077" y="1009"/>
                      <a:pt x="4088" y="1009"/>
                    </a:cubicBezTo>
                    <a:lnTo>
                      <a:pt x="4487" y="1293"/>
                    </a:lnTo>
                    <a:cubicBezTo>
                      <a:pt x="4466" y="1293"/>
                      <a:pt x="4151" y="1450"/>
                      <a:pt x="3878" y="1587"/>
                    </a:cubicBezTo>
                    <a:lnTo>
                      <a:pt x="4466" y="2017"/>
                    </a:lnTo>
                    <a:cubicBezTo>
                      <a:pt x="4697" y="1944"/>
                      <a:pt x="4897" y="1902"/>
                      <a:pt x="5076" y="1870"/>
                    </a:cubicBezTo>
                    <a:lnTo>
                      <a:pt x="5076" y="1723"/>
                    </a:lnTo>
                    <a:cubicBezTo>
                      <a:pt x="5076" y="1219"/>
                      <a:pt x="4707" y="588"/>
                      <a:pt x="4266" y="326"/>
                    </a:cubicBezTo>
                    <a:lnTo>
                      <a:pt x="37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Google Shape;911;p53">
                <a:extLst>
                  <a:ext uri="{FF2B5EF4-FFF2-40B4-BE49-F238E27FC236}">
                    <a16:creationId xmlns:a16="http://schemas.microsoft.com/office/drawing/2014/main" id="{048A8516-8E9E-478A-A453-28B116477B27}"/>
                  </a:ext>
                </a:extLst>
              </p:cNvPr>
              <p:cNvSpPr/>
              <p:nvPr/>
            </p:nvSpPr>
            <p:spPr>
              <a:xfrm>
                <a:off x="2270884" y="1864193"/>
                <a:ext cx="664228" cy="538423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12052" extrusionOk="0">
                    <a:moveTo>
                      <a:pt x="11011" y="0"/>
                    </a:moveTo>
                    <a:lnTo>
                      <a:pt x="231" y="6220"/>
                    </a:lnTo>
                    <a:cubicBezTo>
                      <a:pt x="158" y="6262"/>
                      <a:pt x="105" y="6315"/>
                      <a:pt x="63" y="6367"/>
                    </a:cubicBezTo>
                    <a:cubicBezTo>
                      <a:pt x="21" y="6409"/>
                      <a:pt x="0" y="6472"/>
                      <a:pt x="0" y="6514"/>
                    </a:cubicBezTo>
                    <a:lnTo>
                      <a:pt x="0" y="6525"/>
                    </a:lnTo>
                    <a:cubicBezTo>
                      <a:pt x="0" y="6567"/>
                      <a:pt x="11" y="6619"/>
                      <a:pt x="42" y="6661"/>
                    </a:cubicBezTo>
                    <a:cubicBezTo>
                      <a:pt x="74" y="6724"/>
                      <a:pt x="137" y="6777"/>
                      <a:pt x="221" y="6829"/>
                    </a:cubicBezTo>
                    <a:lnTo>
                      <a:pt x="8942" y="11894"/>
                    </a:lnTo>
                    <a:cubicBezTo>
                      <a:pt x="9120" y="11999"/>
                      <a:pt x="9365" y="12051"/>
                      <a:pt x="9609" y="12051"/>
                    </a:cubicBezTo>
                    <a:cubicBezTo>
                      <a:pt x="9853" y="12051"/>
                      <a:pt x="10097" y="11999"/>
                      <a:pt x="10276" y="11894"/>
                    </a:cubicBezTo>
                    <a:lnTo>
                      <a:pt x="14868" y="9246"/>
                    </a:lnTo>
                    <a:lnTo>
                      <a:pt x="14868" y="8038"/>
                    </a:lnTo>
                    <a:lnTo>
                      <a:pt x="11221" y="10150"/>
                    </a:lnTo>
                    <a:cubicBezTo>
                      <a:pt x="11153" y="10190"/>
                      <a:pt x="11076" y="10208"/>
                      <a:pt x="10997" y="10208"/>
                    </a:cubicBezTo>
                    <a:cubicBezTo>
                      <a:pt x="10931" y="10208"/>
                      <a:pt x="10864" y="10195"/>
                      <a:pt x="10801" y="10171"/>
                    </a:cubicBezTo>
                    <a:cubicBezTo>
                      <a:pt x="10454" y="10019"/>
                      <a:pt x="10039" y="9942"/>
                      <a:pt x="9623" y="9942"/>
                    </a:cubicBezTo>
                    <a:cubicBezTo>
                      <a:pt x="9207" y="9942"/>
                      <a:pt x="8789" y="10019"/>
                      <a:pt x="8438" y="10171"/>
                    </a:cubicBezTo>
                    <a:cubicBezTo>
                      <a:pt x="8353" y="10206"/>
                      <a:pt x="8290" y="10221"/>
                      <a:pt x="8234" y="10221"/>
                    </a:cubicBezTo>
                    <a:cubicBezTo>
                      <a:pt x="8158" y="10221"/>
                      <a:pt x="8096" y="10192"/>
                      <a:pt x="8017" y="10150"/>
                    </a:cubicBezTo>
                    <a:lnTo>
                      <a:pt x="3383" y="7450"/>
                    </a:lnTo>
                    <a:cubicBezTo>
                      <a:pt x="3247" y="7376"/>
                      <a:pt x="3205" y="7324"/>
                      <a:pt x="3341" y="7208"/>
                    </a:cubicBezTo>
                    <a:cubicBezTo>
                      <a:pt x="3773" y="6882"/>
                      <a:pt x="3857" y="6441"/>
                      <a:pt x="3573" y="6063"/>
                    </a:cubicBezTo>
                    <a:cubicBezTo>
                      <a:pt x="3541" y="6021"/>
                      <a:pt x="3499" y="5979"/>
                      <a:pt x="3457" y="5937"/>
                    </a:cubicBezTo>
                    <a:cubicBezTo>
                      <a:pt x="3425" y="5905"/>
                      <a:pt x="3383" y="5874"/>
                      <a:pt x="3341" y="5842"/>
                    </a:cubicBezTo>
                    <a:cubicBezTo>
                      <a:pt x="3331" y="5832"/>
                      <a:pt x="3331" y="5821"/>
                      <a:pt x="3320" y="5811"/>
                    </a:cubicBezTo>
                    <a:cubicBezTo>
                      <a:pt x="3257" y="5737"/>
                      <a:pt x="3278" y="5664"/>
                      <a:pt x="3383" y="5601"/>
                    </a:cubicBezTo>
                    <a:lnTo>
                      <a:pt x="12052" y="599"/>
                    </a:lnTo>
                    <a:lnTo>
                      <a:pt x="11011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Google Shape;912;p53">
                <a:extLst>
                  <a:ext uri="{FF2B5EF4-FFF2-40B4-BE49-F238E27FC236}">
                    <a16:creationId xmlns:a16="http://schemas.microsoft.com/office/drawing/2014/main" id="{EA6AB8A4-D3AD-4EF3-8C4A-9DFDFA1B67E7}"/>
                  </a:ext>
                </a:extLst>
              </p:cNvPr>
              <p:cNvSpPr/>
              <p:nvPr/>
            </p:nvSpPr>
            <p:spPr>
              <a:xfrm>
                <a:off x="2257749" y="1856643"/>
                <a:ext cx="677362" cy="658152"/>
              </a:xfrm>
              <a:custGeom>
                <a:avLst/>
                <a:gdLst/>
                <a:ahLst/>
                <a:cxnLst/>
                <a:rect l="l" t="t" r="r" b="b"/>
                <a:pathLst>
                  <a:path w="15162" h="14732" extrusionOk="0">
                    <a:moveTo>
                      <a:pt x="11011" y="1"/>
                    </a:moveTo>
                    <a:lnTo>
                      <a:pt x="378" y="6137"/>
                    </a:lnTo>
                    <a:cubicBezTo>
                      <a:pt x="126" y="6284"/>
                      <a:pt x="0" y="6473"/>
                      <a:pt x="0" y="6694"/>
                    </a:cubicBezTo>
                    <a:lnTo>
                      <a:pt x="0" y="6704"/>
                    </a:lnTo>
                    <a:lnTo>
                      <a:pt x="0" y="8806"/>
                    </a:lnTo>
                    <a:lnTo>
                      <a:pt x="0" y="8922"/>
                    </a:lnTo>
                    <a:cubicBezTo>
                      <a:pt x="0" y="9132"/>
                      <a:pt x="137" y="9331"/>
                      <a:pt x="378" y="9468"/>
                    </a:cubicBezTo>
                    <a:lnTo>
                      <a:pt x="9099" y="14542"/>
                    </a:lnTo>
                    <a:cubicBezTo>
                      <a:pt x="9320" y="14668"/>
                      <a:pt x="9614" y="14731"/>
                      <a:pt x="9908" y="14731"/>
                    </a:cubicBezTo>
                    <a:cubicBezTo>
                      <a:pt x="10202" y="14731"/>
                      <a:pt x="10497" y="14668"/>
                      <a:pt x="10728" y="14542"/>
                    </a:cubicBezTo>
                    <a:lnTo>
                      <a:pt x="15162" y="11979"/>
                    </a:lnTo>
                    <a:lnTo>
                      <a:pt x="15162" y="11801"/>
                    </a:lnTo>
                    <a:lnTo>
                      <a:pt x="15162" y="11632"/>
                    </a:lnTo>
                    <a:lnTo>
                      <a:pt x="10581" y="14280"/>
                    </a:lnTo>
                    <a:cubicBezTo>
                      <a:pt x="10397" y="14385"/>
                      <a:pt x="10152" y="14438"/>
                      <a:pt x="9909" y="14438"/>
                    </a:cubicBezTo>
                    <a:cubicBezTo>
                      <a:pt x="9666" y="14438"/>
                      <a:pt x="9425" y="14385"/>
                      <a:pt x="9246" y="14280"/>
                    </a:cubicBezTo>
                    <a:lnTo>
                      <a:pt x="525" y="9216"/>
                    </a:lnTo>
                    <a:cubicBezTo>
                      <a:pt x="378" y="9132"/>
                      <a:pt x="294" y="9027"/>
                      <a:pt x="294" y="8922"/>
                    </a:cubicBezTo>
                    <a:lnTo>
                      <a:pt x="294" y="8806"/>
                    </a:lnTo>
                    <a:lnTo>
                      <a:pt x="294" y="7199"/>
                    </a:lnTo>
                    <a:cubicBezTo>
                      <a:pt x="315" y="7220"/>
                      <a:pt x="347" y="7230"/>
                      <a:pt x="368" y="7251"/>
                    </a:cubicBezTo>
                    <a:lnTo>
                      <a:pt x="9089" y="12315"/>
                    </a:lnTo>
                    <a:cubicBezTo>
                      <a:pt x="9309" y="12452"/>
                      <a:pt x="9603" y="12515"/>
                      <a:pt x="9897" y="12515"/>
                    </a:cubicBezTo>
                    <a:cubicBezTo>
                      <a:pt x="10202" y="12515"/>
                      <a:pt x="10497" y="12452"/>
                      <a:pt x="10717" y="12315"/>
                    </a:cubicBezTo>
                    <a:lnTo>
                      <a:pt x="15162" y="9751"/>
                    </a:lnTo>
                    <a:lnTo>
                      <a:pt x="15162" y="9583"/>
                    </a:lnTo>
                    <a:lnTo>
                      <a:pt x="15162" y="9415"/>
                    </a:lnTo>
                    <a:lnTo>
                      <a:pt x="10570" y="12063"/>
                    </a:lnTo>
                    <a:cubicBezTo>
                      <a:pt x="10391" y="12168"/>
                      <a:pt x="10147" y="12220"/>
                      <a:pt x="9903" y="12220"/>
                    </a:cubicBezTo>
                    <a:cubicBezTo>
                      <a:pt x="9659" y="12220"/>
                      <a:pt x="9414" y="12168"/>
                      <a:pt x="9236" y="12063"/>
                    </a:cubicBezTo>
                    <a:lnTo>
                      <a:pt x="515" y="6998"/>
                    </a:lnTo>
                    <a:cubicBezTo>
                      <a:pt x="431" y="6946"/>
                      <a:pt x="368" y="6893"/>
                      <a:pt x="336" y="6830"/>
                    </a:cubicBezTo>
                    <a:cubicBezTo>
                      <a:pt x="305" y="6788"/>
                      <a:pt x="294" y="6736"/>
                      <a:pt x="294" y="6694"/>
                    </a:cubicBezTo>
                    <a:lnTo>
                      <a:pt x="294" y="6683"/>
                    </a:lnTo>
                    <a:cubicBezTo>
                      <a:pt x="294" y="6641"/>
                      <a:pt x="315" y="6578"/>
                      <a:pt x="357" y="6536"/>
                    </a:cubicBezTo>
                    <a:cubicBezTo>
                      <a:pt x="399" y="6484"/>
                      <a:pt x="452" y="6431"/>
                      <a:pt x="525" y="6389"/>
                    </a:cubicBezTo>
                    <a:lnTo>
                      <a:pt x="11305" y="169"/>
                    </a:lnTo>
                    <a:lnTo>
                      <a:pt x="11158" y="85"/>
                    </a:lnTo>
                    <a:lnTo>
                      <a:pt x="11011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Google Shape;913;p53">
                <a:extLst>
                  <a:ext uri="{FF2B5EF4-FFF2-40B4-BE49-F238E27FC236}">
                    <a16:creationId xmlns:a16="http://schemas.microsoft.com/office/drawing/2014/main" id="{03AF2BFE-CC73-4F57-B33C-E818FB1D5C39}"/>
                  </a:ext>
                </a:extLst>
              </p:cNvPr>
              <p:cNvSpPr/>
              <p:nvPr/>
            </p:nvSpPr>
            <p:spPr>
              <a:xfrm>
                <a:off x="2414070" y="1890954"/>
                <a:ext cx="521045" cy="429863"/>
              </a:xfrm>
              <a:custGeom>
                <a:avLst/>
                <a:gdLst/>
                <a:ahLst/>
                <a:cxnLst/>
                <a:rect l="l" t="t" r="r" b="b"/>
                <a:pathLst>
                  <a:path w="11663" h="9622" extrusionOk="0">
                    <a:moveTo>
                      <a:pt x="5111" y="5803"/>
                    </a:moveTo>
                    <a:cubicBezTo>
                      <a:pt x="5506" y="5803"/>
                      <a:pt x="5900" y="5889"/>
                      <a:pt x="6199" y="6062"/>
                    </a:cubicBezTo>
                    <a:cubicBezTo>
                      <a:pt x="6798" y="6410"/>
                      <a:pt x="6788" y="6977"/>
                      <a:pt x="6188" y="7323"/>
                    </a:cubicBezTo>
                    <a:cubicBezTo>
                      <a:pt x="5889" y="7497"/>
                      <a:pt x="5495" y="7584"/>
                      <a:pt x="5101" y="7584"/>
                    </a:cubicBezTo>
                    <a:cubicBezTo>
                      <a:pt x="4707" y="7584"/>
                      <a:pt x="4313" y="7497"/>
                      <a:pt x="4014" y="7323"/>
                    </a:cubicBezTo>
                    <a:cubicBezTo>
                      <a:pt x="3414" y="6977"/>
                      <a:pt x="3414" y="6410"/>
                      <a:pt x="4024" y="6062"/>
                    </a:cubicBezTo>
                    <a:cubicBezTo>
                      <a:pt x="4323" y="5889"/>
                      <a:pt x="4717" y="5803"/>
                      <a:pt x="5111" y="5803"/>
                    </a:cubicBezTo>
                    <a:close/>
                    <a:moveTo>
                      <a:pt x="8847" y="0"/>
                    </a:moveTo>
                    <a:lnTo>
                      <a:pt x="178" y="5002"/>
                    </a:lnTo>
                    <a:cubicBezTo>
                      <a:pt x="73" y="5065"/>
                      <a:pt x="52" y="5138"/>
                      <a:pt x="115" y="5212"/>
                    </a:cubicBezTo>
                    <a:cubicBezTo>
                      <a:pt x="126" y="5222"/>
                      <a:pt x="126" y="5233"/>
                      <a:pt x="136" y="5243"/>
                    </a:cubicBezTo>
                    <a:cubicBezTo>
                      <a:pt x="178" y="5275"/>
                      <a:pt x="220" y="5306"/>
                      <a:pt x="252" y="5338"/>
                    </a:cubicBezTo>
                    <a:cubicBezTo>
                      <a:pt x="294" y="5380"/>
                      <a:pt x="336" y="5422"/>
                      <a:pt x="368" y="5464"/>
                    </a:cubicBezTo>
                    <a:cubicBezTo>
                      <a:pt x="652" y="5842"/>
                      <a:pt x="568" y="6283"/>
                      <a:pt x="136" y="6609"/>
                    </a:cubicBezTo>
                    <a:cubicBezTo>
                      <a:pt x="0" y="6725"/>
                      <a:pt x="42" y="6777"/>
                      <a:pt x="178" y="6851"/>
                    </a:cubicBezTo>
                    <a:lnTo>
                      <a:pt x="4812" y="9551"/>
                    </a:lnTo>
                    <a:cubicBezTo>
                      <a:pt x="4891" y="9593"/>
                      <a:pt x="4953" y="9622"/>
                      <a:pt x="5029" y="9622"/>
                    </a:cubicBezTo>
                    <a:cubicBezTo>
                      <a:pt x="5085" y="9622"/>
                      <a:pt x="5148" y="9607"/>
                      <a:pt x="5233" y="9572"/>
                    </a:cubicBezTo>
                    <a:cubicBezTo>
                      <a:pt x="5584" y="9420"/>
                      <a:pt x="6002" y="9343"/>
                      <a:pt x="6418" y="9343"/>
                    </a:cubicBezTo>
                    <a:cubicBezTo>
                      <a:pt x="6834" y="9343"/>
                      <a:pt x="7249" y="9420"/>
                      <a:pt x="7596" y="9572"/>
                    </a:cubicBezTo>
                    <a:cubicBezTo>
                      <a:pt x="7659" y="9596"/>
                      <a:pt x="7726" y="9609"/>
                      <a:pt x="7792" y="9609"/>
                    </a:cubicBezTo>
                    <a:cubicBezTo>
                      <a:pt x="7871" y="9609"/>
                      <a:pt x="7948" y="9591"/>
                      <a:pt x="8016" y="9551"/>
                    </a:cubicBezTo>
                    <a:lnTo>
                      <a:pt x="11663" y="7439"/>
                    </a:lnTo>
                    <a:lnTo>
                      <a:pt x="11663" y="5674"/>
                    </a:lnTo>
                    <a:cubicBezTo>
                      <a:pt x="11464" y="5690"/>
                      <a:pt x="11264" y="5699"/>
                      <a:pt x="11064" y="5699"/>
                    </a:cubicBezTo>
                    <a:cubicBezTo>
                      <a:pt x="9983" y="5699"/>
                      <a:pt x="8904" y="5459"/>
                      <a:pt x="8079" y="4981"/>
                    </a:cubicBezTo>
                    <a:cubicBezTo>
                      <a:pt x="7691" y="4760"/>
                      <a:pt x="7407" y="4497"/>
                      <a:pt x="7197" y="4224"/>
                    </a:cubicBezTo>
                    <a:lnTo>
                      <a:pt x="7103" y="4098"/>
                    </a:lnTo>
                    <a:cubicBezTo>
                      <a:pt x="7082" y="4045"/>
                      <a:pt x="7050" y="4003"/>
                      <a:pt x="7029" y="3961"/>
                    </a:cubicBezTo>
                    <a:cubicBezTo>
                      <a:pt x="6587" y="3120"/>
                      <a:pt x="6945" y="2175"/>
                      <a:pt x="8100" y="1513"/>
                    </a:cubicBezTo>
                    <a:cubicBezTo>
                      <a:pt x="8721" y="1145"/>
                      <a:pt x="9487" y="925"/>
                      <a:pt x="10297" y="830"/>
                    </a:cubicBez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Google Shape;914;p53">
                <a:extLst>
                  <a:ext uri="{FF2B5EF4-FFF2-40B4-BE49-F238E27FC236}">
                    <a16:creationId xmlns:a16="http://schemas.microsoft.com/office/drawing/2014/main" id="{DF984D8D-42DB-4BAD-B529-3EC35EF55FE3}"/>
                  </a:ext>
                </a:extLst>
              </p:cNvPr>
              <p:cNvSpPr/>
              <p:nvPr/>
            </p:nvSpPr>
            <p:spPr>
              <a:xfrm>
                <a:off x="2566594" y="215016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0" y="608"/>
                      <a:pt x="0" y="1175"/>
                      <a:pt x="600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1"/>
                    </a:cubicBezTo>
                    <a:cubicBezTo>
                      <a:pt x="3374" y="1175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Google Shape;915;p53">
                <a:extLst>
                  <a:ext uri="{FF2B5EF4-FFF2-40B4-BE49-F238E27FC236}">
                    <a16:creationId xmlns:a16="http://schemas.microsoft.com/office/drawing/2014/main" id="{60B5DA3C-8C1A-4825-849D-65F33E09DA87}"/>
                  </a:ext>
                </a:extLst>
              </p:cNvPr>
              <p:cNvSpPr/>
              <p:nvPr/>
            </p:nvSpPr>
            <p:spPr>
              <a:xfrm>
                <a:off x="2935082" y="2056612"/>
                <a:ext cx="5182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48" extrusionOk="0">
                    <a:moveTo>
                      <a:pt x="1" y="1"/>
                    </a:moveTo>
                    <a:lnTo>
                      <a:pt x="1" y="148"/>
                    </a:lnTo>
                    <a:cubicBezTo>
                      <a:pt x="43" y="127"/>
                      <a:pt x="74" y="106"/>
                      <a:pt x="116" y="8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Google Shape;916;p53">
                <a:extLst>
                  <a:ext uri="{FF2B5EF4-FFF2-40B4-BE49-F238E27FC236}">
                    <a16:creationId xmlns:a16="http://schemas.microsoft.com/office/drawing/2014/main" id="{7C46B7C7-33E2-447D-A550-E050B74D2EEB}"/>
                  </a:ext>
                </a:extLst>
              </p:cNvPr>
              <p:cNvSpPr/>
              <p:nvPr/>
            </p:nvSpPr>
            <p:spPr>
              <a:xfrm>
                <a:off x="2815395" y="1967439"/>
                <a:ext cx="124420" cy="89216"/>
              </a:xfrm>
              <a:custGeom>
                <a:avLst/>
                <a:gdLst/>
                <a:ahLst/>
                <a:cxnLst/>
                <a:rect l="l" t="t" r="r" b="b"/>
                <a:pathLst>
                  <a:path w="2785" h="1997" extrusionOk="0">
                    <a:moveTo>
                      <a:pt x="1167" y="873"/>
                    </a:moveTo>
                    <a:lnTo>
                      <a:pt x="1671" y="1251"/>
                    </a:lnTo>
                    <a:cubicBezTo>
                      <a:pt x="1508" y="1293"/>
                      <a:pt x="1392" y="1314"/>
                      <a:pt x="1302" y="1314"/>
                    </a:cubicBezTo>
                    <a:cubicBezTo>
                      <a:pt x="1211" y="1314"/>
                      <a:pt x="1146" y="1293"/>
                      <a:pt x="1083" y="1251"/>
                    </a:cubicBezTo>
                    <a:cubicBezTo>
                      <a:pt x="915" y="1156"/>
                      <a:pt x="925" y="1030"/>
                      <a:pt x="1167" y="873"/>
                    </a:cubicBezTo>
                    <a:close/>
                    <a:moveTo>
                      <a:pt x="536" y="1"/>
                    </a:moveTo>
                    <a:lnTo>
                      <a:pt x="231" y="180"/>
                    </a:lnTo>
                    <a:lnTo>
                      <a:pt x="735" y="558"/>
                    </a:lnTo>
                    <a:lnTo>
                      <a:pt x="683" y="589"/>
                    </a:lnTo>
                    <a:cubicBezTo>
                      <a:pt x="126" y="904"/>
                      <a:pt x="0" y="1272"/>
                      <a:pt x="567" y="1598"/>
                    </a:cubicBezTo>
                    <a:cubicBezTo>
                      <a:pt x="662" y="1651"/>
                      <a:pt x="756" y="1693"/>
                      <a:pt x="862" y="1724"/>
                    </a:cubicBezTo>
                    <a:cubicBezTo>
                      <a:pt x="986" y="1763"/>
                      <a:pt x="1117" y="1785"/>
                      <a:pt x="1258" y="1785"/>
                    </a:cubicBezTo>
                    <a:cubicBezTo>
                      <a:pt x="1306" y="1785"/>
                      <a:pt x="1357" y="1782"/>
                      <a:pt x="1408" y="1777"/>
                    </a:cubicBezTo>
                    <a:cubicBezTo>
                      <a:pt x="1566" y="1766"/>
                      <a:pt x="1734" y="1735"/>
                      <a:pt x="1923" y="1682"/>
                    </a:cubicBezTo>
                    <a:cubicBezTo>
                      <a:pt x="2017" y="1661"/>
                      <a:pt x="2101" y="1651"/>
                      <a:pt x="2185" y="1630"/>
                    </a:cubicBezTo>
                    <a:lnTo>
                      <a:pt x="2343" y="1756"/>
                    </a:lnTo>
                    <a:lnTo>
                      <a:pt x="2680" y="1997"/>
                    </a:lnTo>
                    <a:lnTo>
                      <a:pt x="2680" y="1693"/>
                    </a:lnTo>
                    <a:cubicBezTo>
                      <a:pt x="2711" y="1682"/>
                      <a:pt x="2753" y="1672"/>
                      <a:pt x="2785" y="1672"/>
                    </a:cubicBezTo>
                    <a:lnTo>
                      <a:pt x="2680" y="1588"/>
                    </a:lnTo>
                    <a:lnTo>
                      <a:pt x="2680" y="1546"/>
                    </a:lnTo>
                    <a:lnTo>
                      <a:pt x="2680" y="1461"/>
                    </a:lnTo>
                    <a:lnTo>
                      <a:pt x="2680" y="1387"/>
                    </a:lnTo>
                    <a:lnTo>
                      <a:pt x="2680" y="988"/>
                    </a:lnTo>
                    <a:cubicBezTo>
                      <a:pt x="2501" y="1020"/>
                      <a:pt x="2301" y="1062"/>
                      <a:pt x="2070" y="1135"/>
                    </a:cubicBezTo>
                    <a:lnTo>
                      <a:pt x="1482" y="705"/>
                    </a:lnTo>
                    <a:cubicBezTo>
                      <a:pt x="1755" y="568"/>
                      <a:pt x="2070" y="411"/>
                      <a:pt x="2091" y="411"/>
                    </a:cubicBezTo>
                    <a:lnTo>
                      <a:pt x="1692" y="127"/>
                    </a:lnTo>
                    <a:cubicBezTo>
                      <a:pt x="168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Google Shape;917;p53">
                <a:extLst>
                  <a:ext uri="{FF2B5EF4-FFF2-40B4-BE49-F238E27FC236}">
                    <a16:creationId xmlns:a16="http://schemas.microsoft.com/office/drawing/2014/main" id="{EF80E7CC-DC8B-4532-940F-4AE1FA94A560}"/>
                  </a:ext>
                </a:extLst>
              </p:cNvPr>
              <p:cNvSpPr/>
              <p:nvPr/>
            </p:nvSpPr>
            <p:spPr>
              <a:xfrm>
                <a:off x="2910197" y="2063180"/>
                <a:ext cx="24929" cy="2403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38" extrusionOk="0">
                    <a:moveTo>
                      <a:pt x="558" y="1"/>
                    </a:moveTo>
                    <a:cubicBezTo>
                      <a:pt x="295" y="127"/>
                      <a:pt x="21" y="243"/>
                      <a:pt x="0" y="253"/>
                    </a:cubicBezTo>
                    <a:lnTo>
                      <a:pt x="379" y="537"/>
                    </a:lnTo>
                    <a:cubicBezTo>
                      <a:pt x="390" y="537"/>
                      <a:pt x="463" y="505"/>
                      <a:pt x="558" y="474"/>
                    </a:cubicBezTo>
                    <a:lnTo>
                      <a:pt x="558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Google Shape;918;p53">
                <a:extLst>
                  <a:ext uri="{FF2B5EF4-FFF2-40B4-BE49-F238E27FC236}">
                    <a16:creationId xmlns:a16="http://schemas.microsoft.com/office/drawing/2014/main" id="{E6F3D49D-61EF-4632-A0C2-DF22F82F165B}"/>
                  </a:ext>
                </a:extLst>
              </p:cNvPr>
              <p:cNvSpPr/>
              <p:nvPr/>
            </p:nvSpPr>
            <p:spPr>
              <a:xfrm>
                <a:off x="2206595" y="2065547"/>
                <a:ext cx="728515" cy="323492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7241" extrusionOk="0">
                    <a:moveTo>
                      <a:pt x="0" y="1"/>
                    </a:moveTo>
                    <a:cubicBezTo>
                      <a:pt x="0" y="568"/>
                      <a:pt x="10" y="1146"/>
                      <a:pt x="10" y="1713"/>
                    </a:cubicBezTo>
                    <a:cubicBezTo>
                      <a:pt x="10" y="1818"/>
                      <a:pt x="94" y="1923"/>
                      <a:pt x="241" y="2018"/>
                    </a:cubicBezTo>
                    <a:lnTo>
                      <a:pt x="8952" y="7082"/>
                    </a:lnTo>
                    <a:cubicBezTo>
                      <a:pt x="9136" y="7188"/>
                      <a:pt x="9380" y="7240"/>
                      <a:pt x="9623" y="7240"/>
                    </a:cubicBezTo>
                    <a:cubicBezTo>
                      <a:pt x="9866" y="7240"/>
                      <a:pt x="10107" y="7188"/>
                      <a:pt x="10286" y="7082"/>
                    </a:cubicBezTo>
                    <a:lnTo>
                      <a:pt x="16307" y="3604"/>
                    </a:lnTo>
                    <a:lnTo>
                      <a:pt x="16307" y="1724"/>
                    </a:lnTo>
                    <a:lnTo>
                      <a:pt x="10433" y="5117"/>
                    </a:lnTo>
                    <a:cubicBezTo>
                      <a:pt x="10202" y="5243"/>
                      <a:pt x="9908" y="5306"/>
                      <a:pt x="9613" y="5306"/>
                    </a:cubicBezTo>
                    <a:cubicBezTo>
                      <a:pt x="9319" y="5306"/>
                      <a:pt x="9025" y="5243"/>
                      <a:pt x="8805" y="5117"/>
                    </a:cubicBezTo>
                    <a:lnTo>
                      <a:pt x="84" y="43"/>
                    </a:lnTo>
                    <a:cubicBezTo>
                      <a:pt x="52" y="32"/>
                      <a:pt x="31" y="11"/>
                      <a:pt x="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Google Shape;919;p53">
                <a:extLst>
                  <a:ext uri="{FF2B5EF4-FFF2-40B4-BE49-F238E27FC236}">
                    <a16:creationId xmlns:a16="http://schemas.microsoft.com/office/drawing/2014/main" id="{B9F6405C-D1F6-4C89-88A8-0C406F19381D}"/>
                  </a:ext>
                </a:extLst>
              </p:cNvPr>
              <p:cNvSpPr/>
              <p:nvPr/>
            </p:nvSpPr>
            <p:spPr>
              <a:xfrm>
                <a:off x="2791895" y="1893769"/>
                <a:ext cx="34355" cy="19344"/>
              </a:xfrm>
              <a:custGeom>
                <a:avLst/>
                <a:gdLst/>
                <a:ahLst/>
                <a:cxnLst/>
                <a:rect l="l" t="t" r="r" b="b"/>
                <a:pathLst>
                  <a:path w="769" h="433" extrusionOk="0">
                    <a:moveTo>
                      <a:pt x="253" y="0"/>
                    </a:moveTo>
                    <a:cubicBezTo>
                      <a:pt x="22" y="148"/>
                      <a:pt x="1" y="284"/>
                      <a:pt x="169" y="379"/>
                    </a:cubicBezTo>
                    <a:cubicBezTo>
                      <a:pt x="235" y="414"/>
                      <a:pt x="298" y="432"/>
                      <a:pt x="384" y="432"/>
                    </a:cubicBezTo>
                    <a:cubicBezTo>
                      <a:pt x="476" y="432"/>
                      <a:pt x="594" y="411"/>
                      <a:pt x="768" y="36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Google Shape;920;p53">
                <a:extLst>
                  <a:ext uri="{FF2B5EF4-FFF2-40B4-BE49-F238E27FC236}">
                    <a16:creationId xmlns:a16="http://schemas.microsoft.com/office/drawing/2014/main" id="{844CD3AA-7C4F-423C-B076-E07B7FDC0CF1}"/>
                  </a:ext>
                </a:extLst>
              </p:cNvPr>
              <p:cNvSpPr/>
              <p:nvPr/>
            </p:nvSpPr>
            <p:spPr>
              <a:xfrm>
                <a:off x="2206595" y="1789093"/>
                <a:ext cx="728515" cy="500405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11201" extrusionOk="0">
                    <a:moveTo>
                      <a:pt x="9550" y="0"/>
                    </a:moveTo>
                    <a:lnTo>
                      <a:pt x="241" y="5379"/>
                    </a:lnTo>
                    <a:cubicBezTo>
                      <a:pt x="168" y="5422"/>
                      <a:pt x="105" y="5464"/>
                      <a:pt x="63" y="5516"/>
                    </a:cubicBezTo>
                    <a:cubicBezTo>
                      <a:pt x="31" y="5569"/>
                      <a:pt x="0" y="5622"/>
                      <a:pt x="0" y="5674"/>
                    </a:cubicBezTo>
                    <a:lnTo>
                      <a:pt x="0" y="5685"/>
                    </a:lnTo>
                    <a:cubicBezTo>
                      <a:pt x="0" y="5727"/>
                      <a:pt x="21" y="5769"/>
                      <a:pt x="42" y="5811"/>
                    </a:cubicBezTo>
                    <a:cubicBezTo>
                      <a:pt x="84" y="5874"/>
                      <a:pt x="147" y="5937"/>
                      <a:pt x="231" y="5979"/>
                    </a:cubicBezTo>
                    <a:lnTo>
                      <a:pt x="8952" y="11043"/>
                    </a:lnTo>
                    <a:cubicBezTo>
                      <a:pt x="9131" y="11148"/>
                      <a:pt x="9372" y="11201"/>
                      <a:pt x="9615" y="11201"/>
                    </a:cubicBezTo>
                    <a:cubicBezTo>
                      <a:pt x="9858" y="11201"/>
                      <a:pt x="10102" y="11148"/>
                      <a:pt x="10286" y="11043"/>
                    </a:cubicBezTo>
                    <a:lnTo>
                      <a:pt x="16307" y="7565"/>
                    </a:lnTo>
                    <a:lnTo>
                      <a:pt x="16307" y="6367"/>
                    </a:lnTo>
                    <a:lnTo>
                      <a:pt x="11221" y="9309"/>
                    </a:lnTo>
                    <a:cubicBezTo>
                      <a:pt x="11155" y="9345"/>
                      <a:pt x="11076" y="9364"/>
                      <a:pt x="10995" y="9364"/>
                    </a:cubicBezTo>
                    <a:cubicBezTo>
                      <a:pt x="10933" y="9364"/>
                      <a:pt x="10870" y="9353"/>
                      <a:pt x="10811" y="9330"/>
                    </a:cubicBezTo>
                    <a:cubicBezTo>
                      <a:pt x="10464" y="9172"/>
                      <a:pt x="10047" y="9094"/>
                      <a:pt x="9628" y="9094"/>
                    </a:cubicBezTo>
                    <a:cubicBezTo>
                      <a:pt x="9209" y="9094"/>
                      <a:pt x="8789" y="9172"/>
                      <a:pt x="8437" y="9330"/>
                    </a:cubicBezTo>
                    <a:cubicBezTo>
                      <a:pt x="8357" y="9361"/>
                      <a:pt x="8297" y="9375"/>
                      <a:pt x="8243" y="9375"/>
                    </a:cubicBezTo>
                    <a:cubicBezTo>
                      <a:pt x="8168" y="9375"/>
                      <a:pt x="8106" y="9348"/>
                      <a:pt x="8027" y="9299"/>
                    </a:cubicBezTo>
                    <a:lnTo>
                      <a:pt x="3393" y="6609"/>
                    </a:lnTo>
                    <a:cubicBezTo>
                      <a:pt x="3246" y="6525"/>
                      <a:pt x="3215" y="6483"/>
                      <a:pt x="3341" y="6367"/>
                    </a:cubicBezTo>
                    <a:cubicBezTo>
                      <a:pt x="3783" y="6031"/>
                      <a:pt x="3867" y="5590"/>
                      <a:pt x="3583" y="5222"/>
                    </a:cubicBezTo>
                    <a:cubicBezTo>
                      <a:pt x="3551" y="5180"/>
                      <a:pt x="3509" y="5127"/>
                      <a:pt x="3467" y="5085"/>
                    </a:cubicBezTo>
                    <a:cubicBezTo>
                      <a:pt x="3425" y="5054"/>
                      <a:pt x="3393" y="5022"/>
                      <a:pt x="3351" y="4991"/>
                    </a:cubicBezTo>
                    <a:cubicBezTo>
                      <a:pt x="3341" y="4980"/>
                      <a:pt x="3330" y="4970"/>
                      <a:pt x="3320" y="4970"/>
                    </a:cubicBezTo>
                    <a:cubicBezTo>
                      <a:pt x="3267" y="4896"/>
                      <a:pt x="3288" y="4812"/>
                      <a:pt x="3393" y="4749"/>
                    </a:cubicBezTo>
                    <a:lnTo>
                      <a:pt x="10580" y="599"/>
                    </a:lnTo>
                    <a:lnTo>
                      <a:pt x="9550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Google Shape;921;p53">
                <a:extLst>
                  <a:ext uri="{FF2B5EF4-FFF2-40B4-BE49-F238E27FC236}">
                    <a16:creationId xmlns:a16="http://schemas.microsoft.com/office/drawing/2014/main" id="{1BF78672-155E-4AB4-982B-2FA02FF18AB5}"/>
                  </a:ext>
                </a:extLst>
              </p:cNvPr>
              <p:cNvSpPr/>
              <p:nvPr/>
            </p:nvSpPr>
            <p:spPr>
              <a:xfrm>
                <a:off x="2644509" y="1840247"/>
                <a:ext cx="290611" cy="192147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4301" extrusionOk="0">
                    <a:moveTo>
                      <a:pt x="1724" y="1"/>
                    </a:moveTo>
                    <a:cubicBezTo>
                      <a:pt x="1651" y="32"/>
                      <a:pt x="1577" y="74"/>
                      <a:pt x="1503" y="116"/>
                    </a:cubicBezTo>
                    <a:cubicBezTo>
                      <a:pt x="358" y="778"/>
                      <a:pt x="1" y="1724"/>
                      <a:pt x="432" y="2564"/>
                    </a:cubicBezTo>
                    <a:cubicBezTo>
                      <a:pt x="463" y="2616"/>
                      <a:pt x="484" y="2658"/>
                      <a:pt x="516" y="2700"/>
                    </a:cubicBezTo>
                    <a:cubicBezTo>
                      <a:pt x="547" y="2753"/>
                      <a:pt x="579" y="2795"/>
                      <a:pt x="610" y="2838"/>
                    </a:cubicBezTo>
                    <a:cubicBezTo>
                      <a:pt x="810" y="3111"/>
                      <a:pt x="1104" y="3363"/>
                      <a:pt x="1482" y="3583"/>
                    </a:cubicBezTo>
                    <a:cubicBezTo>
                      <a:pt x="2306" y="4062"/>
                      <a:pt x="3389" y="4300"/>
                      <a:pt x="4474" y="4300"/>
                    </a:cubicBezTo>
                    <a:cubicBezTo>
                      <a:pt x="5174" y="4300"/>
                      <a:pt x="5874" y="4201"/>
                      <a:pt x="6505" y="4003"/>
                    </a:cubicBezTo>
                    <a:lnTo>
                      <a:pt x="6505" y="3688"/>
                    </a:lnTo>
                    <a:cubicBezTo>
                      <a:pt x="6505" y="3436"/>
                      <a:pt x="6410" y="3153"/>
                      <a:pt x="6273" y="2901"/>
                    </a:cubicBezTo>
                    <a:lnTo>
                      <a:pt x="6021" y="3027"/>
                    </a:lnTo>
                    <a:lnTo>
                      <a:pt x="5601" y="2711"/>
                    </a:lnTo>
                    <a:cubicBezTo>
                      <a:pt x="5265" y="2869"/>
                      <a:pt x="4918" y="2995"/>
                      <a:pt x="4897" y="2995"/>
                    </a:cubicBezTo>
                    <a:lnTo>
                      <a:pt x="4518" y="2711"/>
                    </a:lnTo>
                    <a:cubicBezTo>
                      <a:pt x="4539" y="2711"/>
                      <a:pt x="4887" y="2553"/>
                      <a:pt x="5181" y="2406"/>
                    </a:cubicBezTo>
                    <a:lnTo>
                      <a:pt x="4740" y="2070"/>
                    </a:lnTo>
                    <a:lnTo>
                      <a:pt x="4581" y="1955"/>
                    </a:lnTo>
                    <a:cubicBezTo>
                      <a:pt x="4487" y="1965"/>
                      <a:pt x="4403" y="1986"/>
                      <a:pt x="4319" y="1997"/>
                    </a:cubicBezTo>
                    <a:cubicBezTo>
                      <a:pt x="4119" y="2049"/>
                      <a:pt x="3951" y="2081"/>
                      <a:pt x="3804" y="2091"/>
                    </a:cubicBezTo>
                    <a:cubicBezTo>
                      <a:pt x="3737" y="2098"/>
                      <a:pt x="3673" y="2101"/>
                      <a:pt x="3612" y="2101"/>
                    </a:cubicBezTo>
                    <a:cubicBezTo>
                      <a:pt x="3481" y="2101"/>
                      <a:pt x="3362" y="2085"/>
                      <a:pt x="3248" y="2049"/>
                    </a:cubicBezTo>
                    <a:cubicBezTo>
                      <a:pt x="3153" y="2018"/>
                      <a:pt x="3058" y="1976"/>
                      <a:pt x="2963" y="1913"/>
                    </a:cubicBezTo>
                    <a:cubicBezTo>
                      <a:pt x="2386" y="1587"/>
                      <a:pt x="2522" y="1230"/>
                      <a:pt x="3069" y="904"/>
                    </a:cubicBezTo>
                    <a:lnTo>
                      <a:pt x="3132" y="872"/>
                    </a:lnTo>
                    <a:lnTo>
                      <a:pt x="2753" y="599"/>
                    </a:lnTo>
                    <a:lnTo>
                      <a:pt x="1724" y="1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Google Shape;922;p53">
                <a:extLst>
                  <a:ext uri="{FF2B5EF4-FFF2-40B4-BE49-F238E27FC236}">
                    <a16:creationId xmlns:a16="http://schemas.microsoft.com/office/drawing/2014/main" id="{E439259E-D1D7-4044-BE77-C663CFA40485}"/>
                  </a:ext>
                </a:extLst>
              </p:cNvPr>
              <p:cNvSpPr/>
              <p:nvPr/>
            </p:nvSpPr>
            <p:spPr>
              <a:xfrm>
                <a:off x="2193460" y="1781543"/>
                <a:ext cx="741650" cy="620580"/>
              </a:xfrm>
              <a:custGeom>
                <a:avLst/>
                <a:gdLst/>
                <a:ahLst/>
                <a:cxnLst/>
                <a:rect l="l" t="t" r="r" b="b"/>
                <a:pathLst>
                  <a:path w="16601" h="13891" extrusionOk="0">
                    <a:moveTo>
                      <a:pt x="9550" y="1"/>
                    </a:moveTo>
                    <a:lnTo>
                      <a:pt x="388" y="5286"/>
                    </a:lnTo>
                    <a:cubicBezTo>
                      <a:pt x="136" y="5433"/>
                      <a:pt x="0" y="5633"/>
                      <a:pt x="0" y="5854"/>
                    </a:cubicBezTo>
                    <a:cubicBezTo>
                      <a:pt x="0" y="6589"/>
                      <a:pt x="10" y="7335"/>
                      <a:pt x="10" y="8070"/>
                    </a:cubicBezTo>
                    <a:cubicBezTo>
                      <a:pt x="10" y="8291"/>
                      <a:pt x="136" y="8480"/>
                      <a:pt x="388" y="8627"/>
                    </a:cubicBezTo>
                    <a:lnTo>
                      <a:pt x="9099" y="13692"/>
                    </a:lnTo>
                    <a:cubicBezTo>
                      <a:pt x="9330" y="13818"/>
                      <a:pt x="9624" y="13891"/>
                      <a:pt x="9918" y="13891"/>
                    </a:cubicBezTo>
                    <a:cubicBezTo>
                      <a:pt x="10213" y="13891"/>
                      <a:pt x="10507" y="13818"/>
                      <a:pt x="10727" y="13692"/>
                    </a:cubicBezTo>
                    <a:lnTo>
                      <a:pt x="16601" y="10298"/>
                    </a:lnTo>
                    <a:lnTo>
                      <a:pt x="16601" y="10129"/>
                    </a:lnTo>
                    <a:lnTo>
                      <a:pt x="16601" y="9961"/>
                    </a:lnTo>
                    <a:lnTo>
                      <a:pt x="10580" y="13439"/>
                    </a:lnTo>
                    <a:cubicBezTo>
                      <a:pt x="10401" y="13545"/>
                      <a:pt x="10160" y="13597"/>
                      <a:pt x="9917" y="13597"/>
                    </a:cubicBezTo>
                    <a:cubicBezTo>
                      <a:pt x="9674" y="13597"/>
                      <a:pt x="9430" y="13545"/>
                      <a:pt x="9246" y="13439"/>
                    </a:cubicBezTo>
                    <a:lnTo>
                      <a:pt x="535" y="8375"/>
                    </a:lnTo>
                    <a:cubicBezTo>
                      <a:pt x="388" y="8280"/>
                      <a:pt x="304" y="8175"/>
                      <a:pt x="304" y="8070"/>
                    </a:cubicBezTo>
                    <a:cubicBezTo>
                      <a:pt x="304" y="7503"/>
                      <a:pt x="294" y="6925"/>
                      <a:pt x="294" y="6358"/>
                    </a:cubicBezTo>
                    <a:lnTo>
                      <a:pt x="294" y="6358"/>
                    </a:lnTo>
                    <a:cubicBezTo>
                      <a:pt x="325" y="6368"/>
                      <a:pt x="346" y="6389"/>
                      <a:pt x="378" y="6400"/>
                    </a:cubicBezTo>
                    <a:lnTo>
                      <a:pt x="9099" y="11474"/>
                    </a:lnTo>
                    <a:cubicBezTo>
                      <a:pt x="9319" y="11600"/>
                      <a:pt x="9613" y="11663"/>
                      <a:pt x="9907" y="11663"/>
                    </a:cubicBezTo>
                    <a:cubicBezTo>
                      <a:pt x="10202" y="11663"/>
                      <a:pt x="10496" y="11600"/>
                      <a:pt x="10727" y="11474"/>
                    </a:cubicBezTo>
                    <a:lnTo>
                      <a:pt x="16601" y="8081"/>
                    </a:lnTo>
                    <a:lnTo>
                      <a:pt x="16601" y="7913"/>
                    </a:lnTo>
                    <a:lnTo>
                      <a:pt x="16601" y="7734"/>
                    </a:lnTo>
                    <a:lnTo>
                      <a:pt x="10580" y="11212"/>
                    </a:lnTo>
                    <a:cubicBezTo>
                      <a:pt x="10396" y="11317"/>
                      <a:pt x="10152" y="11370"/>
                      <a:pt x="9909" y="11370"/>
                    </a:cubicBezTo>
                    <a:cubicBezTo>
                      <a:pt x="9666" y="11370"/>
                      <a:pt x="9425" y="11317"/>
                      <a:pt x="9246" y="11212"/>
                    </a:cubicBezTo>
                    <a:lnTo>
                      <a:pt x="525" y="6148"/>
                    </a:lnTo>
                    <a:cubicBezTo>
                      <a:pt x="441" y="6106"/>
                      <a:pt x="378" y="6043"/>
                      <a:pt x="336" y="5980"/>
                    </a:cubicBezTo>
                    <a:cubicBezTo>
                      <a:pt x="315" y="5938"/>
                      <a:pt x="294" y="5896"/>
                      <a:pt x="294" y="5854"/>
                    </a:cubicBezTo>
                    <a:lnTo>
                      <a:pt x="294" y="5843"/>
                    </a:lnTo>
                    <a:cubicBezTo>
                      <a:pt x="294" y="5791"/>
                      <a:pt x="325" y="5738"/>
                      <a:pt x="357" y="5685"/>
                    </a:cubicBezTo>
                    <a:cubicBezTo>
                      <a:pt x="399" y="5633"/>
                      <a:pt x="462" y="5591"/>
                      <a:pt x="535" y="5548"/>
                    </a:cubicBezTo>
                    <a:lnTo>
                      <a:pt x="9844" y="169"/>
                    </a:lnTo>
                    <a:lnTo>
                      <a:pt x="9697" y="85"/>
                    </a:lnTo>
                    <a:lnTo>
                      <a:pt x="9550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Google Shape;923;p53">
                <a:extLst>
                  <a:ext uri="{FF2B5EF4-FFF2-40B4-BE49-F238E27FC236}">
                    <a16:creationId xmlns:a16="http://schemas.microsoft.com/office/drawing/2014/main" id="{23D7AAE7-8C37-4EB5-B157-2BA96B130972}"/>
                  </a:ext>
                </a:extLst>
              </p:cNvPr>
              <p:cNvSpPr/>
              <p:nvPr/>
            </p:nvSpPr>
            <p:spPr>
              <a:xfrm>
                <a:off x="2350228" y="1815854"/>
                <a:ext cx="584885" cy="392112"/>
              </a:xfrm>
              <a:custGeom>
                <a:avLst/>
                <a:gdLst/>
                <a:ahLst/>
                <a:cxnLst/>
                <a:rect l="l" t="t" r="r" b="b"/>
                <a:pathLst>
                  <a:path w="13092" h="8777" extrusionOk="0">
                    <a:moveTo>
                      <a:pt x="5105" y="4962"/>
                    </a:moveTo>
                    <a:cubicBezTo>
                      <a:pt x="5498" y="4962"/>
                      <a:pt x="5889" y="5049"/>
                      <a:pt x="6188" y="5222"/>
                    </a:cubicBezTo>
                    <a:cubicBezTo>
                      <a:pt x="6788" y="5569"/>
                      <a:pt x="6788" y="6125"/>
                      <a:pt x="6188" y="6472"/>
                    </a:cubicBezTo>
                    <a:cubicBezTo>
                      <a:pt x="5884" y="6651"/>
                      <a:pt x="5490" y="6740"/>
                      <a:pt x="5097" y="6740"/>
                    </a:cubicBezTo>
                    <a:cubicBezTo>
                      <a:pt x="4704" y="6740"/>
                      <a:pt x="4313" y="6651"/>
                      <a:pt x="4014" y="6472"/>
                    </a:cubicBezTo>
                    <a:cubicBezTo>
                      <a:pt x="3415" y="6125"/>
                      <a:pt x="3415" y="5569"/>
                      <a:pt x="4014" y="5222"/>
                    </a:cubicBezTo>
                    <a:cubicBezTo>
                      <a:pt x="4319" y="5049"/>
                      <a:pt x="4713" y="4962"/>
                      <a:pt x="5105" y="4962"/>
                    </a:cubicBezTo>
                    <a:close/>
                    <a:moveTo>
                      <a:pt x="7365" y="0"/>
                    </a:moveTo>
                    <a:lnTo>
                      <a:pt x="178" y="4150"/>
                    </a:lnTo>
                    <a:cubicBezTo>
                      <a:pt x="73" y="4213"/>
                      <a:pt x="52" y="4297"/>
                      <a:pt x="105" y="4371"/>
                    </a:cubicBezTo>
                    <a:cubicBezTo>
                      <a:pt x="115" y="4371"/>
                      <a:pt x="126" y="4381"/>
                      <a:pt x="136" y="4392"/>
                    </a:cubicBezTo>
                    <a:cubicBezTo>
                      <a:pt x="178" y="4423"/>
                      <a:pt x="210" y="4455"/>
                      <a:pt x="252" y="4486"/>
                    </a:cubicBezTo>
                    <a:cubicBezTo>
                      <a:pt x="294" y="4528"/>
                      <a:pt x="336" y="4581"/>
                      <a:pt x="368" y="4623"/>
                    </a:cubicBezTo>
                    <a:cubicBezTo>
                      <a:pt x="652" y="4991"/>
                      <a:pt x="568" y="5432"/>
                      <a:pt x="126" y="5768"/>
                    </a:cubicBezTo>
                    <a:cubicBezTo>
                      <a:pt x="0" y="5884"/>
                      <a:pt x="31" y="5926"/>
                      <a:pt x="178" y="6010"/>
                    </a:cubicBezTo>
                    <a:lnTo>
                      <a:pt x="4812" y="8700"/>
                    </a:lnTo>
                    <a:cubicBezTo>
                      <a:pt x="4891" y="8749"/>
                      <a:pt x="4953" y="8776"/>
                      <a:pt x="5028" y="8776"/>
                    </a:cubicBezTo>
                    <a:cubicBezTo>
                      <a:pt x="5082" y="8776"/>
                      <a:pt x="5142" y="8762"/>
                      <a:pt x="5222" y="8731"/>
                    </a:cubicBezTo>
                    <a:cubicBezTo>
                      <a:pt x="5574" y="8573"/>
                      <a:pt x="5994" y="8495"/>
                      <a:pt x="6413" y="8495"/>
                    </a:cubicBezTo>
                    <a:cubicBezTo>
                      <a:pt x="6832" y="8495"/>
                      <a:pt x="7249" y="8573"/>
                      <a:pt x="7596" y="8731"/>
                    </a:cubicBezTo>
                    <a:cubicBezTo>
                      <a:pt x="7655" y="8754"/>
                      <a:pt x="7718" y="8765"/>
                      <a:pt x="7780" y="8765"/>
                    </a:cubicBezTo>
                    <a:cubicBezTo>
                      <a:pt x="7861" y="8765"/>
                      <a:pt x="7940" y="8746"/>
                      <a:pt x="8006" y="8710"/>
                    </a:cubicBezTo>
                    <a:lnTo>
                      <a:pt x="13092" y="5768"/>
                    </a:lnTo>
                    <a:lnTo>
                      <a:pt x="13092" y="4549"/>
                    </a:lnTo>
                    <a:cubicBezTo>
                      <a:pt x="12461" y="4747"/>
                      <a:pt x="11761" y="4846"/>
                      <a:pt x="11061" y="4846"/>
                    </a:cubicBezTo>
                    <a:cubicBezTo>
                      <a:pt x="9976" y="4846"/>
                      <a:pt x="8893" y="4608"/>
                      <a:pt x="8069" y="4129"/>
                    </a:cubicBezTo>
                    <a:cubicBezTo>
                      <a:pt x="7691" y="3909"/>
                      <a:pt x="7397" y="3657"/>
                      <a:pt x="7197" y="3384"/>
                    </a:cubicBezTo>
                    <a:cubicBezTo>
                      <a:pt x="7166" y="3341"/>
                      <a:pt x="7134" y="3299"/>
                      <a:pt x="7103" y="3246"/>
                    </a:cubicBezTo>
                    <a:cubicBezTo>
                      <a:pt x="7071" y="3204"/>
                      <a:pt x="7050" y="3162"/>
                      <a:pt x="7019" y="3110"/>
                    </a:cubicBezTo>
                    <a:cubicBezTo>
                      <a:pt x="6588" y="2270"/>
                      <a:pt x="6945" y="1324"/>
                      <a:pt x="8090" y="662"/>
                    </a:cubicBezTo>
                    <a:cubicBezTo>
                      <a:pt x="8164" y="620"/>
                      <a:pt x="8238" y="578"/>
                      <a:pt x="8311" y="547"/>
                    </a:cubicBezTo>
                    <a:lnTo>
                      <a:pt x="7365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Google Shape;924;p53">
                <a:extLst>
                  <a:ext uri="{FF2B5EF4-FFF2-40B4-BE49-F238E27FC236}">
                    <a16:creationId xmlns:a16="http://schemas.microsoft.com/office/drawing/2014/main" id="{3D807545-36ED-499E-A4E6-0C42F58D77D0}"/>
                  </a:ext>
                </a:extLst>
              </p:cNvPr>
              <p:cNvSpPr/>
              <p:nvPr/>
            </p:nvSpPr>
            <p:spPr>
              <a:xfrm>
                <a:off x="2502752" y="2037536"/>
                <a:ext cx="150733" cy="79477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79" extrusionOk="0">
                    <a:moveTo>
                      <a:pt x="1691" y="0"/>
                    </a:moveTo>
                    <a:cubicBezTo>
                      <a:pt x="1299" y="0"/>
                      <a:pt x="905" y="87"/>
                      <a:pt x="600" y="260"/>
                    </a:cubicBezTo>
                    <a:cubicBezTo>
                      <a:pt x="1" y="607"/>
                      <a:pt x="1" y="1163"/>
                      <a:pt x="600" y="1510"/>
                    </a:cubicBezTo>
                    <a:cubicBezTo>
                      <a:pt x="899" y="1689"/>
                      <a:pt x="1290" y="1778"/>
                      <a:pt x="1683" y="1778"/>
                    </a:cubicBezTo>
                    <a:cubicBezTo>
                      <a:pt x="2076" y="1778"/>
                      <a:pt x="2470" y="1689"/>
                      <a:pt x="2774" y="1510"/>
                    </a:cubicBezTo>
                    <a:cubicBezTo>
                      <a:pt x="3374" y="1163"/>
                      <a:pt x="3374" y="607"/>
                      <a:pt x="2774" y="260"/>
                    </a:cubicBezTo>
                    <a:cubicBezTo>
                      <a:pt x="2475" y="87"/>
                      <a:pt x="2084" y="0"/>
                      <a:pt x="1691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Google Shape;925;p53">
                <a:extLst>
                  <a:ext uri="{FF2B5EF4-FFF2-40B4-BE49-F238E27FC236}">
                    <a16:creationId xmlns:a16="http://schemas.microsoft.com/office/drawing/2014/main" id="{81092D0C-7B1E-4013-A68D-DFB797B012EA}"/>
                  </a:ext>
                </a:extLst>
              </p:cNvPr>
              <p:cNvSpPr/>
              <p:nvPr/>
            </p:nvSpPr>
            <p:spPr>
              <a:xfrm>
                <a:off x="2751106" y="1867008"/>
                <a:ext cx="177449" cy="108471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2428" extrusionOk="0">
                    <a:moveTo>
                      <a:pt x="1166" y="599"/>
                    </a:moveTo>
                    <a:lnTo>
                      <a:pt x="1681" y="967"/>
                    </a:lnTo>
                    <a:cubicBezTo>
                      <a:pt x="1507" y="1010"/>
                      <a:pt x="1389" y="1031"/>
                      <a:pt x="1297" y="1031"/>
                    </a:cubicBezTo>
                    <a:cubicBezTo>
                      <a:pt x="1211" y="1031"/>
                      <a:pt x="1148" y="1013"/>
                      <a:pt x="1082" y="978"/>
                    </a:cubicBezTo>
                    <a:cubicBezTo>
                      <a:pt x="914" y="883"/>
                      <a:pt x="935" y="747"/>
                      <a:pt x="1166" y="599"/>
                    </a:cubicBezTo>
                    <a:close/>
                    <a:moveTo>
                      <a:pt x="367" y="0"/>
                    </a:moveTo>
                    <a:lnTo>
                      <a:pt x="746" y="273"/>
                    </a:lnTo>
                    <a:lnTo>
                      <a:pt x="683" y="305"/>
                    </a:lnTo>
                    <a:cubicBezTo>
                      <a:pt x="136" y="631"/>
                      <a:pt x="0" y="988"/>
                      <a:pt x="577" y="1314"/>
                    </a:cubicBezTo>
                    <a:cubicBezTo>
                      <a:pt x="672" y="1377"/>
                      <a:pt x="767" y="1419"/>
                      <a:pt x="862" y="1450"/>
                    </a:cubicBezTo>
                    <a:cubicBezTo>
                      <a:pt x="976" y="1486"/>
                      <a:pt x="1095" y="1502"/>
                      <a:pt x="1226" y="1502"/>
                    </a:cubicBezTo>
                    <a:cubicBezTo>
                      <a:pt x="1287" y="1502"/>
                      <a:pt x="1351" y="1499"/>
                      <a:pt x="1418" y="1492"/>
                    </a:cubicBezTo>
                    <a:cubicBezTo>
                      <a:pt x="1565" y="1482"/>
                      <a:pt x="1733" y="1450"/>
                      <a:pt x="1933" y="1398"/>
                    </a:cubicBezTo>
                    <a:cubicBezTo>
                      <a:pt x="2017" y="1387"/>
                      <a:pt x="2101" y="1366"/>
                      <a:pt x="2195" y="1356"/>
                    </a:cubicBezTo>
                    <a:lnTo>
                      <a:pt x="2354" y="1471"/>
                    </a:lnTo>
                    <a:lnTo>
                      <a:pt x="2795" y="1807"/>
                    </a:lnTo>
                    <a:cubicBezTo>
                      <a:pt x="2501" y="1954"/>
                      <a:pt x="2153" y="2112"/>
                      <a:pt x="2132" y="2112"/>
                    </a:cubicBezTo>
                    <a:lnTo>
                      <a:pt x="2511" y="2396"/>
                    </a:lnTo>
                    <a:cubicBezTo>
                      <a:pt x="2532" y="2396"/>
                      <a:pt x="2879" y="2270"/>
                      <a:pt x="3215" y="2112"/>
                    </a:cubicBezTo>
                    <a:lnTo>
                      <a:pt x="3635" y="2428"/>
                    </a:lnTo>
                    <a:lnTo>
                      <a:pt x="3887" y="2302"/>
                    </a:lnTo>
                    <a:lnTo>
                      <a:pt x="3972" y="2260"/>
                    </a:lnTo>
                    <a:lnTo>
                      <a:pt x="3740" y="2091"/>
                    </a:lnTo>
                    <a:cubicBezTo>
                      <a:pt x="3698" y="2028"/>
                      <a:pt x="3645" y="1975"/>
                      <a:pt x="3593" y="1912"/>
                    </a:cubicBezTo>
                    <a:cubicBezTo>
                      <a:pt x="3498" y="1828"/>
                      <a:pt x="3404" y="1755"/>
                      <a:pt x="3309" y="1692"/>
                    </a:cubicBezTo>
                    <a:lnTo>
                      <a:pt x="3152" y="1597"/>
                    </a:lnTo>
                    <a:lnTo>
                      <a:pt x="2826" y="1419"/>
                    </a:lnTo>
                    <a:lnTo>
                      <a:pt x="2795" y="1387"/>
                    </a:lnTo>
                    <a:lnTo>
                      <a:pt x="2637" y="1272"/>
                    </a:lnTo>
                    <a:cubicBezTo>
                      <a:pt x="2616" y="1272"/>
                      <a:pt x="2606" y="1272"/>
                      <a:pt x="2595" y="1282"/>
                    </a:cubicBezTo>
                    <a:lnTo>
                      <a:pt x="2396" y="1167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Google Shape;926;p53">
                <a:extLst>
                  <a:ext uri="{FF2B5EF4-FFF2-40B4-BE49-F238E27FC236}">
                    <a16:creationId xmlns:a16="http://schemas.microsoft.com/office/drawing/2014/main" id="{E2408772-BD17-4FB8-992F-A648FC663C93}"/>
                  </a:ext>
                </a:extLst>
              </p:cNvPr>
              <p:cNvSpPr/>
              <p:nvPr/>
            </p:nvSpPr>
            <p:spPr>
              <a:xfrm>
                <a:off x="2750123" y="1854767"/>
                <a:ext cx="13224" cy="710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59" extrusionOk="0">
                    <a:moveTo>
                      <a:pt x="211" y="1"/>
                    </a:moveTo>
                    <a:cubicBezTo>
                      <a:pt x="137" y="22"/>
                      <a:pt x="74" y="33"/>
                      <a:pt x="1" y="43"/>
                    </a:cubicBezTo>
                    <a:lnTo>
                      <a:pt x="200" y="159"/>
                    </a:lnTo>
                    <a:cubicBezTo>
                      <a:pt x="232" y="148"/>
                      <a:pt x="263" y="148"/>
                      <a:pt x="295" y="138"/>
                    </a:cubicBezTo>
                    <a:cubicBezTo>
                      <a:pt x="263" y="96"/>
                      <a:pt x="242" y="54"/>
                      <a:pt x="211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Google Shape;927;p53">
                <a:extLst>
                  <a:ext uri="{FF2B5EF4-FFF2-40B4-BE49-F238E27FC236}">
                    <a16:creationId xmlns:a16="http://schemas.microsoft.com/office/drawing/2014/main" id="{FDCD1367-59E3-4846-A487-A130E2A784CE}"/>
                  </a:ext>
                </a:extLst>
              </p:cNvPr>
              <p:cNvSpPr/>
              <p:nvPr/>
            </p:nvSpPr>
            <p:spPr>
              <a:xfrm>
                <a:off x="2759058" y="1860887"/>
                <a:ext cx="8042" cy="5718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28" extrusionOk="0">
                    <a:moveTo>
                      <a:pt x="95" y="1"/>
                    </a:moveTo>
                    <a:cubicBezTo>
                      <a:pt x="63" y="11"/>
                      <a:pt x="32" y="11"/>
                      <a:pt x="0" y="22"/>
                    </a:cubicBezTo>
                    <a:lnTo>
                      <a:pt x="179" y="127"/>
                    </a:lnTo>
                    <a:cubicBezTo>
                      <a:pt x="147" y="85"/>
                      <a:pt x="116" y="43"/>
                      <a:pt x="95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Google Shape;928;p53">
                <a:extLst>
                  <a:ext uri="{FF2B5EF4-FFF2-40B4-BE49-F238E27FC236}">
                    <a16:creationId xmlns:a16="http://schemas.microsoft.com/office/drawing/2014/main" id="{51BEA70B-D229-466D-BA7B-DF789F8B209F}"/>
                  </a:ext>
                </a:extLst>
              </p:cNvPr>
              <p:cNvSpPr/>
              <p:nvPr/>
            </p:nvSpPr>
            <p:spPr>
              <a:xfrm>
                <a:off x="2767502" y="1867008"/>
                <a:ext cx="99089" cy="56827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1272" extrusionOk="0">
                    <a:moveTo>
                      <a:pt x="0" y="0"/>
                    </a:moveTo>
                    <a:cubicBezTo>
                      <a:pt x="200" y="273"/>
                      <a:pt x="495" y="525"/>
                      <a:pt x="873" y="747"/>
                    </a:cubicBezTo>
                    <a:cubicBezTo>
                      <a:pt x="1272" y="978"/>
                      <a:pt x="1723" y="1156"/>
                      <a:pt x="2218" y="1272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Google Shape;929;p53">
                <a:extLst>
                  <a:ext uri="{FF2B5EF4-FFF2-40B4-BE49-F238E27FC236}">
                    <a16:creationId xmlns:a16="http://schemas.microsoft.com/office/drawing/2014/main" id="{594AD0CD-F028-4225-9E2A-BB7D7C0559AE}"/>
                  </a:ext>
                </a:extLst>
              </p:cNvPr>
              <p:cNvSpPr/>
              <p:nvPr/>
            </p:nvSpPr>
            <p:spPr>
              <a:xfrm>
                <a:off x="2767055" y="1866561"/>
                <a:ext cx="983" cy="49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0" y="0"/>
                    </a:moveTo>
                    <a:cubicBezTo>
                      <a:pt x="0" y="0"/>
                      <a:pt x="0" y="10"/>
                      <a:pt x="10" y="10"/>
                    </a:cubicBezTo>
                    <a:lnTo>
                      <a:pt x="2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" name="Google Shape;930;p53">
              <a:extLst>
                <a:ext uri="{FF2B5EF4-FFF2-40B4-BE49-F238E27FC236}">
                  <a16:creationId xmlns:a16="http://schemas.microsoft.com/office/drawing/2014/main" id="{42253B81-F942-4931-BD09-4AE30F26613E}"/>
                </a:ext>
              </a:extLst>
            </p:cNvPr>
            <p:cNvGrpSpPr/>
            <p:nvPr/>
          </p:nvGrpSpPr>
          <p:grpSpPr>
            <a:xfrm>
              <a:off x="945636" y="2773584"/>
              <a:ext cx="1174369" cy="1009243"/>
              <a:chOff x="1455055" y="2629044"/>
              <a:chExt cx="1395068" cy="1198910"/>
            </a:xfrm>
          </p:grpSpPr>
          <p:sp>
            <p:nvSpPr>
              <p:cNvPr id="79" name="Google Shape;931;p53">
                <a:extLst>
                  <a:ext uri="{FF2B5EF4-FFF2-40B4-BE49-F238E27FC236}">
                    <a16:creationId xmlns:a16="http://schemas.microsoft.com/office/drawing/2014/main" id="{61932FFA-DAB0-49FA-9039-DCD884EE08A3}"/>
                  </a:ext>
                </a:extLst>
              </p:cNvPr>
              <p:cNvSpPr/>
              <p:nvPr/>
            </p:nvSpPr>
            <p:spPr>
              <a:xfrm>
                <a:off x="1502501" y="3235743"/>
                <a:ext cx="1290839" cy="592212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56" extrusionOk="0">
                    <a:moveTo>
                      <a:pt x="0" y="5370"/>
                    </a:moveTo>
                    <a:cubicBezTo>
                      <a:pt x="0" y="5370"/>
                      <a:pt x="0" y="5370"/>
                      <a:pt x="0" y="5370"/>
                    </a:cubicBezTo>
                    <a:lnTo>
                      <a:pt x="0" y="5370"/>
                    </a:lnTo>
                    <a:cubicBezTo>
                      <a:pt x="0" y="5370"/>
                      <a:pt x="0" y="5370"/>
                      <a:pt x="0" y="5370"/>
                    </a:cubicBezTo>
                    <a:close/>
                    <a:moveTo>
                      <a:pt x="28883" y="1"/>
                    </a:moveTo>
                    <a:cubicBezTo>
                      <a:pt x="28883" y="146"/>
                      <a:pt x="775" y="5373"/>
                      <a:pt x="16" y="5373"/>
                    </a:cubicBezTo>
                    <a:cubicBezTo>
                      <a:pt x="5" y="5373"/>
                      <a:pt x="0" y="5372"/>
                      <a:pt x="0" y="5370"/>
                    </a:cubicBezTo>
                    <a:lnTo>
                      <a:pt x="0" y="5370"/>
                    </a:lnTo>
                    <a:cubicBezTo>
                      <a:pt x="10" y="6106"/>
                      <a:pt x="10" y="6851"/>
                      <a:pt x="10" y="7587"/>
                    </a:cubicBezTo>
                    <a:cubicBezTo>
                      <a:pt x="10" y="7745"/>
                      <a:pt x="115" y="7902"/>
                      <a:pt x="315" y="8018"/>
                    </a:cubicBezTo>
                    <a:lnTo>
                      <a:pt x="9036" y="13082"/>
                    </a:lnTo>
                    <a:cubicBezTo>
                      <a:pt x="9236" y="13198"/>
                      <a:pt x="9503" y="13256"/>
                      <a:pt x="9773" y="13256"/>
                    </a:cubicBezTo>
                    <a:cubicBezTo>
                      <a:pt x="10042" y="13256"/>
                      <a:pt x="10312" y="13198"/>
                      <a:pt x="10517" y="13082"/>
                    </a:cubicBezTo>
                    <a:lnTo>
                      <a:pt x="28578" y="2649"/>
                    </a:lnTo>
                    <a:cubicBezTo>
                      <a:pt x="28789" y="2533"/>
                      <a:pt x="28894" y="2375"/>
                      <a:pt x="28894" y="2218"/>
                    </a:cubicBezTo>
                    <a:cubicBezTo>
                      <a:pt x="28883" y="1472"/>
                      <a:pt x="28883" y="736"/>
                      <a:pt x="28883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Google Shape;932;p53">
                <a:extLst>
                  <a:ext uri="{FF2B5EF4-FFF2-40B4-BE49-F238E27FC236}">
                    <a16:creationId xmlns:a16="http://schemas.microsoft.com/office/drawing/2014/main" id="{CEDFE018-B52B-4996-A924-CE31479E1AA2}"/>
                  </a:ext>
                </a:extLst>
              </p:cNvPr>
              <p:cNvSpPr/>
              <p:nvPr/>
            </p:nvSpPr>
            <p:spPr>
              <a:xfrm>
                <a:off x="1498256" y="2982163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6" y="1"/>
                    </a:moveTo>
                    <a:cubicBezTo>
                      <a:pt x="18947" y="1"/>
                      <a:pt x="18676" y="61"/>
                      <a:pt x="18471" y="182"/>
                    </a:cubicBezTo>
                    <a:lnTo>
                      <a:pt x="410" y="10615"/>
                    </a:lnTo>
                    <a:cubicBezTo>
                      <a:pt x="0" y="10846"/>
                      <a:pt x="0" y="11235"/>
                      <a:pt x="399" y="11466"/>
                    </a:cubicBezTo>
                    <a:lnTo>
                      <a:pt x="9120" y="16531"/>
                    </a:lnTo>
                    <a:cubicBezTo>
                      <a:pt x="9325" y="16651"/>
                      <a:pt x="9593" y="16712"/>
                      <a:pt x="9861" y="16712"/>
                    </a:cubicBezTo>
                    <a:cubicBezTo>
                      <a:pt x="10129" y="16712"/>
                      <a:pt x="10397" y="16651"/>
                      <a:pt x="10602" y="16531"/>
                    </a:cubicBezTo>
                    <a:lnTo>
                      <a:pt x="28673" y="6108"/>
                    </a:lnTo>
                    <a:cubicBezTo>
                      <a:pt x="29073" y="5866"/>
                      <a:pt x="29083" y="5478"/>
                      <a:pt x="28673" y="5246"/>
                    </a:cubicBezTo>
                    <a:lnTo>
                      <a:pt x="19953" y="182"/>
                    </a:lnTo>
                    <a:cubicBezTo>
                      <a:pt x="19753" y="61"/>
                      <a:pt x="19485" y="1"/>
                      <a:pt x="19216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Google Shape;933;p53">
                <a:extLst>
                  <a:ext uri="{FF2B5EF4-FFF2-40B4-BE49-F238E27FC236}">
                    <a16:creationId xmlns:a16="http://schemas.microsoft.com/office/drawing/2014/main" id="{8DBACFB2-508F-41C8-B585-CC7EA97ECAC2}"/>
                  </a:ext>
                </a:extLst>
              </p:cNvPr>
              <p:cNvSpPr/>
              <p:nvPr/>
            </p:nvSpPr>
            <p:spPr>
              <a:xfrm>
                <a:off x="1805225" y="3470113"/>
                <a:ext cx="151180" cy="7952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0" extrusionOk="0">
                    <a:moveTo>
                      <a:pt x="1698" y="1"/>
                    </a:moveTo>
                    <a:cubicBezTo>
                      <a:pt x="1304" y="1"/>
                      <a:pt x="910" y="87"/>
                      <a:pt x="610" y="260"/>
                    </a:cubicBezTo>
                    <a:cubicBezTo>
                      <a:pt x="1" y="608"/>
                      <a:pt x="1" y="1164"/>
                      <a:pt x="600" y="1511"/>
                    </a:cubicBezTo>
                    <a:cubicBezTo>
                      <a:pt x="899" y="1690"/>
                      <a:pt x="1293" y="1779"/>
                      <a:pt x="1687" y="1779"/>
                    </a:cubicBezTo>
                    <a:cubicBezTo>
                      <a:pt x="2081" y="1779"/>
                      <a:pt x="2475" y="1690"/>
                      <a:pt x="2774" y="1511"/>
                    </a:cubicBezTo>
                    <a:cubicBezTo>
                      <a:pt x="3374" y="1164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Google Shape;934;p53">
                <a:extLst>
                  <a:ext uri="{FF2B5EF4-FFF2-40B4-BE49-F238E27FC236}">
                    <a16:creationId xmlns:a16="http://schemas.microsoft.com/office/drawing/2014/main" id="{FDD49C00-88F9-4DFF-9EE1-3ADCF4A37AB4}"/>
                  </a:ext>
                </a:extLst>
              </p:cNvPr>
              <p:cNvSpPr/>
              <p:nvPr/>
            </p:nvSpPr>
            <p:spPr>
              <a:xfrm>
                <a:off x="2054026" y="3287388"/>
                <a:ext cx="187769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2702" extrusionOk="0">
                    <a:moveTo>
                      <a:pt x="1167" y="873"/>
                    </a:moveTo>
                    <a:lnTo>
                      <a:pt x="1671" y="1240"/>
                    </a:lnTo>
                    <a:cubicBezTo>
                      <a:pt x="1497" y="1284"/>
                      <a:pt x="1379" y="1305"/>
                      <a:pt x="1287" y="1305"/>
                    </a:cubicBezTo>
                    <a:cubicBezTo>
                      <a:pt x="1202" y="1305"/>
                      <a:pt x="1138" y="1287"/>
                      <a:pt x="1072" y="1251"/>
                    </a:cubicBezTo>
                    <a:cubicBezTo>
                      <a:pt x="915" y="1156"/>
                      <a:pt x="925" y="1020"/>
                      <a:pt x="1167" y="873"/>
                    </a:cubicBezTo>
                    <a:close/>
                    <a:moveTo>
                      <a:pt x="2845" y="1441"/>
                    </a:moveTo>
                    <a:cubicBezTo>
                      <a:pt x="2946" y="1441"/>
                      <a:pt x="3019" y="1462"/>
                      <a:pt x="3089" y="1503"/>
                    </a:cubicBezTo>
                    <a:cubicBezTo>
                      <a:pt x="3278" y="1619"/>
                      <a:pt x="3310" y="1745"/>
                      <a:pt x="3110" y="1903"/>
                    </a:cubicBezTo>
                    <a:lnTo>
                      <a:pt x="2543" y="1482"/>
                    </a:lnTo>
                    <a:cubicBezTo>
                      <a:pt x="2669" y="1454"/>
                      <a:pt x="2766" y="1441"/>
                      <a:pt x="2845" y="1441"/>
                    </a:cubicBezTo>
                    <a:close/>
                    <a:moveTo>
                      <a:pt x="536" y="1"/>
                    </a:moveTo>
                    <a:lnTo>
                      <a:pt x="231" y="169"/>
                    </a:lnTo>
                    <a:lnTo>
                      <a:pt x="736" y="547"/>
                    </a:lnTo>
                    <a:lnTo>
                      <a:pt x="683" y="579"/>
                    </a:lnTo>
                    <a:cubicBezTo>
                      <a:pt x="126" y="904"/>
                      <a:pt x="0" y="1261"/>
                      <a:pt x="567" y="1588"/>
                    </a:cubicBezTo>
                    <a:cubicBezTo>
                      <a:pt x="782" y="1716"/>
                      <a:pt x="1000" y="1779"/>
                      <a:pt x="1259" y="1779"/>
                    </a:cubicBezTo>
                    <a:cubicBezTo>
                      <a:pt x="1508" y="1779"/>
                      <a:pt x="1795" y="1722"/>
                      <a:pt x="2154" y="1609"/>
                    </a:cubicBezTo>
                    <a:lnTo>
                      <a:pt x="2795" y="2081"/>
                    </a:lnTo>
                    <a:cubicBezTo>
                      <a:pt x="2501" y="2228"/>
                      <a:pt x="2144" y="2386"/>
                      <a:pt x="2122" y="2386"/>
                    </a:cubicBezTo>
                    <a:lnTo>
                      <a:pt x="2501" y="2669"/>
                    </a:lnTo>
                    <a:cubicBezTo>
                      <a:pt x="2522" y="2669"/>
                      <a:pt x="2869" y="2543"/>
                      <a:pt x="3205" y="2386"/>
                    </a:cubicBezTo>
                    <a:lnTo>
                      <a:pt x="3625" y="2701"/>
                    </a:lnTo>
                    <a:lnTo>
                      <a:pt x="3962" y="2533"/>
                    </a:lnTo>
                    <a:lnTo>
                      <a:pt x="3541" y="2218"/>
                    </a:lnTo>
                    <a:cubicBezTo>
                      <a:pt x="4077" y="1903"/>
                      <a:pt x="4203" y="1503"/>
                      <a:pt x="3604" y="1167"/>
                    </a:cubicBezTo>
                    <a:cubicBezTo>
                      <a:pt x="3371" y="1031"/>
                      <a:pt x="3168" y="966"/>
                      <a:pt x="2923" y="966"/>
                    </a:cubicBezTo>
                    <a:cubicBezTo>
                      <a:pt x="2693" y="966"/>
                      <a:pt x="2425" y="1023"/>
                      <a:pt x="2059" y="1135"/>
                    </a:cubicBezTo>
                    <a:lnTo>
                      <a:pt x="1482" y="694"/>
                    </a:lnTo>
                    <a:cubicBezTo>
                      <a:pt x="1755" y="558"/>
                      <a:pt x="2070" y="411"/>
                      <a:pt x="2080" y="400"/>
                    </a:cubicBezTo>
                    <a:lnTo>
                      <a:pt x="1692" y="117"/>
                    </a:lnTo>
                    <a:cubicBezTo>
                      <a:pt x="167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Google Shape;935;p53">
                <a:extLst>
                  <a:ext uri="{FF2B5EF4-FFF2-40B4-BE49-F238E27FC236}">
                    <a16:creationId xmlns:a16="http://schemas.microsoft.com/office/drawing/2014/main" id="{DDF9070E-5DE2-468D-AA11-41B7E7CFEB2A}"/>
                  </a:ext>
                </a:extLst>
              </p:cNvPr>
              <p:cNvSpPr/>
              <p:nvPr/>
            </p:nvSpPr>
            <p:spPr>
              <a:xfrm>
                <a:off x="1523588" y="3094924"/>
                <a:ext cx="1290839" cy="592659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66" extrusionOk="0">
                    <a:moveTo>
                      <a:pt x="1" y="5380"/>
                    </a:moveTo>
                    <a:cubicBezTo>
                      <a:pt x="1" y="5380"/>
                      <a:pt x="1" y="5380"/>
                      <a:pt x="1" y="5380"/>
                    </a:cubicBezTo>
                    <a:lnTo>
                      <a:pt x="1" y="5380"/>
                    </a:lnTo>
                    <a:cubicBezTo>
                      <a:pt x="1" y="5380"/>
                      <a:pt x="1" y="5380"/>
                      <a:pt x="1" y="5380"/>
                    </a:cubicBezTo>
                    <a:close/>
                    <a:moveTo>
                      <a:pt x="28884" y="1"/>
                    </a:moveTo>
                    <a:cubicBezTo>
                      <a:pt x="28884" y="157"/>
                      <a:pt x="776" y="5383"/>
                      <a:pt x="16" y="5383"/>
                    </a:cubicBezTo>
                    <a:cubicBezTo>
                      <a:pt x="6" y="5383"/>
                      <a:pt x="1" y="5382"/>
                      <a:pt x="1" y="5380"/>
                    </a:cubicBezTo>
                    <a:lnTo>
                      <a:pt x="1" y="5380"/>
                    </a:lnTo>
                    <a:cubicBezTo>
                      <a:pt x="11" y="6116"/>
                      <a:pt x="11" y="6862"/>
                      <a:pt x="11" y="7598"/>
                    </a:cubicBezTo>
                    <a:cubicBezTo>
                      <a:pt x="11" y="7755"/>
                      <a:pt x="117" y="7902"/>
                      <a:pt x="316" y="8018"/>
                    </a:cubicBezTo>
                    <a:lnTo>
                      <a:pt x="9026" y="13092"/>
                    </a:lnTo>
                    <a:cubicBezTo>
                      <a:pt x="9231" y="13208"/>
                      <a:pt x="9501" y="13266"/>
                      <a:pt x="9772" y="13266"/>
                    </a:cubicBezTo>
                    <a:cubicBezTo>
                      <a:pt x="10042" y="13266"/>
                      <a:pt x="10313" y="13208"/>
                      <a:pt x="10518" y="13092"/>
                    </a:cubicBezTo>
                    <a:lnTo>
                      <a:pt x="28579" y="2659"/>
                    </a:lnTo>
                    <a:cubicBezTo>
                      <a:pt x="28789" y="2533"/>
                      <a:pt x="28894" y="2386"/>
                      <a:pt x="28884" y="2228"/>
                    </a:cubicBezTo>
                    <a:lnTo>
                      <a:pt x="28884" y="1"/>
                    </a:ln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Google Shape;936;p53">
                <a:extLst>
                  <a:ext uri="{FF2B5EF4-FFF2-40B4-BE49-F238E27FC236}">
                    <a16:creationId xmlns:a16="http://schemas.microsoft.com/office/drawing/2014/main" id="{D6F82896-6F17-460E-9676-FE34B9617CDB}"/>
                  </a:ext>
                </a:extLst>
              </p:cNvPr>
              <p:cNvSpPr/>
              <p:nvPr/>
            </p:nvSpPr>
            <p:spPr>
              <a:xfrm>
                <a:off x="1519388" y="2841836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5" y="0"/>
                    </a:moveTo>
                    <a:cubicBezTo>
                      <a:pt x="18946" y="0"/>
                      <a:pt x="18676" y="61"/>
                      <a:pt x="18471" y="181"/>
                    </a:cubicBezTo>
                    <a:lnTo>
                      <a:pt x="410" y="10604"/>
                    </a:lnTo>
                    <a:cubicBezTo>
                      <a:pt x="0" y="10846"/>
                      <a:pt x="0" y="11234"/>
                      <a:pt x="400" y="11466"/>
                    </a:cubicBezTo>
                    <a:lnTo>
                      <a:pt x="9120" y="16530"/>
                    </a:lnTo>
                    <a:cubicBezTo>
                      <a:pt x="9320" y="16651"/>
                      <a:pt x="9588" y="16711"/>
                      <a:pt x="9857" y="16711"/>
                    </a:cubicBezTo>
                    <a:cubicBezTo>
                      <a:pt x="10126" y="16711"/>
                      <a:pt x="10397" y="16651"/>
                      <a:pt x="10601" y="16530"/>
                    </a:cubicBezTo>
                    <a:lnTo>
                      <a:pt x="28673" y="6097"/>
                    </a:lnTo>
                    <a:cubicBezTo>
                      <a:pt x="29072" y="5866"/>
                      <a:pt x="29083" y="5477"/>
                      <a:pt x="28673" y="5246"/>
                    </a:cubicBezTo>
                    <a:lnTo>
                      <a:pt x="19952" y="181"/>
                    </a:lnTo>
                    <a:cubicBezTo>
                      <a:pt x="19753" y="61"/>
                      <a:pt x="19485" y="0"/>
                      <a:pt x="19215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Google Shape;937;p53">
                <a:extLst>
                  <a:ext uri="{FF2B5EF4-FFF2-40B4-BE49-F238E27FC236}">
                    <a16:creationId xmlns:a16="http://schemas.microsoft.com/office/drawing/2014/main" id="{4FE00E61-B5B6-4E28-BDDE-EEC27C3C7393}"/>
                  </a:ext>
                </a:extLst>
              </p:cNvPr>
              <p:cNvSpPr/>
              <p:nvPr/>
            </p:nvSpPr>
            <p:spPr>
              <a:xfrm>
                <a:off x="1826357" y="3329294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1" y="607"/>
                      <a:pt x="1" y="1175"/>
                      <a:pt x="599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5" y="1521"/>
                    </a:cubicBezTo>
                    <a:cubicBezTo>
                      <a:pt x="3373" y="1175"/>
                      <a:pt x="3373" y="607"/>
                      <a:pt x="2785" y="260"/>
                    </a:cubicBezTo>
                    <a:cubicBezTo>
                      <a:pt x="2485" y="87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Google Shape;938;p53">
                <a:extLst>
                  <a:ext uri="{FF2B5EF4-FFF2-40B4-BE49-F238E27FC236}">
                    <a16:creationId xmlns:a16="http://schemas.microsoft.com/office/drawing/2014/main" id="{B4B363E4-9246-44AF-8B60-27D223263FBC}"/>
                  </a:ext>
                </a:extLst>
              </p:cNvPr>
              <p:cNvSpPr/>
              <p:nvPr/>
            </p:nvSpPr>
            <p:spPr>
              <a:xfrm>
                <a:off x="2074666" y="3146570"/>
                <a:ext cx="188305" cy="121159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2712" extrusionOk="0">
                    <a:moveTo>
                      <a:pt x="1177" y="873"/>
                    </a:moveTo>
                    <a:lnTo>
                      <a:pt x="1682" y="1251"/>
                    </a:lnTo>
                    <a:cubicBezTo>
                      <a:pt x="1508" y="1295"/>
                      <a:pt x="1390" y="1316"/>
                      <a:pt x="1299" y="1316"/>
                    </a:cubicBezTo>
                    <a:cubicBezTo>
                      <a:pt x="1212" y="1316"/>
                      <a:pt x="1149" y="1297"/>
                      <a:pt x="1083" y="1261"/>
                    </a:cubicBezTo>
                    <a:cubicBezTo>
                      <a:pt x="925" y="1167"/>
                      <a:pt x="936" y="1030"/>
                      <a:pt x="1177" y="873"/>
                    </a:cubicBezTo>
                    <a:close/>
                    <a:moveTo>
                      <a:pt x="2855" y="1451"/>
                    </a:moveTo>
                    <a:cubicBezTo>
                      <a:pt x="2956" y="1451"/>
                      <a:pt x="3030" y="1473"/>
                      <a:pt x="3100" y="1514"/>
                    </a:cubicBezTo>
                    <a:cubicBezTo>
                      <a:pt x="3289" y="1619"/>
                      <a:pt x="3321" y="1756"/>
                      <a:pt x="3121" y="1903"/>
                    </a:cubicBezTo>
                    <a:lnTo>
                      <a:pt x="2554" y="1493"/>
                    </a:lnTo>
                    <a:cubicBezTo>
                      <a:pt x="2679" y="1465"/>
                      <a:pt x="2776" y="1451"/>
                      <a:pt x="2855" y="1451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47" y="558"/>
                    </a:lnTo>
                    <a:lnTo>
                      <a:pt x="694" y="589"/>
                    </a:lnTo>
                    <a:cubicBezTo>
                      <a:pt x="137" y="915"/>
                      <a:pt x="0" y="1272"/>
                      <a:pt x="579" y="1598"/>
                    </a:cubicBezTo>
                    <a:cubicBezTo>
                      <a:pt x="793" y="1726"/>
                      <a:pt x="1011" y="1789"/>
                      <a:pt x="1270" y="1789"/>
                    </a:cubicBezTo>
                    <a:cubicBezTo>
                      <a:pt x="1518" y="1789"/>
                      <a:pt x="1805" y="1732"/>
                      <a:pt x="2165" y="1619"/>
                    </a:cubicBezTo>
                    <a:lnTo>
                      <a:pt x="2795" y="2081"/>
                    </a:lnTo>
                    <a:cubicBezTo>
                      <a:pt x="2512" y="2239"/>
                      <a:pt x="2155" y="2386"/>
                      <a:pt x="2134" y="2396"/>
                    </a:cubicBezTo>
                    <a:lnTo>
                      <a:pt x="2512" y="2680"/>
                    </a:lnTo>
                    <a:cubicBezTo>
                      <a:pt x="2533" y="2669"/>
                      <a:pt x="2879" y="2554"/>
                      <a:pt x="3215" y="2396"/>
                    </a:cubicBezTo>
                    <a:lnTo>
                      <a:pt x="3636" y="2711"/>
                    </a:lnTo>
                    <a:lnTo>
                      <a:pt x="3972" y="2543"/>
                    </a:lnTo>
                    <a:lnTo>
                      <a:pt x="3552" y="2228"/>
                    </a:lnTo>
                    <a:cubicBezTo>
                      <a:pt x="4088" y="1913"/>
                      <a:pt x="4214" y="1514"/>
                      <a:pt x="3615" y="1167"/>
                    </a:cubicBezTo>
                    <a:cubicBezTo>
                      <a:pt x="3381" y="1037"/>
                      <a:pt x="3179" y="974"/>
                      <a:pt x="2933" y="974"/>
                    </a:cubicBezTo>
                    <a:cubicBezTo>
                      <a:pt x="2703" y="974"/>
                      <a:pt x="2436" y="1029"/>
                      <a:pt x="2071" y="1135"/>
                    </a:cubicBezTo>
                    <a:lnTo>
                      <a:pt x="1492" y="705"/>
                    </a:lnTo>
                    <a:cubicBezTo>
                      <a:pt x="1755" y="568"/>
                      <a:pt x="2081" y="411"/>
                      <a:pt x="2092" y="411"/>
                    </a:cubicBezTo>
                    <a:lnTo>
                      <a:pt x="1703" y="127"/>
                    </a:lnTo>
                    <a:cubicBezTo>
                      <a:pt x="1682" y="138"/>
                      <a:pt x="138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Google Shape;939;p53">
                <a:extLst>
                  <a:ext uri="{FF2B5EF4-FFF2-40B4-BE49-F238E27FC236}">
                    <a16:creationId xmlns:a16="http://schemas.microsoft.com/office/drawing/2014/main" id="{E4CE9A62-7EC1-4691-B77D-5D970EACE6FA}"/>
                  </a:ext>
                </a:extLst>
              </p:cNvPr>
              <p:cNvSpPr/>
              <p:nvPr/>
            </p:nvSpPr>
            <p:spPr>
              <a:xfrm>
                <a:off x="1459746" y="2982297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3" y="0"/>
                    </a:moveTo>
                    <a:cubicBezTo>
                      <a:pt x="28873" y="156"/>
                      <a:pt x="828" y="5373"/>
                      <a:pt x="18" y="5373"/>
                    </a:cubicBezTo>
                    <a:cubicBezTo>
                      <a:pt x="7" y="5373"/>
                      <a:pt x="1" y="5372"/>
                      <a:pt x="1" y="5370"/>
                    </a:cubicBezTo>
                    <a:lnTo>
                      <a:pt x="1" y="5370"/>
                    </a:lnTo>
                    <a:cubicBezTo>
                      <a:pt x="1" y="6115"/>
                      <a:pt x="1" y="6851"/>
                      <a:pt x="12" y="7586"/>
                    </a:cubicBezTo>
                    <a:cubicBezTo>
                      <a:pt x="12" y="7744"/>
                      <a:pt x="106" y="7901"/>
                      <a:pt x="306" y="8017"/>
                    </a:cubicBezTo>
                    <a:lnTo>
                      <a:pt x="9026" y="13082"/>
                    </a:lnTo>
                    <a:cubicBezTo>
                      <a:pt x="9231" y="13202"/>
                      <a:pt x="9499" y="13262"/>
                      <a:pt x="9767" y="13262"/>
                    </a:cubicBezTo>
                    <a:cubicBezTo>
                      <a:pt x="10035" y="13262"/>
                      <a:pt x="10303" y="13202"/>
                      <a:pt x="10507" y="13082"/>
                    </a:cubicBezTo>
                    <a:lnTo>
                      <a:pt x="28579" y="2648"/>
                    </a:lnTo>
                    <a:cubicBezTo>
                      <a:pt x="28779" y="2533"/>
                      <a:pt x="28884" y="2375"/>
                      <a:pt x="28884" y="2218"/>
                    </a:cubicBezTo>
                    <a:cubicBezTo>
                      <a:pt x="28884" y="1482"/>
                      <a:pt x="28884" y="736"/>
                      <a:pt x="28873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Google Shape;940;p53">
                <a:extLst>
                  <a:ext uri="{FF2B5EF4-FFF2-40B4-BE49-F238E27FC236}">
                    <a16:creationId xmlns:a16="http://schemas.microsoft.com/office/drawing/2014/main" id="{39086D38-5833-4402-B955-E1551BE64FA4}"/>
                  </a:ext>
                </a:extLst>
              </p:cNvPr>
              <p:cNvSpPr/>
              <p:nvPr/>
            </p:nvSpPr>
            <p:spPr>
              <a:xfrm>
                <a:off x="1455055" y="2729074"/>
                <a:ext cx="1299328" cy="746341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6" extrusionOk="0">
                    <a:moveTo>
                      <a:pt x="19223" y="0"/>
                    </a:moveTo>
                    <a:cubicBezTo>
                      <a:pt x="18955" y="0"/>
                      <a:pt x="18687" y="58"/>
                      <a:pt x="18482" y="174"/>
                    </a:cubicBezTo>
                    <a:lnTo>
                      <a:pt x="411" y="10606"/>
                    </a:lnTo>
                    <a:cubicBezTo>
                      <a:pt x="1" y="10838"/>
                      <a:pt x="1" y="11227"/>
                      <a:pt x="411" y="11468"/>
                    </a:cubicBezTo>
                    <a:lnTo>
                      <a:pt x="9120" y="16532"/>
                    </a:lnTo>
                    <a:cubicBezTo>
                      <a:pt x="9325" y="16648"/>
                      <a:pt x="9596" y="16706"/>
                      <a:pt x="9867" y="16706"/>
                    </a:cubicBezTo>
                    <a:cubicBezTo>
                      <a:pt x="10137" y="16706"/>
                      <a:pt x="10408" y="16648"/>
                      <a:pt x="10612" y="16532"/>
                    </a:cubicBezTo>
                    <a:lnTo>
                      <a:pt x="28674" y="6099"/>
                    </a:lnTo>
                    <a:cubicBezTo>
                      <a:pt x="29083" y="5857"/>
                      <a:pt x="29083" y="5479"/>
                      <a:pt x="28684" y="5238"/>
                    </a:cubicBezTo>
                    <a:lnTo>
                      <a:pt x="19963" y="174"/>
                    </a:lnTo>
                    <a:cubicBezTo>
                      <a:pt x="19759" y="58"/>
                      <a:pt x="19491" y="0"/>
                      <a:pt x="19223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Google Shape;941;p53">
                <a:extLst>
                  <a:ext uri="{FF2B5EF4-FFF2-40B4-BE49-F238E27FC236}">
                    <a16:creationId xmlns:a16="http://schemas.microsoft.com/office/drawing/2014/main" id="{BC3BD97E-82BE-4FA7-9C7C-0FEBB4458737}"/>
                  </a:ext>
                </a:extLst>
              </p:cNvPr>
              <p:cNvSpPr/>
              <p:nvPr/>
            </p:nvSpPr>
            <p:spPr>
              <a:xfrm>
                <a:off x="1762515" y="3216622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1" y="1"/>
                    </a:moveTo>
                    <a:cubicBezTo>
                      <a:pt x="1298" y="1"/>
                      <a:pt x="904" y="88"/>
                      <a:pt x="599" y="261"/>
                    </a:cubicBezTo>
                    <a:cubicBezTo>
                      <a:pt x="1" y="608"/>
                      <a:pt x="1" y="1175"/>
                      <a:pt x="599" y="1522"/>
                    </a:cubicBezTo>
                    <a:cubicBezTo>
                      <a:pt x="894" y="1695"/>
                      <a:pt x="1285" y="1782"/>
                      <a:pt x="1678" y="1782"/>
                    </a:cubicBezTo>
                    <a:cubicBezTo>
                      <a:pt x="2070" y="1782"/>
                      <a:pt x="2465" y="1695"/>
                      <a:pt x="2764" y="1522"/>
                    </a:cubicBezTo>
                    <a:cubicBezTo>
                      <a:pt x="3373" y="1175"/>
                      <a:pt x="3373" y="608"/>
                      <a:pt x="2775" y="261"/>
                    </a:cubicBezTo>
                    <a:cubicBezTo>
                      <a:pt x="2475" y="88"/>
                      <a:pt x="2084" y="1"/>
                      <a:pt x="1691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Google Shape;942;p53">
                <a:extLst>
                  <a:ext uri="{FF2B5EF4-FFF2-40B4-BE49-F238E27FC236}">
                    <a16:creationId xmlns:a16="http://schemas.microsoft.com/office/drawing/2014/main" id="{09951B48-520B-4B59-AC94-31E10D6F507F}"/>
                  </a:ext>
                </a:extLst>
              </p:cNvPr>
              <p:cNvSpPr/>
              <p:nvPr/>
            </p:nvSpPr>
            <p:spPr>
              <a:xfrm>
                <a:off x="2296215" y="290822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8" y="1"/>
                    </a:moveTo>
                    <a:cubicBezTo>
                      <a:pt x="1304" y="1"/>
                      <a:pt x="910" y="88"/>
                      <a:pt x="610" y="261"/>
                    </a:cubicBezTo>
                    <a:cubicBezTo>
                      <a:pt x="12" y="608"/>
                      <a:pt x="1" y="1175"/>
                      <a:pt x="600" y="1522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2"/>
                    </a:cubicBezTo>
                    <a:cubicBezTo>
                      <a:pt x="3384" y="1175"/>
                      <a:pt x="3384" y="608"/>
                      <a:pt x="2785" y="261"/>
                    </a:cubicBezTo>
                    <a:cubicBezTo>
                      <a:pt x="2486" y="88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Google Shape;943;p53">
                <a:extLst>
                  <a:ext uri="{FF2B5EF4-FFF2-40B4-BE49-F238E27FC236}">
                    <a16:creationId xmlns:a16="http://schemas.microsoft.com/office/drawing/2014/main" id="{51E6264B-94CB-4B5D-9294-78F53441EFF1}"/>
                  </a:ext>
                </a:extLst>
              </p:cNvPr>
              <p:cNvSpPr/>
              <p:nvPr/>
            </p:nvSpPr>
            <p:spPr>
              <a:xfrm>
                <a:off x="2010824" y="3033897"/>
                <a:ext cx="187814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2" extrusionOk="0">
                    <a:moveTo>
                      <a:pt x="1167" y="873"/>
                    </a:moveTo>
                    <a:lnTo>
                      <a:pt x="1682" y="1241"/>
                    </a:lnTo>
                    <a:cubicBezTo>
                      <a:pt x="1508" y="1290"/>
                      <a:pt x="1391" y="1313"/>
                      <a:pt x="1299" y="1313"/>
                    </a:cubicBezTo>
                    <a:cubicBezTo>
                      <a:pt x="1213" y="1313"/>
                      <a:pt x="1149" y="1292"/>
                      <a:pt x="1083" y="1252"/>
                    </a:cubicBezTo>
                    <a:cubicBezTo>
                      <a:pt x="915" y="1157"/>
                      <a:pt x="925" y="1021"/>
                      <a:pt x="1167" y="873"/>
                    </a:cubicBezTo>
                    <a:close/>
                    <a:moveTo>
                      <a:pt x="2860" y="1443"/>
                    </a:moveTo>
                    <a:cubicBezTo>
                      <a:pt x="2954" y="1443"/>
                      <a:pt x="3027" y="1464"/>
                      <a:pt x="3100" y="1504"/>
                    </a:cubicBezTo>
                    <a:cubicBezTo>
                      <a:pt x="3290" y="1619"/>
                      <a:pt x="3321" y="1756"/>
                      <a:pt x="3111" y="1903"/>
                    </a:cubicBezTo>
                    <a:lnTo>
                      <a:pt x="2554" y="1493"/>
                    </a:lnTo>
                    <a:cubicBezTo>
                      <a:pt x="2681" y="1459"/>
                      <a:pt x="2778" y="1443"/>
                      <a:pt x="2860" y="1443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36" y="547"/>
                    </a:lnTo>
                    <a:lnTo>
                      <a:pt x="684" y="579"/>
                    </a:lnTo>
                    <a:cubicBezTo>
                      <a:pt x="127" y="905"/>
                      <a:pt x="1" y="1262"/>
                      <a:pt x="568" y="1598"/>
                    </a:cubicBezTo>
                    <a:cubicBezTo>
                      <a:pt x="786" y="1720"/>
                      <a:pt x="1004" y="1781"/>
                      <a:pt x="1261" y="1781"/>
                    </a:cubicBezTo>
                    <a:cubicBezTo>
                      <a:pt x="1512" y="1781"/>
                      <a:pt x="1801" y="1723"/>
                      <a:pt x="2165" y="1609"/>
                    </a:cubicBezTo>
                    <a:lnTo>
                      <a:pt x="2795" y="2081"/>
                    </a:lnTo>
                    <a:cubicBezTo>
                      <a:pt x="2501" y="2228"/>
                      <a:pt x="2155" y="2386"/>
                      <a:pt x="2134" y="2396"/>
                    </a:cubicBezTo>
                    <a:lnTo>
                      <a:pt x="2512" y="2681"/>
                    </a:lnTo>
                    <a:cubicBezTo>
                      <a:pt x="2533" y="2670"/>
                      <a:pt x="2869" y="2544"/>
                      <a:pt x="3216" y="2386"/>
                    </a:cubicBezTo>
                    <a:lnTo>
                      <a:pt x="3636" y="2702"/>
                    </a:lnTo>
                    <a:lnTo>
                      <a:pt x="3972" y="2544"/>
                    </a:lnTo>
                    <a:lnTo>
                      <a:pt x="3542" y="2218"/>
                    </a:lnTo>
                    <a:cubicBezTo>
                      <a:pt x="4077" y="1903"/>
                      <a:pt x="4203" y="1514"/>
                      <a:pt x="3605" y="1168"/>
                    </a:cubicBezTo>
                    <a:cubicBezTo>
                      <a:pt x="3377" y="1032"/>
                      <a:pt x="3174" y="966"/>
                      <a:pt x="2929" y="966"/>
                    </a:cubicBezTo>
                    <a:cubicBezTo>
                      <a:pt x="2699" y="966"/>
                      <a:pt x="2431" y="1024"/>
                      <a:pt x="2071" y="1136"/>
                    </a:cubicBezTo>
                    <a:lnTo>
                      <a:pt x="1482" y="694"/>
                    </a:lnTo>
                    <a:cubicBezTo>
                      <a:pt x="1756" y="558"/>
                      <a:pt x="2071" y="411"/>
                      <a:pt x="2092" y="400"/>
                    </a:cubicBezTo>
                    <a:lnTo>
                      <a:pt x="1693" y="117"/>
                    </a:lnTo>
                    <a:cubicBezTo>
                      <a:pt x="1682" y="127"/>
                      <a:pt x="137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Google Shape;944;p53">
                <a:extLst>
                  <a:ext uri="{FF2B5EF4-FFF2-40B4-BE49-F238E27FC236}">
                    <a16:creationId xmlns:a16="http://schemas.microsoft.com/office/drawing/2014/main" id="{1DD23238-72E4-4F60-8999-3ED91FD54564}"/>
                  </a:ext>
                </a:extLst>
              </p:cNvPr>
              <p:cNvSpPr/>
              <p:nvPr/>
            </p:nvSpPr>
            <p:spPr>
              <a:xfrm>
                <a:off x="1555531" y="2882312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2" y="1"/>
                    </a:moveTo>
                    <a:cubicBezTo>
                      <a:pt x="28872" y="156"/>
                      <a:pt x="831" y="5373"/>
                      <a:pt x="18" y="5373"/>
                    </a:cubicBezTo>
                    <a:cubicBezTo>
                      <a:pt x="6" y="5373"/>
                      <a:pt x="0" y="5371"/>
                      <a:pt x="0" y="5369"/>
                    </a:cubicBezTo>
                    <a:lnTo>
                      <a:pt x="0" y="5369"/>
                    </a:lnTo>
                    <a:cubicBezTo>
                      <a:pt x="0" y="6116"/>
                      <a:pt x="0" y="6851"/>
                      <a:pt x="11" y="7597"/>
                    </a:cubicBezTo>
                    <a:cubicBezTo>
                      <a:pt x="11" y="7744"/>
                      <a:pt x="105" y="7902"/>
                      <a:pt x="305" y="8017"/>
                    </a:cubicBezTo>
                    <a:lnTo>
                      <a:pt x="9026" y="13081"/>
                    </a:lnTo>
                    <a:cubicBezTo>
                      <a:pt x="9230" y="13202"/>
                      <a:pt x="9498" y="13263"/>
                      <a:pt x="9766" y="13263"/>
                    </a:cubicBezTo>
                    <a:cubicBezTo>
                      <a:pt x="10034" y="13263"/>
                      <a:pt x="10302" y="13202"/>
                      <a:pt x="10507" y="13081"/>
                    </a:cubicBezTo>
                    <a:lnTo>
                      <a:pt x="28578" y="2648"/>
                    </a:lnTo>
                    <a:cubicBezTo>
                      <a:pt x="28778" y="2532"/>
                      <a:pt x="28883" y="2375"/>
                      <a:pt x="28883" y="2217"/>
                    </a:cubicBezTo>
                    <a:cubicBezTo>
                      <a:pt x="28883" y="1482"/>
                      <a:pt x="28883" y="736"/>
                      <a:pt x="28872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Google Shape;945;p53">
                <a:extLst>
                  <a:ext uri="{FF2B5EF4-FFF2-40B4-BE49-F238E27FC236}">
                    <a16:creationId xmlns:a16="http://schemas.microsoft.com/office/drawing/2014/main" id="{E6D1B086-9952-4F2E-8E65-49DD5F29BD64}"/>
                  </a:ext>
                </a:extLst>
              </p:cNvPr>
              <p:cNvSpPr/>
              <p:nvPr/>
            </p:nvSpPr>
            <p:spPr>
              <a:xfrm>
                <a:off x="1550795" y="2629044"/>
                <a:ext cx="1299328" cy="746430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8" extrusionOk="0">
                    <a:moveTo>
                      <a:pt x="19223" y="1"/>
                    </a:moveTo>
                    <a:cubicBezTo>
                      <a:pt x="18955" y="1"/>
                      <a:pt x="18687" y="59"/>
                      <a:pt x="18483" y="174"/>
                    </a:cubicBezTo>
                    <a:lnTo>
                      <a:pt x="411" y="10608"/>
                    </a:lnTo>
                    <a:cubicBezTo>
                      <a:pt x="1" y="10839"/>
                      <a:pt x="1" y="11227"/>
                      <a:pt x="411" y="11469"/>
                    </a:cubicBezTo>
                    <a:lnTo>
                      <a:pt x="9121" y="16534"/>
                    </a:lnTo>
                    <a:cubicBezTo>
                      <a:pt x="9326" y="16649"/>
                      <a:pt x="9597" y="16707"/>
                      <a:pt x="9867" y="16707"/>
                    </a:cubicBezTo>
                    <a:cubicBezTo>
                      <a:pt x="10138" y="16707"/>
                      <a:pt x="10408" y="16649"/>
                      <a:pt x="10613" y="16534"/>
                    </a:cubicBezTo>
                    <a:lnTo>
                      <a:pt x="28674" y="6100"/>
                    </a:lnTo>
                    <a:cubicBezTo>
                      <a:pt x="29084" y="5859"/>
                      <a:pt x="29084" y="5481"/>
                      <a:pt x="28684" y="5238"/>
                    </a:cubicBezTo>
                    <a:lnTo>
                      <a:pt x="19964" y="174"/>
                    </a:lnTo>
                    <a:cubicBezTo>
                      <a:pt x="19759" y="59"/>
                      <a:pt x="19491" y="1"/>
                      <a:pt x="19223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Google Shape;946;p53">
                <a:extLst>
                  <a:ext uri="{FF2B5EF4-FFF2-40B4-BE49-F238E27FC236}">
                    <a16:creationId xmlns:a16="http://schemas.microsoft.com/office/drawing/2014/main" id="{C7AFDB56-68F9-4634-B6B6-41161ABEEE13}"/>
                  </a:ext>
                </a:extLst>
              </p:cNvPr>
              <p:cNvSpPr/>
              <p:nvPr/>
            </p:nvSpPr>
            <p:spPr>
              <a:xfrm>
                <a:off x="1705285" y="2717369"/>
                <a:ext cx="990445" cy="569740"/>
              </a:xfrm>
              <a:custGeom>
                <a:avLst/>
                <a:gdLst/>
                <a:ahLst/>
                <a:cxnLst/>
                <a:rect l="l" t="t" r="r" b="b"/>
                <a:pathLst>
                  <a:path w="22170" h="12753" extrusionOk="0">
                    <a:moveTo>
                      <a:pt x="11099" y="3921"/>
                    </a:moveTo>
                    <a:cubicBezTo>
                      <a:pt x="12182" y="3921"/>
                      <a:pt x="13265" y="4160"/>
                      <a:pt x="14089" y="4638"/>
                    </a:cubicBezTo>
                    <a:cubicBezTo>
                      <a:pt x="15739" y="5594"/>
                      <a:pt x="15728" y="7149"/>
                      <a:pt x="14068" y="8116"/>
                    </a:cubicBezTo>
                    <a:cubicBezTo>
                      <a:pt x="13238" y="8594"/>
                      <a:pt x="12153" y="8833"/>
                      <a:pt x="11070" y="8833"/>
                    </a:cubicBezTo>
                    <a:cubicBezTo>
                      <a:pt x="9986" y="8833"/>
                      <a:pt x="8904" y="8594"/>
                      <a:pt x="8079" y="8116"/>
                    </a:cubicBezTo>
                    <a:cubicBezTo>
                      <a:pt x="6430" y="7149"/>
                      <a:pt x="6440" y="5594"/>
                      <a:pt x="8100" y="4638"/>
                    </a:cubicBezTo>
                    <a:cubicBezTo>
                      <a:pt x="8930" y="4160"/>
                      <a:pt x="10015" y="3921"/>
                      <a:pt x="11099" y="3921"/>
                    </a:cubicBezTo>
                    <a:close/>
                    <a:moveTo>
                      <a:pt x="17143" y="1"/>
                    </a:moveTo>
                    <a:cubicBezTo>
                      <a:pt x="17087" y="1"/>
                      <a:pt x="17022" y="15"/>
                      <a:pt x="16937" y="46"/>
                    </a:cubicBezTo>
                    <a:cubicBezTo>
                      <a:pt x="16585" y="199"/>
                      <a:pt x="16167" y="275"/>
                      <a:pt x="15751" y="275"/>
                    </a:cubicBezTo>
                    <a:cubicBezTo>
                      <a:pt x="15334" y="275"/>
                      <a:pt x="14919" y="199"/>
                      <a:pt x="14572" y="46"/>
                    </a:cubicBezTo>
                    <a:cubicBezTo>
                      <a:pt x="14510" y="23"/>
                      <a:pt x="14443" y="10"/>
                      <a:pt x="14378" y="10"/>
                    </a:cubicBezTo>
                    <a:cubicBezTo>
                      <a:pt x="14301" y="10"/>
                      <a:pt x="14226" y="28"/>
                      <a:pt x="14163" y="67"/>
                    </a:cubicBezTo>
                    <a:lnTo>
                      <a:pt x="189" y="8137"/>
                    </a:lnTo>
                    <a:cubicBezTo>
                      <a:pt x="63" y="8200"/>
                      <a:pt x="52" y="8295"/>
                      <a:pt x="147" y="8368"/>
                    </a:cubicBezTo>
                    <a:cubicBezTo>
                      <a:pt x="672" y="8778"/>
                      <a:pt x="672" y="9334"/>
                      <a:pt x="136" y="9745"/>
                    </a:cubicBezTo>
                    <a:cubicBezTo>
                      <a:pt x="0" y="9860"/>
                      <a:pt x="42" y="9902"/>
                      <a:pt x="178" y="9986"/>
                    </a:cubicBezTo>
                    <a:lnTo>
                      <a:pt x="4812" y="12686"/>
                    </a:lnTo>
                    <a:cubicBezTo>
                      <a:pt x="4896" y="12728"/>
                      <a:pt x="4956" y="12753"/>
                      <a:pt x="5029" y="12753"/>
                    </a:cubicBezTo>
                    <a:cubicBezTo>
                      <a:pt x="5084" y="12753"/>
                      <a:pt x="5146" y="12739"/>
                      <a:pt x="5232" y="12707"/>
                    </a:cubicBezTo>
                    <a:cubicBezTo>
                      <a:pt x="5584" y="12555"/>
                      <a:pt x="6002" y="12479"/>
                      <a:pt x="6419" y="12479"/>
                    </a:cubicBezTo>
                    <a:cubicBezTo>
                      <a:pt x="6837" y="12479"/>
                      <a:pt x="7255" y="12555"/>
                      <a:pt x="7607" y="12707"/>
                    </a:cubicBezTo>
                    <a:cubicBezTo>
                      <a:pt x="7666" y="12730"/>
                      <a:pt x="7727" y="12741"/>
                      <a:pt x="7787" y="12741"/>
                    </a:cubicBezTo>
                    <a:cubicBezTo>
                      <a:pt x="7866" y="12741"/>
                      <a:pt x="7945" y="12722"/>
                      <a:pt x="8016" y="12686"/>
                    </a:cubicBezTo>
                    <a:lnTo>
                      <a:pt x="21990" y="4617"/>
                    </a:lnTo>
                    <a:cubicBezTo>
                      <a:pt x="22106" y="4543"/>
                      <a:pt x="22127" y="4459"/>
                      <a:pt x="22032" y="4375"/>
                    </a:cubicBezTo>
                    <a:cubicBezTo>
                      <a:pt x="21497" y="3976"/>
                      <a:pt x="21507" y="3409"/>
                      <a:pt x="22032" y="3009"/>
                    </a:cubicBezTo>
                    <a:cubicBezTo>
                      <a:pt x="22169" y="2894"/>
                      <a:pt x="22127" y="2841"/>
                      <a:pt x="21990" y="2768"/>
                    </a:cubicBezTo>
                    <a:lnTo>
                      <a:pt x="17357" y="67"/>
                    </a:lnTo>
                    <a:cubicBezTo>
                      <a:pt x="17279" y="26"/>
                      <a:pt x="17218" y="1"/>
                      <a:pt x="17143" y="1"/>
                    </a:cubicBez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Google Shape;947;p53">
                <a:extLst>
                  <a:ext uri="{FF2B5EF4-FFF2-40B4-BE49-F238E27FC236}">
                    <a16:creationId xmlns:a16="http://schemas.microsoft.com/office/drawing/2014/main" id="{3EB27A26-7B2E-4AC4-9B18-932229DA9900}"/>
                  </a:ext>
                </a:extLst>
              </p:cNvPr>
              <p:cNvSpPr/>
              <p:nvPr/>
            </p:nvSpPr>
            <p:spPr>
              <a:xfrm>
                <a:off x="1858300" y="3116637"/>
                <a:ext cx="150689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1782" extrusionOk="0">
                    <a:moveTo>
                      <a:pt x="1690" y="1"/>
                    </a:moveTo>
                    <a:cubicBezTo>
                      <a:pt x="1297" y="1"/>
                      <a:pt x="903" y="88"/>
                      <a:pt x="599" y="261"/>
                    </a:cubicBezTo>
                    <a:cubicBezTo>
                      <a:pt x="0" y="608"/>
                      <a:pt x="0" y="1175"/>
                      <a:pt x="589" y="1522"/>
                    </a:cubicBezTo>
                    <a:cubicBezTo>
                      <a:pt x="888" y="1695"/>
                      <a:pt x="1282" y="1782"/>
                      <a:pt x="1676" y="1782"/>
                    </a:cubicBezTo>
                    <a:cubicBezTo>
                      <a:pt x="2070" y="1782"/>
                      <a:pt x="2464" y="1695"/>
                      <a:pt x="2763" y="1522"/>
                    </a:cubicBezTo>
                    <a:cubicBezTo>
                      <a:pt x="3372" y="1175"/>
                      <a:pt x="3372" y="608"/>
                      <a:pt x="2774" y="261"/>
                    </a:cubicBezTo>
                    <a:cubicBezTo>
                      <a:pt x="2474" y="88"/>
                      <a:pt x="2083" y="1"/>
                      <a:pt x="169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Google Shape;948;p53">
                <a:extLst>
                  <a:ext uri="{FF2B5EF4-FFF2-40B4-BE49-F238E27FC236}">
                    <a16:creationId xmlns:a16="http://schemas.microsoft.com/office/drawing/2014/main" id="{69809ECF-D309-44E3-AF85-747BAC7B2037}"/>
                  </a:ext>
                </a:extLst>
              </p:cNvPr>
              <p:cNvSpPr/>
              <p:nvPr/>
            </p:nvSpPr>
            <p:spPr>
              <a:xfrm>
                <a:off x="2391956" y="2808284"/>
                <a:ext cx="151225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782" extrusionOk="0">
                    <a:moveTo>
                      <a:pt x="1698" y="0"/>
                    </a:moveTo>
                    <a:cubicBezTo>
                      <a:pt x="1304" y="0"/>
                      <a:pt x="910" y="87"/>
                      <a:pt x="610" y="260"/>
                    </a:cubicBezTo>
                    <a:cubicBezTo>
                      <a:pt x="12" y="607"/>
                      <a:pt x="1" y="1174"/>
                      <a:pt x="600" y="1521"/>
                    </a:cubicBezTo>
                    <a:cubicBezTo>
                      <a:pt x="899" y="1694"/>
                      <a:pt x="1293" y="1781"/>
                      <a:pt x="1687" y="1781"/>
                    </a:cubicBezTo>
                    <a:cubicBezTo>
                      <a:pt x="2081" y="1781"/>
                      <a:pt x="2476" y="1694"/>
                      <a:pt x="2775" y="1521"/>
                    </a:cubicBezTo>
                    <a:cubicBezTo>
                      <a:pt x="3384" y="1174"/>
                      <a:pt x="3384" y="607"/>
                      <a:pt x="2786" y="260"/>
                    </a:cubicBezTo>
                    <a:cubicBezTo>
                      <a:pt x="2486" y="87"/>
                      <a:pt x="2092" y="0"/>
                      <a:pt x="1698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Google Shape;949;p53">
                <a:extLst>
                  <a:ext uri="{FF2B5EF4-FFF2-40B4-BE49-F238E27FC236}">
                    <a16:creationId xmlns:a16="http://schemas.microsoft.com/office/drawing/2014/main" id="{2C887B92-0EB6-4F13-A59E-5E2D439B64D0}"/>
                  </a:ext>
                </a:extLst>
              </p:cNvPr>
              <p:cNvSpPr/>
              <p:nvPr/>
            </p:nvSpPr>
            <p:spPr>
              <a:xfrm>
                <a:off x="2106565" y="2933957"/>
                <a:ext cx="187814" cy="120667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1" extrusionOk="0">
                    <a:moveTo>
                      <a:pt x="1168" y="872"/>
                    </a:moveTo>
                    <a:lnTo>
                      <a:pt x="1682" y="1250"/>
                    </a:lnTo>
                    <a:cubicBezTo>
                      <a:pt x="1514" y="1292"/>
                      <a:pt x="1398" y="1313"/>
                      <a:pt x="1308" y="1313"/>
                    </a:cubicBezTo>
                    <a:cubicBezTo>
                      <a:pt x="1217" y="1313"/>
                      <a:pt x="1152" y="1292"/>
                      <a:pt x="1083" y="1250"/>
                    </a:cubicBezTo>
                    <a:cubicBezTo>
                      <a:pt x="915" y="1156"/>
                      <a:pt x="936" y="1030"/>
                      <a:pt x="1168" y="872"/>
                    </a:cubicBezTo>
                    <a:close/>
                    <a:moveTo>
                      <a:pt x="2860" y="1442"/>
                    </a:moveTo>
                    <a:cubicBezTo>
                      <a:pt x="2954" y="1442"/>
                      <a:pt x="3027" y="1463"/>
                      <a:pt x="3101" y="1502"/>
                    </a:cubicBezTo>
                    <a:cubicBezTo>
                      <a:pt x="3290" y="1618"/>
                      <a:pt x="3321" y="1755"/>
                      <a:pt x="3111" y="1902"/>
                    </a:cubicBezTo>
                    <a:lnTo>
                      <a:pt x="2554" y="1492"/>
                    </a:lnTo>
                    <a:cubicBezTo>
                      <a:pt x="2681" y="1458"/>
                      <a:pt x="2779" y="1442"/>
                      <a:pt x="2860" y="1442"/>
                    </a:cubicBezTo>
                    <a:close/>
                    <a:moveTo>
                      <a:pt x="547" y="0"/>
                    </a:moveTo>
                    <a:lnTo>
                      <a:pt x="243" y="179"/>
                    </a:lnTo>
                    <a:lnTo>
                      <a:pt x="736" y="547"/>
                    </a:lnTo>
                    <a:lnTo>
                      <a:pt x="684" y="578"/>
                    </a:lnTo>
                    <a:cubicBezTo>
                      <a:pt x="127" y="904"/>
                      <a:pt x="1" y="1261"/>
                      <a:pt x="568" y="1597"/>
                    </a:cubicBezTo>
                    <a:cubicBezTo>
                      <a:pt x="786" y="1719"/>
                      <a:pt x="1004" y="1780"/>
                      <a:pt x="1261" y="1780"/>
                    </a:cubicBezTo>
                    <a:cubicBezTo>
                      <a:pt x="1512" y="1780"/>
                      <a:pt x="1801" y="1722"/>
                      <a:pt x="2165" y="1608"/>
                    </a:cubicBezTo>
                    <a:lnTo>
                      <a:pt x="2796" y="2081"/>
                    </a:lnTo>
                    <a:cubicBezTo>
                      <a:pt x="2501" y="2228"/>
                      <a:pt x="2155" y="2385"/>
                      <a:pt x="2134" y="2396"/>
                    </a:cubicBezTo>
                    <a:lnTo>
                      <a:pt x="2512" y="2679"/>
                    </a:lnTo>
                    <a:cubicBezTo>
                      <a:pt x="2533" y="2669"/>
                      <a:pt x="2870" y="2543"/>
                      <a:pt x="3216" y="2385"/>
                    </a:cubicBezTo>
                    <a:lnTo>
                      <a:pt x="3636" y="2700"/>
                    </a:lnTo>
                    <a:lnTo>
                      <a:pt x="3972" y="2543"/>
                    </a:lnTo>
                    <a:lnTo>
                      <a:pt x="3542" y="2217"/>
                    </a:lnTo>
                    <a:cubicBezTo>
                      <a:pt x="4077" y="1913"/>
                      <a:pt x="4204" y="1513"/>
                      <a:pt x="3605" y="1166"/>
                    </a:cubicBezTo>
                    <a:cubicBezTo>
                      <a:pt x="3380" y="1032"/>
                      <a:pt x="3179" y="969"/>
                      <a:pt x="2937" y="969"/>
                    </a:cubicBezTo>
                    <a:cubicBezTo>
                      <a:pt x="2705" y="969"/>
                      <a:pt x="2436" y="1027"/>
                      <a:pt x="2071" y="1135"/>
                    </a:cubicBezTo>
                    <a:lnTo>
                      <a:pt x="1483" y="694"/>
                    </a:lnTo>
                    <a:cubicBezTo>
                      <a:pt x="1756" y="557"/>
                      <a:pt x="2071" y="410"/>
                      <a:pt x="2092" y="400"/>
                    </a:cubicBezTo>
                    <a:lnTo>
                      <a:pt x="1693" y="126"/>
                    </a:lnTo>
                    <a:cubicBezTo>
                      <a:pt x="1682" y="126"/>
                      <a:pt x="1378" y="242"/>
                      <a:pt x="1073" y="389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" name="Google Shape;950;p53">
              <a:extLst>
                <a:ext uri="{FF2B5EF4-FFF2-40B4-BE49-F238E27FC236}">
                  <a16:creationId xmlns:a16="http://schemas.microsoft.com/office/drawing/2014/main" id="{14DC3C1B-7C54-4411-9B79-50CED6604D81}"/>
                </a:ext>
              </a:extLst>
            </p:cNvPr>
            <p:cNvSpPr/>
            <p:nvPr/>
          </p:nvSpPr>
          <p:spPr>
            <a:xfrm>
              <a:off x="1441496" y="1780403"/>
              <a:ext cx="750382" cy="1294901"/>
            </a:xfrm>
            <a:custGeom>
              <a:avLst/>
              <a:gdLst/>
              <a:ahLst/>
              <a:cxnLst/>
              <a:rect l="l" t="t" r="r" b="b"/>
              <a:pathLst>
                <a:path w="19953" h="34432" fill="none" extrusionOk="0">
                  <a:moveTo>
                    <a:pt x="1" y="0"/>
                  </a:moveTo>
                  <a:lnTo>
                    <a:pt x="19133" y="11043"/>
                  </a:lnTo>
                  <a:cubicBezTo>
                    <a:pt x="19574" y="11305"/>
                    <a:pt x="19943" y="11936"/>
                    <a:pt x="19943" y="12440"/>
                  </a:cubicBezTo>
                  <a:lnTo>
                    <a:pt x="19953" y="34431"/>
                  </a:lnTo>
                </a:path>
              </a:pathLst>
            </a:custGeom>
            <a:noFill/>
            <a:ln w="7350" cap="flat" cmpd="sng">
              <a:solidFill>
                <a:srgbClr val="FF6F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E9EAF9"/>
                </a:solidFill>
                <a:effectLst/>
                <a:uLnTx/>
                <a:uFillTx/>
              </a:endParaRPr>
            </a:p>
          </p:txBody>
        </p:sp>
        <p:grpSp>
          <p:nvGrpSpPr>
            <p:cNvPr id="8" name="Google Shape;951;p53">
              <a:extLst>
                <a:ext uri="{FF2B5EF4-FFF2-40B4-BE49-F238E27FC236}">
                  <a16:creationId xmlns:a16="http://schemas.microsoft.com/office/drawing/2014/main" id="{4A04EB74-416C-4182-95FD-868E2041463D}"/>
                </a:ext>
              </a:extLst>
            </p:cNvPr>
            <p:cNvGrpSpPr/>
            <p:nvPr/>
          </p:nvGrpSpPr>
          <p:grpSpPr>
            <a:xfrm>
              <a:off x="1791664" y="3016450"/>
              <a:ext cx="938089" cy="1008684"/>
              <a:chOff x="2342231" y="2896027"/>
              <a:chExt cx="1114384" cy="1198247"/>
            </a:xfrm>
          </p:grpSpPr>
          <p:sp>
            <p:nvSpPr>
              <p:cNvPr id="9" name="Google Shape;952;p53">
                <a:extLst>
                  <a:ext uri="{FF2B5EF4-FFF2-40B4-BE49-F238E27FC236}">
                    <a16:creationId xmlns:a16="http://schemas.microsoft.com/office/drawing/2014/main" id="{C4E340D8-681E-41A6-857A-529F9B00D98A}"/>
                  </a:ext>
                </a:extLst>
              </p:cNvPr>
              <p:cNvSpPr/>
              <p:nvPr/>
            </p:nvSpPr>
            <p:spPr>
              <a:xfrm>
                <a:off x="2845909" y="3457335"/>
                <a:ext cx="582071" cy="238833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6" extrusionOk="0">
                    <a:moveTo>
                      <a:pt x="0" y="0"/>
                    </a:moveTo>
                    <a:lnTo>
                      <a:pt x="0" y="1555"/>
                    </a:lnTo>
                    <a:cubicBezTo>
                      <a:pt x="0" y="2522"/>
                      <a:pt x="641" y="3499"/>
                      <a:pt x="1923" y="4235"/>
                    </a:cubicBezTo>
                    <a:cubicBezTo>
                      <a:pt x="3199" y="4975"/>
                      <a:pt x="4867" y="5345"/>
                      <a:pt x="6534" y="5345"/>
                    </a:cubicBezTo>
                    <a:cubicBezTo>
                      <a:pt x="8201" y="5345"/>
                      <a:pt x="9866" y="4975"/>
                      <a:pt x="11137" y="4235"/>
                    </a:cubicBezTo>
                    <a:cubicBezTo>
                      <a:pt x="12398" y="3509"/>
                      <a:pt x="13029" y="2543"/>
                      <a:pt x="13029" y="1587"/>
                    </a:cubicBezTo>
                    <a:lnTo>
                      <a:pt x="13029" y="42"/>
                    </a:lnTo>
                    <a:cubicBezTo>
                      <a:pt x="10958" y="4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Google Shape;953;p53">
                <a:extLst>
                  <a:ext uri="{FF2B5EF4-FFF2-40B4-BE49-F238E27FC236}">
                    <a16:creationId xmlns:a16="http://schemas.microsoft.com/office/drawing/2014/main" id="{D225E6AD-0D3D-463D-8E10-24E3A8EFF10E}"/>
                  </a:ext>
                </a:extLst>
              </p:cNvPr>
              <p:cNvSpPr/>
              <p:nvPr/>
            </p:nvSpPr>
            <p:spPr>
              <a:xfrm>
                <a:off x="2817271" y="3289756"/>
                <a:ext cx="639344" cy="337028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4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70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Google Shape;954;p53">
                <a:extLst>
                  <a:ext uri="{FF2B5EF4-FFF2-40B4-BE49-F238E27FC236}">
                    <a16:creationId xmlns:a16="http://schemas.microsoft.com/office/drawing/2014/main" id="{087B6810-4055-44E0-BC5C-D875DDB32DB6}"/>
                  </a:ext>
                </a:extLst>
              </p:cNvPr>
              <p:cNvSpPr/>
              <p:nvPr/>
            </p:nvSpPr>
            <p:spPr>
              <a:xfrm>
                <a:off x="2908812" y="3329160"/>
                <a:ext cx="456713" cy="14278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6" extrusionOk="0">
                    <a:moveTo>
                      <a:pt x="5093" y="1"/>
                    </a:moveTo>
                    <a:cubicBezTo>
                      <a:pt x="3817" y="1"/>
                      <a:pt x="2543" y="284"/>
                      <a:pt x="1576" y="852"/>
                    </a:cubicBezTo>
                    <a:cubicBezTo>
                      <a:pt x="473" y="1482"/>
                      <a:pt x="0" y="2344"/>
                      <a:pt x="147" y="3174"/>
                    </a:cubicBezTo>
                    <a:cubicBezTo>
                      <a:pt x="263" y="2544"/>
                      <a:pt x="736" y="1923"/>
                      <a:pt x="1576" y="1440"/>
                    </a:cubicBezTo>
                    <a:cubicBezTo>
                      <a:pt x="2543" y="878"/>
                      <a:pt x="3817" y="597"/>
                      <a:pt x="5093" y="597"/>
                    </a:cubicBezTo>
                    <a:cubicBezTo>
                      <a:pt x="6370" y="597"/>
                      <a:pt x="7649" y="878"/>
                      <a:pt x="8626" y="1440"/>
                    </a:cubicBezTo>
                    <a:cubicBezTo>
                      <a:pt x="9477" y="1934"/>
                      <a:pt x="9961" y="2554"/>
                      <a:pt x="10066" y="3195"/>
                    </a:cubicBezTo>
                    <a:cubicBezTo>
                      <a:pt x="10223" y="2355"/>
                      <a:pt x="9740" y="1493"/>
                      <a:pt x="8626" y="852"/>
                    </a:cubicBezTo>
                    <a:cubicBezTo>
                      <a:pt x="7649" y="284"/>
                      <a:pt x="6370" y="1"/>
                      <a:pt x="5093" y="1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Google Shape;955;p53">
                <a:extLst>
                  <a:ext uri="{FF2B5EF4-FFF2-40B4-BE49-F238E27FC236}">
                    <a16:creationId xmlns:a16="http://schemas.microsoft.com/office/drawing/2014/main" id="{70591D1F-258B-4FEB-9220-F5C14D39BE52}"/>
                  </a:ext>
                </a:extLst>
              </p:cNvPr>
              <p:cNvSpPr/>
              <p:nvPr/>
            </p:nvSpPr>
            <p:spPr>
              <a:xfrm>
                <a:off x="2915380" y="3355832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3"/>
                    </a:cubicBezTo>
                    <a:cubicBezTo>
                      <a:pt x="589" y="1326"/>
                      <a:pt x="116" y="1947"/>
                      <a:pt x="0" y="2577"/>
                    </a:cubicBezTo>
                    <a:cubicBezTo>
                      <a:pt x="116" y="3218"/>
                      <a:pt x="599" y="3848"/>
                      <a:pt x="1450" y="4331"/>
                    </a:cubicBezTo>
                    <a:cubicBezTo>
                      <a:pt x="2427" y="4899"/>
                      <a:pt x="3704" y="5182"/>
                      <a:pt x="4979" y="5182"/>
                    </a:cubicBezTo>
                    <a:cubicBezTo>
                      <a:pt x="6254" y="5182"/>
                      <a:pt x="7528" y="4899"/>
                      <a:pt x="8500" y="4331"/>
                    </a:cubicBezTo>
                    <a:cubicBezTo>
                      <a:pt x="9340" y="3848"/>
                      <a:pt x="9814" y="3229"/>
                      <a:pt x="9919" y="2598"/>
                    </a:cubicBezTo>
                    <a:cubicBezTo>
                      <a:pt x="9814" y="1957"/>
                      <a:pt x="9330" y="1337"/>
                      <a:pt x="8479" y="843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Google Shape;956;p53">
                <a:extLst>
                  <a:ext uri="{FF2B5EF4-FFF2-40B4-BE49-F238E27FC236}">
                    <a16:creationId xmlns:a16="http://schemas.microsoft.com/office/drawing/2014/main" id="{31C228FA-33C0-4DA3-8516-347C54D8E11C}"/>
                  </a:ext>
                </a:extLst>
              </p:cNvPr>
              <p:cNvSpPr/>
              <p:nvPr/>
            </p:nvSpPr>
            <p:spPr>
              <a:xfrm>
                <a:off x="2908812" y="3316472"/>
                <a:ext cx="456713" cy="283597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8" fill="none" extrusionOk="0">
                    <a:moveTo>
                      <a:pt x="10066" y="3479"/>
                    </a:moveTo>
                    <a:cubicBezTo>
                      <a:pt x="10223" y="2639"/>
                      <a:pt x="9740" y="1777"/>
                      <a:pt x="8626" y="1136"/>
                    </a:cubicBezTo>
                    <a:cubicBezTo>
                      <a:pt x="6672" y="1"/>
                      <a:pt x="3510" y="1"/>
                      <a:pt x="1576" y="1136"/>
                    </a:cubicBezTo>
                    <a:cubicBezTo>
                      <a:pt x="473" y="1766"/>
                      <a:pt x="0" y="2628"/>
                      <a:pt x="147" y="3458"/>
                    </a:cubicBezTo>
                    <a:cubicBezTo>
                      <a:pt x="263" y="4099"/>
                      <a:pt x="746" y="4729"/>
                      <a:pt x="1597" y="5212"/>
                    </a:cubicBezTo>
                    <a:cubicBezTo>
                      <a:pt x="3552" y="6347"/>
                      <a:pt x="6704" y="6347"/>
                      <a:pt x="8647" y="5212"/>
                    </a:cubicBezTo>
                    <a:cubicBezTo>
                      <a:pt x="9487" y="4729"/>
                      <a:pt x="9961" y="4110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Google Shape;957;p53">
                <a:extLst>
                  <a:ext uri="{FF2B5EF4-FFF2-40B4-BE49-F238E27FC236}">
                    <a16:creationId xmlns:a16="http://schemas.microsoft.com/office/drawing/2014/main" id="{49639BA1-9C2A-44CE-B233-7EA8BDBB09D6}"/>
                  </a:ext>
                </a:extLst>
              </p:cNvPr>
              <p:cNvSpPr/>
              <p:nvPr/>
            </p:nvSpPr>
            <p:spPr>
              <a:xfrm>
                <a:off x="2915380" y="33432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07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Google Shape;958;p53">
                <a:extLst>
                  <a:ext uri="{FF2B5EF4-FFF2-40B4-BE49-F238E27FC236}">
                    <a16:creationId xmlns:a16="http://schemas.microsoft.com/office/drawing/2014/main" id="{E1F07A6D-B2D9-4FBC-9C25-51CFABAB8A7D}"/>
                  </a:ext>
                </a:extLst>
              </p:cNvPr>
              <p:cNvSpPr/>
              <p:nvPr/>
            </p:nvSpPr>
            <p:spPr>
              <a:xfrm>
                <a:off x="3028946" y="3402875"/>
                <a:ext cx="216450" cy="12442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85" extrusionOk="0">
                    <a:moveTo>
                      <a:pt x="4246" y="0"/>
                    </a:moveTo>
                    <a:lnTo>
                      <a:pt x="3625" y="357"/>
                    </a:lnTo>
                    <a:cubicBezTo>
                      <a:pt x="3322" y="239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8"/>
                    </a:cubicBezTo>
                    <a:cubicBezTo>
                      <a:pt x="863" y="988"/>
                      <a:pt x="2754" y="1713"/>
                      <a:pt x="2228" y="2018"/>
                    </a:cubicBezTo>
                    <a:cubicBezTo>
                      <a:pt x="2164" y="2058"/>
                      <a:pt x="2089" y="2077"/>
                      <a:pt x="2007" y="2077"/>
                    </a:cubicBezTo>
                    <a:cubicBezTo>
                      <a:pt x="1876" y="2077"/>
                      <a:pt x="1730" y="2028"/>
                      <a:pt x="1587" y="1944"/>
                    </a:cubicBezTo>
                    <a:cubicBezTo>
                      <a:pt x="1272" y="1765"/>
                      <a:pt x="989" y="1398"/>
                      <a:pt x="947" y="1062"/>
                    </a:cubicBezTo>
                    <a:lnTo>
                      <a:pt x="74" y="1230"/>
                    </a:lnTo>
                    <a:cubicBezTo>
                      <a:pt x="127" y="1524"/>
                      <a:pt x="337" y="1828"/>
                      <a:pt x="652" y="2081"/>
                    </a:cubicBezTo>
                    <a:lnTo>
                      <a:pt x="1" y="2470"/>
                    </a:lnTo>
                    <a:lnTo>
                      <a:pt x="557" y="2785"/>
                    </a:lnTo>
                    <a:lnTo>
                      <a:pt x="1199" y="2417"/>
                    </a:lnTo>
                    <a:cubicBezTo>
                      <a:pt x="1536" y="2571"/>
                      <a:pt x="1904" y="2661"/>
                      <a:pt x="2255" y="2661"/>
                    </a:cubicBezTo>
                    <a:cubicBezTo>
                      <a:pt x="2548" y="2661"/>
                      <a:pt x="2829" y="2598"/>
                      <a:pt x="3069" y="2459"/>
                    </a:cubicBezTo>
                    <a:cubicBezTo>
                      <a:pt x="4141" y="1839"/>
                      <a:pt x="2270" y="1093"/>
                      <a:pt x="2785" y="799"/>
                    </a:cubicBezTo>
                    <a:cubicBezTo>
                      <a:pt x="2837" y="767"/>
                      <a:pt x="2901" y="751"/>
                      <a:pt x="2970" y="751"/>
                    </a:cubicBezTo>
                    <a:cubicBezTo>
                      <a:pt x="3081" y="751"/>
                      <a:pt x="3208" y="791"/>
                      <a:pt x="3331" y="862"/>
                    </a:cubicBezTo>
                    <a:cubicBezTo>
                      <a:pt x="3573" y="999"/>
                      <a:pt x="3836" y="1303"/>
                      <a:pt x="3973" y="1587"/>
                    </a:cubicBezTo>
                    <a:lnTo>
                      <a:pt x="4844" y="1419"/>
                    </a:lnTo>
                    <a:cubicBezTo>
                      <a:pt x="4760" y="1167"/>
                      <a:pt x="4529" y="904"/>
                      <a:pt x="4204" y="673"/>
                    </a:cubicBezTo>
                    <a:lnTo>
                      <a:pt x="4813" y="315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Google Shape;959;p53">
                <a:extLst>
                  <a:ext uri="{FF2B5EF4-FFF2-40B4-BE49-F238E27FC236}">
                    <a16:creationId xmlns:a16="http://schemas.microsoft.com/office/drawing/2014/main" id="{C988CBA3-1B7D-4E39-AC7F-9D5E545B7DDE}"/>
                  </a:ext>
                </a:extLst>
              </p:cNvPr>
              <p:cNvSpPr/>
              <p:nvPr/>
            </p:nvSpPr>
            <p:spPr>
              <a:xfrm>
                <a:off x="2845909" y="3359227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1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4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77"/>
                    </a:cubicBezTo>
                    <a:lnTo>
                      <a:pt x="13029" y="32"/>
                    </a:lnTo>
                    <a:cubicBezTo>
                      <a:pt x="10958" y="32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Google Shape;960;p53">
                <a:extLst>
                  <a:ext uri="{FF2B5EF4-FFF2-40B4-BE49-F238E27FC236}">
                    <a16:creationId xmlns:a16="http://schemas.microsoft.com/office/drawing/2014/main" id="{CC30A3D8-EE1F-4EAA-8E71-64305CCAF324}"/>
                  </a:ext>
                </a:extLst>
              </p:cNvPr>
              <p:cNvSpPr/>
              <p:nvPr/>
            </p:nvSpPr>
            <p:spPr>
              <a:xfrm>
                <a:off x="2817271" y="3191290"/>
                <a:ext cx="639344" cy="337296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0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3"/>
                      <a:pt x="21" y="4967"/>
                      <a:pt x="2575" y="6438"/>
                    </a:cubicBezTo>
                    <a:cubicBezTo>
                      <a:pt x="3846" y="7179"/>
                      <a:pt x="5514" y="7550"/>
                      <a:pt x="7180" y="7550"/>
                    </a:cubicBezTo>
                    <a:cubicBezTo>
                      <a:pt x="8847" y="7550"/>
                      <a:pt x="10512" y="7179"/>
                      <a:pt x="11778" y="6438"/>
                    </a:cubicBezTo>
                    <a:cubicBezTo>
                      <a:pt x="14310" y="4967"/>
                      <a:pt x="14300" y="2583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Google Shape;961;p53">
                <a:extLst>
                  <a:ext uri="{FF2B5EF4-FFF2-40B4-BE49-F238E27FC236}">
                    <a16:creationId xmlns:a16="http://schemas.microsoft.com/office/drawing/2014/main" id="{4E8FF0D4-AEA6-4D7E-AEDA-83C6FEDE52E4}"/>
                  </a:ext>
                </a:extLst>
              </p:cNvPr>
              <p:cNvSpPr/>
              <p:nvPr/>
            </p:nvSpPr>
            <p:spPr>
              <a:xfrm>
                <a:off x="2908812" y="3230963"/>
                <a:ext cx="456713" cy="142379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8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5"/>
                      <a:pt x="0" y="2346"/>
                      <a:pt x="147" y="3176"/>
                    </a:cubicBezTo>
                    <a:cubicBezTo>
                      <a:pt x="263" y="2535"/>
                      <a:pt x="736" y="1926"/>
                      <a:pt x="1576" y="1443"/>
                    </a:cubicBezTo>
                    <a:cubicBezTo>
                      <a:pt x="2543" y="875"/>
                      <a:pt x="3817" y="592"/>
                      <a:pt x="5093" y="592"/>
                    </a:cubicBezTo>
                    <a:cubicBezTo>
                      <a:pt x="6370" y="592"/>
                      <a:pt x="7649" y="875"/>
                      <a:pt x="8626" y="1443"/>
                    </a:cubicBezTo>
                    <a:cubicBezTo>
                      <a:pt x="9477" y="1926"/>
                      <a:pt x="9961" y="2556"/>
                      <a:pt x="10066" y="3187"/>
                    </a:cubicBezTo>
                    <a:cubicBezTo>
                      <a:pt x="10223" y="2356"/>
                      <a:pt x="9740" y="1485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Google Shape;962;p53">
                <a:extLst>
                  <a:ext uri="{FF2B5EF4-FFF2-40B4-BE49-F238E27FC236}">
                    <a16:creationId xmlns:a16="http://schemas.microsoft.com/office/drawing/2014/main" id="{6BD06391-F994-462A-AD12-F95891D685F9}"/>
                  </a:ext>
                </a:extLst>
              </p:cNvPr>
              <p:cNvSpPr/>
              <p:nvPr/>
            </p:nvSpPr>
            <p:spPr>
              <a:xfrm>
                <a:off x="2915380" y="3257366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1"/>
                    </a:moveTo>
                    <a:cubicBezTo>
                      <a:pt x="3670" y="1"/>
                      <a:pt x="2396" y="284"/>
                      <a:pt x="1429" y="852"/>
                    </a:cubicBezTo>
                    <a:cubicBezTo>
                      <a:pt x="589" y="1335"/>
                      <a:pt x="116" y="1944"/>
                      <a:pt x="0" y="2585"/>
                    </a:cubicBezTo>
                    <a:cubicBezTo>
                      <a:pt x="116" y="3226"/>
                      <a:pt x="599" y="3846"/>
                      <a:pt x="1450" y="4340"/>
                    </a:cubicBezTo>
                    <a:cubicBezTo>
                      <a:pt x="2427" y="4902"/>
                      <a:pt x="3704" y="5183"/>
                      <a:pt x="4979" y="5183"/>
                    </a:cubicBezTo>
                    <a:cubicBezTo>
                      <a:pt x="6254" y="5183"/>
                      <a:pt x="7528" y="4902"/>
                      <a:pt x="8500" y="4340"/>
                    </a:cubicBezTo>
                    <a:cubicBezTo>
                      <a:pt x="9340" y="3857"/>
                      <a:pt x="9814" y="3236"/>
                      <a:pt x="9919" y="2596"/>
                    </a:cubicBezTo>
                    <a:cubicBezTo>
                      <a:pt x="9814" y="1965"/>
                      <a:pt x="9330" y="1335"/>
                      <a:pt x="8479" y="852"/>
                    </a:cubicBezTo>
                    <a:cubicBezTo>
                      <a:pt x="7502" y="284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963;p53">
                <a:extLst>
                  <a:ext uri="{FF2B5EF4-FFF2-40B4-BE49-F238E27FC236}">
                    <a16:creationId xmlns:a16="http://schemas.microsoft.com/office/drawing/2014/main" id="{4D380F2D-024A-4E93-9483-0CAD819AB3AE}"/>
                  </a:ext>
                </a:extLst>
              </p:cNvPr>
              <p:cNvSpPr/>
              <p:nvPr/>
            </p:nvSpPr>
            <p:spPr>
              <a:xfrm>
                <a:off x="2908812" y="3218409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68"/>
                    </a:moveTo>
                    <a:cubicBezTo>
                      <a:pt x="10223" y="2637"/>
                      <a:pt x="9740" y="1766"/>
                      <a:pt x="8626" y="1124"/>
                    </a:cubicBezTo>
                    <a:cubicBezTo>
                      <a:pt x="6672" y="1"/>
                      <a:pt x="3510" y="1"/>
                      <a:pt x="1576" y="1124"/>
                    </a:cubicBezTo>
                    <a:cubicBezTo>
                      <a:pt x="473" y="1766"/>
                      <a:pt x="0" y="2627"/>
                      <a:pt x="147" y="3457"/>
                    </a:cubicBezTo>
                    <a:cubicBezTo>
                      <a:pt x="263" y="4098"/>
                      <a:pt x="746" y="4718"/>
                      <a:pt x="1597" y="5212"/>
                    </a:cubicBezTo>
                    <a:cubicBezTo>
                      <a:pt x="3552" y="6336"/>
                      <a:pt x="6704" y="6336"/>
                      <a:pt x="8647" y="5212"/>
                    </a:cubicBezTo>
                    <a:cubicBezTo>
                      <a:pt x="9487" y="4729"/>
                      <a:pt x="9961" y="4108"/>
                      <a:pt x="10066" y="346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964;p53">
                <a:extLst>
                  <a:ext uri="{FF2B5EF4-FFF2-40B4-BE49-F238E27FC236}">
                    <a16:creationId xmlns:a16="http://schemas.microsoft.com/office/drawing/2014/main" id="{3362E138-FC1B-4C3B-BD51-0A730039926D}"/>
                  </a:ext>
                </a:extLst>
              </p:cNvPr>
              <p:cNvSpPr/>
              <p:nvPr/>
            </p:nvSpPr>
            <p:spPr>
              <a:xfrm>
                <a:off x="2915380" y="32446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80"/>
                    </a:lnTo>
                    <a:cubicBezTo>
                      <a:pt x="9814" y="2249"/>
                      <a:pt x="9330" y="1619"/>
                      <a:pt x="8479" y="1136"/>
                    </a:cubicBezTo>
                    <a:cubicBezTo>
                      <a:pt x="6525" y="1"/>
                      <a:pt x="3363" y="1"/>
                      <a:pt x="1429" y="1136"/>
                    </a:cubicBezTo>
                    <a:cubicBezTo>
                      <a:pt x="589" y="1619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965;p53">
                <a:extLst>
                  <a:ext uri="{FF2B5EF4-FFF2-40B4-BE49-F238E27FC236}">
                    <a16:creationId xmlns:a16="http://schemas.microsoft.com/office/drawing/2014/main" id="{0F1F36CA-7074-436A-80FF-F819D2B19055}"/>
                  </a:ext>
                </a:extLst>
              </p:cNvPr>
              <p:cNvSpPr/>
              <p:nvPr/>
            </p:nvSpPr>
            <p:spPr>
              <a:xfrm>
                <a:off x="3028946" y="3304276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6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9"/>
                      <a:pt x="947" y="1073"/>
                    </a:cubicBezTo>
                    <a:lnTo>
                      <a:pt x="74" y="1241"/>
                    </a:lnTo>
                    <a:cubicBezTo>
                      <a:pt x="127" y="1525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3" y="2576"/>
                      <a:pt x="1898" y="2665"/>
                      <a:pt x="2245" y="2665"/>
                    </a:cubicBezTo>
                    <a:cubicBezTo>
                      <a:pt x="2542" y="2665"/>
                      <a:pt x="2827" y="2600"/>
                      <a:pt x="3069" y="2459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2"/>
                    </a:cubicBezTo>
                    <a:cubicBezTo>
                      <a:pt x="3573" y="1009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966;p53">
                <a:extLst>
                  <a:ext uri="{FF2B5EF4-FFF2-40B4-BE49-F238E27FC236}">
                    <a16:creationId xmlns:a16="http://schemas.microsoft.com/office/drawing/2014/main" id="{BB193AA8-0F98-4C3E-895D-203E8B0CBA99}"/>
                  </a:ext>
                </a:extLst>
              </p:cNvPr>
              <p:cNvSpPr/>
              <p:nvPr/>
            </p:nvSpPr>
            <p:spPr>
              <a:xfrm>
                <a:off x="2845909" y="3260672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98"/>
                      <a:pt x="1923" y="4234"/>
                    </a:cubicBezTo>
                    <a:cubicBezTo>
                      <a:pt x="3199" y="4969"/>
                      <a:pt x="4867" y="5337"/>
                      <a:pt x="6534" y="5337"/>
                    </a:cubicBezTo>
                    <a:cubicBezTo>
                      <a:pt x="8201" y="5337"/>
                      <a:pt x="9866" y="4969"/>
                      <a:pt x="11137" y="4234"/>
                    </a:cubicBezTo>
                    <a:cubicBezTo>
                      <a:pt x="12398" y="3498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967;p53">
                <a:extLst>
                  <a:ext uri="{FF2B5EF4-FFF2-40B4-BE49-F238E27FC236}">
                    <a16:creationId xmlns:a16="http://schemas.microsoft.com/office/drawing/2014/main" id="{C2DB1CCD-8E93-49E8-AB14-857333F502E3}"/>
                  </a:ext>
                </a:extLst>
              </p:cNvPr>
              <p:cNvSpPr/>
              <p:nvPr/>
            </p:nvSpPr>
            <p:spPr>
              <a:xfrm>
                <a:off x="2817271" y="30930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59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968;p53">
                <a:extLst>
                  <a:ext uri="{FF2B5EF4-FFF2-40B4-BE49-F238E27FC236}">
                    <a16:creationId xmlns:a16="http://schemas.microsoft.com/office/drawing/2014/main" id="{490E0B12-D0C4-4504-BFF1-F13A538C9199}"/>
                  </a:ext>
                </a:extLst>
              </p:cNvPr>
              <p:cNvSpPr/>
              <p:nvPr/>
            </p:nvSpPr>
            <p:spPr>
              <a:xfrm>
                <a:off x="2908812" y="3132408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5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80"/>
                      <a:pt x="3817" y="599"/>
                      <a:pt x="5093" y="599"/>
                    </a:cubicBezTo>
                    <a:cubicBezTo>
                      <a:pt x="6370" y="599"/>
                      <a:pt x="7649" y="880"/>
                      <a:pt x="8626" y="1442"/>
                    </a:cubicBezTo>
                    <a:cubicBezTo>
                      <a:pt x="9477" y="1936"/>
                      <a:pt x="9961" y="2556"/>
                      <a:pt x="10066" y="3196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969;p53">
                <a:extLst>
                  <a:ext uri="{FF2B5EF4-FFF2-40B4-BE49-F238E27FC236}">
                    <a16:creationId xmlns:a16="http://schemas.microsoft.com/office/drawing/2014/main" id="{71549A53-2DB2-4F7F-87BE-0E1DEB3DD98A}"/>
                  </a:ext>
                </a:extLst>
              </p:cNvPr>
              <p:cNvSpPr/>
              <p:nvPr/>
            </p:nvSpPr>
            <p:spPr>
              <a:xfrm>
                <a:off x="2915380" y="3159124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28"/>
                      <a:pt x="116" y="1947"/>
                      <a:pt x="0" y="2577"/>
                    </a:cubicBezTo>
                    <a:cubicBezTo>
                      <a:pt x="116" y="3219"/>
                      <a:pt x="599" y="3849"/>
                      <a:pt x="1450" y="4332"/>
                    </a:cubicBezTo>
                    <a:cubicBezTo>
                      <a:pt x="2427" y="4900"/>
                      <a:pt x="3704" y="5183"/>
                      <a:pt x="4979" y="5183"/>
                    </a:cubicBezTo>
                    <a:cubicBezTo>
                      <a:pt x="6254" y="5183"/>
                      <a:pt x="7528" y="4900"/>
                      <a:pt x="8500" y="4332"/>
                    </a:cubicBezTo>
                    <a:cubicBezTo>
                      <a:pt x="9340" y="3849"/>
                      <a:pt x="9814" y="3229"/>
                      <a:pt x="9919" y="2598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970;p53">
                <a:extLst>
                  <a:ext uri="{FF2B5EF4-FFF2-40B4-BE49-F238E27FC236}">
                    <a16:creationId xmlns:a16="http://schemas.microsoft.com/office/drawing/2014/main" id="{28FCC5A0-CD8A-4039-83C9-E10A72DE6419}"/>
                  </a:ext>
                </a:extLst>
              </p:cNvPr>
              <p:cNvSpPr/>
              <p:nvPr/>
            </p:nvSpPr>
            <p:spPr>
              <a:xfrm>
                <a:off x="2908812" y="31198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7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6"/>
                    </a:cubicBezTo>
                    <a:cubicBezTo>
                      <a:pt x="263" y="4098"/>
                      <a:pt x="746" y="4728"/>
                      <a:pt x="1597" y="5211"/>
                    </a:cubicBezTo>
                    <a:cubicBezTo>
                      <a:pt x="3552" y="6346"/>
                      <a:pt x="6704" y="6346"/>
                      <a:pt x="8647" y="5211"/>
                    </a:cubicBezTo>
                    <a:cubicBezTo>
                      <a:pt x="9487" y="4728"/>
                      <a:pt x="9961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Google Shape;971;p53">
                <a:extLst>
                  <a:ext uri="{FF2B5EF4-FFF2-40B4-BE49-F238E27FC236}">
                    <a16:creationId xmlns:a16="http://schemas.microsoft.com/office/drawing/2014/main" id="{998D2515-CE3A-491B-98AA-FD1DA6606063}"/>
                  </a:ext>
                </a:extLst>
              </p:cNvPr>
              <p:cNvSpPr/>
              <p:nvPr/>
            </p:nvSpPr>
            <p:spPr>
              <a:xfrm>
                <a:off x="2915380" y="3146570"/>
                <a:ext cx="443578" cy="129155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1" fill="none" extrusionOk="0">
                    <a:moveTo>
                      <a:pt x="9929" y="2890"/>
                    </a:moveTo>
                    <a:cubicBezTo>
                      <a:pt x="9929" y="2890"/>
                      <a:pt x="9929" y="2879"/>
                      <a:pt x="9919" y="2879"/>
                    </a:cubicBezTo>
                    <a:cubicBezTo>
                      <a:pt x="9814" y="2239"/>
                      <a:pt x="9330" y="1619"/>
                      <a:pt x="8479" y="1125"/>
                    </a:cubicBezTo>
                    <a:cubicBezTo>
                      <a:pt x="6525" y="1"/>
                      <a:pt x="3363" y="1"/>
                      <a:pt x="1429" y="1125"/>
                    </a:cubicBezTo>
                    <a:cubicBezTo>
                      <a:pt x="589" y="1609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Google Shape;972;p53">
                <a:extLst>
                  <a:ext uri="{FF2B5EF4-FFF2-40B4-BE49-F238E27FC236}">
                    <a16:creationId xmlns:a16="http://schemas.microsoft.com/office/drawing/2014/main" id="{5BA14D32-92F7-472E-9CF5-E98CA21C23C1}"/>
                  </a:ext>
                </a:extLst>
              </p:cNvPr>
              <p:cNvSpPr/>
              <p:nvPr/>
            </p:nvSpPr>
            <p:spPr>
              <a:xfrm>
                <a:off x="3028946" y="320572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9"/>
                    </a:lnTo>
                    <a:cubicBezTo>
                      <a:pt x="3322" y="250"/>
                      <a:pt x="3016" y="190"/>
                      <a:pt x="2729" y="190"/>
                    </a:cubicBezTo>
                    <a:cubicBezTo>
                      <a:pt x="2429" y="190"/>
                      <a:pt x="2149" y="255"/>
                      <a:pt x="1913" y="390"/>
                    </a:cubicBezTo>
                    <a:cubicBezTo>
                      <a:pt x="863" y="999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34"/>
                      <a:pt x="337" y="1840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810"/>
                    </a:cubicBezTo>
                    <a:cubicBezTo>
                      <a:pt x="2838" y="778"/>
                      <a:pt x="2901" y="762"/>
                      <a:pt x="2970" y="762"/>
                    </a:cubicBezTo>
                    <a:cubicBezTo>
                      <a:pt x="3082" y="762"/>
                      <a:pt x="3209" y="801"/>
                      <a:pt x="3331" y="873"/>
                    </a:cubicBezTo>
                    <a:cubicBezTo>
                      <a:pt x="3573" y="1009"/>
                      <a:pt x="3836" y="1314"/>
                      <a:pt x="3973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15"/>
                      <a:pt x="4204" y="684"/>
                    </a:cubicBezTo>
                    <a:lnTo>
                      <a:pt x="4813" y="327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Google Shape;973;p53">
                <a:extLst>
                  <a:ext uri="{FF2B5EF4-FFF2-40B4-BE49-F238E27FC236}">
                    <a16:creationId xmlns:a16="http://schemas.microsoft.com/office/drawing/2014/main" id="{F6E64CFB-B4EE-4E76-B918-1D74636CF0FF}"/>
                  </a:ext>
                </a:extLst>
              </p:cNvPr>
              <p:cNvSpPr/>
              <p:nvPr/>
            </p:nvSpPr>
            <p:spPr>
              <a:xfrm>
                <a:off x="2845909" y="3162519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1"/>
                    </a:moveTo>
                    <a:lnTo>
                      <a:pt x="0" y="1546"/>
                    </a:lnTo>
                    <a:cubicBezTo>
                      <a:pt x="0" y="2512"/>
                      <a:pt x="641" y="3489"/>
                      <a:pt x="1923" y="4235"/>
                    </a:cubicBezTo>
                    <a:cubicBezTo>
                      <a:pt x="3199" y="4971"/>
                      <a:pt x="4867" y="5339"/>
                      <a:pt x="6534" y="5339"/>
                    </a:cubicBezTo>
                    <a:cubicBezTo>
                      <a:pt x="8201" y="5339"/>
                      <a:pt x="9866" y="4971"/>
                      <a:pt x="11137" y="4235"/>
                    </a:cubicBezTo>
                    <a:cubicBezTo>
                      <a:pt x="12398" y="3500"/>
                      <a:pt x="13029" y="2543"/>
                      <a:pt x="13029" y="1577"/>
                    </a:cubicBezTo>
                    <a:lnTo>
                      <a:pt x="13029" y="33"/>
                    </a:lnTo>
                    <a:cubicBezTo>
                      <a:pt x="10958" y="3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Google Shape;974;p53">
                <a:extLst>
                  <a:ext uri="{FF2B5EF4-FFF2-40B4-BE49-F238E27FC236}">
                    <a16:creationId xmlns:a16="http://schemas.microsoft.com/office/drawing/2014/main" id="{B92AA230-7FE7-4C41-A9C3-C5820C9159EC}"/>
                  </a:ext>
                </a:extLst>
              </p:cNvPr>
              <p:cNvSpPr/>
              <p:nvPr/>
            </p:nvSpPr>
            <p:spPr>
              <a:xfrm>
                <a:off x="2817271" y="29944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85"/>
                      <a:pt x="21" y="4970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0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Google Shape;975;p53">
                <a:extLst>
                  <a:ext uri="{FF2B5EF4-FFF2-40B4-BE49-F238E27FC236}">
                    <a16:creationId xmlns:a16="http://schemas.microsoft.com/office/drawing/2014/main" id="{0C709E44-301F-4342-A15A-7814771D356C}"/>
                  </a:ext>
                </a:extLst>
              </p:cNvPr>
              <p:cNvSpPr/>
              <p:nvPr/>
            </p:nvSpPr>
            <p:spPr>
              <a:xfrm>
                <a:off x="2908812" y="3034121"/>
                <a:ext cx="456713" cy="142513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0" extrusionOk="0">
                    <a:moveTo>
                      <a:pt x="5102" y="0"/>
                    </a:moveTo>
                    <a:cubicBezTo>
                      <a:pt x="3822" y="0"/>
                      <a:pt x="2545" y="284"/>
                      <a:pt x="1576" y="847"/>
                    </a:cubicBezTo>
                    <a:cubicBezTo>
                      <a:pt x="473" y="1488"/>
                      <a:pt x="0" y="2339"/>
                      <a:pt x="147" y="3180"/>
                    </a:cubicBezTo>
                    <a:cubicBezTo>
                      <a:pt x="263" y="2539"/>
                      <a:pt x="736" y="1929"/>
                      <a:pt x="1576" y="1436"/>
                    </a:cubicBezTo>
                    <a:cubicBezTo>
                      <a:pt x="2543" y="873"/>
                      <a:pt x="3817" y="592"/>
                      <a:pt x="5093" y="592"/>
                    </a:cubicBezTo>
                    <a:cubicBezTo>
                      <a:pt x="6370" y="592"/>
                      <a:pt x="7649" y="873"/>
                      <a:pt x="8626" y="1436"/>
                    </a:cubicBezTo>
                    <a:cubicBezTo>
                      <a:pt x="9477" y="1929"/>
                      <a:pt x="9961" y="2549"/>
                      <a:pt x="10066" y="3190"/>
                    </a:cubicBezTo>
                    <a:cubicBezTo>
                      <a:pt x="10223" y="2360"/>
                      <a:pt x="9740" y="1488"/>
                      <a:pt x="8626" y="847"/>
                    </a:cubicBezTo>
                    <a:cubicBezTo>
                      <a:pt x="7651" y="281"/>
                      <a:pt x="6375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Google Shape;976;p53">
                <a:extLst>
                  <a:ext uri="{FF2B5EF4-FFF2-40B4-BE49-F238E27FC236}">
                    <a16:creationId xmlns:a16="http://schemas.microsoft.com/office/drawing/2014/main" id="{5D0AB005-4B66-4117-83BA-BAA08D7F84FE}"/>
                  </a:ext>
                </a:extLst>
              </p:cNvPr>
              <p:cNvSpPr/>
              <p:nvPr/>
            </p:nvSpPr>
            <p:spPr>
              <a:xfrm>
                <a:off x="2915380" y="306056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4"/>
                    </a:cubicBezTo>
                    <a:cubicBezTo>
                      <a:pt x="589" y="1337"/>
                      <a:pt x="116" y="1947"/>
                      <a:pt x="0" y="2588"/>
                    </a:cubicBezTo>
                    <a:cubicBezTo>
                      <a:pt x="116" y="3228"/>
                      <a:pt x="599" y="3849"/>
                      <a:pt x="1450" y="4342"/>
                    </a:cubicBezTo>
                    <a:cubicBezTo>
                      <a:pt x="2427" y="4904"/>
                      <a:pt x="3704" y="5186"/>
                      <a:pt x="4979" y="5186"/>
                    </a:cubicBezTo>
                    <a:cubicBezTo>
                      <a:pt x="6254" y="5186"/>
                      <a:pt x="7528" y="4904"/>
                      <a:pt x="8500" y="4342"/>
                    </a:cubicBezTo>
                    <a:cubicBezTo>
                      <a:pt x="9340" y="3849"/>
                      <a:pt x="9814" y="3239"/>
                      <a:pt x="9919" y="2598"/>
                    </a:cubicBezTo>
                    <a:cubicBezTo>
                      <a:pt x="9814" y="1957"/>
                      <a:pt x="9330" y="1337"/>
                      <a:pt x="8479" y="844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Google Shape;977;p53">
                <a:extLst>
                  <a:ext uri="{FF2B5EF4-FFF2-40B4-BE49-F238E27FC236}">
                    <a16:creationId xmlns:a16="http://schemas.microsoft.com/office/drawing/2014/main" id="{44E7AB6F-CF73-4DF2-8A65-43E85A1D8499}"/>
                  </a:ext>
                </a:extLst>
              </p:cNvPr>
              <p:cNvSpPr/>
              <p:nvPr/>
            </p:nvSpPr>
            <p:spPr>
              <a:xfrm>
                <a:off x="2908812" y="30212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48"/>
                      <a:pt x="9740" y="1776"/>
                      <a:pt x="8626" y="1135"/>
                    </a:cubicBezTo>
                    <a:cubicBezTo>
                      <a:pt x="6672" y="1"/>
                      <a:pt x="3510" y="11"/>
                      <a:pt x="1576" y="1135"/>
                    </a:cubicBezTo>
                    <a:cubicBezTo>
                      <a:pt x="473" y="1776"/>
                      <a:pt x="0" y="2627"/>
                      <a:pt x="147" y="3468"/>
                    </a:cubicBezTo>
                    <a:cubicBezTo>
                      <a:pt x="263" y="4108"/>
                      <a:pt x="746" y="4729"/>
                      <a:pt x="1597" y="5222"/>
                    </a:cubicBezTo>
                    <a:cubicBezTo>
                      <a:pt x="3552" y="6347"/>
                      <a:pt x="6704" y="6347"/>
                      <a:pt x="8647" y="5222"/>
                    </a:cubicBezTo>
                    <a:cubicBezTo>
                      <a:pt x="9487" y="4729"/>
                      <a:pt x="9961" y="4119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Google Shape;978;p53">
                <a:extLst>
                  <a:ext uri="{FF2B5EF4-FFF2-40B4-BE49-F238E27FC236}">
                    <a16:creationId xmlns:a16="http://schemas.microsoft.com/office/drawing/2014/main" id="{71163869-8CD0-4102-986F-669B2321A445}"/>
                  </a:ext>
                </a:extLst>
              </p:cNvPr>
              <p:cNvSpPr/>
              <p:nvPr/>
            </p:nvSpPr>
            <p:spPr>
              <a:xfrm>
                <a:off x="2915380" y="3048015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79"/>
                    </a:lnTo>
                    <a:cubicBezTo>
                      <a:pt x="9814" y="2238"/>
                      <a:pt x="9330" y="1618"/>
                      <a:pt x="8479" y="1125"/>
                    </a:cubicBezTo>
                    <a:cubicBezTo>
                      <a:pt x="6525" y="0"/>
                      <a:pt x="3363" y="0"/>
                      <a:pt x="1429" y="1125"/>
                    </a:cubicBezTo>
                    <a:cubicBezTo>
                      <a:pt x="589" y="1618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Google Shape;979;p53">
                <a:extLst>
                  <a:ext uri="{FF2B5EF4-FFF2-40B4-BE49-F238E27FC236}">
                    <a16:creationId xmlns:a16="http://schemas.microsoft.com/office/drawing/2014/main" id="{8F0D5B74-98DB-4068-B829-D485204EEC96}"/>
                  </a:ext>
                </a:extLst>
              </p:cNvPr>
              <p:cNvSpPr/>
              <p:nvPr/>
            </p:nvSpPr>
            <p:spPr>
              <a:xfrm>
                <a:off x="3028946" y="3107612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9"/>
                    </a:cubicBezTo>
                    <a:cubicBezTo>
                      <a:pt x="863" y="989"/>
                      <a:pt x="2754" y="1713"/>
                      <a:pt x="2228" y="2018"/>
                    </a:cubicBezTo>
                    <a:cubicBezTo>
                      <a:pt x="2162" y="2060"/>
                      <a:pt x="2084" y="2080"/>
                      <a:pt x="1999" y="2080"/>
                    </a:cubicBezTo>
                    <a:cubicBezTo>
                      <a:pt x="1870" y="2080"/>
                      <a:pt x="1727" y="2033"/>
                      <a:pt x="1587" y="1944"/>
                    </a:cubicBezTo>
                    <a:cubicBezTo>
                      <a:pt x="1272" y="1766"/>
                      <a:pt x="989" y="1398"/>
                      <a:pt x="947" y="1073"/>
                    </a:cubicBezTo>
                    <a:lnTo>
                      <a:pt x="74" y="1241"/>
                    </a:lnTo>
                    <a:cubicBezTo>
                      <a:pt x="127" y="1524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9" y="2661"/>
                      <a:pt x="2830" y="2598"/>
                      <a:pt x="3069" y="2459"/>
                    </a:cubicBezTo>
                    <a:cubicBezTo>
                      <a:pt x="4141" y="1839"/>
                      <a:pt x="2270" y="1094"/>
                      <a:pt x="2785" y="799"/>
                    </a:cubicBezTo>
                    <a:cubicBezTo>
                      <a:pt x="2838" y="767"/>
                      <a:pt x="2901" y="752"/>
                      <a:pt x="2970" y="752"/>
                    </a:cubicBezTo>
                    <a:cubicBezTo>
                      <a:pt x="3082" y="752"/>
                      <a:pt x="3209" y="791"/>
                      <a:pt x="3331" y="862"/>
                    </a:cubicBezTo>
                    <a:cubicBezTo>
                      <a:pt x="3573" y="999"/>
                      <a:pt x="3836" y="1304"/>
                      <a:pt x="3973" y="1598"/>
                    </a:cubicBezTo>
                    <a:lnTo>
                      <a:pt x="4844" y="1419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6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Google Shape;980;p53">
                <a:extLst>
                  <a:ext uri="{FF2B5EF4-FFF2-40B4-BE49-F238E27FC236}">
                    <a16:creationId xmlns:a16="http://schemas.microsoft.com/office/drawing/2014/main" id="{F0E95BC2-DA93-4299-8E5C-A3F2BBC9AD20}"/>
                  </a:ext>
                </a:extLst>
              </p:cNvPr>
              <p:cNvSpPr/>
              <p:nvPr/>
            </p:nvSpPr>
            <p:spPr>
              <a:xfrm>
                <a:off x="2845909" y="3063964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0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5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5"/>
                    </a:cubicBezTo>
                    <a:cubicBezTo>
                      <a:pt x="12398" y="3500"/>
                      <a:pt x="13029" y="2543"/>
                      <a:pt x="13029" y="1587"/>
                    </a:cubicBezTo>
                    <a:lnTo>
                      <a:pt x="13029" y="32"/>
                    </a:lnTo>
                    <a:cubicBezTo>
                      <a:pt x="10958" y="3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Google Shape;981;p53">
                <a:extLst>
                  <a:ext uri="{FF2B5EF4-FFF2-40B4-BE49-F238E27FC236}">
                    <a16:creationId xmlns:a16="http://schemas.microsoft.com/office/drawing/2014/main" id="{C02C8EDF-B553-4589-A1A8-576DC10178BA}"/>
                  </a:ext>
                </a:extLst>
              </p:cNvPr>
              <p:cNvSpPr/>
              <p:nvPr/>
            </p:nvSpPr>
            <p:spPr>
              <a:xfrm>
                <a:off x="2817271" y="2896027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42" y="1"/>
                    </a:moveTo>
                    <a:cubicBezTo>
                      <a:pt x="5474" y="1"/>
                      <a:pt x="3809" y="371"/>
                      <a:pt x="2543" y="1112"/>
                    </a:cubicBezTo>
                    <a:cubicBezTo>
                      <a:pt x="0" y="2583"/>
                      <a:pt x="21" y="4968"/>
                      <a:pt x="2575" y="6449"/>
                    </a:cubicBezTo>
                    <a:cubicBezTo>
                      <a:pt x="3846" y="7185"/>
                      <a:pt x="5514" y="7552"/>
                      <a:pt x="7180" y="7552"/>
                    </a:cubicBezTo>
                    <a:cubicBezTo>
                      <a:pt x="8847" y="7552"/>
                      <a:pt x="10512" y="7185"/>
                      <a:pt x="11778" y="6449"/>
                    </a:cubicBezTo>
                    <a:cubicBezTo>
                      <a:pt x="14310" y="4968"/>
                      <a:pt x="14300" y="2583"/>
                      <a:pt x="11757" y="1112"/>
                    </a:cubicBezTo>
                    <a:cubicBezTo>
                      <a:pt x="10481" y="371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982;p53">
                <a:extLst>
                  <a:ext uri="{FF2B5EF4-FFF2-40B4-BE49-F238E27FC236}">
                    <a16:creationId xmlns:a16="http://schemas.microsoft.com/office/drawing/2014/main" id="{5CCD4076-47BE-4E6D-A764-10540988A417}"/>
                  </a:ext>
                </a:extLst>
              </p:cNvPr>
              <p:cNvSpPr/>
              <p:nvPr/>
            </p:nvSpPr>
            <p:spPr>
              <a:xfrm>
                <a:off x="2908812" y="2935700"/>
                <a:ext cx="456713" cy="14287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8" extrusionOk="0">
                    <a:moveTo>
                      <a:pt x="5093" y="0"/>
                    </a:moveTo>
                    <a:cubicBezTo>
                      <a:pt x="3817" y="0"/>
                      <a:pt x="2543" y="282"/>
                      <a:pt x="1576" y="844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6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7"/>
                      <a:pt x="9961" y="2556"/>
                      <a:pt x="10066" y="3197"/>
                    </a:cubicBezTo>
                    <a:cubicBezTo>
                      <a:pt x="10223" y="2357"/>
                      <a:pt x="9740" y="1484"/>
                      <a:pt x="8626" y="844"/>
                    </a:cubicBezTo>
                    <a:cubicBezTo>
                      <a:pt x="7649" y="282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983;p53">
                <a:extLst>
                  <a:ext uri="{FF2B5EF4-FFF2-40B4-BE49-F238E27FC236}">
                    <a16:creationId xmlns:a16="http://schemas.microsoft.com/office/drawing/2014/main" id="{4265BFFC-8FA8-4D7E-921A-9A542B5C84B1}"/>
                  </a:ext>
                </a:extLst>
              </p:cNvPr>
              <p:cNvSpPr/>
              <p:nvPr/>
            </p:nvSpPr>
            <p:spPr>
              <a:xfrm>
                <a:off x="2915380" y="2962103"/>
                <a:ext cx="443131" cy="231908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91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5"/>
                      <a:pt x="0" y="2585"/>
                    </a:cubicBezTo>
                    <a:cubicBezTo>
                      <a:pt x="116" y="3226"/>
                      <a:pt x="599" y="3856"/>
                      <a:pt x="1450" y="4340"/>
                    </a:cubicBezTo>
                    <a:cubicBezTo>
                      <a:pt x="2427" y="4907"/>
                      <a:pt x="3704" y="5191"/>
                      <a:pt x="4979" y="5191"/>
                    </a:cubicBezTo>
                    <a:cubicBezTo>
                      <a:pt x="6254" y="5191"/>
                      <a:pt x="7528" y="4907"/>
                      <a:pt x="8500" y="4340"/>
                    </a:cubicBezTo>
                    <a:cubicBezTo>
                      <a:pt x="9340" y="3856"/>
                      <a:pt x="9814" y="3237"/>
                      <a:pt x="9919" y="2606"/>
                    </a:cubicBezTo>
                    <a:cubicBezTo>
                      <a:pt x="9814" y="1965"/>
                      <a:pt x="9330" y="1346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984;p53">
                <a:extLst>
                  <a:ext uri="{FF2B5EF4-FFF2-40B4-BE49-F238E27FC236}">
                    <a16:creationId xmlns:a16="http://schemas.microsoft.com/office/drawing/2014/main" id="{B2C5E9DB-F335-4EBF-A4F6-51FEA6A3C06C}"/>
                  </a:ext>
                </a:extLst>
              </p:cNvPr>
              <p:cNvSpPr/>
              <p:nvPr/>
            </p:nvSpPr>
            <p:spPr>
              <a:xfrm>
                <a:off x="2908812" y="2923146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38"/>
                      <a:pt x="9740" y="1765"/>
                      <a:pt x="8626" y="1125"/>
                    </a:cubicBezTo>
                    <a:cubicBezTo>
                      <a:pt x="6672" y="0"/>
                      <a:pt x="3510" y="0"/>
                      <a:pt x="1576" y="1125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28"/>
                      <a:pt x="1597" y="5212"/>
                    </a:cubicBezTo>
                    <a:cubicBezTo>
                      <a:pt x="3552" y="6346"/>
                      <a:pt x="6704" y="6346"/>
                      <a:pt x="8647" y="5212"/>
                    </a:cubicBezTo>
                    <a:cubicBezTo>
                      <a:pt x="9487" y="4728"/>
                      <a:pt x="9961" y="4109"/>
                      <a:pt x="10066" y="3478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985;p53">
                <a:extLst>
                  <a:ext uri="{FF2B5EF4-FFF2-40B4-BE49-F238E27FC236}">
                    <a16:creationId xmlns:a16="http://schemas.microsoft.com/office/drawing/2014/main" id="{1B657B2D-71E8-4A60-9B7A-704A5FDF5C93}"/>
                  </a:ext>
                </a:extLst>
              </p:cNvPr>
              <p:cNvSpPr/>
              <p:nvPr/>
            </p:nvSpPr>
            <p:spPr>
              <a:xfrm>
                <a:off x="2915380" y="2949415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1"/>
                    </a:moveTo>
                    <a:cubicBezTo>
                      <a:pt x="9929" y="2901"/>
                      <a:pt x="9929" y="2890"/>
                      <a:pt x="9919" y="2890"/>
                    </a:cubicBezTo>
                    <a:cubicBezTo>
                      <a:pt x="9814" y="2249"/>
                      <a:pt x="9330" y="1630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9"/>
                      <a:pt x="0" y="2869"/>
                    </a:cubicBezTo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986;p53">
                <a:extLst>
                  <a:ext uri="{FF2B5EF4-FFF2-40B4-BE49-F238E27FC236}">
                    <a16:creationId xmlns:a16="http://schemas.microsoft.com/office/drawing/2014/main" id="{10A0EB9C-A251-4D1E-9647-1412304F2BAB}"/>
                  </a:ext>
                </a:extLst>
              </p:cNvPr>
              <p:cNvSpPr/>
              <p:nvPr/>
            </p:nvSpPr>
            <p:spPr>
              <a:xfrm>
                <a:off x="3028946" y="3009057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8"/>
                    </a:lnTo>
                    <a:cubicBezTo>
                      <a:pt x="3316" y="247"/>
                      <a:pt x="3003" y="184"/>
                      <a:pt x="2710" y="184"/>
                    </a:cubicBezTo>
                    <a:cubicBezTo>
                      <a:pt x="2418" y="184"/>
                      <a:pt x="2144" y="247"/>
                      <a:pt x="1913" y="379"/>
                    </a:cubicBezTo>
                    <a:cubicBezTo>
                      <a:pt x="863" y="998"/>
                      <a:pt x="2754" y="1724"/>
                      <a:pt x="2228" y="2028"/>
                    </a:cubicBezTo>
                    <a:cubicBezTo>
                      <a:pt x="2163" y="2065"/>
                      <a:pt x="2087" y="2082"/>
                      <a:pt x="2005" y="2082"/>
                    </a:cubicBezTo>
                    <a:cubicBezTo>
                      <a:pt x="1874" y="2082"/>
                      <a:pt x="1729" y="2038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1"/>
                    </a:cubicBezTo>
                    <a:lnTo>
                      <a:pt x="1" y="2469"/>
                    </a:lnTo>
                    <a:lnTo>
                      <a:pt x="557" y="2795"/>
                    </a:lnTo>
                    <a:lnTo>
                      <a:pt x="1199" y="2427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8" y="2671"/>
                      <a:pt x="2829" y="2608"/>
                      <a:pt x="3069" y="2469"/>
                    </a:cubicBezTo>
                    <a:cubicBezTo>
                      <a:pt x="4141" y="1839"/>
                      <a:pt x="2270" y="1103"/>
                      <a:pt x="2785" y="809"/>
                    </a:cubicBezTo>
                    <a:cubicBezTo>
                      <a:pt x="2837" y="777"/>
                      <a:pt x="2901" y="762"/>
                      <a:pt x="2970" y="762"/>
                    </a:cubicBezTo>
                    <a:cubicBezTo>
                      <a:pt x="3081" y="762"/>
                      <a:pt x="3208" y="801"/>
                      <a:pt x="3331" y="872"/>
                    </a:cubicBezTo>
                    <a:cubicBezTo>
                      <a:pt x="3573" y="1009"/>
                      <a:pt x="3836" y="1313"/>
                      <a:pt x="3973" y="1598"/>
                    </a:cubicBezTo>
                    <a:lnTo>
                      <a:pt x="4844" y="1418"/>
                    </a:lnTo>
                    <a:cubicBezTo>
                      <a:pt x="4760" y="1177"/>
                      <a:pt x="4529" y="904"/>
                      <a:pt x="4204" y="683"/>
                    </a:cubicBezTo>
                    <a:lnTo>
                      <a:pt x="4813" y="326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Google Shape;987;p53">
                <a:extLst>
                  <a:ext uri="{FF2B5EF4-FFF2-40B4-BE49-F238E27FC236}">
                    <a16:creationId xmlns:a16="http://schemas.microsoft.com/office/drawing/2014/main" id="{1B955D26-6F8D-44BA-B19B-21398FD8E4E0}"/>
                  </a:ext>
                </a:extLst>
              </p:cNvPr>
              <p:cNvSpPr/>
              <p:nvPr/>
            </p:nvSpPr>
            <p:spPr>
              <a:xfrm>
                <a:off x="2370377" y="3639926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1"/>
                    </a:moveTo>
                    <a:lnTo>
                      <a:pt x="1" y="1545"/>
                    </a:lnTo>
                    <a:cubicBezTo>
                      <a:pt x="1" y="2511"/>
                      <a:pt x="642" y="3489"/>
                      <a:pt x="1924" y="4234"/>
                    </a:cubicBezTo>
                    <a:cubicBezTo>
                      <a:pt x="3200" y="4970"/>
                      <a:pt x="4871" y="5338"/>
                      <a:pt x="6539" y="5338"/>
                    </a:cubicBezTo>
                    <a:cubicBezTo>
                      <a:pt x="8207" y="5338"/>
                      <a:pt x="9872" y="4970"/>
                      <a:pt x="11138" y="4234"/>
                    </a:cubicBezTo>
                    <a:cubicBezTo>
                      <a:pt x="12399" y="3499"/>
                      <a:pt x="13029" y="2543"/>
                      <a:pt x="13029" y="1577"/>
                    </a:cubicBezTo>
                    <a:lnTo>
                      <a:pt x="13040" y="32"/>
                    </a:lnTo>
                    <a:cubicBezTo>
                      <a:pt x="10960" y="32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988;p53">
                <a:extLst>
                  <a:ext uri="{FF2B5EF4-FFF2-40B4-BE49-F238E27FC236}">
                    <a16:creationId xmlns:a16="http://schemas.microsoft.com/office/drawing/2014/main" id="{68E694BE-40E5-4E71-A2AE-8E121A3B9944}"/>
                  </a:ext>
                </a:extLst>
              </p:cNvPr>
              <p:cNvSpPr/>
              <p:nvPr/>
            </p:nvSpPr>
            <p:spPr>
              <a:xfrm>
                <a:off x="2342231" y="3471855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8"/>
                      <a:pt x="2533" y="1104"/>
                    </a:cubicBezTo>
                    <a:cubicBezTo>
                      <a:pt x="0" y="2586"/>
                      <a:pt x="11" y="4970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0"/>
                      <a:pt x="14300" y="2575"/>
                      <a:pt x="11747" y="1104"/>
                    </a:cubicBezTo>
                    <a:cubicBezTo>
                      <a:pt x="10470" y="368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989;p53">
                <a:extLst>
                  <a:ext uri="{FF2B5EF4-FFF2-40B4-BE49-F238E27FC236}">
                    <a16:creationId xmlns:a16="http://schemas.microsoft.com/office/drawing/2014/main" id="{9B50D542-7CF0-4434-BE31-574F5A834946}"/>
                  </a:ext>
                </a:extLst>
              </p:cNvPr>
              <p:cNvSpPr/>
              <p:nvPr/>
            </p:nvSpPr>
            <p:spPr>
              <a:xfrm>
                <a:off x="2433772" y="3511482"/>
                <a:ext cx="456266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1" extrusionOk="0">
                    <a:moveTo>
                      <a:pt x="5096" y="0"/>
                    </a:moveTo>
                    <a:cubicBezTo>
                      <a:pt x="3818" y="0"/>
                      <a:pt x="2540" y="284"/>
                      <a:pt x="1566" y="847"/>
                    </a:cubicBezTo>
                    <a:cubicBezTo>
                      <a:pt x="473" y="1489"/>
                      <a:pt x="0" y="2339"/>
                      <a:pt x="148" y="3180"/>
                    </a:cubicBezTo>
                    <a:cubicBezTo>
                      <a:pt x="253" y="2539"/>
                      <a:pt x="725" y="1930"/>
                      <a:pt x="1566" y="1436"/>
                    </a:cubicBezTo>
                    <a:cubicBezTo>
                      <a:pt x="2538" y="874"/>
                      <a:pt x="3812" y="593"/>
                      <a:pt x="5087" y="593"/>
                    </a:cubicBezTo>
                    <a:cubicBezTo>
                      <a:pt x="6362" y="593"/>
                      <a:pt x="7639" y="874"/>
                      <a:pt x="8616" y="1436"/>
                    </a:cubicBezTo>
                    <a:cubicBezTo>
                      <a:pt x="9467" y="1930"/>
                      <a:pt x="9950" y="2549"/>
                      <a:pt x="10066" y="3191"/>
                    </a:cubicBezTo>
                    <a:cubicBezTo>
                      <a:pt x="10213" y="2360"/>
                      <a:pt x="9730" y="1489"/>
                      <a:pt x="8616" y="847"/>
                    </a:cubicBezTo>
                    <a:cubicBezTo>
                      <a:pt x="7641" y="281"/>
                      <a:pt x="6368" y="0"/>
                      <a:pt x="5096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990;p53">
                <a:extLst>
                  <a:ext uri="{FF2B5EF4-FFF2-40B4-BE49-F238E27FC236}">
                    <a16:creationId xmlns:a16="http://schemas.microsoft.com/office/drawing/2014/main" id="{5DAADB6F-196B-45CE-A71A-B42B17D1FC63}"/>
                  </a:ext>
                </a:extLst>
              </p:cNvPr>
              <p:cNvSpPr/>
              <p:nvPr/>
            </p:nvSpPr>
            <p:spPr>
              <a:xfrm>
                <a:off x="2440340" y="3537931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0" y="1"/>
                    </a:moveTo>
                    <a:cubicBezTo>
                      <a:pt x="3665" y="1"/>
                      <a:pt x="2391" y="282"/>
                      <a:pt x="1419" y="844"/>
                    </a:cubicBezTo>
                    <a:cubicBezTo>
                      <a:pt x="578" y="1338"/>
                      <a:pt x="106" y="1947"/>
                      <a:pt x="1" y="2588"/>
                    </a:cubicBezTo>
                    <a:cubicBezTo>
                      <a:pt x="106" y="3229"/>
                      <a:pt x="589" y="3849"/>
                      <a:pt x="1440" y="4343"/>
                    </a:cubicBezTo>
                    <a:cubicBezTo>
                      <a:pt x="2417" y="4905"/>
                      <a:pt x="3696" y="5186"/>
                      <a:pt x="4973" y="5186"/>
                    </a:cubicBezTo>
                    <a:cubicBezTo>
                      <a:pt x="6249" y="5186"/>
                      <a:pt x="7523" y="4905"/>
                      <a:pt x="8490" y="4343"/>
                    </a:cubicBezTo>
                    <a:cubicBezTo>
                      <a:pt x="9331" y="3849"/>
                      <a:pt x="9803" y="3239"/>
                      <a:pt x="9919" y="2599"/>
                    </a:cubicBezTo>
                    <a:cubicBezTo>
                      <a:pt x="9803" y="1957"/>
                      <a:pt x="9320" y="1338"/>
                      <a:pt x="8469" y="844"/>
                    </a:cubicBezTo>
                    <a:cubicBezTo>
                      <a:pt x="7492" y="282"/>
                      <a:pt x="6215" y="1"/>
                      <a:pt x="49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991;p53">
                <a:extLst>
                  <a:ext uri="{FF2B5EF4-FFF2-40B4-BE49-F238E27FC236}">
                    <a16:creationId xmlns:a16="http://schemas.microsoft.com/office/drawing/2014/main" id="{A4F010CC-686D-4008-838F-33C2CD68DC4B}"/>
                  </a:ext>
                </a:extLst>
              </p:cNvPr>
              <p:cNvSpPr/>
              <p:nvPr/>
            </p:nvSpPr>
            <p:spPr>
              <a:xfrm>
                <a:off x="2433772" y="3498616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9"/>
                    </a:moveTo>
                    <a:cubicBezTo>
                      <a:pt x="10213" y="2648"/>
                      <a:pt x="9730" y="1777"/>
                      <a:pt x="8616" y="1135"/>
                    </a:cubicBezTo>
                    <a:cubicBezTo>
                      <a:pt x="6662" y="1"/>
                      <a:pt x="3510" y="12"/>
                      <a:pt x="1566" y="1135"/>
                    </a:cubicBezTo>
                    <a:cubicBezTo>
                      <a:pt x="473" y="1777"/>
                      <a:pt x="0" y="2627"/>
                      <a:pt x="148" y="3468"/>
                    </a:cubicBezTo>
                    <a:cubicBezTo>
                      <a:pt x="253" y="4109"/>
                      <a:pt x="736" y="4729"/>
                      <a:pt x="1587" y="5223"/>
                    </a:cubicBezTo>
                    <a:cubicBezTo>
                      <a:pt x="3541" y="6347"/>
                      <a:pt x="6704" y="6347"/>
                      <a:pt x="8637" y="5223"/>
                    </a:cubicBezTo>
                    <a:cubicBezTo>
                      <a:pt x="9478" y="4729"/>
                      <a:pt x="9950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992;p53">
                <a:extLst>
                  <a:ext uri="{FF2B5EF4-FFF2-40B4-BE49-F238E27FC236}">
                    <a16:creationId xmlns:a16="http://schemas.microsoft.com/office/drawing/2014/main" id="{BFC42AE6-9376-40B9-8B34-3F6BB332DF39}"/>
                  </a:ext>
                </a:extLst>
              </p:cNvPr>
              <p:cNvSpPr/>
              <p:nvPr/>
            </p:nvSpPr>
            <p:spPr>
              <a:xfrm>
                <a:off x="2440340" y="3525377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80"/>
                    </a:lnTo>
                    <a:cubicBezTo>
                      <a:pt x="9803" y="2238"/>
                      <a:pt x="9320" y="1619"/>
                      <a:pt x="8469" y="1125"/>
                    </a:cubicBezTo>
                    <a:cubicBezTo>
                      <a:pt x="6515" y="1"/>
                      <a:pt x="3363" y="1"/>
                      <a:pt x="1419" y="1125"/>
                    </a:cubicBezTo>
                    <a:cubicBezTo>
                      <a:pt x="578" y="1619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993;p53">
                <a:extLst>
                  <a:ext uri="{FF2B5EF4-FFF2-40B4-BE49-F238E27FC236}">
                    <a16:creationId xmlns:a16="http://schemas.microsoft.com/office/drawing/2014/main" id="{C55F2279-A976-4FE5-9E7A-435F78E058A8}"/>
                  </a:ext>
                </a:extLst>
              </p:cNvPr>
              <p:cNvSpPr/>
              <p:nvPr/>
            </p:nvSpPr>
            <p:spPr>
              <a:xfrm>
                <a:off x="2553459" y="3584974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31" y="180"/>
                      <a:pt x="2154" y="245"/>
                      <a:pt x="1923" y="379"/>
                    </a:cubicBezTo>
                    <a:cubicBezTo>
                      <a:pt x="873" y="988"/>
                      <a:pt x="2764" y="1714"/>
                      <a:pt x="2239" y="2018"/>
                    </a:cubicBezTo>
                    <a:cubicBezTo>
                      <a:pt x="2167" y="2060"/>
                      <a:pt x="2088" y="2080"/>
                      <a:pt x="2003" y="2080"/>
                    </a:cubicBezTo>
                    <a:cubicBezTo>
                      <a:pt x="1874" y="2080"/>
                      <a:pt x="1733" y="2034"/>
                      <a:pt x="1587" y="1945"/>
                    </a:cubicBezTo>
                    <a:cubicBezTo>
                      <a:pt x="1272" y="1766"/>
                      <a:pt x="999" y="1399"/>
                      <a:pt x="957" y="1073"/>
                    </a:cubicBezTo>
                    <a:lnTo>
                      <a:pt x="84" y="1241"/>
                    </a:lnTo>
                    <a:cubicBezTo>
                      <a:pt x="126" y="1525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7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9"/>
                      <a:pt x="3068" y="2459"/>
                    </a:cubicBezTo>
                    <a:cubicBezTo>
                      <a:pt x="4140" y="1840"/>
                      <a:pt x="2270" y="1094"/>
                      <a:pt x="2785" y="799"/>
                    </a:cubicBezTo>
                    <a:cubicBezTo>
                      <a:pt x="2841" y="767"/>
                      <a:pt x="2905" y="752"/>
                      <a:pt x="2974" y="752"/>
                    </a:cubicBezTo>
                    <a:cubicBezTo>
                      <a:pt x="3085" y="752"/>
                      <a:pt x="3208" y="791"/>
                      <a:pt x="3331" y="862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994;p53">
                <a:extLst>
                  <a:ext uri="{FF2B5EF4-FFF2-40B4-BE49-F238E27FC236}">
                    <a16:creationId xmlns:a16="http://schemas.microsoft.com/office/drawing/2014/main" id="{B30ACF98-E8D1-420E-93DA-FF73E38DA3DF}"/>
                  </a:ext>
                </a:extLst>
              </p:cNvPr>
              <p:cNvSpPr/>
              <p:nvPr/>
            </p:nvSpPr>
            <p:spPr>
              <a:xfrm>
                <a:off x="2370377" y="3541371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0"/>
                    </a:moveTo>
                    <a:lnTo>
                      <a:pt x="1" y="1544"/>
                    </a:lnTo>
                    <a:cubicBezTo>
                      <a:pt x="1" y="2522"/>
                      <a:pt x="642" y="3488"/>
                      <a:pt x="1924" y="4234"/>
                    </a:cubicBezTo>
                    <a:cubicBezTo>
                      <a:pt x="3200" y="4969"/>
                      <a:pt x="4871" y="5337"/>
                      <a:pt x="6539" y="5337"/>
                    </a:cubicBezTo>
                    <a:cubicBezTo>
                      <a:pt x="8207" y="5337"/>
                      <a:pt x="9872" y="4969"/>
                      <a:pt x="11138" y="4234"/>
                    </a:cubicBezTo>
                    <a:cubicBezTo>
                      <a:pt x="12399" y="3498"/>
                      <a:pt x="13029" y="2543"/>
                      <a:pt x="13029" y="1586"/>
                    </a:cubicBezTo>
                    <a:lnTo>
                      <a:pt x="13040" y="31"/>
                    </a:lnTo>
                    <a:cubicBezTo>
                      <a:pt x="10960" y="31"/>
                      <a:pt x="2249" y="0"/>
                      <a:pt x="12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995;p53">
                <a:extLst>
                  <a:ext uri="{FF2B5EF4-FFF2-40B4-BE49-F238E27FC236}">
                    <a16:creationId xmlns:a16="http://schemas.microsoft.com/office/drawing/2014/main" id="{D3795C71-CA0F-4F35-8AEB-D2C560003523}"/>
                  </a:ext>
                </a:extLst>
              </p:cNvPr>
              <p:cNvSpPr/>
              <p:nvPr/>
            </p:nvSpPr>
            <p:spPr>
              <a:xfrm>
                <a:off x="2342231" y="3373434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32" y="0"/>
                    </a:moveTo>
                    <a:cubicBezTo>
                      <a:pt x="5464" y="0"/>
                      <a:pt x="3799" y="371"/>
                      <a:pt x="2533" y="1111"/>
                    </a:cubicBezTo>
                    <a:cubicBezTo>
                      <a:pt x="0" y="2582"/>
                      <a:pt x="11" y="4967"/>
                      <a:pt x="2564" y="6449"/>
                    </a:cubicBezTo>
                    <a:cubicBezTo>
                      <a:pt x="3841" y="7184"/>
                      <a:pt x="5509" y="7552"/>
                      <a:pt x="7174" y="7552"/>
                    </a:cubicBezTo>
                    <a:cubicBezTo>
                      <a:pt x="8839" y="7552"/>
                      <a:pt x="10502" y="7184"/>
                      <a:pt x="11768" y="6449"/>
                    </a:cubicBezTo>
                    <a:cubicBezTo>
                      <a:pt x="14310" y="4967"/>
                      <a:pt x="14300" y="2582"/>
                      <a:pt x="11747" y="1111"/>
                    </a:cubicBezTo>
                    <a:cubicBezTo>
                      <a:pt x="10470" y="371"/>
                      <a:pt x="8800" y="0"/>
                      <a:pt x="71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996;p53">
                <a:extLst>
                  <a:ext uri="{FF2B5EF4-FFF2-40B4-BE49-F238E27FC236}">
                    <a16:creationId xmlns:a16="http://schemas.microsoft.com/office/drawing/2014/main" id="{ADABD0EC-5788-4D01-8BFA-62BC93BC49F3}"/>
                  </a:ext>
                </a:extLst>
              </p:cNvPr>
              <p:cNvSpPr/>
              <p:nvPr/>
            </p:nvSpPr>
            <p:spPr>
              <a:xfrm>
                <a:off x="2433772" y="3413106"/>
                <a:ext cx="456266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7" extrusionOk="0">
                    <a:moveTo>
                      <a:pt x="5087" y="0"/>
                    </a:moveTo>
                    <a:cubicBezTo>
                      <a:pt x="3812" y="0"/>
                      <a:pt x="2538" y="281"/>
                      <a:pt x="1566" y="843"/>
                    </a:cubicBezTo>
                    <a:cubicBezTo>
                      <a:pt x="473" y="1484"/>
                      <a:pt x="0" y="2346"/>
                      <a:pt x="148" y="3175"/>
                    </a:cubicBezTo>
                    <a:cubicBezTo>
                      <a:pt x="253" y="2545"/>
                      <a:pt x="725" y="1926"/>
                      <a:pt x="1566" y="1442"/>
                    </a:cubicBezTo>
                    <a:cubicBezTo>
                      <a:pt x="2538" y="875"/>
                      <a:pt x="3812" y="591"/>
                      <a:pt x="5087" y="591"/>
                    </a:cubicBezTo>
                    <a:cubicBezTo>
                      <a:pt x="6362" y="591"/>
                      <a:pt x="7639" y="875"/>
                      <a:pt x="8616" y="1442"/>
                    </a:cubicBezTo>
                    <a:cubicBezTo>
                      <a:pt x="9467" y="1936"/>
                      <a:pt x="9950" y="2556"/>
                      <a:pt x="10066" y="3196"/>
                    </a:cubicBezTo>
                    <a:cubicBezTo>
                      <a:pt x="10213" y="2356"/>
                      <a:pt x="9730" y="1484"/>
                      <a:pt x="8616" y="843"/>
                    </a:cubicBezTo>
                    <a:cubicBezTo>
                      <a:pt x="7639" y="281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997;p53">
                <a:extLst>
                  <a:ext uri="{FF2B5EF4-FFF2-40B4-BE49-F238E27FC236}">
                    <a16:creationId xmlns:a16="http://schemas.microsoft.com/office/drawing/2014/main" id="{7920FA99-20A6-42CA-90F5-3EB891598707}"/>
                  </a:ext>
                </a:extLst>
              </p:cNvPr>
              <p:cNvSpPr/>
              <p:nvPr/>
            </p:nvSpPr>
            <p:spPr>
              <a:xfrm>
                <a:off x="2440340" y="3439510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0" y="0"/>
                    </a:moveTo>
                    <a:cubicBezTo>
                      <a:pt x="3665" y="0"/>
                      <a:pt x="2391" y="284"/>
                      <a:pt x="1419" y="851"/>
                    </a:cubicBezTo>
                    <a:cubicBezTo>
                      <a:pt x="578" y="1335"/>
                      <a:pt x="106" y="1954"/>
                      <a:pt x="1" y="2584"/>
                    </a:cubicBezTo>
                    <a:cubicBezTo>
                      <a:pt x="106" y="3226"/>
                      <a:pt x="589" y="3856"/>
                      <a:pt x="1440" y="4339"/>
                    </a:cubicBezTo>
                    <a:cubicBezTo>
                      <a:pt x="2417" y="4901"/>
                      <a:pt x="3696" y="5182"/>
                      <a:pt x="4973" y="5182"/>
                    </a:cubicBezTo>
                    <a:cubicBezTo>
                      <a:pt x="6249" y="5182"/>
                      <a:pt x="7523" y="4901"/>
                      <a:pt x="8490" y="4339"/>
                    </a:cubicBezTo>
                    <a:cubicBezTo>
                      <a:pt x="9331" y="3856"/>
                      <a:pt x="9803" y="3236"/>
                      <a:pt x="9919" y="2605"/>
                    </a:cubicBezTo>
                    <a:cubicBezTo>
                      <a:pt x="9803" y="1965"/>
                      <a:pt x="9320" y="1345"/>
                      <a:pt x="8469" y="851"/>
                    </a:cubicBezTo>
                    <a:cubicBezTo>
                      <a:pt x="7492" y="284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998;p53">
                <a:extLst>
                  <a:ext uri="{FF2B5EF4-FFF2-40B4-BE49-F238E27FC236}">
                    <a16:creationId xmlns:a16="http://schemas.microsoft.com/office/drawing/2014/main" id="{60210BC4-80FB-46BD-A062-7771B33D6B2C}"/>
                  </a:ext>
                </a:extLst>
              </p:cNvPr>
              <p:cNvSpPr/>
              <p:nvPr/>
            </p:nvSpPr>
            <p:spPr>
              <a:xfrm>
                <a:off x="2433772" y="3400552"/>
                <a:ext cx="456266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36" fill="none" extrusionOk="0">
                    <a:moveTo>
                      <a:pt x="10066" y="3477"/>
                    </a:moveTo>
                    <a:cubicBezTo>
                      <a:pt x="10213" y="2637"/>
                      <a:pt x="9730" y="1765"/>
                      <a:pt x="8616" y="1124"/>
                    </a:cubicBezTo>
                    <a:cubicBezTo>
                      <a:pt x="6662" y="0"/>
                      <a:pt x="3510" y="0"/>
                      <a:pt x="1566" y="1124"/>
                    </a:cubicBezTo>
                    <a:cubicBezTo>
                      <a:pt x="473" y="1765"/>
                      <a:pt x="0" y="2627"/>
                      <a:pt x="148" y="3456"/>
                    </a:cubicBezTo>
                    <a:cubicBezTo>
                      <a:pt x="253" y="4098"/>
                      <a:pt x="736" y="4728"/>
                      <a:pt x="1587" y="5211"/>
                    </a:cubicBezTo>
                    <a:cubicBezTo>
                      <a:pt x="3541" y="6335"/>
                      <a:pt x="6704" y="6335"/>
                      <a:pt x="8637" y="5211"/>
                    </a:cubicBezTo>
                    <a:cubicBezTo>
                      <a:pt x="9478" y="4728"/>
                      <a:pt x="9950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999;p53">
                <a:extLst>
                  <a:ext uri="{FF2B5EF4-FFF2-40B4-BE49-F238E27FC236}">
                    <a16:creationId xmlns:a16="http://schemas.microsoft.com/office/drawing/2014/main" id="{2B10AA1C-FBD6-4527-B518-C07018EA4ACD}"/>
                  </a:ext>
                </a:extLst>
              </p:cNvPr>
              <p:cNvSpPr/>
              <p:nvPr/>
            </p:nvSpPr>
            <p:spPr>
              <a:xfrm>
                <a:off x="2440340" y="3426822"/>
                <a:ext cx="443131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901" fill="none" extrusionOk="0">
                    <a:moveTo>
                      <a:pt x="9919" y="2900"/>
                    </a:moveTo>
                    <a:lnTo>
                      <a:pt x="9919" y="2889"/>
                    </a:lnTo>
                    <a:cubicBezTo>
                      <a:pt x="9803" y="2249"/>
                      <a:pt x="9320" y="1629"/>
                      <a:pt x="8469" y="1135"/>
                    </a:cubicBezTo>
                    <a:cubicBezTo>
                      <a:pt x="6515" y="1"/>
                      <a:pt x="3363" y="1"/>
                      <a:pt x="1419" y="1135"/>
                    </a:cubicBezTo>
                    <a:cubicBezTo>
                      <a:pt x="578" y="1619"/>
                      <a:pt x="106" y="2238"/>
                      <a:pt x="1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1000;p53">
                <a:extLst>
                  <a:ext uri="{FF2B5EF4-FFF2-40B4-BE49-F238E27FC236}">
                    <a16:creationId xmlns:a16="http://schemas.microsoft.com/office/drawing/2014/main" id="{DA422EB5-9F8E-45BC-92D4-BB0C70C5D236}"/>
                  </a:ext>
                </a:extLst>
              </p:cNvPr>
              <p:cNvSpPr/>
              <p:nvPr/>
            </p:nvSpPr>
            <p:spPr>
              <a:xfrm>
                <a:off x="2553459" y="3486419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0"/>
                    </a:moveTo>
                    <a:lnTo>
                      <a:pt x="3626" y="369"/>
                    </a:lnTo>
                    <a:cubicBezTo>
                      <a:pt x="3315" y="248"/>
                      <a:pt x="3003" y="185"/>
                      <a:pt x="2711" y="185"/>
                    </a:cubicBezTo>
                    <a:cubicBezTo>
                      <a:pt x="2420" y="185"/>
                      <a:pt x="2149" y="248"/>
                      <a:pt x="1923" y="379"/>
                    </a:cubicBezTo>
                    <a:cubicBezTo>
                      <a:pt x="873" y="999"/>
                      <a:pt x="2764" y="1724"/>
                      <a:pt x="2239" y="2029"/>
                    </a:cubicBezTo>
                    <a:cubicBezTo>
                      <a:pt x="2169" y="2065"/>
                      <a:pt x="2092" y="2083"/>
                      <a:pt x="2010" y="2083"/>
                    </a:cubicBezTo>
                    <a:cubicBezTo>
                      <a:pt x="1879" y="2083"/>
                      <a:pt x="1735" y="2039"/>
                      <a:pt x="1587" y="1955"/>
                    </a:cubicBezTo>
                    <a:cubicBezTo>
                      <a:pt x="1272" y="1777"/>
                      <a:pt x="999" y="1408"/>
                      <a:pt x="957" y="1072"/>
                    </a:cubicBezTo>
                    <a:lnTo>
                      <a:pt x="84" y="1240"/>
                    </a:lnTo>
                    <a:cubicBezTo>
                      <a:pt x="126" y="1524"/>
                      <a:pt x="336" y="1829"/>
                      <a:pt x="663" y="2092"/>
                    </a:cubicBezTo>
                    <a:lnTo>
                      <a:pt x="0" y="2470"/>
                    </a:lnTo>
                    <a:lnTo>
                      <a:pt x="568" y="2795"/>
                    </a:lnTo>
                    <a:lnTo>
                      <a:pt x="1209" y="2428"/>
                    </a:lnTo>
                    <a:cubicBezTo>
                      <a:pt x="1546" y="2582"/>
                      <a:pt x="1911" y="2671"/>
                      <a:pt x="2259" y="2671"/>
                    </a:cubicBezTo>
                    <a:cubicBezTo>
                      <a:pt x="2550" y="2671"/>
                      <a:pt x="2829" y="2609"/>
                      <a:pt x="3068" y="2470"/>
                    </a:cubicBezTo>
                    <a:cubicBezTo>
                      <a:pt x="4140" y="1840"/>
                      <a:pt x="2270" y="1104"/>
                      <a:pt x="2785" y="810"/>
                    </a:cubicBezTo>
                    <a:cubicBezTo>
                      <a:pt x="2842" y="778"/>
                      <a:pt x="2906" y="762"/>
                      <a:pt x="2975" y="762"/>
                    </a:cubicBezTo>
                    <a:cubicBezTo>
                      <a:pt x="3085" y="762"/>
                      <a:pt x="3208" y="802"/>
                      <a:pt x="3331" y="873"/>
                    </a:cubicBezTo>
                    <a:cubicBezTo>
                      <a:pt x="3573" y="1009"/>
                      <a:pt x="3846" y="1314"/>
                      <a:pt x="3972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1001;p53">
                <a:extLst>
                  <a:ext uri="{FF2B5EF4-FFF2-40B4-BE49-F238E27FC236}">
                    <a16:creationId xmlns:a16="http://schemas.microsoft.com/office/drawing/2014/main" id="{C0194976-B675-485C-89DB-53819C0A2477}"/>
                  </a:ext>
                </a:extLst>
              </p:cNvPr>
              <p:cNvSpPr/>
              <p:nvPr/>
            </p:nvSpPr>
            <p:spPr>
              <a:xfrm>
                <a:off x="2370377" y="3442771"/>
                <a:ext cx="582562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48" extrusionOk="0">
                    <a:moveTo>
                      <a:pt x="12" y="1"/>
                    </a:moveTo>
                    <a:lnTo>
                      <a:pt x="1" y="1556"/>
                    </a:lnTo>
                    <a:cubicBezTo>
                      <a:pt x="1" y="2522"/>
                      <a:pt x="642" y="3499"/>
                      <a:pt x="1924" y="4245"/>
                    </a:cubicBezTo>
                    <a:cubicBezTo>
                      <a:pt x="3198" y="4980"/>
                      <a:pt x="4865" y="5347"/>
                      <a:pt x="6529" y="5347"/>
                    </a:cubicBezTo>
                    <a:cubicBezTo>
                      <a:pt x="8200" y="5347"/>
                      <a:pt x="9870" y="4977"/>
                      <a:pt x="11138" y="4235"/>
                    </a:cubicBezTo>
                    <a:cubicBezTo>
                      <a:pt x="12399" y="3510"/>
                      <a:pt x="13029" y="2543"/>
                      <a:pt x="13029" y="1587"/>
                    </a:cubicBezTo>
                    <a:lnTo>
                      <a:pt x="13040" y="43"/>
                    </a:lnTo>
                    <a:cubicBezTo>
                      <a:pt x="10960" y="43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1002;p53">
                <a:extLst>
                  <a:ext uri="{FF2B5EF4-FFF2-40B4-BE49-F238E27FC236}">
                    <a16:creationId xmlns:a16="http://schemas.microsoft.com/office/drawing/2014/main" id="{7DC079E1-DB35-4D99-8070-B4D21F97DE9D}"/>
                  </a:ext>
                </a:extLst>
              </p:cNvPr>
              <p:cNvSpPr/>
              <p:nvPr/>
            </p:nvSpPr>
            <p:spPr>
              <a:xfrm>
                <a:off x="2342231" y="3275192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9"/>
                      <a:pt x="2533" y="1104"/>
                    </a:cubicBezTo>
                    <a:cubicBezTo>
                      <a:pt x="0" y="2575"/>
                      <a:pt x="11" y="4971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1"/>
                      <a:pt x="14300" y="2575"/>
                      <a:pt x="11747" y="1104"/>
                    </a:cubicBezTo>
                    <a:cubicBezTo>
                      <a:pt x="10470" y="369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1003;p53">
                <a:extLst>
                  <a:ext uri="{FF2B5EF4-FFF2-40B4-BE49-F238E27FC236}">
                    <a16:creationId xmlns:a16="http://schemas.microsoft.com/office/drawing/2014/main" id="{E0D44755-4279-4C11-95EC-933D7D828442}"/>
                  </a:ext>
                </a:extLst>
              </p:cNvPr>
              <p:cNvSpPr/>
              <p:nvPr/>
            </p:nvSpPr>
            <p:spPr>
              <a:xfrm>
                <a:off x="2433772" y="3314640"/>
                <a:ext cx="456266" cy="142737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5" extrusionOk="0">
                    <a:moveTo>
                      <a:pt x="5087" y="0"/>
                    </a:moveTo>
                    <a:cubicBezTo>
                      <a:pt x="3812" y="0"/>
                      <a:pt x="2538" y="284"/>
                      <a:pt x="1566" y="851"/>
                    </a:cubicBezTo>
                    <a:cubicBezTo>
                      <a:pt x="473" y="1482"/>
                      <a:pt x="0" y="2343"/>
                      <a:pt x="148" y="3184"/>
                    </a:cubicBezTo>
                    <a:cubicBezTo>
                      <a:pt x="253" y="2543"/>
                      <a:pt x="725" y="1923"/>
                      <a:pt x="1566" y="1440"/>
                    </a:cubicBezTo>
                    <a:cubicBezTo>
                      <a:pt x="2538" y="877"/>
                      <a:pt x="3812" y="596"/>
                      <a:pt x="5087" y="596"/>
                    </a:cubicBezTo>
                    <a:cubicBezTo>
                      <a:pt x="6362" y="596"/>
                      <a:pt x="7639" y="877"/>
                      <a:pt x="8616" y="1440"/>
                    </a:cubicBezTo>
                    <a:cubicBezTo>
                      <a:pt x="9467" y="1933"/>
                      <a:pt x="9950" y="2554"/>
                      <a:pt x="10066" y="3194"/>
                    </a:cubicBezTo>
                    <a:cubicBezTo>
                      <a:pt x="10213" y="2364"/>
                      <a:pt x="9730" y="1492"/>
                      <a:pt x="8616" y="851"/>
                    </a:cubicBezTo>
                    <a:cubicBezTo>
                      <a:pt x="7639" y="284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1004;p53">
                <a:extLst>
                  <a:ext uri="{FF2B5EF4-FFF2-40B4-BE49-F238E27FC236}">
                    <a16:creationId xmlns:a16="http://schemas.microsoft.com/office/drawing/2014/main" id="{F30C5D0C-A85F-4AF0-B4C5-D37459FE6AAE}"/>
                  </a:ext>
                </a:extLst>
              </p:cNvPr>
              <p:cNvSpPr/>
              <p:nvPr/>
            </p:nvSpPr>
            <p:spPr>
              <a:xfrm>
                <a:off x="2440340" y="3341267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0" y="0"/>
                    </a:moveTo>
                    <a:cubicBezTo>
                      <a:pt x="3665" y="0"/>
                      <a:pt x="2391" y="281"/>
                      <a:pt x="1419" y="844"/>
                    </a:cubicBezTo>
                    <a:cubicBezTo>
                      <a:pt x="578" y="1327"/>
                      <a:pt x="106" y="1947"/>
                      <a:pt x="1" y="2588"/>
                    </a:cubicBezTo>
                    <a:cubicBezTo>
                      <a:pt x="106" y="3228"/>
                      <a:pt x="589" y="3849"/>
                      <a:pt x="1440" y="4332"/>
                    </a:cubicBezTo>
                    <a:cubicBezTo>
                      <a:pt x="2417" y="4899"/>
                      <a:pt x="3696" y="5183"/>
                      <a:pt x="4973" y="5183"/>
                    </a:cubicBezTo>
                    <a:cubicBezTo>
                      <a:pt x="6249" y="5183"/>
                      <a:pt x="7523" y="4899"/>
                      <a:pt x="8490" y="4332"/>
                    </a:cubicBezTo>
                    <a:cubicBezTo>
                      <a:pt x="9331" y="3849"/>
                      <a:pt x="9803" y="3239"/>
                      <a:pt x="9919" y="2598"/>
                    </a:cubicBezTo>
                    <a:cubicBezTo>
                      <a:pt x="9803" y="1958"/>
                      <a:pt x="9320" y="1337"/>
                      <a:pt x="8469" y="844"/>
                    </a:cubicBezTo>
                    <a:cubicBezTo>
                      <a:pt x="7492" y="281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1005;p53">
                <a:extLst>
                  <a:ext uri="{FF2B5EF4-FFF2-40B4-BE49-F238E27FC236}">
                    <a16:creationId xmlns:a16="http://schemas.microsoft.com/office/drawing/2014/main" id="{18060405-7A48-4DD7-A55C-3E8F33408FD4}"/>
                  </a:ext>
                </a:extLst>
              </p:cNvPr>
              <p:cNvSpPr/>
              <p:nvPr/>
            </p:nvSpPr>
            <p:spPr>
              <a:xfrm>
                <a:off x="2433772" y="3301952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8"/>
                    </a:moveTo>
                    <a:cubicBezTo>
                      <a:pt x="10213" y="2648"/>
                      <a:pt x="9730" y="1776"/>
                      <a:pt x="8616" y="1135"/>
                    </a:cubicBezTo>
                    <a:cubicBezTo>
                      <a:pt x="6662" y="1"/>
                      <a:pt x="3510" y="1"/>
                      <a:pt x="1566" y="1135"/>
                    </a:cubicBezTo>
                    <a:cubicBezTo>
                      <a:pt x="473" y="1766"/>
                      <a:pt x="0" y="2627"/>
                      <a:pt x="148" y="3468"/>
                    </a:cubicBezTo>
                    <a:cubicBezTo>
                      <a:pt x="253" y="4108"/>
                      <a:pt x="736" y="4729"/>
                      <a:pt x="1587" y="5212"/>
                    </a:cubicBezTo>
                    <a:cubicBezTo>
                      <a:pt x="3541" y="6347"/>
                      <a:pt x="6704" y="6347"/>
                      <a:pt x="8637" y="5212"/>
                    </a:cubicBezTo>
                    <a:cubicBezTo>
                      <a:pt x="9478" y="4729"/>
                      <a:pt x="9950" y="4119"/>
                      <a:pt x="10066" y="3478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1006;p53">
                <a:extLst>
                  <a:ext uri="{FF2B5EF4-FFF2-40B4-BE49-F238E27FC236}">
                    <a16:creationId xmlns:a16="http://schemas.microsoft.com/office/drawing/2014/main" id="{60B65AB8-7E63-407F-9E8E-F64D1E537FDD}"/>
                  </a:ext>
                </a:extLst>
              </p:cNvPr>
              <p:cNvSpPr/>
              <p:nvPr/>
            </p:nvSpPr>
            <p:spPr>
              <a:xfrm>
                <a:off x="2440340" y="3328713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79"/>
                    </a:lnTo>
                    <a:cubicBezTo>
                      <a:pt x="9803" y="2239"/>
                      <a:pt x="9320" y="1618"/>
                      <a:pt x="8469" y="1125"/>
                    </a:cubicBezTo>
                    <a:cubicBezTo>
                      <a:pt x="6515" y="0"/>
                      <a:pt x="3363" y="0"/>
                      <a:pt x="1419" y="1125"/>
                    </a:cubicBezTo>
                    <a:cubicBezTo>
                      <a:pt x="578" y="1608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1007;p53">
                <a:extLst>
                  <a:ext uri="{FF2B5EF4-FFF2-40B4-BE49-F238E27FC236}">
                    <a16:creationId xmlns:a16="http://schemas.microsoft.com/office/drawing/2014/main" id="{AEA88CE8-3789-4EB6-A821-6090F26E94E8}"/>
                  </a:ext>
                </a:extLst>
              </p:cNvPr>
              <p:cNvSpPr/>
              <p:nvPr/>
            </p:nvSpPr>
            <p:spPr>
              <a:xfrm>
                <a:off x="2553459" y="338831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31" y="179"/>
                      <a:pt x="2154" y="245"/>
                      <a:pt x="1923" y="379"/>
                    </a:cubicBezTo>
                    <a:cubicBezTo>
                      <a:pt x="873" y="989"/>
                      <a:pt x="2764" y="1713"/>
                      <a:pt x="2239" y="2018"/>
                    </a:cubicBezTo>
                    <a:cubicBezTo>
                      <a:pt x="2170" y="2059"/>
                      <a:pt x="2094" y="2077"/>
                      <a:pt x="2012" y="2077"/>
                    </a:cubicBezTo>
                    <a:cubicBezTo>
                      <a:pt x="1881" y="2077"/>
                      <a:pt x="1736" y="2029"/>
                      <a:pt x="1587" y="1944"/>
                    </a:cubicBezTo>
                    <a:cubicBezTo>
                      <a:pt x="1272" y="1766"/>
                      <a:pt x="999" y="1398"/>
                      <a:pt x="957" y="1062"/>
                    </a:cubicBezTo>
                    <a:lnTo>
                      <a:pt x="84" y="1230"/>
                    </a:lnTo>
                    <a:cubicBezTo>
                      <a:pt x="126" y="1524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8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8"/>
                      <a:pt x="3068" y="2460"/>
                    </a:cubicBezTo>
                    <a:cubicBezTo>
                      <a:pt x="4140" y="1839"/>
                      <a:pt x="2270" y="1094"/>
                      <a:pt x="2785" y="799"/>
                    </a:cubicBezTo>
                    <a:cubicBezTo>
                      <a:pt x="2842" y="767"/>
                      <a:pt x="2906" y="752"/>
                      <a:pt x="2975" y="752"/>
                    </a:cubicBezTo>
                    <a:cubicBezTo>
                      <a:pt x="3085" y="752"/>
                      <a:pt x="3208" y="791"/>
                      <a:pt x="3331" y="863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19"/>
                    </a:lnTo>
                    <a:cubicBezTo>
                      <a:pt x="4760" y="1167"/>
                      <a:pt x="4529" y="905"/>
                      <a:pt x="4214" y="673"/>
                    </a:cubicBezTo>
                    <a:lnTo>
                      <a:pt x="4812" y="316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1008;p53">
                <a:extLst>
                  <a:ext uri="{FF2B5EF4-FFF2-40B4-BE49-F238E27FC236}">
                    <a16:creationId xmlns:a16="http://schemas.microsoft.com/office/drawing/2014/main" id="{C759381C-6777-486C-B016-E82F09BE1C85}"/>
                  </a:ext>
                </a:extLst>
              </p:cNvPr>
              <p:cNvSpPr/>
              <p:nvPr/>
            </p:nvSpPr>
            <p:spPr>
              <a:xfrm>
                <a:off x="2845909" y="3855353"/>
                <a:ext cx="582071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8" extrusionOk="0">
                    <a:moveTo>
                      <a:pt x="0" y="1"/>
                    </a:moveTo>
                    <a:lnTo>
                      <a:pt x="0" y="1556"/>
                    </a:lnTo>
                    <a:cubicBezTo>
                      <a:pt x="0" y="2522"/>
                      <a:pt x="641" y="3500"/>
                      <a:pt x="1923" y="4245"/>
                    </a:cubicBezTo>
                    <a:cubicBezTo>
                      <a:pt x="3197" y="4980"/>
                      <a:pt x="4862" y="5347"/>
                      <a:pt x="6526" y="5347"/>
                    </a:cubicBezTo>
                    <a:cubicBezTo>
                      <a:pt x="8195" y="5347"/>
                      <a:pt x="9864" y="4977"/>
                      <a:pt x="11137" y="4235"/>
                    </a:cubicBezTo>
                    <a:cubicBezTo>
                      <a:pt x="12398" y="3510"/>
                      <a:pt x="13029" y="2554"/>
                      <a:pt x="13029" y="1588"/>
                    </a:cubicBezTo>
                    <a:lnTo>
                      <a:pt x="13029" y="43"/>
                    </a:lnTo>
                    <a:cubicBezTo>
                      <a:pt x="10958" y="4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1009;p53">
                <a:extLst>
                  <a:ext uri="{FF2B5EF4-FFF2-40B4-BE49-F238E27FC236}">
                    <a16:creationId xmlns:a16="http://schemas.microsoft.com/office/drawing/2014/main" id="{DC86753D-EA6C-43C5-98C3-6D884BAFA970}"/>
                  </a:ext>
                </a:extLst>
              </p:cNvPr>
              <p:cNvSpPr/>
              <p:nvPr/>
            </p:nvSpPr>
            <p:spPr>
              <a:xfrm>
                <a:off x="2817271" y="368777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75"/>
                      <a:pt x="21" y="4971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1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1010;p53">
                <a:extLst>
                  <a:ext uri="{FF2B5EF4-FFF2-40B4-BE49-F238E27FC236}">
                    <a16:creationId xmlns:a16="http://schemas.microsoft.com/office/drawing/2014/main" id="{C9679736-C7D0-42CC-B92A-0C241949D8EF}"/>
                  </a:ext>
                </a:extLst>
              </p:cNvPr>
              <p:cNvSpPr/>
              <p:nvPr/>
            </p:nvSpPr>
            <p:spPr>
              <a:xfrm>
                <a:off x="2908812" y="3727401"/>
                <a:ext cx="456713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1" extrusionOk="0">
                    <a:moveTo>
                      <a:pt x="5102" y="0"/>
                    </a:moveTo>
                    <a:cubicBezTo>
                      <a:pt x="3823" y="0"/>
                      <a:pt x="2545" y="284"/>
                      <a:pt x="1576" y="847"/>
                    </a:cubicBezTo>
                    <a:cubicBezTo>
                      <a:pt x="473" y="1478"/>
                      <a:pt x="0" y="2339"/>
                      <a:pt x="147" y="3180"/>
                    </a:cubicBezTo>
                    <a:cubicBezTo>
                      <a:pt x="263" y="2539"/>
                      <a:pt x="736" y="1930"/>
                      <a:pt x="1576" y="1436"/>
                    </a:cubicBezTo>
                    <a:cubicBezTo>
                      <a:pt x="2543" y="874"/>
                      <a:pt x="3817" y="593"/>
                      <a:pt x="5093" y="593"/>
                    </a:cubicBezTo>
                    <a:cubicBezTo>
                      <a:pt x="6370" y="593"/>
                      <a:pt x="7649" y="874"/>
                      <a:pt x="8626" y="1436"/>
                    </a:cubicBezTo>
                    <a:cubicBezTo>
                      <a:pt x="9477" y="1930"/>
                      <a:pt x="9961" y="2550"/>
                      <a:pt x="10066" y="3191"/>
                    </a:cubicBezTo>
                    <a:cubicBezTo>
                      <a:pt x="10223" y="2360"/>
                      <a:pt x="9740" y="1489"/>
                      <a:pt x="8626" y="847"/>
                    </a:cubicBezTo>
                    <a:cubicBezTo>
                      <a:pt x="7651" y="281"/>
                      <a:pt x="6376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1011;p53">
                <a:extLst>
                  <a:ext uri="{FF2B5EF4-FFF2-40B4-BE49-F238E27FC236}">
                    <a16:creationId xmlns:a16="http://schemas.microsoft.com/office/drawing/2014/main" id="{36BF8335-E56B-4C41-B414-B923628AA869}"/>
                  </a:ext>
                </a:extLst>
              </p:cNvPr>
              <p:cNvSpPr/>
              <p:nvPr/>
            </p:nvSpPr>
            <p:spPr>
              <a:xfrm>
                <a:off x="2915380" y="375384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38"/>
                      <a:pt x="116" y="1947"/>
                      <a:pt x="0" y="2588"/>
                    </a:cubicBezTo>
                    <a:cubicBezTo>
                      <a:pt x="116" y="3229"/>
                      <a:pt x="599" y="3849"/>
                      <a:pt x="1450" y="4343"/>
                    </a:cubicBezTo>
                    <a:cubicBezTo>
                      <a:pt x="2427" y="4905"/>
                      <a:pt x="3704" y="5186"/>
                      <a:pt x="4979" y="5186"/>
                    </a:cubicBezTo>
                    <a:cubicBezTo>
                      <a:pt x="6254" y="5186"/>
                      <a:pt x="7528" y="4905"/>
                      <a:pt x="8500" y="4343"/>
                    </a:cubicBezTo>
                    <a:cubicBezTo>
                      <a:pt x="9340" y="3849"/>
                      <a:pt x="9814" y="3239"/>
                      <a:pt x="9919" y="2599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1012;p53">
                <a:extLst>
                  <a:ext uri="{FF2B5EF4-FFF2-40B4-BE49-F238E27FC236}">
                    <a16:creationId xmlns:a16="http://schemas.microsoft.com/office/drawing/2014/main" id="{F4BAE206-F8F5-4E8A-8222-0215BB4E6286}"/>
                  </a:ext>
                </a:extLst>
              </p:cNvPr>
              <p:cNvSpPr/>
              <p:nvPr/>
            </p:nvSpPr>
            <p:spPr>
              <a:xfrm>
                <a:off x="2908812" y="371453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9"/>
                    </a:moveTo>
                    <a:cubicBezTo>
                      <a:pt x="10223" y="2648"/>
                      <a:pt x="9740" y="1777"/>
                      <a:pt x="8626" y="1135"/>
                    </a:cubicBezTo>
                    <a:cubicBezTo>
                      <a:pt x="6672" y="1"/>
                      <a:pt x="3510" y="12"/>
                      <a:pt x="1576" y="1135"/>
                    </a:cubicBezTo>
                    <a:cubicBezTo>
                      <a:pt x="473" y="1766"/>
                      <a:pt x="0" y="2627"/>
                      <a:pt x="147" y="3468"/>
                    </a:cubicBezTo>
                    <a:cubicBezTo>
                      <a:pt x="263" y="4109"/>
                      <a:pt x="746" y="4729"/>
                      <a:pt x="1597" y="5223"/>
                    </a:cubicBezTo>
                    <a:cubicBezTo>
                      <a:pt x="3552" y="6347"/>
                      <a:pt x="6704" y="6347"/>
                      <a:pt x="8647" y="5223"/>
                    </a:cubicBezTo>
                    <a:cubicBezTo>
                      <a:pt x="9487" y="4729"/>
                      <a:pt x="9961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1013;p53">
                <a:extLst>
                  <a:ext uri="{FF2B5EF4-FFF2-40B4-BE49-F238E27FC236}">
                    <a16:creationId xmlns:a16="http://schemas.microsoft.com/office/drawing/2014/main" id="{46CA3192-5556-489B-A552-4B0B5DC8AA66}"/>
                  </a:ext>
                </a:extLst>
              </p:cNvPr>
              <p:cNvSpPr/>
              <p:nvPr/>
            </p:nvSpPr>
            <p:spPr>
              <a:xfrm>
                <a:off x="2915380" y="3741340"/>
                <a:ext cx="443578" cy="129066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89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18"/>
                      <a:pt x="116" y="2227"/>
                      <a:pt x="0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Google Shape;1014;p53">
                <a:extLst>
                  <a:ext uri="{FF2B5EF4-FFF2-40B4-BE49-F238E27FC236}">
                    <a16:creationId xmlns:a16="http://schemas.microsoft.com/office/drawing/2014/main" id="{84F195A7-3651-4A2C-88F1-A64224846A44}"/>
                  </a:ext>
                </a:extLst>
              </p:cNvPr>
              <p:cNvSpPr/>
              <p:nvPr/>
            </p:nvSpPr>
            <p:spPr>
              <a:xfrm>
                <a:off x="3028946" y="3800893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29" y="180"/>
                      <a:pt x="2149" y="245"/>
                      <a:pt x="1913" y="379"/>
                    </a:cubicBezTo>
                    <a:cubicBezTo>
                      <a:pt x="863" y="989"/>
                      <a:pt x="2754" y="1714"/>
                      <a:pt x="2228" y="2018"/>
                    </a:cubicBezTo>
                    <a:cubicBezTo>
                      <a:pt x="2164" y="2059"/>
                      <a:pt x="2089" y="2077"/>
                      <a:pt x="2007" y="2077"/>
                    </a:cubicBezTo>
                    <a:cubicBezTo>
                      <a:pt x="1876" y="2077"/>
                      <a:pt x="1730" y="2029"/>
                      <a:pt x="1587" y="1945"/>
                    </a:cubicBezTo>
                    <a:cubicBezTo>
                      <a:pt x="1272" y="1766"/>
                      <a:pt x="989" y="1399"/>
                      <a:pt x="947" y="1073"/>
                    </a:cubicBezTo>
                    <a:lnTo>
                      <a:pt x="74" y="1231"/>
                    </a:lnTo>
                    <a:cubicBezTo>
                      <a:pt x="127" y="1525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8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8" y="2661"/>
                      <a:pt x="2829" y="2599"/>
                      <a:pt x="3069" y="2460"/>
                    </a:cubicBezTo>
                    <a:cubicBezTo>
                      <a:pt x="4141" y="1840"/>
                      <a:pt x="2270" y="109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3"/>
                    </a:cubicBezTo>
                    <a:cubicBezTo>
                      <a:pt x="3573" y="1000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5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Google Shape;1015;p53">
                <a:extLst>
                  <a:ext uri="{FF2B5EF4-FFF2-40B4-BE49-F238E27FC236}">
                    <a16:creationId xmlns:a16="http://schemas.microsoft.com/office/drawing/2014/main" id="{42875A6F-A358-44B5-BA89-CB827F3BA9FD}"/>
                  </a:ext>
                </a:extLst>
              </p:cNvPr>
              <p:cNvSpPr/>
              <p:nvPr/>
            </p:nvSpPr>
            <p:spPr>
              <a:xfrm>
                <a:off x="2845909" y="3757289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88"/>
                      <a:pt x="1923" y="4234"/>
                    </a:cubicBezTo>
                    <a:cubicBezTo>
                      <a:pt x="3199" y="4970"/>
                      <a:pt x="4867" y="5337"/>
                      <a:pt x="6534" y="5337"/>
                    </a:cubicBezTo>
                    <a:cubicBezTo>
                      <a:pt x="8201" y="5337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Google Shape;1016;p53">
                <a:extLst>
                  <a:ext uri="{FF2B5EF4-FFF2-40B4-BE49-F238E27FC236}">
                    <a16:creationId xmlns:a16="http://schemas.microsoft.com/office/drawing/2014/main" id="{3B3C8069-DAA1-43F8-AD0C-1EEF4759F77E}"/>
                  </a:ext>
                </a:extLst>
              </p:cNvPr>
              <p:cNvSpPr/>
              <p:nvPr/>
            </p:nvSpPr>
            <p:spPr>
              <a:xfrm>
                <a:off x="2817271" y="3589352"/>
                <a:ext cx="639344" cy="337341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1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2"/>
                      <a:pt x="21" y="4967"/>
                      <a:pt x="2575" y="6449"/>
                    </a:cubicBezTo>
                    <a:cubicBezTo>
                      <a:pt x="3844" y="7183"/>
                      <a:pt x="5508" y="7551"/>
                      <a:pt x="7171" y="7551"/>
                    </a:cubicBezTo>
                    <a:cubicBezTo>
                      <a:pt x="8841" y="7551"/>
                      <a:pt x="10510" y="7180"/>
                      <a:pt x="11778" y="6438"/>
                    </a:cubicBezTo>
                    <a:cubicBezTo>
                      <a:pt x="14310" y="4967"/>
                      <a:pt x="14300" y="2582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1017;p53">
                <a:extLst>
                  <a:ext uri="{FF2B5EF4-FFF2-40B4-BE49-F238E27FC236}">
                    <a16:creationId xmlns:a16="http://schemas.microsoft.com/office/drawing/2014/main" id="{C9770D9A-9DA6-4882-802B-9EC7CCE76838}"/>
                  </a:ext>
                </a:extLst>
              </p:cNvPr>
              <p:cNvSpPr/>
              <p:nvPr/>
            </p:nvSpPr>
            <p:spPr>
              <a:xfrm>
                <a:off x="2908812" y="3629025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6"/>
                      <a:pt x="9961" y="2556"/>
                      <a:pt x="10066" y="3197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1018;p53">
                <a:extLst>
                  <a:ext uri="{FF2B5EF4-FFF2-40B4-BE49-F238E27FC236}">
                    <a16:creationId xmlns:a16="http://schemas.microsoft.com/office/drawing/2014/main" id="{24F51E55-2D29-473B-9935-BC4FCC40D11C}"/>
                  </a:ext>
                </a:extLst>
              </p:cNvPr>
              <p:cNvSpPr/>
              <p:nvPr/>
            </p:nvSpPr>
            <p:spPr>
              <a:xfrm>
                <a:off x="2915380" y="3655428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4"/>
                      <a:pt x="0" y="2585"/>
                    </a:cubicBezTo>
                    <a:cubicBezTo>
                      <a:pt x="116" y="3226"/>
                      <a:pt x="599" y="3845"/>
                      <a:pt x="1450" y="4340"/>
                    </a:cubicBezTo>
                    <a:cubicBezTo>
                      <a:pt x="2427" y="4901"/>
                      <a:pt x="3704" y="5182"/>
                      <a:pt x="4979" y="5182"/>
                    </a:cubicBezTo>
                    <a:cubicBezTo>
                      <a:pt x="6254" y="5182"/>
                      <a:pt x="7528" y="4901"/>
                      <a:pt x="8500" y="4340"/>
                    </a:cubicBezTo>
                    <a:cubicBezTo>
                      <a:pt x="9340" y="3856"/>
                      <a:pt x="9814" y="3236"/>
                      <a:pt x="9919" y="2606"/>
                    </a:cubicBezTo>
                    <a:cubicBezTo>
                      <a:pt x="9814" y="1965"/>
                      <a:pt x="9330" y="1345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1019;p53">
                <a:extLst>
                  <a:ext uri="{FF2B5EF4-FFF2-40B4-BE49-F238E27FC236}">
                    <a16:creationId xmlns:a16="http://schemas.microsoft.com/office/drawing/2014/main" id="{6BB9C1A8-E289-43AB-B07C-849D340711CF}"/>
                  </a:ext>
                </a:extLst>
              </p:cNvPr>
              <p:cNvSpPr/>
              <p:nvPr/>
            </p:nvSpPr>
            <p:spPr>
              <a:xfrm>
                <a:off x="2908812" y="3616471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78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17"/>
                      <a:pt x="1597" y="5212"/>
                    </a:cubicBezTo>
                    <a:cubicBezTo>
                      <a:pt x="3552" y="6335"/>
                      <a:pt x="6704" y="6335"/>
                      <a:pt x="8647" y="5212"/>
                    </a:cubicBezTo>
                    <a:cubicBezTo>
                      <a:pt x="9487" y="4728"/>
                      <a:pt x="9961" y="4108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1020;p53">
                <a:extLst>
                  <a:ext uri="{FF2B5EF4-FFF2-40B4-BE49-F238E27FC236}">
                    <a16:creationId xmlns:a16="http://schemas.microsoft.com/office/drawing/2014/main" id="{DFD1AD0C-985A-49A7-80F5-D5642D5A63AD}"/>
                  </a:ext>
                </a:extLst>
              </p:cNvPr>
              <p:cNvSpPr/>
              <p:nvPr/>
            </p:nvSpPr>
            <p:spPr>
              <a:xfrm>
                <a:off x="2915380" y="3642740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0"/>
                    </a:moveTo>
                    <a:cubicBezTo>
                      <a:pt x="9929" y="2890"/>
                      <a:pt x="9929" y="2890"/>
                      <a:pt x="9919" y="2890"/>
                    </a:cubicBezTo>
                    <a:cubicBezTo>
                      <a:pt x="9814" y="2249"/>
                      <a:pt x="9330" y="1629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1021;p53">
                <a:extLst>
                  <a:ext uri="{FF2B5EF4-FFF2-40B4-BE49-F238E27FC236}">
                    <a16:creationId xmlns:a16="http://schemas.microsoft.com/office/drawing/2014/main" id="{F9DA60A6-297A-433F-B9DA-60300A5E2E71}"/>
                  </a:ext>
                </a:extLst>
              </p:cNvPr>
              <p:cNvSpPr/>
              <p:nvPr/>
            </p:nvSpPr>
            <p:spPr>
              <a:xfrm>
                <a:off x="3028946" y="3702338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5" y="768"/>
                      <a:pt x="2895" y="754"/>
                      <a:pt x="2961" y="754"/>
                    </a:cubicBezTo>
                    <a:cubicBezTo>
                      <a:pt x="3075" y="754"/>
                      <a:pt x="3205" y="796"/>
                      <a:pt x="3331" y="862"/>
                    </a:cubicBezTo>
                    <a:cubicBezTo>
                      <a:pt x="3573" y="1009"/>
                      <a:pt x="3836" y="1314"/>
                      <a:pt x="3973" y="1598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1681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" descr="Count-down Timers |">
            <a:extLst>
              <a:ext uri="{FF2B5EF4-FFF2-40B4-BE49-F238E27FC236}">
                <a16:creationId xmlns:a16="http://schemas.microsoft.com/office/drawing/2014/main" id="{7DC9126C-A367-4ECC-9D99-B963F7F79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42" y="5325081"/>
            <a:ext cx="2286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" name="صورة 233">
            <a:extLst>
              <a:ext uri="{FF2B5EF4-FFF2-40B4-BE49-F238E27FC236}">
                <a16:creationId xmlns:a16="http://schemas.microsoft.com/office/drawing/2014/main" id="{FEB9F975-F0A1-6DAA-CF83-622848246C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119" t="48689" r="21810" b="8812"/>
          <a:stretch/>
        </p:blipFill>
        <p:spPr>
          <a:xfrm>
            <a:off x="1711022" y="903892"/>
            <a:ext cx="10440095" cy="4531912"/>
          </a:xfrm>
          <a:prstGeom prst="rect">
            <a:avLst/>
          </a:prstGeom>
        </p:spPr>
      </p:pic>
      <p:grpSp>
        <p:nvGrpSpPr>
          <p:cNvPr id="3" name="Google Shape;793;p53">
            <a:extLst>
              <a:ext uri="{FF2B5EF4-FFF2-40B4-BE49-F238E27FC236}">
                <a16:creationId xmlns:a16="http://schemas.microsoft.com/office/drawing/2014/main" id="{A6AA3C06-7D30-4FE8-8F31-E7642D6D58C3}"/>
              </a:ext>
            </a:extLst>
          </p:cNvPr>
          <p:cNvGrpSpPr/>
          <p:nvPr/>
        </p:nvGrpSpPr>
        <p:grpSpPr>
          <a:xfrm>
            <a:off x="0" y="1503237"/>
            <a:ext cx="3166946" cy="2263698"/>
            <a:chOff x="720023" y="1118374"/>
            <a:chExt cx="3217179" cy="2906760"/>
          </a:xfrm>
        </p:grpSpPr>
        <p:grpSp>
          <p:nvGrpSpPr>
            <p:cNvPr id="4" name="Google Shape;794;p53">
              <a:extLst>
                <a:ext uri="{FF2B5EF4-FFF2-40B4-BE49-F238E27FC236}">
                  <a16:creationId xmlns:a16="http://schemas.microsoft.com/office/drawing/2014/main" id="{DB4310D3-526E-42B7-8FD1-50E190B7D944}"/>
                </a:ext>
              </a:extLst>
            </p:cNvPr>
            <p:cNvGrpSpPr/>
            <p:nvPr/>
          </p:nvGrpSpPr>
          <p:grpSpPr>
            <a:xfrm>
              <a:off x="720023" y="1118374"/>
              <a:ext cx="2459727" cy="2108357"/>
              <a:chOff x="1187043" y="662769"/>
              <a:chExt cx="2921985" cy="2504582"/>
            </a:xfrm>
          </p:grpSpPr>
          <p:sp>
            <p:nvSpPr>
              <p:cNvPr id="222" name="Google Shape;796;p53">
                <a:extLst>
                  <a:ext uri="{FF2B5EF4-FFF2-40B4-BE49-F238E27FC236}">
                    <a16:creationId xmlns:a16="http://schemas.microsoft.com/office/drawing/2014/main" id="{79F88D67-CA10-47DD-929A-C42D6DC02466}"/>
                  </a:ext>
                </a:extLst>
              </p:cNvPr>
              <p:cNvSpPr/>
              <p:nvPr/>
            </p:nvSpPr>
            <p:spPr>
              <a:xfrm>
                <a:off x="3446265" y="1856420"/>
                <a:ext cx="424859" cy="765640"/>
              </a:xfrm>
              <a:custGeom>
                <a:avLst/>
                <a:gdLst/>
                <a:ahLst/>
                <a:cxnLst/>
                <a:rect l="l" t="t" r="r" b="b"/>
                <a:pathLst>
                  <a:path w="9510" h="17138" extrusionOk="0">
                    <a:moveTo>
                      <a:pt x="5586" y="1307"/>
                    </a:moveTo>
                    <a:cubicBezTo>
                      <a:pt x="6015" y="1307"/>
                      <a:pt x="6315" y="1649"/>
                      <a:pt x="6315" y="2244"/>
                    </a:cubicBezTo>
                    <a:lnTo>
                      <a:pt x="6325" y="3746"/>
                    </a:lnTo>
                    <a:lnTo>
                      <a:pt x="3163" y="5575"/>
                    </a:lnTo>
                    <a:lnTo>
                      <a:pt x="3152" y="4073"/>
                    </a:lnTo>
                    <a:cubicBezTo>
                      <a:pt x="3152" y="3232"/>
                      <a:pt x="3740" y="2223"/>
                      <a:pt x="4466" y="1792"/>
                    </a:cubicBezTo>
                    <a:lnTo>
                      <a:pt x="5001" y="1488"/>
                    </a:lnTo>
                    <a:cubicBezTo>
                      <a:pt x="5210" y="1365"/>
                      <a:pt x="5409" y="1307"/>
                      <a:pt x="5586" y="1307"/>
                    </a:cubicBezTo>
                    <a:close/>
                    <a:moveTo>
                      <a:pt x="7746" y="4249"/>
                    </a:moveTo>
                    <a:cubicBezTo>
                      <a:pt x="8179" y="4249"/>
                      <a:pt x="8479" y="4591"/>
                      <a:pt x="8479" y="5186"/>
                    </a:cubicBezTo>
                    <a:lnTo>
                      <a:pt x="8489" y="10597"/>
                    </a:lnTo>
                    <a:cubicBezTo>
                      <a:pt x="8500" y="11437"/>
                      <a:pt x="7901" y="12446"/>
                      <a:pt x="7177" y="12866"/>
                    </a:cubicBezTo>
                    <a:lnTo>
                      <a:pt x="2354" y="15651"/>
                    </a:lnTo>
                    <a:cubicBezTo>
                      <a:pt x="2142" y="15774"/>
                      <a:pt x="1942" y="15832"/>
                      <a:pt x="1765" y="15832"/>
                    </a:cubicBezTo>
                    <a:cubicBezTo>
                      <a:pt x="1335" y="15832"/>
                      <a:pt x="1037" y="15490"/>
                      <a:pt x="1030" y="14894"/>
                    </a:cubicBezTo>
                    <a:lnTo>
                      <a:pt x="1020" y="9494"/>
                    </a:lnTo>
                    <a:cubicBezTo>
                      <a:pt x="1020" y="8653"/>
                      <a:pt x="1608" y="7634"/>
                      <a:pt x="2333" y="7214"/>
                    </a:cubicBezTo>
                    <a:lnTo>
                      <a:pt x="7156" y="4430"/>
                    </a:lnTo>
                    <a:cubicBezTo>
                      <a:pt x="7367" y="4307"/>
                      <a:pt x="7568" y="4249"/>
                      <a:pt x="7746" y="4249"/>
                    </a:cubicBezTo>
                    <a:close/>
                    <a:moveTo>
                      <a:pt x="6041" y="0"/>
                    </a:moveTo>
                    <a:cubicBezTo>
                      <a:pt x="5725" y="0"/>
                      <a:pt x="5368" y="104"/>
                      <a:pt x="4991" y="321"/>
                    </a:cubicBezTo>
                    <a:lnTo>
                      <a:pt x="4466" y="626"/>
                    </a:lnTo>
                    <a:cubicBezTo>
                      <a:pt x="3173" y="1372"/>
                      <a:pt x="2133" y="3169"/>
                      <a:pt x="2143" y="4650"/>
                    </a:cubicBezTo>
                    <a:lnTo>
                      <a:pt x="2143" y="6174"/>
                    </a:lnTo>
                    <a:cubicBezTo>
                      <a:pt x="946" y="6972"/>
                      <a:pt x="0" y="8664"/>
                      <a:pt x="0" y="10071"/>
                    </a:cubicBezTo>
                    <a:lnTo>
                      <a:pt x="21" y="15483"/>
                    </a:lnTo>
                    <a:cubicBezTo>
                      <a:pt x="21" y="16531"/>
                      <a:pt x="548" y="17138"/>
                      <a:pt x="1310" y="17138"/>
                    </a:cubicBezTo>
                    <a:cubicBezTo>
                      <a:pt x="1625" y="17138"/>
                      <a:pt x="1979" y="17035"/>
                      <a:pt x="2354" y="16817"/>
                    </a:cubicBezTo>
                    <a:lnTo>
                      <a:pt x="7187" y="14033"/>
                    </a:lnTo>
                    <a:cubicBezTo>
                      <a:pt x="8458" y="13297"/>
                      <a:pt x="9509" y="11490"/>
                      <a:pt x="9509" y="10008"/>
                    </a:cubicBezTo>
                    <a:lnTo>
                      <a:pt x="9488" y="4598"/>
                    </a:lnTo>
                    <a:cubicBezTo>
                      <a:pt x="9488" y="3554"/>
                      <a:pt x="8962" y="2954"/>
                      <a:pt x="8201" y="2954"/>
                    </a:cubicBezTo>
                    <a:cubicBezTo>
                      <a:pt x="7936" y="2954"/>
                      <a:pt x="7643" y="3027"/>
                      <a:pt x="7334" y="3179"/>
                    </a:cubicBezTo>
                    <a:lnTo>
                      <a:pt x="7334" y="1656"/>
                    </a:lnTo>
                    <a:cubicBezTo>
                      <a:pt x="7334" y="607"/>
                      <a:pt x="6807" y="0"/>
                      <a:pt x="6041" y="0"/>
                    </a:cubicBezTo>
                    <a:close/>
                  </a:path>
                </a:pathLst>
              </a:custGeom>
              <a:solidFill>
                <a:srgbClr val="5B7FD1"/>
              </a:solidFill>
              <a:ln w="500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Google Shape;797;p53">
                <a:extLst>
                  <a:ext uri="{FF2B5EF4-FFF2-40B4-BE49-F238E27FC236}">
                    <a16:creationId xmlns:a16="http://schemas.microsoft.com/office/drawing/2014/main" id="{91D3083D-6277-42E6-84BC-79AB4E4B9DE3}"/>
                  </a:ext>
                </a:extLst>
              </p:cNvPr>
              <p:cNvSpPr/>
              <p:nvPr/>
            </p:nvSpPr>
            <p:spPr>
              <a:xfrm>
                <a:off x="3574843" y="2157312"/>
                <a:ext cx="167665" cy="287305"/>
              </a:xfrm>
              <a:custGeom>
                <a:avLst/>
                <a:gdLst/>
                <a:ahLst/>
                <a:cxnLst/>
                <a:rect l="l" t="t" r="r" b="b"/>
                <a:pathLst>
                  <a:path w="3753" h="6431" extrusionOk="0">
                    <a:moveTo>
                      <a:pt x="2261" y="1305"/>
                    </a:moveTo>
                    <a:cubicBezTo>
                      <a:pt x="2540" y="1305"/>
                      <a:pt x="2733" y="1523"/>
                      <a:pt x="2733" y="1908"/>
                    </a:cubicBezTo>
                    <a:cubicBezTo>
                      <a:pt x="2733" y="2454"/>
                      <a:pt x="2354" y="3116"/>
                      <a:pt x="1882" y="3400"/>
                    </a:cubicBezTo>
                    <a:cubicBezTo>
                      <a:pt x="1741" y="3479"/>
                      <a:pt x="1609" y="3517"/>
                      <a:pt x="1493" y="3517"/>
                    </a:cubicBezTo>
                    <a:cubicBezTo>
                      <a:pt x="1210" y="3517"/>
                      <a:pt x="1020" y="3293"/>
                      <a:pt x="1020" y="2906"/>
                    </a:cubicBezTo>
                    <a:cubicBezTo>
                      <a:pt x="1010" y="2360"/>
                      <a:pt x="1399" y="1697"/>
                      <a:pt x="1871" y="1424"/>
                    </a:cubicBezTo>
                    <a:cubicBezTo>
                      <a:pt x="2011" y="1343"/>
                      <a:pt x="2144" y="1305"/>
                      <a:pt x="2261" y="1305"/>
                    </a:cubicBezTo>
                    <a:close/>
                    <a:moveTo>
                      <a:pt x="2708" y="1"/>
                    </a:moveTo>
                    <a:cubicBezTo>
                      <a:pt x="2456" y="1"/>
                      <a:pt x="2171" y="84"/>
                      <a:pt x="1871" y="258"/>
                    </a:cubicBezTo>
                    <a:cubicBezTo>
                      <a:pt x="831" y="847"/>
                      <a:pt x="1" y="2307"/>
                      <a:pt x="1" y="3494"/>
                    </a:cubicBezTo>
                    <a:cubicBezTo>
                      <a:pt x="1" y="4327"/>
                      <a:pt x="421" y="4809"/>
                      <a:pt x="1033" y="4809"/>
                    </a:cubicBezTo>
                    <a:cubicBezTo>
                      <a:pt x="1139" y="4809"/>
                      <a:pt x="1251" y="4795"/>
                      <a:pt x="1367" y="4765"/>
                    </a:cubicBezTo>
                    <a:lnTo>
                      <a:pt x="1378" y="6079"/>
                    </a:lnTo>
                    <a:cubicBezTo>
                      <a:pt x="1378" y="6302"/>
                      <a:pt x="1488" y="6431"/>
                      <a:pt x="1653" y="6431"/>
                    </a:cubicBezTo>
                    <a:cubicBezTo>
                      <a:pt x="1721" y="6431"/>
                      <a:pt x="1799" y="6409"/>
                      <a:pt x="1882" y="6362"/>
                    </a:cubicBezTo>
                    <a:cubicBezTo>
                      <a:pt x="2165" y="6194"/>
                      <a:pt x="2386" y="5806"/>
                      <a:pt x="2386" y="5491"/>
                    </a:cubicBezTo>
                    <a:lnTo>
                      <a:pt x="2386" y="4177"/>
                    </a:lnTo>
                    <a:cubicBezTo>
                      <a:pt x="3174" y="3473"/>
                      <a:pt x="3752" y="2307"/>
                      <a:pt x="3752" y="1330"/>
                    </a:cubicBezTo>
                    <a:cubicBezTo>
                      <a:pt x="3744" y="489"/>
                      <a:pt x="3320" y="1"/>
                      <a:pt x="2708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500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Google Shape;798;p53">
                <a:extLst>
                  <a:ext uri="{FF2B5EF4-FFF2-40B4-BE49-F238E27FC236}">
                    <a16:creationId xmlns:a16="http://schemas.microsoft.com/office/drawing/2014/main" id="{D745477E-220F-49D3-9827-E1D07A683D3A}"/>
                  </a:ext>
                </a:extLst>
              </p:cNvPr>
              <p:cNvSpPr/>
              <p:nvPr/>
            </p:nvSpPr>
            <p:spPr>
              <a:xfrm>
                <a:off x="1913699" y="1289974"/>
                <a:ext cx="1115758" cy="1877378"/>
              </a:xfrm>
              <a:custGeom>
                <a:avLst/>
                <a:gdLst/>
                <a:ahLst/>
                <a:cxnLst/>
                <a:rect l="l" t="t" r="r" b="b"/>
                <a:pathLst>
                  <a:path w="24975" h="42023" extrusionOk="0">
                    <a:moveTo>
                      <a:pt x="695" y="1"/>
                    </a:moveTo>
                    <a:cubicBezTo>
                      <a:pt x="285" y="1"/>
                      <a:pt x="0" y="327"/>
                      <a:pt x="0" y="886"/>
                    </a:cubicBezTo>
                    <a:lnTo>
                      <a:pt x="0" y="26712"/>
                    </a:lnTo>
                    <a:cubicBezTo>
                      <a:pt x="0" y="27510"/>
                      <a:pt x="556" y="28477"/>
                      <a:pt x="1250" y="28876"/>
                    </a:cubicBezTo>
                    <a:lnTo>
                      <a:pt x="23724" y="41852"/>
                    </a:lnTo>
                    <a:cubicBezTo>
                      <a:pt x="23926" y="41968"/>
                      <a:pt x="24116" y="42023"/>
                      <a:pt x="24284" y="42023"/>
                    </a:cubicBezTo>
                    <a:cubicBezTo>
                      <a:pt x="24694" y="42023"/>
                      <a:pt x="24974" y="41696"/>
                      <a:pt x="24974" y="41137"/>
                    </a:cubicBezTo>
                    <a:lnTo>
                      <a:pt x="24974" y="15302"/>
                    </a:lnTo>
                    <a:cubicBezTo>
                      <a:pt x="24974" y="14513"/>
                      <a:pt x="24418" y="13547"/>
                      <a:pt x="23734" y="13147"/>
                    </a:cubicBezTo>
                    <a:lnTo>
                      <a:pt x="1250" y="172"/>
                    </a:lnTo>
                    <a:cubicBezTo>
                      <a:pt x="1051" y="56"/>
                      <a:pt x="863" y="1"/>
                      <a:pt x="695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Google Shape;799;p53">
                <a:extLst>
                  <a:ext uri="{FF2B5EF4-FFF2-40B4-BE49-F238E27FC236}">
                    <a16:creationId xmlns:a16="http://schemas.microsoft.com/office/drawing/2014/main" id="{79D54559-E579-4F3E-9CE4-78C682FCFC47}"/>
                  </a:ext>
                </a:extLst>
              </p:cNvPr>
              <p:cNvSpPr/>
              <p:nvPr/>
            </p:nvSpPr>
            <p:spPr>
              <a:xfrm>
                <a:off x="2016945" y="1956672"/>
                <a:ext cx="897967" cy="521491"/>
              </a:xfrm>
              <a:custGeom>
                <a:avLst/>
                <a:gdLst/>
                <a:ahLst/>
                <a:cxnLst/>
                <a:rect l="l" t="t" r="r" b="b"/>
                <a:pathLst>
                  <a:path w="20100" h="11673" fill="none" extrusionOk="0">
                    <a:moveTo>
                      <a:pt x="1" y="11673"/>
                    </a:moveTo>
                    <a:cubicBezTo>
                      <a:pt x="6704" y="7785"/>
                      <a:pt x="13407" y="3888"/>
                      <a:pt x="20099" y="0"/>
                    </a:cubicBezTo>
                  </a:path>
                </a:pathLst>
              </a:custGeom>
              <a:noFill/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Google Shape;800;p53">
                <a:extLst>
                  <a:ext uri="{FF2B5EF4-FFF2-40B4-BE49-F238E27FC236}">
                    <a16:creationId xmlns:a16="http://schemas.microsoft.com/office/drawing/2014/main" id="{8AE909D8-1C5D-4BBF-954D-555E4277E748}"/>
                  </a:ext>
                </a:extLst>
              </p:cNvPr>
              <p:cNvSpPr/>
              <p:nvPr/>
            </p:nvSpPr>
            <p:spPr>
              <a:xfrm>
                <a:off x="2007563" y="1437494"/>
                <a:ext cx="927989" cy="1582344"/>
              </a:xfrm>
              <a:custGeom>
                <a:avLst/>
                <a:gdLst/>
                <a:ahLst/>
                <a:cxnLst/>
                <a:rect l="l" t="t" r="r" b="b"/>
                <a:pathLst>
                  <a:path w="20772" h="35419" fill="none" extrusionOk="0">
                    <a:moveTo>
                      <a:pt x="0" y="725"/>
                    </a:moveTo>
                    <a:cubicBezTo>
                      <a:pt x="0" y="211"/>
                      <a:pt x="368" y="1"/>
                      <a:pt x="820" y="263"/>
                    </a:cubicBezTo>
                    <a:lnTo>
                      <a:pt x="19952" y="11306"/>
                    </a:lnTo>
                    <a:cubicBezTo>
                      <a:pt x="20393" y="11568"/>
                      <a:pt x="20762" y="12199"/>
                      <a:pt x="20762" y="12703"/>
                    </a:cubicBezTo>
                    <a:lnTo>
                      <a:pt x="20772" y="34694"/>
                    </a:lnTo>
                    <a:cubicBezTo>
                      <a:pt x="20772" y="35209"/>
                      <a:pt x="20404" y="35419"/>
                      <a:pt x="19963" y="35156"/>
                    </a:cubicBezTo>
                    <a:lnTo>
                      <a:pt x="820" y="24113"/>
                    </a:lnTo>
                    <a:cubicBezTo>
                      <a:pt x="379" y="23851"/>
                      <a:pt x="10" y="23221"/>
                      <a:pt x="10" y="2271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6F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Google Shape;801;p53">
                <a:extLst>
                  <a:ext uri="{FF2B5EF4-FFF2-40B4-BE49-F238E27FC236}">
                    <a16:creationId xmlns:a16="http://schemas.microsoft.com/office/drawing/2014/main" id="{86CB9FF1-14DF-4B88-8F00-94337623906C}"/>
                  </a:ext>
                </a:extLst>
              </p:cNvPr>
              <p:cNvSpPr/>
              <p:nvPr/>
            </p:nvSpPr>
            <p:spPr>
              <a:xfrm>
                <a:off x="1187043" y="1391969"/>
                <a:ext cx="822422" cy="1756978"/>
              </a:xfrm>
              <a:custGeom>
                <a:avLst/>
                <a:gdLst/>
                <a:ahLst/>
                <a:cxnLst/>
                <a:rect l="l" t="t" r="r" b="b"/>
                <a:pathLst>
                  <a:path w="18409" h="39328" extrusionOk="0">
                    <a:moveTo>
                      <a:pt x="18394" y="1099"/>
                    </a:moveTo>
                    <a:lnTo>
                      <a:pt x="18394" y="1099"/>
                    </a:lnTo>
                    <a:cubicBezTo>
                      <a:pt x="18399" y="1101"/>
                      <a:pt x="18404" y="1102"/>
                      <a:pt x="18408" y="1104"/>
                    </a:cubicBezTo>
                    <a:cubicBezTo>
                      <a:pt x="18404" y="1102"/>
                      <a:pt x="18399" y="1100"/>
                      <a:pt x="18394" y="1099"/>
                    </a:cubicBezTo>
                    <a:close/>
                    <a:moveTo>
                      <a:pt x="15244" y="1"/>
                    </a:moveTo>
                    <a:cubicBezTo>
                      <a:pt x="15160" y="1"/>
                      <a:pt x="15059" y="48"/>
                      <a:pt x="14951" y="147"/>
                    </a:cubicBezTo>
                    <a:lnTo>
                      <a:pt x="568" y="13827"/>
                    </a:lnTo>
                    <a:cubicBezTo>
                      <a:pt x="253" y="14121"/>
                      <a:pt x="1" y="14763"/>
                      <a:pt x="1" y="15256"/>
                    </a:cubicBezTo>
                    <a:lnTo>
                      <a:pt x="64" y="37762"/>
                    </a:lnTo>
                    <a:cubicBezTo>
                      <a:pt x="64" y="38035"/>
                      <a:pt x="148" y="38203"/>
                      <a:pt x="274" y="38245"/>
                    </a:cubicBezTo>
                    <a:cubicBezTo>
                      <a:pt x="1302" y="38602"/>
                      <a:pt x="2330" y="38969"/>
                      <a:pt x="3358" y="39326"/>
                    </a:cubicBezTo>
                    <a:lnTo>
                      <a:pt x="3358" y="39326"/>
                    </a:lnTo>
                    <a:cubicBezTo>
                      <a:pt x="3235" y="39281"/>
                      <a:pt x="3163" y="39114"/>
                      <a:pt x="3163" y="38844"/>
                    </a:cubicBezTo>
                    <a:lnTo>
                      <a:pt x="3100" y="16339"/>
                    </a:lnTo>
                    <a:cubicBezTo>
                      <a:pt x="3090" y="15855"/>
                      <a:pt x="3342" y="15214"/>
                      <a:pt x="3657" y="14920"/>
                    </a:cubicBezTo>
                    <a:lnTo>
                      <a:pt x="18040" y="1240"/>
                    </a:lnTo>
                    <a:cubicBezTo>
                      <a:pt x="18146" y="1143"/>
                      <a:pt x="18245" y="1090"/>
                      <a:pt x="18333" y="1090"/>
                    </a:cubicBezTo>
                    <a:cubicBezTo>
                      <a:pt x="18354" y="1090"/>
                      <a:pt x="18375" y="1093"/>
                      <a:pt x="18394" y="1099"/>
                    </a:cubicBezTo>
                    <a:lnTo>
                      <a:pt x="18394" y="1099"/>
                    </a:lnTo>
                    <a:cubicBezTo>
                      <a:pt x="17369" y="733"/>
                      <a:pt x="16334" y="377"/>
                      <a:pt x="15309" y="11"/>
                    </a:cubicBezTo>
                    <a:cubicBezTo>
                      <a:pt x="15288" y="4"/>
                      <a:pt x="15267" y="1"/>
                      <a:pt x="15244" y="1"/>
                    </a:cubicBezTo>
                    <a:close/>
                    <a:moveTo>
                      <a:pt x="3358" y="39326"/>
                    </a:moveTo>
                    <a:lnTo>
                      <a:pt x="3358" y="39326"/>
                    </a:lnTo>
                    <a:cubicBezTo>
                      <a:pt x="3360" y="39326"/>
                      <a:pt x="3361" y="39327"/>
                      <a:pt x="3363" y="39328"/>
                    </a:cubicBezTo>
                    <a:cubicBezTo>
                      <a:pt x="3361" y="39327"/>
                      <a:pt x="3360" y="39326"/>
                      <a:pt x="3358" y="39326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Google Shape;802;p53">
                <a:extLst>
                  <a:ext uri="{FF2B5EF4-FFF2-40B4-BE49-F238E27FC236}">
                    <a16:creationId xmlns:a16="http://schemas.microsoft.com/office/drawing/2014/main" id="{D22D7A11-D215-44F0-88E4-7E5D85D80576}"/>
                  </a:ext>
                </a:extLst>
              </p:cNvPr>
              <p:cNvSpPr/>
              <p:nvPr/>
            </p:nvSpPr>
            <p:spPr>
              <a:xfrm>
                <a:off x="1325047" y="1440710"/>
                <a:ext cx="696617" cy="1708863"/>
              </a:xfrm>
              <a:custGeom>
                <a:avLst/>
                <a:gdLst/>
                <a:ahLst/>
                <a:cxnLst/>
                <a:rect l="l" t="t" r="r" b="b"/>
                <a:pathLst>
                  <a:path w="15593" h="38251" extrusionOk="0">
                    <a:moveTo>
                      <a:pt x="15245" y="1"/>
                    </a:moveTo>
                    <a:cubicBezTo>
                      <a:pt x="15159" y="1"/>
                      <a:pt x="15059" y="49"/>
                      <a:pt x="14951" y="149"/>
                    </a:cubicBezTo>
                    <a:lnTo>
                      <a:pt x="568" y="13829"/>
                    </a:lnTo>
                    <a:cubicBezTo>
                      <a:pt x="253" y="14123"/>
                      <a:pt x="1" y="14764"/>
                      <a:pt x="11" y="15248"/>
                    </a:cubicBezTo>
                    <a:lnTo>
                      <a:pt x="74" y="37753"/>
                    </a:lnTo>
                    <a:cubicBezTo>
                      <a:pt x="74" y="38076"/>
                      <a:pt x="182" y="38250"/>
                      <a:pt x="344" y="38250"/>
                    </a:cubicBezTo>
                    <a:cubicBezTo>
                      <a:pt x="430" y="38250"/>
                      <a:pt x="532" y="38201"/>
                      <a:pt x="641" y="38099"/>
                    </a:cubicBezTo>
                    <a:lnTo>
                      <a:pt x="15025" y="24420"/>
                    </a:lnTo>
                    <a:cubicBezTo>
                      <a:pt x="15340" y="24126"/>
                      <a:pt x="15593" y="23495"/>
                      <a:pt x="15582" y="23002"/>
                    </a:cubicBezTo>
                    <a:lnTo>
                      <a:pt x="15519" y="496"/>
                    </a:lnTo>
                    <a:cubicBezTo>
                      <a:pt x="15519" y="178"/>
                      <a:pt x="15409" y="1"/>
                      <a:pt x="15245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Google Shape;803;p53">
                <a:extLst>
                  <a:ext uri="{FF2B5EF4-FFF2-40B4-BE49-F238E27FC236}">
                    <a16:creationId xmlns:a16="http://schemas.microsoft.com/office/drawing/2014/main" id="{FAAFB11E-D40B-4242-9A27-936B24E0FD0E}"/>
                  </a:ext>
                </a:extLst>
              </p:cNvPr>
              <p:cNvSpPr/>
              <p:nvPr/>
            </p:nvSpPr>
            <p:spPr>
              <a:xfrm>
                <a:off x="1395457" y="1562363"/>
                <a:ext cx="661905" cy="1490358"/>
              </a:xfrm>
              <a:custGeom>
                <a:avLst/>
                <a:gdLst/>
                <a:ahLst/>
                <a:cxnLst/>
                <a:rect l="l" t="t" r="r" b="b"/>
                <a:pathLst>
                  <a:path w="14816" h="33360" extrusionOk="0">
                    <a:moveTo>
                      <a:pt x="14808" y="555"/>
                    </a:moveTo>
                    <a:cubicBezTo>
                      <a:pt x="14810" y="555"/>
                      <a:pt x="14813" y="556"/>
                      <a:pt x="14815" y="557"/>
                    </a:cubicBezTo>
                    <a:cubicBezTo>
                      <a:pt x="14813" y="556"/>
                      <a:pt x="14810" y="555"/>
                      <a:pt x="14808" y="555"/>
                    </a:cubicBezTo>
                    <a:close/>
                    <a:moveTo>
                      <a:pt x="13213" y="1"/>
                    </a:moveTo>
                    <a:cubicBezTo>
                      <a:pt x="13140" y="1"/>
                      <a:pt x="13056" y="44"/>
                      <a:pt x="12966" y="127"/>
                    </a:cubicBezTo>
                    <a:lnTo>
                      <a:pt x="484" y="11768"/>
                    </a:lnTo>
                    <a:cubicBezTo>
                      <a:pt x="221" y="12020"/>
                      <a:pt x="1" y="12567"/>
                      <a:pt x="1" y="12987"/>
                    </a:cubicBezTo>
                    <a:lnTo>
                      <a:pt x="116" y="32393"/>
                    </a:lnTo>
                    <a:cubicBezTo>
                      <a:pt x="116" y="32635"/>
                      <a:pt x="190" y="32782"/>
                      <a:pt x="295" y="32813"/>
                    </a:cubicBezTo>
                    <a:cubicBezTo>
                      <a:pt x="809" y="33002"/>
                      <a:pt x="1324" y="33181"/>
                      <a:pt x="1839" y="33359"/>
                    </a:cubicBezTo>
                    <a:cubicBezTo>
                      <a:pt x="1724" y="33317"/>
                      <a:pt x="1650" y="33170"/>
                      <a:pt x="1650" y="32939"/>
                    </a:cubicBezTo>
                    <a:lnTo>
                      <a:pt x="1545" y="13533"/>
                    </a:lnTo>
                    <a:cubicBezTo>
                      <a:pt x="1535" y="13102"/>
                      <a:pt x="1755" y="12556"/>
                      <a:pt x="2028" y="12304"/>
                    </a:cubicBezTo>
                    <a:lnTo>
                      <a:pt x="14500" y="673"/>
                    </a:lnTo>
                    <a:cubicBezTo>
                      <a:pt x="14596" y="585"/>
                      <a:pt x="14680" y="546"/>
                      <a:pt x="14751" y="546"/>
                    </a:cubicBezTo>
                    <a:cubicBezTo>
                      <a:pt x="14771" y="546"/>
                      <a:pt x="14790" y="549"/>
                      <a:pt x="14808" y="555"/>
                    </a:cubicBezTo>
                    <a:lnTo>
                      <a:pt x="14808" y="555"/>
                    </a:lnTo>
                    <a:cubicBezTo>
                      <a:pt x="14295" y="377"/>
                      <a:pt x="13783" y="189"/>
                      <a:pt x="13270" y="11"/>
                    </a:cubicBezTo>
                    <a:cubicBezTo>
                      <a:pt x="13252" y="4"/>
                      <a:pt x="13233" y="1"/>
                      <a:pt x="13213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0" name="Google Shape;804;p53">
                <a:extLst>
                  <a:ext uri="{FF2B5EF4-FFF2-40B4-BE49-F238E27FC236}">
                    <a16:creationId xmlns:a16="http://schemas.microsoft.com/office/drawing/2014/main" id="{4DF4E787-A28A-4CA6-BD30-18105140BA0C}"/>
                  </a:ext>
                </a:extLst>
              </p:cNvPr>
              <p:cNvSpPr/>
              <p:nvPr/>
            </p:nvSpPr>
            <p:spPr>
              <a:xfrm>
                <a:off x="1463990" y="1586756"/>
                <a:ext cx="606508" cy="1466457"/>
              </a:xfrm>
              <a:custGeom>
                <a:avLst/>
                <a:gdLst/>
                <a:ahLst/>
                <a:cxnLst/>
                <a:rect l="l" t="t" r="r" b="b"/>
                <a:pathLst>
                  <a:path w="13576" h="32825" extrusionOk="0">
                    <a:moveTo>
                      <a:pt x="13220" y="0"/>
                    </a:moveTo>
                    <a:cubicBezTo>
                      <a:pt x="13146" y="0"/>
                      <a:pt x="13059" y="41"/>
                      <a:pt x="12966" y="127"/>
                    </a:cubicBezTo>
                    <a:lnTo>
                      <a:pt x="494" y="11758"/>
                    </a:lnTo>
                    <a:cubicBezTo>
                      <a:pt x="221" y="12010"/>
                      <a:pt x="1" y="12556"/>
                      <a:pt x="11" y="12987"/>
                    </a:cubicBezTo>
                    <a:lnTo>
                      <a:pt x="116" y="32393"/>
                    </a:lnTo>
                    <a:cubicBezTo>
                      <a:pt x="116" y="32670"/>
                      <a:pt x="217" y="32824"/>
                      <a:pt x="361" y="32824"/>
                    </a:cubicBezTo>
                    <a:cubicBezTo>
                      <a:pt x="435" y="32824"/>
                      <a:pt x="521" y="32784"/>
                      <a:pt x="610" y="32698"/>
                    </a:cubicBezTo>
                    <a:lnTo>
                      <a:pt x="13092" y="21067"/>
                    </a:lnTo>
                    <a:cubicBezTo>
                      <a:pt x="13365" y="20814"/>
                      <a:pt x="13575" y="20268"/>
                      <a:pt x="13575" y="19848"/>
                    </a:cubicBezTo>
                    <a:lnTo>
                      <a:pt x="13459" y="431"/>
                    </a:lnTo>
                    <a:cubicBezTo>
                      <a:pt x="13459" y="154"/>
                      <a:pt x="13363" y="0"/>
                      <a:pt x="13220" y="0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1" name="Google Shape;795;p53">
                <a:extLst>
                  <a:ext uri="{FF2B5EF4-FFF2-40B4-BE49-F238E27FC236}">
                    <a16:creationId xmlns:a16="http://schemas.microsoft.com/office/drawing/2014/main" id="{C840CF75-4B5B-4A12-BF0D-705147D8C42D}"/>
                  </a:ext>
                </a:extLst>
              </p:cNvPr>
              <p:cNvSpPr/>
              <p:nvPr/>
            </p:nvSpPr>
            <p:spPr>
              <a:xfrm>
                <a:off x="1930095" y="662769"/>
                <a:ext cx="2178934" cy="2500683"/>
              </a:xfrm>
              <a:custGeom>
                <a:avLst/>
                <a:gdLst/>
                <a:ahLst/>
                <a:cxnLst/>
                <a:rect l="l" t="t" r="r" b="b"/>
                <a:pathLst>
                  <a:path w="48773" h="55975" extrusionOk="0">
                    <a:moveTo>
                      <a:pt x="24489" y="0"/>
                    </a:moveTo>
                    <a:cubicBezTo>
                      <a:pt x="24370" y="0"/>
                      <a:pt x="24261" y="27"/>
                      <a:pt x="24166" y="79"/>
                    </a:cubicBezTo>
                    <a:cubicBezTo>
                      <a:pt x="16108" y="4765"/>
                      <a:pt x="8059" y="9441"/>
                      <a:pt x="0" y="14127"/>
                    </a:cubicBezTo>
                    <a:cubicBezTo>
                      <a:pt x="400" y="15009"/>
                      <a:pt x="23767" y="55040"/>
                      <a:pt x="24240" y="55975"/>
                    </a:cubicBezTo>
                    <a:cubicBezTo>
                      <a:pt x="32298" y="51289"/>
                      <a:pt x="40357" y="46614"/>
                      <a:pt x="48415" y="41928"/>
                    </a:cubicBezTo>
                    <a:cubicBezTo>
                      <a:pt x="48636" y="41802"/>
                      <a:pt x="48772" y="41518"/>
                      <a:pt x="48772" y="41129"/>
                    </a:cubicBezTo>
                    <a:lnTo>
                      <a:pt x="48772" y="15304"/>
                    </a:lnTo>
                    <a:cubicBezTo>
                      <a:pt x="48772" y="14505"/>
                      <a:pt x="48216" y="13549"/>
                      <a:pt x="47533" y="13149"/>
                    </a:cubicBezTo>
                    <a:lnTo>
                      <a:pt x="25059" y="174"/>
                    </a:lnTo>
                    <a:cubicBezTo>
                      <a:pt x="24855" y="56"/>
                      <a:pt x="24661" y="0"/>
                      <a:pt x="24489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" name="Google Shape;805;p53">
              <a:extLst>
                <a:ext uri="{FF2B5EF4-FFF2-40B4-BE49-F238E27FC236}">
                  <a16:creationId xmlns:a16="http://schemas.microsoft.com/office/drawing/2014/main" id="{C6F1922C-9589-4B5E-B5A8-DBB16EFCC45B}"/>
                </a:ext>
              </a:extLst>
            </p:cNvPr>
            <p:cNvGrpSpPr/>
            <p:nvPr/>
          </p:nvGrpSpPr>
          <p:grpSpPr>
            <a:xfrm>
              <a:off x="2270536" y="2760030"/>
              <a:ext cx="1666666" cy="1083364"/>
              <a:chOff x="3028945" y="2612942"/>
              <a:chExt cx="1979884" cy="1286961"/>
            </a:xfrm>
          </p:grpSpPr>
          <p:grpSp>
            <p:nvGrpSpPr>
              <p:cNvPr id="130" name="Google Shape;806;p53">
                <a:extLst>
                  <a:ext uri="{FF2B5EF4-FFF2-40B4-BE49-F238E27FC236}">
                    <a16:creationId xmlns:a16="http://schemas.microsoft.com/office/drawing/2014/main" id="{EF2CB0AF-2A04-442D-BAA0-C2FFF1B3F7AE}"/>
                  </a:ext>
                </a:extLst>
              </p:cNvPr>
              <p:cNvGrpSpPr/>
              <p:nvPr/>
            </p:nvGrpSpPr>
            <p:grpSpPr>
              <a:xfrm>
                <a:off x="3048248" y="2612942"/>
                <a:ext cx="1960580" cy="1159377"/>
                <a:chOff x="4923200" y="1561363"/>
                <a:chExt cx="975025" cy="576575"/>
              </a:xfrm>
            </p:grpSpPr>
            <p:sp>
              <p:nvSpPr>
                <p:cNvPr id="177" name="Google Shape;807;p53">
                  <a:extLst>
                    <a:ext uri="{FF2B5EF4-FFF2-40B4-BE49-F238E27FC236}">
                      <a16:creationId xmlns:a16="http://schemas.microsoft.com/office/drawing/2014/main" id="{680FDF30-4845-453A-9AA5-FD5C7A65BD5A}"/>
                    </a:ext>
                  </a:extLst>
                </p:cNvPr>
                <p:cNvSpPr/>
                <p:nvPr/>
              </p:nvSpPr>
              <p:spPr>
                <a:xfrm>
                  <a:off x="4923200" y="1561363"/>
                  <a:ext cx="975025" cy="5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1" h="23063" extrusionOk="0">
                      <a:moveTo>
                        <a:pt x="24607" y="0"/>
                      </a:moveTo>
                      <a:lnTo>
                        <a:pt x="21" y="14289"/>
                      </a:lnTo>
                      <a:cubicBezTo>
                        <a:pt x="409" y="14510"/>
                        <a:pt x="0" y="14752"/>
                        <a:pt x="388" y="14972"/>
                      </a:cubicBezTo>
                      <a:cubicBezTo>
                        <a:pt x="550" y="15068"/>
                        <a:pt x="714" y="15082"/>
                        <a:pt x="880" y="15082"/>
                      </a:cubicBezTo>
                      <a:cubicBezTo>
                        <a:pt x="953" y="15082"/>
                        <a:pt x="1026" y="15080"/>
                        <a:pt x="1099" y="15080"/>
                      </a:cubicBezTo>
                      <a:cubicBezTo>
                        <a:pt x="1259" y="15080"/>
                        <a:pt x="1419" y="15093"/>
                        <a:pt x="1576" y="15182"/>
                      </a:cubicBezTo>
                      <a:cubicBezTo>
                        <a:pt x="1964" y="15403"/>
                        <a:pt x="1544" y="15644"/>
                        <a:pt x="1933" y="15876"/>
                      </a:cubicBezTo>
                      <a:cubicBezTo>
                        <a:pt x="2086" y="15963"/>
                        <a:pt x="2244" y="15978"/>
                        <a:pt x="2403" y="15978"/>
                      </a:cubicBezTo>
                      <a:cubicBezTo>
                        <a:pt x="2489" y="15978"/>
                        <a:pt x="2575" y="15973"/>
                        <a:pt x="2661" y="15973"/>
                      </a:cubicBezTo>
                      <a:cubicBezTo>
                        <a:pt x="2820" y="15973"/>
                        <a:pt x="2978" y="15989"/>
                        <a:pt x="3131" y="16076"/>
                      </a:cubicBezTo>
                      <a:cubicBezTo>
                        <a:pt x="3519" y="16307"/>
                        <a:pt x="3099" y="16548"/>
                        <a:pt x="3488" y="16769"/>
                      </a:cubicBezTo>
                      <a:cubicBezTo>
                        <a:pt x="3645" y="16858"/>
                        <a:pt x="3806" y="16872"/>
                        <a:pt x="3969" y="16872"/>
                      </a:cubicBezTo>
                      <a:cubicBezTo>
                        <a:pt x="4043" y="16872"/>
                        <a:pt x="4117" y="16869"/>
                        <a:pt x="4191" y="16869"/>
                      </a:cubicBezTo>
                      <a:cubicBezTo>
                        <a:pt x="4358" y="16869"/>
                        <a:pt x="4525" y="16883"/>
                        <a:pt x="4686" y="16979"/>
                      </a:cubicBezTo>
                      <a:cubicBezTo>
                        <a:pt x="5074" y="17199"/>
                        <a:pt x="4654" y="17441"/>
                        <a:pt x="5043" y="17662"/>
                      </a:cubicBezTo>
                      <a:cubicBezTo>
                        <a:pt x="5204" y="17757"/>
                        <a:pt x="5371" y="17772"/>
                        <a:pt x="5538" y="17772"/>
                      </a:cubicBezTo>
                      <a:cubicBezTo>
                        <a:pt x="5612" y="17772"/>
                        <a:pt x="5686" y="17769"/>
                        <a:pt x="5760" y="17769"/>
                      </a:cubicBezTo>
                      <a:cubicBezTo>
                        <a:pt x="5923" y="17769"/>
                        <a:pt x="6084" y="17783"/>
                        <a:pt x="6241" y="17872"/>
                      </a:cubicBezTo>
                      <a:cubicBezTo>
                        <a:pt x="6629" y="18093"/>
                        <a:pt x="6209" y="18334"/>
                        <a:pt x="6598" y="18565"/>
                      </a:cubicBezTo>
                      <a:cubicBezTo>
                        <a:pt x="6754" y="18654"/>
                        <a:pt x="6916" y="18668"/>
                        <a:pt x="7078" y="18668"/>
                      </a:cubicBezTo>
                      <a:cubicBezTo>
                        <a:pt x="7153" y="18668"/>
                        <a:pt x="7228" y="18665"/>
                        <a:pt x="7303" y="18665"/>
                      </a:cubicBezTo>
                      <a:cubicBezTo>
                        <a:pt x="7469" y="18665"/>
                        <a:pt x="7635" y="18680"/>
                        <a:pt x="7796" y="18775"/>
                      </a:cubicBezTo>
                      <a:cubicBezTo>
                        <a:pt x="8184" y="18996"/>
                        <a:pt x="7764" y="19238"/>
                        <a:pt x="8153" y="19459"/>
                      </a:cubicBezTo>
                      <a:cubicBezTo>
                        <a:pt x="8314" y="19554"/>
                        <a:pt x="8479" y="19569"/>
                        <a:pt x="8646" y="19569"/>
                      </a:cubicBezTo>
                      <a:cubicBezTo>
                        <a:pt x="8721" y="19569"/>
                        <a:pt x="8796" y="19566"/>
                        <a:pt x="8871" y="19566"/>
                      </a:cubicBezTo>
                      <a:cubicBezTo>
                        <a:pt x="9033" y="19566"/>
                        <a:pt x="9195" y="19580"/>
                        <a:pt x="9351" y="19669"/>
                      </a:cubicBezTo>
                      <a:cubicBezTo>
                        <a:pt x="9739" y="19889"/>
                        <a:pt x="9319" y="20131"/>
                        <a:pt x="9708" y="20362"/>
                      </a:cubicBezTo>
                      <a:cubicBezTo>
                        <a:pt x="9861" y="20449"/>
                        <a:pt x="10019" y="20464"/>
                        <a:pt x="10177" y="20464"/>
                      </a:cubicBezTo>
                      <a:cubicBezTo>
                        <a:pt x="10264" y="20464"/>
                        <a:pt x="10350" y="20460"/>
                        <a:pt x="10436" y="20460"/>
                      </a:cubicBezTo>
                      <a:cubicBezTo>
                        <a:pt x="10595" y="20460"/>
                        <a:pt x="10753" y="20475"/>
                        <a:pt x="10906" y="20562"/>
                      </a:cubicBezTo>
                      <a:cubicBezTo>
                        <a:pt x="11294" y="20793"/>
                        <a:pt x="10874" y="21035"/>
                        <a:pt x="11263" y="21255"/>
                      </a:cubicBezTo>
                      <a:cubicBezTo>
                        <a:pt x="11424" y="21351"/>
                        <a:pt x="11591" y="21365"/>
                        <a:pt x="11758" y="21365"/>
                      </a:cubicBezTo>
                      <a:cubicBezTo>
                        <a:pt x="11832" y="21365"/>
                        <a:pt x="11906" y="21363"/>
                        <a:pt x="11980" y="21363"/>
                      </a:cubicBezTo>
                      <a:cubicBezTo>
                        <a:pt x="12143" y="21363"/>
                        <a:pt x="12304" y="21376"/>
                        <a:pt x="12461" y="21465"/>
                      </a:cubicBezTo>
                      <a:cubicBezTo>
                        <a:pt x="12849" y="21696"/>
                        <a:pt x="12440" y="21927"/>
                        <a:pt x="12828" y="22159"/>
                      </a:cubicBezTo>
                      <a:cubicBezTo>
                        <a:pt x="12985" y="22247"/>
                        <a:pt x="13145" y="22261"/>
                        <a:pt x="13305" y="22261"/>
                      </a:cubicBezTo>
                      <a:cubicBezTo>
                        <a:pt x="13379" y="22261"/>
                        <a:pt x="13453" y="22259"/>
                        <a:pt x="13526" y="22259"/>
                      </a:cubicBezTo>
                      <a:cubicBezTo>
                        <a:pt x="13691" y="22259"/>
                        <a:pt x="13855" y="22273"/>
                        <a:pt x="14016" y="22369"/>
                      </a:cubicBezTo>
                      <a:cubicBezTo>
                        <a:pt x="14415" y="22590"/>
                        <a:pt x="13995" y="22831"/>
                        <a:pt x="14383" y="23062"/>
                      </a:cubicBezTo>
                      <a:lnTo>
                        <a:pt x="38969" y="8763"/>
                      </a:lnTo>
                      <a:cubicBezTo>
                        <a:pt x="38581" y="8542"/>
                        <a:pt x="39001" y="8301"/>
                        <a:pt x="38612" y="8080"/>
                      </a:cubicBezTo>
                      <a:cubicBezTo>
                        <a:pt x="38451" y="7984"/>
                        <a:pt x="38286" y="7969"/>
                        <a:pt x="38119" y="7969"/>
                      </a:cubicBezTo>
                      <a:cubicBezTo>
                        <a:pt x="38044" y="7969"/>
                        <a:pt x="37969" y="7972"/>
                        <a:pt x="37894" y="7972"/>
                      </a:cubicBezTo>
                      <a:cubicBezTo>
                        <a:pt x="37732" y="7972"/>
                        <a:pt x="37571" y="7958"/>
                        <a:pt x="37414" y="7869"/>
                      </a:cubicBezTo>
                      <a:cubicBezTo>
                        <a:pt x="37026" y="7638"/>
                        <a:pt x="37435" y="7407"/>
                        <a:pt x="37047" y="7176"/>
                      </a:cubicBezTo>
                      <a:cubicBezTo>
                        <a:pt x="36890" y="7087"/>
                        <a:pt x="36730" y="7073"/>
                        <a:pt x="36569" y="7073"/>
                      </a:cubicBezTo>
                      <a:cubicBezTo>
                        <a:pt x="36496" y="7073"/>
                        <a:pt x="36423" y="7076"/>
                        <a:pt x="36350" y="7076"/>
                      </a:cubicBezTo>
                      <a:cubicBezTo>
                        <a:pt x="36185" y="7076"/>
                        <a:pt x="36020" y="7062"/>
                        <a:pt x="35859" y="6966"/>
                      </a:cubicBezTo>
                      <a:cubicBezTo>
                        <a:pt x="35471" y="6746"/>
                        <a:pt x="35880" y="6504"/>
                        <a:pt x="35492" y="6272"/>
                      </a:cubicBezTo>
                      <a:cubicBezTo>
                        <a:pt x="35339" y="6186"/>
                        <a:pt x="35182" y="6171"/>
                        <a:pt x="35026" y="6171"/>
                      </a:cubicBezTo>
                      <a:cubicBezTo>
                        <a:pt x="34941" y="6171"/>
                        <a:pt x="34855" y="6175"/>
                        <a:pt x="34770" y="6175"/>
                      </a:cubicBezTo>
                      <a:cubicBezTo>
                        <a:pt x="34613" y="6175"/>
                        <a:pt x="34457" y="6160"/>
                        <a:pt x="34304" y="6073"/>
                      </a:cubicBezTo>
                      <a:cubicBezTo>
                        <a:pt x="33916" y="5842"/>
                        <a:pt x="34325" y="5600"/>
                        <a:pt x="33937" y="5380"/>
                      </a:cubicBezTo>
                      <a:cubicBezTo>
                        <a:pt x="33780" y="5291"/>
                        <a:pt x="33620" y="5277"/>
                        <a:pt x="33460" y="5277"/>
                      </a:cubicBezTo>
                      <a:cubicBezTo>
                        <a:pt x="33386" y="5277"/>
                        <a:pt x="33312" y="5280"/>
                        <a:pt x="33239" y="5280"/>
                      </a:cubicBezTo>
                      <a:cubicBezTo>
                        <a:pt x="33074" y="5280"/>
                        <a:pt x="32910" y="5265"/>
                        <a:pt x="32749" y="5170"/>
                      </a:cubicBezTo>
                      <a:cubicBezTo>
                        <a:pt x="32361" y="4949"/>
                        <a:pt x="32770" y="4707"/>
                        <a:pt x="32382" y="4486"/>
                      </a:cubicBezTo>
                      <a:cubicBezTo>
                        <a:pt x="32221" y="4391"/>
                        <a:pt x="32057" y="4376"/>
                        <a:pt x="31892" y="4376"/>
                      </a:cubicBezTo>
                      <a:cubicBezTo>
                        <a:pt x="31818" y="4376"/>
                        <a:pt x="31744" y="4379"/>
                        <a:pt x="31671" y="4379"/>
                      </a:cubicBezTo>
                      <a:cubicBezTo>
                        <a:pt x="31510" y="4379"/>
                        <a:pt x="31351" y="4365"/>
                        <a:pt x="31194" y="4276"/>
                      </a:cubicBezTo>
                      <a:cubicBezTo>
                        <a:pt x="30806" y="4045"/>
                        <a:pt x="31215" y="3804"/>
                        <a:pt x="30827" y="3583"/>
                      </a:cubicBezTo>
                      <a:cubicBezTo>
                        <a:pt x="30670" y="3494"/>
                        <a:pt x="30510" y="3480"/>
                        <a:pt x="30349" y="3480"/>
                      </a:cubicBezTo>
                      <a:cubicBezTo>
                        <a:pt x="30276" y="3480"/>
                        <a:pt x="30203" y="3483"/>
                        <a:pt x="30130" y="3483"/>
                      </a:cubicBezTo>
                      <a:cubicBezTo>
                        <a:pt x="29965" y="3483"/>
                        <a:pt x="29800" y="3468"/>
                        <a:pt x="29639" y="3373"/>
                      </a:cubicBezTo>
                      <a:cubicBezTo>
                        <a:pt x="29251" y="3152"/>
                        <a:pt x="29660" y="2910"/>
                        <a:pt x="29272" y="2690"/>
                      </a:cubicBezTo>
                      <a:cubicBezTo>
                        <a:pt x="29110" y="2594"/>
                        <a:pt x="28946" y="2580"/>
                        <a:pt x="28780" y="2580"/>
                      </a:cubicBezTo>
                      <a:cubicBezTo>
                        <a:pt x="28707" y="2580"/>
                        <a:pt x="28634" y="2582"/>
                        <a:pt x="28561" y="2582"/>
                      </a:cubicBezTo>
                      <a:cubicBezTo>
                        <a:pt x="28401" y="2582"/>
                        <a:pt x="28241" y="2569"/>
                        <a:pt x="28084" y="2480"/>
                      </a:cubicBezTo>
                      <a:cubicBezTo>
                        <a:pt x="27696" y="2249"/>
                        <a:pt x="28105" y="2018"/>
                        <a:pt x="27717" y="1786"/>
                      </a:cubicBezTo>
                      <a:cubicBezTo>
                        <a:pt x="27560" y="1698"/>
                        <a:pt x="27401" y="1684"/>
                        <a:pt x="27240" y="1684"/>
                      </a:cubicBezTo>
                      <a:cubicBezTo>
                        <a:pt x="27166" y="1684"/>
                        <a:pt x="27092" y="1686"/>
                        <a:pt x="27019" y="1686"/>
                      </a:cubicBezTo>
                      <a:cubicBezTo>
                        <a:pt x="26854" y="1686"/>
                        <a:pt x="26690" y="1672"/>
                        <a:pt x="26529" y="1576"/>
                      </a:cubicBezTo>
                      <a:cubicBezTo>
                        <a:pt x="26141" y="1355"/>
                        <a:pt x="26550" y="1114"/>
                        <a:pt x="26162" y="893"/>
                      </a:cubicBezTo>
                      <a:cubicBezTo>
                        <a:pt x="25997" y="800"/>
                        <a:pt x="25829" y="787"/>
                        <a:pt x="25660" y="787"/>
                      </a:cubicBezTo>
                      <a:cubicBezTo>
                        <a:pt x="25599" y="787"/>
                        <a:pt x="25538" y="789"/>
                        <a:pt x="25477" y="789"/>
                      </a:cubicBezTo>
                      <a:cubicBezTo>
                        <a:pt x="25308" y="789"/>
                        <a:pt x="25139" y="777"/>
                        <a:pt x="24974" y="683"/>
                      </a:cubicBezTo>
                      <a:cubicBezTo>
                        <a:pt x="24586" y="463"/>
                        <a:pt x="24995" y="220"/>
                        <a:pt x="24607" y="0"/>
                      </a:cubicBezTo>
                      <a:close/>
                    </a:path>
                  </a:pathLst>
                </a:custGeom>
                <a:solidFill>
                  <a:srgbClr val="FDE264"/>
                </a:solidFill>
                <a:ln w="7350" cap="flat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8" name="Google Shape;808;p53">
                  <a:extLst>
                    <a:ext uri="{FF2B5EF4-FFF2-40B4-BE49-F238E27FC236}">
                      <a16:creationId xmlns:a16="http://schemas.microsoft.com/office/drawing/2014/main" id="{D1E6F5F5-A9D9-4EE6-91DD-13B72B407D63}"/>
                    </a:ext>
                  </a:extLst>
                </p:cNvPr>
                <p:cNvSpPr/>
                <p:nvPr/>
              </p:nvSpPr>
              <p:spPr>
                <a:xfrm>
                  <a:off x="5530725" y="1643313"/>
                  <a:ext cx="214650" cy="1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81" fill="none" extrusionOk="0">
                      <a:moveTo>
                        <a:pt x="1" y="0"/>
                      </a:moveTo>
                      <a:lnTo>
                        <a:pt x="8585" y="4981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9" name="Google Shape;809;p53">
                  <a:extLst>
                    <a:ext uri="{FF2B5EF4-FFF2-40B4-BE49-F238E27FC236}">
                      <a16:creationId xmlns:a16="http://schemas.microsoft.com/office/drawing/2014/main" id="{8A239E51-FD0C-4EF6-AFE0-5A39E956AB1C}"/>
                    </a:ext>
                  </a:extLst>
                </p:cNvPr>
                <p:cNvSpPr/>
                <p:nvPr/>
              </p:nvSpPr>
              <p:spPr>
                <a:xfrm>
                  <a:off x="5501300" y="1661938"/>
                  <a:ext cx="2146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93" fill="none" extrusionOk="0">
                      <a:moveTo>
                        <a:pt x="1" y="1"/>
                      </a:moveTo>
                      <a:lnTo>
                        <a:pt x="8585" y="4992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0" name="Google Shape;810;p53">
                  <a:extLst>
                    <a:ext uri="{FF2B5EF4-FFF2-40B4-BE49-F238E27FC236}">
                      <a16:creationId xmlns:a16="http://schemas.microsoft.com/office/drawing/2014/main" id="{A3120086-4513-440A-BE3C-07220DAAD111}"/>
                    </a:ext>
                  </a:extLst>
                </p:cNvPr>
                <p:cNvSpPr/>
                <p:nvPr/>
              </p:nvSpPr>
              <p:spPr>
                <a:xfrm>
                  <a:off x="5364725" y="1715813"/>
                  <a:ext cx="146075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4" fill="none" extrusionOk="0">
                      <a:moveTo>
                        <a:pt x="0" y="0"/>
                      </a:moveTo>
                      <a:lnTo>
                        <a:pt x="5842" y="3393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1" name="Google Shape;811;p53">
                  <a:extLst>
                    <a:ext uri="{FF2B5EF4-FFF2-40B4-BE49-F238E27FC236}">
                      <a16:creationId xmlns:a16="http://schemas.microsoft.com/office/drawing/2014/main" id="{F43B4AF8-7FB6-411C-A35C-3F5DBFA7A957}"/>
                    </a:ext>
                  </a:extLst>
                </p:cNvPr>
                <p:cNvSpPr/>
                <p:nvPr/>
              </p:nvSpPr>
              <p:spPr>
                <a:xfrm>
                  <a:off x="5323500" y="1741263"/>
                  <a:ext cx="146075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6" fill="none" extrusionOk="0">
                      <a:moveTo>
                        <a:pt x="0" y="1"/>
                      </a:moveTo>
                      <a:lnTo>
                        <a:pt x="5842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2" name="Google Shape;812;p53">
                  <a:extLst>
                    <a:ext uri="{FF2B5EF4-FFF2-40B4-BE49-F238E27FC236}">
                      <a16:creationId xmlns:a16="http://schemas.microsoft.com/office/drawing/2014/main" id="{7A6D1711-3D10-49D6-B398-B6107A3149DB}"/>
                    </a:ext>
                  </a:extLst>
                </p:cNvPr>
                <p:cNvSpPr/>
                <p:nvPr/>
              </p:nvSpPr>
              <p:spPr>
                <a:xfrm>
                  <a:off x="5272275" y="1772013"/>
                  <a:ext cx="1458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3394" fill="none" extrusionOk="0">
                      <a:moveTo>
                        <a:pt x="0" y="1"/>
                      </a:moveTo>
                      <a:lnTo>
                        <a:pt x="5832" y="3394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3" name="Google Shape;813;p53">
                  <a:extLst>
                    <a:ext uri="{FF2B5EF4-FFF2-40B4-BE49-F238E27FC236}">
                      <a16:creationId xmlns:a16="http://schemas.microsoft.com/office/drawing/2014/main" id="{BF211EC3-EB28-45CB-8A92-801DF6BD2E28}"/>
                    </a:ext>
                  </a:extLst>
                </p:cNvPr>
                <p:cNvSpPr/>
                <p:nvPr/>
              </p:nvSpPr>
              <p:spPr>
                <a:xfrm>
                  <a:off x="5225775" y="1799063"/>
                  <a:ext cx="1460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5" fill="none" extrusionOk="0">
                      <a:moveTo>
                        <a:pt x="1" y="0"/>
                      </a:moveTo>
                      <a:lnTo>
                        <a:pt x="5843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4" name="Google Shape;814;p53">
                  <a:extLst>
                    <a:ext uri="{FF2B5EF4-FFF2-40B4-BE49-F238E27FC236}">
                      <a16:creationId xmlns:a16="http://schemas.microsoft.com/office/drawing/2014/main" id="{5B709A1F-4884-4816-893B-9CBF4B4DB047}"/>
                    </a:ext>
                  </a:extLst>
                </p:cNvPr>
                <p:cNvSpPr/>
                <p:nvPr/>
              </p:nvSpPr>
              <p:spPr>
                <a:xfrm>
                  <a:off x="5504450" y="1699763"/>
                  <a:ext cx="149750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3480" fill="none" extrusionOk="0">
                      <a:moveTo>
                        <a:pt x="1" y="1"/>
                      </a:moveTo>
                      <a:lnTo>
                        <a:pt x="5990" y="3479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5" name="Google Shape;815;p53">
                  <a:extLst>
                    <a:ext uri="{FF2B5EF4-FFF2-40B4-BE49-F238E27FC236}">
                      <a16:creationId xmlns:a16="http://schemas.microsoft.com/office/drawing/2014/main" id="{48A2BE10-84FA-46AD-A4ED-745ACC212237}"/>
                    </a:ext>
                  </a:extLst>
                </p:cNvPr>
                <p:cNvSpPr/>
                <p:nvPr/>
              </p:nvSpPr>
              <p:spPr>
                <a:xfrm>
                  <a:off x="5551225" y="1821913"/>
                  <a:ext cx="24700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502" extrusionOk="0">
                      <a:moveTo>
                        <a:pt x="579" y="0"/>
                      </a:moveTo>
                      <a:cubicBezTo>
                        <a:pt x="523" y="0"/>
                        <a:pt x="466" y="13"/>
                        <a:pt x="410" y="43"/>
                      </a:cubicBezTo>
                      <a:cubicBezTo>
                        <a:pt x="294" y="116"/>
                        <a:pt x="336" y="158"/>
                        <a:pt x="441" y="253"/>
                      </a:cubicBezTo>
                      <a:cubicBezTo>
                        <a:pt x="557" y="337"/>
                        <a:pt x="568" y="368"/>
                        <a:pt x="515" y="400"/>
                      </a:cubicBezTo>
                      <a:cubicBezTo>
                        <a:pt x="482" y="421"/>
                        <a:pt x="449" y="430"/>
                        <a:pt x="417" y="430"/>
                      </a:cubicBezTo>
                      <a:cubicBezTo>
                        <a:pt x="368" y="430"/>
                        <a:pt x="319" y="410"/>
                        <a:pt x="263" y="379"/>
                      </a:cubicBezTo>
                      <a:cubicBezTo>
                        <a:pt x="200" y="337"/>
                        <a:pt x="84" y="253"/>
                        <a:pt x="84" y="253"/>
                      </a:cubicBezTo>
                      <a:lnTo>
                        <a:pt x="0" y="295"/>
                      </a:lnTo>
                      <a:cubicBezTo>
                        <a:pt x="11" y="295"/>
                        <a:pt x="116" y="379"/>
                        <a:pt x="189" y="421"/>
                      </a:cubicBezTo>
                      <a:cubicBezTo>
                        <a:pt x="270" y="471"/>
                        <a:pt x="351" y="502"/>
                        <a:pt x="431" y="502"/>
                      </a:cubicBezTo>
                      <a:cubicBezTo>
                        <a:pt x="487" y="502"/>
                        <a:pt x="543" y="487"/>
                        <a:pt x="599" y="452"/>
                      </a:cubicBezTo>
                      <a:cubicBezTo>
                        <a:pt x="715" y="389"/>
                        <a:pt x="694" y="337"/>
                        <a:pt x="568" y="232"/>
                      </a:cubicBezTo>
                      <a:cubicBezTo>
                        <a:pt x="462" y="148"/>
                        <a:pt x="441" y="127"/>
                        <a:pt x="504" y="95"/>
                      </a:cubicBezTo>
                      <a:cubicBezTo>
                        <a:pt x="533" y="79"/>
                        <a:pt x="561" y="72"/>
                        <a:pt x="589" y="72"/>
                      </a:cubicBezTo>
                      <a:cubicBezTo>
                        <a:pt x="634" y="72"/>
                        <a:pt x="680" y="90"/>
                        <a:pt x="726" y="116"/>
                      </a:cubicBezTo>
                      <a:cubicBezTo>
                        <a:pt x="799" y="158"/>
                        <a:pt x="904" y="242"/>
                        <a:pt x="915" y="242"/>
                      </a:cubicBezTo>
                      <a:lnTo>
                        <a:pt x="988" y="200"/>
                      </a:lnTo>
                      <a:cubicBezTo>
                        <a:pt x="988" y="200"/>
                        <a:pt x="894" y="116"/>
                        <a:pt x="799" y="64"/>
                      </a:cubicBezTo>
                      <a:cubicBezTo>
                        <a:pt x="736" y="27"/>
                        <a:pt x="660" y="0"/>
                        <a:pt x="579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6" name="Google Shape;816;p53">
                  <a:extLst>
                    <a:ext uri="{FF2B5EF4-FFF2-40B4-BE49-F238E27FC236}">
                      <a16:creationId xmlns:a16="http://schemas.microsoft.com/office/drawing/2014/main" id="{0530F588-116C-4659-A3EB-7F727AFF8250}"/>
                    </a:ext>
                  </a:extLst>
                </p:cNvPr>
                <p:cNvSpPr/>
                <p:nvPr/>
              </p:nvSpPr>
              <p:spPr>
                <a:xfrm>
                  <a:off x="5536250" y="1811938"/>
                  <a:ext cx="2577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611" extrusionOk="0">
                      <a:moveTo>
                        <a:pt x="568" y="1"/>
                      </a:moveTo>
                      <a:lnTo>
                        <a:pt x="253" y="179"/>
                      </a:lnTo>
                      <a:cubicBezTo>
                        <a:pt x="43" y="305"/>
                        <a:pt x="1" y="368"/>
                        <a:pt x="158" y="463"/>
                      </a:cubicBezTo>
                      <a:cubicBezTo>
                        <a:pt x="253" y="515"/>
                        <a:pt x="379" y="536"/>
                        <a:pt x="389" y="536"/>
                      </a:cubicBezTo>
                      <a:lnTo>
                        <a:pt x="347" y="557"/>
                      </a:lnTo>
                      <a:lnTo>
                        <a:pt x="442" y="610"/>
                      </a:lnTo>
                      <a:lnTo>
                        <a:pt x="1030" y="274"/>
                      </a:lnTo>
                      <a:lnTo>
                        <a:pt x="946" y="221"/>
                      </a:lnTo>
                      <a:lnTo>
                        <a:pt x="463" y="494"/>
                      </a:lnTo>
                      <a:cubicBezTo>
                        <a:pt x="452" y="494"/>
                        <a:pt x="347" y="473"/>
                        <a:pt x="253" y="431"/>
                      </a:cubicBezTo>
                      <a:cubicBezTo>
                        <a:pt x="148" y="358"/>
                        <a:pt x="179" y="326"/>
                        <a:pt x="347" y="232"/>
                      </a:cubicBezTo>
                      <a:lnTo>
                        <a:pt x="652" y="53"/>
                      </a:lnTo>
                      <a:lnTo>
                        <a:pt x="56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7" name="Google Shape;817;p53">
                  <a:extLst>
                    <a:ext uri="{FF2B5EF4-FFF2-40B4-BE49-F238E27FC236}">
                      <a16:creationId xmlns:a16="http://schemas.microsoft.com/office/drawing/2014/main" id="{9FAFD1BD-B6B1-4D7D-9F31-530E0C5D93D5}"/>
                    </a:ext>
                  </a:extLst>
                </p:cNvPr>
                <p:cNvSpPr/>
                <p:nvPr/>
              </p:nvSpPr>
              <p:spPr>
                <a:xfrm>
                  <a:off x="5565675" y="1830488"/>
                  <a:ext cx="323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551" extrusionOk="0">
                      <a:moveTo>
                        <a:pt x="603" y="73"/>
                      </a:moveTo>
                      <a:cubicBezTo>
                        <a:pt x="651" y="73"/>
                        <a:pt x="698" y="85"/>
                        <a:pt x="746" y="109"/>
                      </a:cubicBezTo>
                      <a:cubicBezTo>
                        <a:pt x="788" y="141"/>
                        <a:pt x="851" y="193"/>
                        <a:pt x="872" y="204"/>
                      </a:cubicBezTo>
                      <a:lnTo>
                        <a:pt x="473" y="435"/>
                      </a:lnTo>
                      <a:cubicBezTo>
                        <a:pt x="463" y="435"/>
                        <a:pt x="347" y="414"/>
                        <a:pt x="253" y="361"/>
                      </a:cubicBezTo>
                      <a:cubicBezTo>
                        <a:pt x="190" y="319"/>
                        <a:pt x="158" y="267"/>
                        <a:pt x="347" y="162"/>
                      </a:cubicBezTo>
                      <a:cubicBezTo>
                        <a:pt x="444" y="104"/>
                        <a:pt x="525" y="73"/>
                        <a:pt x="603" y="73"/>
                      </a:cubicBezTo>
                      <a:close/>
                      <a:moveTo>
                        <a:pt x="581" y="0"/>
                      </a:moveTo>
                      <a:cubicBezTo>
                        <a:pt x="478" y="0"/>
                        <a:pt x="372" y="38"/>
                        <a:pt x="253" y="109"/>
                      </a:cubicBezTo>
                      <a:cubicBezTo>
                        <a:pt x="0" y="256"/>
                        <a:pt x="53" y="340"/>
                        <a:pt x="169" y="404"/>
                      </a:cubicBezTo>
                      <a:cubicBezTo>
                        <a:pt x="253" y="456"/>
                        <a:pt x="389" y="477"/>
                        <a:pt x="400" y="477"/>
                      </a:cubicBezTo>
                      <a:lnTo>
                        <a:pt x="358" y="498"/>
                      </a:lnTo>
                      <a:lnTo>
                        <a:pt x="452" y="551"/>
                      </a:lnTo>
                      <a:lnTo>
                        <a:pt x="1292" y="57"/>
                      </a:lnTo>
                      <a:lnTo>
                        <a:pt x="1208" y="15"/>
                      </a:lnTo>
                      <a:lnTo>
                        <a:pt x="946" y="162"/>
                      </a:lnTo>
                      <a:cubicBezTo>
                        <a:pt x="935" y="151"/>
                        <a:pt x="872" y="99"/>
                        <a:pt x="820" y="67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8" name="Google Shape;818;p53">
                  <a:extLst>
                    <a:ext uri="{FF2B5EF4-FFF2-40B4-BE49-F238E27FC236}">
                      <a16:creationId xmlns:a16="http://schemas.microsoft.com/office/drawing/2014/main" id="{768E5326-7AED-4556-A70B-29DD6E4123F9}"/>
                    </a:ext>
                  </a:extLst>
                </p:cNvPr>
                <p:cNvSpPr/>
                <p:nvPr/>
              </p:nvSpPr>
              <p:spPr>
                <a:xfrm>
                  <a:off x="5633975" y="1867063"/>
                  <a:ext cx="29950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14" extrusionOk="0">
                      <a:moveTo>
                        <a:pt x="768" y="73"/>
                      </a:moveTo>
                      <a:cubicBezTo>
                        <a:pt x="826" y="73"/>
                        <a:pt x="876" y="89"/>
                        <a:pt x="925" y="117"/>
                      </a:cubicBezTo>
                      <a:cubicBezTo>
                        <a:pt x="1051" y="191"/>
                        <a:pt x="1051" y="275"/>
                        <a:pt x="778" y="422"/>
                      </a:cubicBezTo>
                      <a:cubicBezTo>
                        <a:pt x="636" y="508"/>
                        <a:pt x="534" y="544"/>
                        <a:pt x="449" y="544"/>
                      </a:cubicBezTo>
                      <a:cubicBezTo>
                        <a:pt x="388" y="544"/>
                        <a:pt x="336" y="526"/>
                        <a:pt x="283" y="496"/>
                      </a:cubicBezTo>
                      <a:cubicBezTo>
                        <a:pt x="157" y="422"/>
                        <a:pt x="157" y="348"/>
                        <a:pt x="399" y="201"/>
                      </a:cubicBezTo>
                      <a:cubicBezTo>
                        <a:pt x="566" y="112"/>
                        <a:pt x="678" y="73"/>
                        <a:pt x="768" y="73"/>
                      </a:cubicBezTo>
                      <a:close/>
                      <a:moveTo>
                        <a:pt x="745" y="1"/>
                      </a:moveTo>
                      <a:cubicBezTo>
                        <a:pt x="624" y="1"/>
                        <a:pt x="486" y="44"/>
                        <a:pt x="304" y="149"/>
                      </a:cubicBezTo>
                      <a:cubicBezTo>
                        <a:pt x="0" y="327"/>
                        <a:pt x="21" y="432"/>
                        <a:pt x="199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4"/>
                      </a:cubicBezTo>
                      <a:cubicBezTo>
                        <a:pt x="1198" y="296"/>
                        <a:pt x="1187" y="180"/>
                        <a:pt x="1009" y="75"/>
                      </a:cubicBezTo>
                      <a:cubicBezTo>
                        <a:pt x="925" y="29"/>
                        <a:pt x="841" y="1"/>
                        <a:pt x="745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9" name="Google Shape;819;p53">
                  <a:extLst>
                    <a:ext uri="{FF2B5EF4-FFF2-40B4-BE49-F238E27FC236}">
                      <a16:creationId xmlns:a16="http://schemas.microsoft.com/office/drawing/2014/main" id="{5F4F1BD8-CD48-45AB-91FA-A546561D6BA5}"/>
                    </a:ext>
                  </a:extLst>
                </p:cNvPr>
                <p:cNvSpPr/>
                <p:nvPr/>
              </p:nvSpPr>
              <p:spPr>
                <a:xfrm>
                  <a:off x="5610325" y="1852388"/>
                  <a:ext cx="299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70" extrusionOk="0">
                      <a:moveTo>
                        <a:pt x="746" y="1"/>
                      </a:moveTo>
                      <a:lnTo>
                        <a:pt x="683" y="53"/>
                      </a:lnTo>
                      <a:cubicBezTo>
                        <a:pt x="694" y="53"/>
                        <a:pt x="820" y="95"/>
                        <a:pt x="925" y="158"/>
                      </a:cubicBezTo>
                      <a:cubicBezTo>
                        <a:pt x="1040" y="232"/>
                        <a:pt x="1051" y="274"/>
                        <a:pt x="967" y="326"/>
                      </a:cubicBezTo>
                      <a:cubicBezTo>
                        <a:pt x="925" y="349"/>
                        <a:pt x="875" y="358"/>
                        <a:pt x="827" y="358"/>
                      </a:cubicBezTo>
                      <a:cubicBezTo>
                        <a:pt x="766" y="358"/>
                        <a:pt x="708" y="344"/>
                        <a:pt x="673" y="326"/>
                      </a:cubicBezTo>
                      <a:lnTo>
                        <a:pt x="515" y="232"/>
                      </a:lnTo>
                      <a:lnTo>
                        <a:pt x="442" y="284"/>
                      </a:lnTo>
                      <a:lnTo>
                        <a:pt x="599" y="368"/>
                      </a:lnTo>
                      <a:cubicBezTo>
                        <a:pt x="683" y="431"/>
                        <a:pt x="725" y="494"/>
                        <a:pt x="620" y="547"/>
                      </a:cubicBezTo>
                      <a:cubicBezTo>
                        <a:pt x="570" y="577"/>
                        <a:pt x="519" y="593"/>
                        <a:pt x="468" y="593"/>
                      </a:cubicBezTo>
                      <a:cubicBezTo>
                        <a:pt x="412" y="593"/>
                        <a:pt x="355" y="575"/>
                        <a:pt x="295" y="536"/>
                      </a:cubicBezTo>
                      <a:cubicBezTo>
                        <a:pt x="179" y="473"/>
                        <a:pt x="85" y="389"/>
                        <a:pt x="85" y="389"/>
                      </a:cubicBezTo>
                      <a:lnTo>
                        <a:pt x="1" y="421"/>
                      </a:lnTo>
                      <a:cubicBezTo>
                        <a:pt x="1" y="431"/>
                        <a:pt x="95" y="515"/>
                        <a:pt x="221" y="589"/>
                      </a:cubicBezTo>
                      <a:cubicBezTo>
                        <a:pt x="313" y="643"/>
                        <a:pt x="399" y="669"/>
                        <a:pt x="482" y="669"/>
                      </a:cubicBezTo>
                      <a:cubicBezTo>
                        <a:pt x="561" y="669"/>
                        <a:pt x="638" y="645"/>
                        <a:pt x="715" y="599"/>
                      </a:cubicBezTo>
                      <a:cubicBezTo>
                        <a:pt x="841" y="526"/>
                        <a:pt x="820" y="473"/>
                        <a:pt x="767" y="410"/>
                      </a:cubicBezTo>
                      <a:lnTo>
                        <a:pt x="767" y="410"/>
                      </a:lnTo>
                      <a:cubicBezTo>
                        <a:pt x="783" y="416"/>
                        <a:pt x="825" y="426"/>
                        <a:pt x="879" y="426"/>
                      </a:cubicBezTo>
                      <a:cubicBezTo>
                        <a:pt x="933" y="426"/>
                        <a:pt x="998" y="416"/>
                        <a:pt x="1061" y="379"/>
                      </a:cubicBezTo>
                      <a:cubicBezTo>
                        <a:pt x="1198" y="295"/>
                        <a:pt x="1198" y="221"/>
                        <a:pt x="1009" y="116"/>
                      </a:cubicBezTo>
                      <a:cubicBezTo>
                        <a:pt x="893" y="43"/>
                        <a:pt x="757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0" name="Google Shape;820;p53">
                  <a:extLst>
                    <a:ext uri="{FF2B5EF4-FFF2-40B4-BE49-F238E27FC236}">
                      <a16:creationId xmlns:a16="http://schemas.microsoft.com/office/drawing/2014/main" id="{BEF60ED4-1CF5-4BC2-9DDA-CE1AF8DA0960}"/>
                    </a:ext>
                  </a:extLst>
                </p:cNvPr>
                <p:cNvSpPr/>
                <p:nvPr/>
              </p:nvSpPr>
              <p:spPr>
                <a:xfrm>
                  <a:off x="5626625" y="18710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74"/>
                      </a:lnTo>
                      <a:lnTo>
                        <a:pt x="94" y="137"/>
                      </a:lnTo>
                      <a:lnTo>
                        <a:pt x="231" y="5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1" name="Google Shape;821;p53">
                  <a:extLst>
                    <a:ext uri="{FF2B5EF4-FFF2-40B4-BE49-F238E27FC236}">
                      <a16:creationId xmlns:a16="http://schemas.microsoft.com/office/drawing/2014/main" id="{B155AE51-DDF9-4B42-89CA-1A25A3CF3F3F}"/>
                    </a:ext>
                  </a:extLst>
                </p:cNvPr>
                <p:cNvSpPr/>
                <p:nvPr/>
              </p:nvSpPr>
              <p:spPr>
                <a:xfrm>
                  <a:off x="5487650" y="1840038"/>
                  <a:ext cx="2605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610" extrusionOk="0">
                      <a:moveTo>
                        <a:pt x="568" y="0"/>
                      </a:moveTo>
                      <a:lnTo>
                        <a:pt x="264" y="180"/>
                      </a:lnTo>
                      <a:cubicBezTo>
                        <a:pt x="43" y="306"/>
                        <a:pt x="1" y="369"/>
                        <a:pt x="169" y="463"/>
                      </a:cubicBezTo>
                      <a:cubicBezTo>
                        <a:pt x="253" y="516"/>
                        <a:pt x="390" y="537"/>
                        <a:pt x="400" y="537"/>
                      </a:cubicBezTo>
                      <a:lnTo>
                        <a:pt x="358" y="558"/>
                      </a:lnTo>
                      <a:lnTo>
                        <a:pt x="453" y="610"/>
                      </a:lnTo>
                      <a:lnTo>
                        <a:pt x="1041" y="274"/>
                      </a:lnTo>
                      <a:lnTo>
                        <a:pt x="946" y="222"/>
                      </a:lnTo>
                      <a:lnTo>
                        <a:pt x="463" y="495"/>
                      </a:lnTo>
                      <a:cubicBezTo>
                        <a:pt x="463" y="495"/>
                        <a:pt x="348" y="484"/>
                        <a:pt x="264" y="432"/>
                      </a:cubicBezTo>
                      <a:cubicBezTo>
                        <a:pt x="148" y="369"/>
                        <a:pt x="190" y="327"/>
                        <a:pt x="348" y="232"/>
                      </a:cubicBezTo>
                      <a:lnTo>
                        <a:pt x="663" y="53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2" name="Google Shape;822;p53">
                  <a:extLst>
                    <a:ext uri="{FF2B5EF4-FFF2-40B4-BE49-F238E27FC236}">
                      <a16:creationId xmlns:a16="http://schemas.microsoft.com/office/drawing/2014/main" id="{00E9753C-0F3B-4CD8-8F96-3ABEF657B504}"/>
                    </a:ext>
                  </a:extLst>
                </p:cNvPr>
                <p:cNvSpPr/>
                <p:nvPr/>
              </p:nvSpPr>
              <p:spPr>
                <a:xfrm>
                  <a:off x="5517075" y="1858588"/>
                  <a:ext cx="326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2" extrusionOk="0">
                      <a:moveTo>
                        <a:pt x="595" y="76"/>
                      </a:moveTo>
                      <a:cubicBezTo>
                        <a:pt x="646" y="76"/>
                        <a:pt x="695" y="90"/>
                        <a:pt x="747" y="120"/>
                      </a:cubicBezTo>
                      <a:cubicBezTo>
                        <a:pt x="799" y="141"/>
                        <a:pt x="862" y="194"/>
                        <a:pt x="873" y="204"/>
                      </a:cubicBezTo>
                      <a:lnTo>
                        <a:pt x="474" y="446"/>
                      </a:lnTo>
                      <a:cubicBezTo>
                        <a:pt x="474" y="435"/>
                        <a:pt x="347" y="414"/>
                        <a:pt x="263" y="362"/>
                      </a:cubicBezTo>
                      <a:cubicBezTo>
                        <a:pt x="189" y="330"/>
                        <a:pt x="158" y="267"/>
                        <a:pt x="358" y="162"/>
                      </a:cubicBezTo>
                      <a:cubicBezTo>
                        <a:pt x="445" y="106"/>
                        <a:pt x="521" y="76"/>
                        <a:pt x="595" y="76"/>
                      </a:cubicBezTo>
                      <a:close/>
                      <a:moveTo>
                        <a:pt x="590" y="1"/>
                      </a:moveTo>
                      <a:cubicBezTo>
                        <a:pt x="488" y="1"/>
                        <a:pt x="383" y="38"/>
                        <a:pt x="263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63" y="456"/>
                        <a:pt x="400" y="477"/>
                        <a:pt x="410" y="477"/>
                      </a:cubicBezTo>
                      <a:lnTo>
                        <a:pt x="368" y="509"/>
                      </a:lnTo>
                      <a:lnTo>
                        <a:pt x="453" y="551"/>
                      </a:lnTo>
                      <a:lnTo>
                        <a:pt x="1303" y="57"/>
                      </a:lnTo>
                      <a:lnTo>
                        <a:pt x="1219" y="15"/>
                      </a:lnTo>
                      <a:lnTo>
                        <a:pt x="957" y="162"/>
                      </a:lnTo>
                      <a:cubicBezTo>
                        <a:pt x="936" y="152"/>
                        <a:pt x="873" y="99"/>
                        <a:pt x="820" y="68"/>
                      </a:cubicBezTo>
                      <a:cubicBezTo>
                        <a:pt x="743" y="23"/>
                        <a:pt x="668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3" name="Google Shape;823;p53">
                  <a:extLst>
                    <a:ext uri="{FF2B5EF4-FFF2-40B4-BE49-F238E27FC236}">
                      <a16:creationId xmlns:a16="http://schemas.microsoft.com/office/drawing/2014/main" id="{1A7B4D53-8A2A-4C50-B7A7-5EC08C06C433}"/>
                    </a:ext>
                  </a:extLst>
                </p:cNvPr>
                <p:cNvSpPr/>
                <p:nvPr/>
              </p:nvSpPr>
              <p:spPr>
                <a:xfrm>
                  <a:off x="5502875" y="1850088"/>
                  <a:ext cx="247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1" extrusionOk="0">
                      <a:moveTo>
                        <a:pt x="563" y="1"/>
                      </a:moveTo>
                      <a:cubicBezTo>
                        <a:pt x="511" y="1"/>
                        <a:pt x="460" y="12"/>
                        <a:pt x="411" y="40"/>
                      </a:cubicBezTo>
                      <a:cubicBezTo>
                        <a:pt x="295" y="114"/>
                        <a:pt x="327" y="166"/>
                        <a:pt x="442" y="250"/>
                      </a:cubicBezTo>
                      <a:cubicBezTo>
                        <a:pt x="558" y="345"/>
                        <a:pt x="568" y="366"/>
                        <a:pt x="505" y="397"/>
                      </a:cubicBezTo>
                      <a:cubicBezTo>
                        <a:pt x="471" y="418"/>
                        <a:pt x="439" y="428"/>
                        <a:pt x="406" y="428"/>
                      </a:cubicBezTo>
                      <a:cubicBezTo>
                        <a:pt x="358" y="428"/>
                        <a:pt x="310" y="408"/>
                        <a:pt x="253" y="376"/>
                      </a:cubicBezTo>
                      <a:cubicBezTo>
                        <a:pt x="190" y="334"/>
                        <a:pt x="85" y="250"/>
                        <a:pt x="75" y="250"/>
                      </a:cubicBezTo>
                      <a:lnTo>
                        <a:pt x="1" y="292"/>
                      </a:lnTo>
                      <a:cubicBezTo>
                        <a:pt x="1" y="292"/>
                        <a:pt x="106" y="376"/>
                        <a:pt x="180" y="429"/>
                      </a:cubicBezTo>
                      <a:cubicBezTo>
                        <a:pt x="265" y="471"/>
                        <a:pt x="347" y="500"/>
                        <a:pt x="428" y="500"/>
                      </a:cubicBezTo>
                      <a:cubicBezTo>
                        <a:pt x="486" y="500"/>
                        <a:pt x="543" y="485"/>
                        <a:pt x="600" y="450"/>
                      </a:cubicBezTo>
                      <a:cubicBezTo>
                        <a:pt x="715" y="387"/>
                        <a:pt x="684" y="334"/>
                        <a:pt x="568" y="240"/>
                      </a:cubicBezTo>
                      <a:cubicBezTo>
                        <a:pt x="463" y="145"/>
                        <a:pt x="442" y="124"/>
                        <a:pt x="495" y="93"/>
                      </a:cubicBezTo>
                      <a:cubicBezTo>
                        <a:pt x="523" y="77"/>
                        <a:pt x="553" y="70"/>
                        <a:pt x="582" y="70"/>
                      </a:cubicBezTo>
                      <a:cubicBezTo>
                        <a:pt x="629" y="70"/>
                        <a:pt x="676" y="88"/>
                        <a:pt x="715" y="114"/>
                      </a:cubicBezTo>
                      <a:cubicBezTo>
                        <a:pt x="799" y="156"/>
                        <a:pt x="905" y="240"/>
                        <a:pt x="905" y="250"/>
                      </a:cubicBezTo>
                      <a:lnTo>
                        <a:pt x="989" y="208"/>
                      </a:lnTo>
                      <a:cubicBezTo>
                        <a:pt x="978" y="198"/>
                        <a:pt x="884" y="114"/>
                        <a:pt x="799" y="61"/>
                      </a:cubicBezTo>
                      <a:cubicBezTo>
                        <a:pt x="729" y="29"/>
                        <a:pt x="646" y="1"/>
                        <a:pt x="563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4" name="Google Shape;824;p53">
                  <a:extLst>
                    <a:ext uri="{FF2B5EF4-FFF2-40B4-BE49-F238E27FC236}">
                      <a16:creationId xmlns:a16="http://schemas.microsoft.com/office/drawing/2014/main" id="{16238FBC-031F-432B-A1EF-2FDEA87095E5}"/>
                    </a:ext>
                  </a:extLst>
                </p:cNvPr>
                <p:cNvSpPr/>
                <p:nvPr/>
              </p:nvSpPr>
              <p:spPr>
                <a:xfrm>
                  <a:off x="5585625" y="18951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66" y="73"/>
                      </a:moveTo>
                      <a:cubicBezTo>
                        <a:pt x="826" y="73"/>
                        <a:pt x="876" y="89"/>
                        <a:pt x="926" y="118"/>
                      </a:cubicBezTo>
                      <a:cubicBezTo>
                        <a:pt x="1052" y="202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58" y="422"/>
                        <a:pt x="158" y="349"/>
                        <a:pt x="400" y="202"/>
                      </a:cubicBezTo>
                      <a:cubicBezTo>
                        <a:pt x="560" y="112"/>
                        <a:pt x="674" y="73"/>
                        <a:pt x="766" y="73"/>
                      </a:cubicBezTo>
                      <a:close/>
                      <a:moveTo>
                        <a:pt x="739" y="1"/>
                      </a:moveTo>
                      <a:cubicBezTo>
                        <a:pt x="619" y="1"/>
                        <a:pt x="480" y="44"/>
                        <a:pt x="305" y="149"/>
                      </a:cubicBezTo>
                      <a:cubicBezTo>
                        <a:pt x="1" y="328"/>
                        <a:pt x="22" y="433"/>
                        <a:pt x="200" y="538"/>
                      </a:cubicBezTo>
                      <a:cubicBezTo>
                        <a:pt x="281" y="586"/>
                        <a:pt x="366" y="614"/>
                        <a:pt x="463" y="614"/>
                      </a:cubicBezTo>
                      <a:cubicBezTo>
                        <a:pt x="579" y="614"/>
                        <a:pt x="712" y="573"/>
                        <a:pt x="873" y="475"/>
                      </a:cubicBezTo>
                      <a:cubicBezTo>
                        <a:pt x="1199" y="296"/>
                        <a:pt x="1188" y="181"/>
                        <a:pt x="999" y="76"/>
                      </a:cubicBezTo>
                      <a:cubicBezTo>
                        <a:pt x="919" y="29"/>
                        <a:pt x="835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5" name="Google Shape;825;p53">
                  <a:extLst>
                    <a:ext uri="{FF2B5EF4-FFF2-40B4-BE49-F238E27FC236}">
                      <a16:creationId xmlns:a16="http://schemas.microsoft.com/office/drawing/2014/main" id="{59B01D61-B2B2-4AF7-90A1-3F5FEBEA686F}"/>
                    </a:ext>
                  </a:extLst>
                </p:cNvPr>
                <p:cNvSpPr/>
                <p:nvPr/>
              </p:nvSpPr>
              <p:spPr>
                <a:xfrm>
                  <a:off x="5578000" y="18991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106" y="137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6" name="Google Shape;826;p53">
                  <a:extLst>
                    <a:ext uri="{FF2B5EF4-FFF2-40B4-BE49-F238E27FC236}">
                      <a16:creationId xmlns:a16="http://schemas.microsoft.com/office/drawing/2014/main" id="{4BDD10B9-25B8-44D6-84D5-3F3E50082217}"/>
                    </a:ext>
                  </a:extLst>
                </p:cNvPr>
                <p:cNvSpPr/>
                <p:nvPr/>
              </p:nvSpPr>
              <p:spPr>
                <a:xfrm>
                  <a:off x="5564350" y="1882863"/>
                  <a:ext cx="23950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99" extrusionOk="0">
                      <a:moveTo>
                        <a:pt x="852" y="1"/>
                      </a:moveTo>
                      <a:lnTo>
                        <a:pt x="74" y="200"/>
                      </a:lnTo>
                      <a:lnTo>
                        <a:pt x="1" y="242"/>
                      </a:lnTo>
                      <a:lnTo>
                        <a:pt x="390" y="463"/>
                      </a:lnTo>
                      <a:lnTo>
                        <a:pt x="232" y="547"/>
                      </a:lnTo>
                      <a:lnTo>
                        <a:pt x="327" y="599"/>
                      </a:lnTo>
                      <a:lnTo>
                        <a:pt x="474" y="515"/>
                      </a:lnTo>
                      <a:lnTo>
                        <a:pt x="579" y="568"/>
                      </a:lnTo>
                      <a:lnTo>
                        <a:pt x="652" y="526"/>
                      </a:lnTo>
                      <a:lnTo>
                        <a:pt x="558" y="463"/>
                      </a:lnTo>
                      <a:lnTo>
                        <a:pt x="799" y="326"/>
                      </a:lnTo>
                      <a:lnTo>
                        <a:pt x="705" y="274"/>
                      </a:lnTo>
                      <a:lnTo>
                        <a:pt x="463" y="410"/>
                      </a:lnTo>
                      <a:lnTo>
                        <a:pt x="180" y="253"/>
                      </a:lnTo>
                      <a:lnTo>
                        <a:pt x="957" y="64"/>
                      </a:lnTo>
                      <a:lnTo>
                        <a:pt x="852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7" name="Google Shape;827;p53">
                  <a:extLst>
                    <a:ext uri="{FF2B5EF4-FFF2-40B4-BE49-F238E27FC236}">
                      <a16:creationId xmlns:a16="http://schemas.microsoft.com/office/drawing/2014/main" id="{4F0CAC78-3F63-452E-AC6E-DCC8E5C73A21}"/>
                    </a:ext>
                  </a:extLst>
                </p:cNvPr>
                <p:cNvSpPr/>
                <p:nvPr/>
              </p:nvSpPr>
              <p:spPr>
                <a:xfrm>
                  <a:off x="5439325" y="1868163"/>
                  <a:ext cx="257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620" extrusionOk="0">
                      <a:moveTo>
                        <a:pt x="568" y="0"/>
                      </a:moveTo>
                      <a:lnTo>
                        <a:pt x="263" y="178"/>
                      </a:lnTo>
                      <a:cubicBezTo>
                        <a:pt x="42" y="304"/>
                        <a:pt x="0" y="367"/>
                        <a:pt x="168" y="473"/>
                      </a:cubicBezTo>
                      <a:cubicBezTo>
                        <a:pt x="252" y="515"/>
                        <a:pt x="389" y="536"/>
                        <a:pt x="400" y="536"/>
                      </a:cubicBezTo>
                      <a:lnTo>
                        <a:pt x="358" y="568"/>
                      </a:lnTo>
                      <a:lnTo>
                        <a:pt x="442" y="620"/>
                      </a:lnTo>
                      <a:lnTo>
                        <a:pt x="1030" y="273"/>
                      </a:lnTo>
                      <a:lnTo>
                        <a:pt x="946" y="220"/>
                      </a:lnTo>
                      <a:lnTo>
                        <a:pt x="463" y="494"/>
                      </a:lnTo>
                      <a:cubicBezTo>
                        <a:pt x="463" y="494"/>
                        <a:pt x="347" y="483"/>
                        <a:pt x="252" y="430"/>
                      </a:cubicBezTo>
                      <a:cubicBezTo>
                        <a:pt x="147" y="367"/>
                        <a:pt x="179" y="325"/>
                        <a:pt x="347" y="231"/>
                      </a:cubicBezTo>
                      <a:lnTo>
                        <a:pt x="652" y="52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8" name="Google Shape;828;p53">
                  <a:extLst>
                    <a:ext uri="{FF2B5EF4-FFF2-40B4-BE49-F238E27FC236}">
                      <a16:creationId xmlns:a16="http://schemas.microsoft.com/office/drawing/2014/main" id="{7556C40D-3335-4833-95BA-DCD5B457839F}"/>
                    </a:ext>
                  </a:extLst>
                </p:cNvPr>
                <p:cNvSpPr/>
                <p:nvPr/>
              </p:nvSpPr>
              <p:spPr>
                <a:xfrm>
                  <a:off x="5468750" y="1886688"/>
                  <a:ext cx="325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562" extrusionOk="0">
                      <a:moveTo>
                        <a:pt x="594" y="76"/>
                      </a:moveTo>
                      <a:cubicBezTo>
                        <a:pt x="645" y="76"/>
                        <a:pt x="695" y="91"/>
                        <a:pt x="746" y="121"/>
                      </a:cubicBezTo>
                      <a:cubicBezTo>
                        <a:pt x="799" y="152"/>
                        <a:pt x="862" y="194"/>
                        <a:pt x="873" y="205"/>
                      </a:cubicBezTo>
                      <a:lnTo>
                        <a:pt x="473" y="446"/>
                      </a:lnTo>
                      <a:cubicBezTo>
                        <a:pt x="462" y="436"/>
                        <a:pt x="347" y="415"/>
                        <a:pt x="263" y="373"/>
                      </a:cubicBezTo>
                      <a:cubicBezTo>
                        <a:pt x="189" y="331"/>
                        <a:pt x="158" y="278"/>
                        <a:pt x="347" y="163"/>
                      </a:cubicBezTo>
                      <a:cubicBezTo>
                        <a:pt x="440" y="106"/>
                        <a:pt x="519" y="76"/>
                        <a:pt x="594" y="76"/>
                      </a:cubicBezTo>
                      <a:close/>
                      <a:moveTo>
                        <a:pt x="581" y="0"/>
                      </a:moveTo>
                      <a:cubicBezTo>
                        <a:pt x="477" y="0"/>
                        <a:pt x="372" y="38"/>
                        <a:pt x="252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52" y="457"/>
                        <a:pt x="389" y="478"/>
                        <a:pt x="399" y="488"/>
                      </a:cubicBezTo>
                      <a:lnTo>
                        <a:pt x="357" y="509"/>
                      </a:lnTo>
                      <a:lnTo>
                        <a:pt x="452" y="562"/>
                      </a:lnTo>
                      <a:lnTo>
                        <a:pt x="1303" y="68"/>
                      </a:lnTo>
                      <a:lnTo>
                        <a:pt x="1209" y="16"/>
                      </a:lnTo>
                      <a:lnTo>
                        <a:pt x="946" y="163"/>
                      </a:lnTo>
                      <a:cubicBezTo>
                        <a:pt x="936" y="152"/>
                        <a:pt x="873" y="100"/>
                        <a:pt x="820" y="68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9" name="Google Shape;829;p53">
                  <a:extLst>
                    <a:ext uri="{FF2B5EF4-FFF2-40B4-BE49-F238E27FC236}">
                      <a16:creationId xmlns:a16="http://schemas.microsoft.com/office/drawing/2014/main" id="{2D9A64BC-83BB-43B5-AD6D-F2D4D83389BD}"/>
                    </a:ext>
                  </a:extLst>
                </p:cNvPr>
                <p:cNvSpPr/>
                <p:nvPr/>
              </p:nvSpPr>
              <p:spPr>
                <a:xfrm>
                  <a:off x="5454300" y="1878213"/>
                  <a:ext cx="249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03" extrusionOk="0">
                      <a:moveTo>
                        <a:pt x="566" y="0"/>
                      </a:moveTo>
                      <a:cubicBezTo>
                        <a:pt x="515" y="0"/>
                        <a:pt x="462" y="12"/>
                        <a:pt x="410" y="39"/>
                      </a:cubicBezTo>
                      <a:cubicBezTo>
                        <a:pt x="295" y="113"/>
                        <a:pt x="337" y="166"/>
                        <a:pt x="452" y="250"/>
                      </a:cubicBezTo>
                      <a:cubicBezTo>
                        <a:pt x="557" y="344"/>
                        <a:pt x="578" y="365"/>
                        <a:pt x="515" y="407"/>
                      </a:cubicBezTo>
                      <a:cubicBezTo>
                        <a:pt x="484" y="422"/>
                        <a:pt x="455" y="429"/>
                        <a:pt x="425" y="429"/>
                      </a:cubicBezTo>
                      <a:cubicBezTo>
                        <a:pt x="374" y="429"/>
                        <a:pt x="323" y="409"/>
                        <a:pt x="263" y="376"/>
                      </a:cubicBezTo>
                      <a:cubicBezTo>
                        <a:pt x="200" y="344"/>
                        <a:pt x="95" y="260"/>
                        <a:pt x="85" y="250"/>
                      </a:cubicBezTo>
                      <a:lnTo>
                        <a:pt x="1" y="292"/>
                      </a:lnTo>
                      <a:cubicBezTo>
                        <a:pt x="11" y="302"/>
                        <a:pt x="116" y="386"/>
                        <a:pt x="190" y="428"/>
                      </a:cubicBezTo>
                      <a:cubicBezTo>
                        <a:pt x="266" y="475"/>
                        <a:pt x="346" y="502"/>
                        <a:pt x="426" y="502"/>
                      </a:cubicBezTo>
                      <a:cubicBezTo>
                        <a:pt x="488" y="502"/>
                        <a:pt x="550" y="486"/>
                        <a:pt x="610" y="449"/>
                      </a:cubicBezTo>
                      <a:cubicBezTo>
                        <a:pt x="715" y="386"/>
                        <a:pt x="694" y="334"/>
                        <a:pt x="568" y="239"/>
                      </a:cubicBezTo>
                      <a:cubicBezTo>
                        <a:pt x="463" y="155"/>
                        <a:pt x="452" y="123"/>
                        <a:pt x="505" y="92"/>
                      </a:cubicBezTo>
                      <a:cubicBezTo>
                        <a:pt x="533" y="75"/>
                        <a:pt x="561" y="69"/>
                        <a:pt x="589" y="69"/>
                      </a:cubicBezTo>
                      <a:cubicBezTo>
                        <a:pt x="634" y="69"/>
                        <a:pt x="680" y="87"/>
                        <a:pt x="725" y="113"/>
                      </a:cubicBezTo>
                      <a:cubicBezTo>
                        <a:pt x="799" y="155"/>
                        <a:pt x="914" y="239"/>
                        <a:pt x="914" y="250"/>
                      </a:cubicBezTo>
                      <a:lnTo>
                        <a:pt x="998" y="208"/>
                      </a:lnTo>
                      <a:cubicBezTo>
                        <a:pt x="988" y="197"/>
                        <a:pt x="893" y="123"/>
                        <a:pt x="799" y="71"/>
                      </a:cubicBezTo>
                      <a:cubicBezTo>
                        <a:pt x="734" y="31"/>
                        <a:pt x="652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0" name="Google Shape;830;p53">
                  <a:extLst>
                    <a:ext uri="{FF2B5EF4-FFF2-40B4-BE49-F238E27FC236}">
                      <a16:creationId xmlns:a16="http://schemas.microsoft.com/office/drawing/2014/main" id="{72F710E8-F8DF-4AC9-8B60-201DBB183C13}"/>
                    </a:ext>
                  </a:extLst>
                </p:cNvPr>
                <p:cNvSpPr/>
                <p:nvPr/>
              </p:nvSpPr>
              <p:spPr>
                <a:xfrm>
                  <a:off x="5516025" y="1908613"/>
                  <a:ext cx="2892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568" extrusionOk="0">
                      <a:moveTo>
                        <a:pt x="673" y="0"/>
                      </a:moveTo>
                      <a:lnTo>
                        <a:pt x="589" y="42"/>
                      </a:lnTo>
                      <a:lnTo>
                        <a:pt x="978" y="273"/>
                      </a:lnTo>
                      <a:lnTo>
                        <a:pt x="957" y="294"/>
                      </a:lnTo>
                      <a:lnTo>
                        <a:pt x="0" y="494"/>
                      </a:lnTo>
                      <a:lnTo>
                        <a:pt x="63" y="568"/>
                      </a:lnTo>
                      <a:lnTo>
                        <a:pt x="1041" y="346"/>
                      </a:lnTo>
                      <a:lnTo>
                        <a:pt x="1156" y="273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1" name="Google Shape;831;p53">
                  <a:extLst>
                    <a:ext uri="{FF2B5EF4-FFF2-40B4-BE49-F238E27FC236}">
                      <a16:creationId xmlns:a16="http://schemas.microsoft.com/office/drawing/2014/main" id="{3F2D0C56-AEA2-49DB-9C09-049463A20F96}"/>
                    </a:ext>
                  </a:extLst>
                </p:cNvPr>
                <p:cNvSpPr/>
                <p:nvPr/>
              </p:nvSpPr>
              <p:spPr>
                <a:xfrm>
                  <a:off x="5537300" y="1923363"/>
                  <a:ext cx="29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618" extrusionOk="0">
                      <a:moveTo>
                        <a:pt x="751" y="72"/>
                      </a:moveTo>
                      <a:cubicBezTo>
                        <a:pt x="811" y="72"/>
                        <a:pt x="863" y="90"/>
                        <a:pt x="914" y="125"/>
                      </a:cubicBezTo>
                      <a:cubicBezTo>
                        <a:pt x="1051" y="198"/>
                        <a:pt x="1040" y="272"/>
                        <a:pt x="778" y="419"/>
                      </a:cubicBezTo>
                      <a:cubicBezTo>
                        <a:pt x="637" y="505"/>
                        <a:pt x="531" y="541"/>
                        <a:pt x="443" y="541"/>
                      </a:cubicBezTo>
                      <a:cubicBezTo>
                        <a:pt x="380" y="541"/>
                        <a:pt x="326" y="523"/>
                        <a:pt x="274" y="492"/>
                      </a:cubicBezTo>
                      <a:cubicBezTo>
                        <a:pt x="158" y="419"/>
                        <a:pt x="148" y="345"/>
                        <a:pt x="400" y="198"/>
                      </a:cubicBezTo>
                      <a:cubicBezTo>
                        <a:pt x="555" y="111"/>
                        <a:pt x="663" y="72"/>
                        <a:pt x="751" y="72"/>
                      </a:cubicBezTo>
                      <a:close/>
                      <a:moveTo>
                        <a:pt x="746" y="0"/>
                      </a:moveTo>
                      <a:cubicBezTo>
                        <a:pt x="623" y="0"/>
                        <a:pt x="479" y="44"/>
                        <a:pt x="295" y="146"/>
                      </a:cubicBezTo>
                      <a:cubicBezTo>
                        <a:pt x="1" y="324"/>
                        <a:pt x="11" y="440"/>
                        <a:pt x="190" y="545"/>
                      </a:cubicBezTo>
                      <a:cubicBezTo>
                        <a:pt x="273" y="591"/>
                        <a:pt x="357" y="617"/>
                        <a:pt x="450" y="617"/>
                      </a:cubicBezTo>
                      <a:cubicBezTo>
                        <a:pt x="568" y="617"/>
                        <a:pt x="702" y="576"/>
                        <a:pt x="872" y="482"/>
                      </a:cubicBezTo>
                      <a:cubicBezTo>
                        <a:pt x="1188" y="293"/>
                        <a:pt x="1188" y="177"/>
                        <a:pt x="998" y="72"/>
                      </a:cubicBezTo>
                      <a:cubicBezTo>
                        <a:pt x="921" y="26"/>
                        <a:pt x="840" y="0"/>
                        <a:pt x="74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2" name="Google Shape;832;p53">
                  <a:extLst>
                    <a:ext uri="{FF2B5EF4-FFF2-40B4-BE49-F238E27FC236}">
                      <a16:creationId xmlns:a16="http://schemas.microsoft.com/office/drawing/2014/main" id="{A0383002-13B4-4DBA-B472-8351889A1BA2}"/>
                    </a:ext>
                  </a:extLst>
                </p:cNvPr>
                <p:cNvSpPr/>
                <p:nvPr/>
              </p:nvSpPr>
              <p:spPr>
                <a:xfrm>
                  <a:off x="5529675" y="19272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96" y="138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3" name="Google Shape;833;p53">
                  <a:extLst>
                    <a:ext uri="{FF2B5EF4-FFF2-40B4-BE49-F238E27FC236}">
                      <a16:creationId xmlns:a16="http://schemas.microsoft.com/office/drawing/2014/main" id="{FF059DAB-BDB3-488A-BCFD-7D99B5176AE2}"/>
                    </a:ext>
                  </a:extLst>
                </p:cNvPr>
                <p:cNvSpPr/>
                <p:nvPr/>
              </p:nvSpPr>
              <p:spPr>
                <a:xfrm>
                  <a:off x="5390725" y="1896238"/>
                  <a:ext cx="260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22" extrusionOk="0">
                      <a:moveTo>
                        <a:pt x="578" y="1"/>
                      </a:moveTo>
                      <a:lnTo>
                        <a:pt x="263" y="180"/>
                      </a:lnTo>
                      <a:cubicBezTo>
                        <a:pt x="43" y="316"/>
                        <a:pt x="1" y="379"/>
                        <a:pt x="169" y="474"/>
                      </a:cubicBezTo>
                      <a:cubicBezTo>
                        <a:pt x="253" y="526"/>
                        <a:pt x="389" y="537"/>
                        <a:pt x="400" y="537"/>
                      </a:cubicBezTo>
                      <a:lnTo>
                        <a:pt x="358" y="568"/>
                      </a:lnTo>
                      <a:lnTo>
                        <a:pt x="452" y="621"/>
                      </a:lnTo>
                      <a:lnTo>
                        <a:pt x="1041" y="274"/>
                      </a:lnTo>
                      <a:lnTo>
                        <a:pt x="957" y="222"/>
                      </a:lnTo>
                      <a:lnTo>
                        <a:pt x="473" y="505"/>
                      </a:lnTo>
                      <a:cubicBezTo>
                        <a:pt x="463" y="495"/>
                        <a:pt x="347" y="484"/>
                        <a:pt x="263" y="432"/>
                      </a:cubicBezTo>
                      <a:cubicBezTo>
                        <a:pt x="148" y="369"/>
                        <a:pt x="190" y="327"/>
                        <a:pt x="358" y="232"/>
                      </a:cubicBezTo>
                      <a:lnTo>
                        <a:pt x="662" y="54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4" name="Google Shape;834;p53">
                  <a:extLst>
                    <a:ext uri="{FF2B5EF4-FFF2-40B4-BE49-F238E27FC236}">
                      <a16:creationId xmlns:a16="http://schemas.microsoft.com/office/drawing/2014/main" id="{CAA9A426-AF79-41A4-9996-DA33A7A45883}"/>
                    </a:ext>
                  </a:extLst>
                </p:cNvPr>
                <p:cNvSpPr/>
                <p:nvPr/>
              </p:nvSpPr>
              <p:spPr>
                <a:xfrm>
                  <a:off x="5405975" y="1906388"/>
                  <a:ext cx="247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0" extrusionOk="0">
                      <a:moveTo>
                        <a:pt x="568" y="0"/>
                      </a:moveTo>
                      <a:cubicBezTo>
                        <a:pt x="514" y="0"/>
                        <a:pt x="460" y="14"/>
                        <a:pt x="410" y="47"/>
                      </a:cubicBezTo>
                      <a:cubicBezTo>
                        <a:pt x="295" y="110"/>
                        <a:pt x="326" y="162"/>
                        <a:pt x="442" y="257"/>
                      </a:cubicBezTo>
                      <a:cubicBezTo>
                        <a:pt x="557" y="341"/>
                        <a:pt x="568" y="362"/>
                        <a:pt x="505" y="404"/>
                      </a:cubicBezTo>
                      <a:cubicBezTo>
                        <a:pt x="475" y="421"/>
                        <a:pt x="446" y="429"/>
                        <a:pt x="415" y="429"/>
                      </a:cubicBezTo>
                      <a:cubicBezTo>
                        <a:pt x="367" y="429"/>
                        <a:pt x="316" y="410"/>
                        <a:pt x="253" y="372"/>
                      </a:cubicBezTo>
                      <a:cubicBezTo>
                        <a:pt x="200" y="341"/>
                        <a:pt x="84" y="257"/>
                        <a:pt x="84" y="246"/>
                      </a:cubicBezTo>
                      <a:lnTo>
                        <a:pt x="0" y="288"/>
                      </a:lnTo>
                      <a:cubicBezTo>
                        <a:pt x="0" y="299"/>
                        <a:pt x="105" y="383"/>
                        <a:pt x="179" y="425"/>
                      </a:cubicBezTo>
                      <a:cubicBezTo>
                        <a:pt x="261" y="473"/>
                        <a:pt x="341" y="500"/>
                        <a:pt x="418" y="500"/>
                      </a:cubicBezTo>
                      <a:cubicBezTo>
                        <a:pt x="479" y="500"/>
                        <a:pt x="539" y="483"/>
                        <a:pt x="599" y="446"/>
                      </a:cubicBezTo>
                      <a:cubicBezTo>
                        <a:pt x="715" y="383"/>
                        <a:pt x="694" y="330"/>
                        <a:pt x="568" y="236"/>
                      </a:cubicBezTo>
                      <a:cubicBezTo>
                        <a:pt x="463" y="152"/>
                        <a:pt x="442" y="120"/>
                        <a:pt x="505" y="89"/>
                      </a:cubicBezTo>
                      <a:cubicBezTo>
                        <a:pt x="529" y="73"/>
                        <a:pt x="556" y="66"/>
                        <a:pt x="584" y="66"/>
                      </a:cubicBezTo>
                      <a:cubicBezTo>
                        <a:pt x="630" y="66"/>
                        <a:pt x="680" y="84"/>
                        <a:pt x="725" y="110"/>
                      </a:cubicBezTo>
                      <a:cubicBezTo>
                        <a:pt x="799" y="152"/>
                        <a:pt x="904" y="236"/>
                        <a:pt x="914" y="246"/>
                      </a:cubicBezTo>
                      <a:lnTo>
                        <a:pt x="988" y="204"/>
                      </a:lnTo>
                      <a:cubicBezTo>
                        <a:pt x="988" y="194"/>
                        <a:pt x="883" y="120"/>
                        <a:pt x="799" y="68"/>
                      </a:cubicBezTo>
                      <a:cubicBezTo>
                        <a:pt x="729" y="30"/>
                        <a:pt x="649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5" name="Google Shape;835;p53">
                  <a:extLst>
                    <a:ext uri="{FF2B5EF4-FFF2-40B4-BE49-F238E27FC236}">
                      <a16:creationId xmlns:a16="http://schemas.microsoft.com/office/drawing/2014/main" id="{7FCCB67D-0BD5-488D-A3EF-AA31299A0167}"/>
                    </a:ext>
                  </a:extLst>
                </p:cNvPr>
                <p:cNvSpPr/>
                <p:nvPr/>
              </p:nvSpPr>
              <p:spPr>
                <a:xfrm>
                  <a:off x="5420400" y="1914913"/>
                  <a:ext cx="32350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57" extrusionOk="0">
                      <a:moveTo>
                        <a:pt x="602" y="74"/>
                      </a:moveTo>
                      <a:cubicBezTo>
                        <a:pt x="651" y="74"/>
                        <a:pt x="698" y="87"/>
                        <a:pt x="747" y="115"/>
                      </a:cubicBezTo>
                      <a:cubicBezTo>
                        <a:pt x="789" y="147"/>
                        <a:pt x="852" y="189"/>
                        <a:pt x="873" y="210"/>
                      </a:cubicBezTo>
                      <a:lnTo>
                        <a:pt x="474" y="442"/>
                      </a:lnTo>
                      <a:cubicBezTo>
                        <a:pt x="463" y="442"/>
                        <a:pt x="337" y="421"/>
                        <a:pt x="253" y="368"/>
                      </a:cubicBezTo>
                      <a:cubicBezTo>
                        <a:pt x="180" y="326"/>
                        <a:pt x="159" y="274"/>
                        <a:pt x="348" y="158"/>
                      </a:cubicBezTo>
                      <a:cubicBezTo>
                        <a:pt x="444" y="106"/>
                        <a:pt x="525" y="74"/>
                        <a:pt x="602" y="74"/>
                      </a:cubicBezTo>
                      <a:close/>
                      <a:moveTo>
                        <a:pt x="576" y="0"/>
                      </a:moveTo>
                      <a:cubicBezTo>
                        <a:pt x="475" y="0"/>
                        <a:pt x="371" y="35"/>
                        <a:pt x="253" y="105"/>
                      </a:cubicBezTo>
                      <a:cubicBezTo>
                        <a:pt x="1" y="253"/>
                        <a:pt x="43" y="337"/>
                        <a:pt x="169" y="410"/>
                      </a:cubicBezTo>
                      <a:cubicBezTo>
                        <a:pt x="253" y="463"/>
                        <a:pt x="390" y="484"/>
                        <a:pt x="400" y="484"/>
                      </a:cubicBezTo>
                      <a:lnTo>
                        <a:pt x="358" y="505"/>
                      </a:lnTo>
                      <a:lnTo>
                        <a:pt x="442" y="557"/>
                      </a:lnTo>
                      <a:lnTo>
                        <a:pt x="1294" y="63"/>
                      </a:lnTo>
                      <a:lnTo>
                        <a:pt x="1210" y="10"/>
                      </a:lnTo>
                      <a:lnTo>
                        <a:pt x="946" y="158"/>
                      </a:lnTo>
                      <a:cubicBezTo>
                        <a:pt x="936" y="147"/>
                        <a:pt x="862" y="94"/>
                        <a:pt x="810" y="63"/>
                      </a:cubicBezTo>
                      <a:cubicBezTo>
                        <a:pt x="732" y="22"/>
                        <a:pt x="655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6" name="Google Shape;836;p53">
                  <a:extLst>
                    <a:ext uri="{FF2B5EF4-FFF2-40B4-BE49-F238E27FC236}">
                      <a16:creationId xmlns:a16="http://schemas.microsoft.com/office/drawing/2014/main" id="{E53F057D-87B8-4281-BB2B-200FD2D7E3CD}"/>
                    </a:ext>
                  </a:extLst>
                </p:cNvPr>
                <p:cNvSpPr/>
                <p:nvPr/>
              </p:nvSpPr>
              <p:spPr>
                <a:xfrm>
                  <a:off x="5488700" y="1951463"/>
                  <a:ext cx="299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8" extrusionOk="0">
                      <a:moveTo>
                        <a:pt x="759" y="77"/>
                      </a:moveTo>
                      <a:cubicBezTo>
                        <a:pt x="821" y="77"/>
                        <a:pt x="874" y="95"/>
                        <a:pt x="925" y="124"/>
                      </a:cubicBezTo>
                      <a:cubicBezTo>
                        <a:pt x="1051" y="198"/>
                        <a:pt x="1041" y="272"/>
                        <a:pt x="778" y="430"/>
                      </a:cubicBezTo>
                      <a:cubicBezTo>
                        <a:pt x="639" y="508"/>
                        <a:pt x="538" y="541"/>
                        <a:pt x="453" y="541"/>
                      </a:cubicBezTo>
                      <a:cubicBezTo>
                        <a:pt x="391" y="541"/>
                        <a:pt x="338" y="524"/>
                        <a:pt x="285" y="493"/>
                      </a:cubicBezTo>
                      <a:cubicBezTo>
                        <a:pt x="159" y="419"/>
                        <a:pt x="159" y="346"/>
                        <a:pt x="400" y="208"/>
                      </a:cubicBezTo>
                      <a:cubicBezTo>
                        <a:pt x="556" y="115"/>
                        <a:pt x="668" y="77"/>
                        <a:pt x="759" y="77"/>
                      </a:cubicBezTo>
                      <a:close/>
                      <a:moveTo>
                        <a:pt x="752" y="1"/>
                      </a:moveTo>
                      <a:cubicBezTo>
                        <a:pt x="630" y="1"/>
                        <a:pt x="490" y="45"/>
                        <a:pt x="306" y="145"/>
                      </a:cubicBezTo>
                      <a:cubicBezTo>
                        <a:pt x="1" y="324"/>
                        <a:pt x="22" y="440"/>
                        <a:pt x="201" y="545"/>
                      </a:cubicBezTo>
                      <a:cubicBezTo>
                        <a:pt x="279" y="591"/>
                        <a:pt x="362" y="617"/>
                        <a:pt x="456" y="617"/>
                      </a:cubicBezTo>
                      <a:cubicBezTo>
                        <a:pt x="574" y="617"/>
                        <a:pt x="709" y="576"/>
                        <a:pt x="873" y="482"/>
                      </a:cubicBezTo>
                      <a:cubicBezTo>
                        <a:pt x="1198" y="293"/>
                        <a:pt x="1188" y="177"/>
                        <a:pt x="1009" y="72"/>
                      </a:cubicBezTo>
                      <a:cubicBezTo>
                        <a:pt x="927" y="27"/>
                        <a:pt x="845" y="1"/>
                        <a:pt x="752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7" name="Google Shape;837;p53">
                  <a:extLst>
                    <a:ext uri="{FF2B5EF4-FFF2-40B4-BE49-F238E27FC236}">
                      <a16:creationId xmlns:a16="http://schemas.microsoft.com/office/drawing/2014/main" id="{B369EF03-6780-4FF1-819D-B9112FE8D165}"/>
                    </a:ext>
                  </a:extLst>
                </p:cNvPr>
                <p:cNvSpPr/>
                <p:nvPr/>
              </p:nvSpPr>
              <p:spPr>
                <a:xfrm>
                  <a:off x="5465050" y="1936963"/>
                  <a:ext cx="313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" h="659" extrusionOk="0">
                      <a:moveTo>
                        <a:pt x="789" y="1"/>
                      </a:moveTo>
                      <a:lnTo>
                        <a:pt x="369" y="221"/>
                      </a:lnTo>
                      <a:lnTo>
                        <a:pt x="411" y="263"/>
                      </a:lnTo>
                      <a:cubicBezTo>
                        <a:pt x="421" y="263"/>
                        <a:pt x="547" y="284"/>
                        <a:pt x="652" y="347"/>
                      </a:cubicBezTo>
                      <a:cubicBezTo>
                        <a:pt x="747" y="400"/>
                        <a:pt x="778" y="463"/>
                        <a:pt x="663" y="536"/>
                      </a:cubicBezTo>
                      <a:cubicBezTo>
                        <a:pt x="600" y="568"/>
                        <a:pt x="537" y="584"/>
                        <a:pt x="475" y="584"/>
                      </a:cubicBezTo>
                      <a:cubicBezTo>
                        <a:pt x="414" y="584"/>
                        <a:pt x="353" y="568"/>
                        <a:pt x="295" y="536"/>
                      </a:cubicBezTo>
                      <a:cubicBezTo>
                        <a:pt x="190" y="473"/>
                        <a:pt x="85" y="389"/>
                        <a:pt x="85" y="379"/>
                      </a:cubicBezTo>
                      <a:lnTo>
                        <a:pt x="1" y="421"/>
                      </a:lnTo>
                      <a:cubicBezTo>
                        <a:pt x="1" y="421"/>
                        <a:pt x="106" y="515"/>
                        <a:pt x="222" y="589"/>
                      </a:cubicBezTo>
                      <a:cubicBezTo>
                        <a:pt x="304" y="635"/>
                        <a:pt x="390" y="659"/>
                        <a:pt x="479" y="659"/>
                      </a:cubicBezTo>
                      <a:cubicBezTo>
                        <a:pt x="571" y="659"/>
                        <a:pt x="666" y="632"/>
                        <a:pt x="757" y="578"/>
                      </a:cubicBezTo>
                      <a:cubicBezTo>
                        <a:pt x="926" y="484"/>
                        <a:pt x="894" y="389"/>
                        <a:pt x="747" y="305"/>
                      </a:cubicBezTo>
                      <a:cubicBezTo>
                        <a:pt x="652" y="253"/>
                        <a:pt x="516" y="232"/>
                        <a:pt x="505" y="232"/>
                      </a:cubicBezTo>
                      <a:lnTo>
                        <a:pt x="778" y="95"/>
                      </a:lnTo>
                      <a:lnTo>
                        <a:pt x="1168" y="316"/>
                      </a:lnTo>
                      <a:lnTo>
                        <a:pt x="1252" y="263"/>
                      </a:lnTo>
                      <a:lnTo>
                        <a:pt x="789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8" name="Google Shape;838;p53">
                  <a:extLst>
                    <a:ext uri="{FF2B5EF4-FFF2-40B4-BE49-F238E27FC236}">
                      <a16:creationId xmlns:a16="http://schemas.microsoft.com/office/drawing/2014/main" id="{8A0CB702-C25E-4230-8560-01E38279DF2B}"/>
                    </a:ext>
                  </a:extLst>
                </p:cNvPr>
                <p:cNvSpPr/>
                <p:nvPr/>
              </p:nvSpPr>
              <p:spPr>
                <a:xfrm>
                  <a:off x="5481350" y="1955613"/>
                  <a:ext cx="580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27" extrusionOk="0">
                      <a:moveTo>
                        <a:pt x="126" y="0"/>
                      </a:moveTo>
                      <a:lnTo>
                        <a:pt x="0" y="74"/>
                      </a:lnTo>
                      <a:lnTo>
                        <a:pt x="95" y="127"/>
                      </a:lnTo>
                      <a:lnTo>
                        <a:pt x="232" y="53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9" name="Google Shape;839;p53">
                  <a:extLst>
                    <a:ext uri="{FF2B5EF4-FFF2-40B4-BE49-F238E27FC236}">
                      <a16:creationId xmlns:a16="http://schemas.microsoft.com/office/drawing/2014/main" id="{0A379264-F593-498F-BE2F-B4A126FE044C}"/>
                    </a:ext>
                  </a:extLst>
                </p:cNvPr>
                <p:cNvSpPr/>
                <p:nvPr/>
              </p:nvSpPr>
              <p:spPr>
                <a:xfrm>
                  <a:off x="5406750" y="1957988"/>
                  <a:ext cx="21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57" extrusionOk="0">
                      <a:moveTo>
                        <a:pt x="369" y="0"/>
                      </a:moveTo>
                      <a:lnTo>
                        <a:pt x="348" y="63"/>
                      </a:lnTo>
                      <a:lnTo>
                        <a:pt x="684" y="106"/>
                      </a:lnTo>
                      <a:lnTo>
                        <a:pt x="0" y="505"/>
                      </a:lnTo>
                      <a:lnTo>
                        <a:pt x="85" y="557"/>
                      </a:lnTo>
                      <a:lnTo>
                        <a:pt x="873" y="106"/>
                      </a:lnTo>
                      <a:lnTo>
                        <a:pt x="789" y="5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0" name="Google Shape;840;p53">
                  <a:extLst>
                    <a:ext uri="{FF2B5EF4-FFF2-40B4-BE49-F238E27FC236}">
                      <a16:creationId xmlns:a16="http://schemas.microsoft.com/office/drawing/2014/main" id="{C64EB2D3-C041-4428-9934-F39B777497A9}"/>
                    </a:ext>
                  </a:extLst>
                </p:cNvPr>
                <p:cNvSpPr/>
                <p:nvPr/>
              </p:nvSpPr>
              <p:spPr>
                <a:xfrm>
                  <a:off x="5440375" y="1979563"/>
                  <a:ext cx="29975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21" extrusionOk="0">
                      <a:moveTo>
                        <a:pt x="753" y="77"/>
                      </a:moveTo>
                      <a:cubicBezTo>
                        <a:pt x="816" y="77"/>
                        <a:pt x="870" y="95"/>
                        <a:pt x="925" y="125"/>
                      </a:cubicBezTo>
                      <a:cubicBezTo>
                        <a:pt x="1051" y="198"/>
                        <a:pt x="1041" y="272"/>
                        <a:pt x="778" y="429"/>
                      </a:cubicBezTo>
                      <a:cubicBezTo>
                        <a:pt x="639" y="508"/>
                        <a:pt x="534" y="542"/>
                        <a:pt x="447" y="542"/>
                      </a:cubicBezTo>
                      <a:cubicBezTo>
                        <a:pt x="382" y="542"/>
                        <a:pt x="327" y="524"/>
                        <a:pt x="274" y="492"/>
                      </a:cubicBezTo>
                      <a:cubicBezTo>
                        <a:pt x="147" y="429"/>
                        <a:pt x="147" y="345"/>
                        <a:pt x="390" y="209"/>
                      </a:cubicBezTo>
                      <a:cubicBezTo>
                        <a:pt x="552" y="115"/>
                        <a:pt x="662" y="77"/>
                        <a:pt x="753" y="77"/>
                      </a:cubicBezTo>
                      <a:close/>
                      <a:moveTo>
                        <a:pt x="746" y="1"/>
                      </a:moveTo>
                      <a:cubicBezTo>
                        <a:pt x="623" y="1"/>
                        <a:pt x="479" y="45"/>
                        <a:pt x="295" y="146"/>
                      </a:cubicBezTo>
                      <a:cubicBezTo>
                        <a:pt x="0" y="324"/>
                        <a:pt x="21" y="440"/>
                        <a:pt x="200" y="545"/>
                      </a:cubicBezTo>
                      <a:cubicBezTo>
                        <a:pt x="281" y="593"/>
                        <a:pt x="366" y="621"/>
                        <a:pt x="462" y="621"/>
                      </a:cubicBezTo>
                      <a:cubicBezTo>
                        <a:pt x="579" y="621"/>
                        <a:pt x="712" y="580"/>
                        <a:pt x="873" y="482"/>
                      </a:cubicBezTo>
                      <a:cubicBezTo>
                        <a:pt x="1198" y="293"/>
                        <a:pt x="1188" y="177"/>
                        <a:pt x="999" y="72"/>
                      </a:cubicBezTo>
                      <a:cubicBezTo>
                        <a:pt x="921" y="27"/>
                        <a:pt x="840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1" name="Google Shape;841;p53">
                  <a:extLst>
                    <a:ext uri="{FF2B5EF4-FFF2-40B4-BE49-F238E27FC236}">
                      <a16:creationId xmlns:a16="http://schemas.microsoft.com/office/drawing/2014/main" id="{DFCB523C-0D9C-4A5F-AA35-15DCCCE0CEDF}"/>
                    </a:ext>
                  </a:extLst>
                </p:cNvPr>
                <p:cNvSpPr/>
                <p:nvPr/>
              </p:nvSpPr>
              <p:spPr>
                <a:xfrm>
                  <a:off x="5432775" y="1983738"/>
                  <a:ext cx="5800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7" extrusionOk="0">
                      <a:moveTo>
                        <a:pt x="136" y="0"/>
                      </a:moveTo>
                      <a:lnTo>
                        <a:pt x="0" y="73"/>
                      </a:lnTo>
                      <a:lnTo>
                        <a:pt x="94" y="136"/>
                      </a:lnTo>
                      <a:lnTo>
                        <a:pt x="231" y="5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2" name="Google Shape;842;p53">
                  <a:extLst>
                    <a:ext uri="{FF2B5EF4-FFF2-40B4-BE49-F238E27FC236}">
                      <a16:creationId xmlns:a16="http://schemas.microsoft.com/office/drawing/2014/main" id="{7B589794-05CA-4430-97D0-69B80335C802}"/>
                    </a:ext>
                  </a:extLst>
                </p:cNvPr>
                <p:cNvSpPr/>
                <p:nvPr/>
              </p:nvSpPr>
              <p:spPr>
                <a:xfrm>
                  <a:off x="5416200" y="1966063"/>
                  <a:ext cx="3077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13" extrusionOk="0">
                      <a:moveTo>
                        <a:pt x="773" y="71"/>
                      </a:moveTo>
                      <a:cubicBezTo>
                        <a:pt x="833" y="71"/>
                        <a:pt x="894" y="87"/>
                        <a:pt x="946" y="119"/>
                      </a:cubicBezTo>
                      <a:cubicBezTo>
                        <a:pt x="1083" y="203"/>
                        <a:pt x="1020" y="297"/>
                        <a:pt x="852" y="402"/>
                      </a:cubicBezTo>
                      <a:cubicBezTo>
                        <a:pt x="841" y="402"/>
                        <a:pt x="684" y="360"/>
                        <a:pt x="610" y="318"/>
                      </a:cubicBezTo>
                      <a:cubicBezTo>
                        <a:pt x="495" y="245"/>
                        <a:pt x="484" y="192"/>
                        <a:pt x="600" y="119"/>
                      </a:cubicBezTo>
                      <a:cubicBezTo>
                        <a:pt x="653" y="87"/>
                        <a:pt x="713" y="71"/>
                        <a:pt x="773" y="71"/>
                      </a:cubicBezTo>
                      <a:close/>
                      <a:moveTo>
                        <a:pt x="747" y="0"/>
                      </a:moveTo>
                      <a:cubicBezTo>
                        <a:pt x="661" y="0"/>
                        <a:pt x="574" y="21"/>
                        <a:pt x="495" y="66"/>
                      </a:cubicBezTo>
                      <a:cubicBezTo>
                        <a:pt x="337" y="161"/>
                        <a:pt x="358" y="255"/>
                        <a:pt x="516" y="360"/>
                      </a:cubicBezTo>
                      <a:cubicBezTo>
                        <a:pt x="600" y="402"/>
                        <a:pt x="757" y="444"/>
                        <a:pt x="768" y="444"/>
                      </a:cubicBezTo>
                      <a:cubicBezTo>
                        <a:pt x="663" y="503"/>
                        <a:pt x="567" y="532"/>
                        <a:pt x="480" y="532"/>
                      </a:cubicBezTo>
                      <a:cubicBezTo>
                        <a:pt x="410" y="532"/>
                        <a:pt x="345" y="513"/>
                        <a:pt x="285" y="476"/>
                      </a:cubicBezTo>
                      <a:cubicBezTo>
                        <a:pt x="180" y="423"/>
                        <a:pt x="96" y="360"/>
                        <a:pt x="85" y="350"/>
                      </a:cubicBezTo>
                      <a:lnTo>
                        <a:pt x="1" y="392"/>
                      </a:lnTo>
                      <a:cubicBezTo>
                        <a:pt x="12" y="392"/>
                        <a:pt x="96" y="465"/>
                        <a:pt x="201" y="528"/>
                      </a:cubicBezTo>
                      <a:cubicBezTo>
                        <a:pt x="293" y="582"/>
                        <a:pt x="388" y="613"/>
                        <a:pt x="493" y="613"/>
                      </a:cubicBezTo>
                      <a:cubicBezTo>
                        <a:pt x="615" y="613"/>
                        <a:pt x="752" y="571"/>
                        <a:pt x="915" y="476"/>
                      </a:cubicBezTo>
                      <a:cubicBezTo>
                        <a:pt x="1156" y="329"/>
                        <a:pt x="1230" y="192"/>
                        <a:pt x="1030" y="77"/>
                      </a:cubicBezTo>
                      <a:cubicBezTo>
                        <a:pt x="942" y="27"/>
                        <a:pt x="844" y="0"/>
                        <a:pt x="74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3" name="Google Shape;843;p53">
                  <a:extLst>
                    <a:ext uri="{FF2B5EF4-FFF2-40B4-BE49-F238E27FC236}">
                      <a16:creationId xmlns:a16="http://schemas.microsoft.com/office/drawing/2014/main" id="{EF091475-CC3C-444D-8360-76F411EF954B}"/>
                    </a:ext>
                  </a:extLst>
                </p:cNvPr>
                <p:cNvSpPr/>
                <p:nvPr/>
              </p:nvSpPr>
              <p:spPr>
                <a:xfrm>
                  <a:off x="5331900" y="1973988"/>
                  <a:ext cx="110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54" extrusionOk="0">
                      <a:moveTo>
                        <a:pt x="85" y="1"/>
                      </a:moveTo>
                      <a:lnTo>
                        <a:pt x="0" y="54"/>
                      </a:lnTo>
                      <a:lnTo>
                        <a:pt x="368" y="253"/>
                      </a:lnTo>
                      <a:lnTo>
                        <a:pt x="442" y="211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4" name="Google Shape;844;p53">
                  <a:extLst>
                    <a:ext uri="{FF2B5EF4-FFF2-40B4-BE49-F238E27FC236}">
                      <a16:creationId xmlns:a16="http://schemas.microsoft.com/office/drawing/2014/main" id="{7F4A8943-D4B2-4FD7-A9E5-BCACAE1A7111}"/>
                    </a:ext>
                  </a:extLst>
                </p:cNvPr>
                <p:cNvSpPr/>
                <p:nvPr/>
              </p:nvSpPr>
              <p:spPr>
                <a:xfrm>
                  <a:off x="5391800" y="2007713"/>
                  <a:ext cx="299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20" extrusionOk="0">
                      <a:moveTo>
                        <a:pt x="758" y="76"/>
                      </a:moveTo>
                      <a:cubicBezTo>
                        <a:pt x="821" y="76"/>
                        <a:pt x="873" y="93"/>
                        <a:pt x="925" y="123"/>
                      </a:cubicBezTo>
                      <a:cubicBezTo>
                        <a:pt x="1061" y="197"/>
                        <a:pt x="1051" y="270"/>
                        <a:pt x="788" y="428"/>
                      </a:cubicBezTo>
                      <a:cubicBezTo>
                        <a:pt x="638" y="509"/>
                        <a:pt x="532" y="542"/>
                        <a:pt x="445" y="542"/>
                      </a:cubicBezTo>
                      <a:cubicBezTo>
                        <a:pt x="385" y="542"/>
                        <a:pt x="334" y="527"/>
                        <a:pt x="283" y="501"/>
                      </a:cubicBezTo>
                      <a:cubicBezTo>
                        <a:pt x="157" y="428"/>
                        <a:pt x="157" y="344"/>
                        <a:pt x="399" y="207"/>
                      </a:cubicBezTo>
                      <a:cubicBezTo>
                        <a:pt x="555" y="113"/>
                        <a:pt x="667" y="76"/>
                        <a:pt x="758" y="76"/>
                      </a:cubicBezTo>
                      <a:close/>
                      <a:moveTo>
                        <a:pt x="752" y="0"/>
                      </a:moveTo>
                      <a:cubicBezTo>
                        <a:pt x="628" y="0"/>
                        <a:pt x="485" y="46"/>
                        <a:pt x="304" y="155"/>
                      </a:cubicBezTo>
                      <a:cubicBezTo>
                        <a:pt x="0" y="323"/>
                        <a:pt x="21" y="438"/>
                        <a:pt x="199" y="543"/>
                      </a:cubicBezTo>
                      <a:cubicBezTo>
                        <a:pt x="285" y="591"/>
                        <a:pt x="371" y="619"/>
                        <a:pt x="467" y="619"/>
                      </a:cubicBezTo>
                      <a:cubicBezTo>
                        <a:pt x="584" y="619"/>
                        <a:pt x="716" y="578"/>
                        <a:pt x="883" y="480"/>
                      </a:cubicBezTo>
                      <a:cubicBezTo>
                        <a:pt x="1198" y="291"/>
                        <a:pt x="1187" y="186"/>
                        <a:pt x="1009" y="71"/>
                      </a:cubicBezTo>
                      <a:cubicBezTo>
                        <a:pt x="928" y="26"/>
                        <a:pt x="845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5" name="Google Shape;845;p53">
                  <a:extLst>
                    <a:ext uri="{FF2B5EF4-FFF2-40B4-BE49-F238E27FC236}">
                      <a16:creationId xmlns:a16="http://schemas.microsoft.com/office/drawing/2014/main" id="{F6BDD132-B2FD-4B36-8D24-D02F82FE39D6}"/>
                    </a:ext>
                  </a:extLst>
                </p:cNvPr>
                <p:cNvSpPr/>
                <p:nvPr/>
              </p:nvSpPr>
              <p:spPr>
                <a:xfrm>
                  <a:off x="5384425" y="20118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7" y="1"/>
                      </a:moveTo>
                      <a:lnTo>
                        <a:pt x="1" y="75"/>
                      </a:lnTo>
                      <a:lnTo>
                        <a:pt x="95" y="138"/>
                      </a:lnTo>
                      <a:lnTo>
                        <a:pt x="232" y="54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6" name="Google Shape;846;p53">
                  <a:extLst>
                    <a:ext uri="{FF2B5EF4-FFF2-40B4-BE49-F238E27FC236}">
                      <a16:creationId xmlns:a16="http://schemas.microsoft.com/office/drawing/2014/main" id="{832C1984-EDCD-4AE0-9244-998A031801A0}"/>
                    </a:ext>
                  </a:extLst>
                </p:cNvPr>
                <p:cNvSpPr/>
                <p:nvPr/>
              </p:nvSpPr>
              <p:spPr>
                <a:xfrm>
                  <a:off x="5368150" y="1993188"/>
                  <a:ext cx="312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664" extrusionOk="0">
                      <a:moveTo>
                        <a:pt x="788" y="0"/>
                      </a:moveTo>
                      <a:lnTo>
                        <a:pt x="368" y="221"/>
                      </a:lnTo>
                      <a:lnTo>
                        <a:pt x="410" y="263"/>
                      </a:lnTo>
                      <a:cubicBezTo>
                        <a:pt x="421" y="274"/>
                        <a:pt x="557" y="295"/>
                        <a:pt x="652" y="347"/>
                      </a:cubicBezTo>
                      <a:cubicBezTo>
                        <a:pt x="746" y="410"/>
                        <a:pt x="778" y="463"/>
                        <a:pt x="662" y="536"/>
                      </a:cubicBezTo>
                      <a:cubicBezTo>
                        <a:pt x="601" y="571"/>
                        <a:pt x="541" y="587"/>
                        <a:pt x="482" y="587"/>
                      </a:cubicBezTo>
                      <a:cubicBezTo>
                        <a:pt x="417" y="587"/>
                        <a:pt x="354" y="569"/>
                        <a:pt x="295" y="536"/>
                      </a:cubicBezTo>
                      <a:cubicBezTo>
                        <a:pt x="200" y="484"/>
                        <a:pt x="84" y="389"/>
                        <a:pt x="84" y="389"/>
                      </a:cubicBezTo>
                      <a:lnTo>
                        <a:pt x="0" y="421"/>
                      </a:lnTo>
                      <a:cubicBezTo>
                        <a:pt x="11" y="431"/>
                        <a:pt x="105" y="526"/>
                        <a:pt x="232" y="589"/>
                      </a:cubicBezTo>
                      <a:cubicBezTo>
                        <a:pt x="312" y="637"/>
                        <a:pt x="401" y="663"/>
                        <a:pt x="495" y="663"/>
                      </a:cubicBezTo>
                      <a:cubicBezTo>
                        <a:pt x="583" y="663"/>
                        <a:pt x="675" y="640"/>
                        <a:pt x="767" y="589"/>
                      </a:cubicBezTo>
                      <a:cubicBezTo>
                        <a:pt x="935" y="484"/>
                        <a:pt x="893" y="400"/>
                        <a:pt x="746" y="305"/>
                      </a:cubicBezTo>
                      <a:cubicBezTo>
                        <a:pt x="652" y="253"/>
                        <a:pt x="515" y="232"/>
                        <a:pt x="505" y="232"/>
                      </a:cubicBezTo>
                      <a:lnTo>
                        <a:pt x="788" y="94"/>
                      </a:lnTo>
                      <a:lnTo>
                        <a:pt x="1166" y="316"/>
                      </a:lnTo>
                      <a:lnTo>
                        <a:pt x="1250" y="263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7" name="Google Shape;847;p53">
                  <a:extLst>
                    <a:ext uri="{FF2B5EF4-FFF2-40B4-BE49-F238E27FC236}">
                      <a16:creationId xmlns:a16="http://schemas.microsoft.com/office/drawing/2014/main" id="{1045548F-08AB-498C-AA7A-DD221F155735}"/>
                    </a:ext>
                  </a:extLst>
                </p:cNvPr>
                <p:cNvSpPr/>
                <p:nvPr/>
              </p:nvSpPr>
              <p:spPr>
                <a:xfrm>
                  <a:off x="5351075" y="1983463"/>
                  <a:ext cx="30225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736" extrusionOk="0">
                      <a:moveTo>
                        <a:pt x="767" y="0"/>
                      </a:moveTo>
                      <a:lnTo>
                        <a:pt x="704" y="53"/>
                      </a:lnTo>
                      <a:cubicBezTo>
                        <a:pt x="704" y="53"/>
                        <a:pt x="841" y="105"/>
                        <a:pt x="925" y="158"/>
                      </a:cubicBezTo>
                      <a:cubicBezTo>
                        <a:pt x="1041" y="221"/>
                        <a:pt x="1062" y="273"/>
                        <a:pt x="957" y="336"/>
                      </a:cubicBezTo>
                      <a:cubicBezTo>
                        <a:pt x="873" y="389"/>
                        <a:pt x="746" y="389"/>
                        <a:pt x="546" y="389"/>
                      </a:cubicBezTo>
                      <a:lnTo>
                        <a:pt x="74" y="399"/>
                      </a:lnTo>
                      <a:lnTo>
                        <a:pt x="0" y="441"/>
                      </a:lnTo>
                      <a:lnTo>
                        <a:pt x="504" y="736"/>
                      </a:lnTo>
                      <a:lnTo>
                        <a:pt x="578" y="684"/>
                      </a:lnTo>
                      <a:lnTo>
                        <a:pt x="189" y="462"/>
                      </a:lnTo>
                      <a:lnTo>
                        <a:pt x="609" y="452"/>
                      </a:lnTo>
                      <a:cubicBezTo>
                        <a:pt x="652" y="454"/>
                        <a:pt x="692" y="456"/>
                        <a:pt x="729" y="456"/>
                      </a:cubicBezTo>
                      <a:cubicBezTo>
                        <a:pt x="871" y="456"/>
                        <a:pt x="969" y="437"/>
                        <a:pt x="1062" y="378"/>
                      </a:cubicBezTo>
                      <a:cubicBezTo>
                        <a:pt x="1209" y="294"/>
                        <a:pt x="1188" y="210"/>
                        <a:pt x="1030" y="116"/>
                      </a:cubicBezTo>
                      <a:cubicBezTo>
                        <a:pt x="915" y="53"/>
                        <a:pt x="778" y="11"/>
                        <a:pt x="76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8" name="Google Shape;848;p53">
                  <a:extLst>
                    <a:ext uri="{FF2B5EF4-FFF2-40B4-BE49-F238E27FC236}">
                      <a16:creationId xmlns:a16="http://schemas.microsoft.com/office/drawing/2014/main" id="{2493D63D-9AA3-4A9B-8B30-12D97389591E}"/>
                    </a:ext>
                  </a:extLst>
                </p:cNvPr>
                <p:cNvSpPr/>
                <p:nvPr/>
              </p:nvSpPr>
              <p:spPr>
                <a:xfrm>
                  <a:off x="5304050" y="2013313"/>
                  <a:ext cx="305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610" extrusionOk="0">
                      <a:moveTo>
                        <a:pt x="379" y="204"/>
                      </a:moveTo>
                      <a:cubicBezTo>
                        <a:pt x="389" y="204"/>
                        <a:pt x="526" y="235"/>
                        <a:pt x="610" y="288"/>
                      </a:cubicBezTo>
                      <a:cubicBezTo>
                        <a:pt x="725" y="351"/>
                        <a:pt x="736" y="424"/>
                        <a:pt x="631" y="487"/>
                      </a:cubicBezTo>
                      <a:cubicBezTo>
                        <a:pt x="573" y="519"/>
                        <a:pt x="513" y="535"/>
                        <a:pt x="451" y="535"/>
                      </a:cubicBezTo>
                      <a:cubicBezTo>
                        <a:pt x="389" y="535"/>
                        <a:pt x="326" y="519"/>
                        <a:pt x="263" y="487"/>
                      </a:cubicBezTo>
                      <a:cubicBezTo>
                        <a:pt x="137" y="403"/>
                        <a:pt x="211" y="298"/>
                        <a:pt x="379" y="204"/>
                      </a:cubicBezTo>
                      <a:close/>
                      <a:moveTo>
                        <a:pt x="730" y="1"/>
                      </a:moveTo>
                      <a:cubicBezTo>
                        <a:pt x="606" y="1"/>
                        <a:pt x="468" y="40"/>
                        <a:pt x="316" y="130"/>
                      </a:cubicBezTo>
                      <a:cubicBezTo>
                        <a:pt x="64" y="277"/>
                        <a:pt x="1" y="414"/>
                        <a:pt x="190" y="529"/>
                      </a:cubicBezTo>
                      <a:cubicBezTo>
                        <a:pt x="281" y="583"/>
                        <a:pt x="376" y="610"/>
                        <a:pt x="469" y="610"/>
                      </a:cubicBezTo>
                      <a:cubicBezTo>
                        <a:pt x="557" y="610"/>
                        <a:pt x="644" y="586"/>
                        <a:pt x="725" y="540"/>
                      </a:cubicBezTo>
                      <a:cubicBezTo>
                        <a:pt x="883" y="445"/>
                        <a:pt x="872" y="340"/>
                        <a:pt x="704" y="246"/>
                      </a:cubicBezTo>
                      <a:cubicBezTo>
                        <a:pt x="620" y="193"/>
                        <a:pt x="463" y="162"/>
                        <a:pt x="452" y="162"/>
                      </a:cubicBezTo>
                      <a:cubicBezTo>
                        <a:pt x="555" y="102"/>
                        <a:pt x="654" y="72"/>
                        <a:pt x="748" y="72"/>
                      </a:cubicBezTo>
                      <a:cubicBezTo>
                        <a:pt x="817" y="72"/>
                        <a:pt x="884" y="88"/>
                        <a:pt x="946" y="120"/>
                      </a:cubicBezTo>
                      <a:cubicBezTo>
                        <a:pt x="1041" y="183"/>
                        <a:pt x="1125" y="246"/>
                        <a:pt x="1136" y="256"/>
                      </a:cubicBezTo>
                      <a:lnTo>
                        <a:pt x="1220" y="214"/>
                      </a:lnTo>
                      <a:cubicBezTo>
                        <a:pt x="1209" y="214"/>
                        <a:pt x="1125" y="141"/>
                        <a:pt x="1020" y="78"/>
                      </a:cubicBezTo>
                      <a:cubicBezTo>
                        <a:pt x="932" y="29"/>
                        <a:pt x="836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9" name="Google Shape;849;p53">
                  <a:extLst>
                    <a:ext uri="{FF2B5EF4-FFF2-40B4-BE49-F238E27FC236}">
                      <a16:creationId xmlns:a16="http://schemas.microsoft.com/office/drawing/2014/main" id="{87127117-F695-4627-9D39-71A683FA20C6}"/>
                    </a:ext>
                  </a:extLst>
                </p:cNvPr>
                <p:cNvSpPr/>
                <p:nvPr/>
              </p:nvSpPr>
              <p:spPr>
                <a:xfrm>
                  <a:off x="5326900" y="2026238"/>
                  <a:ext cx="29725" cy="1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616" extrusionOk="0">
                      <a:moveTo>
                        <a:pt x="756" y="73"/>
                      </a:moveTo>
                      <a:cubicBezTo>
                        <a:pt x="815" y="73"/>
                        <a:pt x="866" y="89"/>
                        <a:pt x="915" y="117"/>
                      </a:cubicBezTo>
                      <a:cubicBezTo>
                        <a:pt x="1051" y="201"/>
                        <a:pt x="1041" y="275"/>
                        <a:pt x="778" y="422"/>
                      </a:cubicBezTo>
                      <a:cubicBezTo>
                        <a:pt x="637" y="509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48" y="422"/>
                        <a:pt x="148" y="349"/>
                        <a:pt x="390" y="201"/>
                      </a:cubicBezTo>
                      <a:cubicBezTo>
                        <a:pt x="550" y="112"/>
                        <a:pt x="663" y="73"/>
                        <a:pt x="756" y="73"/>
                      </a:cubicBezTo>
                      <a:close/>
                      <a:moveTo>
                        <a:pt x="739" y="1"/>
                      </a:moveTo>
                      <a:cubicBezTo>
                        <a:pt x="618" y="1"/>
                        <a:pt x="476" y="44"/>
                        <a:pt x="295" y="149"/>
                      </a:cubicBezTo>
                      <a:cubicBezTo>
                        <a:pt x="0" y="327"/>
                        <a:pt x="11" y="443"/>
                        <a:pt x="190" y="549"/>
                      </a:cubicBezTo>
                      <a:cubicBezTo>
                        <a:pt x="269" y="590"/>
                        <a:pt x="351" y="615"/>
                        <a:pt x="446" y="615"/>
                      </a:cubicBezTo>
                      <a:cubicBezTo>
                        <a:pt x="565" y="615"/>
                        <a:pt x="702" y="575"/>
                        <a:pt x="873" y="475"/>
                      </a:cubicBezTo>
                      <a:cubicBezTo>
                        <a:pt x="1188" y="296"/>
                        <a:pt x="1177" y="180"/>
                        <a:pt x="999" y="75"/>
                      </a:cubicBezTo>
                      <a:cubicBezTo>
                        <a:pt x="919" y="29"/>
                        <a:pt x="836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0" name="Google Shape;850;p53">
                  <a:extLst>
                    <a:ext uri="{FF2B5EF4-FFF2-40B4-BE49-F238E27FC236}">
                      <a16:creationId xmlns:a16="http://schemas.microsoft.com/office/drawing/2014/main" id="{45474169-D51E-469E-B9FC-024FE70655F9}"/>
                    </a:ext>
                  </a:extLst>
                </p:cNvPr>
                <p:cNvSpPr/>
                <p:nvPr/>
              </p:nvSpPr>
              <p:spPr>
                <a:xfrm>
                  <a:off x="5319300" y="20302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84"/>
                      </a:lnTo>
                      <a:lnTo>
                        <a:pt x="94" y="137"/>
                      </a:lnTo>
                      <a:lnTo>
                        <a:pt x="231" y="6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1" name="Google Shape;851;p53">
                  <a:extLst>
                    <a:ext uri="{FF2B5EF4-FFF2-40B4-BE49-F238E27FC236}">
                      <a16:creationId xmlns:a16="http://schemas.microsoft.com/office/drawing/2014/main" id="{4743D2FC-1495-4277-8484-754EBB71C3F1}"/>
                    </a:ext>
                  </a:extLst>
                </p:cNvPr>
                <p:cNvSpPr/>
                <p:nvPr/>
              </p:nvSpPr>
              <p:spPr>
                <a:xfrm>
                  <a:off x="5343450" y="20359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59" y="70"/>
                      </a:moveTo>
                      <a:cubicBezTo>
                        <a:pt x="821" y="70"/>
                        <a:pt x="874" y="87"/>
                        <a:pt x="925" y="118"/>
                      </a:cubicBezTo>
                      <a:cubicBezTo>
                        <a:pt x="1051" y="191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4" y="544"/>
                      </a:cubicBezTo>
                      <a:cubicBezTo>
                        <a:pt x="383" y="544"/>
                        <a:pt x="332" y="526"/>
                        <a:pt x="284" y="496"/>
                      </a:cubicBezTo>
                      <a:cubicBezTo>
                        <a:pt x="158" y="422"/>
                        <a:pt x="148" y="349"/>
                        <a:pt x="400" y="202"/>
                      </a:cubicBezTo>
                      <a:cubicBezTo>
                        <a:pt x="556" y="108"/>
                        <a:pt x="667" y="70"/>
                        <a:pt x="759" y="70"/>
                      </a:cubicBezTo>
                      <a:close/>
                      <a:moveTo>
                        <a:pt x="738" y="0"/>
                      </a:moveTo>
                      <a:cubicBezTo>
                        <a:pt x="617" y="0"/>
                        <a:pt x="475" y="44"/>
                        <a:pt x="295" y="149"/>
                      </a:cubicBezTo>
                      <a:cubicBezTo>
                        <a:pt x="1" y="317"/>
                        <a:pt x="22" y="433"/>
                        <a:pt x="200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5"/>
                      </a:cubicBezTo>
                      <a:cubicBezTo>
                        <a:pt x="1199" y="286"/>
                        <a:pt x="1188" y="181"/>
                        <a:pt x="999" y="76"/>
                      </a:cubicBezTo>
                      <a:cubicBezTo>
                        <a:pt x="919" y="29"/>
                        <a:pt x="835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31" name="Google Shape;852;p53">
                <a:extLst>
                  <a:ext uri="{FF2B5EF4-FFF2-40B4-BE49-F238E27FC236}">
                    <a16:creationId xmlns:a16="http://schemas.microsoft.com/office/drawing/2014/main" id="{FD7CAE30-73F8-489D-B30F-632AFEACBCA8}"/>
                  </a:ext>
                </a:extLst>
              </p:cNvPr>
              <p:cNvGrpSpPr/>
              <p:nvPr/>
            </p:nvGrpSpPr>
            <p:grpSpPr>
              <a:xfrm>
                <a:off x="3028945" y="2740526"/>
                <a:ext cx="1960580" cy="1159377"/>
                <a:chOff x="4923200" y="1561363"/>
                <a:chExt cx="975025" cy="576575"/>
              </a:xfrm>
            </p:grpSpPr>
            <p:sp>
              <p:nvSpPr>
                <p:cNvPr id="132" name="Google Shape;853;p53">
                  <a:extLst>
                    <a:ext uri="{FF2B5EF4-FFF2-40B4-BE49-F238E27FC236}">
                      <a16:creationId xmlns:a16="http://schemas.microsoft.com/office/drawing/2014/main" id="{CFEE991E-D943-46D9-B284-6C19EA70999A}"/>
                    </a:ext>
                  </a:extLst>
                </p:cNvPr>
                <p:cNvSpPr/>
                <p:nvPr/>
              </p:nvSpPr>
              <p:spPr>
                <a:xfrm>
                  <a:off x="4923200" y="1561363"/>
                  <a:ext cx="975025" cy="5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1" h="23063" extrusionOk="0">
                      <a:moveTo>
                        <a:pt x="24607" y="0"/>
                      </a:moveTo>
                      <a:lnTo>
                        <a:pt x="21" y="14289"/>
                      </a:lnTo>
                      <a:cubicBezTo>
                        <a:pt x="409" y="14510"/>
                        <a:pt x="0" y="14752"/>
                        <a:pt x="388" y="14972"/>
                      </a:cubicBezTo>
                      <a:cubicBezTo>
                        <a:pt x="550" y="15068"/>
                        <a:pt x="714" y="15082"/>
                        <a:pt x="880" y="15082"/>
                      </a:cubicBezTo>
                      <a:cubicBezTo>
                        <a:pt x="953" y="15082"/>
                        <a:pt x="1026" y="15080"/>
                        <a:pt x="1099" y="15080"/>
                      </a:cubicBezTo>
                      <a:cubicBezTo>
                        <a:pt x="1259" y="15080"/>
                        <a:pt x="1419" y="15093"/>
                        <a:pt x="1576" y="15182"/>
                      </a:cubicBezTo>
                      <a:cubicBezTo>
                        <a:pt x="1964" y="15403"/>
                        <a:pt x="1544" y="15644"/>
                        <a:pt x="1933" y="15876"/>
                      </a:cubicBezTo>
                      <a:cubicBezTo>
                        <a:pt x="2086" y="15963"/>
                        <a:pt x="2244" y="15978"/>
                        <a:pt x="2403" y="15978"/>
                      </a:cubicBezTo>
                      <a:cubicBezTo>
                        <a:pt x="2489" y="15978"/>
                        <a:pt x="2575" y="15973"/>
                        <a:pt x="2661" y="15973"/>
                      </a:cubicBezTo>
                      <a:cubicBezTo>
                        <a:pt x="2820" y="15973"/>
                        <a:pt x="2978" y="15989"/>
                        <a:pt x="3131" y="16076"/>
                      </a:cubicBezTo>
                      <a:cubicBezTo>
                        <a:pt x="3519" y="16307"/>
                        <a:pt x="3099" y="16548"/>
                        <a:pt x="3488" y="16769"/>
                      </a:cubicBezTo>
                      <a:cubicBezTo>
                        <a:pt x="3645" y="16858"/>
                        <a:pt x="3806" y="16872"/>
                        <a:pt x="3969" y="16872"/>
                      </a:cubicBezTo>
                      <a:cubicBezTo>
                        <a:pt x="4043" y="16872"/>
                        <a:pt x="4117" y="16869"/>
                        <a:pt x="4191" y="16869"/>
                      </a:cubicBezTo>
                      <a:cubicBezTo>
                        <a:pt x="4358" y="16869"/>
                        <a:pt x="4525" y="16883"/>
                        <a:pt x="4686" y="16979"/>
                      </a:cubicBezTo>
                      <a:cubicBezTo>
                        <a:pt x="5074" y="17199"/>
                        <a:pt x="4654" y="17441"/>
                        <a:pt x="5043" y="17662"/>
                      </a:cubicBezTo>
                      <a:cubicBezTo>
                        <a:pt x="5204" y="17757"/>
                        <a:pt x="5371" y="17772"/>
                        <a:pt x="5538" y="17772"/>
                      </a:cubicBezTo>
                      <a:cubicBezTo>
                        <a:pt x="5612" y="17772"/>
                        <a:pt x="5686" y="17769"/>
                        <a:pt x="5760" y="17769"/>
                      </a:cubicBezTo>
                      <a:cubicBezTo>
                        <a:pt x="5923" y="17769"/>
                        <a:pt x="6084" y="17783"/>
                        <a:pt x="6241" y="17872"/>
                      </a:cubicBezTo>
                      <a:cubicBezTo>
                        <a:pt x="6629" y="18093"/>
                        <a:pt x="6209" y="18334"/>
                        <a:pt x="6598" y="18565"/>
                      </a:cubicBezTo>
                      <a:cubicBezTo>
                        <a:pt x="6754" y="18654"/>
                        <a:pt x="6916" y="18668"/>
                        <a:pt x="7078" y="18668"/>
                      </a:cubicBezTo>
                      <a:cubicBezTo>
                        <a:pt x="7153" y="18668"/>
                        <a:pt x="7228" y="18665"/>
                        <a:pt x="7303" y="18665"/>
                      </a:cubicBezTo>
                      <a:cubicBezTo>
                        <a:pt x="7469" y="18665"/>
                        <a:pt x="7635" y="18680"/>
                        <a:pt x="7796" y="18775"/>
                      </a:cubicBezTo>
                      <a:cubicBezTo>
                        <a:pt x="8184" y="18996"/>
                        <a:pt x="7764" y="19238"/>
                        <a:pt x="8153" y="19459"/>
                      </a:cubicBezTo>
                      <a:cubicBezTo>
                        <a:pt x="8314" y="19554"/>
                        <a:pt x="8479" y="19569"/>
                        <a:pt x="8646" y="19569"/>
                      </a:cubicBezTo>
                      <a:cubicBezTo>
                        <a:pt x="8721" y="19569"/>
                        <a:pt x="8796" y="19566"/>
                        <a:pt x="8871" y="19566"/>
                      </a:cubicBezTo>
                      <a:cubicBezTo>
                        <a:pt x="9033" y="19566"/>
                        <a:pt x="9195" y="19580"/>
                        <a:pt x="9351" y="19669"/>
                      </a:cubicBezTo>
                      <a:cubicBezTo>
                        <a:pt x="9739" y="19889"/>
                        <a:pt x="9319" y="20131"/>
                        <a:pt x="9708" y="20362"/>
                      </a:cubicBezTo>
                      <a:cubicBezTo>
                        <a:pt x="9861" y="20449"/>
                        <a:pt x="10019" y="20464"/>
                        <a:pt x="10177" y="20464"/>
                      </a:cubicBezTo>
                      <a:cubicBezTo>
                        <a:pt x="10264" y="20464"/>
                        <a:pt x="10350" y="20460"/>
                        <a:pt x="10436" y="20460"/>
                      </a:cubicBezTo>
                      <a:cubicBezTo>
                        <a:pt x="10595" y="20460"/>
                        <a:pt x="10753" y="20475"/>
                        <a:pt x="10906" y="20562"/>
                      </a:cubicBezTo>
                      <a:cubicBezTo>
                        <a:pt x="11294" y="20793"/>
                        <a:pt x="10874" y="21035"/>
                        <a:pt x="11263" y="21255"/>
                      </a:cubicBezTo>
                      <a:cubicBezTo>
                        <a:pt x="11424" y="21351"/>
                        <a:pt x="11591" y="21365"/>
                        <a:pt x="11758" y="21365"/>
                      </a:cubicBezTo>
                      <a:cubicBezTo>
                        <a:pt x="11832" y="21365"/>
                        <a:pt x="11906" y="21363"/>
                        <a:pt x="11980" y="21363"/>
                      </a:cubicBezTo>
                      <a:cubicBezTo>
                        <a:pt x="12143" y="21363"/>
                        <a:pt x="12304" y="21376"/>
                        <a:pt x="12461" y="21465"/>
                      </a:cubicBezTo>
                      <a:cubicBezTo>
                        <a:pt x="12849" y="21696"/>
                        <a:pt x="12440" y="21927"/>
                        <a:pt x="12828" y="22159"/>
                      </a:cubicBezTo>
                      <a:cubicBezTo>
                        <a:pt x="12985" y="22247"/>
                        <a:pt x="13145" y="22261"/>
                        <a:pt x="13305" y="22261"/>
                      </a:cubicBezTo>
                      <a:cubicBezTo>
                        <a:pt x="13379" y="22261"/>
                        <a:pt x="13453" y="22259"/>
                        <a:pt x="13526" y="22259"/>
                      </a:cubicBezTo>
                      <a:cubicBezTo>
                        <a:pt x="13691" y="22259"/>
                        <a:pt x="13855" y="22273"/>
                        <a:pt x="14016" y="22369"/>
                      </a:cubicBezTo>
                      <a:cubicBezTo>
                        <a:pt x="14415" y="22590"/>
                        <a:pt x="13995" y="22831"/>
                        <a:pt x="14383" y="23062"/>
                      </a:cubicBezTo>
                      <a:lnTo>
                        <a:pt x="38969" y="8763"/>
                      </a:lnTo>
                      <a:cubicBezTo>
                        <a:pt x="38581" y="8542"/>
                        <a:pt x="39001" y="8301"/>
                        <a:pt x="38612" y="8080"/>
                      </a:cubicBezTo>
                      <a:cubicBezTo>
                        <a:pt x="38451" y="7984"/>
                        <a:pt x="38286" y="7969"/>
                        <a:pt x="38119" y="7969"/>
                      </a:cubicBezTo>
                      <a:cubicBezTo>
                        <a:pt x="38044" y="7969"/>
                        <a:pt x="37969" y="7972"/>
                        <a:pt x="37894" y="7972"/>
                      </a:cubicBezTo>
                      <a:cubicBezTo>
                        <a:pt x="37732" y="7972"/>
                        <a:pt x="37571" y="7958"/>
                        <a:pt x="37414" y="7869"/>
                      </a:cubicBezTo>
                      <a:cubicBezTo>
                        <a:pt x="37026" y="7638"/>
                        <a:pt x="37435" y="7407"/>
                        <a:pt x="37047" y="7176"/>
                      </a:cubicBezTo>
                      <a:cubicBezTo>
                        <a:pt x="36890" y="7087"/>
                        <a:pt x="36730" y="7073"/>
                        <a:pt x="36569" y="7073"/>
                      </a:cubicBezTo>
                      <a:cubicBezTo>
                        <a:pt x="36496" y="7073"/>
                        <a:pt x="36423" y="7076"/>
                        <a:pt x="36350" y="7076"/>
                      </a:cubicBezTo>
                      <a:cubicBezTo>
                        <a:pt x="36185" y="7076"/>
                        <a:pt x="36020" y="7062"/>
                        <a:pt x="35859" y="6966"/>
                      </a:cubicBezTo>
                      <a:cubicBezTo>
                        <a:pt x="35471" y="6746"/>
                        <a:pt x="35880" y="6504"/>
                        <a:pt x="35492" y="6272"/>
                      </a:cubicBezTo>
                      <a:cubicBezTo>
                        <a:pt x="35339" y="6186"/>
                        <a:pt x="35182" y="6171"/>
                        <a:pt x="35026" y="6171"/>
                      </a:cubicBezTo>
                      <a:cubicBezTo>
                        <a:pt x="34941" y="6171"/>
                        <a:pt x="34855" y="6175"/>
                        <a:pt x="34770" y="6175"/>
                      </a:cubicBezTo>
                      <a:cubicBezTo>
                        <a:pt x="34613" y="6175"/>
                        <a:pt x="34457" y="6160"/>
                        <a:pt x="34304" y="6073"/>
                      </a:cubicBezTo>
                      <a:cubicBezTo>
                        <a:pt x="33916" y="5842"/>
                        <a:pt x="34325" y="5600"/>
                        <a:pt x="33937" y="5380"/>
                      </a:cubicBezTo>
                      <a:cubicBezTo>
                        <a:pt x="33780" y="5291"/>
                        <a:pt x="33620" y="5277"/>
                        <a:pt x="33460" y="5277"/>
                      </a:cubicBezTo>
                      <a:cubicBezTo>
                        <a:pt x="33386" y="5277"/>
                        <a:pt x="33312" y="5280"/>
                        <a:pt x="33239" y="5280"/>
                      </a:cubicBezTo>
                      <a:cubicBezTo>
                        <a:pt x="33074" y="5280"/>
                        <a:pt x="32910" y="5265"/>
                        <a:pt x="32749" y="5170"/>
                      </a:cubicBezTo>
                      <a:cubicBezTo>
                        <a:pt x="32361" y="4949"/>
                        <a:pt x="32770" y="4707"/>
                        <a:pt x="32382" y="4486"/>
                      </a:cubicBezTo>
                      <a:cubicBezTo>
                        <a:pt x="32221" y="4391"/>
                        <a:pt x="32057" y="4376"/>
                        <a:pt x="31892" y="4376"/>
                      </a:cubicBezTo>
                      <a:cubicBezTo>
                        <a:pt x="31818" y="4376"/>
                        <a:pt x="31744" y="4379"/>
                        <a:pt x="31671" y="4379"/>
                      </a:cubicBezTo>
                      <a:cubicBezTo>
                        <a:pt x="31510" y="4379"/>
                        <a:pt x="31351" y="4365"/>
                        <a:pt x="31194" y="4276"/>
                      </a:cubicBezTo>
                      <a:cubicBezTo>
                        <a:pt x="30806" y="4045"/>
                        <a:pt x="31215" y="3804"/>
                        <a:pt x="30827" y="3583"/>
                      </a:cubicBezTo>
                      <a:cubicBezTo>
                        <a:pt x="30670" y="3494"/>
                        <a:pt x="30510" y="3480"/>
                        <a:pt x="30349" y="3480"/>
                      </a:cubicBezTo>
                      <a:cubicBezTo>
                        <a:pt x="30276" y="3480"/>
                        <a:pt x="30203" y="3483"/>
                        <a:pt x="30130" y="3483"/>
                      </a:cubicBezTo>
                      <a:cubicBezTo>
                        <a:pt x="29965" y="3483"/>
                        <a:pt x="29800" y="3468"/>
                        <a:pt x="29639" y="3373"/>
                      </a:cubicBezTo>
                      <a:cubicBezTo>
                        <a:pt x="29251" y="3152"/>
                        <a:pt x="29660" y="2910"/>
                        <a:pt x="29272" y="2690"/>
                      </a:cubicBezTo>
                      <a:cubicBezTo>
                        <a:pt x="29110" y="2594"/>
                        <a:pt x="28946" y="2580"/>
                        <a:pt x="28780" y="2580"/>
                      </a:cubicBezTo>
                      <a:cubicBezTo>
                        <a:pt x="28707" y="2580"/>
                        <a:pt x="28634" y="2582"/>
                        <a:pt x="28561" y="2582"/>
                      </a:cubicBezTo>
                      <a:cubicBezTo>
                        <a:pt x="28401" y="2582"/>
                        <a:pt x="28241" y="2569"/>
                        <a:pt x="28084" y="2480"/>
                      </a:cubicBezTo>
                      <a:cubicBezTo>
                        <a:pt x="27696" y="2249"/>
                        <a:pt x="28105" y="2018"/>
                        <a:pt x="27717" y="1786"/>
                      </a:cubicBezTo>
                      <a:cubicBezTo>
                        <a:pt x="27560" y="1698"/>
                        <a:pt x="27401" y="1684"/>
                        <a:pt x="27240" y="1684"/>
                      </a:cubicBezTo>
                      <a:cubicBezTo>
                        <a:pt x="27166" y="1684"/>
                        <a:pt x="27092" y="1686"/>
                        <a:pt x="27019" y="1686"/>
                      </a:cubicBezTo>
                      <a:cubicBezTo>
                        <a:pt x="26854" y="1686"/>
                        <a:pt x="26690" y="1672"/>
                        <a:pt x="26529" y="1576"/>
                      </a:cubicBezTo>
                      <a:cubicBezTo>
                        <a:pt x="26141" y="1355"/>
                        <a:pt x="26550" y="1114"/>
                        <a:pt x="26162" y="893"/>
                      </a:cubicBezTo>
                      <a:cubicBezTo>
                        <a:pt x="25997" y="800"/>
                        <a:pt x="25829" y="787"/>
                        <a:pt x="25660" y="787"/>
                      </a:cubicBezTo>
                      <a:cubicBezTo>
                        <a:pt x="25599" y="787"/>
                        <a:pt x="25538" y="789"/>
                        <a:pt x="25477" y="789"/>
                      </a:cubicBezTo>
                      <a:cubicBezTo>
                        <a:pt x="25308" y="789"/>
                        <a:pt x="25139" y="777"/>
                        <a:pt x="24974" y="683"/>
                      </a:cubicBezTo>
                      <a:cubicBezTo>
                        <a:pt x="24586" y="463"/>
                        <a:pt x="24995" y="220"/>
                        <a:pt x="24607" y="0"/>
                      </a:cubicBezTo>
                      <a:close/>
                    </a:path>
                  </a:pathLst>
                </a:custGeom>
                <a:solidFill>
                  <a:srgbClr val="FDE264"/>
                </a:solidFill>
                <a:ln w="7350" cap="flat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3" name="Google Shape;854;p53">
                  <a:extLst>
                    <a:ext uri="{FF2B5EF4-FFF2-40B4-BE49-F238E27FC236}">
                      <a16:creationId xmlns:a16="http://schemas.microsoft.com/office/drawing/2014/main" id="{D52AB77E-8600-4D26-B4CF-0B5351755022}"/>
                    </a:ext>
                  </a:extLst>
                </p:cNvPr>
                <p:cNvSpPr/>
                <p:nvPr/>
              </p:nvSpPr>
              <p:spPr>
                <a:xfrm>
                  <a:off x="5530725" y="1643313"/>
                  <a:ext cx="214650" cy="1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81" fill="none" extrusionOk="0">
                      <a:moveTo>
                        <a:pt x="1" y="0"/>
                      </a:moveTo>
                      <a:lnTo>
                        <a:pt x="8585" y="4981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" name="Google Shape;855;p53">
                  <a:extLst>
                    <a:ext uri="{FF2B5EF4-FFF2-40B4-BE49-F238E27FC236}">
                      <a16:creationId xmlns:a16="http://schemas.microsoft.com/office/drawing/2014/main" id="{192A1DB5-59FA-4134-903F-F992F724A318}"/>
                    </a:ext>
                  </a:extLst>
                </p:cNvPr>
                <p:cNvSpPr/>
                <p:nvPr/>
              </p:nvSpPr>
              <p:spPr>
                <a:xfrm>
                  <a:off x="5501300" y="1661938"/>
                  <a:ext cx="2146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93" fill="none" extrusionOk="0">
                      <a:moveTo>
                        <a:pt x="1" y="1"/>
                      </a:moveTo>
                      <a:lnTo>
                        <a:pt x="8585" y="4992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5" name="Google Shape;856;p53">
                  <a:extLst>
                    <a:ext uri="{FF2B5EF4-FFF2-40B4-BE49-F238E27FC236}">
                      <a16:creationId xmlns:a16="http://schemas.microsoft.com/office/drawing/2014/main" id="{B2206F3B-C9BE-418D-8842-BBB6B7087B26}"/>
                    </a:ext>
                  </a:extLst>
                </p:cNvPr>
                <p:cNvSpPr/>
                <p:nvPr/>
              </p:nvSpPr>
              <p:spPr>
                <a:xfrm>
                  <a:off x="5364725" y="1715813"/>
                  <a:ext cx="146075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4" fill="none" extrusionOk="0">
                      <a:moveTo>
                        <a:pt x="0" y="0"/>
                      </a:moveTo>
                      <a:lnTo>
                        <a:pt x="5842" y="3393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6" name="Google Shape;857;p53">
                  <a:extLst>
                    <a:ext uri="{FF2B5EF4-FFF2-40B4-BE49-F238E27FC236}">
                      <a16:creationId xmlns:a16="http://schemas.microsoft.com/office/drawing/2014/main" id="{FD0D0EB3-18A6-4409-9602-D7BA5F81C904}"/>
                    </a:ext>
                  </a:extLst>
                </p:cNvPr>
                <p:cNvSpPr/>
                <p:nvPr/>
              </p:nvSpPr>
              <p:spPr>
                <a:xfrm>
                  <a:off x="5323500" y="1741263"/>
                  <a:ext cx="146075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6" fill="none" extrusionOk="0">
                      <a:moveTo>
                        <a:pt x="0" y="1"/>
                      </a:moveTo>
                      <a:lnTo>
                        <a:pt x="5842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7" name="Google Shape;858;p53">
                  <a:extLst>
                    <a:ext uri="{FF2B5EF4-FFF2-40B4-BE49-F238E27FC236}">
                      <a16:creationId xmlns:a16="http://schemas.microsoft.com/office/drawing/2014/main" id="{FB7BEE44-CC72-4645-9CB9-908574E8C6AE}"/>
                    </a:ext>
                  </a:extLst>
                </p:cNvPr>
                <p:cNvSpPr/>
                <p:nvPr/>
              </p:nvSpPr>
              <p:spPr>
                <a:xfrm>
                  <a:off x="5272275" y="1772013"/>
                  <a:ext cx="1458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3394" fill="none" extrusionOk="0">
                      <a:moveTo>
                        <a:pt x="0" y="1"/>
                      </a:moveTo>
                      <a:lnTo>
                        <a:pt x="5832" y="3394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8" name="Google Shape;859;p53">
                  <a:extLst>
                    <a:ext uri="{FF2B5EF4-FFF2-40B4-BE49-F238E27FC236}">
                      <a16:creationId xmlns:a16="http://schemas.microsoft.com/office/drawing/2014/main" id="{0595F75A-91C9-42EF-B248-041EB135B75A}"/>
                    </a:ext>
                  </a:extLst>
                </p:cNvPr>
                <p:cNvSpPr/>
                <p:nvPr/>
              </p:nvSpPr>
              <p:spPr>
                <a:xfrm>
                  <a:off x="5225775" y="1799063"/>
                  <a:ext cx="1460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5" fill="none" extrusionOk="0">
                      <a:moveTo>
                        <a:pt x="1" y="0"/>
                      </a:moveTo>
                      <a:lnTo>
                        <a:pt x="5843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9" name="Google Shape;860;p53">
                  <a:extLst>
                    <a:ext uri="{FF2B5EF4-FFF2-40B4-BE49-F238E27FC236}">
                      <a16:creationId xmlns:a16="http://schemas.microsoft.com/office/drawing/2014/main" id="{C7BB3144-A754-4852-A0CA-320A9C75F1D1}"/>
                    </a:ext>
                  </a:extLst>
                </p:cNvPr>
                <p:cNvSpPr/>
                <p:nvPr/>
              </p:nvSpPr>
              <p:spPr>
                <a:xfrm>
                  <a:off x="5504450" y="1699763"/>
                  <a:ext cx="149750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3480" fill="none" extrusionOk="0">
                      <a:moveTo>
                        <a:pt x="1" y="1"/>
                      </a:moveTo>
                      <a:lnTo>
                        <a:pt x="5990" y="3479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0" name="Google Shape;861;p53">
                  <a:extLst>
                    <a:ext uri="{FF2B5EF4-FFF2-40B4-BE49-F238E27FC236}">
                      <a16:creationId xmlns:a16="http://schemas.microsoft.com/office/drawing/2014/main" id="{406D8975-2C17-4D45-92BC-E0915F26DD55}"/>
                    </a:ext>
                  </a:extLst>
                </p:cNvPr>
                <p:cNvSpPr/>
                <p:nvPr/>
              </p:nvSpPr>
              <p:spPr>
                <a:xfrm>
                  <a:off x="5551225" y="1821913"/>
                  <a:ext cx="24700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502" extrusionOk="0">
                      <a:moveTo>
                        <a:pt x="579" y="0"/>
                      </a:moveTo>
                      <a:cubicBezTo>
                        <a:pt x="523" y="0"/>
                        <a:pt x="466" y="13"/>
                        <a:pt x="410" y="43"/>
                      </a:cubicBezTo>
                      <a:cubicBezTo>
                        <a:pt x="294" y="116"/>
                        <a:pt x="336" y="158"/>
                        <a:pt x="441" y="253"/>
                      </a:cubicBezTo>
                      <a:cubicBezTo>
                        <a:pt x="557" y="337"/>
                        <a:pt x="568" y="368"/>
                        <a:pt x="515" y="400"/>
                      </a:cubicBezTo>
                      <a:cubicBezTo>
                        <a:pt x="482" y="421"/>
                        <a:pt x="449" y="430"/>
                        <a:pt x="417" y="430"/>
                      </a:cubicBezTo>
                      <a:cubicBezTo>
                        <a:pt x="368" y="430"/>
                        <a:pt x="319" y="410"/>
                        <a:pt x="263" y="379"/>
                      </a:cubicBezTo>
                      <a:cubicBezTo>
                        <a:pt x="200" y="337"/>
                        <a:pt x="84" y="253"/>
                        <a:pt x="84" y="253"/>
                      </a:cubicBezTo>
                      <a:lnTo>
                        <a:pt x="0" y="295"/>
                      </a:lnTo>
                      <a:cubicBezTo>
                        <a:pt x="11" y="295"/>
                        <a:pt x="116" y="379"/>
                        <a:pt x="189" y="421"/>
                      </a:cubicBezTo>
                      <a:cubicBezTo>
                        <a:pt x="270" y="471"/>
                        <a:pt x="351" y="502"/>
                        <a:pt x="431" y="502"/>
                      </a:cubicBezTo>
                      <a:cubicBezTo>
                        <a:pt x="487" y="502"/>
                        <a:pt x="543" y="487"/>
                        <a:pt x="599" y="452"/>
                      </a:cubicBezTo>
                      <a:cubicBezTo>
                        <a:pt x="715" y="389"/>
                        <a:pt x="694" y="337"/>
                        <a:pt x="568" y="232"/>
                      </a:cubicBezTo>
                      <a:cubicBezTo>
                        <a:pt x="462" y="148"/>
                        <a:pt x="441" y="127"/>
                        <a:pt x="504" y="95"/>
                      </a:cubicBezTo>
                      <a:cubicBezTo>
                        <a:pt x="533" y="79"/>
                        <a:pt x="561" y="72"/>
                        <a:pt x="589" y="72"/>
                      </a:cubicBezTo>
                      <a:cubicBezTo>
                        <a:pt x="634" y="72"/>
                        <a:pt x="680" y="90"/>
                        <a:pt x="726" y="116"/>
                      </a:cubicBezTo>
                      <a:cubicBezTo>
                        <a:pt x="799" y="158"/>
                        <a:pt x="904" y="242"/>
                        <a:pt x="915" y="242"/>
                      </a:cubicBezTo>
                      <a:lnTo>
                        <a:pt x="988" y="200"/>
                      </a:lnTo>
                      <a:cubicBezTo>
                        <a:pt x="988" y="200"/>
                        <a:pt x="894" y="116"/>
                        <a:pt x="799" y="64"/>
                      </a:cubicBezTo>
                      <a:cubicBezTo>
                        <a:pt x="736" y="27"/>
                        <a:pt x="660" y="0"/>
                        <a:pt x="579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1" name="Google Shape;862;p53">
                  <a:extLst>
                    <a:ext uri="{FF2B5EF4-FFF2-40B4-BE49-F238E27FC236}">
                      <a16:creationId xmlns:a16="http://schemas.microsoft.com/office/drawing/2014/main" id="{8AB08204-2439-4B09-8178-E1B93202CBE6}"/>
                    </a:ext>
                  </a:extLst>
                </p:cNvPr>
                <p:cNvSpPr/>
                <p:nvPr/>
              </p:nvSpPr>
              <p:spPr>
                <a:xfrm>
                  <a:off x="5536250" y="1811938"/>
                  <a:ext cx="2577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611" extrusionOk="0">
                      <a:moveTo>
                        <a:pt x="568" y="1"/>
                      </a:moveTo>
                      <a:lnTo>
                        <a:pt x="253" y="179"/>
                      </a:lnTo>
                      <a:cubicBezTo>
                        <a:pt x="43" y="305"/>
                        <a:pt x="1" y="368"/>
                        <a:pt x="158" y="463"/>
                      </a:cubicBezTo>
                      <a:cubicBezTo>
                        <a:pt x="253" y="515"/>
                        <a:pt x="379" y="536"/>
                        <a:pt x="389" y="536"/>
                      </a:cubicBezTo>
                      <a:lnTo>
                        <a:pt x="347" y="557"/>
                      </a:lnTo>
                      <a:lnTo>
                        <a:pt x="442" y="610"/>
                      </a:lnTo>
                      <a:lnTo>
                        <a:pt x="1030" y="274"/>
                      </a:lnTo>
                      <a:lnTo>
                        <a:pt x="946" y="221"/>
                      </a:lnTo>
                      <a:lnTo>
                        <a:pt x="463" y="494"/>
                      </a:lnTo>
                      <a:cubicBezTo>
                        <a:pt x="452" y="494"/>
                        <a:pt x="347" y="473"/>
                        <a:pt x="253" y="431"/>
                      </a:cubicBezTo>
                      <a:cubicBezTo>
                        <a:pt x="148" y="358"/>
                        <a:pt x="179" y="326"/>
                        <a:pt x="347" y="232"/>
                      </a:cubicBezTo>
                      <a:lnTo>
                        <a:pt x="652" y="53"/>
                      </a:lnTo>
                      <a:lnTo>
                        <a:pt x="56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2" name="Google Shape;863;p53">
                  <a:extLst>
                    <a:ext uri="{FF2B5EF4-FFF2-40B4-BE49-F238E27FC236}">
                      <a16:creationId xmlns:a16="http://schemas.microsoft.com/office/drawing/2014/main" id="{A74C0DE1-6965-4AD7-B030-26419D8143BC}"/>
                    </a:ext>
                  </a:extLst>
                </p:cNvPr>
                <p:cNvSpPr/>
                <p:nvPr/>
              </p:nvSpPr>
              <p:spPr>
                <a:xfrm>
                  <a:off x="5565675" y="1830488"/>
                  <a:ext cx="323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551" extrusionOk="0">
                      <a:moveTo>
                        <a:pt x="603" y="73"/>
                      </a:moveTo>
                      <a:cubicBezTo>
                        <a:pt x="651" y="73"/>
                        <a:pt x="698" y="85"/>
                        <a:pt x="746" y="109"/>
                      </a:cubicBezTo>
                      <a:cubicBezTo>
                        <a:pt x="788" y="141"/>
                        <a:pt x="851" y="193"/>
                        <a:pt x="872" y="204"/>
                      </a:cubicBezTo>
                      <a:lnTo>
                        <a:pt x="473" y="435"/>
                      </a:lnTo>
                      <a:cubicBezTo>
                        <a:pt x="463" y="435"/>
                        <a:pt x="347" y="414"/>
                        <a:pt x="253" y="361"/>
                      </a:cubicBezTo>
                      <a:cubicBezTo>
                        <a:pt x="190" y="319"/>
                        <a:pt x="158" y="267"/>
                        <a:pt x="347" y="162"/>
                      </a:cubicBezTo>
                      <a:cubicBezTo>
                        <a:pt x="444" y="104"/>
                        <a:pt x="525" y="73"/>
                        <a:pt x="603" y="73"/>
                      </a:cubicBezTo>
                      <a:close/>
                      <a:moveTo>
                        <a:pt x="581" y="0"/>
                      </a:moveTo>
                      <a:cubicBezTo>
                        <a:pt x="478" y="0"/>
                        <a:pt x="372" y="38"/>
                        <a:pt x="253" y="109"/>
                      </a:cubicBezTo>
                      <a:cubicBezTo>
                        <a:pt x="0" y="256"/>
                        <a:pt x="53" y="340"/>
                        <a:pt x="169" y="404"/>
                      </a:cubicBezTo>
                      <a:cubicBezTo>
                        <a:pt x="253" y="456"/>
                        <a:pt x="389" y="477"/>
                        <a:pt x="400" y="477"/>
                      </a:cubicBezTo>
                      <a:lnTo>
                        <a:pt x="358" y="498"/>
                      </a:lnTo>
                      <a:lnTo>
                        <a:pt x="452" y="551"/>
                      </a:lnTo>
                      <a:lnTo>
                        <a:pt x="1292" y="57"/>
                      </a:lnTo>
                      <a:lnTo>
                        <a:pt x="1208" y="15"/>
                      </a:lnTo>
                      <a:lnTo>
                        <a:pt x="946" y="162"/>
                      </a:lnTo>
                      <a:cubicBezTo>
                        <a:pt x="935" y="151"/>
                        <a:pt x="872" y="99"/>
                        <a:pt x="820" y="67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3" name="Google Shape;864;p53">
                  <a:extLst>
                    <a:ext uri="{FF2B5EF4-FFF2-40B4-BE49-F238E27FC236}">
                      <a16:creationId xmlns:a16="http://schemas.microsoft.com/office/drawing/2014/main" id="{F0713E5A-27CF-4FB6-AC18-3363645C854A}"/>
                    </a:ext>
                  </a:extLst>
                </p:cNvPr>
                <p:cNvSpPr/>
                <p:nvPr/>
              </p:nvSpPr>
              <p:spPr>
                <a:xfrm>
                  <a:off x="5633975" y="1867063"/>
                  <a:ext cx="29950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14" extrusionOk="0">
                      <a:moveTo>
                        <a:pt x="768" y="73"/>
                      </a:moveTo>
                      <a:cubicBezTo>
                        <a:pt x="826" y="73"/>
                        <a:pt x="876" y="89"/>
                        <a:pt x="925" y="117"/>
                      </a:cubicBezTo>
                      <a:cubicBezTo>
                        <a:pt x="1051" y="191"/>
                        <a:pt x="1051" y="275"/>
                        <a:pt x="778" y="422"/>
                      </a:cubicBezTo>
                      <a:cubicBezTo>
                        <a:pt x="636" y="508"/>
                        <a:pt x="534" y="544"/>
                        <a:pt x="449" y="544"/>
                      </a:cubicBezTo>
                      <a:cubicBezTo>
                        <a:pt x="388" y="544"/>
                        <a:pt x="336" y="526"/>
                        <a:pt x="283" y="496"/>
                      </a:cubicBezTo>
                      <a:cubicBezTo>
                        <a:pt x="157" y="422"/>
                        <a:pt x="157" y="348"/>
                        <a:pt x="399" y="201"/>
                      </a:cubicBezTo>
                      <a:cubicBezTo>
                        <a:pt x="566" y="112"/>
                        <a:pt x="678" y="73"/>
                        <a:pt x="768" y="73"/>
                      </a:cubicBezTo>
                      <a:close/>
                      <a:moveTo>
                        <a:pt x="745" y="1"/>
                      </a:moveTo>
                      <a:cubicBezTo>
                        <a:pt x="624" y="1"/>
                        <a:pt x="486" y="44"/>
                        <a:pt x="304" y="149"/>
                      </a:cubicBezTo>
                      <a:cubicBezTo>
                        <a:pt x="0" y="327"/>
                        <a:pt x="21" y="432"/>
                        <a:pt x="199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4"/>
                      </a:cubicBezTo>
                      <a:cubicBezTo>
                        <a:pt x="1198" y="296"/>
                        <a:pt x="1187" y="180"/>
                        <a:pt x="1009" y="75"/>
                      </a:cubicBezTo>
                      <a:cubicBezTo>
                        <a:pt x="925" y="29"/>
                        <a:pt x="841" y="1"/>
                        <a:pt x="745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4" name="Google Shape;865;p53">
                  <a:extLst>
                    <a:ext uri="{FF2B5EF4-FFF2-40B4-BE49-F238E27FC236}">
                      <a16:creationId xmlns:a16="http://schemas.microsoft.com/office/drawing/2014/main" id="{7BC7CDEA-C52D-459E-9EC4-F215A2E397EB}"/>
                    </a:ext>
                  </a:extLst>
                </p:cNvPr>
                <p:cNvSpPr/>
                <p:nvPr/>
              </p:nvSpPr>
              <p:spPr>
                <a:xfrm>
                  <a:off x="5610325" y="1852388"/>
                  <a:ext cx="299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70" extrusionOk="0">
                      <a:moveTo>
                        <a:pt x="746" y="1"/>
                      </a:moveTo>
                      <a:lnTo>
                        <a:pt x="683" y="53"/>
                      </a:lnTo>
                      <a:cubicBezTo>
                        <a:pt x="694" y="53"/>
                        <a:pt x="820" y="95"/>
                        <a:pt x="925" y="158"/>
                      </a:cubicBezTo>
                      <a:cubicBezTo>
                        <a:pt x="1040" y="232"/>
                        <a:pt x="1051" y="274"/>
                        <a:pt x="967" y="326"/>
                      </a:cubicBezTo>
                      <a:cubicBezTo>
                        <a:pt x="925" y="349"/>
                        <a:pt x="875" y="358"/>
                        <a:pt x="827" y="358"/>
                      </a:cubicBezTo>
                      <a:cubicBezTo>
                        <a:pt x="766" y="358"/>
                        <a:pt x="708" y="344"/>
                        <a:pt x="673" y="326"/>
                      </a:cubicBezTo>
                      <a:lnTo>
                        <a:pt x="515" y="232"/>
                      </a:lnTo>
                      <a:lnTo>
                        <a:pt x="442" y="284"/>
                      </a:lnTo>
                      <a:lnTo>
                        <a:pt x="599" y="368"/>
                      </a:lnTo>
                      <a:cubicBezTo>
                        <a:pt x="683" y="431"/>
                        <a:pt x="725" y="494"/>
                        <a:pt x="620" y="547"/>
                      </a:cubicBezTo>
                      <a:cubicBezTo>
                        <a:pt x="570" y="577"/>
                        <a:pt x="519" y="593"/>
                        <a:pt x="468" y="593"/>
                      </a:cubicBezTo>
                      <a:cubicBezTo>
                        <a:pt x="412" y="593"/>
                        <a:pt x="355" y="575"/>
                        <a:pt x="295" y="536"/>
                      </a:cubicBezTo>
                      <a:cubicBezTo>
                        <a:pt x="179" y="473"/>
                        <a:pt x="85" y="389"/>
                        <a:pt x="85" y="389"/>
                      </a:cubicBezTo>
                      <a:lnTo>
                        <a:pt x="1" y="421"/>
                      </a:lnTo>
                      <a:cubicBezTo>
                        <a:pt x="1" y="431"/>
                        <a:pt x="95" y="515"/>
                        <a:pt x="221" y="589"/>
                      </a:cubicBezTo>
                      <a:cubicBezTo>
                        <a:pt x="313" y="643"/>
                        <a:pt x="399" y="669"/>
                        <a:pt x="482" y="669"/>
                      </a:cubicBezTo>
                      <a:cubicBezTo>
                        <a:pt x="561" y="669"/>
                        <a:pt x="638" y="645"/>
                        <a:pt x="715" y="599"/>
                      </a:cubicBezTo>
                      <a:cubicBezTo>
                        <a:pt x="841" y="526"/>
                        <a:pt x="820" y="473"/>
                        <a:pt x="767" y="410"/>
                      </a:cubicBezTo>
                      <a:lnTo>
                        <a:pt x="767" y="410"/>
                      </a:lnTo>
                      <a:cubicBezTo>
                        <a:pt x="783" y="416"/>
                        <a:pt x="825" y="426"/>
                        <a:pt x="879" y="426"/>
                      </a:cubicBezTo>
                      <a:cubicBezTo>
                        <a:pt x="933" y="426"/>
                        <a:pt x="998" y="416"/>
                        <a:pt x="1061" y="379"/>
                      </a:cubicBezTo>
                      <a:cubicBezTo>
                        <a:pt x="1198" y="295"/>
                        <a:pt x="1198" y="221"/>
                        <a:pt x="1009" y="116"/>
                      </a:cubicBezTo>
                      <a:cubicBezTo>
                        <a:pt x="893" y="43"/>
                        <a:pt x="757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5" name="Google Shape;866;p53">
                  <a:extLst>
                    <a:ext uri="{FF2B5EF4-FFF2-40B4-BE49-F238E27FC236}">
                      <a16:creationId xmlns:a16="http://schemas.microsoft.com/office/drawing/2014/main" id="{D260577B-2D0F-4D4F-A06F-3116C688E02F}"/>
                    </a:ext>
                  </a:extLst>
                </p:cNvPr>
                <p:cNvSpPr/>
                <p:nvPr/>
              </p:nvSpPr>
              <p:spPr>
                <a:xfrm>
                  <a:off x="5626625" y="18710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74"/>
                      </a:lnTo>
                      <a:lnTo>
                        <a:pt x="94" y="137"/>
                      </a:lnTo>
                      <a:lnTo>
                        <a:pt x="231" y="5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6" name="Google Shape;867;p53">
                  <a:extLst>
                    <a:ext uri="{FF2B5EF4-FFF2-40B4-BE49-F238E27FC236}">
                      <a16:creationId xmlns:a16="http://schemas.microsoft.com/office/drawing/2014/main" id="{1384ACA2-013F-42E4-A359-ADAA4B14E22C}"/>
                    </a:ext>
                  </a:extLst>
                </p:cNvPr>
                <p:cNvSpPr/>
                <p:nvPr/>
              </p:nvSpPr>
              <p:spPr>
                <a:xfrm>
                  <a:off x="5487650" y="1840038"/>
                  <a:ext cx="2605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610" extrusionOk="0">
                      <a:moveTo>
                        <a:pt x="568" y="0"/>
                      </a:moveTo>
                      <a:lnTo>
                        <a:pt x="264" y="180"/>
                      </a:lnTo>
                      <a:cubicBezTo>
                        <a:pt x="43" y="306"/>
                        <a:pt x="1" y="369"/>
                        <a:pt x="169" y="463"/>
                      </a:cubicBezTo>
                      <a:cubicBezTo>
                        <a:pt x="253" y="516"/>
                        <a:pt x="390" y="537"/>
                        <a:pt x="400" y="537"/>
                      </a:cubicBezTo>
                      <a:lnTo>
                        <a:pt x="358" y="558"/>
                      </a:lnTo>
                      <a:lnTo>
                        <a:pt x="453" y="610"/>
                      </a:lnTo>
                      <a:lnTo>
                        <a:pt x="1041" y="274"/>
                      </a:lnTo>
                      <a:lnTo>
                        <a:pt x="946" y="222"/>
                      </a:lnTo>
                      <a:lnTo>
                        <a:pt x="463" y="495"/>
                      </a:lnTo>
                      <a:cubicBezTo>
                        <a:pt x="463" y="495"/>
                        <a:pt x="348" y="484"/>
                        <a:pt x="264" y="432"/>
                      </a:cubicBezTo>
                      <a:cubicBezTo>
                        <a:pt x="148" y="369"/>
                        <a:pt x="190" y="327"/>
                        <a:pt x="348" y="232"/>
                      </a:cubicBezTo>
                      <a:lnTo>
                        <a:pt x="663" y="53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7" name="Google Shape;868;p53">
                  <a:extLst>
                    <a:ext uri="{FF2B5EF4-FFF2-40B4-BE49-F238E27FC236}">
                      <a16:creationId xmlns:a16="http://schemas.microsoft.com/office/drawing/2014/main" id="{721B5947-4512-4A47-A151-1B89072F8483}"/>
                    </a:ext>
                  </a:extLst>
                </p:cNvPr>
                <p:cNvSpPr/>
                <p:nvPr/>
              </p:nvSpPr>
              <p:spPr>
                <a:xfrm>
                  <a:off x="5517075" y="1858588"/>
                  <a:ext cx="326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2" extrusionOk="0">
                      <a:moveTo>
                        <a:pt x="595" y="76"/>
                      </a:moveTo>
                      <a:cubicBezTo>
                        <a:pt x="646" y="76"/>
                        <a:pt x="695" y="90"/>
                        <a:pt x="747" y="120"/>
                      </a:cubicBezTo>
                      <a:cubicBezTo>
                        <a:pt x="799" y="141"/>
                        <a:pt x="862" y="194"/>
                        <a:pt x="873" y="204"/>
                      </a:cubicBezTo>
                      <a:lnTo>
                        <a:pt x="474" y="446"/>
                      </a:lnTo>
                      <a:cubicBezTo>
                        <a:pt x="474" y="435"/>
                        <a:pt x="347" y="414"/>
                        <a:pt x="263" y="362"/>
                      </a:cubicBezTo>
                      <a:cubicBezTo>
                        <a:pt x="189" y="330"/>
                        <a:pt x="158" y="267"/>
                        <a:pt x="358" y="162"/>
                      </a:cubicBezTo>
                      <a:cubicBezTo>
                        <a:pt x="445" y="106"/>
                        <a:pt x="521" y="76"/>
                        <a:pt x="595" y="76"/>
                      </a:cubicBezTo>
                      <a:close/>
                      <a:moveTo>
                        <a:pt x="590" y="1"/>
                      </a:moveTo>
                      <a:cubicBezTo>
                        <a:pt x="488" y="1"/>
                        <a:pt x="383" y="38"/>
                        <a:pt x="263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63" y="456"/>
                        <a:pt x="400" y="477"/>
                        <a:pt x="410" y="477"/>
                      </a:cubicBezTo>
                      <a:lnTo>
                        <a:pt x="368" y="509"/>
                      </a:lnTo>
                      <a:lnTo>
                        <a:pt x="453" y="551"/>
                      </a:lnTo>
                      <a:lnTo>
                        <a:pt x="1303" y="57"/>
                      </a:lnTo>
                      <a:lnTo>
                        <a:pt x="1219" y="15"/>
                      </a:lnTo>
                      <a:lnTo>
                        <a:pt x="957" y="162"/>
                      </a:lnTo>
                      <a:cubicBezTo>
                        <a:pt x="936" y="152"/>
                        <a:pt x="873" y="99"/>
                        <a:pt x="820" y="68"/>
                      </a:cubicBezTo>
                      <a:cubicBezTo>
                        <a:pt x="743" y="23"/>
                        <a:pt x="668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8" name="Google Shape;869;p53">
                  <a:extLst>
                    <a:ext uri="{FF2B5EF4-FFF2-40B4-BE49-F238E27FC236}">
                      <a16:creationId xmlns:a16="http://schemas.microsoft.com/office/drawing/2014/main" id="{D9D8C1DA-B06D-4B33-9C86-DCDC94177302}"/>
                    </a:ext>
                  </a:extLst>
                </p:cNvPr>
                <p:cNvSpPr/>
                <p:nvPr/>
              </p:nvSpPr>
              <p:spPr>
                <a:xfrm>
                  <a:off x="5502875" y="1850088"/>
                  <a:ext cx="247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1" extrusionOk="0">
                      <a:moveTo>
                        <a:pt x="563" y="1"/>
                      </a:moveTo>
                      <a:cubicBezTo>
                        <a:pt x="511" y="1"/>
                        <a:pt x="460" y="12"/>
                        <a:pt x="411" y="40"/>
                      </a:cubicBezTo>
                      <a:cubicBezTo>
                        <a:pt x="295" y="114"/>
                        <a:pt x="327" y="166"/>
                        <a:pt x="442" y="250"/>
                      </a:cubicBezTo>
                      <a:cubicBezTo>
                        <a:pt x="558" y="345"/>
                        <a:pt x="568" y="366"/>
                        <a:pt x="505" y="397"/>
                      </a:cubicBezTo>
                      <a:cubicBezTo>
                        <a:pt x="471" y="418"/>
                        <a:pt x="439" y="428"/>
                        <a:pt x="406" y="428"/>
                      </a:cubicBezTo>
                      <a:cubicBezTo>
                        <a:pt x="358" y="428"/>
                        <a:pt x="310" y="408"/>
                        <a:pt x="253" y="376"/>
                      </a:cubicBezTo>
                      <a:cubicBezTo>
                        <a:pt x="190" y="334"/>
                        <a:pt x="85" y="250"/>
                        <a:pt x="75" y="250"/>
                      </a:cubicBezTo>
                      <a:lnTo>
                        <a:pt x="1" y="292"/>
                      </a:lnTo>
                      <a:cubicBezTo>
                        <a:pt x="1" y="292"/>
                        <a:pt x="106" y="376"/>
                        <a:pt x="180" y="429"/>
                      </a:cubicBezTo>
                      <a:cubicBezTo>
                        <a:pt x="265" y="471"/>
                        <a:pt x="347" y="500"/>
                        <a:pt x="428" y="500"/>
                      </a:cubicBezTo>
                      <a:cubicBezTo>
                        <a:pt x="486" y="500"/>
                        <a:pt x="543" y="485"/>
                        <a:pt x="600" y="450"/>
                      </a:cubicBezTo>
                      <a:cubicBezTo>
                        <a:pt x="715" y="387"/>
                        <a:pt x="684" y="334"/>
                        <a:pt x="568" y="240"/>
                      </a:cubicBezTo>
                      <a:cubicBezTo>
                        <a:pt x="463" y="145"/>
                        <a:pt x="442" y="124"/>
                        <a:pt x="495" y="93"/>
                      </a:cubicBezTo>
                      <a:cubicBezTo>
                        <a:pt x="523" y="77"/>
                        <a:pt x="553" y="70"/>
                        <a:pt x="582" y="70"/>
                      </a:cubicBezTo>
                      <a:cubicBezTo>
                        <a:pt x="629" y="70"/>
                        <a:pt x="676" y="88"/>
                        <a:pt x="715" y="114"/>
                      </a:cubicBezTo>
                      <a:cubicBezTo>
                        <a:pt x="799" y="156"/>
                        <a:pt x="905" y="240"/>
                        <a:pt x="905" y="250"/>
                      </a:cubicBezTo>
                      <a:lnTo>
                        <a:pt x="989" y="208"/>
                      </a:lnTo>
                      <a:cubicBezTo>
                        <a:pt x="978" y="198"/>
                        <a:pt x="884" y="114"/>
                        <a:pt x="799" y="61"/>
                      </a:cubicBezTo>
                      <a:cubicBezTo>
                        <a:pt x="729" y="29"/>
                        <a:pt x="646" y="1"/>
                        <a:pt x="563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9" name="Google Shape;870;p53">
                  <a:extLst>
                    <a:ext uri="{FF2B5EF4-FFF2-40B4-BE49-F238E27FC236}">
                      <a16:creationId xmlns:a16="http://schemas.microsoft.com/office/drawing/2014/main" id="{74A1CF50-CE28-4727-BF02-735869D8AC92}"/>
                    </a:ext>
                  </a:extLst>
                </p:cNvPr>
                <p:cNvSpPr/>
                <p:nvPr/>
              </p:nvSpPr>
              <p:spPr>
                <a:xfrm>
                  <a:off x="5585625" y="18951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66" y="73"/>
                      </a:moveTo>
                      <a:cubicBezTo>
                        <a:pt x="826" y="73"/>
                        <a:pt x="876" y="89"/>
                        <a:pt x="926" y="118"/>
                      </a:cubicBezTo>
                      <a:cubicBezTo>
                        <a:pt x="1052" y="202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58" y="422"/>
                        <a:pt x="158" y="349"/>
                        <a:pt x="400" y="202"/>
                      </a:cubicBezTo>
                      <a:cubicBezTo>
                        <a:pt x="560" y="112"/>
                        <a:pt x="674" y="73"/>
                        <a:pt x="766" y="73"/>
                      </a:cubicBezTo>
                      <a:close/>
                      <a:moveTo>
                        <a:pt x="739" y="1"/>
                      </a:moveTo>
                      <a:cubicBezTo>
                        <a:pt x="619" y="1"/>
                        <a:pt x="480" y="44"/>
                        <a:pt x="305" y="149"/>
                      </a:cubicBezTo>
                      <a:cubicBezTo>
                        <a:pt x="1" y="328"/>
                        <a:pt x="22" y="433"/>
                        <a:pt x="200" y="538"/>
                      </a:cubicBezTo>
                      <a:cubicBezTo>
                        <a:pt x="281" y="586"/>
                        <a:pt x="366" y="614"/>
                        <a:pt x="463" y="614"/>
                      </a:cubicBezTo>
                      <a:cubicBezTo>
                        <a:pt x="579" y="614"/>
                        <a:pt x="712" y="573"/>
                        <a:pt x="873" y="475"/>
                      </a:cubicBezTo>
                      <a:cubicBezTo>
                        <a:pt x="1199" y="296"/>
                        <a:pt x="1188" y="181"/>
                        <a:pt x="999" y="76"/>
                      </a:cubicBezTo>
                      <a:cubicBezTo>
                        <a:pt x="919" y="29"/>
                        <a:pt x="835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0" name="Google Shape;871;p53">
                  <a:extLst>
                    <a:ext uri="{FF2B5EF4-FFF2-40B4-BE49-F238E27FC236}">
                      <a16:creationId xmlns:a16="http://schemas.microsoft.com/office/drawing/2014/main" id="{DDFB2AB4-9ADA-4A10-9227-C872EDFF39F4}"/>
                    </a:ext>
                  </a:extLst>
                </p:cNvPr>
                <p:cNvSpPr/>
                <p:nvPr/>
              </p:nvSpPr>
              <p:spPr>
                <a:xfrm>
                  <a:off x="5578000" y="18991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106" y="137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1" name="Google Shape;872;p53">
                  <a:extLst>
                    <a:ext uri="{FF2B5EF4-FFF2-40B4-BE49-F238E27FC236}">
                      <a16:creationId xmlns:a16="http://schemas.microsoft.com/office/drawing/2014/main" id="{277400C7-AB0C-4459-A03C-38FD344B5BDA}"/>
                    </a:ext>
                  </a:extLst>
                </p:cNvPr>
                <p:cNvSpPr/>
                <p:nvPr/>
              </p:nvSpPr>
              <p:spPr>
                <a:xfrm>
                  <a:off x="5564350" y="1882863"/>
                  <a:ext cx="23950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99" extrusionOk="0">
                      <a:moveTo>
                        <a:pt x="852" y="1"/>
                      </a:moveTo>
                      <a:lnTo>
                        <a:pt x="74" y="200"/>
                      </a:lnTo>
                      <a:lnTo>
                        <a:pt x="1" y="242"/>
                      </a:lnTo>
                      <a:lnTo>
                        <a:pt x="390" y="463"/>
                      </a:lnTo>
                      <a:lnTo>
                        <a:pt x="232" y="547"/>
                      </a:lnTo>
                      <a:lnTo>
                        <a:pt x="327" y="599"/>
                      </a:lnTo>
                      <a:lnTo>
                        <a:pt x="474" y="515"/>
                      </a:lnTo>
                      <a:lnTo>
                        <a:pt x="579" y="568"/>
                      </a:lnTo>
                      <a:lnTo>
                        <a:pt x="652" y="526"/>
                      </a:lnTo>
                      <a:lnTo>
                        <a:pt x="558" y="463"/>
                      </a:lnTo>
                      <a:lnTo>
                        <a:pt x="799" y="326"/>
                      </a:lnTo>
                      <a:lnTo>
                        <a:pt x="705" y="274"/>
                      </a:lnTo>
                      <a:lnTo>
                        <a:pt x="463" y="410"/>
                      </a:lnTo>
                      <a:lnTo>
                        <a:pt x="180" y="253"/>
                      </a:lnTo>
                      <a:lnTo>
                        <a:pt x="957" y="64"/>
                      </a:lnTo>
                      <a:lnTo>
                        <a:pt x="852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2" name="Google Shape;873;p53">
                  <a:extLst>
                    <a:ext uri="{FF2B5EF4-FFF2-40B4-BE49-F238E27FC236}">
                      <a16:creationId xmlns:a16="http://schemas.microsoft.com/office/drawing/2014/main" id="{253D7124-49D4-48C2-9FAC-4E6885983EAB}"/>
                    </a:ext>
                  </a:extLst>
                </p:cNvPr>
                <p:cNvSpPr/>
                <p:nvPr/>
              </p:nvSpPr>
              <p:spPr>
                <a:xfrm>
                  <a:off x="5439325" y="1868163"/>
                  <a:ext cx="257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620" extrusionOk="0">
                      <a:moveTo>
                        <a:pt x="568" y="0"/>
                      </a:moveTo>
                      <a:lnTo>
                        <a:pt x="263" y="178"/>
                      </a:lnTo>
                      <a:cubicBezTo>
                        <a:pt x="42" y="304"/>
                        <a:pt x="0" y="367"/>
                        <a:pt x="168" y="473"/>
                      </a:cubicBezTo>
                      <a:cubicBezTo>
                        <a:pt x="252" y="515"/>
                        <a:pt x="389" y="536"/>
                        <a:pt x="400" y="536"/>
                      </a:cubicBezTo>
                      <a:lnTo>
                        <a:pt x="358" y="568"/>
                      </a:lnTo>
                      <a:lnTo>
                        <a:pt x="442" y="620"/>
                      </a:lnTo>
                      <a:lnTo>
                        <a:pt x="1030" y="273"/>
                      </a:lnTo>
                      <a:lnTo>
                        <a:pt x="946" y="220"/>
                      </a:lnTo>
                      <a:lnTo>
                        <a:pt x="463" y="494"/>
                      </a:lnTo>
                      <a:cubicBezTo>
                        <a:pt x="463" y="494"/>
                        <a:pt x="347" y="483"/>
                        <a:pt x="252" y="430"/>
                      </a:cubicBezTo>
                      <a:cubicBezTo>
                        <a:pt x="147" y="367"/>
                        <a:pt x="179" y="325"/>
                        <a:pt x="347" y="231"/>
                      </a:cubicBezTo>
                      <a:lnTo>
                        <a:pt x="652" y="52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3" name="Google Shape;874;p53">
                  <a:extLst>
                    <a:ext uri="{FF2B5EF4-FFF2-40B4-BE49-F238E27FC236}">
                      <a16:creationId xmlns:a16="http://schemas.microsoft.com/office/drawing/2014/main" id="{CE9BC007-7F39-4F1D-9E54-276297AFCD53}"/>
                    </a:ext>
                  </a:extLst>
                </p:cNvPr>
                <p:cNvSpPr/>
                <p:nvPr/>
              </p:nvSpPr>
              <p:spPr>
                <a:xfrm>
                  <a:off x="5468750" y="1886688"/>
                  <a:ext cx="325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562" extrusionOk="0">
                      <a:moveTo>
                        <a:pt x="594" y="76"/>
                      </a:moveTo>
                      <a:cubicBezTo>
                        <a:pt x="645" y="76"/>
                        <a:pt x="695" y="91"/>
                        <a:pt x="746" y="121"/>
                      </a:cubicBezTo>
                      <a:cubicBezTo>
                        <a:pt x="799" y="152"/>
                        <a:pt x="862" y="194"/>
                        <a:pt x="873" y="205"/>
                      </a:cubicBezTo>
                      <a:lnTo>
                        <a:pt x="473" y="446"/>
                      </a:lnTo>
                      <a:cubicBezTo>
                        <a:pt x="462" y="436"/>
                        <a:pt x="347" y="415"/>
                        <a:pt x="263" y="373"/>
                      </a:cubicBezTo>
                      <a:cubicBezTo>
                        <a:pt x="189" y="331"/>
                        <a:pt x="158" y="278"/>
                        <a:pt x="347" y="163"/>
                      </a:cubicBezTo>
                      <a:cubicBezTo>
                        <a:pt x="440" y="106"/>
                        <a:pt x="519" y="76"/>
                        <a:pt x="594" y="76"/>
                      </a:cubicBezTo>
                      <a:close/>
                      <a:moveTo>
                        <a:pt x="581" y="0"/>
                      </a:moveTo>
                      <a:cubicBezTo>
                        <a:pt x="477" y="0"/>
                        <a:pt x="372" y="38"/>
                        <a:pt x="252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52" y="457"/>
                        <a:pt x="389" y="478"/>
                        <a:pt x="399" y="488"/>
                      </a:cubicBezTo>
                      <a:lnTo>
                        <a:pt x="357" y="509"/>
                      </a:lnTo>
                      <a:lnTo>
                        <a:pt x="452" y="562"/>
                      </a:lnTo>
                      <a:lnTo>
                        <a:pt x="1303" y="68"/>
                      </a:lnTo>
                      <a:lnTo>
                        <a:pt x="1209" y="16"/>
                      </a:lnTo>
                      <a:lnTo>
                        <a:pt x="946" y="163"/>
                      </a:lnTo>
                      <a:cubicBezTo>
                        <a:pt x="936" y="152"/>
                        <a:pt x="873" y="100"/>
                        <a:pt x="820" y="68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4" name="Google Shape;875;p53">
                  <a:extLst>
                    <a:ext uri="{FF2B5EF4-FFF2-40B4-BE49-F238E27FC236}">
                      <a16:creationId xmlns:a16="http://schemas.microsoft.com/office/drawing/2014/main" id="{8567F30A-70BB-49D4-9D78-21B7C6002E63}"/>
                    </a:ext>
                  </a:extLst>
                </p:cNvPr>
                <p:cNvSpPr/>
                <p:nvPr/>
              </p:nvSpPr>
              <p:spPr>
                <a:xfrm>
                  <a:off x="5454300" y="1878213"/>
                  <a:ext cx="249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03" extrusionOk="0">
                      <a:moveTo>
                        <a:pt x="566" y="0"/>
                      </a:moveTo>
                      <a:cubicBezTo>
                        <a:pt x="515" y="0"/>
                        <a:pt x="462" y="12"/>
                        <a:pt x="410" y="39"/>
                      </a:cubicBezTo>
                      <a:cubicBezTo>
                        <a:pt x="295" y="113"/>
                        <a:pt x="337" y="166"/>
                        <a:pt x="452" y="250"/>
                      </a:cubicBezTo>
                      <a:cubicBezTo>
                        <a:pt x="557" y="344"/>
                        <a:pt x="578" y="365"/>
                        <a:pt x="515" y="407"/>
                      </a:cubicBezTo>
                      <a:cubicBezTo>
                        <a:pt x="484" y="422"/>
                        <a:pt x="455" y="429"/>
                        <a:pt x="425" y="429"/>
                      </a:cubicBezTo>
                      <a:cubicBezTo>
                        <a:pt x="374" y="429"/>
                        <a:pt x="323" y="409"/>
                        <a:pt x="263" y="376"/>
                      </a:cubicBezTo>
                      <a:cubicBezTo>
                        <a:pt x="200" y="344"/>
                        <a:pt x="95" y="260"/>
                        <a:pt x="85" y="250"/>
                      </a:cubicBezTo>
                      <a:lnTo>
                        <a:pt x="1" y="292"/>
                      </a:lnTo>
                      <a:cubicBezTo>
                        <a:pt x="11" y="302"/>
                        <a:pt x="116" y="386"/>
                        <a:pt x="190" y="428"/>
                      </a:cubicBezTo>
                      <a:cubicBezTo>
                        <a:pt x="266" y="475"/>
                        <a:pt x="346" y="502"/>
                        <a:pt x="426" y="502"/>
                      </a:cubicBezTo>
                      <a:cubicBezTo>
                        <a:pt x="488" y="502"/>
                        <a:pt x="550" y="486"/>
                        <a:pt x="610" y="449"/>
                      </a:cubicBezTo>
                      <a:cubicBezTo>
                        <a:pt x="715" y="386"/>
                        <a:pt x="694" y="334"/>
                        <a:pt x="568" y="239"/>
                      </a:cubicBezTo>
                      <a:cubicBezTo>
                        <a:pt x="463" y="155"/>
                        <a:pt x="452" y="123"/>
                        <a:pt x="505" y="92"/>
                      </a:cubicBezTo>
                      <a:cubicBezTo>
                        <a:pt x="533" y="75"/>
                        <a:pt x="561" y="69"/>
                        <a:pt x="589" y="69"/>
                      </a:cubicBezTo>
                      <a:cubicBezTo>
                        <a:pt x="634" y="69"/>
                        <a:pt x="680" y="87"/>
                        <a:pt x="725" y="113"/>
                      </a:cubicBezTo>
                      <a:cubicBezTo>
                        <a:pt x="799" y="155"/>
                        <a:pt x="914" y="239"/>
                        <a:pt x="914" y="250"/>
                      </a:cubicBezTo>
                      <a:lnTo>
                        <a:pt x="998" y="208"/>
                      </a:lnTo>
                      <a:cubicBezTo>
                        <a:pt x="988" y="197"/>
                        <a:pt x="893" y="123"/>
                        <a:pt x="799" y="71"/>
                      </a:cubicBezTo>
                      <a:cubicBezTo>
                        <a:pt x="734" y="31"/>
                        <a:pt x="652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5" name="Google Shape;876;p53">
                  <a:extLst>
                    <a:ext uri="{FF2B5EF4-FFF2-40B4-BE49-F238E27FC236}">
                      <a16:creationId xmlns:a16="http://schemas.microsoft.com/office/drawing/2014/main" id="{E3510CED-E497-4986-A6D6-82A6C5AE7613}"/>
                    </a:ext>
                  </a:extLst>
                </p:cNvPr>
                <p:cNvSpPr/>
                <p:nvPr/>
              </p:nvSpPr>
              <p:spPr>
                <a:xfrm>
                  <a:off x="5516025" y="1908613"/>
                  <a:ext cx="2892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568" extrusionOk="0">
                      <a:moveTo>
                        <a:pt x="673" y="0"/>
                      </a:moveTo>
                      <a:lnTo>
                        <a:pt x="589" y="42"/>
                      </a:lnTo>
                      <a:lnTo>
                        <a:pt x="978" y="273"/>
                      </a:lnTo>
                      <a:lnTo>
                        <a:pt x="957" y="294"/>
                      </a:lnTo>
                      <a:lnTo>
                        <a:pt x="0" y="494"/>
                      </a:lnTo>
                      <a:lnTo>
                        <a:pt x="63" y="568"/>
                      </a:lnTo>
                      <a:lnTo>
                        <a:pt x="1041" y="346"/>
                      </a:lnTo>
                      <a:lnTo>
                        <a:pt x="1156" y="273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6" name="Google Shape;877;p53">
                  <a:extLst>
                    <a:ext uri="{FF2B5EF4-FFF2-40B4-BE49-F238E27FC236}">
                      <a16:creationId xmlns:a16="http://schemas.microsoft.com/office/drawing/2014/main" id="{56461292-DC4E-4D24-8D5F-3F537ACAA78F}"/>
                    </a:ext>
                  </a:extLst>
                </p:cNvPr>
                <p:cNvSpPr/>
                <p:nvPr/>
              </p:nvSpPr>
              <p:spPr>
                <a:xfrm>
                  <a:off x="5537300" y="1923363"/>
                  <a:ext cx="29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618" extrusionOk="0">
                      <a:moveTo>
                        <a:pt x="751" y="72"/>
                      </a:moveTo>
                      <a:cubicBezTo>
                        <a:pt x="811" y="72"/>
                        <a:pt x="863" y="90"/>
                        <a:pt x="914" y="125"/>
                      </a:cubicBezTo>
                      <a:cubicBezTo>
                        <a:pt x="1051" y="198"/>
                        <a:pt x="1040" y="272"/>
                        <a:pt x="778" y="419"/>
                      </a:cubicBezTo>
                      <a:cubicBezTo>
                        <a:pt x="637" y="505"/>
                        <a:pt x="531" y="541"/>
                        <a:pt x="443" y="541"/>
                      </a:cubicBezTo>
                      <a:cubicBezTo>
                        <a:pt x="380" y="541"/>
                        <a:pt x="326" y="523"/>
                        <a:pt x="274" y="492"/>
                      </a:cubicBezTo>
                      <a:cubicBezTo>
                        <a:pt x="158" y="419"/>
                        <a:pt x="148" y="345"/>
                        <a:pt x="400" y="198"/>
                      </a:cubicBezTo>
                      <a:cubicBezTo>
                        <a:pt x="555" y="111"/>
                        <a:pt x="663" y="72"/>
                        <a:pt x="751" y="72"/>
                      </a:cubicBezTo>
                      <a:close/>
                      <a:moveTo>
                        <a:pt x="746" y="0"/>
                      </a:moveTo>
                      <a:cubicBezTo>
                        <a:pt x="623" y="0"/>
                        <a:pt x="479" y="44"/>
                        <a:pt x="295" y="146"/>
                      </a:cubicBezTo>
                      <a:cubicBezTo>
                        <a:pt x="1" y="324"/>
                        <a:pt x="11" y="440"/>
                        <a:pt x="190" y="545"/>
                      </a:cubicBezTo>
                      <a:cubicBezTo>
                        <a:pt x="273" y="591"/>
                        <a:pt x="357" y="617"/>
                        <a:pt x="450" y="617"/>
                      </a:cubicBezTo>
                      <a:cubicBezTo>
                        <a:pt x="568" y="617"/>
                        <a:pt x="702" y="576"/>
                        <a:pt x="872" y="482"/>
                      </a:cubicBezTo>
                      <a:cubicBezTo>
                        <a:pt x="1188" y="293"/>
                        <a:pt x="1188" y="177"/>
                        <a:pt x="998" y="72"/>
                      </a:cubicBezTo>
                      <a:cubicBezTo>
                        <a:pt x="921" y="26"/>
                        <a:pt x="840" y="0"/>
                        <a:pt x="74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7" name="Google Shape;878;p53">
                  <a:extLst>
                    <a:ext uri="{FF2B5EF4-FFF2-40B4-BE49-F238E27FC236}">
                      <a16:creationId xmlns:a16="http://schemas.microsoft.com/office/drawing/2014/main" id="{ECC74623-D910-4CCA-AAFF-3C988AFAF4BE}"/>
                    </a:ext>
                  </a:extLst>
                </p:cNvPr>
                <p:cNvSpPr/>
                <p:nvPr/>
              </p:nvSpPr>
              <p:spPr>
                <a:xfrm>
                  <a:off x="5529675" y="19272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96" y="138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8" name="Google Shape;879;p53">
                  <a:extLst>
                    <a:ext uri="{FF2B5EF4-FFF2-40B4-BE49-F238E27FC236}">
                      <a16:creationId xmlns:a16="http://schemas.microsoft.com/office/drawing/2014/main" id="{358FDDC1-C58A-4CB6-A4F7-373BCD616189}"/>
                    </a:ext>
                  </a:extLst>
                </p:cNvPr>
                <p:cNvSpPr/>
                <p:nvPr/>
              </p:nvSpPr>
              <p:spPr>
                <a:xfrm>
                  <a:off x="5390725" y="1896238"/>
                  <a:ext cx="260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22" extrusionOk="0">
                      <a:moveTo>
                        <a:pt x="578" y="1"/>
                      </a:moveTo>
                      <a:lnTo>
                        <a:pt x="263" y="180"/>
                      </a:lnTo>
                      <a:cubicBezTo>
                        <a:pt x="43" y="316"/>
                        <a:pt x="1" y="379"/>
                        <a:pt x="169" y="474"/>
                      </a:cubicBezTo>
                      <a:cubicBezTo>
                        <a:pt x="253" y="526"/>
                        <a:pt x="389" y="537"/>
                        <a:pt x="400" y="537"/>
                      </a:cubicBezTo>
                      <a:lnTo>
                        <a:pt x="358" y="568"/>
                      </a:lnTo>
                      <a:lnTo>
                        <a:pt x="452" y="621"/>
                      </a:lnTo>
                      <a:lnTo>
                        <a:pt x="1041" y="274"/>
                      </a:lnTo>
                      <a:lnTo>
                        <a:pt x="957" y="222"/>
                      </a:lnTo>
                      <a:lnTo>
                        <a:pt x="473" y="505"/>
                      </a:lnTo>
                      <a:cubicBezTo>
                        <a:pt x="463" y="495"/>
                        <a:pt x="347" y="484"/>
                        <a:pt x="263" y="432"/>
                      </a:cubicBezTo>
                      <a:cubicBezTo>
                        <a:pt x="148" y="369"/>
                        <a:pt x="190" y="327"/>
                        <a:pt x="358" y="232"/>
                      </a:cubicBezTo>
                      <a:lnTo>
                        <a:pt x="662" y="54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9" name="Google Shape;880;p53">
                  <a:extLst>
                    <a:ext uri="{FF2B5EF4-FFF2-40B4-BE49-F238E27FC236}">
                      <a16:creationId xmlns:a16="http://schemas.microsoft.com/office/drawing/2014/main" id="{E578012F-B573-4CC5-8AEC-FE68D46FB7CD}"/>
                    </a:ext>
                  </a:extLst>
                </p:cNvPr>
                <p:cNvSpPr/>
                <p:nvPr/>
              </p:nvSpPr>
              <p:spPr>
                <a:xfrm>
                  <a:off x="5405975" y="1906388"/>
                  <a:ext cx="247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0" extrusionOk="0">
                      <a:moveTo>
                        <a:pt x="568" y="0"/>
                      </a:moveTo>
                      <a:cubicBezTo>
                        <a:pt x="514" y="0"/>
                        <a:pt x="460" y="14"/>
                        <a:pt x="410" y="47"/>
                      </a:cubicBezTo>
                      <a:cubicBezTo>
                        <a:pt x="295" y="110"/>
                        <a:pt x="326" y="162"/>
                        <a:pt x="442" y="257"/>
                      </a:cubicBezTo>
                      <a:cubicBezTo>
                        <a:pt x="557" y="341"/>
                        <a:pt x="568" y="362"/>
                        <a:pt x="505" y="404"/>
                      </a:cubicBezTo>
                      <a:cubicBezTo>
                        <a:pt x="475" y="421"/>
                        <a:pt x="446" y="429"/>
                        <a:pt x="415" y="429"/>
                      </a:cubicBezTo>
                      <a:cubicBezTo>
                        <a:pt x="367" y="429"/>
                        <a:pt x="316" y="410"/>
                        <a:pt x="253" y="372"/>
                      </a:cubicBezTo>
                      <a:cubicBezTo>
                        <a:pt x="200" y="341"/>
                        <a:pt x="84" y="257"/>
                        <a:pt x="84" y="246"/>
                      </a:cubicBezTo>
                      <a:lnTo>
                        <a:pt x="0" y="288"/>
                      </a:lnTo>
                      <a:cubicBezTo>
                        <a:pt x="0" y="299"/>
                        <a:pt x="105" y="383"/>
                        <a:pt x="179" y="425"/>
                      </a:cubicBezTo>
                      <a:cubicBezTo>
                        <a:pt x="261" y="473"/>
                        <a:pt x="341" y="500"/>
                        <a:pt x="418" y="500"/>
                      </a:cubicBezTo>
                      <a:cubicBezTo>
                        <a:pt x="479" y="500"/>
                        <a:pt x="539" y="483"/>
                        <a:pt x="599" y="446"/>
                      </a:cubicBezTo>
                      <a:cubicBezTo>
                        <a:pt x="715" y="383"/>
                        <a:pt x="694" y="330"/>
                        <a:pt x="568" y="236"/>
                      </a:cubicBezTo>
                      <a:cubicBezTo>
                        <a:pt x="463" y="152"/>
                        <a:pt x="442" y="120"/>
                        <a:pt x="505" y="89"/>
                      </a:cubicBezTo>
                      <a:cubicBezTo>
                        <a:pt x="529" y="73"/>
                        <a:pt x="556" y="66"/>
                        <a:pt x="584" y="66"/>
                      </a:cubicBezTo>
                      <a:cubicBezTo>
                        <a:pt x="630" y="66"/>
                        <a:pt x="680" y="84"/>
                        <a:pt x="725" y="110"/>
                      </a:cubicBezTo>
                      <a:cubicBezTo>
                        <a:pt x="799" y="152"/>
                        <a:pt x="904" y="236"/>
                        <a:pt x="914" y="246"/>
                      </a:cubicBezTo>
                      <a:lnTo>
                        <a:pt x="988" y="204"/>
                      </a:lnTo>
                      <a:cubicBezTo>
                        <a:pt x="988" y="194"/>
                        <a:pt x="883" y="120"/>
                        <a:pt x="799" y="68"/>
                      </a:cubicBezTo>
                      <a:cubicBezTo>
                        <a:pt x="729" y="30"/>
                        <a:pt x="649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0" name="Google Shape;881;p53">
                  <a:extLst>
                    <a:ext uri="{FF2B5EF4-FFF2-40B4-BE49-F238E27FC236}">
                      <a16:creationId xmlns:a16="http://schemas.microsoft.com/office/drawing/2014/main" id="{5B226AB7-06F0-44BA-9360-B6C70B2F5105}"/>
                    </a:ext>
                  </a:extLst>
                </p:cNvPr>
                <p:cNvSpPr/>
                <p:nvPr/>
              </p:nvSpPr>
              <p:spPr>
                <a:xfrm>
                  <a:off x="5420400" y="1914913"/>
                  <a:ext cx="32350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57" extrusionOk="0">
                      <a:moveTo>
                        <a:pt x="602" y="74"/>
                      </a:moveTo>
                      <a:cubicBezTo>
                        <a:pt x="651" y="74"/>
                        <a:pt x="698" y="87"/>
                        <a:pt x="747" y="115"/>
                      </a:cubicBezTo>
                      <a:cubicBezTo>
                        <a:pt x="789" y="147"/>
                        <a:pt x="852" y="189"/>
                        <a:pt x="873" y="210"/>
                      </a:cubicBezTo>
                      <a:lnTo>
                        <a:pt x="474" y="442"/>
                      </a:lnTo>
                      <a:cubicBezTo>
                        <a:pt x="463" y="442"/>
                        <a:pt x="337" y="421"/>
                        <a:pt x="253" y="368"/>
                      </a:cubicBezTo>
                      <a:cubicBezTo>
                        <a:pt x="180" y="326"/>
                        <a:pt x="159" y="274"/>
                        <a:pt x="348" y="158"/>
                      </a:cubicBezTo>
                      <a:cubicBezTo>
                        <a:pt x="444" y="106"/>
                        <a:pt x="525" y="74"/>
                        <a:pt x="602" y="74"/>
                      </a:cubicBezTo>
                      <a:close/>
                      <a:moveTo>
                        <a:pt x="576" y="0"/>
                      </a:moveTo>
                      <a:cubicBezTo>
                        <a:pt x="475" y="0"/>
                        <a:pt x="371" y="35"/>
                        <a:pt x="253" y="105"/>
                      </a:cubicBezTo>
                      <a:cubicBezTo>
                        <a:pt x="1" y="253"/>
                        <a:pt x="43" y="337"/>
                        <a:pt x="169" y="410"/>
                      </a:cubicBezTo>
                      <a:cubicBezTo>
                        <a:pt x="253" y="463"/>
                        <a:pt x="390" y="484"/>
                        <a:pt x="400" y="484"/>
                      </a:cubicBezTo>
                      <a:lnTo>
                        <a:pt x="358" y="505"/>
                      </a:lnTo>
                      <a:lnTo>
                        <a:pt x="442" y="557"/>
                      </a:lnTo>
                      <a:lnTo>
                        <a:pt x="1294" y="63"/>
                      </a:lnTo>
                      <a:lnTo>
                        <a:pt x="1210" y="10"/>
                      </a:lnTo>
                      <a:lnTo>
                        <a:pt x="946" y="158"/>
                      </a:lnTo>
                      <a:cubicBezTo>
                        <a:pt x="936" y="147"/>
                        <a:pt x="862" y="94"/>
                        <a:pt x="810" y="63"/>
                      </a:cubicBezTo>
                      <a:cubicBezTo>
                        <a:pt x="732" y="22"/>
                        <a:pt x="655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1" name="Google Shape;882;p53">
                  <a:extLst>
                    <a:ext uri="{FF2B5EF4-FFF2-40B4-BE49-F238E27FC236}">
                      <a16:creationId xmlns:a16="http://schemas.microsoft.com/office/drawing/2014/main" id="{759B8D41-EF14-4489-B781-0595C9C6BB47}"/>
                    </a:ext>
                  </a:extLst>
                </p:cNvPr>
                <p:cNvSpPr/>
                <p:nvPr/>
              </p:nvSpPr>
              <p:spPr>
                <a:xfrm>
                  <a:off x="5488700" y="1951463"/>
                  <a:ext cx="299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8" extrusionOk="0">
                      <a:moveTo>
                        <a:pt x="759" y="77"/>
                      </a:moveTo>
                      <a:cubicBezTo>
                        <a:pt x="821" y="77"/>
                        <a:pt x="874" y="95"/>
                        <a:pt x="925" y="124"/>
                      </a:cubicBezTo>
                      <a:cubicBezTo>
                        <a:pt x="1051" y="198"/>
                        <a:pt x="1041" y="272"/>
                        <a:pt x="778" y="430"/>
                      </a:cubicBezTo>
                      <a:cubicBezTo>
                        <a:pt x="639" y="508"/>
                        <a:pt x="538" y="541"/>
                        <a:pt x="453" y="541"/>
                      </a:cubicBezTo>
                      <a:cubicBezTo>
                        <a:pt x="391" y="541"/>
                        <a:pt x="338" y="524"/>
                        <a:pt x="285" y="493"/>
                      </a:cubicBezTo>
                      <a:cubicBezTo>
                        <a:pt x="159" y="419"/>
                        <a:pt x="159" y="346"/>
                        <a:pt x="400" y="208"/>
                      </a:cubicBezTo>
                      <a:cubicBezTo>
                        <a:pt x="556" y="115"/>
                        <a:pt x="668" y="77"/>
                        <a:pt x="759" y="77"/>
                      </a:cubicBezTo>
                      <a:close/>
                      <a:moveTo>
                        <a:pt x="752" y="1"/>
                      </a:moveTo>
                      <a:cubicBezTo>
                        <a:pt x="630" y="1"/>
                        <a:pt x="490" y="45"/>
                        <a:pt x="306" y="145"/>
                      </a:cubicBezTo>
                      <a:cubicBezTo>
                        <a:pt x="1" y="324"/>
                        <a:pt x="22" y="440"/>
                        <a:pt x="201" y="545"/>
                      </a:cubicBezTo>
                      <a:cubicBezTo>
                        <a:pt x="279" y="591"/>
                        <a:pt x="362" y="617"/>
                        <a:pt x="456" y="617"/>
                      </a:cubicBezTo>
                      <a:cubicBezTo>
                        <a:pt x="574" y="617"/>
                        <a:pt x="709" y="576"/>
                        <a:pt x="873" y="482"/>
                      </a:cubicBezTo>
                      <a:cubicBezTo>
                        <a:pt x="1198" y="293"/>
                        <a:pt x="1188" y="177"/>
                        <a:pt x="1009" y="72"/>
                      </a:cubicBezTo>
                      <a:cubicBezTo>
                        <a:pt x="927" y="27"/>
                        <a:pt x="845" y="1"/>
                        <a:pt x="752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2" name="Google Shape;883;p53">
                  <a:extLst>
                    <a:ext uri="{FF2B5EF4-FFF2-40B4-BE49-F238E27FC236}">
                      <a16:creationId xmlns:a16="http://schemas.microsoft.com/office/drawing/2014/main" id="{F62E497A-AE98-4018-B11E-3AC562CBE384}"/>
                    </a:ext>
                  </a:extLst>
                </p:cNvPr>
                <p:cNvSpPr/>
                <p:nvPr/>
              </p:nvSpPr>
              <p:spPr>
                <a:xfrm>
                  <a:off x="5465050" y="1936963"/>
                  <a:ext cx="313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" h="659" extrusionOk="0">
                      <a:moveTo>
                        <a:pt x="789" y="1"/>
                      </a:moveTo>
                      <a:lnTo>
                        <a:pt x="369" y="221"/>
                      </a:lnTo>
                      <a:lnTo>
                        <a:pt x="411" y="263"/>
                      </a:lnTo>
                      <a:cubicBezTo>
                        <a:pt x="421" y="263"/>
                        <a:pt x="547" y="284"/>
                        <a:pt x="652" y="347"/>
                      </a:cubicBezTo>
                      <a:cubicBezTo>
                        <a:pt x="747" y="400"/>
                        <a:pt x="778" y="463"/>
                        <a:pt x="663" y="536"/>
                      </a:cubicBezTo>
                      <a:cubicBezTo>
                        <a:pt x="600" y="568"/>
                        <a:pt x="537" y="584"/>
                        <a:pt x="475" y="584"/>
                      </a:cubicBezTo>
                      <a:cubicBezTo>
                        <a:pt x="414" y="584"/>
                        <a:pt x="353" y="568"/>
                        <a:pt x="295" y="536"/>
                      </a:cubicBezTo>
                      <a:cubicBezTo>
                        <a:pt x="190" y="473"/>
                        <a:pt x="85" y="389"/>
                        <a:pt x="85" y="379"/>
                      </a:cubicBezTo>
                      <a:lnTo>
                        <a:pt x="1" y="421"/>
                      </a:lnTo>
                      <a:cubicBezTo>
                        <a:pt x="1" y="421"/>
                        <a:pt x="106" y="515"/>
                        <a:pt x="222" y="589"/>
                      </a:cubicBezTo>
                      <a:cubicBezTo>
                        <a:pt x="304" y="635"/>
                        <a:pt x="390" y="659"/>
                        <a:pt x="479" y="659"/>
                      </a:cubicBezTo>
                      <a:cubicBezTo>
                        <a:pt x="571" y="659"/>
                        <a:pt x="666" y="632"/>
                        <a:pt x="757" y="578"/>
                      </a:cubicBezTo>
                      <a:cubicBezTo>
                        <a:pt x="926" y="484"/>
                        <a:pt x="894" y="389"/>
                        <a:pt x="747" y="305"/>
                      </a:cubicBezTo>
                      <a:cubicBezTo>
                        <a:pt x="652" y="253"/>
                        <a:pt x="516" y="232"/>
                        <a:pt x="505" y="232"/>
                      </a:cubicBezTo>
                      <a:lnTo>
                        <a:pt x="778" y="95"/>
                      </a:lnTo>
                      <a:lnTo>
                        <a:pt x="1168" y="316"/>
                      </a:lnTo>
                      <a:lnTo>
                        <a:pt x="1252" y="263"/>
                      </a:lnTo>
                      <a:lnTo>
                        <a:pt x="789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3" name="Google Shape;884;p53">
                  <a:extLst>
                    <a:ext uri="{FF2B5EF4-FFF2-40B4-BE49-F238E27FC236}">
                      <a16:creationId xmlns:a16="http://schemas.microsoft.com/office/drawing/2014/main" id="{5EBCC6CE-F18F-4F31-9E37-0C3015D2C7A6}"/>
                    </a:ext>
                  </a:extLst>
                </p:cNvPr>
                <p:cNvSpPr/>
                <p:nvPr/>
              </p:nvSpPr>
              <p:spPr>
                <a:xfrm>
                  <a:off x="5481350" y="1955613"/>
                  <a:ext cx="580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27" extrusionOk="0">
                      <a:moveTo>
                        <a:pt x="126" y="0"/>
                      </a:moveTo>
                      <a:lnTo>
                        <a:pt x="0" y="74"/>
                      </a:lnTo>
                      <a:lnTo>
                        <a:pt x="95" y="127"/>
                      </a:lnTo>
                      <a:lnTo>
                        <a:pt x="232" y="53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4" name="Google Shape;885;p53">
                  <a:extLst>
                    <a:ext uri="{FF2B5EF4-FFF2-40B4-BE49-F238E27FC236}">
                      <a16:creationId xmlns:a16="http://schemas.microsoft.com/office/drawing/2014/main" id="{7D34BF55-5A73-4D52-A6EB-1D701BEA963E}"/>
                    </a:ext>
                  </a:extLst>
                </p:cNvPr>
                <p:cNvSpPr/>
                <p:nvPr/>
              </p:nvSpPr>
              <p:spPr>
                <a:xfrm>
                  <a:off x="5406750" y="1957988"/>
                  <a:ext cx="21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57" extrusionOk="0">
                      <a:moveTo>
                        <a:pt x="369" y="0"/>
                      </a:moveTo>
                      <a:lnTo>
                        <a:pt x="348" y="63"/>
                      </a:lnTo>
                      <a:lnTo>
                        <a:pt x="684" y="106"/>
                      </a:lnTo>
                      <a:lnTo>
                        <a:pt x="0" y="505"/>
                      </a:lnTo>
                      <a:lnTo>
                        <a:pt x="85" y="557"/>
                      </a:lnTo>
                      <a:lnTo>
                        <a:pt x="873" y="106"/>
                      </a:lnTo>
                      <a:lnTo>
                        <a:pt x="789" y="5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5" name="Google Shape;886;p53">
                  <a:extLst>
                    <a:ext uri="{FF2B5EF4-FFF2-40B4-BE49-F238E27FC236}">
                      <a16:creationId xmlns:a16="http://schemas.microsoft.com/office/drawing/2014/main" id="{F98F284C-56AF-4E31-AC7A-F94168008F67}"/>
                    </a:ext>
                  </a:extLst>
                </p:cNvPr>
                <p:cNvSpPr/>
                <p:nvPr/>
              </p:nvSpPr>
              <p:spPr>
                <a:xfrm>
                  <a:off x="5440375" y="1979563"/>
                  <a:ext cx="29975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21" extrusionOk="0">
                      <a:moveTo>
                        <a:pt x="753" y="77"/>
                      </a:moveTo>
                      <a:cubicBezTo>
                        <a:pt x="816" y="77"/>
                        <a:pt x="870" y="95"/>
                        <a:pt x="925" y="125"/>
                      </a:cubicBezTo>
                      <a:cubicBezTo>
                        <a:pt x="1051" y="198"/>
                        <a:pt x="1041" y="272"/>
                        <a:pt x="778" y="429"/>
                      </a:cubicBezTo>
                      <a:cubicBezTo>
                        <a:pt x="639" y="508"/>
                        <a:pt x="534" y="542"/>
                        <a:pt x="447" y="542"/>
                      </a:cubicBezTo>
                      <a:cubicBezTo>
                        <a:pt x="382" y="542"/>
                        <a:pt x="327" y="524"/>
                        <a:pt x="274" y="492"/>
                      </a:cubicBezTo>
                      <a:cubicBezTo>
                        <a:pt x="147" y="429"/>
                        <a:pt x="147" y="345"/>
                        <a:pt x="390" y="209"/>
                      </a:cubicBezTo>
                      <a:cubicBezTo>
                        <a:pt x="552" y="115"/>
                        <a:pt x="662" y="77"/>
                        <a:pt x="753" y="77"/>
                      </a:cubicBezTo>
                      <a:close/>
                      <a:moveTo>
                        <a:pt x="746" y="1"/>
                      </a:moveTo>
                      <a:cubicBezTo>
                        <a:pt x="623" y="1"/>
                        <a:pt x="479" y="45"/>
                        <a:pt x="295" y="146"/>
                      </a:cubicBezTo>
                      <a:cubicBezTo>
                        <a:pt x="0" y="324"/>
                        <a:pt x="21" y="440"/>
                        <a:pt x="200" y="545"/>
                      </a:cubicBezTo>
                      <a:cubicBezTo>
                        <a:pt x="281" y="593"/>
                        <a:pt x="366" y="621"/>
                        <a:pt x="462" y="621"/>
                      </a:cubicBezTo>
                      <a:cubicBezTo>
                        <a:pt x="579" y="621"/>
                        <a:pt x="712" y="580"/>
                        <a:pt x="873" y="482"/>
                      </a:cubicBezTo>
                      <a:cubicBezTo>
                        <a:pt x="1198" y="293"/>
                        <a:pt x="1188" y="177"/>
                        <a:pt x="999" y="72"/>
                      </a:cubicBezTo>
                      <a:cubicBezTo>
                        <a:pt x="921" y="27"/>
                        <a:pt x="840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6" name="Google Shape;887;p53">
                  <a:extLst>
                    <a:ext uri="{FF2B5EF4-FFF2-40B4-BE49-F238E27FC236}">
                      <a16:creationId xmlns:a16="http://schemas.microsoft.com/office/drawing/2014/main" id="{FD588B49-5CD6-46E6-9D52-72B030E1082C}"/>
                    </a:ext>
                  </a:extLst>
                </p:cNvPr>
                <p:cNvSpPr/>
                <p:nvPr/>
              </p:nvSpPr>
              <p:spPr>
                <a:xfrm>
                  <a:off x="5432775" y="1983738"/>
                  <a:ext cx="5800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7" extrusionOk="0">
                      <a:moveTo>
                        <a:pt x="136" y="0"/>
                      </a:moveTo>
                      <a:lnTo>
                        <a:pt x="0" y="73"/>
                      </a:lnTo>
                      <a:lnTo>
                        <a:pt x="94" y="136"/>
                      </a:lnTo>
                      <a:lnTo>
                        <a:pt x="231" y="5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7" name="Google Shape;888;p53">
                  <a:extLst>
                    <a:ext uri="{FF2B5EF4-FFF2-40B4-BE49-F238E27FC236}">
                      <a16:creationId xmlns:a16="http://schemas.microsoft.com/office/drawing/2014/main" id="{7B882A2E-F4FB-44A2-BA27-C0721D4B3DAE}"/>
                    </a:ext>
                  </a:extLst>
                </p:cNvPr>
                <p:cNvSpPr/>
                <p:nvPr/>
              </p:nvSpPr>
              <p:spPr>
                <a:xfrm>
                  <a:off x="5416200" y="1966063"/>
                  <a:ext cx="3077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13" extrusionOk="0">
                      <a:moveTo>
                        <a:pt x="773" y="71"/>
                      </a:moveTo>
                      <a:cubicBezTo>
                        <a:pt x="833" y="71"/>
                        <a:pt x="894" y="87"/>
                        <a:pt x="946" y="119"/>
                      </a:cubicBezTo>
                      <a:cubicBezTo>
                        <a:pt x="1083" y="203"/>
                        <a:pt x="1020" y="297"/>
                        <a:pt x="852" y="402"/>
                      </a:cubicBezTo>
                      <a:cubicBezTo>
                        <a:pt x="841" y="402"/>
                        <a:pt x="684" y="360"/>
                        <a:pt x="610" y="318"/>
                      </a:cubicBezTo>
                      <a:cubicBezTo>
                        <a:pt x="495" y="245"/>
                        <a:pt x="484" y="192"/>
                        <a:pt x="600" y="119"/>
                      </a:cubicBezTo>
                      <a:cubicBezTo>
                        <a:pt x="653" y="87"/>
                        <a:pt x="713" y="71"/>
                        <a:pt x="773" y="71"/>
                      </a:cubicBezTo>
                      <a:close/>
                      <a:moveTo>
                        <a:pt x="747" y="0"/>
                      </a:moveTo>
                      <a:cubicBezTo>
                        <a:pt x="661" y="0"/>
                        <a:pt x="574" y="21"/>
                        <a:pt x="495" y="66"/>
                      </a:cubicBezTo>
                      <a:cubicBezTo>
                        <a:pt x="337" y="161"/>
                        <a:pt x="358" y="255"/>
                        <a:pt x="516" y="360"/>
                      </a:cubicBezTo>
                      <a:cubicBezTo>
                        <a:pt x="600" y="402"/>
                        <a:pt x="757" y="444"/>
                        <a:pt x="768" y="444"/>
                      </a:cubicBezTo>
                      <a:cubicBezTo>
                        <a:pt x="663" y="503"/>
                        <a:pt x="567" y="532"/>
                        <a:pt x="480" y="532"/>
                      </a:cubicBezTo>
                      <a:cubicBezTo>
                        <a:pt x="410" y="532"/>
                        <a:pt x="345" y="513"/>
                        <a:pt x="285" y="476"/>
                      </a:cubicBezTo>
                      <a:cubicBezTo>
                        <a:pt x="180" y="423"/>
                        <a:pt x="96" y="360"/>
                        <a:pt x="85" y="350"/>
                      </a:cubicBezTo>
                      <a:lnTo>
                        <a:pt x="1" y="392"/>
                      </a:lnTo>
                      <a:cubicBezTo>
                        <a:pt x="12" y="392"/>
                        <a:pt x="96" y="465"/>
                        <a:pt x="201" y="528"/>
                      </a:cubicBezTo>
                      <a:cubicBezTo>
                        <a:pt x="293" y="582"/>
                        <a:pt x="388" y="613"/>
                        <a:pt x="493" y="613"/>
                      </a:cubicBezTo>
                      <a:cubicBezTo>
                        <a:pt x="615" y="613"/>
                        <a:pt x="752" y="571"/>
                        <a:pt x="915" y="476"/>
                      </a:cubicBezTo>
                      <a:cubicBezTo>
                        <a:pt x="1156" y="329"/>
                        <a:pt x="1230" y="192"/>
                        <a:pt x="1030" y="77"/>
                      </a:cubicBezTo>
                      <a:cubicBezTo>
                        <a:pt x="942" y="27"/>
                        <a:pt x="844" y="0"/>
                        <a:pt x="74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8" name="Google Shape;889;p53">
                  <a:extLst>
                    <a:ext uri="{FF2B5EF4-FFF2-40B4-BE49-F238E27FC236}">
                      <a16:creationId xmlns:a16="http://schemas.microsoft.com/office/drawing/2014/main" id="{EA9AC3C8-DB41-42D5-999D-BFF8348554EB}"/>
                    </a:ext>
                  </a:extLst>
                </p:cNvPr>
                <p:cNvSpPr/>
                <p:nvPr/>
              </p:nvSpPr>
              <p:spPr>
                <a:xfrm>
                  <a:off x="5331900" y="1973988"/>
                  <a:ext cx="110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54" extrusionOk="0">
                      <a:moveTo>
                        <a:pt x="85" y="1"/>
                      </a:moveTo>
                      <a:lnTo>
                        <a:pt x="0" y="54"/>
                      </a:lnTo>
                      <a:lnTo>
                        <a:pt x="368" y="253"/>
                      </a:lnTo>
                      <a:lnTo>
                        <a:pt x="442" y="211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9" name="Google Shape;890;p53">
                  <a:extLst>
                    <a:ext uri="{FF2B5EF4-FFF2-40B4-BE49-F238E27FC236}">
                      <a16:creationId xmlns:a16="http://schemas.microsoft.com/office/drawing/2014/main" id="{584D7C19-DBFE-4421-91F9-4C2430D49AD8}"/>
                    </a:ext>
                  </a:extLst>
                </p:cNvPr>
                <p:cNvSpPr/>
                <p:nvPr/>
              </p:nvSpPr>
              <p:spPr>
                <a:xfrm>
                  <a:off x="5391800" y="2007713"/>
                  <a:ext cx="299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20" extrusionOk="0">
                      <a:moveTo>
                        <a:pt x="758" y="76"/>
                      </a:moveTo>
                      <a:cubicBezTo>
                        <a:pt x="821" y="76"/>
                        <a:pt x="873" y="93"/>
                        <a:pt x="925" y="123"/>
                      </a:cubicBezTo>
                      <a:cubicBezTo>
                        <a:pt x="1061" y="197"/>
                        <a:pt x="1051" y="270"/>
                        <a:pt x="788" y="428"/>
                      </a:cubicBezTo>
                      <a:cubicBezTo>
                        <a:pt x="638" y="509"/>
                        <a:pt x="532" y="542"/>
                        <a:pt x="445" y="542"/>
                      </a:cubicBezTo>
                      <a:cubicBezTo>
                        <a:pt x="385" y="542"/>
                        <a:pt x="334" y="527"/>
                        <a:pt x="283" y="501"/>
                      </a:cubicBezTo>
                      <a:cubicBezTo>
                        <a:pt x="157" y="428"/>
                        <a:pt x="157" y="344"/>
                        <a:pt x="399" y="207"/>
                      </a:cubicBezTo>
                      <a:cubicBezTo>
                        <a:pt x="555" y="113"/>
                        <a:pt x="667" y="76"/>
                        <a:pt x="758" y="76"/>
                      </a:cubicBezTo>
                      <a:close/>
                      <a:moveTo>
                        <a:pt x="752" y="0"/>
                      </a:moveTo>
                      <a:cubicBezTo>
                        <a:pt x="628" y="0"/>
                        <a:pt x="485" y="46"/>
                        <a:pt x="304" y="155"/>
                      </a:cubicBezTo>
                      <a:cubicBezTo>
                        <a:pt x="0" y="323"/>
                        <a:pt x="21" y="438"/>
                        <a:pt x="199" y="543"/>
                      </a:cubicBezTo>
                      <a:cubicBezTo>
                        <a:pt x="285" y="591"/>
                        <a:pt x="371" y="619"/>
                        <a:pt x="467" y="619"/>
                      </a:cubicBezTo>
                      <a:cubicBezTo>
                        <a:pt x="584" y="619"/>
                        <a:pt x="716" y="578"/>
                        <a:pt x="883" y="480"/>
                      </a:cubicBezTo>
                      <a:cubicBezTo>
                        <a:pt x="1198" y="291"/>
                        <a:pt x="1187" y="186"/>
                        <a:pt x="1009" y="71"/>
                      </a:cubicBezTo>
                      <a:cubicBezTo>
                        <a:pt x="928" y="26"/>
                        <a:pt x="845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0" name="Google Shape;891;p53">
                  <a:extLst>
                    <a:ext uri="{FF2B5EF4-FFF2-40B4-BE49-F238E27FC236}">
                      <a16:creationId xmlns:a16="http://schemas.microsoft.com/office/drawing/2014/main" id="{2C874A64-5907-4F75-8288-805B34AD1BFA}"/>
                    </a:ext>
                  </a:extLst>
                </p:cNvPr>
                <p:cNvSpPr/>
                <p:nvPr/>
              </p:nvSpPr>
              <p:spPr>
                <a:xfrm>
                  <a:off x="5384425" y="20118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7" y="1"/>
                      </a:moveTo>
                      <a:lnTo>
                        <a:pt x="1" y="75"/>
                      </a:lnTo>
                      <a:lnTo>
                        <a:pt x="95" y="138"/>
                      </a:lnTo>
                      <a:lnTo>
                        <a:pt x="232" y="54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1" name="Google Shape;892;p53">
                  <a:extLst>
                    <a:ext uri="{FF2B5EF4-FFF2-40B4-BE49-F238E27FC236}">
                      <a16:creationId xmlns:a16="http://schemas.microsoft.com/office/drawing/2014/main" id="{1E3E3895-D54A-458A-9B20-B9018089E8D9}"/>
                    </a:ext>
                  </a:extLst>
                </p:cNvPr>
                <p:cNvSpPr/>
                <p:nvPr/>
              </p:nvSpPr>
              <p:spPr>
                <a:xfrm>
                  <a:off x="5368150" y="1993188"/>
                  <a:ext cx="312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664" extrusionOk="0">
                      <a:moveTo>
                        <a:pt x="788" y="0"/>
                      </a:moveTo>
                      <a:lnTo>
                        <a:pt x="368" y="221"/>
                      </a:lnTo>
                      <a:lnTo>
                        <a:pt x="410" y="263"/>
                      </a:lnTo>
                      <a:cubicBezTo>
                        <a:pt x="421" y="274"/>
                        <a:pt x="557" y="295"/>
                        <a:pt x="652" y="347"/>
                      </a:cubicBezTo>
                      <a:cubicBezTo>
                        <a:pt x="746" y="410"/>
                        <a:pt x="778" y="463"/>
                        <a:pt x="662" y="536"/>
                      </a:cubicBezTo>
                      <a:cubicBezTo>
                        <a:pt x="601" y="571"/>
                        <a:pt x="541" y="587"/>
                        <a:pt x="482" y="587"/>
                      </a:cubicBezTo>
                      <a:cubicBezTo>
                        <a:pt x="417" y="587"/>
                        <a:pt x="354" y="569"/>
                        <a:pt x="295" y="536"/>
                      </a:cubicBezTo>
                      <a:cubicBezTo>
                        <a:pt x="200" y="484"/>
                        <a:pt x="84" y="389"/>
                        <a:pt x="84" y="389"/>
                      </a:cubicBezTo>
                      <a:lnTo>
                        <a:pt x="0" y="421"/>
                      </a:lnTo>
                      <a:cubicBezTo>
                        <a:pt x="11" y="431"/>
                        <a:pt x="105" y="526"/>
                        <a:pt x="232" y="589"/>
                      </a:cubicBezTo>
                      <a:cubicBezTo>
                        <a:pt x="312" y="637"/>
                        <a:pt x="401" y="663"/>
                        <a:pt x="495" y="663"/>
                      </a:cubicBezTo>
                      <a:cubicBezTo>
                        <a:pt x="583" y="663"/>
                        <a:pt x="675" y="640"/>
                        <a:pt x="767" y="589"/>
                      </a:cubicBezTo>
                      <a:cubicBezTo>
                        <a:pt x="935" y="484"/>
                        <a:pt x="893" y="400"/>
                        <a:pt x="746" y="305"/>
                      </a:cubicBezTo>
                      <a:cubicBezTo>
                        <a:pt x="652" y="253"/>
                        <a:pt x="515" y="232"/>
                        <a:pt x="505" y="232"/>
                      </a:cubicBezTo>
                      <a:lnTo>
                        <a:pt x="788" y="94"/>
                      </a:lnTo>
                      <a:lnTo>
                        <a:pt x="1166" y="316"/>
                      </a:lnTo>
                      <a:lnTo>
                        <a:pt x="1250" y="263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2" name="Google Shape;893;p53">
                  <a:extLst>
                    <a:ext uri="{FF2B5EF4-FFF2-40B4-BE49-F238E27FC236}">
                      <a16:creationId xmlns:a16="http://schemas.microsoft.com/office/drawing/2014/main" id="{BDDBF1A6-8D6E-4731-8D92-F0BD320B4AF7}"/>
                    </a:ext>
                  </a:extLst>
                </p:cNvPr>
                <p:cNvSpPr/>
                <p:nvPr/>
              </p:nvSpPr>
              <p:spPr>
                <a:xfrm>
                  <a:off x="5351075" y="1983463"/>
                  <a:ext cx="30225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736" extrusionOk="0">
                      <a:moveTo>
                        <a:pt x="767" y="0"/>
                      </a:moveTo>
                      <a:lnTo>
                        <a:pt x="704" y="53"/>
                      </a:lnTo>
                      <a:cubicBezTo>
                        <a:pt x="704" y="53"/>
                        <a:pt x="841" y="105"/>
                        <a:pt x="925" y="158"/>
                      </a:cubicBezTo>
                      <a:cubicBezTo>
                        <a:pt x="1041" y="221"/>
                        <a:pt x="1062" y="273"/>
                        <a:pt x="957" y="336"/>
                      </a:cubicBezTo>
                      <a:cubicBezTo>
                        <a:pt x="873" y="389"/>
                        <a:pt x="746" y="389"/>
                        <a:pt x="546" y="389"/>
                      </a:cubicBezTo>
                      <a:lnTo>
                        <a:pt x="74" y="399"/>
                      </a:lnTo>
                      <a:lnTo>
                        <a:pt x="0" y="441"/>
                      </a:lnTo>
                      <a:lnTo>
                        <a:pt x="504" y="736"/>
                      </a:lnTo>
                      <a:lnTo>
                        <a:pt x="578" y="684"/>
                      </a:lnTo>
                      <a:lnTo>
                        <a:pt x="189" y="462"/>
                      </a:lnTo>
                      <a:lnTo>
                        <a:pt x="609" y="452"/>
                      </a:lnTo>
                      <a:cubicBezTo>
                        <a:pt x="652" y="454"/>
                        <a:pt x="692" y="456"/>
                        <a:pt x="729" y="456"/>
                      </a:cubicBezTo>
                      <a:cubicBezTo>
                        <a:pt x="871" y="456"/>
                        <a:pt x="969" y="437"/>
                        <a:pt x="1062" y="378"/>
                      </a:cubicBezTo>
                      <a:cubicBezTo>
                        <a:pt x="1209" y="294"/>
                        <a:pt x="1188" y="210"/>
                        <a:pt x="1030" y="116"/>
                      </a:cubicBezTo>
                      <a:cubicBezTo>
                        <a:pt x="915" y="53"/>
                        <a:pt x="778" y="11"/>
                        <a:pt x="76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3" name="Google Shape;894;p53">
                  <a:extLst>
                    <a:ext uri="{FF2B5EF4-FFF2-40B4-BE49-F238E27FC236}">
                      <a16:creationId xmlns:a16="http://schemas.microsoft.com/office/drawing/2014/main" id="{00C54F5F-F8F8-4E31-BABD-C86CC0CB6A63}"/>
                    </a:ext>
                  </a:extLst>
                </p:cNvPr>
                <p:cNvSpPr/>
                <p:nvPr/>
              </p:nvSpPr>
              <p:spPr>
                <a:xfrm>
                  <a:off x="5304050" y="2013313"/>
                  <a:ext cx="305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610" extrusionOk="0">
                      <a:moveTo>
                        <a:pt x="379" y="204"/>
                      </a:moveTo>
                      <a:cubicBezTo>
                        <a:pt x="389" y="204"/>
                        <a:pt x="526" y="235"/>
                        <a:pt x="610" y="288"/>
                      </a:cubicBezTo>
                      <a:cubicBezTo>
                        <a:pt x="725" y="351"/>
                        <a:pt x="736" y="424"/>
                        <a:pt x="631" y="487"/>
                      </a:cubicBezTo>
                      <a:cubicBezTo>
                        <a:pt x="573" y="519"/>
                        <a:pt x="513" y="535"/>
                        <a:pt x="451" y="535"/>
                      </a:cubicBezTo>
                      <a:cubicBezTo>
                        <a:pt x="389" y="535"/>
                        <a:pt x="326" y="519"/>
                        <a:pt x="263" y="487"/>
                      </a:cubicBezTo>
                      <a:cubicBezTo>
                        <a:pt x="137" y="403"/>
                        <a:pt x="211" y="298"/>
                        <a:pt x="379" y="204"/>
                      </a:cubicBezTo>
                      <a:close/>
                      <a:moveTo>
                        <a:pt x="730" y="1"/>
                      </a:moveTo>
                      <a:cubicBezTo>
                        <a:pt x="606" y="1"/>
                        <a:pt x="468" y="40"/>
                        <a:pt x="316" y="130"/>
                      </a:cubicBezTo>
                      <a:cubicBezTo>
                        <a:pt x="64" y="277"/>
                        <a:pt x="1" y="414"/>
                        <a:pt x="190" y="529"/>
                      </a:cubicBezTo>
                      <a:cubicBezTo>
                        <a:pt x="281" y="583"/>
                        <a:pt x="376" y="610"/>
                        <a:pt x="469" y="610"/>
                      </a:cubicBezTo>
                      <a:cubicBezTo>
                        <a:pt x="557" y="610"/>
                        <a:pt x="644" y="586"/>
                        <a:pt x="725" y="540"/>
                      </a:cubicBezTo>
                      <a:cubicBezTo>
                        <a:pt x="883" y="445"/>
                        <a:pt x="872" y="340"/>
                        <a:pt x="704" y="246"/>
                      </a:cubicBezTo>
                      <a:cubicBezTo>
                        <a:pt x="620" y="193"/>
                        <a:pt x="463" y="162"/>
                        <a:pt x="452" y="162"/>
                      </a:cubicBezTo>
                      <a:cubicBezTo>
                        <a:pt x="555" y="102"/>
                        <a:pt x="654" y="72"/>
                        <a:pt x="748" y="72"/>
                      </a:cubicBezTo>
                      <a:cubicBezTo>
                        <a:pt x="817" y="72"/>
                        <a:pt x="884" y="88"/>
                        <a:pt x="946" y="120"/>
                      </a:cubicBezTo>
                      <a:cubicBezTo>
                        <a:pt x="1041" y="183"/>
                        <a:pt x="1125" y="246"/>
                        <a:pt x="1136" y="256"/>
                      </a:cubicBezTo>
                      <a:lnTo>
                        <a:pt x="1220" y="214"/>
                      </a:lnTo>
                      <a:cubicBezTo>
                        <a:pt x="1209" y="214"/>
                        <a:pt x="1125" y="141"/>
                        <a:pt x="1020" y="78"/>
                      </a:cubicBezTo>
                      <a:cubicBezTo>
                        <a:pt x="932" y="29"/>
                        <a:pt x="836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4" name="Google Shape;895;p53">
                  <a:extLst>
                    <a:ext uri="{FF2B5EF4-FFF2-40B4-BE49-F238E27FC236}">
                      <a16:creationId xmlns:a16="http://schemas.microsoft.com/office/drawing/2014/main" id="{7F9CF0D6-FD02-408D-9401-E775CE297FC1}"/>
                    </a:ext>
                  </a:extLst>
                </p:cNvPr>
                <p:cNvSpPr/>
                <p:nvPr/>
              </p:nvSpPr>
              <p:spPr>
                <a:xfrm>
                  <a:off x="5326900" y="2026238"/>
                  <a:ext cx="29725" cy="1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616" extrusionOk="0">
                      <a:moveTo>
                        <a:pt x="756" y="73"/>
                      </a:moveTo>
                      <a:cubicBezTo>
                        <a:pt x="815" y="73"/>
                        <a:pt x="866" y="89"/>
                        <a:pt x="915" y="117"/>
                      </a:cubicBezTo>
                      <a:cubicBezTo>
                        <a:pt x="1051" y="201"/>
                        <a:pt x="1041" y="275"/>
                        <a:pt x="778" y="422"/>
                      </a:cubicBezTo>
                      <a:cubicBezTo>
                        <a:pt x="637" y="509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48" y="422"/>
                        <a:pt x="148" y="349"/>
                        <a:pt x="390" y="201"/>
                      </a:cubicBezTo>
                      <a:cubicBezTo>
                        <a:pt x="550" y="112"/>
                        <a:pt x="663" y="73"/>
                        <a:pt x="756" y="73"/>
                      </a:cubicBezTo>
                      <a:close/>
                      <a:moveTo>
                        <a:pt x="739" y="1"/>
                      </a:moveTo>
                      <a:cubicBezTo>
                        <a:pt x="618" y="1"/>
                        <a:pt x="476" y="44"/>
                        <a:pt x="295" y="149"/>
                      </a:cubicBezTo>
                      <a:cubicBezTo>
                        <a:pt x="0" y="327"/>
                        <a:pt x="11" y="443"/>
                        <a:pt x="190" y="549"/>
                      </a:cubicBezTo>
                      <a:cubicBezTo>
                        <a:pt x="269" y="590"/>
                        <a:pt x="351" y="615"/>
                        <a:pt x="446" y="615"/>
                      </a:cubicBezTo>
                      <a:cubicBezTo>
                        <a:pt x="565" y="615"/>
                        <a:pt x="702" y="575"/>
                        <a:pt x="873" y="475"/>
                      </a:cubicBezTo>
                      <a:cubicBezTo>
                        <a:pt x="1188" y="296"/>
                        <a:pt x="1177" y="180"/>
                        <a:pt x="999" y="75"/>
                      </a:cubicBezTo>
                      <a:cubicBezTo>
                        <a:pt x="919" y="29"/>
                        <a:pt x="836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5" name="Google Shape;896;p53">
                  <a:extLst>
                    <a:ext uri="{FF2B5EF4-FFF2-40B4-BE49-F238E27FC236}">
                      <a16:creationId xmlns:a16="http://schemas.microsoft.com/office/drawing/2014/main" id="{AADBAE18-76F7-4317-9AB1-040FA18CCE58}"/>
                    </a:ext>
                  </a:extLst>
                </p:cNvPr>
                <p:cNvSpPr/>
                <p:nvPr/>
              </p:nvSpPr>
              <p:spPr>
                <a:xfrm>
                  <a:off x="5319300" y="20302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84"/>
                      </a:lnTo>
                      <a:lnTo>
                        <a:pt x="94" y="137"/>
                      </a:lnTo>
                      <a:lnTo>
                        <a:pt x="231" y="6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6" name="Google Shape;897;p53">
                  <a:extLst>
                    <a:ext uri="{FF2B5EF4-FFF2-40B4-BE49-F238E27FC236}">
                      <a16:creationId xmlns:a16="http://schemas.microsoft.com/office/drawing/2014/main" id="{F53D96AB-DB68-41AF-8E9F-B1D09BA70FE5}"/>
                    </a:ext>
                  </a:extLst>
                </p:cNvPr>
                <p:cNvSpPr/>
                <p:nvPr/>
              </p:nvSpPr>
              <p:spPr>
                <a:xfrm>
                  <a:off x="5343450" y="20359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59" y="70"/>
                      </a:moveTo>
                      <a:cubicBezTo>
                        <a:pt x="821" y="70"/>
                        <a:pt x="874" y="87"/>
                        <a:pt x="925" y="118"/>
                      </a:cubicBezTo>
                      <a:cubicBezTo>
                        <a:pt x="1051" y="191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4" y="544"/>
                      </a:cubicBezTo>
                      <a:cubicBezTo>
                        <a:pt x="383" y="544"/>
                        <a:pt x="332" y="526"/>
                        <a:pt x="284" y="496"/>
                      </a:cubicBezTo>
                      <a:cubicBezTo>
                        <a:pt x="158" y="422"/>
                        <a:pt x="148" y="349"/>
                        <a:pt x="400" y="202"/>
                      </a:cubicBezTo>
                      <a:cubicBezTo>
                        <a:pt x="556" y="108"/>
                        <a:pt x="667" y="70"/>
                        <a:pt x="759" y="70"/>
                      </a:cubicBezTo>
                      <a:close/>
                      <a:moveTo>
                        <a:pt x="738" y="0"/>
                      </a:moveTo>
                      <a:cubicBezTo>
                        <a:pt x="617" y="0"/>
                        <a:pt x="475" y="44"/>
                        <a:pt x="295" y="149"/>
                      </a:cubicBezTo>
                      <a:cubicBezTo>
                        <a:pt x="1" y="317"/>
                        <a:pt x="22" y="433"/>
                        <a:pt x="200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5"/>
                      </a:cubicBezTo>
                      <a:cubicBezTo>
                        <a:pt x="1199" y="286"/>
                        <a:pt x="1188" y="181"/>
                        <a:pt x="999" y="76"/>
                      </a:cubicBezTo>
                      <a:cubicBezTo>
                        <a:pt x="919" y="29"/>
                        <a:pt x="835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6" name="Google Shape;898;p53">
              <a:extLst>
                <a:ext uri="{FF2B5EF4-FFF2-40B4-BE49-F238E27FC236}">
                  <a16:creationId xmlns:a16="http://schemas.microsoft.com/office/drawing/2014/main" id="{DF6DD17D-82A1-4E0A-B878-6C404CD99101}"/>
                </a:ext>
              </a:extLst>
            </p:cNvPr>
            <p:cNvGrpSpPr/>
            <p:nvPr/>
          </p:nvGrpSpPr>
          <p:grpSpPr>
            <a:xfrm>
              <a:off x="1567225" y="2060158"/>
              <a:ext cx="629072" cy="735415"/>
              <a:chOff x="2193460" y="1781543"/>
              <a:chExt cx="747293" cy="873622"/>
            </a:xfrm>
          </p:grpSpPr>
          <p:sp>
            <p:nvSpPr>
              <p:cNvPr id="99" name="Google Shape;899;p53">
                <a:extLst>
                  <a:ext uri="{FF2B5EF4-FFF2-40B4-BE49-F238E27FC236}">
                    <a16:creationId xmlns:a16="http://schemas.microsoft.com/office/drawing/2014/main" id="{20D0B0A8-44CC-4FF6-8712-BAF078520699}"/>
                  </a:ext>
                </a:extLst>
              </p:cNvPr>
              <p:cNvSpPr/>
              <p:nvPr/>
            </p:nvSpPr>
            <p:spPr>
              <a:xfrm>
                <a:off x="2249752" y="2318547"/>
                <a:ext cx="685359" cy="32358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7243" extrusionOk="0">
                    <a:moveTo>
                      <a:pt x="1" y="1"/>
                    </a:moveTo>
                    <a:lnTo>
                      <a:pt x="1" y="1724"/>
                    </a:lnTo>
                    <a:cubicBezTo>
                      <a:pt x="1" y="1829"/>
                      <a:pt x="85" y="1934"/>
                      <a:pt x="232" y="2018"/>
                    </a:cubicBezTo>
                    <a:lnTo>
                      <a:pt x="8953" y="7093"/>
                    </a:lnTo>
                    <a:cubicBezTo>
                      <a:pt x="9131" y="7193"/>
                      <a:pt x="9373" y="7243"/>
                      <a:pt x="9616" y="7243"/>
                    </a:cubicBezTo>
                    <a:cubicBezTo>
                      <a:pt x="9859" y="7243"/>
                      <a:pt x="10103" y="7193"/>
                      <a:pt x="10286" y="7093"/>
                    </a:cubicBezTo>
                    <a:lnTo>
                      <a:pt x="15341" y="4161"/>
                    </a:lnTo>
                    <a:lnTo>
                      <a:pt x="15341" y="2281"/>
                    </a:lnTo>
                    <a:lnTo>
                      <a:pt x="10424" y="5118"/>
                    </a:lnTo>
                    <a:cubicBezTo>
                      <a:pt x="10192" y="5254"/>
                      <a:pt x="9898" y="5317"/>
                      <a:pt x="9604" y="5317"/>
                    </a:cubicBezTo>
                    <a:cubicBezTo>
                      <a:pt x="9320" y="5317"/>
                      <a:pt x="9026" y="5254"/>
                      <a:pt x="8795" y="5118"/>
                    </a:cubicBezTo>
                    <a:lnTo>
                      <a:pt x="74" y="54"/>
                    </a:lnTo>
                    <a:cubicBezTo>
                      <a:pt x="53" y="43"/>
                      <a:pt x="22" y="22"/>
                      <a:pt x="1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Google Shape;900;p53">
                <a:extLst>
                  <a:ext uri="{FF2B5EF4-FFF2-40B4-BE49-F238E27FC236}">
                    <a16:creationId xmlns:a16="http://schemas.microsoft.com/office/drawing/2014/main" id="{A0E7A865-1727-47C3-8257-FD9550E7D5A0}"/>
                  </a:ext>
                </a:extLst>
              </p:cNvPr>
              <p:cNvSpPr/>
              <p:nvPr/>
            </p:nvSpPr>
            <p:spPr>
              <a:xfrm>
                <a:off x="2249752" y="1928035"/>
                <a:ext cx="685359" cy="61495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13765" extrusionOk="0">
                    <a:moveTo>
                      <a:pt x="13975" y="0"/>
                    </a:moveTo>
                    <a:lnTo>
                      <a:pt x="232" y="7943"/>
                    </a:lnTo>
                    <a:lnTo>
                      <a:pt x="232" y="7933"/>
                    </a:lnTo>
                    <a:cubicBezTo>
                      <a:pt x="158" y="7985"/>
                      <a:pt x="106" y="8027"/>
                      <a:pt x="64" y="8080"/>
                    </a:cubicBezTo>
                    <a:cubicBezTo>
                      <a:pt x="22" y="8132"/>
                      <a:pt x="1" y="8185"/>
                      <a:pt x="1" y="8237"/>
                    </a:cubicBezTo>
                    <a:cubicBezTo>
                      <a:pt x="1" y="8290"/>
                      <a:pt x="11" y="8332"/>
                      <a:pt x="43" y="8374"/>
                    </a:cubicBezTo>
                    <a:cubicBezTo>
                      <a:pt x="85" y="8437"/>
                      <a:pt x="137" y="8489"/>
                      <a:pt x="221" y="8542"/>
                    </a:cubicBezTo>
                    <a:lnTo>
                      <a:pt x="8942" y="13607"/>
                    </a:lnTo>
                    <a:cubicBezTo>
                      <a:pt x="9120" y="13712"/>
                      <a:pt x="9365" y="13764"/>
                      <a:pt x="9609" y="13764"/>
                    </a:cubicBezTo>
                    <a:cubicBezTo>
                      <a:pt x="9853" y="13764"/>
                      <a:pt x="10098" y="13712"/>
                      <a:pt x="10276" y="13607"/>
                    </a:cubicBezTo>
                    <a:lnTo>
                      <a:pt x="15341" y="10686"/>
                    </a:lnTo>
                    <a:lnTo>
                      <a:pt x="15341" y="9488"/>
                    </a:lnTo>
                    <a:lnTo>
                      <a:pt x="11222" y="11863"/>
                    </a:lnTo>
                    <a:cubicBezTo>
                      <a:pt x="11148" y="11905"/>
                      <a:pt x="11064" y="11927"/>
                      <a:pt x="10979" y="11927"/>
                    </a:cubicBezTo>
                    <a:cubicBezTo>
                      <a:pt x="10919" y="11927"/>
                      <a:pt x="10858" y="11916"/>
                      <a:pt x="10802" y="11894"/>
                    </a:cubicBezTo>
                    <a:cubicBezTo>
                      <a:pt x="10455" y="11736"/>
                      <a:pt x="10040" y="11657"/>
                      <a:pt x="9624" y="11657"/>
                    </a:cubicBezTo>
                    <a:cubicBezTo>
                      <a:pt x="9207" y="11657"/>
                      <a:pt x="8789" y="11736"/>
                      <a:pt x="8437" y="11894"/>
                    </a:cubicBezTo>
                    <a:cubicBezTo>
                      <a:pt x="8354" y="11925"/>
                      <a:pt x="8291" y="11939"/>
                      <a:pt x="8235" y="11939"/>
                    </a:cubicBezTo>
                    <a:cubicBezTo>
                      <a:pt x="8158" y="11939"/>
                      <a:pt x="8097" y="11911"/>
                      <a:pt x="8017" y="11863"/>
                    </a:cubicBezTo>
                    <a:lnTo>
                      <a:pt x="3384" y="9173"/>
                    </a:lnTo>
                    <a:cubicBezTo>
                      <a:pt x="3247" y="9089"/>
                      <a:pt x="3205" y="9036"/>
                      <a:pt x="3342" y="8921"/>
                    </a:cubicBezTo>
                    <a:cubicBezTo>
                      <a:pt x="3783" y="8595"/>
                      <a:pt x="3856" y="8153"/>
                      <a:pt x="3573" y="7786"/>
                    </a:cubicBezTo>
                    <a:cubicBezTo>
                      <a:pt x="3541" y="7733"/>
                      <a:pt x="3499" y="7691"/>
                      <a:pt x="3457" y="7649"/>
                    </a:cubicBezTo>
                    <a:cubicBezTo>
                      <a:pt x="3426" y="7618"/>
                      <a:pt x="3384" y="7586"/>
                      <a:pt x="3342" y="7555"/>
                    </a:cubicBezTo>
                    <a:cubicBezTo>
                      <a:pt x="3331" y="7544"/>
                      <a:pt x="3331" y="7534"/>
                      <a:pt x="3321" y="7523"/>
                    </a:cubicBezTo>
                    <a:cubicBezTo>
                      <a:pt x="3258" y="7460"/>
                      <a:pt x="3279" y="7376"/>
                      <a:pt x="3384" y="7313"/>
                    </a:cubicBezTo>
                    <a:lnTo>
                      <a:pt x="14909" y="662"/>
                    </a:lnTo>
                    <a:cubicBezTo>
                      <a:pt x="14804" y="525"/>
                      <a:pt x="14668" y="410"/>
                      <a:pt x="14531" y="326"/>
                    </a:cubicBezTo>
                    <a:lnTo>
                      <a:pt x="13975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Google Shape;901;p53">
                <a:extLst>
                  <a:ext uri="{FF2B5EF4-FFF2-40B4-BE49-F238E27FC236}">
                    <a16:creationId xmlns:a16="http://schemas.microsoft.com/office/drawing/2014/main" id="{FAC659EB-F577-4C4B-A799-A2074AC7A8A6}"/>
                  </a:ext>
                </a:extLst>
              </p:cNvPr>
              <p:cNvSpPr/>
              <p:nvPr/>
            </p:nvSpPr>
            <p:spPr>
              <a:xfrm>
                <a:off x="2687264" y="2066575"/>
                <a:ext cx="247857" cy="219399"/>
              </a:xfrm>
              <a:custGeom>
                <a:avLst/>
                <a:gdLst/>
                <a:ahLst/>
                <a:cxnLst/>
                <a:rect l="l" t="t" r="r" b="b"/>
                <a:pathLst>
                  <a:path w="5548" h="4911" extrusionOk="0">
                    <a:moveTo>
                      <a:pt x="4532" y="1"/>
                    </a:moveTo>
                    <a:cubicBezTo>
                      <a:pt x="3440" y="1"/>
                      <a:pt x="2346" y="243"/>
                      <a:pt x="1513" y="723"/>
                    </a:cubicBezTo>
                    <a:cubicBezTo>
                      <a:pt x="357" y="1386"/>
                      <a:pt x="0" y="2331"/>
                      <a:pt x="441" y="3172"/>
                    </a:cubicBezTo>
                    <a:cubicBezTo>
                      <a:pt x="462" y="3214"/>
                      <a:pt x="493" y="3266"/>
                      <a:pt x="515" y="3308"/>
                    </a:cubicBezTo>
                    <a:cubicBezTo>
                      <a:pt x="546" y="3350"/>
                      <a:pt x="578" y="3392"/>
                      <a:pt x="609" y="3445"/>
                    </a:cubicBezTo>
                    <a:cubicBezTo>
                      <a:pt x="820" y="3718"/>
                      <a:pt x="1103" y="3970"/>
                      <a:pt x="1492" y="4191"/>
                    </a:cubicBezTo>
                    <a:cubicBezTo>
                      <a:pt x="2312" y="4672"/>
                      <a:pt x="3393" y="4911"/>
                      <a:pt x="4477" y="4911"/>
                    </a:cubicBezTo>
                    <a:cubicBezTo>
                      <a:pt x="4837" y="4911"/>
                      <a:pt x="5197" y="4884"/>
                      <a:pt x="5548" y="4832"/>
                    </a:cubicBezTo>
                    <a:lnTo>
                      <a:pt x="5548" y="3340"/>
                    </a:lnTo>
                    <a:cubicBezTo>
                      <a:pt x="5232" y="3487"/>
                      <a:pt x="4917" y="3592"/>
                      <a:pt x="4906" y="3602"/>
                    </a:cubicBezTo>
                    <a:lnTo>
                      <a:pt x="4518" y="3319"/>
                    </a:lnTo>
                    <a:cubicBezTo>
                      <a:pt x="4539" y="3308"/>
                      <a:pt x="4896" y="3161"/>
                      <a:pt x="5190" y="3004"/>
                    </a:cubicBezTo>
                    <a:lnTo>
                      <a:pt x="4738" y="2678"/>
                    </a:lnTo>
                    <a:lnTo>
                      <a:pt x="4581" y="2552"/>
                    </a:lnTo>
                    <a:cubicBezTo>
                      <a:pt x="4497" y="2573"/>
                      <a:pt x="4402" y="2594"/>
                      <a:pt x="4318" y="2605"/>
                    </a:cubicBezTo>
                    <a:cubicBezTo>
                      <a:pt x="4129" y="2657"/>
                      <a:pt x="3961" y="2689"/>
                      <a:pt x="3804" y="2699"/>
                    </a:cubicBezTo>
                    <a:cubicBezTo>
                      <a:pt x="3752" y="2704"/>
                      <a:pt x="3701" y="2707"/>
                      <a:pt x="3652" y="2707"/>
                    </a:cubicBezTo>
                    <a:cubicBezTo>
                      <a:pt x="3512" y="2707"/>
                      <a:pt x="3382" y="2685"/>
                      <a:pt x="3257" y="2647"/>
                    </a:cubicBezTo>
                    <a:cubicBezTo>
                      <a:pt x="3152" y="2626"/>
                      <a:pt x="3057" y="2584"/>
                      <a:pt x="2963" y="2521"/>
                    </a:cubicBezTo>
                    <a:cubicBezTo>
                      <a:pt x="2396" y="2194"/>
                      <a:pt x="2522" y="1837"/>
                      <a:pt x="3078" y="1512"/>
                    </a:cubicBezTo>
                    <a:lnTo>
                      <a:pt x="3131" y="1480"/>
                    </a:lnTo>
                    <a:lnTo>
                      <a:pt x="2637" y="1102"/>
                    </a:lnTo>
                    <a:lnTo>
                      <a:pt x="2942" y="924"/>
                    </a:lnTo>
                    <a:lnTo>
                      <a:pt x="3456" y="1312"/>
                    </a:lnTo>
                    <a:cubicBezTo>
                      <a:pt x="3772" y="1165"/>
                      <a:pt x="4077" y="1060"/>
                      <a:pt x="4087" y="1050"/>
                    </a:cubicBezTo>
                    <a:lnTo>
                      <a:pt x="4486" y="1333"/>
                    </a:lnTo>
                    <a:cubicBezTo>
                      <a:pt x="4465" y="1333"/>
                      <a:pt x="4150" y="1491"/>
                      <a:pt x="3877" y="1627"/>
                    </a:cubicBezTo>
                    <a:lnTo>
                      <a:pt x="4465" y="2058"/>
                    </a:lnTo>
                    <a:cubicBezTo>
                      <a:pt x="4817" y="1951"/>
                      <a:pt x="5079" y="1900"/>
                      <a:pt x="5306" y="1900"/>
                    </a:cubicBezTo>
                    <a:cubicBezTo>
                      <a:pt x="5391" y="1900"/>
                      <a:pt x="5470" y="1907"/>
                      <a:pt x="5548" y="1921"/>
                    </a:cubicBezTo>
                    <a:lnTo>
                      <a:pt x="5548" y="72"/>
                    </a:lnTo>
                    <a:cubicBezTo>
                      <a:pt x="5215" y="25"/>
                      <a:pt x="4874" y="1"/>
                      <a:pt x="45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Google Shape;902;p53">
                <a:extLst>
                  <a:ext uri="{FF2B5EF4-FFF2-40B4-BE49-F238E27FC236}">
                    <a16:creationId xmlns:a16="http://schemas.microsoft.com/office/drawing/2014/main" id="{B51AB42D-34DA-4225-9D3B-4876F3AD1B6A}"/>
                  </a:ext>
                </a:extLst>
              </p:cNvPr>
              <p:cNvSpPr/>
              <p:nvPr/>
            </p:nvSpPr>
            <p:spPr>
              <a:xfrm>
                <a:off x="2236617" y="1920485"/>
                <a:ext cx="698494" cy="734680"/>
              </a:xfrm>
              <a:custGeom>
                <a:avLst/>
                <a:gdLst/>
                <a:ahLst/>
                <a:cxnLst/>
                <a:rect l="l" t="t" r="r" b="b"/>
                <a:pathLst>
                  <a:path w="15635" h="16445" extrusionOk="0">
                    <a:moveTo>
                      <a:pt x="13975" y="1"/>
                    </a:moveTo>
                    <a:lnTo>
                      <a:pt x="379" y="7850"/>
                    </a:lnTo>
                    <a:cubicBezTo>
                      <a:pt x="137" y="7997"/>
                      <a:pt x="1" y="8196"/>
                      <a:pt x="1" y="8406"/>
                    </a:cubicBezTo>
                    <a:lnTo>
                      <a:pt x="1" y="8417"/>
                    </a:lnTo>
                    <a:lnTo>
                      <a:pt x="1" y="8627"/>
                    </a:lnTo>
                    <a:lnTo>
                      <a:pt x="1" y="10634"/>
                    </a:lnTo>
                    <a:cubicBezTo>
                      <a:pt x="1" y="10855"/>
                      <a:pt x="137" y="11044"/>
                      <a:pt x="379" y="11191"/>
                    </a:cubicBezTo>
                    <a:lnTo>
                      <a:pt x="9099" y="16255"/>
                    </a:lnTo>
                    <a:cubicBezTo>
                      <a:pt x="9320" y="16381"/>
                      <a:pt x="9614" y="16444"/>
                      <a:pt x="9908" y="16444"/>
                    </a:cubicBezTo>
                    <a:cubicBezTo>
                      <a:pt x="10202" y="16444"/>
                      <a:pt x="10496" y="16381"/>
                      <a:pt x="10728" y="16255"/>
                    </a:cubicBezTo>
                    <a:lnTo>
                      <a:pt x="15635" y="13418"/>
                    </a:lnTo>
                    <a:lnTo>
                      <a:pt x="15635" y="13250"/>
                    </a:lnTo>
                    <a:lnTo>
                      <a:pt x="15635" y="13071"/>
                    </a:lnTo>
                    <a:lnTo>
                      <a:pt x="10580" y="16003"/>
                    </a:lnTo>
                    <a:cubicBezTo>
                      <a:pt x="10397" y="16103"/>
                      <a:pt x="10153" y="16153"/>
                      <a:pt x="9910" y="16153"/>
                    </a:cubicBezTo>
                    <a:cubicBezTo>
                      <a:pt x="9667" y="16153"/>
                      <a:pt x="9425" y="16103"/>
                      <a:pt x="9247" y="16003"/>
                    </a:cubicBezTo>
                    <a:lnTo>
                      <a:pt x="526" y="10928"/>
                    </a:lnTo>
                    <a:cubicBezTo>
                      <a:pt x="379" y="10844"/>
                      <a:pt x="295" y="10739"/>
                      <a:pt x="295" y="10634"/>
                    </a:cubicBezTo>
                    <a:lnTo>
                      <a:pt x="295" y="8911"/>
                    </a:lnTo>
                    <a:cubicBezTo>
                      <a:pt x="316" y="8932"/>
                      <a:pt x="347" y="8953"/>
                      <a:pt x="368" y="8964"/>
                    </a:cubicBezTo>
                    <a:lnTo>
                      <a:pt x="9089" y="14028"/>
                    </a:lnTo>
                    <a:cubicBezTo>
                      <a:pt x="9320" y="14164"/>
                      <a:pt x="9614" y="14227"/>
                      <a:pt x="9898" y="14227"/>
                    </a:cubicBezTo>
                    <a:cubicBezTo>
                      <a:pt x="10192" y="14227"/>
                      <a:pt x="10486" y="14164"/>
                      <a:pt x="10718" y="14028"/>
                    </a:cubicBezTo>
                    <a:lnTo>
                      <a:pt x="15635" y="11191"/>
                    </a:lnTo>
                    <a:lnTo>
                      <a:pt x="15635" y="11023"/>
                    </a:lnTo>
                    <a:lnTo>
                      <a:pt x="15635" y="10855"/>
                    </a:lnTo>
                    <a:lnTo>
                      <a:pt x="10570" y="13776"/>
                    </a:lnTo>
                    <a:cubicBezTo>
                      <a:pt x="10392" y="13881"/>
                      <a:pt x="10147" y="13933"/>
                      <a:pt x="9903" y="13933"/>
                    </a:cubicBezTo>
                    <a:cubicBezTo>
                      <a:pt x="9659" y="13933"/>
                      <a:pt x="9414" y="13881"/>
                      <a:pt x="9236" y="13776"/>
                    </a:cubicBezTo>
                    <a:lnTo>
                      <a:pt x="515" y="8711"/>
                    </a:lnTo>
                    <a:cubicBezTo>
                      <a:pt x="431" y="8658"/>
                      <a:pt x="379" y="8606"/>
                      <a:pt x="337" y="8543"/>
                    </a:cubicBezTo>
                    <a:cubicBezTo>
                      <a:pt x="305" y="8501"/>
                      <a:pt x="295" y="8459"/>
                      <a:pt x="295" y="8406"/>
                    </a:cubicBezTo>
                    <a:cubicBezTo>
                      <a:pt x="295" y="8354"/>
                      <a:pt x="316" y="8301"/>
                      <a:pt x="358" y="8249"/>
                    </a:cubicBezTo>
                    <a:cubicBezTo>
                      <a:pt x="400" y="8196"/>
                      <a:pt x="452" y="8154"/>
                      <a:pt x="526" y="8102"/>
                    </a:cubicBezTo>
                    <a:lnTo>
                      <a:pt x="526" y="8112"/>
                    </a:lnTo>
                    <a:lnTo>
                      <a:pt x="14269" y="169"/>
                    </a:lnTo>
                    <a:lnTo>
                      <a:pt x="14122" y="85"/>
                    </a:lnTo>
                    <a:lnTo>
                      <a:pt x="13975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Google Shape;903;p53">
                <a:extLst>
                  <a:ext uri="{FF2B5EF4-FFF2-40B4-BE49-F238E27FC236}">
                    <a16:creationId xmlns:a16="http://schemas.microsoft.com/office/drawing/2014/main" id="{C2AE2933-5C31-4BBA-A947-B3AF77113F0C}"/>
                  </a:ext>
                </a:extLst>
              </p:cNvPr>
              <p:cNvSpPr/>
              <p:nvPr/>
            </p:nvSpPr>
            <p:spPr>
              <a:xfrm>
                <a:off x="2392894" y="1957610"/>
                <a:ext cx="542220" cy="503800"/>
              </a:xfrm>
              <a:custGeom>
                <a:avLst/>
                <a:gdLst/>
                <a:ahLst/>
                <a:cxnLst/>
                <a:rect l="l" t="t" r="r" b="b"/>
                <a:pathLst>
                  <a:path w="12137" h="11277" extrusionOk="0">
                    <a:moveTo>
                      <a:pt x="5113" y="7452"/>
                    </a:moveTo>
                    <a:cubicBezTo>
                      <a:pt x="5507" y="7452"/>
                      <a:pt x="5901" y="7539"/>
                      <a:pt x="6200" y="7712"/>
                    </a:cubicBezTo>
                    <a:cubicBezTo>
                      <a:pt x="6799" y="8059"/>
                      <a:pt x="6799" y="8626"/>
                      <a:pt x="6190" y="8973"/>
                    </a:cubicBezTo>
                    <a:cubicBezTo>
                      <a:pt x="5890" y="9146"/>
                      <a:pt x="5496" y="9233"/>
                      <a:pt x="5102" y="9233"/>
                    </a:cubicBezTo>
                    <a:cubicBezTo>
                      <a:pt x="4708" y="9233"/>
                      <a:pt x="4314" y="9146"/>
                      <a:pt x="4015" y="8973"/>
                    </a:cubicBezTo>
                    <a:cubicBezTo>
                      <a:pt x="3416" y="8626"/>
                      <a:pt x="3426" y="8059"/>
                      <a:pt x="4025" y="7712"/>
                    </a:cubicBezTo>
                    <a:cubicBezTo>
                      <a:pt x="4325" y="7539"/>
                      <a:pt x="4719" y="7452"/>
                      <a:pt x="5113" y="7452"/>
                    </a:cubicBezTo>
                    <a:close/>
                    <a:moveTo>
                      <a:pt x="11705" y="0"/>
                    </a:moveTo>
                    <a:lnTo>
                      <a:pt x="180" y="6651"/>
                    </a:lnTo>
                    <a:cubicBezTo>
                      <a:pt x="75" y="6714"/>
                      <a:pt x="54" y="6798"/>
                      <a:pt x="117" y="6861"/>
                    </a:cubicBezTo>
                    <a:cubicBezTo>
                      <a:pt x="127" y="6872"/>
                      <a:pt x="127" y="6882"/>
                      <a:pt x="138" y="6893"/>
                    </a:cubicBezTo>
                    <a:cubicBezTo>
                      <a:pt x="180" y="6924"/>
                      <a:pt x="222" y="6956"/>
                      <a:pt x="253" y="6987"/>
                    </a:cubicBezTo>
                    <a:cubicBezTo>
                      <a:pt x="295" y="7029"/>
                      <a:pt x="337" y="7071"/>
                      <a:pt x="369" y="7124"/>
                    </a:cubicBezTo>
                    <a:cubicBezTo>
                      <a:pt x="652" y="7491"/>
                      <a:pt x="579" y="7933"/>
                      <a:pt x="138" y="8259"/>
                    </a:cubicBezTo>
                    <a:cubicBezTo>
                      <a:pt x="1" y="8374"/>
                      <a:pt x="43" y="8427"/>
                      <a:pt x="180" y="8511"/>
                    </a:cubicBezTo>
                    <a:lnTo>
                      <a:pt x="4813" y="11201"/>
                    </a:lnTo>
                    <a:cubicBezTo>
                      <a:pt x="4893" y="11249"/>
                      <a:pt x="4954" y="11277"/>
                      <a:pt x="5031" y="11277"/>
                    </a:cubicBezTo>
                    <a:cubicBezTo>
                      <a:pt x="5087" y="11277"/>
                      <a:pt x="5150" y="11263"/>
                      <a:pt x="5233" y="11232"/>
                    </a:cubicBezTo>
                    <a:cubicBezTo>
                      <a:pt x="5585" y="11074"/>
                      <a:pt x="6003" y="10995"/>
                      <a:pt x="6420" y="10995"/>
                    </a:cubicBezTo>
                    <a:cubicBezTo>
                      <a:pt x="6836" y="10995"/>
                      <a:pt x="7251" y="11074"/>
                      <a:pt x="7598" y="11232"/>
                    </a:cubicBezTo>
                    <a:cubicBezTo>
                      <a:pt x="7654" y="11254"/>
                      <a:pt x="7715" y="11265"/>
                      <a:pt x="7775" y="11265"/>
                    </a:cubicBezTo>
                    <a:cubicBezTo>
                      <a:pt x="7860" y="11265"/>
                      <a:pt x="7944" y="11243"/>
                      <a:pt x="8018" y="11201"/>
                    </a:cubicBezTo>
                    <a:lnTo>
                      <a:pt x="12137" y="8826"/>
                    </a:lnTo>
                    <a:lnTo>
                      <a:pt x="12137" y="7271"/>
                    </a:lnTo>
                    <a:cubicBezTo>
                      <a:pt x="11786" y="7323"/>
                      <a:pt x="11426" y="7350"/>
                      <a:pt x="11066" y="7350"/>
                    </a:cubicBezTo>
                    <a:cubicBezTo>
                      <a:pt x="9982" y="7350"/>
                      <a:pt x="8901" y="7111"/>
                      <a:pt x="8081" y="6630"/>
                    </a:cubicBezTo>
                    <a:cubicBezTo>
                      <a:pt x="7692" y="6409"/>
                      <a:pt x="7409" y="6157"/>
                      <a:pt x="7198" y="5884"/>
                    </a:cubicBezTo>
                    <a:cubicBezTo>
                      <a:pt x="7167" y="5831"/>
                      <a:pt x="7135" y="5789"/>
                      <a:pt x="7104" y="5747"/>
                    </a:cubicBezTo>
                    <a:cubicBezTo>
                      <a:pt x="7082" y="5705"/>
                      <a:pt x="7051" y="5653"/>
                      <a:pt x="7030" y="5611"/>
                    </a:cubicBezTo>
                    <a:cubicBezTo>
                      <a:pt x="6589" y="4770"/>
                      <a:pt x="6946" y="3825"/>
                      <a:pt x="8102" y="3162"/>
                    </a:cubicBezTo>
                    <a:cubicBezTo>
                      <a:pt x="8935" y="2682"/>
                      <a:pt x="10029" y="2440"/>
                      <a:pt x="11121" y="2440"/>
                    </a:cubicBezTo>
                    <a:cubicBezTo>
                      <a:pt x="11463" y="2440"/>
                      <a:pt x="11804" y="2464"/>
                      <a:pt x="12137" y="2511"/>
                    </a:cubicBezTo>
                    <a:lnTo>
                      <a:pt x="12137" y="1061"/>
                    </a:lnTo>
                    <a:cubicBezTo>
                      <a:pt x="12137" y="715"/>
                      <a:pt x="11969" y="305"/>
                      <a:pt x="11705" y="0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Google Shape;904;p53">
                <a:extLst>
                  <a:ext uri="{FF2B5EF4-FFF2-40B4-BE49-F238E27FC236}">
                    <a16:creationId xmlns:a16="http://schemas.microsoft.com/office/drawing/2014/main" id="{D8385E99-8996-40D5-8E96-B9D30CB70022}"/>
                  </a:ext>
                </a:extLst>
              </p:cNvPr>
              <p:cNvSpPr/>
              <p:nvPr/>
            </p:nvSpPr>
            <p:spPr>
              <a:xfrm>
                <a:off x="2545507" y="2290490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8"/>
                      <a:pt x="609" y="261"/>
                    </a:cubicBezTo>
                    <a:cubicBezTo>
                      <a:pt x="10" y="608"/>
                      <a:pt x="0" y="1175"/>
                      <a:pt x="599" y="1522"/>
                    </a:cubicBezTo>
                    <a:cubicBezTo>
                      <a:pt x="898" y="1695"/>
                      <a:pt x="1292" y="1782"/>
                      <a:pt x="1686" y="1782"/>
                    </a:cubicBezTo>
                    <a:cubicBezTo>
                      <a:pt x="2080" y="1782"/>
                      <a:pt x="2474" y="1695"/>
                      <a:pt x="2774" y="1522"/>
                    </a:cubicBezTo>
                    <a:cubicBezTo>
                      <a:pt x="3383" y="1175"/>
                      <a:pt x="3383" y="608"/>
                      <a:pt x="2784" y="261"/>
                    </a:cubicBezTo>
                    <a:cubicBezTo>
                      <a:pt x="2485" y="88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Google Shape;905;p53">
                <a:extLst>
                  <a:ext uri="{FF2B5EF4-FFF2-40B4-BE49-F238E27FC236}">
                    <a16:creationId xmlns:a16="http://schemas.microsoft.com/office/drawing/2014/main" id="{60280FA3-1CF2-42BD-A2CD-66DA4FBB63B5}"/>
                  </a:ext>
                </a:extLst>
              </p:cNvPr>
              <p:cNvSpPr/>
              <p:nvPr/>
            </p:nvSpPr>
            <p:spPr>
              <a:xfrm>
                <a:off x="2794263" y="2107811"/>
                <a:ext cx="140860" cy="7702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1724" extrusionOk="0">
                    <a:moveTo>
                      <a:pt x="1166" y="872"/>
                    </a:moveTo>
                    <a:lnTo>
                      <a:pt x="1671" y="1250"/>
                    </a:lnTo>
                    <a:cubicBezTo>
                      <a:pt x="1502" y="1294"/>
                      <a:pt x="1385" y="1315"/>
                      <a:pt x="1293" y="1315"/>
                    </a:cubicBezTo>
                    <a:cubicBezTo>
                      <a:pt x="1207" y="1315"/>
                      <a:pt x="1143" y="1297"/>
                      <a:pt x="1082" y="1261"/>
                    </a:cubicBezTo>
                    <a:cubicBezTo>
                      <a:pt x="914" y="1166"/>
                      <a:pt x="925" y="1030"/>
                      <a:pt x="1166" y="872"/>
                    </a:cubicBezTo>
                    <a:close/>
                    <a:moveTo>
                      <a:pt x="547" y="1"/>
                    </a:moveTo>
                    <a:lnTo>
                      <a:pt x="242" y="179"/>
                    </a:lnTo>
                    <a:lnTo>
                      <a:pt x="736" y="557"/>
                    </a:lnTo>
                    <a:lnTo>
                      <a:pt x="683" y="589"/>
                    </a:lnTo>
                    <a:cubicBezTo>
                      <a:pt x="127" y="914"/>
                      <a:pt x="1" y="1271"/>
                      <a:pt x="568" y="1598"/>
                    </a:cubicBezTo>
                    <a:cubicBezTo>
                      <a:pt x="662" y="1661"/>
                      <a:pt x="757" y="1703"/>
                      <a:pt x="862" y="1724"/>
                    </a:cubicBezTo>
                    <a:cubicBezTo>
                      <a:pt x="1619" y="1587"/>
                      <a:pt x="2385" y="1440"/>
                      <a:pt x="3153" y="1303"/>
                    </a:cubicBezTo>
                    <a:lnTo>
                      <a:pt x="3153" y="998"/>
                    </a:lnTo>
                    <a:cubicBezTo>
                      <a:pt x="3075" y="984"/>
                      <a:pt x="2996" y="977"/>
                      <a:pt x="2911" y="977"/>
                    </a:cubicBezTo>
                    <a:cubicBezTo>
                      <a:pt x="2684" y="977"/>
                      <a:pt x="2422" y="1028"/>
                      <a:pt x="2070" y="1135"/>
                    </a:cubicBezTo>
                    <a:lnTo>
                      <a:pt x="1482" y="704"/>
                    </a:lnTo>
                    <a:cubicBezTo>
                      <a:pt x="1755" y="568"/>
                      <a:pt x="2070" y="410"/>
                      <a:pt x="2091" y="410"/>
                    </a:cubicBezTo>
                    <a:lnTo>
                      <a:pt x="1692" y="127"/>
                    </a:lnTo>
                    <a:cubicBezTo>
                      <a:pt x="1682" y="137"/>
                      <a:pt x="1377" y="242"/>
                      <a:pt x="1061" y="389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Google Shape;906;p53">
                <a:extLst>
                  <a:ext uri="{FF2B5EF4-FFF2-40B4-BE49-F238E27FC236}">
                    <a16:creationId xmlns:a16="http://schemas.microsoft.com/office/drawing/2014/main" id="{0E903605-5339-443A-8C8F-30443EB9809A}"/>
                  </a:ext>
                </a:extLst>
              </p:cNvPr>
              <p:cNvSpPr/>
              <p:nvPr/>
            </p:nvSpPr>
            <p:spPr>
              <a:xfrm>
                <a:off x="2832774" y="2166023"/>
                <a:ext cx="107979" cy="61517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377" extrusionOk="0">
                    <a:moveTo>
                      <a:pt x="2291" y="0"/>
                    </a:moveTo>
                    <a:cubicBezTo>
                      <a:pt x="1523" y="137"/>
                      <a:pt x="757" y="284"/>
                      <a:pt x="0" y="421"/>
                    </a:cubicBezTo>
                    <a:cubicBezTo>
                      <a:pt x="125" y="459"/>
                      <a:pt x="255" y="481"/>
                      <a:pt x="395" y="481"/>
                    </a:cubicBezTo>
                    <a:cubicBezTo>
                      <a:pt x="444" y="481"/>
                      <a:pt x="495" y="478"/>
                      <a:pt x="547" y="473"/>
                    </a:cubicBezTo>
                    <a:cubicBezTo>
                      <a:pt x="704" y="463"/>
                      <a:pt x="872" y="431"/>
                      <a:pt x="1061" y="379"/>
                    </a:cubicBezTo>
                    <a:cubicBezTo>
                      <a:pt x="1145" y="368"/>
                      <a:pt x="1240" y="347"/>
                      <a:pt x="1324" y="326"/>
                    </a:cubicBezTo>
                    <a:lnTo>
                      <a:pt x="1481" y="452"/>
                    </a:lnTo>
                    <a:lnTo>
                      <a:pt x="1933" y="778"/>
                    </a:lnTo>
                    <a:cubicBezTo>
                      <a:pt x="1639" y="935"/>
                      <a:pt x="1282" y="1082"/>
                      <a:pt x="1261" y="1093"/>
                    </a:cubicBezTo>
                    <a:lnTo>
                      <a:pt x="1649" y="1376"/>
                    </a:lnTo>
                    <a:cubicBezTo>
                      <a:pt x="1660" y="1366"/>
                      <a:pt x="1975" y="1261"/>
                      <a:pt x="2291" y="1114"/>
                    </a:cubicBezTo>
                    <a:lnTo>
                      <a:pt x="2291" y="568"/>
                    </a:lnTo>
                    <a:cubicBezTo>
                      <a:pt x="2406" y="473"/>
                      <a:pt x="2417" y="379"/>
                      <a:pt x="2343" y="295"/>
                    </a:cubicBezTo>
                    <a:cubicBezTo>
                      <a:pt x="2322" y="274"/>
                      <a:pt x="2312" y="263"/>
                      <a:pt x="2291" y="253"/>
                    </a:cubicBezTo>
                    <a:lnTo>
                      <a:pt x="2291" y="147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Google Shape;907;p53">
                <a:extLst>
                  <a:ext uri="{FF2B5EF4-FFF2-40B4-BE49-F238E27FC236}">
                    <a16:creationId xmlns:a16="http://schemas.microsoft.com/office/drawing/2014/main" id="{8A901DC7-CE54-4F52-B6BC-3361D11257DE}"/>
                  </a:ext>
                </a:extLst>
              </p:cNvPr>
              <p:cNvSpPr/>
              <p:nvPr/>
            </p:nvSpPr>
            <p:spPr>
              <a:xfrm>
                <a:off x="2835097" y="2146768"/>
                <a:ext cx="33819" cy="19791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3" extrusionOk="0">
                    <a:moveTo>
                      <a:pt x="252" y="0"/>
                    </a:moveTo>
                    <a:cubicBezTo>
                      <a:pt x="11" y="158"/>
                      <a:pt x="0" y="294"/>
                      <a:pt x="168" y="389"/>
                    </a:cubicBezTo>
                    <a:cubicBezTo>
                      <a:pt x="229" y="425"/>
                      <a:pt x="293" y="443"/>
                      <a:pt x="379" y="443"/>
                    </a:cubicBezTo>
                    <a:cubicBezTo>
                      <a:pt x="471" y="443"/>
                      <a:pt x="588" y="422"/>
                      <a:pt x="757" y="378"/>
                    </a:cubicBez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Google Shape;908;p53">
                <a:extLst>
                  <a:ext uri="{FF2B5EF4-FFF2-40B4-BE49-F238E27FC236}">
                    <a16:creationId xmlns:a16="http://schemas.microsoft.com/office/drawing/2014/main" id="{8FEEBC29-295E-4B67-9708-A928AB984020}"/>
                  </a:ext>
                </a:extLst>
              </p:cNvPr>
              <p:cNvSpPr/>
              <p:nvPr/>
            </p:nvSpPr>
            <p:spPr>
              <a:xfrm>
                <a:off x="2270884" y="2178220"/>
                <a:ext cx="664228" cy="323447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7240" extrusionOk="0">
                    <a:moveTo>
                      <a:pt x="0" y="1"/>
                    </a:moveTo>
                    <a:lnTo>
                      <a:pt x="0" y="1608"/>
                    </a:lnTo>
                    <a:lnTo>
                      <a:pt x="0" y="1724"/>
                    </a:lnTo>
                    <a:cubicBezTo>
                      <a:pt x="0" y="1829"/>
                      <a:pt x="84" y="1934"/>
                      <a:pt x="231" y="2018"/>
                    </a:cubicBezTo>
                    <a:lnTo>
                      <a:pt x="8952" y="7082"/>
                    </a:lnTo>
                    <a:cubicBezTo>
                      <a:pt x="9131" y="7187"/>
                      <a:pt x="9372" y="7240"/>
                      <a:pt x="9615" y="7240"/>
                    </a:cubicBezTo>
                    <a:cubicBezTo>
                      <a:pt x="9858" y="7240"/>
                      <a:pt x="10103" y="7187"/>
                      <a:pt x="10287" y="7082"/>
                    </a:cubicBezTo>
                    <a:lnTo>
                      <a:pt x="14868" y="4434"/>
                    </a:lnTo>
                    <a:lnTo>
                      <a:pt x="14868" y="2553"/>
                    </a:lnTo>
                    <a:lnTo>
                      <a:pt x="10423" y="5117"/>
                    </a:lnTo>
                    <a:cubicBezTo>
                      <a:pt x="10203" y="5254"/>
                      <a:pt x="9908" y="5317"/>
                      <a:pt x="9603" y="5317"/>
                    </a:cubicBezTo>
                    <a:cubicBezTo>
                      <a:pt x="9309" y="5317"/>
                      <a:pt x="9015" y="5254"/>
                      <a:pt x="8795" y="5117"/>
                    </a:cubicBezTo>
                    <a:lnTo>
                      <a:pt x="74" y="53"/>
                    </a:lnTo>
                    <a:cubicBezTo>
                      <a:pt x="53" y="32"/>
                      <a:pt x="21" y="22"/>
                      <a:pt x="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Google Shape;909;p53">
                <a:extLst>
                  <a:ext uri="{FF2B5EF4-FFF2-40B4-BE49-F238E27FC236}">
                    <a16:creationId xmlns:a16="http://schemas.microsoft.com/office/drawing/2014/main" id="{6960D1AC-CE32-4272-AFAD-173AFB31E85C}"/>
                  </a:ext>
                </a:extLst>
              </p:cNvPr>
              <p:cNvSpPr/>
              <p:nvPr/>
            </p:nvSpPr>
            <p:spPr>
              <a:xfrm>
                <a:off x="2856229" y="2006441"/>
                <a:ext cx="33819" cy="19746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2" extrusionOk="0">
                    <a:moveTo>
                      <a:pt x="253" y="0"/>
                    </a:moveTo>
                    <a:cubicBezTo>
                      <a:pt x="11" y="157"/>
                      <a:pt x="1" y="283"/>
                      <a:pt x="169" y="378"/>
                    </a:cubicBezTo>
                    <a:cubicBezTo>
                      <a:pt x="232" y="420"/>
                      <a:pt x="297" y="441"/>
                      <a:pt x="388" y="441"/>
                    </a:cubicBezTo>
                    <a:cubicBezTo>
                      <a:pt x="478" y="441"/>
                      <a:pt x="594" y="420"/>
                      <a:pt x="757" y="37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Google Shape;910;p53">
                <a:extLst>
                  <a:ext uri="{FF2B5EF4-FFF2-40B4-BE49-F238E27FC236}">
                    <a16:creationId xmlns:a16="http://schemas.microsoft.com/office/drawing/2014/main" id="{00B33BF1-008B-4FB7-B92B-0DCA3CF9BA62}"/>
                  </a:ext>
                </a:extLst>
              </p:cNvPr>
              <p:cNvSpPr/>
              <p:nvPr/>
            </p:nvSpPr>
            <p:spPr>
              <a:xfrm>
                <a:off x="2708351" y="1928035"/>
                <a:ext cx="226770" cy="217523"/>
              </a:xfrm>
              <a:custGeom>
                <a:avLst/>
                <a:gdLst/>
                <a:ahLst/>
                <a:cxnLst/>
                <a:rect l="l" t="t" r="r" b="b"/>
                <a:pathLst>
                  <a:path w="5076" h="4869" extrusionOk="0">
                    <a:moveTo>
                      <a:pt x="3710" y="0"/>
                    </a:moveTo>
                    <a:cubicBezTo>
                      <a:pt x="2900" y="95"/>
                      <a:pt x="2134" y="315"/>
                      <a:pt x="1513" y="683"/>
                    </a:cubicBezTo>
                    <a:cubicBezTo>
                      <a:pt x="358" y="1345"/>
                      <a:pt x="0" y="2290"/>
                      <a:pt x="442" y="3131"/>
                    </a:cubicBezTo>
                    <a:cubicBezTo>
                      <a:pt x="463" y="3173"/>
                      <a:pt x="495" y="3215"/>
                      <a:pt x="516" y="3268"/>
                    </a:cubicBezTo>
                    <a:lnTo>
                      <a:pt x="610" y="3394"/>
                    </a:lnTo>
                    <a:cubicBezTo>
                      <a:pt x="820" y="3667"/>
                      <a:pt x="1104" y="3930"/>
                      <a:pt x="1492" y="4151"/>
                    </a:cubicBezTo>
                    <a:cubicBezTo>
                      <a:pt x="2317" y="4629"/>
                      <a:pt x="3396" y="4869"/>
                      <a:pt x="4477" y="4869"/>
                    </a:cubicBezTo>
                    <a:cubicBezTo>
                      <a:pt x="4677" y="4869"/>
                      <a:pt x="4877" y="4860"/>
                      <a:pt x="5076" y="4844"/>
                    </a:cubicBezTo>
                    <a:lnTo>
                      <a:pt x="5076" y="3499"/>
                    </a:lnTo>
                    <a:cubicBezTo>
                      <a:pt x="4981" y="3530"/>
                      <a:pt x="4908" y="3562"/>
                      <a:pt x="4897" y="3562"/>
                    </a:cubicBezTo>
                    <a:lnTo>
                      <a:pt x="4518" y="3278"/>
                    </a:lnTo>
                    <a:cubicBezTo>
                      <a:pt x="4539" y="3268"/>
                      <a:pt x="4813" y="3152"/>
                      <a:pt x="5076" y="3026"/>
                    </a:cubicBezTo>
                    <a:lnTo>
                      <a:pt x="5076" y="2879"/>
                    </a:lnTo>
                    <a:lnTo>
                      <a:pt x="4739" y="2638"/>
                    </a:lnTo>
                    <a:lnTo>
                      <a:pt x="4581" y="2512"/>
                    </a:lnTo>
                    <a:cubicBezTo>
                      <a:pt x="4497" y="2533"/>
                      <a:pt x="4413" y="2543"/>
                      <a:pt x="4319" y="2564"/>
                    </a:cubicBezTo>
                    <a:cubicBezTo>
                      <a:pt x="4130" y="2617"/>
                      <a:pt x="3962" y="2648"/>
                      <a:pt x="3804" y="2659"/>
                    </a:cubicBezTo>
                    <a:cubicBezTo>
                      <a:pt x="3753" y="2664"/>
                      <a:pt x="3702" y="2667"/>
                      <a:pt x="3654" y="2667"/>
                    </a:cubicBezTo>
                    <a:cubicBezTo>
                      <a:pt x="3513" y="2667"/>
                      <a:pt x="3382" y="2645"/>
                      <a:pt x="3258" y="2606"/>
                    </a:cubicBezTo>
                    <a:cubicBezTo>
                      <a:pt x="3152" y="2575"/>
                      <a:pt x="3058" y="2533"/>
                      <a:pt x="2963" y="2480"/>
                    </a:cubicBezTo>
                    <a:cubicBezTo>
                      <a:pt x="2396" y="2154"/>
                      <a:pt x="2522" y="1786"/>
                      <a:pt x="3079" y="1471"/>
                    </a:cubicBezTo>
                    <a:lnTo>
                      <a:pt x="3131" y="1440"/>
                    </a:lnTo>
                    <a:lnTo>
                      <a:pt x="2627" y="1062"/>
                    </a:lnTo>
                    <a:lnTo>
                      <a:pt x="2932" y="883"/>
                    </a:lnTo>
                    <a:lnTo>
                      <a:pt x="3458" y="1272"/>
                    </a:lnTo>
                    <a:cubicBezTo>
                      <a:pt x="3773" y="1125"/>
                      <a:pt x="4077" y="1009"/>
                      <a:pt x="4088" y="1009"/>
                    </a:cubicBezTo>
                    <a:lnTo>
                      <a:pt x="4487" y="1293"/>
                    </a:lnTo>
                    <a:cubicBezTo>
                      <a:pt x="4466" y="1293"/>
                      <a:pt x="4151" y="1450"/>
                      <a:pt x="3878" y="1587"/>
                    </a:cubicBezTo>
                    <a:lnTo>
                      <a:pt x="4466" y="2017"/>
                    </a:lnTo>
                    <a:cubicBezTo>
                      <a:pt x="4697" y="1944"/>
                      <a:pt x="4897" y="1902"/>
                      <a:pt x="5076" y="1870"/>
                    </a:cubicBezTo>
                    <a:lnTo>
                      <a:pt x="5076" y="1723"/>
                    </a:lnTo>
                    <a:cubicBezTo>
                      <a:pt x="5076" y="1219"/>
                      <a:pt x="4707" y="588"/>
                      <a:pt x="4266" y="326"/>
                    </a:cubicBezTo>
                    <a:lnTo>
                      <a:pt x="37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Google Shape;911;p53">
                <a:extLst>
                  <a:ext uri="{FF2B5EF4-FFF2-40B4-BE49-F238E27FC236}">
                    <a16:creationId xmlns:a16="http://schemas.microsoft.com/office/drawing/2014/main" id="{3E088730-247E-41C6-AFEE-EEB0B298E7CA}"/>
                  </a:ext>
                </a:extLst>
              </p:cNvPr>
              <p:cNvSpPr/>
              <p:nvPr/>
            </p:nvSpPr>
            <p:spPr>
              <a:xfrm>
                <a:off x="2270884" y="1864193"/>
                <a:ext cx="664228" cy="538423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12052" extrusionOk="0">
                    <a:moveTo>
                      <a:pt x="11011" y="0"/>
                    </a:moveTo>
                    <a:lnTo>
                      <a:pt x="231" y="6220"/>
                    </a:lnTo>
                    <a:cubicBezTo>
                      <a:pt x="158" y="6262"/>
                      <a:pt x="105" y="6315"/>
                      <a:pt x="63" y="6367"/>
                    </a:cubicBezTo>
                    <a:cubicBezTo>
                      <a:pt x="21" y="6409"/>
                      <a:pt x="0" y="6472"/>
                      <a:pt x="0" y="6514"/>
                    </a:cubicBezTo>
                    <a:lnTo>
                      <a:pt x="0" y="6525"/>
                    </a:lnTo>
                    <a:cubicBezTo>
                      <a:pt x="0" y="6567"/>
                      <a:pt x="11" y="6619"/>
                      <a:pt x="42" y="6661"/>
                    </a:cubicBezTo>
                    <a:cubicBezTo>
                      <a:pt x="74" y="6724"/>
                      <a:pt x="137" y="6777"/>
                      <a:pt x="221" y="6829"/>
                    </a:cubicBezTo>
                    <a:lnTo>
                      <a:pt x="8942" y="11894"/>
                    </a:lnTo>
                    <a:cubicBezTo>
                      <a:pt x="9120" y="11999"/>
                      <a:pt x="9365" y="12051"/>
                      <a:pt x="9609" y="12051"/>
                    </a:cubicBezTo>
                    <a:cubicBezTo>
                      <a:pt x="9853" y="12051"/>
                      <a:pt x="10097" y="11999"/>
                      <a:pt x="10276" y="11894"/>
                    </a:cubicBezTo>
                    <a:lnTo>
                      <a:pt x="14868" y="9246"/>
                    </a:lnTo>
                    <a:lnTo>
                      <a:pt x="14868" y="8038"/>
                    </a:lnTo>
                    <a:lnTo>
                      <a:pt x="11221" y="10150"/>
                    </a:lnTo>
                    <a:cubicBezTo>
                      <a:pt x="11153" y="10190"/>
                      <a:pt x="11076" y="10208"/>
                      <a:pt x="10997" y="10208"/>
                    </a:cubicBezTo>
                    <a:cubicBezTo>
                      <a:pt x="10931" y="10208"/>
                      <a:pt x="10864" y="10195"/>
                      <a:pt x="10801" y="10171"/>
                    </a:cubicBezTo>
                    <a:cubicBezTo>
                      <a:pt x="10454" y="10019"/>
                      <a:pt x="10039" y="9942"/>
                      <a:pt x="9623" y="9942"/>
                    </a:cubicBezTo>
                    <a:cubicBezTo>
                      <a:pt x="9207" y="9942"/>
                      <a:pt x="8789" y="10019"/>
                      <a:pt x="8438" y="10171"/>
                    </a:cubicBezTo>
                    <a:cubicBezTo>
                      <a:pt x="8353" y="10206"/>
                      <a:pt x="8290" y="10221"/>
                      <a:pt x="8234" y="10221"/>
                    </a:cubicBezTo>
                    <a:cubicBezTo>
                      <a:pt x="8158" y="10221"/>
                      <a:pt x="8096" y="10192"/>
                      <a:pt x="8017" y="10150"/>
                    </a:cubicBezTo>
                    <a:lnTo>
                      <a:pt x="3383" y="7450"/>
                    </a:lnTo>
                    <a:cubicBezTo>
                      <a:pt x="3247" y="7376"/>
                      <a:pt x="3205" y="7324"/>
                      <a:pt x="3341" y="7208"/>
                    </a:cubicBezTo>
                    <a:cubicBezTo>
                      <a:pt x="3773" y="6882"/>
                      <a:pt x="3857" y="6441"/>
                      <a:pt x="3573" y="6063"/>
                    </a:cubicBezTo>
                    <a:cubicBezTo>
                      <a:pt x="3541" y="6021"/>
                      <a:pt x="3499" y="5979"/>
                      <a:pt x="3457" y="5937"/>
                    </a:cubicBezTo>
                    <a:cubicBezTo>
                      <a:pt x="3425" y="5905"/>
                      <a:pt x="3383" y="5874"/>
                      <a:pt x="3341" y="5842"/>
                    </a:cubicBezTo>
                    <a:cubicBezTo>
                      <a:pt x="3331" y="5832"/>
                      <a:pt x="3331" y="5821"/>
                      <a:pt x="3320" y="5811"/>
                    </a:cubicBezTo>
                    <a:cubicBezTo>
                      <a:pt x="3257" y="5737"/>
                      <a:pt x="3278" y="5664"/>
                      <a:pt x="3383" y="5601"/>
                    </a:cubicBezTo>
                    <a:lnTo>
                      <a:pt x="12052" y="599"/>
                    </a:lnTo>
                    <a:lnTo>
                      <a:pt x="11011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Google Shape;912;p53">
                <a:extLst>
                  <a:ext uri="{FF2B5EF4-FFF2-40B4-BE49-F238E27FC236}">
                    <a16:creationId xmlns:a16="http://schemas.microsoft.com/office/drawing/2014/main" id="{63B60D66-7D20-4F66-800D-A4E9EA0591BF}"/>
                  </a:ext>
                </a:extLst>
              </p:cNvPr>
              <p:cNvSpPr/>
              <p:nvPr/>
            </p:nvSpPr>
            <p:spPr>
              <a:xfrm>
                <a:off x="2257749" y="1856643"/>
                <a:ext cx="677362" cy="658152"/>
              </a:xfrm>
              <a:custGeom>
                <a:avLst/>
                <a:gdLst/>
                <a:ahLst/>
                <a:cxnLst/>
                <a:rect l="l" t="t" r="r" b="b"/>
                <a:pathLst>
                  <a:path w="15162" h="14732" extrusionOk="0">
                    <a:moveTo>
                      <a:pt x="11011" y="1"/>
                    </a:moveTo>
                    <a:lnTo>
                      <a:pt x="378" y="6137"/>
                    </a:lnTo>
                    <a:cubicBezTo>
                      <a:pt x="126" y="6284"/>
                      <a:pt x="0" y="6473"/>
                      <a:pt x="0" y="6694"/>
                    </a:cubicBezTo>
                    <a:lnTo>
                      <a:pt x="0" y="6704"/>
                    </a:lnTo>
                    <a:lnTo>
                      <a:pt x="0" y="8806"/>
                    </a:lnTo>
                    <a:lnTo>
                      <a:pt x="0" y="8922"/>
                    </a:lnTo>
                    <a:cubicBezTo>
                      <a:pt x="0" y="9132"/>
                      <a:pt x="137" y="9331"/>
                      <a:pt x="378" y="9468"/>
                    </a:cubicBezTo>
                    <a:lnTo>
                      <a:pt x="9099" y="14542"/>
                    </a:lnTo>
                    <a:cubicBezTo>
                      <a:pt x="9320" y="14668"/>
                      <a:pt x="9614" y="14731"/>
                      <a:pt x="9908" y="14731"/>
                    </a:cubicBezTo>
                    <a:cubicBezTo>
                      <a:pt x="10202" y="14731"/>
                      <a:pt x="10497" y="14668"/>
                      <a:pt x="10728" y="14542"/>
                    </a:cubicBezTo>
                    <a:lnTo>
                      <a:pt x="15162" y="11979"/>
                    </a:lnTo>
                    <a:lnTo>
                      <a:pt x="15162" y="11801"/>
                    </a:lnTo>
                    <a:lnTo>
                      <a:pt x="15162" y="11632"/>
                    </a:lnTo>
                    <a:lnTo>
                      <a:pt x="10581" y="14280"/>
                    </a:lnTo>
                    <a:cubicBezTo>
                      <a:pt x="10397" y="14385"/>
                      <a:pt x="10152" y="14438"/>
                      <a:pt x="9909" y="14438"/>
                    </a:cubicBezTo>
                    <a:cubicBezTo>
                      <a:pt x="9666" y="14438"/>
                      <a:pt x="9425" y="14385"/>
                      <a:pt x="9246" y="14280"/>
                    </a:cubicBezTo>
                    <a:lnTo>
                      <a:pt x="525" y="9216"/>
                    </a:lnTo>
                    <a:cubicBezTo>
                      <a:pt x="378" y="9132"/>
                      <a:pt x="294" y="9027"/>
                      <a:pt x="294" y="8922"/>
                    </a:cubicBezTo>
                    <a:lnTo>
                      <a:pt x="294" y="8806"/>
                    </a:lnTo>
                    <a:lnTo>
                      <a:pt x="294" y="7199"/>
                    </a:lnTo>
                    <a:cubicBezTo>
                      <a:pt x="315" y="7220"/>
                      <a:pt x="347" y="7230"/>
                      <a:pt x="368" y="7251"/>
                    </a:cubicBezTo>
                    <a:lnTo>
                      <a:pt x="9089" y="12315"/>
                    </a:lnTo>
                    <a:cubicBezTo>
                      <a:pt x="9309" y="12452"/>
                      <a:pt x="9603" y="12515"/>
                      <a:pt x="9897" y="12515"/>
                    </a:cubicBezTo>
                    <a:cubicBezTo>
                      <a:pt x="10202" y="12515"/>
                      <a:pt x="10497" y="12452"/>
                      <a:pt x="10717" y="12315"/>
                    </a:cubicBezTo>
                    <a:lnTo>
                      <a:pt x="15162" y="9751"/>
                    </a:lnTo>
                    <a:lnTo>
                      <a:pt x="15162" y="9583"/>
                    </a:lnTo>
                    <a:lnTo>
                      <a:pt x="15162" y="9415"/>
                    </a:lnTo>
                    <a:lnTo>
                      <a:pt x="10570" y="12063"/>
                    </a:lnTo>
                    <a:cubicBezTo>
                      <a:pt x="10391" y="12168"/>
                      <a:pt x="10147" y="12220"/>
                      <a:pt x="9903" y="12220"/>
                    </a:cubicBezTo>
                    <a:cubicBezTo>
                      <a:pt x="9659" y="12220"/>
                      <a:pt x="9414" y="12168"/>
                      <a:pt x="9236" y="12063"/>
                    </a:cubicBezTo>
                    <a:lnTo>
                      <a:pt x="515" y="6998"/>
                    </a:lnTo>
                    <a:cubicBezTo>
                      <a:pt x="431" y="6946"/>
                      <a:pt x="368" y="6893"/>
                      <a:pt x="336" y="6830"/>
                    </a:cubicBezTo>
                    <a:cubicBezTo>
                      <a:pt x="305" y="6788"/>
                      <a:pt x="294" y="6736"/>
                      <a:pt x="294" y="6694"/>
                    </a:cubicBezTo>
                    <a:lnTo>
                      <a:pt x="294" y="6683"/>
                    </a:lnTo>
                    <a:cubicBezTo>
                      <a:pt x="294" y="6641"/>
                      <a:pt x="315" y="6578"/>
                      <a:pt x="357" y="6536"/>
                    </a:cubicBezTo>
                    <a:cubicBezTo>
                      <a:pt x="399" y="6484"/>
                      <a:pt x="452" y="6431"/>
                      <a:pt x="525" y="6389"/>
                    </a:cubicBezTo>
                    <a:lnTo>
                      <a:pt x="11305" y="169"/>
                    </a:lnTo>
                    <a:lnTo>
                      <a:pt x="11158" y="85"/>
                    </a:lnTo>
                    <a:lnTo>
                      <a:pt x="11011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Google Shape;913;p53">
                <a:extLst>
                  <a:ext uri="{FF2B5EF4-FFF2-40B4-BE49-F238E27FC236}">
                    <a16:creationId xmlns:a16="http://schemas.microsoft.com/office/drawing/2014/main" id="{A3847FA3-247F-4D2E-88F2-9B725BB7E806}"/>
                  </a:ext>
                </a:extLst>
              </p:cNvPr>
              <p:cNvSpPr/>
              <p:nvPr/>
            </p:nvSpPr>
            <p:spPr>
              <a:xfrm>
                <a:off x="2414070" y="1890954"/>
                <a:ext cx="521045" cy="429863"/>
              </a:xfrm>
              <a:custGeom>
                <a:avLst/>
                <a:gdLst/>
                <a:ahLst/>
                <a:cxnLst/>
                <a:rect l="l" t="t" r="r" b="b"/>
                <a:pathLst>
                  <a:path w="11663" h="9622" extrusionOk="0">
                    <a:moveTo>
                      <a:pt x="5111" y="5803"/>
                    </a:moveTo>
                    <a:cubicBezTo>
                      <a:pt x="5506" y="5803"/>
                      <a:pt x="5900" y="5889"/>
                      <a:pt x="6199" y="6062"/>
                    </a:cubicBezTo>
                    <a:cubicBezTo>
                      <a:pt x="6798" y="6410"/>
                      <a:pt x="6788" y="6977"/>
                      <a:pt x="6188" y="7323"/>
                    </a:cubicBezTo>
                    <a:cubicBezTo>
                      <a:pt x="5889" y="7497"/>
                      <a:pt x="5495" y="7584"/>
                      <a:pt x="5101" y="7584"/>
                    </a:cubicBezTo>
                    <a:cubicBezTo>
                      <a:pt x="4707" y="7584"/>
                      <a:pt x="4313" y="7497"/>
                      <a:pt x="4014" y="7323"/>
                    </a:cubicBezTo>
                    <a:cubicBezTo>
                      <a:pt x="3414" y="6977"/>
                      <a:pt x="3414" y="6410"/>
                      <a:pt x="4024" y="6062"/>
                    </a:cubicBezTo>
                    <a:cubicBezTo>
                      <a:pt x="4323" y="5889"/>
                      <a:pt x="4717" y="5803"/>
                      <a:pt x="5111" y="5803"/>
                    </a:cubicBezTo>
                    <a:close/>
                    <a:moveTo>
                      <a:pt x="8847" y="0"/>
                    </a:moveTo>
                    <a:lnTo>
                      <a:pt x="178" y="5002"/>
                    </a:lnTo>
                    <a:cubicBezTo>
                      <a:pt x="73" y="5065"/>
                      <a:pt x="52" y="5138"/>
                      <a:pt x="115" y="5212"/>
                    </a:cubicBezTo>
                    <a:cubicBezTo>
                      <a:pt x="126" y="5222"/>
                      <a:pt x="126" y="5233"/>
                      <a:pt x="136" y="5243"/>
                    </a:cubicBezTo>
                    <a:cubicBezTo>
                      <a:pt x="178" y="5275"/>
                      <a:pt x="220" y="5306"/>
                      <a:pt x="252" y="5338"/>
                    </a:cubicBezTo>
                    <a:cubicBezTo>
                      <a:pt x="294" y="5380"/>
                      <a:pt x="336" y="5422"/>
                      <a:pt x="368" y="5464"/>
                    </a:cubicBezTo>
                    <a:cubicBezTo>
                      <a:pt x="652" y="5842"/>
                      <a:pt x="568" y="6283"/>
                      <a:pt x="136" y="6609"/>
                    </a:cubicBezTo>
                    <a:cubicBezTo>
                      <a:pt x="0" y="6725"/>
                      <a:pt x="42" y="6777"/>
                      <a:pt x="178" y="6851"/>
                    </a:cubicBezTo>
                    <a:lnTo>
                      <a:pt x="4812" y="9551"/>
                    </a:lnTo>
                    <a:cubicBezTo>
                      <a:pt x="4891" y="9593"/>
                      <a:pt x="4953" y="9622"/>
                      <a:pt x="5029" y="9622"/>
                    </a:cubicBezTo>
                    <a:cubicBezTo>
                      <a:pt x="5085" y="9622"/>
                      <a:pt x="5148" y="9607"/>
                      <a:pt x="5233" y="9572"/>
                    </a:cubicBezTo>
                    <a:cubicBezTo>
                      <a:pt x="5584" y="9420"/>
                      <a:pt x="6002" y="9343"/>
                      <a:pt x="6418" y="9343"/>
                    </a:cubicBezTo>
                    <a:cubicBezTo>
                      <a:pt x="6834" y="9343"/>
                      <a:pt x="7249" y="9420"/>
                      <a:pt x="7596" y="9572"/>
                    </a:cubicBezTo>
                    <a:cubicBezTo>
                      <a:pt x="7659" y="9596"/>
                      <a:pt x="7726" y="9609"/>
                      <a:pt x="7792" y="9609"/>
                    </a:cubicBezTo>
                    <a:cubicBezTo>
                      <a:pt x="7871" y="9609"/>
                      <a:pt x="7948" y="9591"/>
                      <a:pt x="8016" y="9551"/>
                    </a:cubicBezTo>
                    <a:lnTo>
                      <a:pt x="11663" y="7439"/>
                    </a:lnTo>
                    <a:lnTo>
                      <a:pt x="11663" y="5674"/>
                    </a:lnTo>
                    <a:cubicBezTo>
                      <a:pt x="11464" y="5690"/>
                      <a:pt x="11264" y="5699"/>
                      <a:pt x="11064" y="5699"/>
                    </a:cubicBezTo>
                    <a:cubicBezTo>
                      <a:pt x="9983" y="5699"/>
                      <a:pt x="8904" y="5459"/>
                      <a:pt x="8079" y="4981"/>
                    </a:cubicBezTo>
                    <a:cubicBezTo>
                      <a:pt x="7691" y="4760"/>
                      <a:pt x="7407" y="4497"/>
                      <a:pt x="7197" y="4224"/>
                    </a:cubicBezTo>
                    <a:lnTo>
                      <a:pt x="7103" y="4098"/>
                    </a:lnTo>
                    <a:cubicBezTo>
                      <a:pt x="7082" y="4045"/>
                      <a:pt x="7050" y="4003"/>
                      <a:pt x="7029" y="3961"/>
                    </a:cubicBezTo>
                    <a:cubicBezTo>
                      <a:pt x="6587" y="3120"/>
                      <a:pt x="6945" y="2175"/>
                      <a:pt x="8100" y="1513"/>
                    </a:cubicBezTo>
                    <a:cubicBezTo>
                      <a:pt x="8721" y="1145"/>
                      <a:pt x="9487" y="925"/>
                      <a:pt x="10297" y="830"/>
                    </a:cubicBez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Google Shape;914;p53">
                <a:extLst>
                  <a:ext uri="{FF2B5EF4-FFF2-40B4-BE49-F238E27FC236}">
                    <a16:creationId xmlns:a16="http://schemas.microsoft.com/office/drawing/2014/main" id="{F7F582CF-7188-4324-ABC5-B6594A176DEB}"/>
                  </a:ext>
                </a:extLst>
              </p:cNvPr>
              <p:cNvSpPr/>
              <p:nvPr/>
            </p:nvSpPr>
            <p:spPr>
              <a:xfrm>
                <a:off x="2566594" y="215016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0" y="608"/>
                      <a:pt x="0" y="1175"/>
                      <a:pt x="600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1"/>
                    </a:cubicBezTo>
                    <a:cubicBezTo>
                      <a:pt x="3374" y="1175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Google Shape;915;p53">
                <a:extLst>
                  <a:ext uri="{FF2B5EF4-FFF2-40B4-BE49-F238E27FC236}">
                    <a16:creationId xmlns:a16="http://schemas.microsoft.com/office/drawing/2014/main" id="{F5A4CF7D-3D3C-4ECF-8033-B481CBB13C4A}"/>
                  </a:ext>
                </a:extLst>
              </p:cNvPr>
              <p:cNvSpPr/>
              <p:nvPr/>
            </p:nvSpPr>
            <p:spPr>
              <a:xfrm>
                <a:off x="2935082" y="2056612"/>
                <a:ext cx="5182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48" extrusionOk="0">
                    <a:moveTo>
                      <a:pt x="1" y="1"/>
                    </a:moveTo>
                    <a:lnTo>
                      <a:pt x="1" y="148"/>
                    </a:lnTo>
                    <a:cubicBezTo>
                      <a:pt x="43" y="127"/>
                      <a:pt x="74" y="106"/>
                      <a:pt x="116" y="8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Google Shape;916;p53">
                <a:extLst>
                  <a:ext uri="{FF2B5EF4-FFF2-40B4-BE49-F238E27FC236}">
                    <a16:creationId xmlns:a16="http://schemas.microsoft.com/office/drawing/2014/main" id="{7D2C44EF-B5F7-4FF1-B2F3-4E91D8CE3629}"/>
                  </a:ext>
                </a:extLst>
              </p:cNvPr>
              <p:cNvSpPr/>
              <p:nvPr/>
            </p:nvSpPr>
            <p:spPr>
              <a:xfrm>
                <a:off x="2815395" y="1967439"/>
                <a:ext cx="124420" cy="89216"/>
              </a:xfrm>
              <a:custGeom>
                <a:avLst/>
                <a:gdLst/>
                <a:ahLst/>
                <a:cxnLst/>
                <a:rect l="l" t="t" r="r" b="b"/>
                <a:pathLst>
                  <a:path w="2785" h="1997" extrusionOk="0">
                    <a:moveTo>
                      <a:pt x="1167" y="873"/>
                    </a:moveTo>
                    <a:lnTo>
                      <a:pt x="1671" y="1251"/>
                    </a:lnTo>
                    <a:cubicBezTo>
                      <a:pt x="1508" y="1293"/>
                      <a:pt x="1392" y="1314"/>
                      <a:pt x="1302" y="1314"/>
                    </a:cubicBezTo>
                    <a:cubicBezTo>
                      <a:pt x="1211" y="1314"/>
                      <a:pt x="1146" y="1293"/>
                      <a:pt x="1083" y="1251"/>
                    </a:cubicBezTo>
                    <a:cubicBezTo>
                      <a:pt x="915" y="1156"/>
                      <a:pt x="925" y="1030"/>
                      <a:pt x="1167" y="873"/>
                    </a:cubicBezTo>
                    <a:close/>
                    <a:moveTo>
                      <a:pt x="536" y="1"/>
                    </a:moveTo>
                    <a:lnTo>
                      <a:pt x="231" y="180"/>
                    </a:lnTo>
                    <a:lnTo>
                      <a:pt x="735" y="558"/>
                    </a:lnTo>
                    <a:lnTo>
                      <a:pt x="683" y="589"/>
                    </a:lnTo>
                    <a:cubicBezTo>
                      <a:pt x="126" y="904"/>
                      <a:pt x="0" y="1272"/>
                      <a:pt x="567" y="1598"/>
                    </a:cubicBezTo>
                    <a:cubicBezTo>
                      <a:pt x="662" y="1651"/>
                      <a:pt x="756" y="1693"/>
                      <a:pt x="862" y="1724"/>
                    </a:cubicBezTo>
                    <a:cubicBezTo>
                      <a:pt x="986" y="1763"/>
                      <a:pt x="1117" y="1785"/>
                      <a:pt x="1258" y="1785"/>
                    </a:cubicBezTo>
                    <a:cubicBezTo>
                      <a:pt x="1306" y="1785"/>
                      <a:pt x="1357" y="1782"/>
                      <a:pt x="1408" y="1777"/>
                    </a:cubicBezTo>
                    <a:cubicBezTo>
                      <a:pt x="1566" y="1766"/>
                      <a:pt x="1734" y="1735"/>
                      <a:pt x="1923" y="1682"/>
                    </a:cubicBezTo>
                    <a:cubicBezTo>
                      <a:pt x="2017" y="1661"/>
                      <a:pt x="2101" y="1651"/>
                      <a:pt x="2185" y="1630"/>
                    </a:cubicBezTo>
                    <a:lnTo>
                      <a:pt x="2343" y="1756"/>
                    </a:lnTo>
                    <a:lnTo>
                      <a:pt x="2680" y="1997"/>
                    </a:lnTo>
                    <a:lnTo>
                      <a:pt x="2680" y="1693"/>
                    </a:lnTo>
                    <a:cubicBezTo>
                      <a:pt x="2711" y="1682"/>
                      <a:pt x="2753" y="1672"/>
                      <a:pt x="2785" y="1672"/>
                    </a:cubicBezTo>
                    <a:lnTo>
                      <a:pt x="2680" y="1588"/>
                    </a:lnTo>
                    <a:lnTo>
                      <a:pt x="2680" y="1546"/>
                    </a:lnTo>
                    <a:lnTo>
                      <a:pt x="2680" y="1461"/>
                    </a:lnTo>
                    <a:lnTo>
                      <a:pt x="2680" y="1387"/>
                    </a:lnTo>
                    <a:lnTo>
                      <a:pt x="2680" y="988"/>
                    </a:lnTo>
                    <a:cubicBezTo>
                      <a:pt x="2501" y="1020"/>
                      <a:pt x="2301" y="1062"/>
                      <a:pt x="2070" y="1135"/>
                    </a:cubicBezTo>
                    <a:lnTo>
                      <a:pt x="1482" y="705"/>
                    </a:lnTo>
                    <a:cubicBezTo>
                      <a:pt x="1755" y="568"/>
                      <a:pt x="2070" y="411"/>
                      <a:pt x="2091" y="411"/>
                    </a:cubicBezTo>
                    <a:lnTo>
                      <a:pt x="1692" y="127"/>
                    </a:lnTo>
                    <a:cubicBezTo>
                      <a:pt x="168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Google Shape;917;p53">
                <a:extLst>
                  <a:ext uri="{FF2B5EF4-FFF2-40B4-BE49-F238E27FC236}">
                    <a16:creationId xmlns:a16="http://schemas.microsoft.com/office/drawing/2014/main" id="{095E4462-A627-47D8-8D9F-7C79AB5E2A90}"/>
                  </a:ext>
                </a:extLst>
              </p:cNvPr>
              <p:cNvSpPr/>
              <p:nvPr/>
            </p:nvSpPr>
            <p:spPr>
              <a:xfrm>
                <a:off x="2910197" y="2063180"/>
                <a:ext cx="24929" cy="2403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38" extrusionOk="0">
                    <a:moveTo>
                      <a:pt x="558" y="1"/>
                    </a:moveTo>
                    <a:cubicBezTo>
                      <a:pt x="295" y="127"/>
                      <a:pt x="21" y="243"/>
                      <a:pt x="0" y="253"/>
                    </a:cubicBezTo>
                    <a:lnTo>
                      <a:pt x="379" y="537"/>
                    </a:lnTo>
                    <a:cubicBezTo>
                      <a:pt x="390" y="537"/>
                      <a:pt x="463" y="505"/>
                      <a:pt x="558" y="474"/>
                    </a:cubicBezTo>
                    <a:lnTo>
                      <a:pt x="558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Google Shape;918;p53">
                <a:extLst>
                  <a:ext uri="{FF2B5EF4-FFF2-40B4-BE49-F238E27FC236}">
                    <a16:creationId xmlns:a16="http://schemas.microsoft.com/office/drawing/2014/main" id="{15DBED23-49E1-4CEB-B9CC-3ABEC7F90C04}"/>
                  </a:ext>
                </a:extLst>
              </p:cNvPr>
              <p:cNvSpPr/>
              <p:nvPr/>
            </p:nvSpPr>
            <p:spPr>
              <a:xfrm>
                <a:off x="2206595" y="2065547"/>
                <a:ext cx="728515" cy="323492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7241" extrusionOk="0">
                    <a:moveTo>
                      <a:pt x="0" y="1"/>
                    </a:moveTo>
                    <a:cubicBezTo>
                      <a:pt x="0" y="568"/>
                      <a:pt x="10" y="1146"/>
                      <a:pt x="10" y="1713"/>
                    </a:cubicBezTo>
                    <a:cubicBezTo>
                      <a:pt x="10" y="1818"/>
                      <a:pt x="94" y="1923"/>
                      <a:pt x="241" y="2018"/>
                    </a:cubicBezTo>
                    <a:lnTo>
                      <a:pt x="8952" y="7082"/>
                    </a:lnTo>
                    <a:cubicBezTo>
                      <a:pt x="9136" y="7188"/>
                      <a:pt x="9380" y="7240"/>
                      <a:pt x="9623" y="7240"/>
                    </a:cubicBezTo>
                    <a:cubicBezTo>
                      <a:pt x="9866" y="7240"/>
                      <a:pt x="10107" y="7188"/>
                      <a:pt x="10286" y="7082"/>
                    </a:cubicBezTo>
                    <a:lnTo>
                      <a:pt x="16307" y="3604"/>
                    </a:lnTo>
                    <a:lnTo>
                      <a:pt x="16307" y="1724"/>
                    </a:lnTo>
                    <a:lnTo>
                      <a:pt x="10433" y="5117"/>
                    </a:lnTo>
                    <a:cubicBezTo>
                      <a:pt x="10202" y="5243"/>
                      <a:pt x="9908" y="5306"/>
                      <a:pt x="9613" y="5306"/>
                    </a:cubicBezTo>
                    <a:cubicBezTo>
                      <a:pt x="9319" y="5306"/>
                      <a:pt x="9025" y="5243"/>
                      <a:pt x="8805" y="5117"/>
                    </a:cubicBezTo>
                    <a:lnTo>
                      <a:pt x="84" y="43"/>
                    </a:lnTo>
                    <a:cubicBezTo>
                      <a:pt x="52" y="32"/>
                      <a:pt x="31" y="11"/>
                      <a:pt x="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Google Shape;919;p53">
                <a:extLst>
                  <a:ext uri="{FF2B5EF4-FFF2-40B4-BE49-F238E27FC236}">
                    <a16:creationId xmlns:a16="http://schemas.microsoft.com/office/drawing/2014/main" id="{237D2C8B-4230-48CA-BCA4-ED012183FE11}"/>
                  </a:ext>
                </a:extLst>
              </p:cNvPr>
              <p:cNvSpPr/>
              <p:nvPr/>
            </p:nvSpPr>
            <p:spPr>
              <a:xfrm>
                <a:off x="2791895" y="1893769"/>
                <a:ext cx="34355" cy="19344"/>
              </a:xfrm>
              <a:custGeom>
                <a:avLst/>
                <a:gdLst/>
                <a:ahLst/>
                <a:cxnLst/>
                <a:rect l="l" t="t" r="r" b="b"/>
                <a:pathLst>
                  <a:path w="769" h="433" extrusionOk="0">
                    <a:moveTo>
                      <a:pt x="253" y="0"/>
                    </a:moveTo>
                    <a:cubicBezTo>
                      <a:pt x="22" y="148"/>
                      <a:pt x="1" y="284"/>
                      <a:pt x="169" y="379"/>
                    </a:cubicBezTo>
                    <a:cubicBezTo>
                      <a:pt x="235" y="414"/>
                      <a:pt x="298" y="432"/>
                      <a:pt x="384" y="432"/>
                    </a:cubicBezTo>
                    <a:cubicBezTo>
                      <a:pt x="476" y="432"/>
                      <a:pt x="594" y="411"/>
                      <a:pt x="768" y="36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Google Shape;920;p53">
                <a:extLst>
                  <a:ext uri="{FF2B5EF4-FFF2-40B4-BE49-F238E27FC236}">
                    <a16:creationId xmlns:a16="http://schemas.microsoft.com/office/drawing/2014/main" id="{BA6E716E-2D81-4DF9-9904-6E68D6D4BCD0}"/>
                  </a:ext>
                </a:extLst>
              </p:cNvPr>
              <p:cNvSpPr/>
              <p:nvPr/>
            </p:nvSpPr>
            <p:spPr>
              <a:xfrm>
                <a:off x="2206595" y="1789093"/>
                <a:ext cx="728515" cy="500405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11201" extrusionOk="0">
                    <a:moveTo>
                      <a:pt x="9550" y="0"/>
                    </a:moveTo>
                    <a:lnTo>
                      <a:pt x="241" y="5379"/>
                    </a:lnTo>
                    <a:cubicBezTo>
                      <a:pt x="168" y="5422"/>
                      <a:pt x="105" y="5464"/>
                      <a:pt x="63" y="5516"/>
                    </a:cubicBezTo>
                    <a:cubicBezTo>
                      <a:pt x="31" y="5569"/>
                      <a:pt x="0" y="5622"/>
                      <a:pt x="0" y="5674"/>
                    </a:cubicBezTo>
                    <a:lnTo>
                      <a:pt x="0" y="5685"/>
                    </a:lnTo>
                    <a:cubicBezTo>
                      <a:pt x="0" y="5727"/>
                      <a:pt x="21" y="5769"/>
                      <a:pt x="42" y="5811"/>
                    </a:cubicBezTo>
                    <a:cubicBezTo>
                      <a:pt x="84" y="5874"/>
                      <a:pt x="147" y="5937"/>
                      <a:pt x="231" y="5979"/>
                    </a:cubicBezTo>
                    <a:lnTo>
                      <a:pt x="8952" y="11043"/>
                    </a:lnTo>
                    <a:cubicBezTo>
                      <a:pt x="9131" y="11148"/>
                      <a:pt x="9372" y="11201"/>
                      <a:pt x="9615" y="11201"/>
                    </a:cubicBezTo>
                    <a:cubicBezTo>
                      <a:pt x="9858" y="11201"/>
                      <a:pt x="10102" y="11148"/>
                      <a:pt x="10286" y="11043"/>
                    </a:cubicBezTo>
                    <a:lnTo>
                      <a:pt x="16307" y="7565"/>
                    </a:lnTo>
                    <a:lnTo>
                      <a:pt x="16307" y="6367"/>
                    </a:lnTo>
                    <a:lnTo>
                      <a:pt x="11221" y="9309"/>
                    </a:lnTo>
                    <a:cubicBezTo>
                      <a:pt x="11155" y="9345"/>
                      <a:pt x="11076" y="9364"/>
                      <a:pt x="10995" y="9364"/>
                    </a:cubicBezTo>
                    <a:cubicBezTo>
                      <a:pt x="10933" y="9364"/>
                      <a:pt x="10870" y="9353"/>
                      <a:pt x="10811" y="9330"/>
                    </a:cubicBezTo>
                    <a:cubicBezTo>
                      <a:pt x="10464" y="9172"/>
                      <a:pt x="10047" y="9094"/>
                      <a:pt x="9628" y="9094"/>
                    </a:cubicBezTo>
                    <a:cubicBezTo>
                      <a:pt x="9209" y="9094"/>
                      <a:pt x="8789" y="9172"/>
                      <a:pt x="8437" y="9330"/>
                    </a:cubicBezTo>
                    <a:cubicBezTo>
                      <a:pt x="8357" y="9361"/>
                      <a:pt x="8297" y="9375"/>
                      <a:pt x="8243" y="9375"/>
                    </a:cubicBezTo>
                    <a:cubicBezTo>
                      <a:pt x="8168" y="9375"/>
                      <a:pt x="8106" y="9348"/>
                      <a:pt x="8027" y="9299"/>
                    </a:cubicBezTo>
                    <a:lnTo>
                      <a:pt x="3393" y="6609"/>
                    </a:lnTo>
                    <a:cubicBezTo>
                      <a:pt x="3246" y="6525"/>
                      <a:pt x="3215" y="6483"/>
                      <a:pt x="3341" y="6367"/>
                    </a:cubicBezTo>
                    <a:cubicBezTo>
                      <a:pt x="3783" y="6031"/>
                      <a:pt x="3867" y="5590"/>
                      <a:pt x="3583" y="5222"/>
                    </a:cubicBezTo>
                    <a:cubicBezTo>
                      <a:pt x="3551" y="5180"/>
                      <a:pt x="3509" y="5127"/>
                      <a:pt x="3467" y="5085"/>
                    </a:cubicBezTo>
                    <a:cubicBezTo>
                      <a:pt x="3425" y="5054"/>
                      <a:pt x="3393" y="5022"/>
                      <a:pt x="3351" y="4991"/>
                    </a:cubicBezTo>
                    <a:cubicBezTo>
                      <a:pt x="3341" y="4980"/>
                      <a:pt x="3330" y="4970"/>
                      <a:pt x="3320" y="4970"/>
                    </a:cubicBezTo>
                    <a:cubicBezTo>
                      <a:pt x="3267" y="4896"/>
                      <a:pt x="3288" y="4812"/>
                      <a:pt x="3393" y="4749"/>
                    </a:cubicBezTo>
                    <a:lnTo>
                      <a:pt x="10580" y="599"/>
                    </a:lnTo>
                    <a:lnTo>
                      <a:pt x="9550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Google Shape;921;p53">
                <a:extLst>
                  <a:ext uri="{FF2B5EF4-FFF2-40B4-BE49-F238E27FC236}">
                    <a16:creationId xmlns:a16="http://schemas.microsoft.com/office/drawing/2014/main" id="{44FD9E5C-46FB-4888-AC52-D8AA7F95FD97}"/>
                  </a:ext>
                </a:extLst>
              </p:cNvPr>
              <p:cNvSpPr/>
              <p:nvPr/>
            </p:nvSpPr>
            <p:spPr>
              <a:xfrm>
                <a:off x="2644509" y="1840247"/>
                <a:ext cx="290611" cy="192147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4301" extrusionOk="0">
                    <a:moveTo>
                      <a:pt x="1724" y="1"/>
                    </a:moveTo>
                    <a:cubicBezTo>
                      <a:pt x="1651" y="32"/>
                      <a:pt x="1577" y="74"/>
                      <a:pt x="1503" y="116"/>
                    </a:cubicBezTo>
                    <a:cubicBezTo>
                      <a:pt x="358" y="778"/>
                      <a:pt x="1" y="1724"/>
                      <a:pt x="432" y="2564"/>
                    </a:cubicBezTo>
                    <a:cubicBezTo>
                      <a:pt x="463" y="2616"/>
                      <a:pt x="484" y="2658"/>
                      <a:pt x="516" y="2700"/>
                    </a:cubicBezTo>
                    <a:cubicBezTo>
                      <a:pt x="547" y="2753"/>
                      <a:pt x="579" y="2795"/>
                      <a:pt x="610" y="2838"/>
                    </a:cubicBezTo>
                    <a:cubicBezTo>
                      <a:pt x="810" y="3111"/>
                      <a:pt x="1104" y="3363"/>
                      <a:pt x="1482" y="3583"/>
                    </a:cubicBezTo>
                    <a:cubicBezTo>
                      <a:pt x="2306" y="4062"/>
                      <a:pt x="3389" y="4300"/>
                      <a:pt x="4474" y="4300"/>
                    </a:cubicBezTo>
                    <a:cubicBezTo>
                      <a:pt x="5174" y="4300"/>
                      <a:pt x="5874" y="4201"/>
                      <a:pt x="6505" y="4003"/>
                    </a:cubicBezTo>
                    <a:lnTo>
                      <a:pt x="6505" y="3688"/>
                    </a:lnTo>
                    <a:cubicBezTo>
                      <a:pt x="6505" y="3436"/>
                      <a:pt x="6410" y="3153"/>
                      <a:pt x="6273" y="2901"/>
                    </a:cubicBezTo>
                    <a:lnTo>
                      <a:pt x="6021" y="3027"/>
                    </a:lnTo>
                    <a:lnTo>
                      <a:pt x="5601" y="2711"/>
                    </a:lnTo>
                    <a:cubicBezTo>
                      <a:pt x="5265" y="2869"/>
                      <a:pt x="4918" y="2995"/>
                      <a:pt x="4897" y="2995"/>
                    </a:cubicBezTo>
                    <a:lnTo>
                      <a:pt x="4518" y="2711"/>
                    </a:lnTo>
                    <a:cubicBezTo>
                      <a:pt x="4539" y="2711"/>
                      <a:pt x="4887" y="2553"/>
                      <a:pt x="5181" y="2406"/>
                    </a:cubicBezTo>
                    <a:lnTo>
                      <a:pt x="4740" y="2070"/>
                    </a:lnTo>
                    <a:lnTo>
                      <a:pt x="4581" y="1955"/>
                    </a:lnTo>
                    <a:cubicBezTo>
                      <a:pt x="4487" y="1965"/>
                      <a:pt x="4403" y="1986"/>
                      <a:pt x="4319" y="1997"/>
                    </a:cubicBezTo>
                    <a:cubicBezTo>
                      <a:pt x="4119" y="2049"/>
                      <a:pt x="3951" y="2081"/>
                      <a:pt x="3804" y="2091"/>
                    </a:cubicBezTo>
                    <a:cubicBezTo>
                      <a:pt x="3737" y="2098"/>
                      <a:pt x="3673" y="2101"/>
                      <a:pt x="3612" y="2101"/>
                    </a:cubicBezTo>
                    <a:cubicBezTo>
                      <a:pt x="3481" y="2101"/>
                      <a:pt x="3362" y="2085"/>
                      <a:pt x="3248" y="2049"/>
                    </a:cubicBezTo>
                    <a:cubicBezTo>
                      <a:pt x="3153" y="2018"/>
                      <a:pt x="3058" y="1976"/>
                      <a:pt x="2963" y="1913"/>
                    </a:cubicBezTo>
                    <a:cubicBezTo>
                      <a:pt x="2386" y="1587"/>
                      <a:pt x="2522" y="1230"/>
                      <a:pt x="3069" y="904"/>
                    </a:cubicBezTo>
                    <a:lnTo>
                      <a:pt x="3132" y="872"/>
                    </a:lnTo>
                    <a:lnTo>
                      <a:pt x="2753" y="599"/>
                    </a:lnTo>
                    <a:lnTo>
                      <a:pt x="1724" y="1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Google Shape;922;p53">
                <a:extLst>
                  <a:ext uri="{FF2B5EF4-FFF2-40B4-BE49-F238E27FC236}">
                    <a16:creationId xmlns:a16="http://schemas.microsoft.com/office/drawing/2014/main" id="{E48DBBB1-F583-485D-B6F7-1495FE216C29}"/>
                  </a:ext>
                </a:extLst>
              </p:cNvPr>
              <p:cNvSpPr/>
              <p:nvPr/>
            </p:nvSpPr>
            <p:spPr>
              <a:xfrm>
                <a:off x="2193460" y="1781543"/>
                <a:ext cx="741650" cy="620580"/>
              </a:xfrm>
              <a:custGeom>
                <a:avLst/>
                <a:gdLst/>
                <a:ahLst/>
                <a:cxnLst/>
                <a:rect l="l" t="t" r="r" b="b"/>
                <a:pathLst>
                  <a:path w="16601" h="13891" extrusionOk="0">
                    <a:moveTo>
                      <a:pt x="9550" y="1"/>
                    </a:moveTo>
                    <a:lnTo>
                      <a:pt x="388" y="5286"/>
                    </a:lnTo>
                    <a:cubicBezTo>
                      <a:pt x="136" y="5433"/>
                      <a:pt x="0" y="5633"/>
                      <a:pt x="0" y="5854"/>
                    </a:cubicBezTo>
                    <a:cubicBezTo>
                      <a:pt x="0" y="6589"/>
                      <a:pt x="10" y="7335"/>
                      <a:pt x="10" y="8070"/>
                    </a:cubicBezTo>
                    <a:cubicBezTo>
                      <a:pt x="10" y="8291"/>
                      <a:pt x="136" y="8480"/>
                      <a:pt x="388" y="8627"/>
                    </a:cubicBezTo>
                    <a:lnTo>
                      <a:pt x="9099" y="13692"/>
                    </a:lnTo>
                    <a:cubicBezTo>
                      <a:pt x="9330" y="13818"/>
                      <a:pt x="9624" y="13891"/>
                      <a:pt x="9918" y="13891"/>
                    </a:cubicBezTo>
                    <a:cubicBezTo>
                      <a:pt x="10213" y="13891"/>
                      <a:pt x="10507" y="13818"/>
                      <a:pt x="10727" y="13692"/>
                    </a:cubicBezTo>
                    <a:lnTo>
                      <a:pt x="16601" y="10298"/>
                    </a:lnTo>
                    <a:lnTo>
                      <a:pt x="16601" y="10129"/>
                    </a:lnTo>
                    <a:lnTo>
                      <a:pt x="16601" y="9961"/>
                    </a:lnTo>
                    <a:lnTo>
                      <a:pt x="10580" y="13439"/>
                    </a:lnTo>
                    <a:cubicBezTo>
                      <a:pt x="10401" y="13545"/>
                      <a:pt x="10160" y="13597"/>
                      <a:pt x="9917" y="13597"/>
                    </a:cubicBezTo>
                    <a:cubicBezTo>
                      <a:pt x="9674" y="13597"/>
                      <a:pt x="9430" y="13545"/>
                      <a:pt x="9246" y="13439"/>
                    </a:cubicBezTo>
                    <a:lnTo>
                      <a:pt x="535" y="8375"/>
                    </a:lnTo>
                    <a:cubicBezTo>
                      <a:pt x="388" y="8280"/>
                      <a:pt x="304" y="8175"/>
                      <a:pt x="304" y="8070"/>
                    </a:cubicBezTo>
                    <a:cubicBezTo>
                      <a:pt x="304" y="7503"/>
                      <a:pt x="294" y="6925"/>
                      <a:pt x="294" y="6358"/>
                    </a:cubicBezTo>
                    <a:lnTo>
                      <a:pt x="294" y="6358"/>
                    </a:lnTo>
                    <a:cubicBezTo>
                      <a:pt x="325" y="6368"/>
                      <a:pt x="346" y="6389"/>
                      <a:pt x="378" y="6400"/>
                    </a:cubicBezTo>
                    <a:lnTo>
                      <a:pt x="9099" y="11474"/>
                    </a:lnTo>
                    <a:cubicBezTo>
                      <a:pt x="9319" y="11600"/>
                      <a:pt x="9613" y="11663"/>
                      <a:pt x="9907" y="11663"/>
                    </a:cubicBezTo>
                    <a:cubicBezTo>
                      <a:pt x="10202" y="11663"/>
                      <a:pt x="10496" y="11600"/>
                      <a:pt x="10727" y="11474"/>
                    </a:cubicBezTo>
                    <a:lnTo>
                      <a:pt x="16601" y="8081"/>
                    </a:lnTo>
                    <a:lnTo>
                      <a:pt x="16601" y="7913"/>
                    </a:lnTo>
                    <a:lnTo>
                      <a:pt x="16601" y="7734"/>
                    </a:lnTo>
                    <a:lnTo>
                      <a:pt x="10580" y="11212"/>
                    </a:lnTo>
                    <a:cubicBezTo>
                      <a:pt x="10396" y="11317"/>
                      <a:pt x="10152" y="11370"/>
                      <a:pt x="9909" y="11370"/>
                    </a:cubicBezTo>
                    <a:cubicBezTo>
                      <a:pt x="9666" y="11370"/>
                      <a:pt x="9425" y="11317"/>
                      <a:pt x="9246" y="11212"/>
                    </a:cubicBezTo>
                    <a:lnTo>
                      <a:pt x="525" y="6148"/>
                    </a:lnTo>
                    <a:cubicBezTo>
                      <a:pt x="441" y="6106"/>
                      <a:pt x="378" y="6043"/>
                      <a:pt x="336" y="5980"/>
                    </a:cubicBezTo>
                    <a:cubicBezTo>
                      <a:pt x="315" y="5938"/>
                      <a:pt x="294" y="5896"/>
                      <a:pt x="294" y="5854"/>
                    </a:cubicBezTo>
                    <a:lnTo>
                      <a:pt x="294" y="5843"/>
                    </a:lnTo>
                    <a:cubicBezTo>
                      <a:pt x="294" y="5791"/>
                      <a:pt x="325" y="5738"/>
                      <a:pt x="357" y="5685"/>
                    </a:cubicBezTo>
                    <a:cubicBezTo>
                      <a:pt x="399" y="5633"/>
                      <a:pt x="462" y="5591"/>
                      <a:pt x="535" y="5548"/>
                    </a:cubicBezTo>
                    <a:lnTo>
                      <a:pt x="9844" y="169"/>
                    </a:lnTo>
                    <a:lnTo>
                      <a:pt x="9697" y="85"/>
                    </a:lnTo>
                    <a:lnTo>
                      <a:pt x="9550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Google Shape;923;p53">
                <a:extLst>
                  <a:ext uri="{FF2B5EF4-FFF2-40B4-BE49-F238E27FC236}">
                    <a16:creationId xmlns:a16="http://schemas.microsoft.com/office/drawing/2014/main" id="{6544F11B-A334-4A82-A524-E58EC5EBE779}"/>
                  </a:ext>
                </a:extLst>
              </p:cNvPr>
              <p:cNvSpPr/>
              <p:nvPr/>
            </p:nvSpPr>
            <p:spPr>
              <a:xfrm>
                <a:off x="2350228" y="1815854"/>
                <a:ext cx="584885" cy="392112"/>
              </a:xfrm>
              <a:custGeom>
                <a:avLst/>
                <a:gdLst/>
                <a:ahLst/>
                <a:cxnLst/>
                <a:rect l="l" t="t" r="r" b="b"/>
                <a:pathLst>
                  <a:path w="13092" h="8777" extrusionOk="0">
                    <a:moveTo>
                      <a:pt x="5105" y="4962"/>
                    </a:moveTo>
                    <a:cubicBezTo>
                      <a:pt x="5498" y="4962"/>
                      <a:pt x="5889" y="5049"/>
                      <a:pt x="6188" y="5222"/>
                    </a:cubicBezTo>
                    <a:cubicBezTo>
                      <a:pt x="6788" y="5569"/>
                      <a:pt x="6788" y="6125"/>
                      <a:pt x="6188" y="6472"/>
                    </a:cubicBezTo>
                    <a:cubicBezTo>
                      <a:pt x="5884" y="6651"/>
                      <a:pt x="5490" y="6740"/>
                      <a:pt x="5097" y="6740"/>
                    </a:cubicBezTo>
                    <a:cubicBezTo>
                      <a:pt x="4704" y="6740"/>
                      <a:pt x="4313" y="6651"/>
                      <a:pt x="4014" y="6472"/>
                    </a:cubicBezTo>
                    <a:cubicBezTo>
                      <a:pt x="3415" y="6125"/>
                      <a:pt x="3415" y="5569"/>
                      <a:pt x="4014" y="5222"/>
                    </a:cubicBezTo>
                    <a:cubicBezTo>
                      <a:pt x="4319" y="5049"/>
                      <a:pt x="4713" y="4962"/>
                      <a:pt x="5105" y="4962"/>
                    </a:cubicBezTo>
                    <a:close/>
                    <a:moveTo>
                      <a:pt x="7365" y="0"/>
                    </a:moveTo>
                    <a:lnTo>
                      <a:pt x="178" y="4150"/>
                    </a:lnTo>
                    <a:cubicBezTo>
                      <a:pt x="73" y="4213"/>
                      <a:pt x="52" y="4297"/>
                      <a:pt x="105" y="4371"/>
                    </a:cubicBezTo>
                    <a:cubicBezTo>
                      <a:pt x="115" y="4371"/>
                      <a:pt x="126" y="4381"/>
                      <a:pt x="136" y="4392"/>
                    </a:cubicBezTo>
                    <a:cubicBezTo>
                      <a:pt x="178" y="4423"/>
                      <a:pt x="210" y="4455"/>
                      <a:pt x="252" y="4486"/>
                    </a:cubicBezTo>
                    <a:cubicBezTo>
                      <a:pt x="294" y="4528"/>
                      <a:pt x="336" y="4581"/>
                      <a:pt x="368" y="4623"/>
                    </a:cubicBezTo>
                    <a:cubicBezTo>
                      <a:pt x="652" y="4991"/>
                      <a:pt x="568" y="5432"/>
                      <a:pt x="126" y="5768"/>
                    </a:cubicBezTo>
                    <a:cubicBezTo>
                      <a:pt x="0" y="5884"/>
                      <a:pt x="31" y="5926"/>
                      <a:pt x="178" y="6010"/>
                    </a:cubicBezTo>
                    <a:lnTo>
                      <a:pt x="4812" y="8700"/>
                    </a:lnTo>
                    <a:cubicBezTo>
                      <a:pt x="4891" y="8749"/>
                      <a:pt x="4953" y="8776"/>
                      <a:pt x="5028" y="8776"/>
                    </a:cubicBezTo>
                    <a:cubicBezTo>
                      <a:pt x="5082" y="8776"/>
                      <a:pt x="5142" y="8762"/>
                      <a:pt x="5222" y="8731"/>
                    </a:cubicBezTo>
                    <a:cubicBezTo>
                      <a:pt x="5574" y="8573"/>
                      <a:pt x="5994" y="8495"/>
                      <a:pt x="6413" y="8495"/>
                    </a:cubicBezTo>
                    <a:cubicBezTo>
                      <a:pt x="6832" y="8495"/>
                      <a:pt x="7249" y="8573"/>
                      <a:pt x="7596" y="8731"/>
                    </a:cubicBezTo>
                    <a:cubicBezTo>
                      <a:pt x="7655" y="8754"/>
                      <a:pt x="7718" y="8765"/>
                      <a:pt x="7780" y="8765"/>
                    </a:cubicBezTo>
                    <a:cubicBezTo>
                      <a:pt x="7861" y="8765"/>
                      <a:pt x="7940" y="8746"/>
                      <a:pt x="8006" y="8710"/>
                    </a:cubicBezTo>
                    <a:lnTo>
                      <a:pt x="13092" y="5768"/>
                    </a:lnTo>
                    <a:lnTo>
                      <a:pt x="13092" y="4549"/>
                    </a:lnTo>
                    <a:cubicBezTo>
                      <a:pt x="12461" y="4747"/>
                      <a:pt x="11761" y="4846"/>
                      <a:pt x="11061" y="4846"/>
                    </a:cubicBezTo>
                    <a:cubicBezTo>
                      <a:pt x="9976" y="4846"/>
                      <a:pt x="8893" y="4608"/>
                      <a:pt x="8069" y="4129"/>
                    </a:cubicBezTo>
                    <a:cubicBezTo>
                      <a:pt x="7691" y="3909"/>
                      <a:pt x="7397" y="3657"/>
                      <a:pt x="7197" y="3384"/>
                    </a:cubicBezTo>
                    <a:cubicBezTo>
                      <a:pt x="7166" y="3341"/>
                      <a:pt x="7134" y="3299"/>
                      <a:pt x="7103" y="3246"/>
                    </a:cubicBezTo>
                    <a:cubicBezTo>
                      <a:pt x="7071" y="3204"/>
                      <a:pt x="7050" y="3162"/>
                      <a:pt x="7019" y="3110"/>
                    </a:cubicBezTo>
                    <a:cubicBezTo>
                      <a:pt x="6588" y="2270"/>
                      <a:pt x="6945" y="1324"/>
                      <a:pt x="8090" y="662"/>
                    </a:cubicBezTo>
                    <a:cubicBezTo>
                      <a:pt x="8164" y="620"/>
                      <a:pt x="8238" y="578"/>
                      <a:pt x="8311" y="547"/>
                    </a:cubicBezTo>
                    <a:lnTo>
                      <a:pt x="7365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Google Shape;924;p53">
                <a:extLst>
                  <a:ext uri="{FF2B5EF4-FFF2-40B4-BE49-F238E27FC236}">
                    <a16:creationId xmlns:a16="http://schemas.microsoft.com/office/drawing/2014/main" id="{6ECF733C-16AE-4C8A-BC97-FCD1E2AF2EA9}"/>
                  </a:ext>
                </a:extLst>
              </p:cNvPr>
              <p:cNvSpPr/>
              <p:nvPr/>
            </p:nvSpPr>
            <p:spPr>
              <a:xfrm>
                <a:off x="2502752" y="2037536"/>
                <a:ext cx="150733" cy="79477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79" extrusionOk="0">
                    <a:moveTo>
                      <a:pt x="1691" y="0"/>
                    </a:moveTo>
                    <a:cubicBezTo>
                      <a:pt x="1299" y="0"/>
                      <a:pt x="905" y="87"/>
                      <a:pt x="600" y="260"/>
                    </a:cubicBezTo>
                    <a:cubicBezTo>
                      <a:pt x="1" y="607"/>
                      <a:pt x="1" y="1163"/>
                      <a:pt x="600" y="1510"/>
                    </a:cubicBezTo>
                    <a:cubicBezTo>
                      <a:pt x="899" y="1689"/>
                      <a:pt x="1290" y="1778"/>
                      <a:pt x="1683" y="1778"/>
                    </a:cubicBezTo>
                    <a:cubicBezTo>
                      <a:pt x="2076" y="1778"/>
                      <a:pt x="2470" y="1689"/>
                      <a:pt x="2774" y="1510"/>
                    </a:cubicBezTo>
                    <a:cubicBezTo>
                      <a:pt x="3374" y="1163"/>
                      <a:pt x="3374" y="607"/>
                      <a:pt x="2774" y="260"/>
                    </a:cubicBezTo>
                    <a:cubicBezTo>
                      <a:pt x="2475" y="87"/>
                      <a:pt x="2084" y="0"/>
                      <a:pt x="1691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Google Shape;925;p53">
                <a:extLst>
                  <a:ext uri="{FF2B5EF4-FFF2-40B4-BE49-F238E27FC236}">
                    <a16:creationId xmlns:a16="http://schemas.microsoft.com/office/drawing/2014/main" id="{A78F98C5-F891-4187-8AA3-21DB5B79F507}"/>
                  </a:ext>
                </a:extLst>
              </p:cNvPr>
              <p:cNvSpPr/>
              <p:nvPr/>
            </p:nvSpPr>
            <p:spPr>
              <a:xfrm>
                <a:off x="2751106" y="1867008"/>
                <a:ext cx="177449" cy="108471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2428" extrusionOk="0">
                    <a:moveTo>
                      <a:pt x="1166" y="599"/>
                    </a:moveTo>
                    <a:lnTo>
                      <a:pt x="1681" y="967"/>
                    </a:lnTo>
                    <a:cubicBezTo>
                      <a:pt x="1507" y="1010"/>
                      <a:pt x="1389" y="1031"/>
                      <a:pt x="1297" y="1031"/>
                    </a:cubicBezTo>
                    <a:cubicBezTo>
                      <a:pt x="1211" y="1031"/>
                      <a:pt x="1148" y="1013"/>
                      <a:pt x="1082" y="978"/>
                    </a:cubicBezTo>
                    <a:cubicBezTo>
                      <a:pt x="914" y="883"/>
                      <a:pt x="935" y="747"/>
                      <a:pt x="1166" y="599"/>
                    </a:cubicBezTo>
                    <a:close/>
                    <a:moveTo>
                      <a:pt x="367" y="0"/>
                    </a:moveTo>
                    <a:lnTo>
                      <a:pt x="746" y="273"/>
                    </a:lnTo>
                    <a:lnTo>
                      <a:pt x="683" y="305"/>
                    </a:lnTo>
                    <a:cubicBezTo>
                      <a:pt x="136" y="631"/>
                      <a:pt x="0" y="988"/>
                      <a:pt x="577" y="1314"/>
                    </a:cubicBezTo>
                    <a:cubicBezTo>
                      <a:pt x="672" y="1377"/>
                      <a:pt x="767" y="1419"/>
                      <a:pt x="862" y="1450"/>
                    </a:cubicBezTo>
                    <a:cubicBezTo>
                      <a:pt x="976" y="1486"/>
                      <a:pt x="1095" y="1502"/>
                      <a:pt x="1226" y="1502"/>
                    </a:cubicBezTo>
                    <a:cubicBezTo>
                      <a:pt x="1287" y="1502"/>
                      <a:pt x="1351" y="1499"/>
                      <a:pt x="1418" y="1492"/>
                    </a:cubicBezTo>
                    <a:cubicBezTo>
                      <a:pt x="1565" y="1482"/>
                      <a:pt x="1733" y="1450"/>
                      <a:pt x="1933" y="1398"/>
                    </a:cubicBezTo>
                    <a:cubicBezTo>
                      <a:pt x="2017" y="1387"/>
                      <a:pt x="2101" y="1366"/>
                      <a:pt x="2195" y="1356"/>
                    </a:cubicBezTo>
                    <a:lnTo>
                      <a:pt x="2354" y="1471"/>
                    </a:lnTo>
                    <a:lnTo>
                      <a:pt x="2795" y="1807"/>
                    </a:lnTo>
                    <a:cubicBezTo>
                      <a:pt x="2501" y="1954"/>
                      <a:pt x="2153" y="2112"/>
                      <a:pt x="2132" y="2112"/>
                    </a:cubicBezTo>
                    <a:lnTo>
                      <a:pt x="2511" y="2396"/>
                    </a:lnTo>
                    <a:cubicBezTo>
                      <a:pt x="2532" y="2396"/>
                      <a:pt x="2879" y="2270"/>
                      <a:pt x="3215" y="2112"/>
                    </a:cubicBezTo>
                    <a:lnTo>
                      <a:pt x="3635" y="2428"/>
                    </a:lnTo>
                    <a:lnTo>
                      <a:pt x="3887" y="2302"/>
                    </a:lnTo>
                    <a:lnTo>
                      <a:pt x="3972" y="2260"/>
                    </a:lnTo>
                    <a:lnTo>
                      <a:pt x="3740" y="2091"/>
                    </a:lnTo>
                    <a:cubicBezTo>
                      <a:pt x="3698" y="2028"/>
                      <a:pt x="3645" y="1975"/>
                      <a:pt x="3593" y="1912"/>
                    </a:cubicBezTo>
                    <a:cubicBezTo>
                      <a:pt x="3498" y="1828"/>
                      <a:pt x="3404" y="1755"/>
                      <a:pt x="3309" y="1692"/>
                    </a:cubicBezTo>
                    <a:lnTo>
                      <a:pt x="3152" y="1597"/>
                    </a:lnTo>
                    <a:lnTo>
                      <a:pt x="2826" y="1419"/>
                    </a:lnTo>
                    <a:lnTo>
                      <a:pt x="2795" y="1387"/>
                    </a:lnTo>
                    <a:lnTo>
                      <a:pt x="2637" y="1272"/>
                    </a:lnTo>
                    <a:cubicBezTo>
                      <a:pt x="2616" y="1272"/>
                      <a:pt x="2606" y="1272"/>
                      <a:pt x="2595" y="1282"/>
                    </a:cubicBezTo>
                    <a:lnTo>
                      <a:pt x="2396" y="1167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Google Shape;926;p53">
                <a:extLst>
                  <a:ext uri="{FF2B5EF4-FFF2-40B4-BE49-F238E27FC236}">
                    <a16:creationId xmlns:a16="http://schemas.microsoft.com/office/drawing/2014/main" id="{03DC1415-5002-4210-B4BF-5FB06242F9E8}"/>
                  </a:ext>
                </a:extLst>
              </p:cNvPr>
              <p:cNvSpPr/>
              <p:nvPr/>
            </p:nvSpPr>
            <p:spPr>
              <a:xfrm>
                <a:off x="2750123" y="1854767"/>
                <a:ext cx="13224" cy="710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59" extrusionOk="0">
                    <a:moveTo>
                      <a:pt x="211" y="1"/>
                    </a:moveTo>
                    <a:cubicBezTo>
                      <a:pt x="137" y="22"/>
                      <a:pt x="74" y="33"/>
                      <a:pt x="1" y="43"/>
                    </a:cubicBezTo>
                    <a:lnTo>
                      <a:pt x="200" y="159"/>
                    </a:lnTo>
                    <a:cubicBezTo>
                      <a:pt x="232" y="148"/>
                      <a:pt x="263" y="148"/>
                      <a:pt x="295" y="138"/>
                    </a:cubicBezTo>
                    <a:cubicBezTo>
                      <a:pt x="263" y="96"/>
                      <a:pt x="242" y="54"/>
                      <a:pt x="211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Google Shape;927;p53">
                <a:extLst>
                  <a:ext uri="{FF2B5EF4-FFF2-40B4-BE49-F238E27FC236}">
                    <a16:creationId xmlns:a16="http://schemas.microsoft.com/office/drawing/2014/main" id="{27C1370E-E85A-4C64-BCA7-10A71A3833E3}"/>
                  </a:ext>
                </a:extLst>
              </p:cNvPr>
              <p:cNvSpPr/>
              <p:nvPr/>
            </p:nvSpPr>
            <p:spPr>
              <a:xfrm>
                <a:off x="2759058" y="1860887"/>
                <a:ext cx="8042" cy="5718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28" extrusionOk="0">
                    <a:moveTo>
                      <a:pt x="95" y="1"/>
                    </a:moveTo>
                    <a:cubicBezTo>
                      <a:pt x="63" y="11"/>
                      <a:pt x="32" y="11"/>
                      <a:pt x="0" y="22"/>
                    </a:cubicBezTo>
                    <a:lnTo>
                      <a:pt x="179" y="127"/>
                    </a:lnTo>
                    <a:cubicBezTo>
                      <a:pt x="147" y="85"/>
                      <a:pt x="116" y="43"/>
                      <a:pt x="95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Google Shape;928;p53">
                <a:extLst>
                  <a:ext uri="{FF2B5EF4-FFF2-40B4-BE49-F238E27FC236}">
                    <a16:creationId xmlns:a16="http://schemas.microsoft.com/office/drawing/2014/main" id="{37A4C2F6-66D5-4769-AE6E-36D31FAECD32}"/>
                  </a:ext>
                </a:extLst>
              </p:cNvPr>
              <p:cNvSpPr/>
              <p:nvPr/>
            </p:nvSpPr>
            <p:spPr>
              <a:xfrm>
                <a:off x="2767502" y="1867008"/>
                <a:ext cx="99089" cy="56827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1272" extrusionOk="0">
                    <a:moveTo>
                      <a:pt x="0" y="0"/>
                    </a:moveTo>
                    <a:cubicBezTo>
                      <a:pt x="200" y="273"/>
                      <a:pt x="495" y="525"/>
                      <a:pt x="873" y="747"/>
                    </a:cubicBezTo>
                    <a:cubicBezTo>
                      <a:pt x="1272" y="978"/>
                      <a:pt x="1723" y="1156"/>
                      <a:pt x="2218" y="1272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Google Shape;929;p53">
                <a:extLst>
                  <a:ext uri="{FF2B5EF4-FFF2-40B4-BE49-F238E27FC236}">
                    <a16:creationId xmlns:a16="http://schemas.microsoft.com/office/drawing/2014/main" id="{69A2C9D1-58CF-4C02-BE0C-BF920D112F3C}"/>
                  </a:ext>
                </a:extLst>
              </p:cNvPr>
              <p:cNvSpPr/>
              <p:nvPr/>
            </p:nvSpPr>
            <p:spPr>
              <a:xfrm>
                <a:off x="2767055" y="1866561"/>
                <a:ext cx="983" cy="49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0" y="0"/>
                    </a:moveTo>
                    <a:cubicBezTo>
                      <a:pt x="0" y="0"/>
                      <a:pt x="0" y="10"/>
                      <a:pt x="10" y="10"/>
                    </a:cubicBezTo>
                    <a:lnTo>
                      <a:pt x="2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" name="Google Shape;930;p53">
              <a:extLst>
                <a:ext uri="{FF2B5EF4-FFF2-40B4-BE49-F238E27FC236}">
                  <a16:creationId xmlns:a16="http://schemas.microsoft.com/office/drawing/2014/main" id="{F5CEF1DB-5F9B-4728-89E9-EB262E9309C2}"/>
                </a:ext>
              </a:extLst>
            </p:cNvPr>
            <p:cNvGrpSpPr/>
            <p:nvPr/>
          </p:nvGrpSpPr>
          <p:grpSpPr>
            <a:xfrm>
              <a:off x="945636" y="2773584"/>
              <a:ext cx="1174369" cy="1009243"/>
              <a:chOff x="1455055" y="2629044"/>
              <a:chExt cx="1395068" cy="1198910"/>
            </a:xfrm>
          </p:grpSpPr>
          <p:sp>
            <p:nvSpPr>
              <p:cNvPr id="80" name="Google Shape;931;p53">
                <a:extLst>
                  <a:ext uri="{FF2B5EF4-FFF2-40B4-BE49-F238E27FC236}">
                    <a16:creationId xmlns:a16="http://schemas.microsoft.com/office/drawing/2014/main" id="{D1A55A4B-C155-4FF6-9D24-3982ECE3E854}"/>
                  </a:ext>
                </a:extLst>
              </p:cNvPr>
              <p:cNvSpPr/>
              <p:nvPr/>
            </p:nvSpPr>
            <p:spPr>
              <a:xfrm>
                <a:off x="1502501" y="3235743"/>
                <a:ext cx="1290839" cy="592212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56" extrusionOk="0">
                    <a:moveTo>
                      <a:pt x="0" y="5370"/>
                    </a:moveTo>
                    <a:cubicBezTo>
                      <a:pt x="0" y="5370"/>
                      <a:pt x="0" y="5370"/>
                      <a:pt x="0" y="5370"/>
                    </a:cubicBezTo>
                    <a:lnTo>
                      <a:pt x="0" y="5370"/>
                    </a:lnTo>
                    <a:cubicBezTo>
                      <a:pt x="0" y="5370"/>
                      <a:pt x="0" y="5370"/>
                      <a:pt x="0" y="5370"/>
                    </a:cubicBezTo>
                    <a:close/>
                    <a:moveTo>
                      <a:pt x="28883" y="1"/>
                    </a:moveTo>
                    <a:cubicBezTo>
                      <a:pt x="28883" y="146"/>
                      <a:pt x="775" y="5373"/>
                      <a:pt x="16" y="5373"/>
                    </a:cubicBezTo>
                    <a:cubicBezTo>
                      <a:pt x="5" y="5373"/>
                      <a:pt x="0" y="5372"/>
                      <a:pt x="0" y="5370"/>
                    </a:cubicBezTo>
                    <a:lnTo>
                      <a:pt x="0" y="5370"/>
                    </a:lnTo>
                    <a:cubicBezTo>
                      <a:pt x="10" y="6106"/>
                      <a:pt x="10" y="6851"/>
                      <a:pt x="10" y="7587"/>
                    </a:cubicBezTo>
                    <a:cubicBezTo>
                      <a:pt x="10" y="7745"/>
                      <a:pt x="115" y="7902"/>
                      <a:pt x="315" y="8018"/>
                    </a:cubicBezTo>
                    <a:lnTo>
                      <a:pt x="9036" y="13082"/>
                    </a:lnTo>
                    <a:cubicBezTo>
                      <a:pt x="9236" y="13198"/>
                      <a:pt x="9503" y="13256"/>
                      <a:pt x="9773" y="13256"/>
                    </a:cubicBezTo>
                    <a:cubicBezTo>
                      <a:pt x="10042" y="13256"/>
                      <a:pt x="10312" y="13198"/>
                      <a:pt x="10517" y="13082"/>
                    </a:cubicBezTo>
                    <a:lnTo>
                      <a:pt x="28578" y="2649"/>
                    </a:lnTo>
                    <a:cubicBezTo>
                      <a:pt x="28789" y="2533"/>
                      <a:pt x="28894" y="2375"/>
                      <a:pt x="28894" y="2218"/>
                    </a:cubicBezTo>
                    <a:cubicBezTo>
                      <a:pt x="28883" y="1472"/>
                      <a:pt x="28883" y="736"/>
                      <a:pt x="28883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Google Shape;932;p53">
                <a:extLst>
                  <a:ext uri="{FF2B5EF4-FFF2-40B4-BE49-F238E27FC236}">
                    <a16:creationId xmlns:a16="http://schemas.microsoft.com/office/drawing/2014/main" id="{8B813E15-A46D-4461-9582-AFAE87CD1E5F}"/>
                  </a:ext>
                </a:extLst>
              </p:cNvPr>
              <p:cNvSpPr/>
              <p:nvPr/>
            </p:nvSpPr>
            <p:spPr>
              <a:xfrm>
                <a:off x="1498256" y="2982163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6" y="1"/>
                    </a:moveTo>
                    <a:cubicBezTo>
                      <a:pt x="18947" y="1"/>
                      <a:pt x="18676" y="61"/>
                      <a:pt x="18471" y="182"/>
                    </a:cubicBezTo>
                    <a:lnTo>
                      <a:pt x="410" y="10615"/>
                    </a:lnTo>
                    <a:cubicBezTo>
                      <a:pt x="0" y="10846"/>
                      <a:pt x="0" y="11235"/>
                      <a:pt x="399" y="11466"/>
                    </a:cubicBezTo>
                    <a:lnTo>
                      <a:pt x="9120" y="16531"/>
                    </a:lnTo>
                    <a:cubicBezTo>
                      <a:pt x="9325" y="16651"/>
                      <a:pt x="9593" y="16712"/>
                      <a:pt x="9861" y="16712"/>
                    </a:cubicBezTo>
                    <a:cubicBezTo>
                      <a:pt x="10129" y="16712"/>
                      <a:pt x="10397" y="16651"/>
                      <a:pt x="10602" y="16531"/>
                    </a:cubicBezTo>
                    <a:lnTo>
                      <a:pt x="28673" y="6108"/>
                    </a:lnTo>
                    <a:cubicBezTo>
                      <a:pt x="29073" y="5866"/>
                      <a:pt x="29083" y="5478"/>
                      <a:pt x="28673" y="5246"/>
                    </a:cubicBezTo>
                    <a:lnTo>
                      <a:pt x="19953" y="182"/>
                    </a:lnTo>
                    <a:cubicBezTo>
                      <a:pt x="19753" y="61"/>
                      <a:pt x="19485" y="1"/>
                      <a:pt x="19216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Google Shape;933;p53">
                <a:extLst>
                  <a:ext uri="{FF2B5EF4-FFF2-40B4-BE49-F238E27FC236}">
                    <a16:creationId xmlns:a16="http://schemas.microsoft.com/office/drawing/2014/main" id="{36E8A5F1-0F05-4FCD-8FFA-752B3015382E}"/>
                  </a:ext>
                </a:extLst>
              </p:cNvPr>
              <p:cNvSpPr/>
              <p:nvPr/>
            </p:nvSpPr>
            <p:spPr>
              <a:xfrm>
                <a:off x="1805225" y="3470113"/>
                <a:ext cx="151180" cy="7952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0" extrusionOk="0">
                    <a:moveTo>
                      <a:pt x="1698" y="1"/>
                    </a:moveTo>
                    <a:cubicBezTo>
                      <a:pt x="1304" y="1"/>
                      <a:pt x="910" y="87"/>
                      <a:pt x="610" y="260"/>
                    </a:cubicBezTo>
                    <a:cubicBezTo>
                      <a:pt x="1" y="608"/>
                      <a:pt x="1" y="1164"/>
                      <a:pt x="600" y="1511"/>
                    </a:cubicBezTo>
                    <a:cubicBezTo>
                      <a:pt x="899" y="1690"/>
                      <a:pt x="1293" y="1779"/>
                      <a:pt x="1687" y="1779"/>
                    </a:cubicBezTo>
                    <a:cubicBezTo>
                      <a:pt x="2081" y="1779"/>
                      <a:pt x="2475" y="1690"/>
                      <a:pt x="2774" y="1511"/>
                    </a:cubicBezTo>
                    <a:cubicBezTo>
                      <a:pt x="3374" y="1164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Google Shape;934;p53">
                <a:extLst>
                  <a:ext uri="{FF2B5EF4-FFF2-40B4-BE49-F238E27FC236}">
                    <a16:creationId xmlns:a16="http://schemas.microsoft.com/office/drawing/2014/main" id="{6BACDAA7-6220-4F93-84CD-3F5BA90E276C}"/>
                  </a:ext>
                </a:extLst>
              </p:cNvPr>
              <p:cNvSpPr/>
              <p:nvPr/>
            </p:nvSpPr>
            <p:spPr>
              <a:xfrm>
                <a:off x="2054026" y="3287388"/>
                <a:ext cx="187769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2702" extrusionOk="0">
                    <a:moveTo>
                      <a:pt x="1167" y="873"/>
                    </a:moveTo>
                    <a:lnTo>
                      <a:pt x="1671" y="1240"/>
                    </a:lnTo>
                    <a:cubicBezTo>
                      <a:pt x="1497" y="1284"/>
                      <a:pt x="1379" y="1305"/>
                      <a:pt x="1287" y="1305"/>
                    </a:cubicBezTo>
                    <a:cubicBezTo>
                      <a:pt x="1202" y="1305"/>
                      <a:pt x="1138" y="1287"/>
                      <a:pt x="1072" y="1251"/>
                    </a:cubicBezTo>
                    <a:cubicBezTo>
                      <a:pt x="915" y="1156"/>
                      <a:pt x="925" y="1020"/>
                      <a:pt x="1167" y="873"/>
                    </a:cubicBezTo>
                    <a:close/>
                    <a:moveTo>
                      <a:pt x="2845" y="1441"/>
                    </a:moveTo>
                    <a:cubicBezTo>
                      <a:pt x="2946" y="1441"/>
                      <a:pt x="3019" y="1462"/>
                      <a:pt x="3089" y="1503"/>
                    </a:cubicBezTo>
                    <a:cubicBezTo>
                      <a:pt x="3278" y="1619"/>
                      <a:pt x="3310" y="1745"/>
                      <a:pt x="3110" y="1903"/>
                    </a:cubicBezTo>
                    <a:lnTo>
                      <a:pt x="2543" y="1482"/>
                    </a:lnTo>
                    <a:cubicBezTo>
                      <a:pt x="2669" y="1454"/>
                      <a:pt x="2766" y="1441"/>
                      <a:pt x="2845" y="1441"/>
                    </a:cubicBezTo>
                    <a:close/>
                    <a:moveTo>
                      <a:pt x="536" y="1"/>
                    </a:moveTo>
                    <a:lnTo>
                      <a:pt x="231" y="169"/>
                    </a:lnTo>
                    <a:lnTo>
                      <a:pt x="736" y="547"/>
                    </a:lnTo>
                    <a:lnTo>
                      <a:pt x="683" y="579"/>
                    </a:lnTo>
                    <a:cubicBezTo>
                      <a:pt x="126" y="904"/>
                      <a:pt x="0" y="1261"/>
                      <a:pt x="567" y="1588"/>
                    </a:cubicBezTo>
                    <a:cubicBezTo>
                      <a:pt x="782" y="1716"/>
                      <a:pt x="1000" y="1779"/>
                      <a:pt x="1259" y="1779"/>
                    </a:cubicBezTo>
                    <a:cubicBezTo>
                      <a:pt x="1508" y="1779"/>
                      <a:pt x="1795" y="1722"/>
                      <a:pt x="2154" y="1609"/>
                    </a:cubicBezTo>
                    <a:lnTo>
                      <a:pt x="2795" y="2081"/>
                    </a:lnTo>
                    <a:cubicBezTo>
                      <a:pt x="2501" y="2228"/>
                      <a:pt x="2144" y="2386"/>
                      <a:pt x="2122" y="2386"/>
                    </a:cubicBezTo>
                    <a:lnTo>
                      <a:pt x="2501" y="2669"/>
                    </a:lnTo>
                    <a:cubicBezTo>
                      <a:pt x="2522" y="2669"/>
                      <a:pt x="2869" y="2543"/>
                      <a:pt x="3205" y="2386"/>
                    </a:cubicBezTo>
                    <a:lnTo>
                      <a:pt x="3625" y="2701"/>
                    </a:lnTo>
                    <a:lnTo>
                      <a:pt x="3962" y="2533"/>
                    </a:lnTo>
                    <a:lnTo>
                      <a:pt x="3541" y="2218"/>
                    </a:lnTo>
                    <a:cubicBezTo>
                      <a:pt x="4077" y="1903"/>
                      <a:pt x="4203" y="1503"/>
                      <a:pt x="3604" y="1167"/>
                    </a:cubicBezTo>
                    <a:cubicBezTo>
                      <a:pt x="3371" y="1031"/>
                      <a:pt x="3168" y="966"/>
                      <a:pt x="2923" y="966"/>
                    </a:cubicBezTo>
                    <a:cubicBezTo>
                      <a:pt x="2693" y="966"/>
                      <a:pt x="2425" y="1023"/>
                      <a:pt x="2059" y="1135"/>
                    </a:cubicBezTo>
                    <a:lnTo>
                      <a:pt x="1482" y="694"/>
                    </a:lnTo>
                    <a:cubicBezTo>
                      <a:pt x="1755" y="558"/>
                      <a:pt x="2070" y="411"/>
                      <a:pt x="2080" y="400"/>
                    </a:cubicBezTo>
                    <a:lnTo>
                      <a:pt x="1692" y="117"/>
                    </a:lnTo>
                    <a:cubicBezTo>
                      <a:pt x="167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Google Shape;935;p53">
                <a:extLst>
                  <a:ext uri="{FF2B5EF4-FFF2-40B4-BE49-F238E27FC236}">
                    <a16:creationId xmlns:a16="http://schemas.microsoft.com/office/drawing/2014/main" id="{30953321-1563-441E-9AF8-95D287A89D96}"/>
                  </a:ext>
                </a:extLst>
              </p:cNvPr>
              <p:cNvSpPr/>
              <p:nvPr/>
            </p:nvSpPr>
            <p:spPr>
              <a:xfrm>
                <a:off x="1523588" y="3094924"/>
                <a:ext cx="1290839" cy="592659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66" extrusionOk="0">
                    <a:moveTo>
                      <a:pt x="1" y="5380"/>
                    </a:moveTo>
                    <a:cubicBezTo>
                      <a:pt x="1" y="5380"/>
                      <a:pt x="1" y="5380"/>
                      <a:pt x="1" y="5380"/>
                    </a:cubicBezTo>
                    <a:lnTo>
                      <a:pt x="1" y="5380"/>
                    </a:lnTo>
                    <a:cubicBezTo>
                      <a:pt x="1" y="5380"/>
                      <a:pt x="1" y="5380"/>
                      <a:pt x="1" y="5380"/>
                    </a:cubicBezTo>
                    <a:close/>
                    <a:moveTo>
                      <a:pt x="28884" y="1"/>
                    </a:moveTo>
                    <a:cubicBezTo>
                      <a:pt x="28884" y="157"/>
                      <a:pt x="776" y="5383"/>
                      <a:pt x="16" y="5383"/>
                    </a:cubicBezTo>
                    <a:cubicBezTo>
                      <a:pt x="6" y="5383"/>
                      <a:pt x="1" y="5382"/>
                      <a:pt x="1" y="5380"/>
                    </a:cubicBezTo>
                    <a:lnTo>
                      <a:pt x="1" y="5380"/>
                    </a:lnTo>
                    <a:cubicBezTo>
                      <a:pt x="11" y="6116"/>
                      <a:pt x="11" y="6862"/>
                      <a:pt x="11" y="7598"/>
                    </a:cubicBezTo>
                    <a:cubicBezTo>
                      <a:pt x="11" y="7755"/>
                      <a:pt x="117" y="7902"/>
                      <a:pt x="316" y="8018"/>
                    </a:cubicBezTo>
                    <a:lnTo>
                      <a:pt x="9026" y="13092"/>
                    </a:lnTo>
                    <a:cubicBezTo>
                      <a:pt x="9231" y="13208"/>
                      <a:pt x="9501" y="13266"/>
                      <a:pt x="9772" y="13266"/>
                    </a:cubicBezTo>
                    <a:cubicBezTo>
                      <a:pt x="10042" y="13266"/>
                      <a:pt x="10313" y="13208"/>
                      <a:pt x="10518" y="13092"/>
                    </a:cubicBezTo>
                    <a:lnTo>
                      <a:pt x="28579" y="2659"/>
                    </a:lnTo>
                    <a:cubicBezTo>
                      <a:pt x="28789" y="2533"/>
                      <a:pt x="28894" y="2386"/>
                      <a:pt x="28884" y="2228"/>
                    </a:cubicBezTo>
                    <a:lnTo>
                      <a:pt x="28884" y="1"/>
                    </a:ln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Google Shape;936;p53">
                <a:extLst>
                  <a:ext uri="{FF2B5EF4-FFF2-40B4-BE49-F238E27FC236}">
                    <a16:creationId xmlns:a16="http://schemas.microsoft.com/office/drawing/2014/main" id="{F4E6847C-2415-485C-B12B-840E955D6539}"/>
                  </a:ext>
                </a:extLst>
              </p:cNvPr>
              <p:cNvSpPr/>
              <p:nvPr/>
            </p:nvSpPr>
            <p:spPr>
              <a:xfrm>
                <a:off x="1519388" y="2841836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5" y="0"/>
                    </a:moveTo>
                    <a:cubicBezTo>
                      <a:pt x="18946" y="0"/>
                      <a:pt x="18676" y="61"/>
                      <a:pt x="18471" y="181"/>
                    </a:cubicBezTo>
                    <a:lnTo>
                      <a:pt x="410" y="10604"/>
                    </a:lnTo>
                    <a:cubicBezTo>
                      <a:pt x="0" y="10846"/>
                      <a:pt x="0" y="11234"/>
                      <a:pt x="400" y="11466"/>
                    </a:cubicBezTo>
                    <a:lnTo>
                      <a:pt x="9120" y="16530"/>
                    </a:lnTo>
                    <a:cubicBezTo>
                      <a:pt x="9320" y="16651"/>
                      <a:pt x="9588" y="16711"/>
                      <a:pt x="9857" y="16711"/>
                    </a:cubicBezTo>
                    <a:cubicBezTo>
                      <a:pt x="10126" y="16711"/>
                      <a:pt x="10397" y="16651"/>
                      <a:pt x="10601" y="16530"/>
                    </a:cubicBezTo>
                    <a:lnTo>
                      <a:pt x="28673" y="6097"/>
                    </a:lnTo>
                    <a:cubicBezTo>
                      <a:pt x="29072" y="5866"/>
                      <a:pt x="29083" y="5477"/>
                      <a:pt x="28673" y="5246"/>
                    </a:cubicBezTo>
                    <a:lnTo>
                      <a:pt x="19952" y="181"/>
                    </a:lnTo>
                    <a:cubicBezTo>
                      <a:pt x="19753" y="61"/>
                      <a:pt x="19485" y="0"/>
                      <a:pt x="19215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Google Shape;937;p53">
                <a:extLst>
                  <a:ext uri="{FF2B5EF4-FFF2-40B4-BE49-F238E27FC236}">
                    <a16:creationId xmlns:a16="http://schemas.microsoft.com/office/drawing/2014/main" id="{A756B7A3-2FB4-4829-AB09-6A79268A3050}"/>
                  </a:ext>
                </a:extLst>
              </p:cNvPr>
              <p:cNvSpPr/>
              <p:nvPr/>
            </p:nvSpPr>
            <p:spPr>
              <a:xfrm>
                <a:off x="1826357" y="3329294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1" y="607"/>
                      <a:pt x="1" y="1175"/>
                      <a:pt x="599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5" y="1521"/>
                    </a:cubicBezTo>
                    <a:cubicBezTo>
                      <a:pt x="3373" y="1175"/>
                      <a:pt x="3373" y="607"/>
                      <a:pt x="2785" y="260"/>
                    </a:cubicBezTo>
                    <a:cubicBezTo>
                      <a:pt x="2485" y="87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Google Shape;938;p53">
                <a:extLst>
                  <a:ext uri="{FF2B5EF4-FFF2-40B4-BE49-F238E27FC236}">
                    <a16:creationId xmlns:a16="http://schemas.microsoft.com/office/drawing/2014/main" id="{3683ED3D-FBBB-448B-B105-1AB4942B30F1}"/>
                  </a:ext>
                </a:extLst>
              </p:cNvPr>
              <p:cNvSpPr/>
              <p:nvPr/>
            </p:nvSpPr>
            <p:spPr>
              <a:xfrm>
                <a:off x="2074666" y="3146570"/>
                <a:ext cx="188305" cy="121159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2712" extrusionOk="0">
                    <a:moveTo>
                      <a:pt x="1177" y="873"/>
                    </a:moveTo>
                    <a:lnTo>
                      <a:pt x="1682" y="1251"/>
                    </a:lnTo>
                    <a:cubicBezTo>
                      <a:pt x="1508" y="1295"/>
                      <a:pt x="1390" y="1316"/>
                      <a:pt x="1299" y="1316"/>
                    </a:cubicBezTo>
                    <a:cubicBezTo>
                      <a:pt x="1212" y="1316"/>
                      <a:pt x="1149" y="1297"/>
                      <a:pt x="1083" y="1261"/>
                    </a:cubicBezTo>
                    <a:cubicBezTo>
                      <a:pt x="925" y="1167"/>
                      <a:pt x="936" y="1030"/>
                      <a:pt x="1177" y="873"/>
                    </a:cubicBezTo>
                    <a:close/>
                    <a:moveTo>
                      <a:pt x="2855" y="1451"/>
                    </a:moveTo>
                    <a:cubicBezTo>
                      <a:pt x="2956" y="1451"/>
                      <a:pt x="3030" y="1473"/>
                      <a:pt x="3100" y="1514"/>
                    </a:cubicBezTo>
                    <a:cubicBezTo>
                      <a:pt x="3289" y="1619"/>
                      <a:pt x="3321" y="1756"/>
                      <a:pt x="3121" y="1903"/>
                    </a:cubicBezTo>
                    <a:lnTo>
                      <a:pt x="2554" y="1493"/>
                    </a:lnTo>
                    <a:cubicBezTo>
                      <a:pt x="2679" y="1465"/>
                      <a:pt x="2776" y="1451"/>
                      <a:pt x="2855" y="1451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47" y="558"/>
                    </a:lnTo>
                    <a:lnTo>
                      <a:pt x="694" y="589"/>
                    </a:lnTo>
                    <a:cubicBezTo>
                      <a:pt x="137" y="915"/>
                      <a:pt x="0" y="1272"/>
                      <a:pt x="579" y="1598"/>
                    </a:cubicBezTo>
                    <a:cubicBezTo>
                      <a:pt x="793" y="1726"/>
                      <a:pt x="1011" y="1789"/>
                      <a:pt x="1270" y="1789"/>
                    </a:cubicBezTo>
                    <a:cubicBezTo>
                      <a:pt x="1518" y="1789"/>
                      <a:pt x="1805" y="1732"/>
                      <a:pt x="2165" y="1619"/>
                    </a:cubicBezTo>
                    <a:lnTo>
                      <a:pt x="2795" y="2081"/>
                    </a:lnTo>
                    <a:cubicBezTo>
                      <a:pt x="2512" y="2239"/>
                      <a:pt x="2155" y="2386"/>
                      <a:pt x="2134" y="2396"/>
                    </a:cubicBezTo>
                    <a:lnTo>
                      <a:pt x="2512" y="2680"/>
                    </a:lnTo>
                    <a:cubicBezTo>
                      <a:pt x="2533" y="2669"/>
                      <a:pt x="2879" y="2554"/>
                      <a:pt x="3215" y="2396"/>
                    </a:cubicBezTo>
                    <a:lnTo>
                      <a:pt x="3636" y="2711"/>
                    </a:lnTo>
                    <a:lnTo>
                      <a:pt x="3972" y="2543"/>
                    </a:lnTo>
                    <a:lnTo>
                      <a:pt x="3552" y="2228"/>
                    </a:lnTo>
                    <a:cubicBezTo>
                      <a:pt x="4088" y="1913"/>
                      <a:pt x="4214" y="1514"/>
                      <a:pt x="3615" y="1167"/>
                    </a:cubicBezTo>
                    <a:cubicBezTo>
                      <a:pt x="3381" y="1037"/>
                      <a:pt x="3179" y="974"/>
                      <a:pt x="2933" y="974"/>
                    </a:cubicBezTo>
                    <a:cubicBezTo>
                      <a:pt x="2703" y="974"/>
                      <a:pt x="2436" y="1029"/>
                      <a:pt x="2071" y="1135"/>
                    </a:cubicBezTo>
                    <a:lnTo>
                      <a:pt x="1492" y="705"/>
                    </a:lnTo>
                    <a:cubicBezTo>
                      <a:pt x="1755" y="568"/>
                      <a:pt x="2081" y="411"/>
                      <a:pt x="2092" y="411"/>
                    </a:cubicBezTo>
                    <a:lnTo>
                      <a:pt x="1703" y="127"/>
                    </a:lnTo>
                    <a:cubicBezTo>
                      <a:pt x="1682" y="138"/>
                      <a:pt x="138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Google Shape;939;p53">
                <a:extLst>
                  <a:ext uri="{FF2B5EF4-FFF2-40B4-BE49-F238E27FC236}">
                    <a16:creationId xmlns:a16="http://schemas.microsoft.com/office/drawing/2014/main" id="{5AEB1BD7-792B-4A3D-8E2B-6C0343103596}"/>
                  </a:ext>
                </a:extLst>
              </p:cNvPr>
              <p:cNvSpPr/>
              <p:nvPr/>
            </p:nvSpPr>
            <p:spPr>
              <a:xfrm>
                <a:off x="1459746" y="2982297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3" y="0"/>
                    </a:moveTo>
                    <a:cubicBezTo>
                      <a:pt x="28873" y="156"/>
                      <a:pt x="828" y="5373"/>
                      <a:pt x="18" y="5373"/>
                    </a:cubicBezTo>
                    <a:cubicBezTo>
                      <a:pt x="7" y="5373"/>
                      <a:pt x="1" y="5372"/>
                      <a:pt x="1" y="5370"/>
                    </a:cubicBezTo>
                    <a:lnTo>
                      <a:pt x="1" y="5370"/>
                    </a:lnTo>
                    <a:cubicBezTo>
                      <a:pt x="1" y="6115"/>
                      <a:pt x="1" y="6851"/>
                      <a:pt x="12" y="7586"/>
                    </a:cubicBezTo>
                    <a:cubicBezTo>
                      <a:pt x="12" y="7744"/>
                      <a:pt x="106" y="7901"/>
                      <a:pt x="306" y="8017"/>
                    </a:cubicBezTo>
                    <a:lnTo>
                      <a:pt x="9026" y="13082"/>
                    </a:lnTo>
                    <a:cubicBezTo>
                      <a:pt x="9231" y="13202"/>
                      <a:pt x="9499" y="13262"/>
                      <a:pt x="9767" y="13262"/>
                    </a:cubicBezTo>
                    <a:cubicBezTo>
                      <a:pt x="10035" y="13262"/>
                      <a:pt x="10303" y="13202"/>
                      <a:pt x="10507" y="13082"/>
                    </a:cubicBezTo>
                    <a:lnTo>
                      <a:pt x="28579" y="2648"/>
                    </a:lnTo>
                    <a:cubicBezTo>
                      <a:pt x="28779" y="2533"/>
                      <a:pt x="28884" y="2375"/>
                      <a:pt x="28884" y="2218"/>
                    </a:cubicBezTo>
                    <a:cubicBezTo>
                      <a:pt x="28884" y="1482"/>
                      <a:pt x="28884" y="736"/>
                      <a:pt x="28873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Google Shape;940;p53">
                <a:extLst>
                  <a:ext uri="{FF2B5EF4-FFF2-40B4-BE49-F238E27FC236}">
                    <a16:creationId xmlns:a16="http://schemas.microsoft.com/office/drawing/2014/main" id="{CE4FB664-B7A3-40E3-8497-4D89B66E441E}"/>
                  </a:ext>
                </a:extLst>
              </p:cNvPr>
              <p:cNvSpPr/>
              <p:nvPr/>
            </p:nvSpPr>
            <p:spPr>
              <a:xfrm>
                <a:off x="1455055" y="2729074"/>
                <a:ext cx="1299328" cy="746341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6" extrusionOk="0">
                    <a:moveTo>
                      <a:pt x="19223" y="0"/>
                    </a:moveTo>
                    <a:cubicBezTo>
                      <a:pt x="18955" y="0"/>
                      <a:pt x="18687" y="58"/>
                      <a:pt x="18482" y="174"/>
                    </a:cubicBezTo>
                    <a:lnTo>
                      <a:pt x="411" y="10606"/>
                    </a:lnTo>
                    <a:cubicBezTo>
                      <a:pt x="1" y="10838"/>
                      <a:pt x="1" y="11227"/>
                      <a:pt x="411" y="11468"/>
                    </a:cubicBezTo>
                    <a:lnTo>
                      <a:pt x="9120" y="16532"/>
                    </a:lnTo>
                    <a:cubicBezTo>
                      <a:pt x="9325" y="16648"/>
                      <a:pt x="9596" y="16706"/>
                      <a:pt x="9867" y="16706"/>
                    </a:cubicBezTo>
                    <a:cubicBezTo>
                      <a:pt x="10137" y="16706"/>
                      <a:pt x="10408" y="16648"/>
                      <a:pt x="10612" y="16532"/>
                    </a:cubicBezTo>
                    <a:lnTo>
                      <a:pt x="28674" y="6099"/>
                    </a:lnTo>
                    <a:cubicBezTo>
                      <a:pt x="29083" y="5857"/>
                      <a:pt x="29083" y="5479"/>
                      <a:pt x="28684" y="5238"/>
                    </a:cubicBezTo>
                    <a:lnTo>
                      <a:pt x="19963" y="174"/>
                    </a:lnTo>
                    <a:cubicBezTo>
                      <a:pt x="19759" y="58"/>
                      <a:pt x="19491" y="0"/>
                      <a:pt x="19223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Google Shape;941;p53">
                <a:extLst>
                  <a:ext uri="{FF2B5EF4-FFF2-40B4-BE49-F238E27FC236}">
                    <a16:creationId xmlns:a16="http://schemas.microsoft.com/office/drawing/2014/main" id="{925856FD-3CAB-42F8-B4AC-E7F58E824F14}"/>
                  </a:ext>
                </a:extLst>
              </p:cNvPr>
              <p:cNvSpPr/>
              <p:nvPr/>
            </p:nvSpPr>
            <p:spPr>
              <a:xfrm>
                <a:off x="1762515" y="3216622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1" y="1"/>
                    </a:moveTo>
                    <a:cubicBezTo>
                      <a:pt x="1298" y="1"/>
                      <a:pt x="904" y="88"/>
                      <a:pt x="599" y="261"/>
                    </a:cubicBezTo>
                    <a:cubicBezTo>
                      <a:pt x="1" y="608"/>
                      <a:pt x="1" y="1175"/>
                      <a:pt x="599" y="1522"/>
                    </a:cubicBezTo>
                    <a:cubicBezTo>
                      <a:pt x="894" y="1695"/>
                      <a:pt x="1285" y="1782"/>
                      <a:pt x="1678" y="1782"/>
                    </a:cubicBezTo>
                    <a:cubicBezTo>
                      <a:pt x="2070" y="1782"/>
                      <a:pt x="2465" y="1695"/>
                      <a:pt x="2764" y="1522"/>
                    </a:cubicBezTo>
                    <a:cubicBezTo>
                      <a:pt x="3373" y="1175"/>
                      <a:pt x="3373" y="608"/>
                      <a:pt x="2775" y="261"/>
                    </a:cubicBezTo>
                    <a:cubicBezTo>
                      <a:pt x="2475" y="88"/>
                      <a:pt x="2084" y="1"/>
                      <a:pt x="1691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Google Shape;942;p53">
                <a:extLst>
                  <a:ext uri="{FF2B5EF4-FFF2-40B4-BE49-F238E27FC236}">
                    <a16:creationId xmlns:a16="http://schemas.microsoft.com/office/drawing/2014/main" id="{A3B573CD-E9CB-45CA-9A53-175C0E438D68}"/>
                  </a:ext>
                </a:extLst>
              </p:cNvPr>
              <p:cNvSpPr/>
              <p:nvPr/>
            </p:nvSpPr>
            <p:spPr>
              <a:xfrm>
                <a:off x="2296215" y="290822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8" y="1"/>
                    </a:moveTo>
                    <a:cubicBezTo>
                      <a:pt x="1304" y="1"/>
                      <a:pt x="910" y="88"/>
                      <a:pt x="610" y="261"/>
                    </a:cubicBezTo>
                    <a:cubicBezTo>
                      <a:pt x="12" y="608"/>
                      <a:pt x="1" y="1175"/>
                      <a:pt x="600" y="1522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2"/>
                    </a:cubicBezTo>
                    <a:cubicBezTo>
                      <a:pt x="3384" y="1175"/>
                      <a:pt x="3384" y="608"/>
                      <a:pt x="2785" y="261"/>
                    </a:cubicBezTo>
                    <a:cubicBezTo>
                      <a:pt x="2486" y="88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Google Shape;943;p53">
                <a:extLst>
                  <a:ext uri="{FF2B5EF4-FFF2-40B4-BE49-F238E27FC236}">
                    <a16:creationId xmlns:a16="http://schemas.microsoft.com/office/drawing/2014/main" id="{BBD9F60A-DF9E-4E28-9E1C-F2CD25F05324}"/>
                  </a:ext>
                </a:extLst>
              </p:cNvPr>
              <p:cNvSpPr/>
              <p:nvPr/>
            </p:nvSpPr>
            <p:spPr>
              <a:xfrm>
                <a:off x="2010824" y="3033897"/>
                <a:ext cx="187814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2" extrusionOk="0">
                    <a:moveTo>
                      <a:pt x="1167" y="873"/>
                    </a:moveTo>
                    <a:lnTo>
                      <a:pt x="1682" y="1241"/>
                    </a:lnTo>
                    <a:cubicBezTo>
                      <a:pt x="1508" y="1290"/>
                      <a:pt x="1391" y="1313"/>
                      <a:pt x="1299" y="1313"/>
                    </a:cubicBezTo>
                    <a:cubicBezTo>
                      <a:pt x="1213" y="1313"/>
                      <a:pt x="1149" y="1292"/>
                      <a:pt x="1083" y="1252"/>
                    </a:cubicBezTo>
                    <a:cubicBezTo>
                      <a:pt x="915" y="1157"/>
                      <a:pt x="925" y="1021"/>
                      <a:pt x="1167" y="873"/>
                    </a:cubicBezTo>
                    <a:close/>
                    <a:moveTo>
                      <a:pt x="2860" y="1443"/>
                    </a:moveTo>
                    <a:cubicBezTo>
                      <a:pt x="2954" y="1443"/>
                      <a:pt x="3027" y="1464"/>
                      <a:pt x="3100" y="1504"/>
                    </a:cubicBezTo>
                    <a:cubicBezTo>
                      <a:pt x="3290" y="1619"/>
                      <a:pt x="3321" y="1756"/>
                      <a:pt x="3111" y="1903"/>
                    </a:cubicBezTo>
                    <a:lnTo>
                      <a:pt x="2554" y="1493"/>
                    </a:lnTo>
                    <a:cubicBezTo>
                      <a:pt x="2681" y="1459"/>
                      <a:pt x="2778" y="1443"/>
                      <a:pt x="2860" y="1443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36" y="547"/>
                    </a:lnTo>
                    <a:lnTo>
                      <a:pt x="684" y="579"/>
                    </a:lnTo>
                    <a:cubicBezTo>
                      <a:pt x="127" y="905"/>
                      <a:pt x="1" y="1262"/>
                      <a:pt x="568" y="1598"/>
                    </a:cubicBezTo>
                    <a:cubicBezTo>
                      <a:pt x="786" y="1720"/>
                      <a:pt x="1004" y="1781"/>
                      <a:pt x="1261" y="1781"/>
                    </a:cubicBezTo>
                    <a:cubicBezTo>
                      <a:pt x="1512" y="1781"/>
                      <a:pt x="1801" y="1723"/>
                      <a:pt x="2165" y="1609"/>
                    </a:cubicBezTo>
                    <a:lnTo>
                      <a:pt x="2795" y="2081"/>
                    </a:lnTo>
                    <a:cubicBezTo>
                      <a:pt x="2501" y="2228"/>
                      <a:pt x="2155" y="2386"/>
                      <a:pt x="2134" y="2396"/>
                    </a:cubicBezTo>
                    <a:lnTo>
                      <a:pt x="2512" y="2681"/>
                    </a:lnTo>
                    <a:cubicBezTo>
                      <a:pt x="2533" y="2670"/>
                      <a:pt x="2869" y="2544"/>
                      <a:pt x="3216" y="2386"/>
                    </a:cubicBezTo>
                    <a:lnTo>
                      <a:pt x="3636" y="2702"/>
                    </a:lnTo>
                    <a:lnTo>
                      <a:pt x="3972" y="2544"/>
                    </a:lnTo>
                    <a:lnTo>
                      <a:pt x="3542" y="2218"/>
                    </a:lnTo>
                    <a:cubicBezTo>
                      <a:pt x="4077" y="1903"/>
                      <a:pt x="4203" y="1514"/>
                      <a:pt x="3605" y="1168"/>
                    </a:cubicBezTo>
                    <a:cubicBezTo>
                      <a:pt x="3377" y="1032"/>
                      <a:pt x="3174" y="966"/>
                      <a:pt x="2929" y="966"/>
                    </a:cubicBezTo>
                    <a:cubicBezTo>
                      <a:pt x="2699" y="966"/>
                      <a:pt x="2431" y="1024"/>
                      <a:pt x="2071" y="1136"/>
                    </a:cubicBezTo>
                    <a:lnTo>
                      <a:pt x="1482" y="694"/>
                    </a:lnTo>
                    <a:cubicBezTo>
                      <a:pt x="1756" y="558"/>
                      <a:pt x="2071" y="411"/>
                      <a:pt x="2092" y="400"/>
                    </a:cubicBezTo>
                    <a:lnTo>
                      <a:pt x="1693" y="117"/>
                    </a:lnTo>
                    <a:cubicBezTo>
                      <a:pt x="1682" y="127"/>
                      <a:pt x="137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Google Shape;944;p53">
                <a:extLst>
                  <a:ext uri="{FF2B5EF4-FFF2-40B4-BE49-F238E27FC236}">
                    <a16:creationId xmlns:a16="http://schemas.microsoft.com/office/drawing/2014/main" id="{D4FDAA85-C562-47D2-A691-B45839EF8BF9}"/>
                  </a:ext>
                </a:extLst>
              </p:cNvPr>
              <p:cNvSpPr/>
              <p:nvPr/>
            </p:nvSpPr>
            <p:spPr>
              <a:xfrm>
                <a:off x="1555531" y="2882312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2" y="1"/>
                    </a:moveTo>
                    <a:cubicBezTo>
                      <a:pt x="28872" y="156"/>
                      <a:pt x="831" y="5373"/>
                      <a:pt x="18" y="5373"/>
                    </a:cubicBezTo>
                    <a:cubicBezTo>
                      <a:pt x="6" y="5373"/>
                      <a:pt x="0" y="5371"/>
                      <a:pt x="0" y="5369"/>
                    </a:cubicBezTo>
                    <a:lnTo>
                      <a:pt x="0" y="5369"/>
                    </a:lnTo>
                    <a:cubicBezTo>
                      <a:pt x="0" y="6116"/>
                      <a:pt x="0" y="6851"/>
                      <a:pt x="11" y="7597"/>
                    </a:cubicBezTo>
                    <a:cubicBezTo>
                      <a:pt x="11" y="7744"/>
                      <a:pt x="105" y="7902"/>
                      <a:pt x="305" y="8017"/>
                    </a:cubicBezTo>
                    <a:lnTo>
                      <a:pt x="9026" y="13081"/>
                    </a:lnTo>
                    <a:cubicBezTo>
                      <a:pt x="9230" y="13202"/>
                      <a:pt x="9498" y="13263"/>
                      <a:pt x="9766" y="13263"/>
                    </a:cubicBezTo>
                    <a:cubicBezTo>
                      <a:pt x="10034" y="13263"/>
                      <a:pt x="10302" y="13202"/>
                      <a:pt x="10507" y="13081"/>
                    </a:cubicBezTo>
                    <a:lnTo>
                      <a:pt x="28578" y="2648"/>
                    </a:lnTo>
                    <a:cubicBezTo>
                      <a:pt x="28778" y="2532"/>
                      <a:pt x="28883" y="2375"/>
                      <a:pt x="28883" y="2217"/>
                    </a:cubicBezTo>
                    <a:cubicBezTo>
                      <a:pt x="28883" y="1482"/>
                      <a:pt x="28883" y="736"/>
                      <a:pt x="28872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Google Shape;945;p53">
                <a:extLst>
                  <a:ext uri="{FF2B5EF4-FFF2-40B4-BE49-F238E27FC236}">
                    <a16:creationId xmlns:a16="http://schemas.microsoft.com/office/drawing/2014/main" id="{5AA2DD41-0BD2-4C08-A816-009895854614}"/>
                  </a:ext>
                </a:extLst>
              </p:cNvPr>
              <p:cNvSpPr/>
              <p:nvPr/>
            </p:nvSpPr>
            <p:spPr>
              <a:xfrm>
                <a:off x="1550795" y="2629044"/>
                <a:ext cx="1299328" cy="746430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8" extrusionOk="0">
                    <a:moveTo>
                      <a:pt x="19223" y="1"/>
                    </a:moveTo>
                    <a:cubicBezTo>
                      <a:pt x="18955" y="1"/>
                      <a:pt x="18687" y="59"/>
                      <a:pt x="18483" y="174"/>
                    </a:cubicBezTo>
                    <a:lnTo>
                      <a:pt x="411" y="10608"/>
                    </a:lnTo>
                    <a:cubicBezTo>
                      <a:pt x="1" y="10839"/>
                      <a:pt x="1" y="11227"/>
                      <a:pt x="411" y="11469"/>
                    </a:cubicBezTo>
                    <a:lnTo>
                      <a:pt x="9121" y="16534"/>
                    </a:lnTo>
                    <a:cubicBezTo>
                      <a:pt x="9326" y="16649"/>
                      <a:pt x="9597" y="16707"/>
                      <a:pt x="9867" y="16707"/>
                    </a:cubicBezTo>
                    <a:cubicBezTo>
                      <a:pt x="10138" y="16707"/>
                      <a:pt x="10408" y="16649"/>
                      <a:pt x="10613" y="16534"/>
                    </a:cubicBezTo>
                    <a:lnTo>
                      <a:pt x="28674" y="6100"/>
                    </a:lnTo>
                    <a:cubicBezTo>
                      <a:pt x="29084" y="5859"/>
                      <a:pt x="29084" y="5481"/>
                      <a:pt x="28684" y="5238"/>
                    </a:cubicBezTo>
                    <a:lnTo>
                      <a:pt x="19964" y="174"/>
                    </a:lnTo>
                    <a:cubicBezTo>
                      <a:pt x="19759" y="59"/>
                      <a:pt x="19491" y="1"/>
                      <a:pt x="19223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Google Shape;946;p53">
                <a:extLst>
                  <a:ext uri="{FF2B5EF4-FFF2-40B4-BE49-F238E27FC236}">
                    <a16:creationId xmlns:a16="http://schemas.microsoft.com/office/drawing/2014/main" id="{EFBF283D-593C-46EB-86D7-4A82B8B4B791}"/>
                  </a:ext>
                </a:extLst>
              </p:cNvPr>
              <p:cNvSpPr/>
              <p:nvPr/>
            </p:nvSpPr>
            <p:spPr>
              <a:xfrm>
                <a:off x="1705285" y="2717369"/>
                <a:ext cx="990445" cy="569740"/>
              </a:xfrm>
              <a:custGeom>
                <a:avLst/>
                <a:gdLst/>
                <a:ahLst/>
                <a:cxnLst/>
                <a:rect l="l" t="t" r="r" b="b"/>
                <a:pathLst>
                  <a:path w="22170" h="12753" extrusionOk="0">
                    <a:moveTo>
                      <a:pt x="11099" y="3921"/>
                    </a:moveTo>
                    <a:cubicBezTo>
                      <a:pt x="12182" y="3921"/>
                      <a:pt x="13265" y="4160"/>
                      <a:pt x="14089" y="4638"/>
                    </a:cubicBezTo>
                    <a:cubicBezTo>
                      <a:pt x="15739" y="5594"/>
                      <a:pt x="15728" y="7149"/>
                      <a:pt x="14068" y="8116"/>
                    </a:cubicBezTo>
                    <a:cubicBezTo>
                      <a:pt x="13238" y="8594"/>
                      <a:pt x="12153" y="8833"/>
                      <a:pt x="11070" y="8833"/>
                    </a:cubicBezTo>
                    <a:cubicBezTo>
                      <a:pt x="9986" y="8833"/>
                      <a:pt x="8904" y="8594"/>
                      <a:pt x="8079" y="8116"/>
                    </a:cubicBezTo>
                    <a:cubicBezTo>
                      <a:pt x="6430" y="7149"/>
                      <a:pt x="6440" y="5594"/>
                      <a:pt x="8100" y="4638"/>
                    </a:cubicBezTo>
                    <a:cubicBezTo>
                      <a:pt x="8930" y="4160"/>
                      <a:pt x="10015" y="3921"/>
                      <a:pt x="11099" y="3921"/>
                    </a:cubicBezTo>
                    <a:close/>
                    <a:moveTo>
                      <a:pt x="17143" y="1"/>
                    </a:moveTo>
                    <a:cubicBezTo>
                      <a:pt x="17087" y="1"/>
                      <a:pt x="17022" y="15"/>
                      <a:pt x="16937" y="46"/>
                    </a:cubicBezTo>
                    <a:cubicBezTo>
                      <a:pt x="16585" y="199"/>
                      <a:pt x="16167" y="275"/>
                      <a:pt x="15751" y="275"/>
                    </a:cubicBezTo>
                    <a:cubicBezTo>
                      <a:pt x="15334" y="275"/>
                      <a:pt x="14919" y="199"/>
                      <a:pt x="14572" y="46"/>
                    </a:cubicBezTo>
                    <a:cubicBezTo>
                      <a:pt x="14510" y="23"/>
                      <a:pt x="14443" y="10"/>
                      <a:pt x="14378" y="10"/>
                    </a:cubicBezTo>
                    <a:cubicBezTo>
                      <a:pt x="14301" y="10"/>
                      <a:pt x="14226" y="28"/>
                      <a:pt x="14163" y="67"/>
                    </a:cubicBezTo>
                    <a:lnTo>
                      <a:pt x="189" y="8137"/>
                    </a:lnTo>
                    <a:cubicBezTo>
                      <a:pt x="63" y="8200"/>
                      <a:pt x="52" y="8295"/>
                      <a:pt x="147" y="8368"/>
                    </a:cubicBezTo>
                    <a:cubicBezTo>
                      <a:pt x="672" y="8778"/>
                      <a:pt x="672" y="9334"/>
                      <a:pt x="136" y="9745"/>
                    </a:cubicBezTo>
                    <a:cubicBezTo>
                      <a:pt x="0" y="9860"/>
                      <a:pt x="42" y="9902"/>
                      <a:pt x="178" y="9986"/>
                    </a:cubicBezTo>
                    <a:lnTo>
                      <a:pt x="4812" y="12686"/>
                    </a:lnTo>
                    <a:cubicBezTo>
                      <a:pt x="4896" y="12728"/>
                      <a:pt x="4956" y="12753"/>
                      <a:pt x="5029" y="12753"/>
                    </a:cubicBezTo>
                    <a:cubicBezTo>
                      <a:pt x="5084" y="12753"/>
                      <a:pt x="5146" y="12739"/>
                      <a:pt x="5232" y="12707"/>
                    </a:cubicBezTo>
                    <a:cubicBezTo>
                      <a:pt x="5584" y="12555"/>
                      <a:pt x="6002" y="12479"/>
                      <a:pt x="6419" y="12479"/>
                    </a:cubicBezTo>
                    <a:cubicBezTo>
                      <a:pt x="6837" y="12479"/>
                      <a:pt x="7255" y="12555"/>
                      <a:pt x="7607" y="12707"/>
                    </a:cubicBezTo>
                    <a:cubicBezTo>
                      <a:pt x="7666" y="12730"/>
                      <a:pt x="7727" y="12741"/>
                      <a:pt x="7787" y="12741"/>
                    </a:cubicBezTo>
                    <a:cubicBezTo>
                      <a:pt x="7866" y="12741"/>
                      <a:pt x="7945" y="12722"/>
                      <a:pt x="8016" y="12686"/>
                    </a:cubicBezTo>
                    <a:lnTo>
                      <a:pt x="21990" y="4617"/>
                    </a:lnTo>
                    <a:cubicBezTo>
                      <a:pt x="22106" y="4543"/>
                      <a:pt x="22127" y="4459"/>
                      <a:pt x="22032" y="4375"/>
                    </a:cubicBezTo>
                    <a:cubicBezTo>
                      <a:pt x="21497" y="3976"/>
                      <a:pt x="21507" y="3409"/>
                      <a:pt x="22032" y="3009"/>
                    </a:cubicBezTo>
                    <a:cubicBezTo>
                      <a:pt x="22169" y="2894"/>
                      <a:pt x="22127" y="2841"/>
                      <a:pt x="21990" y="2768"/>
                    </a:cubicBezTo>
                    <a:lnTo>
                      <a:pt x="17357" y="67"/>
                    </a:lnTo>
                    <a:cubicBezTo>
                      <a:pt x="17279" y="26"/>
                      <a:pt x="17218" y="1"/>
                      <a:pt x="17143" y="1"/>
                    </a:cubicBez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Google Shape;947;p53">
                <a:extLst>
                  <a:ext uri="{FF2B5EF4-FFF2-40B4-BE49-F238E27FC236}">
                    <a16:creationId xmlns:a16="http://schemas.microsoft.com/office/drawing/2014/main" id="{082B8D6B-56CC-4475-B36B-01E7AA6F25FA}"/>
                  </a:ext>
                </a:extLst>
              </p:cNvPr>
              <p:cNvSpPr/>
              <p:nvPr/>
            </p:nvSpPr>
            <p:spPr>
              <a:xfrm>
                <a:off x="1858300" y="3116637"/>
                <a:ext cx="150689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1782" extrusionOk="0">
                    <a:moveTo>
                      <a:pt x="1690" y="1"/>
                    </a:moveTo>
                    <a:cubicBezTo>
                      <a:pt x="1297" y="1"/>
                      <a:pt x="903" y="88"/>
                      <a:pt x="599" y="261"/>
                    </a:cubicBezTo>
                    <a:cubicBezTo>
                      <a:pt x="0" y="608"/>
                      <a:pt x="0" y="1175"/>
                      <a:pt x="589" y="1522"/>
                    </a:cubicBezTo>
                    <a:cubicBezTo>
                      <a:pt x="888" y="1695"/>
                      <a:pt x="1282" y="1782"/>
                      <a:pt x="1676" y="1782"/>
                    </a:cubicBezTo>
                    <a:cubicBezTo>
                      <a:pt x="2070" y="1782"/>
                      <a:pt x="2464" y="1695"/>
                      <a:pt x="2763" y="1522"/>
                    </a:cubicBezTo>
                    <a:cubicBezTo>
                      <a:pt x="3372" y="1175"/>
                      <a:pt x="3372" y="608"/>
                      <a:pt x="2774" y="261"/>
                    </a:cubicBezTo>
                    <a:cubicBezTo>
                      <a:pt x="2474" y="88"/>
                      <a:pt x="2083" y="1"/>
                      <a:pt x="169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Google Shape;948;p53">
                <a:extLst>
                  <a:ext uri="{FF2B5EF4-FFF2-40B4-BE49-F238E27FC236}">
                    <a16:creationId xmlns:a16="http://schemas.microsoft.com/office/drawing/2014/main" id="{3F843998-8C7C-43BD-B6AC-C0E846161280}"/>
                  </a:ext>
                </a:extLst>
              </p:cNvPr>
              <p:cNvSpPr/>
              <p:nvPr/>
            </p:nvSpPr>
            <p:spPr>
              <a:xfrm>
                <a:off x="2391956" y="2808284"/>
                <a:ext cx="151225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782" extrusionOk="0">
                    <a:moveTo>
                      <a:pt x="1698" y="0"/>
                    </a:moveTo>
                    <a:cubicBezTo>
                      <a:pt x="1304" y="0"/>
                      <a:pt x="910" y="87"/>
                      <a:pt x="610" y="260"/>
                    </a:cubicBezTo>
                    <a:cubicBezTo>
                      <a:pt x="12" y="607"/>
                      <a:pt x="1" y="1174"/>
                      <a:pt x="600" y="1521"/>
                    </a:cubicBezTo>
                    <a:cubicBezTo>
                      <a:pt x="899" y="1694"/>
                      <a:pt x="1293" y="1781"/>
                      <a:pt x="1687" y="1781"/>
                    </a:cubicBezTo>
                    <a:cubicBezTo>
                      <a:pt x="2081" y="1781"/>
                      <a:pt x="2476" y="1694"/>
                      <a:pt x="2775" y="1521"/>
                    </a:cubicBezTo>
                    <a:cubicBezTo>
                      <a:pt x="3384" y="1174"/>
                      <a:pt x="3384" y="607"/>
                      <a:pt x="2786" y="260"/>
                    </a:cubicBezTo>
                    <a:cubicBezTo>
                      <a:pt x="2486" y="87"/>
                      <a:pt x="2092" y="0"/>
                      <a:pt x="1698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Google Shape;949;p53">
                <a:extLst>
                  <a:ext uri="{FF2B5EF4-FFF2-40B4-BE49-F238E27FC236}">
                    <a16:creationId xmlns:a16="http://schemas.microsoft.com/office/drawing/2014/main" id="{467ECFE0-8EB1-479E-B6B8-36543076A0CC}"/>
                  </a:ext>
                </a:extLst>
              </p:cNvPr>
              <p:cNvSpPr/>
              <p:nvPr/>
            </p:nvSpPr>
            <p:spPr>
              <a:xfrm>
                <a:off x="2106565" y="2933957"/>
                <a:ext cx="187814" cy="120667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1" extrusionOk="0">
                    <a:moveTo>
                      <a:pt x="1168" y="872"/>
                    </a:moveTo>
                    <a:lnTo>
                      <a:pt x="1682" y="1250"/>
                    </a:lnTo>
                    <a:cubicBezTo>
                      <a:pt x="1514" y="1292"/>
                      <a:pt x="1398" y="1313"/>
                      <a:pt x="1308" y="1313"/>
                    </a:cubicBezTo>
                    <a:cubicBezTo>
                      <a:pt x="1217" y="1313"/>
                      <a:pt x="1152" y="1292"/>
                      <a:pt x="1083" y="1250"/>
                    </a:cubicBezTo>
                    <a:cubicBezTo>
                      <a:pt x="915" y="1156"/>
                      <a:pt x="936" y="1030"/>
                      <a:pt x="1168" y="872"/>
                    </a:cubicBezTo>
                    <a:close/>
                    <a:moveTo>
                      <a:pt x="2860" y="1442"/>
                    </a:moveTo>
                    <a:cubicBezTo>
                      <a:pt x="2954" y="1442"/>
                      <a:pt x="3027" y="1463"/>
                      <a:pt x="3101" y="1502"/>
                    </a:cubicBezTo>
                    <a:cubicBezTo>
                      <a:pt x="3290" y="1618"/>
                      <a:pt x="3321" y="1755"/>
                      <a:pt x="3111" y="1902"/>
                    </a:cubicBezTo>
                    <a:lnTo>
                      <a:pt x="2554" y="1492"/>
                    </a:lnTo>
                    <a:cubicBezTo>
                      <a:pt x="2681" y="1458"/>
                      <a:pt x="2779" y="1442"/>
                      <a:pt x="2860" y="1442"/>
                    </a:cubicBezTo>
                    <a:close/>
                    <a:moveTo>
                      <a:pt x="547" y="0"/>
                    </a:moveTo>
                    <a:lnTo>
                      <a:pt x="243" y="179"/>
                    </a:lnTo>
                    <a:lnTo>
                      <a:pt x="736" y="547"/>
                    </a:lnTo>
                    <a:lnTo>
                      <a:pt x="684" y="578"/>
                    </a:lnTo>
                    <a:cubicBezTo>
                      <a:pt x="127" y="904"/>
                      <a:pt x="1" y="1261"/>
                      <a:pt x="568" y="1597"/>
                    </a:cubicBezTo>
                    <a:cubicBezTo>
                      <a:pt x="786" y="1719"/>
                      <a:pt x="1004" y="1780"/>
                      <a:pt x="1261" y="1780"/>
                    </a:cubicBezTo>
                    <a:cubicBezTo>
                      <a:pt x="1512" y="1780"/>
                      <a:pt x="1801" y="1722"/>
                      <a:pt x="2165" y="1608"/>
                    </a:cubicBezTo>
                    <a:lnTo>
                      <a:pt x="2796" y="2081"/>
                    </a:lnTo>
                    <a:cubicBezTo>
                      <a:pt x="2501" y="2228"/>
                      <a:pt x="2155" y="2385"/>
                      <a:pt x="2134" y="2396"/>
                    </a:cubicBezTo>
                    <a:lnTo>
                      <a:pt x="2512" y="2679"/>
                    </a:lnTo>
                    <a:cubicBezTo>
                      <a:pt x="2533" y="2669"/>
                      <a:pt x="2870" y="2543"/>
                      <a:pt x="3216" y="2385"/>
                    </a:cubicBezTo>
                    <a:lnTo>
                      <a:pt x="3636" y="2700"/>
                    </a:lnTo>
                    <a:lnTo>
                      <a:pt x="3972" y="2543"/>
                    </a:lnTo>
                    <a:lnTo>
                      <a:pt x="3542" y="2217"/>
                    </a:lnTo>
                    <a:cubicBezTo>
                      <a:pt x="4077" y="1913"/>
                      <a:pt x="4204" y="1513"/>
                      <a:pt x="3605" y="1166"/>
                    </a:cubicBezTo>
                    <a:cubicBezTo>
                      <a:pt x="3380" y="1032"/>
                      <a:pt x="3179" y="969"/>
                      <a:pt x="2937" y="969"/>
                    </a:cubicBezTo>
                    <a:cubicBezTo>
                      <a:pt x="2705" y="969"/>
                      <a:pt x="2436" y="1027"/>
                      <a:pt x="2071" y="1135"/>
                    </a:cubicBezTo>
                    <a:lnTo>
                      <a:pt x="1483" y="694"/>
                    </a:lnTo>
                    <a:cubicBezTo>
                      <a:pt x="1756" y="557"/>
                      <a:pt x="2071" y="410"/>
                      <a:pt x="2092" y="400"/>
                    </a:cubicBezTo>
                    <a:lnTo>
                      <a:pt x="1693" y="126"/>
                    </a:lnTo>
                    <a:cubicBezTo>
                      <a:pt x="1682" y="126"/>
                      <a:pt x="1378" y="242"/>
                      <a:pt x="1073" y="389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" name="Google Shape;950;p53">
              <a:extLst>
                <a:ext uri="{FF2B5EF4-FFF2-40B4-BE49-F238E27FC236}">
                  <a16:creationId xmlns:a16="http://schemas.microsoft.com/office/drawing/2014/main" id="{793F9732-1810-45A4-8E3B-1979507CC416}"/>
                </a:ext>
              </a:extLst>
            </p:cNvPr>
            <p:cNvSpPr/>
            <p:nvPr/>
          </p:nvSpPr>
          <p:spPr>
            <a:xfrm>
              <a:off x="1441496" y="1780403"/>
              <a:ext cx="750382" cy="1294901"/>
            </a:xfrm>
            <a:custGeom>
              <a:avLst/>
              <a:gdLst/>
              <a:ahLst/>
              <a:cxnLst/>
              <a:rect l="l" t="t" r="r" b="b"/>
              <a:pathLst>
                <a:path w="19953" h="34432" fill="none" extrusionOk="0">
                  <a:moveTo>
                    <a:pt x="1" y="0"/>
                  </a:moveTo>
                  <a:lnTo>
                    <a:pt x="19133" y="11043"/>
                  </a:lnTo>
                  <a:cubicBezTo>
                    <a:pt x="19574" y="11305"/>
                    <a:pt x="19943" y="11936"/>
                    <a:pt x="19943" y="12440"/>
                  </a:cubicBezTo>
                  <a:lnTo>
                    <a:pt x="19953" y="34431"/>
                  </a:lnTo>
                </a:path>
              </a:pathLst>
            </a:custGeom>
            <a:noFill/>
            <a:ln w="7350" cap="flat" cmpd="sng">
              <a:solidFill>
                <a:srgbClr val="FF6F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E9EAF9"/>
                </a:solidFill>
                <a:effectLst/>
                <a:uLnTx/>
                <a:uFillTx/>
              </a:endParaRPr>
            </a:p>
          </p:txBody>
        </p:sp>
        <p:grpSp>
          <p:nvGrpSpPr>
            <p:cNvPr id="9" name="Google Shape;951;p53">
              <a:extLst>
                <a:ext uri="{FF2B5EF4-FFF2-40B4-BE49-F238E27FC236}">
                  <a16:creationId xmlns:a16="http://schemas.microsoft.com/office/drawing/2014/main" id="{27C07624-850A-46E0-9C90-EFAD21EF2436}"/>
                </a:ext>
              </a:extLst>
            </p:cNvPr>
            <p:cNvGrpSpPr/>
            <p:nvPr/>
          </p:nvGrpSpPr>
          <p:grpSpPr>
            <a:xfrm>
              <a:off x="1791664" y="3016450"/>
              <a:ext cx="938089" cy="1008684"/>
              <a:chOff x="2342231" y="2896027"/>
              <a:chExt cx="1114384" cy="1198247"/>
            </a:xfrm>
          </p:grpSpPr>
          <p:sp>
            <p:nvSpPr>
              <p:cNvPr id="10" name="Google Shape;952;p53">
                <a:extLst>
                  <a:ext uri="{FF2B5EF4-FFF2-40B4-BE49-F238E27FC236}">
                    <a16:creationId xmlns:a16="http://schemas.microsoft.com/office/drawing/2014/main" id="{FF057388-17C1-4A51-A69D-E2A8659A1531}"/>
                  </a:ext>
                </a:extLst>
              </p:cNvPr>
              <p:cNvSpPr/>
              <p:nvPr/>
            </p:nvSpPr>
            <p:spPr>
              <a:xfrm>
                <a:off x="2845909" y="3457335"/>
                <a:ext cx="582071" cy="238833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6" extrusionOk="0">
                    <a:moveTo>
                      <a:pt x="0" y="0"/>
                    </a:moveTo>
                    <a:lnTo>
                      <a:pt x="0" y="1555"/>
                    </a:lnTo>
                    <a:cubicBezTo>
                      <a:pt x="0" y="2522"/>
                      <a:pt x="641" y="3499"/>
                      <a:pt x="1923" y="4235"/>
                    </a:cubicBezTo>
                    <a:cubicBezTo>
                      <a:pt x="3199" y="4975"/>
                      <a:pt x="4867" y="5345"/>
                      <a:pt x="6534" y="5345"/>
                    </a:cubicBezTo>
                    <a:cubicBezTo>
                      <a:pt x="8201" y="5345"/>
                      <a:pt x="9866" y="4975"/>
                      <a:pt x="11137" y="4235"/>
                    </a:cubicBezTo>
                    <a:cubicBezTo>
                      <a:pt x="12398" y="3509"/>
                      <a:pt x="13029" y="2543"/>
                      <a:pt x="13029" y="1587"/>
                    </a:cubicBezTo>
                    <a:lnTo>
                      <a:pt x="13029" y="42"/>
                    </a:lnTo>
                    <a:cubicBezTo>
                      <a:pt x="10958" y="4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Google Shape;953;p53">
                <a:extLst>
                  <a:ext uri="{FF2B5EF4-FFF2-40B4-BE49-F238E27FC236}">
                    <a16:creationId xmlns:a16="http://schemas.microsoft.com/office/drawing/2014/main" id="{E24B39BD-B476-49ED-9E70-F90991593A1A}"/>
                  </a:ext>
                </a:extLst>
              </p:cNvPr>
              <p:cNvSpPr/>
              <p:nvPr/>
            </p:nvSpPr>
            <p:spPr>
              <a:xfrm>
                <a:off x="2817271" y="3289756"/>
                <a:ext cx="639344" cy="337028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4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70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Google Shape;954;p53">
                <a:extLst>
                  <a:ext uri="{FF2B5EF4-FFF2-40B4-BE49-F238E27FC236}">
                    <a16:creationId xmlns:a16="http://schemas.microsoft.com/office/drawing/2014/main" id="{EC9B06AD-EE2C-42D5-806F-F8504F022CC8}"/>
                  </a:ext>
                </a:extLst>
              </p:cNvPr>
              <p:cNvSpPr/>
              <p:nvPr/>
            </p:nvSpPr>
            <p:spPr>
              <a:xfrm>
                <a:off x="2908812" y="3329160"/>
                <a:ext cx="456713" cy="14278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6" extrusionOk="0">
                    <a:moveTo>
                      <a:pt x="5093" y="1"/>
                    </a:moveTo>
                    <a:cubicBezTo>
                      <a:pt x="3817" y="1"/>
                      <a:pt x="2543" y="284"/>
                      <a:pt x="1576" y="852"/>
                    </a:cubicBezTo>
                    <a:cubicBezTo>
                      <a:pt x="473" y="1482"/>
                      <a:pt x="0" y="2344"/>
                      <a:pt x="147" y="3174"/>
                    </a:cubicBezTo>
                    <a:cubicBezTo>
                      <a:pt x="263" y="2544"/>
                      <a:pt x="736" y="1923"/>
                      <a:pt x="1576" y="1440"/>
                    </a:cubicBezTo>
                    <a:cubicBezTo>
                      <a:pt x="2543" y="878"/>
                      <a:pt x="3817" y="597"/>
                      <a:pt x="5093" y="597"/>
                    </a:cubicBezTo>
                    <a:cubicBezTo>
                      <a:pt x="6370" y="597"/>
                      <a:pt x="7649" y="878"/>
                      <a:pt x="8626" y="1440"/>
                    </a:cubicBezTo>
                    <a:cubicBezTo>
                      <a:pt x="9477" y="1934"/>
                      <a:pt x="9961" y="2554"/>
                      <a:pt x="10066" y="3195"/>
                    </a:cubicBezTo>
                    <a:cubicBezTo>
                      <a:pt x="10223" y="2355"/>
                      <a:pt x="9740" y="1493"/>
                      <a:pt x="8626" y="852"/>
                    </a:cubicBezTo>
                    <a:cubicBezTo>
                      <a:pt x="7649" y="284"/>
                      <a:pt x="6370" y="1"/>
                      <a:pt x="5093" y="1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Google Shape;955;p53">
                <a:extLst>
                  <a:ext uri="{FF2B5EF4-FFF2-40B4-BE49-F238E27FC236}">
                    <a16:creationId xmlns:a16="http://schemas.microsoft.com/office/drawing/2014/main" id="{6B16339A-EC46-4EC7-8DB0-A51306F606A8}"/>
                  </a:ext>
                </a:extLst>
              </p:cNvPr>
              <p:cNvSpPr/>
              <p:nvPr/>
            </p:nvSpPr>
            <p:spPr>
              <a:xfrm>
                <a:off x="2915380" y="3355832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3"/>
                    </a:cubicBezTo>
                    <a:cubicBezTo>
                      <a:pt x="589" y="1326"/>
                      <a:pt x="116" y="1947"/>
                      <a:pt x="0" y="2577"/>
                    </a:cubicBezTo>
                    <a:cubicBezTo>
                      <a:pt x="116" y="3218"/>
                      <a:pt x="599" y="3848"/>
                      <a:pt x="1450" y="4331"/>
                    </a:cubicBezTo>
                    <a:cubicBezTo>
                      <a:pt x="2427" y="4899"/>
                      <a:pt x="3704" y="5182"/>
                      <a:pt x="4979" y="5182"/>
                    </a:cubicBezTo>
                    <a:cubicBezTo>
                      <a:pt x="6254" y="5182"/>
                      <a:pt x="7528" y="4899"/>
                      <a:pt x="8500" y="4331"/>
                    </a:cubicBezTo>
                    <a:cubicBezTo>
                      <a:pt x="9340" y="3848"/>
                      <a:pt x="9814" y="3229"/>
                      <a:pt x="9919" y="2598"/>
                    </a:cubicBezTo>
                    <a:cubicBezTo>
                      <a:pt x="9814" y="1957"/>
                      <a:pt x="9330" y="1337"/>
                      <a:pt x="8479" y="843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Google Shape;956;p53">
                <a:extLst>
                  <a:ext uri="{FF2B5EF4-FFF2-40B4-BE49-F238E27FC236}">
                    <a16:creationId xmlns:a16="http://schemas.microsoft.com/office/drawing/2014/main" id="{F4D0ECD0-350A-40F1-A8AD-61CD5A1528B3}"/>
                  </a:ext>
                </a:extLst>
              </p:cNvPr>
              <p:cNvSpPr/>
              <p:nvPr/>
            </p:nvSpPr>
            <p:spPr>
              <a:xfrm>
                <a:off x="2908812" y="3316472"/>
                <a:ext cx="456713" cy="283597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8" fill="none" extrusionOk="0">
                    <a:moveTo>
                      <a:pt x="10066" y="3479"/>
                    </a:moveTo>
                    <a:cubicBezTo>
                      <a:pt x="10223" y="2639"/>
                      <a:pt x="9740" y="1777"/>
                      <a:pt x="8626" y="1136"/>
                    </a:cubicBezTo>
                    <a:cubicBezTo>
                      <a:pt x="6672" y="1"/>
                      <a:pt x="3510" y="1"/>
                      <a:pt x="1576" y="1136"/>
                    </a:cubicBezTo>
                    <a:cubicBezTo>
                      <a:pt x="473" y="1766"/>
                      <a:pt x="0" y="2628"/>
                      <a:pt x="147" y="3458"/>
                    </a:cubicBezTo>
                    <a:cubicBezTo>
                      <a:pt x="263" y="4099"/>
                      <a:pt x="746" y="4729"/>
                      <a:pt x="1597" y="5212"/>
                    </a:cubicBezTo>
                    <a:cubicBezTo>
                      <a:pt x="3552" y="6347"/>
                      <a:pt x="6704" y="6347"/>
                      <a:pt x="8647" y="5212"/>
                    </a:cubicBezTo>
                    <a:cubicBezTo>
                      <a:pt x="9487" y="4729"/>
                      <a:pt x="9961" y="4110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Google Shape;957;p53">
                <a:extLst>
                  <a:ext uri="{FF2B5EF4-FFF2-40B4-BE49-F238E27FC236}">
                    <a16:creationId xmlns:a16="http://schemas.microsoft.com/office/drawing/2014/main" id="{D58893F7-1C6A-446D-8279-C06877D96E31}"/>
                  </a:ext>
                </a:extLst>
              </p:cNvPr>
              <p:cNvSpPr/>
              <p:nvPr/>
            </p:nvSpPr>
            <p:spPr>
              <a:xfrm>
                <a:off x="2915380" y="33432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07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Google Shape;958;p53">
                <a:extLst>
                  <a:ext uri="{FF2B5EF4-FFF2-40B4-BE49-F238E27FC236}">
                    <a16:creationId xmlns:a16="http://schemas.microsoft.com/office/drawing/2014/main" id="{98838FA6-83DC-4FBF-9AA5-EA4776CF25E4}"/>
                  </a:ext>
                </a:extLst>
              </p:cNvPr>
              <p:cNvSpPr/>
              <p:nvPr/>
            </p:nvSpPr>
            <p:spPr>
              <a:xfrm>
                <a:off x="3028946" y="3402875"/>
                <a:ext cx="216450" cy="12442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85" extrusionOk="0">
                    <a:moveTo>
                      <a:pt x="4246" y="0"/>
                    </a:moveTo>
                    <a:lnTo>
                      <a:pt x="3625" y="357"/>
                    </a:lnTo>
                    <a:cubicBezTo>
                      <a:pt x="3322" y="239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8"/>
                    </a:cubicBezTo>
                    <a:cubicBezTo>
                      <a:pt x="863" y="988"/>
                      <a:pt x="2754" y="1713"/>
                      <a:pt x="2228" y="2018"/>
                    </a:cubicBezTo>
                    <a:cubicBezTo>
                      <a:pt x="2164" y="2058"/>
                      <a:pt x="2089" y="2077"/>
                      <a:pt x="2007" y="2077"/>
                    </a:cubicBezTo>
                    <a:cubicBezTo>
                      <a:pt x="1876" y="2077"/>
                      <a:pt x="1730" y="2028"/>
                      <a:pt x="1587" y="1944"/>
                    </a:cubicBezTo>
                    <a:cubicBezTo>
                      <a:pt x="1272" y="1765"/>
                      <a:pt x="989" y="1398"/>
                      <a:pt x="947" y="1062"/>
                    </a:cubicBezTo>
                    <a:lnTo>
                      <a:pt x="74" y="1230"/>
                    </a:lnTo>
                    <a:cubicBezTo>
                      <a:pt x="127" y="1524"/>
                      <a:pt x="337" y="1828"/>
                      <a:pt x="652" y="2081"/>
                    </a:cubicBezTo>
                    <a:lnTo>
                      <a:pt x="1" y="2470"/>
                    </a:lnTo>
                    <a:lnTo>
                      <a:pt x="557" y="2785"/>
                    </a:lnTo>
                    <a:lnTo>
                      <a:pt x="1199" y="2417"/>
                    </a:lnTo>
                    <a:cubicBezTo>
                      <a:pt x="1536" y="2571"/>
                      <a:pt x="1904" y="2661"/>
                      <a:pt x="2255" y="2661"/>
                    </a:cubicBezTo>
                    <a:cubicBezTo>
                      <a:pt x="2548" y="2661"/>
                      <a:pt x="2829" y="2598"/>
                      <a:pt x="3069" y="2459"/>
                    </a:cubicBezTo>
                    <a:cubicBezTo>
                      <a:pt x="4141" y="1839"/>
                      <a:pt x="2270" y="1093"/>
                      <a:pt x="2785" y="799"/>
                    </a:cubicBezTo>
                    <a:cubicBezTo>
                      <a:pt x="2837" y="767"/>
                      <a:pt x="2901" y="751"/>
                      <a:pt x="2970" y="751"/>
                    </a:cubicBezTo>
                    <a:cubicBezTo>
                      <a:pt x="3081" y="751"/>
                      <a:pt x="3208" y="791"/>
                      <a:pt x="3331" y="862"/>
                    </a:cubicBezTo>
                    <a:cubicBezTo>
                      <a:pt x="3573" y="999"/>
                      <a:pt x="3836" y="1303"/>
                      <a:pt x="3973" y="1587"/>
                    </a:cubicBezTo>
                    <a:lnTo>
                      <a:pt x="4844" y="1419"/>
                    </a:lnTo>
                    <a:cubicBezTo>
                      <a:pt x="4760" y="1167"/>
                      <a:pt x="4529" y="904"/>
                      <a:pt x="4204" y="673"/>
                    </a:cubicBezTo>
                    <a:lnTo>
                      <a:pt x="4813" y="315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Google Shape;959;p53">
                <a:extLst>
                  <a:ext uri="{FF2B5EF4-FFF2-40B4-BE49-F238E27FC236}">
                    <a16:creationId xmlns:a16="http://schemas.microsoft.com/office/drawing/2014/main" id="{22AB3A97-44AD-41AC-BCDA-18C1DBB578FE}"/>
                  </a:ext>
                </a:extLst>
              </p:cNvPr>
              <p:cNvSpPr/>
              <p:nvPr/>
            </p:nvSpPr>
            <p:spPr>
              <a:xfrm>
                <a:off x="2845909" y="3359227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1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4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77"/>
                    </a:cubicBezTo>
                    <a:lnTo>
                      <a:pt x="13029" y="32"/>
                    </a:lnTo>
                    <a:cubicBezTo>
                      <a:pt x="10958" y="32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Google Shape;960;p53">
                <a:extLst>
                  <a:ext uri="{FF2B5EF4-FFF2-40B4-BE49-F238E27FC236}">
                    <a16:creationId xmlns:a16="http://schemas.microsoft.com/office/drawing/2014/main" id="{BD9BB5E9-7A6E-41B4-99B1-670E7DCEA913}"/>
                  </a:ext>
                </a:extLst>
              </p:cNvPr>
              <p:cNvSpPr/>
              <p:nvPr/>
            </p:nvSpPr>
            <p:spPr>
              <a:xfrm>
                <a:off x="2817271" y="3191290"/>
                <a:ext cx="639344" cy="337296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0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3"/>
                      <a:pt x="21" y="4967"/>
                      <a:pt x="2575" y="6438"/>
                    </a:cubicBezTo>
                    <a:cubicBezTo>
                      <a:pt x="3846" y="7179"/>
                      <a:pt x="5514" y="7550"/>
                      <a:pt x="7180" y="7550"/>
                    </a:cubicBezTo>
                    <a:cubicBezTo>
                      <a:pt x="8847" y="7550"/>
                      <a:pt x="10512" y="7179"/>
                      <a:pt x="11778" y="6438"/>
                    </a:cubicBezTo>
                    <a:cubicBezTo>
                      <a:pt x="14310" y="4967"/>
                      <a:pt x="14300" y="2583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Google Shape;961;p53">
                <a:extLst>
                  <a:ext uri="{FF2B5EF4-FFF2-40B4-BE49-F238E27FC236}">
                    <a16:creationId xmlns:a16="http://schemas.microsoft.com/office/drawing/2014/main" id="{F9EBC0ED-4680-4842-88A7-5DBC6066603F}"/>
                  </a:ext>
                </a:extLst>
              </p:cNvPr>
              <p:cNvSpPr/>
              <p:nvPr/>
            </p:nvSpPr>
            <p:spPr>
              <a:xfrm>
                <a:off x="2908812" y="3230963"/>
                <a:ext cx="456713" cy="142379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8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5"/>
                      <a:pt x="0" y="2346"/>
                      <a:pt x="147" y="3176"/>
                    </a:cubicBezTo>
                    <a:cubicBezTo>
                      <a:pt x="263" y="2535"/>
                      <a:pt x="736" y="1926"/>
                      <a:pt x="1576" y="1443"/>
                    </a:cubicBezTo>
                    <a:cubicBezTo>
                      <a:pt x="2543" y="875"/>
                      <a:pt x="3817" y="592"/>
                      <a:pt x="5093" y="592"/>
                    </a:cubicBezTo>
                    <a:cubicBezTo>
                      <a:pt x="6370" y="592"/>
                      <a:pt x="7649" y="875"/>
                      <a:pt x="8626" y="1443"/>
                    </a:cubicBezTo>
                    <a:cubicBezTo>
                      <a:pt x="9477" y="1926"/>
                      <a:pt x="9961" y="2556"/>
                      <a:pt x="10066" y="3187"/>
                    </a:cubicBezTo>
                    <a:cubicBezTo>
                      <a:pt x="10223" y="2356"/>
                      <a:pt x="9740" y="1485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962;p53">
                <a:extLst>
                  <a:ext uri="{FF2B5EF4-FFF2-40B4-BE49-F238E27FC236}">
                    <a16:creationId xmlns:a16="http://schemas.microsoft.com/office/drawing/2014/main" id="{17321B4D-9D11-405B-8B8F-0422C8EFAFC9}"/>
                  </a:ext>
                </a:extLst>
              </p:cNvPr>
              <p:cNvSpPr/>
              <p:nvPr/>
            </p:nvSpPr>
            <p:spPr>
              <a:xfrm>
                <a:off x="2915380" y="3257366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1"/>
                    </a:moveTo>
                    <a:cubicBezTo>
                      <a:pt x="3670" y="1"/>
                      <a:pt x="2396" y="284"/>
                      <a:pt x="1429" y="852"/>
                    </a:cubicBezTo>
                    <a:cubicBezTo>
                      <a:pt x="589" y="1335"/>
                      <a:pt x="116" y="1944"/>
                      <a:pt x="0" y="2585"/>
                    </a:cubicBezTo>
                    <a:cubicBezTo>
                      <a:pt x="116" y="3226"/>
                      <a:pt x="599" y="3846"/>
                      <a:pt x="1450" y="4340"/>
                    </a:cubicBezTo>
                    <a:cubicBezTo>
                      <a:pt x="2427" y="4902"/>
                      <a:pt x="3704" y="5183"/>
                      <a:pt x="4979" y="5183"/>
                    </a:cubicBezTo>
                    <a:cubicBezTo>
                      <a:pt x="6254" y="5183"/>
                      <a:pt x="7528" y="4902"/>
                      <a:pt x="8500" y="4340"/>
                    </a:cubicBezTo>
                    <a:cubicBezTo>
                      <a:pt x="9340" y="3857"/>
                      <a:pt x="9814" y="3236"/>
                      <a:pt x="9919" y="2596"/>
                    </a:cubicBezTo>
                    <a:cubicBezTo>
                      <a:pt x="9814" y="1965"/>
                      <a:pt x="9330" y="1335"/>
                      <a:pt x="8479" y="852"/>
                    </a:cubicBezTo>
                    <a:cubicBezTo>
                      <a:pt x="7502" y="284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963;p53">
                <a:extLst>
                  <a:ext uri="{FF2B5EF4-FFF2-40B4-BE49-F238E27FC236}">
                    <a16:creationId xmlns:a16="http://schemas.microsoft.com/office/drawing/2014/main" id="{32B5D454-3AF8-4D50-8F7C-B77D1C75AE2A}"/>
                  </a:ext>
                </a:extLst>
              </p:cNvPr>
              <p:cNvSpPr/>
              <p:nvPr/>
            </p:nvSpPr>
            <p:spPr>
              <a:xfrm>
                <a:off x="2908812" y="3218409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68"/>
                    </a:moveTo>
                    <a:cubicBezTo>
                      <a:pt x="10223" y="2637"/>
                      <a:pt x="9740" y="1766"/>
                      <a:pt x="8626" y="1124"/>
                    </a:cubicBezTo>
                    <a:cubicBezTo>
                      <a:pt x="6672" y="1"/>
                      <a:pt x="3510" y="1"/>
                      <a:pt x="1576" y="1124"/>
                    </a:cubicBezTo>
                    <a:cubicBezTo>
                      <a:pt x="473" y="1766"/>
                      <a:pt x="0" y="2627"/>
                      <a:pt x="147" y="3457"/>
                    </a:cubicBezTo>
                    <a:cubicBezTo>
                      <a:pt x="263" y="4098"/>
                      <a:pt x="746" y="4718"/>
                      <a:pt x="1597" y="5212"/>
                    </a:cubicBezTo>
                    <a:cubicBezTo>
                      <a:pt x="3552" y="6336"/>
                      <a:pt x="6704" y="6336"/>
                      <a:pt x="8647" y="5212"/>
                    </a:cubicBezTo>
                    <a:cubicBezTo>
                      <a:pt x="9487" y="4729"/>
                      <a:pt x="9961" y="4108"/>
                      <a:pt x="10066" y="346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964;p53">
                <a:extLst>
                  <a:ext uri="{FF2B5EF4-FFF2-40B4-BE49-F238E27FC236}">
                    <a16:creationId xmlns:a16="http://schemas.microsoft.com/office/drawing/2014/main" id="{5EB45290-D399-4FDA-958A-2EB6D8C78215}"/>
                  </a:ext>
                </a:extLst>
              </p:cNvPr>
              <p:cNvSpPr/>
              <p:nvPr/>
            </p:nvSpPr>
            <p:spPr>
              <a:xfrm>
                <a:off x="2915380" y="32446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80"/>
                    </a:lnTo>
                    <a:cubicBezTo>
                      <a:pt x="9814" y="2249"/>
                      <a:pt x="9330" y="1619"/>
                      <a:pt x="8479" y="1136"/>
                    </a:cubicBezTo>
                    <a:cubicBezTo>
                      <a:pt x="6525" y="1"/>
                      <a:pt x="3363" y="1"/>
                      <a:pt x="1429" y="1136"/>
                    </a:cubicBezTo>
                    <a:cubicBezTo>
                      <a:pt x="589" y="1619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965;p53">
                <a:extLst>
                  <a:ext uri="{FF2B5EF4-FFF2-40B4-BE49-F238E27FC236}">
                    <a16:creationId xmlns:a16="http://schemas.microsoft.com/office/drawing/2014/main" id="{A8E885C4-1D1C-470D-9F2F-1B5A6D6D7AAA}"/>
                  </a:ext>
                </a:extLst>
              </p:cNvPr>
              <p:cNvSpPr/>
              <p:nvPr/>
            </p:nvSpPr>
            <p:spPr>
              <a:xfrm>
                <a:off x="3028946" y="3304276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6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9"/>
                      <a:pt x="947" y="1073"/>
                    </a:cubicBezTo>
                    <a:lnTo>
                      <a:pt x="74" y="1241"/>
                    </a:lnTo>
                    <a:cubicBezTo>
                      <a:pt x="127" y="1525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3" y="2576"/>
                      <a:pt x="1898" y="2665"/>
                      <a:pt x="2245" y="2665"/>
                    </a:cubicBezTo>
                    <a:cubicBezTo>
                      <a:pt x="2542" y="2665"/>
                      <a:pt x="2827" y="2600"/>
                      <a:pt x="3069" y="2459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2"/>
                    </a:cubicBezTo>
                    <a:cubicBezTo>
                      <a:pt x="3573" y="1009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966;p53">
                <a:extLst>
                  <a:ext uri="{FF2B5EF4-FFF2-40B4-BE49-F238E27FC236}">
                    <a16:creationId xmlns:a16="http://schemas.microsoft.com/office/drawing/2014/main" id="{813B8006-7659-4B28-8582-61930E30CE1C}"/>
                  </a:ext>
                </a:extLst>
              </p:cNvPr>
              <p:cNvSpPr/>
              <p:nvPr/>
            </p:nvSpPr>
            <p:spPr>
              <a:xfrm>
                <a:off x="2845909" y="3260672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98"/>
                      <a:pt x="1923" y="4234"/>
                    </a:cubicBezTo>
                    <a:cubicBezTo>
                      <a:pt x="3199" y="4969"/>
                      <a:pt x="4867" y="5337"/>
                      <a:pt x="6534" y="5337"/>
                    </a:cubicBezTo>
                    <a:cubicBezTo>
                      <a:pt x="8201" y="5337"/>
                      <a:pt x="9866" y="4969"/>
                      <a:pt x="11137" y="4234"/>
                    </a:cubicBezTo>
                    <a:cubicBezTo>
                      <a:pt x="12398" y="3498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967;p53">
                <a:extLst>
                  <a:ext uri="{FF2B5EF4-FFF2-40B4-BE49-F238E27FC236}">
                    <a16:creationId xmlns:a16="http://schemas.microsoft.com/office/drawing/2014/main" id="{D6E6D09D-A408-4CA5-ADB1-A7EA2BBAB414}"/>
                  </a:ext>
                </a:extLst>
              </p:cNvPr>
              <p:cNvSpPr/>
              <p:nvPr/>
            </p:nvSpPr>
            <p:spPr>
              <a:xfrm>
                <a:off x="2817271" y="30930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59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968;p53">
                <a:extLst>
                  <a:ext uri="{FF2B5EF4-FFF2-40B4-BE49-F238E27FC236}">
                    <a16:creationId xmlns:a16="http://schemas.microsoft.com/office/drawing/2014/main" id="{DCF66562-3008-47DA-96D6-A827FF0B1DC4}"/>
                  </a:ext>
                </a:extLst>
              </p:cNvPr>
              <p:cNvSpPr/>
              <p:nvPr/>
            </p:nvSpPr>
            <p:spPr>
              <a:xfrm>
                <a:off x="2908812" y="3132408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5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80"/>
                      <a:pt x="3817" y="599"/>
                      <a:pt x="5093" y="599"/>
                    </a:cubicBezTo>
                    <a:cubicBezTo>
                      <a:pt x="6370" y="599"/>
                      <a:pt x="7649" y="880"/>
                      <a:pt x="8626" y="1442"/>
                    </a:cubicBezTo>
                    <a:cubicBezTo>
                      <a:pt x="9477" y="1936"/>
                      <a:pt x="9961" y="2556"/>
                      <a:pt x="10066" y="3196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969;p53">
                <a:extLst>
                  <a:ext uri="{FF2B5EF4-FFF2-40B4-BE49-F238E27FC236}">
                    <a16:creationId xmlns:a16="http://schemas.microsoft.com/office/drawing/2014/main" id="{1E80E8A4-A87E-46AA-8C6B-86C99289ECD9}"/>
                  </a:ext>
                </a:extLst>
              </p:cNvPr>
              <p:cNvSpPr/>
              <p:nvPr/>
            </p:nvSpPr>
            <p:spPr>
              <a:xfrm>
                <a:off x="2915380" y="3159124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28"/>
                      <a:pt x="116" y="1947"/>
                      <a:pt x="0" y="2577"/>
                    </a:cubicBezTo>
                    <a:cubicBezTo>
                      <a:pt x="116" y="3219"/>
                      <a:pt x="599" y="3849"/>
                      <a:pt x="1450" y="4332"/>
                    </a:cubicBezTo>
                    <a:cubicBezTo>
                      <a:pt x="2427" y="4900"/>
                      <a:pt x="3704" y="5183"/>
                      <a:pt x="4979" y="5183"/>
                    </a:cubicBezTo>
                    <a:cubicBezTo>
                      <a:pt x="6254" y="5183"/>
                      <a:pt x="7528" y="4900"/>
                      <a:pt x="8500" y="4332"/>
                    </a:cubicBezTo>
                    <a:cubicBezTo>
                      <a:pt x="9340" y="3849"/>
                      <a:pt x="9814" y="3229"/>
                      <a:pt x="9919" y="2598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Google Shape;970;p53">
                <a:extLst>
                  <a:ext uri="{FF2B5EF4-FFF2-40B4-BE49-F238E27FC236}">
                    <a16:creationId xmlns:a16="http://schemas.microsoft.com/office/drawing/2014/main" id="{9EA14F68-4D3F-4851-BD3E-B93C4D3B36E1}"/>
                  </a:ext>
                </a:extLst>
              </p:cNvPr>
              <p:cNvSpPr/>
              <p:nvPr/>
            </p:nvSpPr>
            <p:spPr>
              <a:xfrm>
                <a:off x="2908812" y="31198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7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6"/>
                    </a:cubicBezTo>
                    <a:cubicBezTo>
                      <a:pt x="263" y="4098"/>
                      <a:pt x="746" y="4728"/>
                      <a:pt x="1597" y="5211"/>
                    </a:cubicBezTo>
                    <a:cubicBezTo>
                      <a:pt x="3552" y="6346"/>
                      <a:pt x="6704" y="6346"/>
                      <a:pt x="8647" y="5211"/>
                    </a:cubicBezTo>
                    <a:cubicBezTo>
                      <a:pt x="9487" y="4728"/>
                      <a:pt x="9961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Google Shape;971;p53">
                <a:extLst>
                  <a:ext uri="{FF2B5EF4-FFF2-40B4-BE49-F238E27FC236}">
                    <a16:creationId xmlns:a16="http://schemas.microsoft.com/office/drawing/2014/main" id="{1838791D-B43A-41F7-BC85-3E26BCAC8970}"/>
                  </a:ext>
                </a:extLst>
              </p:cNvPr>
              <p:cNvSpPr/>
              <p:nvPr/>
            </p:nvSpPr>
            <p:spPr>
              <a:xfrm>
                <a:off x="2915380" y="3146570"/>
                <a:ext cx="443578" cy="129155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1" fill="none" extrusionOk="0">
                    <a:moveTo>
                      <a:pt x="9929" y="2890"/>
                    </a:moveTo>
                    <a:cubicBezTo>
                      <a:pt x="9929" y="2890"/>
                      <a:pt x="9929" y="2879"/>
                      <a:pt x="9919" y="2879"/>
                    </a:cubicBezTo>
                    <a:cubicBezTo>
                      <a:pt x="9814" y="2239"/>
                      <a:pt x="9330" y="1619"/>
                      <a:pt x="8479" y="1125"/>
                    </a:cubicBezTo>
                    <a:cubicBezTo>
                      <a:pt x="6525" y="1"/>
                      <a:pt x="3363" y="1"/>
                      <a:pt x="1429" y="1125"/>
                    </a:cubicBezTo>
                    <a:cubicBezTo>
                      <a:pt x="589" y="1609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Google Shape;972;p53">
                <a:extLst>
                  <a:ext uri="{FF2B5EF4-FFF2-40B4-BE49-F238E27FC236}">
                    <a16:creationId xmlns:a16="http://schemas.microsoft.com/office/drawing/2014/main" id="{7C55C06F-DB49-4E40-AD27-5152DC0CC85F}"/>
                  </a:ext>
                </a:extLst>
              </p:cNvPr>
              <p:cNvSpPr/>
              <p:nvPr/>
            </p:nvSpPr>
            <p:spPr>
              <a:xfrm>
                <a:off x="3028946" y="320572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9"/>
                    </a:lnTo>
                    <a:cubicBezTo>
                      <a:pt x="3322" y="250"/>
                      <a:pt x="3016" y="190"/>
                      <a:pt x="2729" y="190"/>
                    </a:cubicBezTo>
                    <a:cubicBezTo>
                      <a:pt x="2429" y="190"/>
                      <a:pt x="2149" y="255"/>
                      <a:pt x="1913" y="390"/>
                    </a:cubicBezTo>
                    <a:cubicBezTo>
                      <a:pt x="863" y="999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34"/>
                      <a:pt x="337" y="1840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810"/>
                    </a:cubicBezTo>
                    <a:cubicBezTo>
                      <a:pt x="2838" y="778"/>
                      <a:pt x="2901" y="762"/>
                      <a:pt x="2970" y="762"/>
                    </a:cubicBezTo>
                    <a:cubicBezTo>
                      <a:pt x="3082" y="762"/>
                      <a:pt x="3209" y="801"/>
                      <a:pt x="3331" y="873"/>
                    </a:cubicBezTo>
                    <a:cubicBezTo>
                      <a:pt x="3573" y="1009"/>
                      <a:pt x="3836" y="1314"/>
                      <a:pt x="3973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15"/>
                      <a:pt x="4204" y="684"/>
                    </a:cubicBezTo>
                    <a:lnTo>
                      <a:pt x="4813" y="327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Google Shape;973;p53">
                <a:extLst>
                  <a:ext uri="{FF2B5EF4-FFF2-40B4-BE49-F238E27FC236}">
                    <a16:creationId xmlns:a16="http://schemas.microsoft.com/office/drawing/2014/main" id="{90C41457-9E03-4A52-A9E4-65FA835F4047}"/>
                  </a:ext>
                </a:extLst>
              </p:cNvPr>
              <p:cNvSpPr/>
              <p:nvPr/>
            </p:nvSpPr>
            <p:spPr>
              <a:xfrm>
                <a:off x="2845909" y="3162519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1"/>
                    </a:moveTo>
                    <a:lnTo>
                      <a:pt x="0" y="1546"/>
                    </a:lnTo>
                    <a:cubicBezTo>
                      <a:pt x="0" y="2512"/>
                      <a:pt x="641" y="3489"/>
                      <a:pt x="1923" y="4235"/>
                    </a:cubicBezTo>
                    <a:cubicBezTo>
                      <a:pt x="3199" y="4971"/>
                      <a:pt x="4867" y="5339"/>
                      <a:pt x="6534" y="5339"/>
                    </a:cubicBezTo>
                    <a:cubicBezTo>
                      <a:pt x="8201" y="5339"/>
                      <a:pt x="9866" y="4971"/>
                      <a:pt x="11137" y="4235"/>
                    </a:cubicBezTo>
                    <a:cubicBezTo>
                      <a:pt x="12398" y="3500"/>
                      <a:pt x="13029" y="2543"/>
                      <a:pt x="13029" y="1577"/>
                    </a:cubicBezTo>
                    <a:lnTo>
                      <a:pt x="13029" y="33"/>
                    </a:lnTo>
                    <a:cubicBezTo>
                      <a:pt x="10958" y="3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Google Shape;974;p53">
                <a:extLst>
                  <a:ext uri="{FF2B5EF4-FFF2-40B4-BE49-F238E27FC236}">
                    <a16:creationId xmlns:a16="http://schemas.microsoft.com/office/drawing/2014/main" id="{3A7DFC95-A220-48AD-A5A5-06CBAECDC2C6}"/>
                  </a:ext>
                </a:extLst>
              </p:cNvPr>
              <p:cNvSpPr/>
              <p:nvPr/>
            </p:nvSpPr>
            <p:spPr>
              <a:xfrm>
                <a:off x="2817271" y="29944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85"/>
                      <a:pt x="21" y="4970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0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Google Shape;975;p53">
                <a:extLst>
                  <a:ext uri="{FF2B5EF4-FFF2-40B4-BE49-F238E27FC236}">
                    <a16:creationId xmlns:a16="http://schemas.microsoft.com/office/drawing/2014/main" id="{256872A7-B2AD-42C5-8CC7-038F9142189D}"/>
                  </a:ext>
                </a:extLst>
              </p:cNvPr>
              <p:cNvSpPr/>
              <p:nvPr/>
            </p:nvSpPr>
            <p:spPr>
              <a:xfrm>
                <a:off x="2908812" y="3034121"/>
                <a:ext cx="456713" cy="142513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0" extrusionOk="0">
                    <a:moveTo>
                      <a:pt x="5102" y="0"/>
                    </a:moveTo>
                    <a:cubicBezTo>
                      <a:pt x="3822" y="0"/>
                      <a:pt x="2545" y="284"/>
                      <a:pt x="1576" y="847"/>
                    </a:cubicBezTo>
                    <a:cubicBezTo>
                      <a:pt x="473" y="1488"/>
                      <a:pt x="0" y="2339"/>
                      <a:pt x="147" y="3180"/>
                    </a:cubicBezTo>
                    <a:cubicBezTo>
                      <a:pt x="263" y="2539"/>
                      <a:pt x="736" y="1929"/>
                      <a:pt x="1576" y="1436"/>
                    </a:cubicBezTo>
                    <a:cubicBezTo>
                      <a:pt x="2543" y="873"/>
                      <a:pt x="3817" y="592"/>
                      <a:pt x="5093" y="592"/>
                    </a:cubicBezTo>
                    <a:cubicBezTo>
                      <a:pt x="6370" y="592"/>
                      <a:pt x="7649" y="873"/>
                      <a:pt x="8626" y="1436"/>
                    </a:cubicBezTo>
                    <a:cubicBezTo>
                      <a:pt x="9477" y="1929"/>
                      <a:pt x="9961" y="2549"/>
                      <a:pt x="10066" y="3190"/>
                    </a:cubicBezTo>
                    <a:cubicBezTo>
                      <a:pt x="10223" y="2360"/>
                      <a:pt x="9740" y="1488"/>
                      <a:pt x="8626" y="847"/>
                    </a:cubicBezTo>
                    <a:cubicBezTo>
                      <a:pt x="7651" y="281"/>
                      <a:pt x="6375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Google Shape;976;p53">
                <a:extLst>
                  <a:ext uri="{FF2B5EF4-FFF2-40B4-BE49-F238E27FC236}">
                    <a16:creationId xmlns:a16="http://schemas.microsoft.com/office/drawing/2014/main" id="{F05B3141-C381-45FF-B2A6-0BAB0DD757CE}"/>
                  </a:ext>
                </a:extLst>
              </p:cNvPr>
              <p:cNvSpPr/>
              <p:nvPr/>
            </p:nvSpPr>
            <p:spPr>
              <a:xfrm>
                <a:off x="2915380" y="306056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4"/>
                    </a:cubicBezTo>
                    <a:cubicBezTo>
                      <a:pt x="589" y="1337"/>
                      <a:pt x="116" y="1947"/>
                      <a:pt x="0" y="2588"/>
                    </a:cubicBezTo>
                    <a:cubicBezTo>
                      <a:pt x="116" y="3228"/>
                      <a:pt x="599" y="3849"/>
                      <a:pt x="1450" y="4342"/>
                    </a:cubicBezTo>
                    <a:cubicBezTo>
                      <a:pt x="2427" y="4904"/>
                      <a:pt x="3704" y="5186"/>
                      <a:pt x="4979" y="5186"/>
                    </a:cubicBezTo>
                    <a:cubicBezTo>
                      <a:pt x="6254" y="5186"/>
                      <a:pt x="7528" y="4904"/>
                      <a:pt x="8500" y="4342"/>
                    </a:cubicBezTo>
                    <a:cubicBezTo>
                      <a:pt x="9340" y="3849"/>
                      <a:pt x="9814" y="3239"/>
                      <a:pt x="9919" y="2598"/>
                    </a:cubicBezTo>
                    <a:cubicBezTo>
                      <a:pt x="9814" y="1957"/>
                      <a:pt x="9330" y="1337"/>
                      <a:pt x="8479" y="844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Google Shape;977;p53">
                <a:extLst>
                  <a:ext uri="{FF2B5EF4-FFF2-40B4-BE49-F238E27FC236}">
                    <a16:creationId xmlns:a16="http://schemas.microsoft.com/office/drawing/2014/main" id="{C4670D67-C03F-4EEF-921F-D4A559D9B7BA}"/>
                  </a:ext>
                </a:extLst>
              </p:cNvPr>
              <p:cNvSpPr/>
              <p:nvPr/>
            </p:nvSpPr>
            <p:spPr>
              <a:xfrm>
                <a:off x="2908812" y="30212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48"/>
                      <a:pt x="9740" y="1776"/>
                      <a:pt x="8626" y="1135"/>
                    </a:cubicBezTo>
                    <a:cubicBezTo>
                      <a:pt x="6672" y="1"/>
                      <a:pt x="3510" y="11"/>
                      <a:pt x="1576" y="1135"/>
                    </a:cubicBezTo>
                    <a:cubicBezTo>
                      <a:pt x="473" y="1776"/>
                      <a:pt x="0" y="2627"/>
                      <a:pt x="147" y="3468"/>
                    </a:cubicBezTo>
                    <a:cubicBezTo>
                      <a:pt x="263" y="4108"/>
                      <a:pt x="746" y="4729"/>
                      <a:pt x="1597" y="5222"/>
                    </a:cubicBezTo>
                    <a:cubicBezTo>
                      <a:pt x="3552" y="6347"/>
                      <a:pt x="6704" y="6347"/>
                      <a:pt x="8647" y="5222"/>
                    </a:cubicBezTo>
                    <a:cubicBezTo>
                      <a:pt x="9487" y="4729"/>
                      <a:pt x="9961" y="4119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Google Shape;978;p53">
                <a:extLst>
                  <a:ext uri="{FF2B5EF4-FFF2-40B4-BE49-F238E27FC236}">
                    <a16:creationId xmlns:a16="http://schemas.microsoft.com/office/drawing/2014/main" id="{63F28E5D-2337-4242-B626-36818556FCBC}"/>
                  </a:ext>
                </a:extLst>
              </p:cNvPr>
              <p:cNvSpPr/>
              <p:nvPr/>
            </p:nvSpPr>
            <p:spPr>
              <a:xfrm>
                <a:off x="2915380" y="3048015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79"/>
                    </a:lnTo>
                    <a:cubicBezTo>
                      <a:pt x="9814" y="2238"/>
                      <a:pt x="9330" y="1618"/>
                      <a:pt x="8479" y="1125"/>
                    </a:cubicBezTo>
                    <a:cubicBezTo>
                      <a:pt x="6525" y="0"/>
                      <a:pt x="3363" y="0"/>
                      <a:pt x="1429" y="1125"/>
                    </a:cubicBezTo>
                    <a:cubicBezTo>
                      <a:pt x="589" y="1618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Google Shape;979;p53">
                <a:extLst>
                  <a:ext uri="{FF2B5EF4-FFF2-40B4-BE49-F238E27FC236}">
                    <a16:creationId xmlns:a16="http://schemas.microsoft.com/office/drawing/2014/main" id="{9D42E433-82CC-4C05-AB5A-C4509B7764FE}"/>
                  </a:ext>
                </a:extLst>
              </p:cNvPr>
              <p:cNvSpPr/>
              <p:nvPr/>
            </p:nvSpPr>
            <p:spPr>
              <a:xfrm>
                <a:off x="3028946" y="3107612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9"/>
                    </a:cubicBezTo>
                    <a:cubicBezTo>
                      <a:pt x="863" y="989"/>
                      <a:pt x="2754" y="1713"/>
                      <a:pt x="2228" y="2018"/>
                    </a:cubicBezTo>
                    <a:cubicBezTo>
                      <a:pt x="2162" y="2060"/>
                      <a:pt x="2084" y="2080"/>
                      <a:pt x="1999" y="2080"/>
                    </a:cubicBezTo>
                    <a:cubicBezTo>
                      <a:pt x="1870" y="2080"/>
                      <a:pt x="1727" y="2033"/>
                      <a:pt x="1587" y="1944"/>
                    </a:cubicBezTo>
                    <a:cubicBezTo>
                      <a:pt x="1272" y="1766"/>
                      <a:pt x="989" y="1398"/>
                      <a:pt x="947" y="1073"/>
                    </a:cubicBezTo>
                    <a:lnTo>
                      <a:pt x="74" y="1241"/>
                    </a:lnTo>
                    <a:cubicBezTo>
                      <a:pt x="127" y="1524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9" y="2661"/>
                      <a:pt x="2830" y="2598"/>
                      <a:pt x="3069" y="2459"/>
                    </a:cubicBezTo>
                    <a:cubicBezTo>
                      <a:pt x="4141" y="1839"/>
                      <a:pt x="2270" y="1094"/>
                      <a:pt x="2785" y="799"/>
                    </a:cubicBezTo>
                    <a:cubicBezTo>
                      <a:pt x="2838" y="767"/>
                      <a:pt x="2901" y="752"/>
                      <a:pt x="2970" y="752"/>
                    </a:cubicBezTo>
                    <a:cubicBezTo>
                      <a:pt x="3082" y="752"/>
                      <a:pt x="3209" y="791"/>
                      <a:pt x="3331" y="862"/>
                    </a:cubicBezTo>
                    <a:cubicBezTo>
                      <a:pt x="3573" y="999"/>
                      <a:pt x="3836" y="1304"/>
                      <a:pt x="3973" y="1598"/>
                    </a:cubicBezTo>
                    <a:lnTo>
                      <a:pt x="4844" y="1419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6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Google Shape;980;p53">
                <a:extLst>
                  <a:ext uri="{FF2B5EF4-FFF2-40B4-BE49-F238E27FC236}">
                    <a16:creationId xmlns:a16="http://schemas.microsoft.com/office/drawing/2014/main" id="{8B10B114-E9D7-4E3F-A488-5551E95286B0}"/>
                  </a:ext>
                </a:extLst>
              </p:cNvPr>
              <p:cNvSpPr/>
              <p:nvPr/>
            </p:nvSpPr>
            <p:spPr>
              <a:xfrm>
                <a:off x="2845909" y="3063964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0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5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5"/>
                    </a:cubicBezTo>
                    <a:cubicBezTo>
                      <a:pt x="12398" y="3500"/>
                      <a:pt x="13029" y="2543"/>
                      <a:pt x="13029" y="1587"/>
                    </a:cubicBezTo>
                    <a:lnTo>
                      <a:pt x="13029" y="32"/>
                    </a:lnTo>
                    <a:cubicBezTo>
                      <a:pt x="10958" y="3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981;p53">
                <a:extLst>
                  <a:ext uri="{FF2B5EF4-FFF2-40B4-BE49-F238E27FC236}">
                    <a16:creationId xmlns:a16="http://schemas.microsoft.com/office/drawing/2014/main" id="{018C9411-F903-4F7C-B217-4C07C9D7AAE0}"/>
                  </a:ext>
                </a:extLst>
              </p:cNvPr>
              <p:cNvSpPr/>
              <p:nvPr/>
            </p:nvSpPr>
            <p:spPr>
              <a:xfrm>
                <a:off x="2817271" y="2896027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42" y="1"/>
                    </a:moveTo>
                    <a:cubicBezTo>
                      <a:pt x="5474" y="1"/>
                      <a:pt x="3809" y="371"/>
                      <a:pt x="2543" y="1112"/>
                    </a:cubicBezTo>
                    <a:cubicBezTo>
                      <a:pt x="0" y="2583"/>
                      <a:pt x="21" y="4968"/>
                      <a:pt x="2575" y="6449"/>
                    </a:cubicBezTo>
                    <a:cubicBezTo>
                      <a:pt x="3846" y="7185"/>
                      <a:pt x="5514" y="7552"/>
                      <a:pt x="7180" y="7552"/>
                    </a:cubicBezTo>
                    <a:cubicBezTo>
                      <a:pt x="8847" y="7552"/>
                      <a:pt x="10512" y="7185"/>
                      <a:pt x="11778" y="6449"/>
                    </a:cubicBezTo>
                    <a:cubicBezTo>
                      <a:pt x="14310" y="4968"/>
                      <a:pt x="14300" y="2583"/>
                      <a:pt x="11757" y="1112"/>
                    </a:cubicBezTo>
                    <a:cubicBezTo>
                      <a:pt x="10481" y="371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982;p53">
                <a:extLst>
                  <a:ext uri="{FF2B5EF4-FFF2-40B4-BE49-F238E27FC236}">
                    <a16:creationId xmlns:a16="http://schemas.microsoft.com/office/drawing/2014/main" id="{DE8F806E-28F4-41B4-AA16-339BDC7B5C4D}"/>
                  </a:ext>
                </a:extLst>
              </p:cNvPr>
              <p:cNvSpPr/>
              <p:nvPr/>
            </p:nvSpPr>
            <p:spPr>
              <a:xfrm>
                <a:off x="2908812" y="2935700"/>
                <a:ext cx="456713" cy="14287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8" extrusionOk="0">
                    <a:moveTo>
                      <a:pt x="5093" y="0"/>
                    </a:moveTo>
                    <a:cubicBezTo>
                      <a:pt x="3817" y="0"/>
                      <a:pt x="2543" y="282"/>
                      <a:pt x="1576" y="844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6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7"/>
                      <a:pt x="9961" y="2556"/>
                      <a:pt x="10066" y="3197"/>
                    </a:cubicBezTo>
                    <a:cubicBezTo>
                      <a:pt x="10223" y="2357"/>
                      <a:pt x="9740" y="1484"/>
                      <a:pt x="8626" y="844"/>
                    </a:cubicBezTo>
                    <a:cubicBezTo>
                      <a:pt x="7649" y="282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983;p53">
                <a:extLst>
                  <a:ext uri="{FF2B5EF4-FFF2-40B4-BE49-F238E27FC236}">
                    <a16:creationId xmlns:a16="http://schemas.microsoft.com/office/drawing/2014/main" id="{204AEF3B-3405-4479-A132-31ACEDF77DA3}"/>
                  </a:ext>
                </a:extLst>
              </p:cNvPr>
              <p:cNvSpPr/>
              <p:nvPr/>
            </p:nvSpPr>
            <p:spPr>
              <a:xfrm>
                <a:off x="2915380" y="2962103"/>
                <a:ext cx="443131" cy="231908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91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5"/>
                      <a:pt x="0" y="2585"/>
                    </a:cubicBezTo>
                    <a:cubicBezTo>
                      <a:pt x="116" y="3226"/>
                      <a:pt x="599" y="3856"/>
                      <a:pt x="1450" y="4340"/>
                    </a:cubicBezTo>
                    <a:cubicBezTo>
                      <a:pt x="2427" y="4907"/>
                      <a:pt x="3704" y="5191"/>
                      <a:pt x="4979" y="5191"/>
                    </a:cubicBezTo>
                    <a:cubicBezTo>
                      <a:pt x="6254" y="5191"/>
                      <a:pt x="7528" y="4907"/>
                      <a:pt x="8500" y="4340"/>
                    </a:cubicBezTo>
                    <a:cubicBezTo>
                      <a:pt x="9340" y="3856"/>
                      <a:pt x="9814" y="3237"/>
                      <a:pt x="9919" y="2606"/>
                    </a:cubicBezTo>
                    <a:cubicBezTo>
                      <a:pt x="9814" y="1965"/>
                      <a:pt x="9330" y="1346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984;p53">
                <a:extLst>
                  <a:ext uri="{FF2B5EF4-FFF2-40B4-BE49-F238E27FC236}">
                    <a16:creationId xmlns:a16="http://schemas.microsoft.com/office/drawing/2014/main" id="{31E4406A-91EF-4DC6-B114-1DAB5267DB17}"/>
                  </a:ext>
                </a:extLst>
              </p:cNvPr>
              <p:cNvSpPr/>
              <p:nvPr/>
            </p:nvSpPr>
            <p:spPr>
              <a:xfrm>
                <a:off x="2908812" y="2923146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38"/>
                      <a:pt x="9740" y="1765"/>
                      <a:pt x="8626" y="1125"/>
                    </a:cubicBezTo>
                    <a:cubicBezTo>
                      <a:pt x="6672" y="0"/>
                      <a:pt x="3510" y="0"/>
                      <a:pt x="1576" y="1125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28"/>
                      <a:pt x="1597" y="5212"/>
                    </a:cubicBezTo>
                    <a:cubicBezTo>
                      <a:pt x="3552" y="6346"/>
                      <a:pt x="6704" y="6346"/>
                      <a:pt x="8647" y="5212"/>
                    </a:cubicBezTo>
                    <a:cubicBezTo>
                      <a:pt x="9487" y="4728"/>
                      <a:pt x="9961" y="4109"/>
                      <a:pt x="10066" y="3478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985;p53">
                <a:extLst>
                  <a:ext uri="{FF2B5EF4-FFF2-40B4-BE49-F238E27FC236}">
                    <a16:creationId xmlns:a16="http://schemas.microsoft.com/office/drawing/2014/main" id="{FB6704B9-A3F4-4157-9172-8A2FCA688420}"/>
                  </a:ext>
                </a:extLst>
              </p:cNvPr>
              <p:cNvSpPr/>
              <p:nvPr/>
            </p:nvSpPr>
            <p:spPr>
              <a:xfrm>
                <a:off x="2915380" y="2949415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1"/>
                    </a:moveTo>
                    <a:cubicBezTo>
                      <a:pt x="9929" y="2901"/>
                      <a:pt x="9929" y="2890"/>
                      <a:pt x="9919" y="2890"/>
                    </a:cubicBezTo>
                    <a:cubicBezTo>
                      <a:pt x="9814" y="2249"/>
                      <a:pt x="9330" y="1630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9"/>
                      <a:pt x="0" y="2869"/>
                    </a:cubicBezTo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Google Shape;986;p53">
                <a:extLst>
                  <a:ext uri="{FF2B5EF4-FFF2-40B4-BE49-F238E27FC236}">
                    <a16:creationId xmlns:a16="http://schemas.microsoft.com/office/drawing/2014/main" id="{F5E0248F-FAF1-4AD4-A08F-F83FBBB1A380}"/>
                  </a:ext>
                </a:extLst>
              </p:cNvPr>
              <p:cNvSpPr/>
              <p:nvPr/>
            </p:nvSpPr>
            <p:spPr>
              <a:xfrm>
                <a:off x="3028946" y="3009057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8"/>
                    </a:lnTo>
                    <a:cubicBezTo>
                      <a:pt x="3316" y="247"/>
                      <a:pt x="3003" y="184"/>
                      <a:pt x="2710" y="184"/>
                    </a:cubicBezTo>
                    <a:cubicBezTo>
                      <a:pt x="2418" y="184"/>
                      <a:pt x="2144" y="247"/>
                      <a:pt x="1913" y="379"/>
                    </a:cubicBezTo>
                    <a:cubicBezTo>
                      <a:pt x="863" y="998"/>
                      <a:pt x="2754" y="1724"/>
                      <a:pt x="2228" y="2028"/>
                    </a:cubicBezTo>
                    <a:cubicBezTo>
                      <a:pt x="2163" y="2065"/>
                      <a:pt x="2087" y="2082"/>
                      <a:pt x="2005" y="2082"/>
                    </a:cubicBezTo>
                    <a:cubicBezTo>
                      <a:pt x="1874" y="2082"/>
                      <a:pt x="1729" y="2038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1"/>
                    </a:cubicBezTo>
                    <a:lnTo>
                      <a:pt x="1" y="2469"/>
                    </a:lnTo>
                    <a:lnTo>
                      <a:pt x="557" y="2795"/>
                    </a:lnTo>
                    <a:lnTo>
                      <a:pt x="1199" y="2427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8" y="2671"/>
                      <a:pt x="2829" y="2608"/>
                      <a:pt x="3069" y="2469"/>
                    </a:cubicBezTo>
                    <a:cubicBezTo>
                      <a:pt x="4141" y="1839"/>
                      <a:pt x="2270" y="1103"/>
                      <a:pt x="2785" y="809"/>
                    </a:cubicBezTo>
                    <a:cubicBezTo>
                      <a:pt x="2837" y="777"/>
                      <a:pt x="2901" y="762"/>
                      <a:pt x="2970" y="762"/>
                    </a:cubicBezTo>
                    <a:cubicBezTo>
                      <a:pt x="3081" y="762"/>
                      <a:pt x="3208" y="801"/>
                      <a:pt x="3331" y="872"/>
                    </a:cubicBezTo>
                    <a:cubicBezTo>
                      <a:pt x="3573" y="1009"/>
                      <a:pt x="3836" y="1313"/>
                      <a:pt x="3973" y="1598"/>
                    </a:cubicBezTo>
                    <a:lnTo>
                      <a:pt x="4844" y="1418"/>
                    </a:lnTo>
                    <a:cubicBezTo>
                      <a:pt x="4760" y="1177"/>
                      <a:pt x="4529" y="904"/>
                      <a:pt x="4204" y="683"/>
                    </a:cubicBezTo>
                    <a:lnTo>
                      <a:pt x="4813" y="326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987;p53">
                <a:extLst>
                  <a:ext uri="{FF2B5EF4-FFF2-40B4-BE49-F238E27FC236}">
                    <a16:creationId xmlns:a16="http://schemas.microsoft.com/office/drawing/2014/main" id="{C3336E37-8324-43C2-8D43-68F6FE11B912}"/>
                  </a:ext>
                </a:extLst>
              </p:cNvPr>
              <p:cNvSpPr/>
              <p:nvPr/>
            </p:nvSpPr>
            <p:spPr>
              <a:xfrm>
                <a:off x="2370377" y="3639926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1"/>
                    </a:moveTo>
                    <a:lnTo>
                      <a:pt x="1" y="1545"/>
                    </a:lnTo>
                    <a:cubicBezTo>
                      <a:pt x="1" y="2511"/>
                      <a:pt x="642" y="3489"/>
                      <a:pt x="1924" y="4234"/>
                    </a:cubicBezTo>
                    <a:cubicBezTo>
                      <a:pt x="3200" y="4970"/>
                      <a:pt x="4871" y="5338"/>
                      <a:pt x="6539" y="5338"/>
                    </a:cubicBezTo>
                    <a:cubicBezTo>
                      <a:pt x="8207" y="5338"/>
                      <a:pt x="9872" y="4970"/>
                      <a:pt x="11138" y="4234"/>
                    </a:cubicBezTo>
                    <a:cubicBezTo>
                      <a:pt x="12399" y="3499"/>
                      <a:pt x="13029" y="2543"/>
                      <a:pt x="13029" y="1577"/>
                    </a:cubicBezTo>
                    <a:lnTo>
                      <a:pt x="13040" y="32"/>
                    </a:lnTo>
                    <a:cubicBezTo>
                      <a:pt x="10960" y="32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988;p53">
                <a:extLst>
                  <a:ext uri="{FF2B5EF4-FFF2-40B4-BE49-F238E27FC236}">
                    <a16:creationId xmlns:a16="http://schemas.microsoft.com/office/drawing/2014/main" id="{6922BD96-2A16-42C5-B5C5-1AB730033304}"/>
                  </a:ext>
                </a:extLst>
              </p:cNvPr>
              <p:cNvSpPr/>
              <p:nvPr/>
            </p:nvSpPr>
            <p:spPr>
              <a:xfrm>
                <a:off x="2342231" y="3471855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8"/>
                      <a:pt x="2533" y="1104"/>
                    </a:cubicBezTo>
                    <a:cubicBezTo>
                      <a:pt x="0" y="2586"/>
                      <a:pt x="11" y="4970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0"/>
                      <a:pt x="14300" y="2575"/>
                      <a:pt x="11747" y="1104"/>
                    </a:cubicBezTo>
                    <a:cubicBezTo>
                      <a:pt x="10470" y="368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989;p53">
                <a:extLst>
                  <a:ext uri="{FF2B5EF4-FFF2-40B4-BE49-F238E27FC236}">
                    <a16:creationId xmlns:a16="http://schemas.microsoft.com/office/drawing/2014/main" id="{141A83C0-612C-4530-AB3C-0E664FDFE2E0}"/>
                  </a:ext>
                </a:extLst>
              </p:cNvPr>
              <p:cNvSpPr/>
              <p:nvPr/>
            </p:nvSpPr>
            <p:spPr>
              <a:xfrm>
                <a:off x="2433772" y="3511482"/>
                <a:ext cx="456266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1" extrusionOk="0">
                    <a:moveTo>
                      <a:pt x="5096" y="0"/>
                    </a:moveTo>
                    <a:cubicBezTo>
                      <a:pt x="3818" y="0"/>
                      <a:pt x="2540" y="284"/>
                      <a:pt x="1566" y="847"/>
                    </a:cubicBezTo>
                    <a:cubicBezTo>
                      <a:pt x="473" y="1489"/>
                      <a:pt x="0" y="2339"/>
                      <a:pt x="148" y="3180"/>
                    </a:cubicBezTo>
                    <a:cubicBezTo>
                      <a:pt x="253" y="2539"/>
                      <a:pt x="725" y="1930"/>
                      <a:pt x="1566" y="1436"/>
                    </a:cubicBezTo>
                    <a:cubicBezTo>
                      <a:pt x="2538" y="874"/>
                      <a:pt x="3812" y="593"/>
                      <a:pt x="5087" y="593"/>
                    </a:cubicBezTo>
                    <a:cubicBezTo>
                      <a:pt x="6362" y="593"/>
                      <a:pt x="7639" y="874"/>
                      <a:pt x="8616" y="1436"/>
                    </a:cubicBezTo>
                    <a:cubicBezTo>
                      <a:pt x="9467" y="1930"/>
                      <a:pt x="9950" y="2549"/>
                      <a:pt x="10066" y="3191"/>
                    </a:cubicBezTo>
                    <a:cubicBezTo>
                      <a:pt x="10213" y="2360"/>
                      <a:pt x="9730" y="1489"/>
                      <a:pt x="8616" y="847"/>
                    </a:cubicBezTo>
                    <a:cubicBezTo>
                      <a:pt x="7641" y="281"/>
                      <a:pt x="6368" y="0"/>
                      <a:pt x="5096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990;p53">
                <a:extLst>
                  <a:ext uri="{FF2B5EF4-FFF2-40B4-BE49-F238E27FC236}">
                    <a16:creationId xmlns:a16="http://schemas.microsoft.com/office/drawing/2014/main" id="{01C6C7E6-453B-4F16-BE75-A86D5B4556C7}"/>
                  </a:ext>
                </a:extLst>
              </p:cNvPr>
              <p:cNvSpPr/>
              <p:nvPr/>
            </p:nvSpPr>
            <p:spPr>
              <a:xfrm>
                <a:off x="2440340" y="3537931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0" y="1"/>
                    </a:moveTo>
                    <a:cubicBezTo>
                      <a:pt x="3665" y="1"/>
                      <a:pt x="2391" y="282"/>
                      <a:pt x="1419" y="844"/>
                    </a:cubicBezTo>
                    <a:cubicBezTo>
                      <a:pt x="578" y="1338"/>
                      <a:pt x="106" y="1947"/>
                      <a:pt x="1" y="2588"/>
                    </a:cubicBezTo>
                    <a:cubicBezTo>
                      <a:pt x="106" y="3229"/>
                      <a:pt x="589" y="3849"/>
                      <a:pt x="1440" y="4343"/>
                    </a:cubicBezTo>
                    <a:cubicBezTo>
                      <a:pt x="2417" y="4905"/>
                      <a:pt x="3696" y="5186"/>
                      <a:pt x="4973" y="5186"/>
                    </a:cubicBezTo>
                    <a:cubicBezTo>
                      <a:pt x="6249" y="5186"/>
                      <a:pt x="7523" y="4905"/>
                      <a:pt x="8490" y="4343"/>
                    </a:cubicBezTo>
                    <a:cubicBezTo>
                      <a:pt x="9331" y="3849"/>
                      <a:pt x="9803" y="3239"/>
                      <a:pt x="9919" y="2599"/>
                    </a:cubicBezTo>
                    <a:cubicBezTo>
                      <a:pt x="9803" y="1957"/>
                      <a:pt x="9320" y="1338"/>
                      <a:pt x="8469" y="844"/>
                    </a:cubicBezTo>
                    <a:cubicBezTo>
                      <a:pt x="7492" y="282"/>
                      <a:pt x="6215" y="1"/>
                      <a:pt x="49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991;p53">
                <a:extLst>
                  <a:ext uri="{FF2B5EF4-FFF2-40B4-BE49-F238E27FC236}">
                    <a16:creationId xmlns:a16="http://schemas.microsoft.com/office/drawing/2014/main" id="{F15B7F42-307A-4C16-A9E2-3E32D6709C53}"/>
                  </a:ext>
                </a:extLst>
              </p:cNvPr>
              <p:cNvSpPr/>
              <p:nvPr/>
            </p:nvSpPr>
            <p:spPr>
              <a:xfrm>
                <a:off x="2433772" y="3498616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9"/>
                    </a:moveTo>
                    <a:cubicBezTo>
                      <a:pt x="10213" y="2648"/>
                      <a:pt x="9730" y="1777"/>
                      <a:pt x="8616" y="1135"/>
                    </a:cubicBezTo>
                    <a:cubicBezTo>
                      <a:pt x="6662" y="1"/>
                      <a:pt x="3510" y="12"/>
                      <a:pt x="1566" y="1135"/>
                    </a:cubicBezTo>
                    <a:cubicBezTo>
                      <a:pt x="473" y="1777"/>
                      <a:pt x="0" y="2627"/>
                      <a:pt x="148" y="3468"/>
                    </a:cubicBezTo>
                    <a:cubicBezTo>
                      <a:pt x="253" y="4109"/>
                      <a:pt x="736" y="4729"/>
                      <a:pt x="1587" y="5223"/>
                    </a:cubicBezTo>
                    <a:cubicBezTo>
                      <a:pt x="3541" y="6347"/>
                      <a:pt x="6704" y="6347"/>
                      <a:pt x="8637" y="5223"/>
                    </a:cubicBezTo>
                    <a:cubicBezTo>
                      <a:pt x="9478" y="4729"/>
                      <a:pt x="9950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992;p53">
                <a:extLst>
                  <a:ext uri="{FF2B5EF4-FFF2-40B4-BE49-F238E27FC236}">
                    <a16:creationId xmlns:a16="http://schemas.microsoft.com/office/drawing/2014/main" id="{901E13C4-655D-4684-B59E-755B8D6769EE}"/>
                  </a:ext>
                </a:extLst>
              </p:cNvPr>
              <p:cNvSpPr/>
              <p:nvPr/>
            </p:nvSpPr>
            <p:spPr>
              <a:xfrm>
                <a:off x="2440340" y="3525377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80"/>
                    </a:lnTo>
                    <a:cubicBezTo>
                      <a:pt x="9803" y="2238"/>
                      <a:pt x="9320" y="1619"/>
                      <a:pt x="8469" y="1125"/>
                    </a:cubicBezTo>
                    <a:cubicBezTo>
                      <a:pt x="6515" y="1"/>
                      <a:pt x="3363" y="1"/>
                      <a:pt x="1419" y="1125"/>
                    </a:cubicBezTo>
                    <a:cubicBezTo>
                      <a:pt x="578" y="1619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993;p53">
                <a:extLst>
                  <a:ext uri="{FF2B5EF4-FFF2-40B4-BE49-F238E27FC236}">
                    <a16:creationId xmlns:a16="http://schemas.microsoft.com/office/drawing/2014/main" id="{2181EA7A-DC2E-4383-9B0C-0849B490400E}"/>
                  </a:ext>
                </a:extLst>
              </p:cNvPr>
              <p:cNvSpPr/>
              <p:nvPr/>
            </p:nvSpPr>
            <p:spPr>
              <a:xfrm>
                <a:off x="2553459" y="3584974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31" y="180"/>
                      <a:pt x="2154" y="245"/>
                      <a:pt x="1923" y="379"/>
                    </a:cubicBezTo>
                    <a:cubicBezTo>
                      <a:pt x="873" y="988"/>
                      <a:pt x="2764" y="1714"/>
                      <a:pt x="2239" y="2018"/>
                    </a:cubicBezTo>
                    <a:cubicBezTo>
                      <a:pt x="2167" y="2060"/>
                      <a:pt x="2088" y="2080"/>
                      <a:pt x="2003" y="2080"/>
                    </a:cubicBezTo>
                    <a:cubicBezTo>
                      <a:pt x="1874" y="2080"/>
                      <a:pt x="1733" y="2034"/>
                      <a:pt x="1587" y="1945"/>
                    </a:cubicBezTo>
                    <a:cubicBezTo>
                      <a:pt x="1272" y="1766"/>
                      <a:pt x="999" y="1399"/>
                      <a:pt x="957" y="1073"/>
                    </a:cubicBezTo>
                    <a:lnTo>
                      <a:pt x="84" y="1241"/>
                    </a:lnTo>
                    <a:cubicBezTo>
                      <a:pt x="126" y="1525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7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9"/>
                      <a:pt x="3068" y="2459"/>
                    </a:cubicBezTo>
                    <a:cubicBezTo>
                      <a:pt x="4140" y="1840"/>
                      <a:pt x="2270" y="1094"/>
                      <a:pt x="2785" y="799"/>
                    </a:cubicBezTo>
                    <a:cubicBezTo>
                      <a:pt x="2841" y="767"/>
                      <a:pt x="2905" y="752"/>
                      <a:pt x="2974" y="752"/>
                    </a:cubicBezTo>
                    <a:cubicBezTo>
                      <a:pt x="3085" y="752"/>
                      <a:pt x="3208" y="791"/>
                      <a:pt x="3331" y="862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994;p53">
                <a:extLst>
                  <a:ext uri="{FF2B5EF4-FFF2-40B4-BE49-F238E27FC236}">
                    <a16:creationId xmlns:a16="http://schemas.microsoft.com/office/drawing/2014/main" id="{CA2D04C7-5CCD-4F04-A581-D816DD9728FF}"/>
                  </a:ext>
                </a:extLst>
              </p:cNvPr>
              <p:cNvSpPr/>
              <p:nvPr/>
            </p:nvSpPr>
            <p:spPr>
              <a:xfrm>
                <a:off x="2370377" y="3541371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0"/>
                    </a:moveTo>
                    <a:lnTo>
                      <a:pt x="1" y="1544"/>
                    </a:lnTo>
                    <a:cubicBezTo>
                      <a:pt x="1" y="2522"/>
                      <a:pt x="642" y="3488"/>
                      <a:pt x="1924" y="4234"/>
                    </a:cubicBezTo>
                    <a:cubicBezTo>
                      <a:pt x="3200" y="4969"/>
                      <a:pt x="4871" y="5337"/>
                      <a:pt x="6539" y="5337"/>
                    </a:cubicBezTo>
                    <a:cubicBezTo>
                      <a:pt x="8207" y="5337"/>
                      <a:pt x="9872" y="4969"/>
                      <a:pt x="11138" y="4234"/>
                    </a:cubicBezTo>
                    <a:cubicBezTo>
                      <a:pt x="12399" y="3498"/>
                      <a:pt x="13029" y="2543"/>
                      <a:pt x="13029" y="1586"/>
                    </a:cubicBezTo>
                    <a:lnTo>
                      <a:pt x="13040" y="31"/>
                    </a:lnTo>
                    <a:cubicBezTo>
                      <a:pt x="10960" y="31"/>
                      <a:pt x="2249" y="0"/>
                      <a:pt x="12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995;p53">
                <a:extLst>
                  <a:ext uri="{FF2B5EF4-FFF2-40B4-BE49-F238E27FC236}">
                    <a16:creationId xmlns:a16="http://schemas.microsoft.com/office/drawing/2014/main" id="{C7272945-7E2B-45DF-8D25-E639FCFA0795}"/>
                  </a:ext>
                </a:extLst>
              </p:cNvPr>
              <p:cNvSpPr/>
              <p:nvPr/>
            </p:nvSpPr>
            <p:spPr>
              <a:xfrm>
                <a:off x="2342231" y="3373434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32" y="0"/>
                    </a:moveTo>
                    <a:cubicBezTo>
                      <a:pt x="5464" y="0"/>
                      <a:pt x="3799" y="371"/>
                      <a:pt x="2533" y="1111"/>
                    </a:cubicBezTo>
                    <a:cubicBezTo>
                      <a:pt x="0" y="2582"/>
                      <a:pt x="11" y="4967"/>
                      <a:pt x="2564" y="6449"/>
                    </a:cubicBezTo>
                    <a:cubicBezTo>
                      <a:pt x="3841" y="7184"/>
                      <a:pt x="5509" y="7552"/>
                      <a:pt x="7174" y="7552"/>
                    </a:cubicBezTo>
                    <a:cubicBezTo>
                      <a:pt x="8839" y="7552"/>
                      <a:pt x="10502" y="7184"/>
                      <a:pt x="11768" y="6449"/>
                    </a:cubicBezTo>
                    <a:cubicBezTo>
                      <a:pt x="14310" y="4967"/>
                      <a:pt x="14300" y="2582"/>
                      <a:pt x="11747" y="1111"/>
                    </a:cubicBezTo>
                    <a:cubicBezTo>
                      <a:pt x="10470" y="371"/>
                      <a:pt x="8800" y="0"/>
                      <a:pt x="71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996;p53">
                <a:extLst>
                  <a:ext uri="{FF2B5EF4-FFF2-40B4-BE49-F238E27FC236}">
                    <a16:creationId xmlns:a16="http://schemas.microsoft.com/office/drawing/2014/main" id="{58408C43-E801-47FB-8358-7DD9401E8072}"/>
                  </a:ext>
                </a:extLst>
              </p:cNvPr>
              <p:cNvSpPr/>
              <p:nvPr/>
            </p:nvSpPr>
            <p:spPr>
              <a:xfrm>
                <a:off x="2433772" y="3413106"/>
                <a:ext cx="456266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7" extrusionOk="0">
                    <a:moveTo>
                      <a:pt x="5087" y="0"/>
                    </a:moveTo>
                    <a:cubicBezTo>
                      <a:pt x="3812" y="0"/>
                      <a:pt x="2538" y="281"/>
                      <a:pt x="1566" y="843"/>
                    </a:cubicBezTo>
                    <a:cubicBezTo>
                      <a:pt x="473" y="1484"/>
                      <a:pt x="0" y="2346"/>
                      <a:pt x="148" y="3175"/>
                    </a:cubicBezTo>
                    <a:cubicBezTo>
                      <a:pt x="253" y="2545"/>
                      <a:pt x="725" y="1926"/>
                      <a:pt x="1566" y="1442"/>
                    </a:cubicBezTo>
                    <a:cubicBezTo>
                      <a:pt x="2538" y="875"/>
                      <a:pt x="3812" y="591"/>
                      <a:pt x="5087" y="591"/>
                    </a:cubicBezTo>
                    <a:cubicBezTo>
                      <a:pt x="6362" y="591"/>
                      <a:pt x="7639" y="875"/>
                      <a:pt x="8616" y="1442"/>
                    </a:cubicBezTo>
                    <a:cubicBezTo>
                      <a:pt x="9467" y="1936"/>
                      <a:pt x="9950" y="2556"/>
                      <a:pt x="10066" y="3196"/>
                    </a:cubicBezTo>
                    <a:cubicBezTo>
                      <a:pt x="10213" y="2356"/>
                      <a:pt x="9730" y="1484"/>
                      <a:pt x="8616" y="843"/>
                    </a:cubicBezTo>
                    <a:cubicBezTo>
                      <a:pt x="7639" y="281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997;p53">
                <a:extLst>
                  <a:ext uri="{FF2B5EF4-FFF2-40B4-BE49-F238E27FC236}">
                    <a16:creationId xmlns:a16="http://schemas.microsoft.com/office/drawing/2014/main" id="{4ACA31A8-C944-43F0-838C-DA00579E8812}"/>
                  </a:ext>
                </a:extLst>
              </p:cNvPr>
              <p:cNvSpPr/>
              <p:nvPr/>
            </p:nvSpPr>
            <p:spPr>
              <a:xfrm>
                <a:off x="2440340" y="3439510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0" y="0"/>
                    </a:moveTo>
                    <a:cubicBezTo>
                      <a:pt x="3665" y="0"/>
                      <a:pt x="2391" y="284"/>
                      <a:pt x="1419" y="851"/>
                    </a:cubicBezTo>
                    <a:cubicBezTo>
                      <a:pt x="578" y="1335"/>
                      <a:pt x="106" y="1954"/>
                      <a:pt x="1" y="2584"/>
                    </a:cubicBezTo>
                    <a:cubicBezTo>
                      <a:pt x="106" y="3226"/>
                      <a:pt x="589" y="3856"/>
                      <a:pt x="1440" y="4339"/>
                    </a:cubicBezTo>
                    <a:cubicBezTo>
                      <a:pt x="2417" y="4901"/>
                      <a:pt x="3696" y="5182"/>
                      <a:pt x="4973" y="5182"/>
                    </a:cubicBezTo>
                    <a:cubicBezTo>
                      <a:pt x="6249" y="5182"/>
                      <a:pt x="7523" y="4901"/>
                      <a:pt x="8490" y="4339"/>
                    </a:cubicBezTo>
                    <a:cubicBezTo>
                      <a:pt x="9331" y="3856"/>
                      <a:pt x="9803" y="3236"/>
                      <a:pt x="9919" y="2605"/>
                    </a:cubicBezTo>
                    <a:cubicBezTo>
                      <a:pt x="9803" y="1965"/>
                      <a:pt x="9320" y="1345"/>
                      <a:pt x="8469" y="851"/>
                    </a:cubicBezTo>
                    <a:cubicBezTo>
                      <a:pt x="7492" y="284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998;p53">
                <a:extLst>
                  <a:ext uri="{FF2B5EF4-FFF2-40B4-BE49-F238E27FC236}">
                    <a16:creationId xmlns:a16="http://schemas.microsoft.com/office/drawing/2014/main" id="{8BB097AC-6E22-4B69-AC00-676A50C7F91E}"/>
                  </a:ext>
                </a:extLst>
              </p:cNvPr>
              <p:cNvSpPr/>
              <p:nvPr/>
            </p:nvSpPr>
            <p:spPr>
              <a:xfrm>
                <a:off x="2433772" y="3400552"/>
                <a:ext cx="456266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36" fill="none" extrusionOk="0">
                    <a:moveTo>
                      <a:pt x="10066" y="3477"/>
                    </a:moveTo>
                    <a:cubicBezTo>
                      <a:pt x="10213" y="2637"/>
                      <a:pt x="9730" y="1765"/>
                      <a:pt x="8616" y="1124"/>
                    </a:cubicBezTo>
                    <a:cubicBezTo>
                      <a:pt x="6662" y="0"/>
                      <a:pt x="3510" y="0"/>
                      <a:pt x="1566" y="1124"/>
                    </a:cubicBezTo>
                    <a:cubicBezTo>
                      <a:pt x="473" y="1765"/>
                      <a:pt x="0" y="2627"/>
                      <a:pt x="148" y="3456"/>
                    </a:cubicBezTo>
                    <a:cubicBezTo>
                      <a:pt x="253" y="4098"/>
                      <a:pt x="736" y="4728"/>
                      <a:pt x="1587" y="5211"/>
                    </a:cubicBezTo>
                    <a:cubicBezTo>
                      <a:pt x="3541" y="6335"/>
                      <a:pt x="6704" y="6335"/>
                      <a:pt x="8637" y="5211"/>
                    </a:cubicBezTo>
                    <a:cubicBezTo>
                      <a:pt x="9478" y="4728"/>
                      <a:pt x="9950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999;p53">
                <a:extLst>
                  <a:ext uri="{FF2B5EF4-FFF2-40B4-BE49-F238E27FC236}">
                    <a16:creationId xmlns:a16="http://schemas.microsoft.com/office/drawing/2014/main" id="{223988D4-72D1-4913-9727-7B67099C815E}"/>
                  </a:ext>
                </a:extLst>
              </p:cNvPr>
              <p:cNvSpPr/>
              <p:nvPr/>
            </p:nvSpPr>
            <p:spPr>
              <a:xfrm>
                <a:off x="2440340" y="3426822"/>
                <a:ext cx="443131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901" fill="none" extrusionOk="0">
                    <a:moveTo>
                      <a:pt x="9919" y="2900"/>
                    </a:moveTo>
                    <a:lnTo>
                      <a:pt x="9919" y="2889"/>
                    </a:lnTo>
                    <a:cubicBezTo>
                      <a:pt x="9803" y="2249"/>
                      <a:pt x="9320" y="1629"/>
                      <a:pt x="8469" y="1135"/>
                    </a:cubicBezTo>
                    <a:cubicBezTo>
                      <a:pt x="6515" y="1"/>
                      <a:pt x="3363" y="1"/>
                      <a:pt x="1419" y="1135"/>
                    </a:cubicBezTo>
                    <a:cubicBezTo>
                      <a:pt x="578" y="1619"/>
                      <a:pt x="106" y="2238"/>
                      <a:pt x="1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1000;p53">
                <a:extLst>
                  <a:ext uri="{FF2B5EF4-FFF2-40B4-BE49-F238E27FC236}">
                    <a16:creationId xmlns:a16="http://schemas.microsoft.com/office/drawing/2014/main" id="{50CCB8A4-6764-4B9D-ACEF-3190EF8FEE7E}"/>
                  </a:ext>
                </a:extLst>
              </p:cNvPr>
              <p:cNvSpPr/>
              <p:nvPr/>
            </p:nvSpPr>
            <p:spPr>
              <a:xfrm>
                <a:off x="2553459" y="3486419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0"/>
                    </a:moveTo>
                    <a:lnTo>
                      <a:pt x="3626" y="369"/>
                    </a:lnTo>
                    <a:cubicBezTo>
                      <a:pt x="3315" y="248"/>
                      <a:pt x="3003" y="185"/>
                      <a:pt x="2711" y="185"/>
                    </a:cubicBezTo>
                    <a:cubicBezTo>
                      <a:pt x="2420" y="185"/>
                      <a:pt x="2149" y="248"/>
                      <a:pt x="1923" y="379"/>
                    </a:cubicBezTo>
                    <a:cubicBezTo>
                      <a:pt x="873" y="999"/>
                      <a:pt x="2764" y="1724"/>
                      <a:pt x="2239" y="2029"/>
                    </a:cubicBezTo>
                    <a:cubicBezTo>
                      <a:pt x="2169" y="2065"/>
                      <a:pt x="2092" y="2083"/>
                      <a:pt x="2010" y="2083"/>
                    </a:cubicBezTo>
                    <a:cubicBezTo>
                      <a:pt x="1879" y="2083"/>
                      <a:pt x="1735" y="2039"/>
                      <a:pt x="1587" y="1955"/>
                    </a:cubicBezTo>
                    <a:cubicBezTo>
                      <a:pt x="1272" y="1777"/>
                      <a:pt x="999" y="1408"/>
                      <a:pt x="957" y="1072"/>
                    </a:cubicBezTo>
                    <a:lnTo>
                      <a:pt x="84" y="1240"/>
                    </a:lnTo>
                    <a:cubicBezTo>
                      <a:pt x="126" y="1524"/>
                      <a:pt x="336" y="1829"/>
                      <a:pt x="663" y="2092"/>
                    </a:cubicBezTo>
                    <a:lnTo>
                      <a:pt x="0" y="2470"/>
                    </a:lnTo>
                    <a:lnTo>
                      <a:pt x="568" y="2795"/>
                    </a:lnTo>
                    <a:lnTo>
                      <a:pt x="1209" y="2428"/>
                    </a:lnTo>
                    <a:cubicBezTo>
                      <a:pt x="1546" y="2582"/>
                      <a:pt x="1911" y="2671"/>
                      <a:pt x="2259" y="2671"/>
                    </a:cubicBezTo>
                    <a:cubicBezTo>
                      <a:pt x="2550" y="2671"/>
                      <a:pt x="2829" y="2609"/>
                      <a:pt x="3068" y="2470"/>
                    </a:cubicBezTo>
                    <a:cubicBezTo>
                      <a:pt x="4140" y="1840"/>
                      <a:pt x="2270" y="1104"/>
                      <a:pt x="2785" y="810"/>
                    </a:cubicBezTo>
                    <a:cubicBezTo>
                      <a:pt x="2842" y="778"/>
                      <a:pt x="2906" y="762"/>
                      <a:pt x="2975" y="762"/>
                    </a:cubicBezTo>
                    <a:cubicBezTo>
                      <a:pt x="3085" y="762"/>
                      <a:pt x="3208" y="802"/>
                      <a:pt x="3331" y="873"/>
                    </a:cubicBezTo>
                    <a:cubicBezTo>
                      <a:pt x="3573" y="1009"/>
                      <a:pt x="3846" y="1314"/>
                      <a:pt x="3972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1001;p53">
                <a:extLst>
                  <a:ext uri="{FF2B5EF4-FFF2-40B4-BE49-F238E27FC236}">
                    <a16:creationId xmlns:a16="http://schemas.microsoft.com/office/drawing/2014/main" id="{7FDCA240-8D53-426C-A7C8-F3241E6C981E}"/>
                  </a:ext>
                </a:extLst>
              </p:cNvPr>
              <p:cNvSpPr/>
              <p:nvPr/>
            </p:nvSpPr>
            <p:spPr>
              <a:xfrm>
                <a:off x="2370377" y="3442771"/>
                <a:ext cx="582562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48" extrusionOk="0">
                    <a:moveTo>
                      <a:pt x="12" y="1"/>
                    </a:moveTo>
                    <a:lnTo>
                      <a:pt x="1" y="1556"/>
                    </a:lnTo>
                    <a:cubicBezTo>
                      <a:pt x="1" y="2522"/>
                      <a:pt x="642" y="3499"/>
                      <a:pt x="1924" y="4245"/>
                    </a:cubicBezTo>
                    <a:cubicBezTo>
                      <a:pt x="3198" y="4980"/>
                      <a:pt x="4865" y="5347"/>
                      <a:pt x="6529" y="5347"/>
                    </a:cubicBezTo>
                    <a:cubicBezTo>
                      <a:pt x="8200" y="5347"/>
                      <a:pt x="9870" y="4977"/>
                      <a:pt x="11138" y="4235"/>
                    </a:cubicBezTo>
                    <a:cubicBezTo>
                      <a:pt x="12399" y="3510"/>
                      <a:pt x="13029" y="2543"/>
                      <a:pt x="13029" y="1587"/>
                    </a:cubicBezTo>
                    <a:lnTo>
                      <a:pt x="13040" y="43"/>
                    </a:lnTo>
                    <a:cubicBezTo>
                      <a:pt x="10960" y="43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1002;p53">
                <a:extLst>
                  <a:ext uri="{FF2B5EF4-FFF2-40B4-BE49-F238E27FC236}">
                    <a16:creationId xmlns:a16="http://schemas.microsoft.com/office/drawing/2014/main" id="{0948924B-9E47-4D21-B933-60DE8357D872}"/>
                  </a:ext>
                </a:extLst>
              </p:cNvPr>
              <p:cNvSpPr/>
              <p:nvPr/>
            </p:nvSpPr>
            <p:spPr>
              <a:xfrm>
                <a:off x="2342231" y="3275192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9"/>
                      <a:pt x="2533" y="1104"/>
                    </a:cubicBezTo>
                    <a:cubicBezTo>
                      <a:pt x="0" y="2575"/>
                      <a:pt x="11" y="4971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1"/>
                      <a:pt x="14300" y="2575"/>
                      <a:pt x="11747" y="1104"/>
                    </a:cubicBezTo>
                    <a:cubicBezTo>
                      <a:pt x="10470" y="369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1003;p53">
                <a:extLst>
                  <a:ext uri="{FF2B5EF4-FFF2-40B4-BE49-F238E27FC236}">
                    <a16:creationId xmlns:a16="http://schemas.microsoft.com/office/drawing/2014/main" id="{8E3437C0-98F2-473F-88B6-276814540DA6}"/>
                  </a:ext>
                </a:extLst>
              </p:cNvPr>
              <p:cNvSpPr/>
              <p:nvPr/>
            </p:nvSpPr>
            <p:spPr>
              <a:xfrm>
                <a:off x="2433772" y="3314640"/>
                <a:ext cx="456266" cy="142737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5" extrusionOk="0">
                    <a:moveTo>
                      <a:pt x="5087" y="0"/>
                    </a:moveTo>
                    <a:cubicBezTo>
                      <a:pt x="3812" y="0"/>
                      <a:pt x="2538" y="284"/>
                      <a:pt x="1566" y="851"/>
                    </a:cubicBezTo>
                    <a:cubicBezTo>
                      <a:pt x="473" y="1482"/>
                      <a:pt x="0" y="2343"/>
                      <a:pt x="148" y="3184"/>
                    </a:cubicBezTo>
                    <a:cubicBezTo>
                      <a:pt x="253" y="2543"/>
                      <a:pt x="725" y="1923"/>
                      <a:pt x="1566" y="1440"/>
                    </a:cubicBezTo>
                    <a:cubicBezTo>
                      <a:pt x="2538" y="877"/>
                      <a:pt x="3812" y="596"/>
                      <a:pt x="5087" y="596"/>
                    </a:cubicBezTo>
                    <a:cubicBezTo>
                      <a:pt x="6362" y="596"/>
                      <a:pt x="7639" y="877"/>
                      <a:pt x="8616" y="1440"/>
                    </a:cubicBezTo>
                    <a:cubicBezTo>
                      <a:pt x="9467" y="1933"/>
                      <a:pt x="9950" y="2554"/>
                      <a:pt x="10066" y="3194"/>
                    </a:cubicBezTo>
                    <a:cubicBezTo>
                      <a:pt x="10213" y="2364"/>
                      <a:pt x="9730" y="1492"/>
                      <a:pt x="8616" y="851"/>
                    </a:cubicBezTo>
                    <a:cubicBezTo>
                      <a:pt x="7639" y="284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1004;p53">
                <a:extLst>
                  <a:ext uri="{FF2B5EF4-FFF2-40B4-BE49-F238E27FC236}">
                    <a16:creationId xmlns:a16="http://schemas.microsoft.com/office/drawing/2014/main" id="{A86196E8-C670-42C2-9999-4014D085368F}"/>
                  </a:ext>
                </a:extLst>
              </p:cNvPr>
              <p:cNvSpPr/>
              <p:nvPr/>
            </p:nvSpPr>
            <p:spPr>
              <a:xfrm>
                <a:off x="2440340" y="3341267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0" y="0"/>
                    </a:moveTo>
                    <a:cubicBezTo>
                      <a:pt x="3665" y="0"/>
                      <a:pt x="2391" y="281"/>
                      <a:pt x="1419" y="844"/>
                    </a:cubicBezTo>
                    <a:cubicBezTo>
                      <a:pt x="578" y="1327"/>
                      <a:pt x="106" y="1947"/>
                      <a:pt x="1" y="2588"/>
                    </a:cubicBezTo>
                    <a:cubicBezTo>
                      <a:pt x="106" y="3228"/>
                      <a:pt x="589" y="3849"/>
                      <a:pt x="1440" y="4332"/>
                    </a:cubicBezTo>
                    <a:cubicBezTo>
                      <a:pt x="2417" y="4899"/>
                      <a:pt x="3696" y="5183"/>
                      <a:pt x="4973" y="5183"/>
                    </a:cubicBezTo>
                    <a:cubicBezTo>
                      <a:pt x="6249" y="5183"/>
                      <a:pt x="7523" y="4899"/>
                      <a:pt x="8490" y="4332"/>
                    </a:cubicBezTo>
                    <a:cubicBezTo>
                      <a:pt x="9331" y="3849"/>
                      <a:pt x="9803" y="3239"/>
                      <a:pt x="9919" y="2598"/>
                    </a:cubicBezTo>
                    <a:cubicBezTo>
                      <a:pt x="9803" y="1958"/>
                      <a:pt x="9320" y="1337"/>
                      <a:pt x="8469" y="844"/>
                    </a:cubicBezTo>
                    <a:cubicBezTo>
                      <a:pt x="7492" y="281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1005;p53">
                <a:extLst>
                  <a:ext uri="{FF2B5EF4-FFF2-40B4-BE49-F238E27FC236}">
                    <a16:creationId xmlns:a16="http://schemas.microsoft.com/office/drawing/2014/main" id="{CF1E1342-E573-4099-91A5-D763A87D297E}"/>
                  </a:ext>
                </a:extLst>
              </p:cNvPr>
              <p:cNvSpPr/>
              <p:nvPr/>
            </p:nvSpPr>
            <p:spPr>
              <a:xfrm>
                <a:off x="2433772" y="3301952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8"/>
                    </a:moveTo>
                    <a:cubicBezTo>
                      <a:pt x="10213" y="2648"/>
                      <a:pt x="9730" y="1776"/>
                      <a:pt x="8616" y="1135"/>
                    </a:cubicBezTo>
                    <a:cubicBezTo>
                      <a:pt x="6662" y="1"/>
                      <a:pt x="3510" y="1"/>
                      <a:pt x="1566" y="1135"/>
                    </a:cubicBezTo>
                    <a:cubicBezTo>
                      <a:pt x="473" y="1766"/>
                      <a:pt x="0" y="2627"/>
                      <a:pt x="148" y="3468"/>
                    </a:cubicBezTo>
                    <a:cubicBezTo>
                      <a:pt x="253" y="4108"/>
                      <a:pt x="736" y="4729"/>
                      <a:pt x="1587" y="5212"/>
                    </a:cubicBezTo>
                    <a:cubicBezTo>
                      <a:pt x="3541" y="6347"/>
                      <a:pt x="6704" y="6347"/>
                      <a:pt x="8637" y="5212"/>
                    </a:cubicBezTo>
                    <a:cubicBezTo>
                      <a:pt x="9478" y="4729"/>
                      <a:pt x="9950" y="4119"/>
                      <a:pt x="10066" y="3478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1006;p53">
                <a:extLst>
                  <a:ext uri="{FF2B5EF4-FFF2-40B4-BE49-F238E27FC236}">
                    <a16:creationId xmlns:a16="http://schemas.microsoft.com/office/drawing/2014/main" id="{729EF438-E294-438C-9917-3CF4C3884ABC}"/>
                  </a:ext>
                </a:extLst>
              </p:cNvPr>
              <p:cNvSpPr/>
              <p:nvPr/>
            </p:nvSpPr>
            <p:spPr>
              <a:xfrm>
                <a:off x="2440340" y="3328713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79"/>
                    </a:lnTo>
                    <a:cubicBezTo>
                      <a:pt x="9803" y="2239"/>
                      <a:pt x="9320" y="1618"/>
                      <a:pt x="8469" y="1125"/>
                    </a:cubicBezTo>
                    <a:cubicBezTo>
                      <a:pt x="6515" y="0"/>
                      <a:pt x="3363" y="0"/>
                      <a:pt x="1419" y="1125"/>
                    </a:cubicBezTo>
                    <a:cubicBezTo>
                      <a:pt x="578" y="1608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1007;p53">
                <a:extLst>
                  <a:ext uri="{FF2B5EF4-FFF2-40B4-BE49-F238E27FC236}">
                    <a16:creationId xmlns:a16="http://schemas.microsoft.com/office/drawing/2014/main" id="{0C3C5784-CC37-4098-909A-A625765B28B6}"/>
                  </a:ext>
                </a:extLst>
              </p:cNvPr>
              <p:cNvSpPr/>
              <p:nvPr/>
            </p:nvSpPr>
            <p:spPr>
              <a:xfrm>
                <a:off x="2553459" y="338831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31" y="179"/>
                      <a:pt x="2154" y="245"/>
                      <a:pt x="1923" y="379"/>
                    </a:cubicBezTo>
                    <a:cubicBezTo>
                      <a:pt x="873" y="989"/>
                      <a:pt x="2764" y="1713"/>
                      <a:pt x="2239" y="2018"/>
                    </a:cubicBezTo>
                    <a:cubicBezTo>
                      <a:pt x="2170" y="2059"/>
                      <a:pt x="2094" y="2077"/>
                      <a:pt x="2012" y="2077"/>
                    </a:cubicBezTo>
                    <a:cubicBezTo>
                      <a:pt x="1881" y="2077"/>
                      <a:pt x="1736" y="2029"/>
                      <a:pt x="1587" y="1944"/>
                    </a:cubicBezTo>
                    <a:cubicBezTo>
                      <a:pt x="1272" y="1766"/>
                      <a:pt x="999" y="1398"/>
                      <a:pt x="957" y="1062"/>
                    </a:cubicBezTo>
                    <a:lnTo>
                      <a:pt x="84" y="1230"/>
                    </a:lnTo>
                    <a:cubicBezTo>
                      <a:pt x="126" y="1524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8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8"/>
                      <a:pt x="3068" y="2460"/>
                    </a:cubicBezTo>
                    <a:cubicBezTo>
                      <a:pt x="4140" y="1839"/>
                      <a:pt x="2270" y="1094"/>
                      <a:pt x="2785" y="799"/>
                    </a:cubicBezTo>
                    <a:cubicBezTo>
                      <a:pt x="2842" y="767"/>
                      <a:pt x="2906" y="752"/>
                      <a:pt x="2975" y="752"/>
                    </a:cubicBezTo>
                    <a:cubicBezTo>
                      <a:pt x="3085" y="752"/>
                      <a:pt x="3208" y="791"/>
                      <a:pt x="3331" y="863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19"/>
                    </a:lnTo>
                    <a:cubicBezTo>
                      <a:pt x="4760" y="1167"/>
                      <a:pt x="4529" y="905"/>
                      <a:pt x="4214" y="673"/>
                    </a:cubicBezTo>
                    <a:lnTo>
                      <a:pt x="4812" y="316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1008;p53">
                <a:extLst>
                  <a:ext uri="{FF2B5EF4-FFF2-40B4-BE49-F238E27FC236}">
                    <a16:creationId xmlns:a16="http://schemas.microsoft.com/office/drawing/2014/main" id="{6C4DB800-4065-4840-BCB9-E8D38FA39F78}"/>
                  </a:ext>
                </a:extLst>
              </p:cNvPr>
              <p:cNvSpPr/>
              <p:nvPr/>
            </p:nvSpPr>
            <p:spPr>
              <a:xfrm>
                <a:off x="2845909" y="3855353"/>
                <a:ext cx="582071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8" extrusionOk="0">
                    <a:moveTo>
                      <a:pt x="0" y="1"/>
                    </a:moveTo>
                    <a:lnTo>
                      <a:pt x="0" y="1556"/>
                    </a:lnTo>
                    <a:cubicBezTo>
                      <a:pt x="0" y="2522"/>
                      <a:pt x="641" y="3500"/>
                      <a:pt x="1923" y="4245"/>
                    </a:cubicBezTo>
                    <a:cubicBezTo>
                      <a:pt x="3197" y="4980"/>
                      <a:pt x="4862" y="5347"/>
                      <a:pt x="6526" y="5347"/>
                    </a:cubicBezTo>
                    <a:cubicBezTo>
                      <a:pt x="8195" y="5347"/>
                      <a:pt x="9864" y="4977"/>
                      <a:pt x="11137" y="4235"/>
                    </a:cubicBezTo>
                    <a:cubicBezTo>
                      <a:pt x="12398" y="3510"/>
                      <a:pt x="13029" y="2554"/>
                      <a:pt x="13029" y="1588"/>
                    </a:cubicBezTo>
                    <a:lnTo>
                      <a:pt x="13029" y="43"/>
                    </a:lnTo>
                    <a:cubicBezTo>
                      <a:pt x="10958" y="4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1009;p53">
                <a:extLst>
                  <a:ext uri="{FF2B5EF4-FFF2-40B4-BE49-F238E27FC236}">
                    <a16:creationId xmlns:a16="http://schemas.microsoft.com/office/drawing/2014/main" id="{1D4FD90B-3289-4289-9561-2F35D0771F1D}"/>
                  </a:ext>
                </a:extLst>
              </p:cNvPr>
              <p:cNvSpPr/>
              <p:nvPr/>
            </p:nvSpPr>
            <p:spPr>
              <a:xfrm>
                <a:off x="2817271" y="368777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75"/>
                      <a:pt x="21" y="4971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1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1010;p53">
                <a:extLst>
                  <a:ext uri="{FF2B5EF4-FFF2-40B4-BE49-F238E27FC236}">
                    <a16:creationId xmlns:a16="http://schemas.microsoft.com/office/drawing/2014/main" id="{2C6B4CCD-1DCB-4180-8F09-8D84FEADF2C1}"/>
                  </a:ext>
                </a:extLst>
              </p:cNvPr>
              <p:cNvSpPr/>
              <p:nvPr/>
            </p:nvSpPr>
            <p:spPr>
              <a:xfrm>
                <a:off x="2908812" y="3727401"/>
                <a:ext cx="456713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1" extrusionOk="0">
                    <a:moveTo>
                      <a:pt x="5102" y="0"/>
                    </a:moveTo>
                    <a:cubicBezTo>
                      <a:pt x="3823" y="0"/>
                      <a:pt x="2545" y="284"/>
                      <a:pt x="1576" y="847"/>
                    </a:cubicBezTo>
                    <a:cubicBezTo>
                      <a:pt x="473" y="1478"/>
                      <a:pt x="0" y="2339"/>
                      <a:pt x="147" y="3180"/>
                    </a:cubicBezTo>
                    <a:cubicBezTo>
                      <a:pt x="263" y="2539"/>
                      <a:pt x="736" y="1930"/>
                      <a:pt x="1576" y="1436"/>
                    </a:cubicBezTo>
                    <a:cubicBezTo>
                      <a:pt x="2543" y="874"/>
                      <a:pt x="3817" y="593"/>
                      <a:pt x="5093" y="593"/>
                    </a:cubicBezTo>
                    <a:cubicBezTo>
                      <a:pt x="6370" y="593"/>
                      <a:pt x="7649" y="874"/>
                      <a:pt x="8626" y="1436"/>
                    </a:cubicBezTo>
                    <a:cubicBezTo>
                      <a:pt x="9477" y="1930"/>
                      <a:pt x="9961" y="2550"/>
                      <a:pt x="10066" y="3191"/>
                    </a:cubicBezTo>
                    <a:cubicBezTo>
                      <a:pt x="10223" y="2360"/>
                      <a:pt x="9740" y="1489"/>
                      <a:pt x="8626" y="847"/>
                    </a:cubicBezTo>
                    <a:cubicBezTo>
                      <a:pt x="7651" y="281"/>
                      <a:pt x="6376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1011;p53">
                <a:extLst>
                  <a:ext uri="{FF2B5EF4-FFF2-40B4-BE49-F238E27FC236}">
                    <a16:creationId xmlns:a16="http://schemas.microsoft.com/office/drawing/2014/main" id="{BFAE34D7-6282-4A9F-BA16-2933FE50F323}"/>
                  </a:ext>
                </a:extLst>
              </p:cNvPr>
              <p:cNvSpPr/>
              <p:nvPr/>
            </p:nvSpPr>
            <p:spPr>
              <a:xfrm>
                <a:off x="2915380" y="375384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38"/>
                      <a:pt x="116" y="1947"/>
                      <a:pt x="0" y="2588"/>
                    </a:cubicBezTo>
                    <a:cubicBezTo>
                      <a:pt x="116" y="3229"/>
                      <a:pt x="599" y="3849"/>
                      <a:pt x="1450" y="4343"/>
                    </a:cubicBezTo>
                    <a:cubicBezTo>
                      <a:pt x="2427" y="4905"/>
                      <a:pt x="3704" y="5186"/>
                      <a:pt x="4979" y="5186"/>
                    </a:cubicBezTo>
                    <a:cubicBezTo>
                      <a:pt x="6254" y="5186"/>
                      <a:pt x="7528" y="4905"/>
                      <a:pt x="8500" y="4343"/>
                    </a:cubicBezTo>
                    <a:cubicBezTo>
                      <a:pt x="9340" y="3849"/>
                      <a:pt x="9814" y="3239"/>
                      <a:pt x="9919" y="2599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1012;p53">
                <a:extLst>
                  <a:ext uri="{FF2B5EF4-FFF2-40B4-BE49-F238E27FC236}">
                    <a16:creationId xmlns:a16="http://schemas.microsoft.com/office/drawing/2014/main" id="{46F0EABA-2212-44FB-9F41-8A46BDA2ABD8}"/>
                  </a:ext>
                </a:extLst>
              </p:cNvPr>
              <p:cNvSpPr/>
              <p:nvPr/>
            </p:nvSpPr>
            <p:spPr>
              <a:xfrm>
                <a:off x="2908812" y="371453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9"/>
                    </a:moveTo>
                    <a:cubicBezTo>
                      <a:pt x="10223" y="2648"/>
                      <a:pt x="9740" y="1777"/>
                      <a:pt x="8626" y="1135"/>
                    </a:cubicBezTo>
                    <a:cubicBezTo>
                      <a:pt x="6672" y="1"/>
                      <a:pt x="3510" y="12"/>
                      <a:pt x="1576" y="1135"/>
                    </a:cubicBezTo>
                    <a:cubicBezTo>
                      <a:pt x="473" y="1766"/>
                      <a:pt x="0" y="2627"/>
                      <a:pt x="147" y="3468"/>
                    </a:cubicBezTo>
                    <a:cubicBezTo>
                      <a:pt x="263" y="4109"/>
                      <a:pt x="746" y="4729"/>
                      <a:pt x="1597" y="5223"/>
                    </a:cubicBezTo>
                    <a:cubicBezTo>
                      <a:pt x="3552" y="6347"/>
                      <a:pt x="6704" y="6347"/>
                      <a:pt x="8647" y="5223"/>
                    </a:cubicBezTo>
                    <a:cubicBezTo>
                      <a:pt x="9487" y="4729"/>
                      <a:pt x="9961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Google Shape;1013;p53">
                <a:extLst>
                  <a:ext uri="{FF2B5EF4-FFF2-40B4-BE49-F238E27FC236}">
                    <a16:creationId xmlns:a16="http://schemas.microsoft.com/office/drawing/2014/main" id="{3E3CFDC8-96A7-4C6B-80AA-9FE02E06A16A}"/>
                  </a:ext>
                </a:extLst>
              </p:cNvPr>
              <p:cNvSpPr/>
              <p:nvPr/>
            </p:nvSpPr>
            <p:spPr>
              <a:xfrm>
                <a:off x="2915380" y="3741340"/>
                <a:ext cx="443578" cy="129066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89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18"/>
                      <a:pt x="116" y="2227"/>
                      <a:pt x="0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Google Shape;1014;p53">
                <a:extLst>
                  <a:ext uri="{FF2B5EF4-FFF2-40B4-BE49-F238E27FC236}">
                    <a16:creationId xmlns:a16="http://schemas.microsoft.com/office/drawing/2014/main" id="{C6BBAD6C-3359-4401-8E36-1C6A66962085}"/>
                  </a:ext>
                </a:extLst>
              </p:cNvPr>
              <p:cNvSpPr/>
              <p:nvPr/>
            </p:nvSpPr>
            <p:spPr>
              <a:xfrm>
                <a:off x="3028946" y="3800893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29" y="180"/>
                      <a:pt x="2149" y="245"/>
                      <a:pt x="1913" y="379"/>
                    </a:cubicBezTo>
                    <a:cubicBezTo>
                      <a:pt x="863" y="989"/>
                      <a:pt x="2754" y="1714"/>
                      <a:pt x="2228" y="2018"/>
                    </a:cubicBezTo>
                    <a:cubicBezTo>
                      <a:pt x="2164" y="2059"/>
                      <a:pt x="2089" y="2077"/>
                      <a:pt x="2007" y="2077"/>
                    </a:cubicBezTo>
                    <a:cubicBezTo>
                      <a:pt x="1876" y="2077"/>
                      <a:pt x="1730" y="2029"/>
                      <a:pt x="1587" y="1945"/>
                    </a:cubicBezTo>
                    <a:cubicBezTo>
                      <a:pt x="1272" y="1766"/>
                      <a:pt x="989" y="1399"/>
                      <a:pt x="947" y="1073"/>
                    </a:cubicBezTo>
                    <a:lnTo>
                      <a:pt x="74" y="1231"/>
                    </a:lnTo>
                    <a:cubicBezTo>
                      <a:pt x="127" y="1525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8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8" y="2661"/>
                      <a:pt x="2829" y="2599"/>
                      <a:pt x="3069" y="2460"/>
                    </a:cubicBezTo>
                    <a:cubicBezTo>
                      <a:pt x="4141" y="1840"/>
                      <a:pt x="2270" y="109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3"/>
                    </a:cubicBezTo>
                    <a:cubicBezTo>
                      <a:pt x="3573" y="1000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5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Google Shape;1015;p53">
                <a:extLst>
                  <a:ext uri="{FF2B5EF4-FFF2-40B4-BE49-F238E27FC236}">
                    <a16:creationId xmlns:a16="http://schemas.microsoft.com/office/drawing/2014/main" id="{8771661E-C9B6-4062-95B5-98E78143E043}"/>
                  </a:ext>
                </a:extLst>
              </p:cNvPr>
              <p:cNvSpPr/>
              <p:nvPr/>
            </p:nvSpPr>
            <p:spPr>
              <a:xfrm>
                <a:off x="2845909" y="3757289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88"/>
                      <a:pt x="1923" y="4234"/>
                    </a:cubicBezTo>
                    <a:cubicBezTo>
                      <a:pt x="3199" y="4970"/>
                      <a:pt x="4867" y="5337"/>
                      <a:pt x="6534" y="5337"/>
                    </a:cubicBezTo>
                    <a:cubicBezTo>
                      <a:pt x="8201" y="5337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1016;p53">
                <a:extLst>
                  <a:ext uri="{FF2B5EF4-FFF2-40B4-BE49-F238E27FC236}">
                    <a16:creationId xmlns:a16="http://schemas.microsoft.com/office/drawing/2014/main" id="{6C713802-F64D-4A49-BA61-0C0E85F4688E}"/>
                  </a:ext>
                </a:extLst>
              </p:cNvPr>
              <p:cNvSpPr/>
              <p:nvPr/>
            </p:nvSpPr>
            <p:spPr>
              <a:xfrm>
                <a:off x="2817271" y="3589352"/>
                <a:ext cx="639344" cy="337341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1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2"/>
                      <a:pt x="21" y="4967"/>
                      <a:pt x="2575" y="6449"/>
                    </a:cubicBezTo>
                    <a:cubicBezTo>
                      <a:pt x="3844" y="7183"/>
                      <a:pt x="5508" y="7551"/>
                      <a:pt x="7171" y="7551"/>
                    </a:cubicBezTo>
                    <a:cubicBezTo>
                      <a:pt x="8841" y="7551"/>
                      <a:pt x="10510" y="7180"/>
                      <a:pt x="11778" y="6438"/>
                    </a:cubicBezTo>
                    <a:cubicBezTo>
                      <a:pt x="14310" y="4967"/>
                      <a:pt x="14300" y="2582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1017;p53">
                <a:extLst>
                  <a:ext uri="{FF2B5EF4-FFF2-40B4-BE49-F238E27FC236}">
                    <a16:creationId xmlns:a16="http://schemas.microsoft.com/office/drawing/2014/main" id="{E09C345F-1D03-4C1A-A0A1-B0968F4F491C}"/>
                  </a:ext>
                </a:extLst>
              </p:cNvPr>
              <p:cNvSpPr/>
              <p:nvPr/>
            </p:nvSpPr>
            <p:spPr>
              <a:xfrm>
                <a:off x="2908812" y="3629025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6"/>
                      <a:pt x="9961" y="2556"/>
                      <a:pt x="10066" y="3197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1018;p53">
                <a:extLst>
                  <a:ext uri="{FF2B5EF4-FFF2-40B4-BE49-F238E27FC236}">
                    <a16:creationId xmlns:a16="http://schemas.microsoft.com/office/drawing/2014/main" id="{AC2D5B8E-3342-47FC-B77B-545E2E017AF5}"/>
                  </a:ext>
                </a:extLst>
              </p:cNvPr>
              <p:cNvSpPr/>
              <p:nvPr/>
            </p:nvSpPr>
            <p:spPr>
              <a:xfrm>
                <a:off x="2915380" y="3655428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4"/>
                      <a:pt x="0" y="2585"/>
                    </a:cubicBezTo>
                    <a:cubicBezTo>
                      <a:pt x="116" y="3226"/>
                      <a:pt x="599" y="3845"/>
                      <a:pt x="1450" y="4340"/>
                    </a:cubicBezTo>
                    <a:cubicBezTo>
                      <a:pt x="2427" y="4901"/>
                      <a:pt x="3704" y="5182"/>
                      <a:pt x="4979" y="5182"/>
                    </a:cubicBezTo>
                    <a:cubicBezTo>
                      <a:pt x="6254" y="5182"/>
                      <a:pt x="7528" y="4901"/>
                      <a:pt x="8500" y="4340"/>
                    </a:cubicBezTo>
                    <a:cubicBezTo>
                      <a:pt x="9340" y="3856"/>
                      <a:pt x="9814" y="3236"/>
                      <a:pt x="9919" y="2606"/>
                    </a:cubicBezTo>
                    <a:cubicBezTo>
                      <a:pt x="9814" y="1965"/>
                      <a:pt x="9330" y="1345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1019;p53">
                <a:extLst>
                  <a:ext uri="{FF2B5EF4-FFF2-40B4-BE49-F238E27FC236}">
                    <a16:creationId xmlns:a16="http://schemas.microsoft.com/office/drawing/2014/main" id="{8FCFD22B-7931-4A70-8628-6345EC54F3A6}"/>
                  </a:ext>
                </a:extLst>
              </p:cNvPr>
              <p:cNvSpPr/>
              <p:nvPr/>
            </p:nvSpPr>
            <p:spPr>
              <a:xfrm>
                <a:off x="2908812" y="3616471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78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17"/>
                      <a:pt x="1597" y="5212"/>
                    </a:cubicBezTo>
                    <a:cubicBezTo>
                      <a:pt x="3552" y="6335"/>
                      <a:pt x="6704" y="6335"/>
                      <a:pt x="8647" y="5212"/>
                    </a:cubicBezTo>
                    <a:cubicBezTo>
                      <a:pt x="9487" y="4728"/>
                      <a:pt x="9961" y="4108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1020;p53">
                <a:extLst>
                  <a:ext uri="{FF2B5EF4-FFF2-40B4-BE49-F238E27FC236}">
                    <a16:creationId xmlns:a16="http://schemas.microsoft.com/office/drawing/2014/main" id="{D89E841B-8795-4D9A-A5AE-023648267F2C}"/>
                  </a:ext>
                </a:extLst>
              </p:cNvPr>
              <p:cNvSpPr/>
              <p:nvPr/>
            </p:nvSpPr>
            <p:spPr>
              <a:xfrm>
                <a:off x="2915380" y="3642740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0"/>
                    </a:moveTo>
                    <a:cubicBezTo>
                      <a:pt x="9929" y="2890"/>
                      <a:pt x="9929" y="2890"/>
                      <a:pt x="9919" y="2890"/>
                    </a:cubicBezTo>
                    <a:cubicBezTo>
                      <a:pt x="9814" y="2249"/>
                      <a:pt x="9330" y="1629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Google Shape;1021;p53">
                <a:extLst>
                  <a:ext uri="{FF2B5EF4-FFF2-40B4-BE49-F238E27FC236}">
                    <a16:creationId xmlns:a16="http://schemas.microsoft.com/office/drawing/2014/main" id="{F92A8E70-0C85-4910-BC7A-F4DB8C4BE263}"/>
                  </a:ext>
                </a:extLst>
              </p:cNvPr>
              <p:cNvSpPr/>
              <p:nvPr/>
            </p:nvSpPr>
            <p:spPr>
              <a:xfrm>
                <a:off x="3028946" y="3702338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5" y="768"/>
                      <a:pt x="2895" y="754"/>
                      <a:pt x="2961" y="754"/>
                    </a:cubicBezTo>
                    <a:cubicBezTo>
                      <a:pt x="3075" y="754"/>
                      <a:pt x="3205" y="796"/>
                      <a:pt x="3331" y="862"/>
                    </a:cubicBezTo>
                    <a:cubicBezTo>
                      <a:pt x="3573" y="1009"/>
                      <a:pt x="3836" y="1314"/>
                      <a:pt x="3973" y="1598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233" name="رسم 232" descr="مشاركة">
            <a:hlinkClick r:id="rId5" action="ppaction://hlinksldjump"/>
            <a:extLst>
              <a:ext uri="{FF2B5EF4-FFF2-40B4-BE49-F238E27FC236}">
                <a16:creationId xmlns:a16="http://schemas.microsoft.com/office/drawing/2014/main" id="{A0DB52D0-681C-455F-91C6-594FAF8CFE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36717" y="51417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17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رسم 232" descr="مشاركة">
            <a:hlinkClick r:id="rId3" action="ppaction://hlinksldjump"/>
            <a:extLst>
              <a:ext uri="{FF2B5EF4-FFF2-40B4-BE49-F238E27FC236}">
                <a16:creationId xmlns:a16="http://schemas.microsoft.com/office/drawing/2014/main" id="{088CFC90-FB41-4A4C-AD48-35F51E28E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87130" y="5275861"/>
            <a:ext cx="914400" cy="914400"/>
          </a:xfrm>
          <a:prstGeom prst="rect">
            <a:avLst/>
          </a:prstGeom>
        </p:spPr>
      </p:pic>
      <p:pic>
        <p:nvPicPr>
          <p:cNvPr id="235" name="صورة 234">
            <a:extLst>
              <a:ext uri="{FF2B5EF4-FFF2-40B4-BE49-F238E27FC236}">
                <a16:creationId xmlns:a16="http://schemas.microsoft.com/office/drawing/2014/main" id="{B39D9AAB-8CCD-592E-6F93-73FD8E66DD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938" t="34942" r="24224" b="24292"/>
          <a:stretch/>
        </p:blipFill>
        <p:spPr>
          <a:xfrm>
            <a:off x="638755" y="910576"/>
            <a:ext cx="11136934" cy="4657027"/>
          </a:xfrm>
          <a:prstGeom prst="rect">
            <a:avLst/>
          </a:prstGeom>
        </p:spPr>
      </p:pic>
      <p:pic>
        <p:nvPicPr>
          <p:cNvPr id="232" name="Picture 2" descr="Count-down Timers |">
            <a:extLst>
              <a:ext uri="{FF2B5EF4-FFF2-40B4-BE49-F238E27FC236}">
                <a16:creationId xmlns:a16="http://schemas.microsoft.com/office/drawing/2014/main" id="{09A7F712-D53B-4B97-94C9-042366CFF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17" y="910576"/>
            <a:ext cx="2286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564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93;p53">
            <a:extLst>
              <a:ext uri="{FF2B5EF4-FFF2-40B4-BE49-F238E27FC236}">
                <a16:creationId xmlns:a16="http://schemas.microsoft.com/office/drawing/2014/main" id="{0FDA1B4B-F2C0-45E0-8DBF-45BC4BC7C686}"/>
              </a:ext>
            </a:extLst>
          </p:cNvPr>
          <p:cNvGrpSpPr/>
          <p:nvPr/>
        </p:nvGrpSpPr>
        <p:grpSpPr>
          <a:xfrm>
            <a:off x="148263" y="801851"/>
            <a:ext cx="3166946" cy="2263698"/>
            <a:chOff x="720023" y="1118374"/>
            <a:chExt cx="3217179" cy="2906760"/>
          </a:xfrm>
        </p:grpSpPr>
        <p:grpSp>
          <p:nvGrpSpPr>
            <p:cNvPr id="3" name="Google Shape;794;p53">
              <a:extLst>
                <a:ext uri="{FF2B5EF4-FFF2-40B4-BE49-F238E27FC236}">
                  <a16:creationId xmlns:a16="http://schemas.microsoft.com/office/drawing/2014/main" id="{CDD5C661-E19D-4ECB-A7F0-F19D714844FC}"/>
                </a:ext>
              </a:extLst>
            </p:cNvPr>
            <p:cNvGrpSpPr/>
            <p:nvPr/>
          </p:nvGrpSpPr>
          <p:grpSpPr>
            <a:xfrm>
              <a:off x="720023" y="1118374"/>
              <a:ext cx="2459727" cy="2108357"/>
              <a:chOff x="1187043" y="662769"/>
              <a:chExt cx="2921985" cy="2504582"/>
            </a:xfrm>
          </p:grpSpPr>
          <p:sp>
            <p:nvSpPr>
              <p:cNvPr id="221" name="Google Shape;796;p53">
                <a:extLst>
                  <a:ext uri="{FF2B5EF4-FFF2-40B4-BE49-F238E27FC236}">
                    <a16:creationId xmlns:a16="http://schemas.microsoft.com/office/drawing/2014/main" id="{4213CE26-F0E1-4C90-9E05-C700E9062800}"/>
                  </a:ext>
                </a:extLst>
              </p:cNvPr>
              <p:cNvSpPr/>
              <p:nvPr/>
            </p:nvSpPr>
            <p:spPr>
              <a:xfrm>
                <a:off x="3446265" y="1856420"/>
                <a:ext cx="424859" cy="765640"/>
              </a:xfrm>
              <a:custGeom>
                <a:avLst/>
                <a:gdLst/>
                <a:ahLst/>
                <a:cxnLst/>
                <a:rect l="l" t="t" r="r" b="b"/>
                <a:pathLst>
                  <a:path w="9510" h="17138" extrusionOk="0">
                    <a:moveTo>
                      <a:pt x="5586" y="1307"/>
                    </a:moveTo>
                    <a:cubicBezTo>
                      <a:pt x="6015" y="1307"/>
                      <a:pt x="6315" y="1649"/>
                      <a:pt x="6315" y="2244"/>
                    </a:cubicBezTo>
                    <a:lnTo>
                      <a:pt x="6325" y="3746"/>
                    </a:lnTo>
                    <a:lnTo>
                      <a:pt x="3163" y="5575"/>
                    </a:lnTo>
                    <a:lnTo>
                      <a:pt x="3152" y="4073"/>
                    </a:lnTo>
                    <a:cubicBezTo>
                      <a:pt x="3152" y="3232"/>
                      <a:pt x="3740" y="2223"/>
                      <a:pt x="4466" y="1792"/>
                    </a:cubicBezTo>
                    <a:lnTo>
                      <a:pt x="5001" y="1488"/>
                    </a:lnTo>
                    <a:cubicBezTo>
                      <a:pt x="5210" y="1365"/>
                      <a:pt x="5409" y="1307"/>
                      <a:pt x="5586" y="1307"/>
                    </a:cubicBezTo>
                    <a:close/>
                    <a:moveTo>
                      <a:pt x="7746" y="4249"/>
                    </a:moveTo>
                    <a:cubicBezTo>
                      <a:pt x="8179" y="4249"/>
                      <a:pt x="8479" y="4591"/>
                      <a:pt x="8479" y="5186"/>
                    </a:cubicBezTo>
                    <a:lnTo>
                      <a:pt x="8489" y="10597"/>
                    </a:lnTo>
                    <a:cubicBezTo>
                      <a:pt x="8500" y="11437"/>
                      <a:pt x="7901" y="12446"/>
                      <a:pt x="7177" y="12866"/>
                    </a:cubicBezTo>
                    <a:lnTo>
                      <a:pt x="2354" y="15651"/>
                    </a:lnTo>
                    <a:cubicBezTo>
                      <a:pt x="2142" y="15774"/>
                      <a:pt x="1942" y="15832"/>
                      <a:pt x="1765" y="15832"/>
                    </a:cubicBezTo>
                    <a:cubicBezTo>
                      <a:pt x="1335" y="15832"/>
                      <a:pt x="1037" y="15490"/>
                      <a:pt x="1030" y="14894"/>
                    </a:cubicBezTo>
                    <a:lnTo>
                      <a:pt x="1020" y="9494"/>
                    </a:lnTo>
                    <a:cubicBezTo>
                      <a:pt x="1020" y="8653"/>
                      <a:pt x="1608" y="7634"/>
                      <a:pt x="2333" y="7214"/>
                    </a:cubicBezTo>
                    <a:lnTo>
                      <a:pt x="7156" y="4430"/>
                    </a:lnTo>
                    <a:cubicBezTo>
                      <a:pt x="7367" y="4307"/>
                      <a:pt x="7568" y="4249"/>
                      <a:pt x="7746" y="4249"/>
                    </a:cubicBezTo>
                    <a:close/>
                    <a:moveTo>
                      <a:pt x="6041" y="0"/>
                    </a:moveTo>
                    <a:cubicBezTo>
                      <a:pt x="5725" y="0"/>
                      <a:pt x="5368" y="104"/>
                      <a:pt x="4991" y="321"/>
                    </a:cubicBezTo>
                    <a:lnTo>
                      <a:pt x="4466" y="626"/>
                    </a:lnTo>
                    <a:cubicBezTo>
                      <a:pt x="3173" y="1372"/>
                      <a:pt x="2133" y="3169"/>
                      <a:pt x="2143" y="4650"/>
                    </a:cubicBezTo>
                    <a:lnTo>
                      <a:pt x="2143" y="6174"/>
                    </a:lnTo>
                    <a:cubicBezTo>
                      <a:pt x="946" y="6972"/>
                      <a:pt x="0" y="8664"/>
                      <a:pt x="0" y="10071"/>
                    </a:cubicBezTo>
                    <a:lnTo>
                      <a:pt x="21" y="15483"/>
                    </a:lnTo>
                    <a:cubicBezTo>
                      <a:pt x="21" y="16531"/>
                      <a:pt x="548" y="17138"/>
                      <a:pt x="1310" y="17138"/>
                    </a:cubicBezTo>
                    <a:cubicBezTo>
                      <a:pt x="1625" y="17138"/>
                      <a:pt x="1979" y="17035"/>
                      <a:pt x="2354" y="16817"/>
                    </a:cubicBezTo>
                    <a:lnTo>
                      <a:pt x="7187" y="14033"/>
                    </a:lnTo>
                    <a:cubicBezTo>
                      <a:pt x="8458" y="13297"/>
                      <a:pt x="9509" y="11490"/>
                      <a:pt x="9509" y="10008"/>
                    </a:cubicBezTo>
                    <a:lnTo>
                      <a:pt x="9488" y="4598"/>
                    </a:lnTo>
                    <a:cubicBezTo>
                      <a:pt x="9488" y="3554"/>
                      <a:pt x="8962" y="2954"/>
                      <a:pt x="8201" y="2954"/>
                    </a:cubicBezTo>
                    <a:cubicBezTo>
                      <a:pt x="7936" y="2954"/>
                      <a:pt x="7643" y="3027"/>
                      <a:pt x="7334" y="3179"/>
                    </a:cubicBezTo>
                    <a:lnTo>
                      <a:pt x="7334" y="1656"/>
                    </a:lnTo>
                    <a:cubicBezTo>
                      <a:pt x="7334" y="607"/>
                      <a:pt x="6807" y="0"/>
                      <a:pt x="6041" y="0"/>
                    </a:cubicBezTo>
                    <a:close/>
                  </a:path>
                </a:pathLst>
              </a:custGeom>
              <a:solidFill>
                <a:srgbClr val="5B7FD1"/>
              </a:solidFill>
              <a:ln w="500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Google Shape;797;p53">
                <a:extLst>
                  <a:ext uri="{FF2B5EF4-FFF2-40B4-BE49-F238E27FC236}">
                    <a16:creationId xmlns:a16="http://schemas.microsoft.com/office/drawing/2014/main" id="{C3ACC608-A07D-476A-960D-78FCDAA7926B}"/>
                  </a:ext>
                </a:extLst>
              </p:cNvPr>
              <p:cNvSpPr/>
              <p:nvPr/>
            </p:nvSpPr>
            <p:spPr>
              <a:xfrm>
                <a:off x="3574843" y="2157312"/>
                <a:ext cx="167665" cy="287305"/>
              </a:xfrm>
              <a:custGeom>
                <a:avLst/>
                <a:gdLst/>
                <a:ahLst/>
                <a:cxnLst/>
                <a:rect l="l" t="t" r="r" b="b"/>
                <a:pathLst>
                  <a:path w="3753" h="6431" extrusionOk="0">
                    <a:moveTo>
                      <a:pt x="2261" y="1305"/>
                    </a:moveTo>
                    <a:cubicBezTo>
                      <a:pt x="2540" y="1305"/>
                      <a:pt x="2733" y="1523"/>
                      <a:pt x="2733" y="1908"/>
                    </a:cubicBezTo>
                    <a:cubicBezTo>
                      <a:pt x="2733" y="2454"/>
                      <a:pt x="2354" y="3116"/>
                      <a:pt x="1882" y="3400"/>
                    </a:cubicBezTo>
                    <a:cubicBezTo>
                      <a:pt x="1741" y="3479"/>
                      <a:pt x="1609" y="3517"/>
                      <a:pt x="1493" y="3517"/>
                    </a:cubicBezTo>
                    <a:cubicBezTo>
                      <a:pt x="1210" y="3517"/>
                      <a:pt x="1020" y="3293"/>
                      <a:pt x="1020" y="2906"/>
                    </a:cubicBezTo>
                    <a:cubicBezTo>
                      <a:pt x="1010" y="2360"/>
                      <a:pt x="1399" y="1697"/>
                      <a:pt x="1871" y="1424"/>
                    </a:cubicBezTo>
                    <a:cubicBezTo>
                      <a:pt x="2011" y="1343"/>
                      <a:pt x="2144" y="1305"/>
                      <a:pt x="2261" y="1305"/>
                    </a:cubicBezTo>
                    <a:close/>
                    <a:moveTo>
                      <a:pt x="2708" y="1"/>
                    </a:moveTo>
                    <a:cubicBezTo>
                      <a:pt x="2456" y="1"/>
                      <a:pt x="2171" y="84"/>
                      <a:pt x="1871" y="258"/>
                    </a:cubicBezTo>
                    <a:cubicBezTo>
                      <a:pt x="831" y="847"/>
                      <a:pt x="1" y="2307"/>
                      <a:pt x="1" y="3494"/>
                    </a:cubicBezTo>
                    <a:cubicBezTo>
                      <a:pt x="1" y="4327"/>
                      <a:pt x="421" y="4809"/>
                      <a:pt x="1033" y="4809"/>
                    </a:cubicBezTo>
                    <a:cubicBezTo>
                      <a:pt x="1139" y="4809"/>
                      <a:pt x="1251" y="4795"/>
                      <a:pt x="1367" y="4765"/>
                    </a:cubicBezTo>
                    <a:lnTo>
                      <a:pt x="1378" y="6079"/>
                    </a:lnTo>
                    <a:cubicBezTo>
                      <a:pt x="1378" y="6302"/>
                      <a:pt x="1488" y="6431"/>
                      <a:pt x="1653" y="6431"/>
                    </a:cubicBezTo>
                    <a:cubicBezTo>
                      <a:pt x="1721" y="6431"/>
                      <a:pt x="1799" y="6409"/>
                      <a:pt x="1882" y="6362"/>
                    </a:cubicBezTo>
                    <a:cubicBezTo>
                      <a:pt x="2165" y="6194"/>
                      <a:pt x="2386" y="5806"/>
                      <a:pt x="2386" y="5491"/>
                    </a:cubicBezTo>
                    <a:lnTo>
                      <a:pt x="2386" y="4177"/>
                    </a:lnTo>
                    <a:cubicBezTo>
                      <a:pt x="3174" y="3473"/>
                      <a:pt x="3752" y="2307"/>
                      <a:pt x="3752" y="1330"/>
                    </a:cubicBezTo>
                    <a:cubicBezTo>
                      <a:pt x="3744" y="489"/>
                      <a:pt x="3320" y="1"/>
                      <a:pt x="2708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500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Google Shape;798;p53">
                <a:extLst>
                  <a:ext uri="{FF2B5EF4-FFF2-40B4-BE49-F238E27FC236}">
                    <a16:creationId xmlns:a16="http://schemas.microsoft.com/office/drawing/2014/main" id="{6F2375E3-59D6-4193-A5EF-973CD9AE1E6A}"/>
                  </a:ext>
                </a:extLst>
              </p:cNvPr>
              <p:cNvSpPr/>
              <p:nvPr/>
            </p:nvSpPr>
            <p:spPr>
              <a:xfrm>
                <a:off x="1913699" y="1289974"/>
                <a:ext cx="1115758" cy="1877378"/>
              </a:xfrm>
              <a:custGeom>
                <a:avLst/>
                <a:gdLst/>
                <a:ahLst/>
                <a:cxnLst/>
                <a:rect l="l" t="t" r="r" b="b"/>
                <a:pathLst>
                  <a:path w="24975" h="42023" extrusionOk="0">
                    <a:moveTo>
                      <a:pt x="695" y="1"/>
                    </a:moveTo>
                    <a:cubicBezTo>
                      <a:pt x="285" y="1"/>
                      <a:pt x="0" y="327"/>
                      <a:pt x="0" y="886"/>
                    </a:cubicBezTo>
                    <a:lnTo>
                      <a:pt x="0" y="26712"/>
                    </a:lnTo>
                    <a:cubicBezTo>
                      <a:pt x="0" y="27510"/>
                      <a:pt x="556" y="28477"/>
                      <a:pt x="1250" y="28876"/>
                    </a:cubicBezTo>
                    <a:lnTo>
                      <a:pt x="23724" y="41852"/>
                    </a:lnTo>
                    <a:cubicBezTo>
                      <a:pt x="23926" y="41968"/>
                      <a:pt x="24116" y="42023"/>
                      <a:pt x="24284" y="42023"/>
                    </a:cubicBezTo>
                    <a:cubicBezTo>
                      <a:pt x="24694" y="42023"/>
                      <a:pt x="24974" y="41696"/>
                      <a:pt x="24974" y="41137"/>
                    </a:cubicBezTo>
                    <a:lnTo>
                      <a:pt x="24974" y="15302"/>
                    </a:lnTo>
                    <a:cubicBezTo>
                      <a:pt x="24974" y="14513"/>
                      <a:pt x="24418" y="13547"/>
                      <a:pt x="23734" y="13147"/>
                    </a:cubicBezTo>
                    <a:lnTo>
                      <a:pt x="1250" y="172"/>
                    </a:lnTo>
                    <a:cubicBezTo>
                      <a:pt x="1051" y="56"/>
                      <a:pt x="863" y="1"/>
                      <a:pt x="695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Google Shape;799;p53">
                <a:extLst>
                  <a:ext uri="{FF2B5EF4-FFF2-40B4-BE49-F238E27FC236}">
                    <a16:creationId xmlns:a16="http://schemas.microsoft.com/office/drawing/2014/main" id="{C9FC5224-56C4-4AEB-A265-E062CDE8C1DE}"/>
                  </a:ext>
                </a:extLst>
              </p:cNvPr>
              <p:cNvSpPr/>
              <p:nvPr/>
            </p:nvSpPr>
            <p:spPr>
              <a:xfrm>
                <a:off x="2016945" y="1956672"/>
                <a:ext cx="897967" cy="521491"/>
              </a:xfrm>
              <a:custGeom>
                <a:avLst/>
                <a:gdLst/>
                <a:ahLst/>
                <a:cxnLst/>
                <a:rect l="l" t="t" r="r" b="b"/>
                <a:pathLst>
                  <a:path w="20100" h="11673" fill="none" extrusionOk="0">
                    <a:moveTo>
                      <a:pt x="1" y="11673"/>
                    </a:moveTo>
                    <a:cubicBezTo>
                      <a:pt x="6704" y="7785"/>
                      <a:pt x="13407" y="3888"/>
                      <a:pt x="20099" y="0"/>
                    </a:cubicBezTo>
                  </a:path>
                </a:pathLst>
              </a:custGeom>
              <a:noFill/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Google Shape;800;p53">
                <a:extLst>
                  <a:ext uri="{FF2B5EF4-FFF2-40B4-BE49-F238E27FC236}">
                    <a16:creationId xmlns:a16="http://schemas.microsoft.com/office/drawing/2014/main" id="{4D51B4C2-8619-4CAE-A350-F9706302FAB8}"/>
                  </a:ext>
                </a:extLst>
              </p:cNvPr>
              <p:cNvSpPr/>
              <p:nvPr/>
            </p:nvSpPr>
            <p:spPr>
              <a:xfrm>
                <a:off x="2007563" y="1437494"/>
                <a:ext cx="927989" cy="1582344"/>
              </a:xfrm>
              <a:custGeom>
                <a:avLst/>
                <a:gdLst/>
                <a:ahLst/>
                <a:cxnLst/>
                <a:rect l="l" t="t" r="r" b="b"/>
                <a:pathLst>
                  <a:path w="20772" h="35419" fill="none" extrusionOk="0">
                    <a:moveTo>
                      <a:pt x="0" y="725"/>
                    </a:moveTo>
                    <a:cubicBezTo>
                      <a:pt x="0" y="211"/>
                      <a:pt x="368" y="1"/>
                      <a:pt x="820" y="263"/>
                    </a:cubicBezTo>
                    <a:lnTo>
                      <a:pt x="19952" y="11306"/>
                    </a:lnTo>
                    <a:cubicBezTo>
                      <a:pt x="20393" y="11568"/>
                      <a:pt x="20762" y="12199"/>
                      <a:pt x="20762" y="12703"/>
                    </a:cubicBezTo>
                    <a:lnTo>
                      <a:pt x="20772" y="34694"/>
                    </a:lnTo>
                    <a:cubicBezTo>
                      <a:pt x="20772" y="35209"/>
                      <a:pt x="20404" y="35419"/>
                      <a:pt x="19963" y="35156"/>
                    </a:cubicBezTo>
                    <a:lnTo>
                      <a:pt x="820" y="24113"/>
                    </a:lnTo>
                    <a:cubicBezTo>
                      <a:pt x="379" y="23851"/>
                      <a:pt x="10" y="23221"/>
                      <a:pt x="10" y="2271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6F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Google Shape;801;p53">
                <a:extLst>
                  <a:ext uri="{FF2B5EF4-FFF2-40B4-BE49-F238E27FC236}">
                    <a16:creationId xmlns:a16="http://schemas.microsoft.com/office/drawing/2014/main" id="{04563E5C-1E48-4531-A856-047C94771DF6}"/>
                  </a:ext>
                </a:extLst>
              </p:cNvPr>
              <p:cNvSpPr/>
              <p:nvPr/>
            </p:nvSpPr>
            <p:spPr>
              <a:xfrm>
                <a:off x="1187043" y="1391969"/>
                <a:ext cx="822422" cy="1756978"/>
              </a:xfrm>
              <a:custGeom>
                <a:avLst/>
                <a:gdLst/>
                <a:ahLst/>
                <a:cxnLst/>
                <a:rect l="l" t="t" r="r" b="b"/>
                <a:pathLst>
                  <a:path w="18409" h="39328" extrusionOk="0">
                    <a:moveTo>
                      <a:pt x="18394" y="1099"/>
                    </a:moveTo>
                    <a:lnTo>
                      <a:pt x="18394" y="1099"/>
                    </a:lnTo>
                    <a:cubicBezTo>
                      <a:pt x="18399" y="1101"/>
                      <a:pt x="18404" y="1102"/>
                      <a:pt x="18408" y="1104"/>
                    </a:cubicBezTo>
                    <a:cubicBezTo>
                      <a:pt x="18404" y="1102"/>
                      <a:pt x="18399" y="1100"/>
                      <a:pt x="18394" y="1099"/>
                    </a:cubicBezTo>
                    <a:close/>
                    <a:moveTo>
                      <a:pt x="15244" y="1"/>
                    </a:moveTo>
                    <a:cubicBezTo>
                      <a:pt x="15160" y="1"/>
                      <a:pt x="15059" y="48"/>
                      <a:pt x="14951" y="147"/>
                    </a:cubicBezTo>
                    <a:lnTo>
                      <a:pt x="568" y="13827"/>
                    </a:lnTo>
                    <a:cubicBezTo>
                      <a:pt x="253" y="14121"/>
                      <a:pt x="1" y="14763"/>
                      <a:pt x="1" y="15256"/>
                    </a:cubicBezTo>
                    <a:lnTo>
                      <a:pt x="64" y="37762"/>
                    </a:lnTo>
                    <a:cubicBezTo>
                      <a:pt x="64" y="38035"/>
                      <a:pt x="148" y="38203"/>
                      <a:pt x="274" y="38245"/>
                    </a:cubicBezTo>
                    <a:cubicBezTo>
                      <a:pt x="1302" y="38602"/>
                      <a:pt x="2330" y="38969"/>
                      <a:pt x="3358" y="39326"/>
                    </a:cubicBezTo>
                    <a:lnTo>
                      <a:pt x="3358" y="39326"/>
                    </a:lnTo>
                    <a:cubicBezTo>
                      <a:pt x="3235" y="39281"/>
                      <a:pt x="3163" y="39114"/>
                      <a:pt x="3163" y="38844"/>
                    </a:cubicBezTo>
                    <a:lnTo>
                      <a:pt x="3100" y="16339"/>
                    </a:lnTo>
                    <a:cubicBezTo>
                      <a:pt x="3090" y="15855"/>
                      <a:pt x="3342" y="15214"/>
                      <a:pt x="3657" y="14920"/>
                    </a:cubicBezTo>
                    <a:lnTo>
                      <a:pt x="18040" y="1240"/>
                    </a:lnTo>
                    <a:cubicBezTo>
                      <a:pt x="18146" y="1143"/>
                      <a:pt x="18245" y="1090"/>
                      <a:pt x="18333" y="1090"/>
                    </a:cubicBezTo>
                    <a:cubicBezTo>
                      <a:pt x="18354" y="1090"/>
                      <a:pt x="18375" y="1093"/>
                      <a:pt x="18394" y="1099"/>
                    </a:cubicBezTo>
                    <a:lnTo>
                      <a:pt x="18394" y="1099"/>
                    </a:lnTo>
                    <a:cubicBezTo>
                      <a:pt x="17369" y="733"/>
                      <a:pt x="16334" y="377"/>
                      <a:pt x="15309" y="11"/>
                    </a:cubicBezTo>
                    <a:cubicBezTo>
                      <a:pt x="15288" y="4"/>
                      <a:pt x="15267" y="1"/>
                      <a:pt x="15244" y="1"/>
                    </a:cubicBezTo>
                    <a:close/>
                    <a:moveTo>
                      <a:pt x="3358" y="39326"/>
                    </a:moveTo>
                    <a:lnTo>
                      <a:pt x="3358" y="39326"/>
                    </a:lnTo>
                    <a:cubicBezTo>
                      <a:pt x="3360" y="39326"/>
                      <a:pt x="3361" y="39327"/>
                      <a:pt x="3363" y="39328"/>
                    </a:cubicBezTo>
                    <a:cubicBezTo>
                      <a:pt x="3361" y="39327"/>
                      <a:pt x="3360" y="39326"/>
                      <a:pt x="3358" y="39326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Google Shape;802;p53">
                <a:extLst>
                  <a:ext uri="{FF2B5EF4-FFF2-40B4-BE49-F238E27FC236}">
                    <a16:creationId xmlns:a16="http://schemas.microsoft.com/office/drawing/2014/main" id="{A62AB29F-9512-4909-8275-90ED9A0B1AA3}"/>
                  </a:ext>
                </a:extLst>
              </p:cNvPr>
              <p:cNvSpPr/>
              <p:nvPr/>
            </p:nvSpPr>
            <p:spPr>
              <a:xfrm>
                <a:off x="1325047" y="1440710"/>
                <a:ext cx="696617" cy="1708863"/>
              </a:xfrm>
              <a:custGeom>
                <a:avLst/>
                <a:gdLst/>
                <a:ahLst/>
                <a:cxnLst/>
                <a:rect l="l" t="t" r="r" b="b"/>
                <a:pathLst>
                  <a:path w="15593" h="38251" extrusionOk="0">
                    <a:moveTo>
                      <a:pt x="15245" y="1"/>
                    </a:moveTo>
                    <a:cubicBezTo>
                      <a:pt x="15159" y="1"/>
                      <a:pt x="15059" y="49"/>
                      <a:pt x="14951" y="149"/>
                    </a:cubicBezTo>
                    <a:lnTo>
                      <a:pt x="568" y="13829"/>
                    </a:lnTo>
                    <a:cubicBezTo>
                      <a:pt x="253" y="14123"/>
                      <a:pt x="1" y="14764"/>
                      <a:pt x="11" y="15248"/>
                    </a:cubicBezTo>
                    <a:lnTo>
                      <a:pt x="74" y="37753"/>
                    </a:lnTo>
                    <a:cubicBezTo>
                      <a:pt x="74" y="38076"/>
                      <a:pt x="182" y="38250"/>
                      <a:pt x="344" y="38250"/>
                    </a:cubicBezTo>
                    <a:cubicBezTo>
                      <a:pt x="430" y="38250"/>
                      <a:pt x="532" y="38201"/>
                      <a:pt x="641" y="38099"/>
                    </a:cubicBezTo>
                    <a:lnTo>
                      <a:pt x="15025" y="24420"/>
                    </a:lnTo>
                    <a:cubicBezTo>
                      <a:pt x="15340" y="24126"/>
                      <a:pt x="15593" y="23495"/>
                      <a:pt x="15582" y="23002"/>
                    </a:cubicBezTo>
                    <a:lnTo>
                      <a:pt x="15519" y="496"/>
                    </a:lnTo>
                    <a:cubicBezTo>
                      <a:pt x="15519" y="178"/>
                      <a:pt x="15409" y="1"/>
                      <a:pt x="15245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Google Shape;803;p53">
                <a:extLst>
                  <a:ext uri="{FF2B5EF4-FFF2-40B4-BE49-F238E27FC236}">
                    <a16:creationId xmlns:a16="http://schemas.microsoft.com/office/drawing/2014/main" id="{1F6813A4-94B9-468A-9A9C-70528FA8B961}"/>
                  </a:ext>
                </a:extLst>
              </p:cNvPr>
              <p:cNvSpPr/>
              <p:nvPr/>
            </p:nvSpPr>
            <p:spPr>
              <a:xfrm>
                <a:off x="1395457" y="1562363"/>
                <a:ext cx="661905" cy="1490358"/>
              </a:xfrm>
              <a:custGeom>
                <a:avLst/>
                <a:gdLst/>
                <a:ahLst/>
                <a:cxnLst/>
                <a:rect l="l" t="t" r="r" b="b"/>
                <a:pathLst>
                  <a:path w="14816" h="33360" extrusionOk="0">
                    <a:moveTo>
                      <a:pt x="14808" y="555"/>
                    </a:moveTo>
                    <a:cubicBezTo>
                      <a:pt x="14810" y="555"/>
                      <a:pt x="14813" y="556"/>
                      <a:pt x="14815" y="557"/>
                    </a:cubicBezTo>
                    <a:cubicBezTo>
                      <a:pt x="14813" y="556"/>
                      <a:pt x="14810" y="555"/>
                      <a:pt x="14808" y="555"/>
                    </a:cubicBezTo>
                    <a:close/>
                    <a:moveTo>
                      <a:pt x="13213" y="1"/>
                    </a:moveTo>
                    <a:cubicBezTo>
                      <a:pt x="13140" y="1"/>
                      <a:pt x="13056" y="44"/>
                      <a:pt x="12966" y="127"/>
                    </a:cubicBezTo>
                    <a:lnTo>
                      <a:pt x="484" y="11768"/>
                    </a:lnTo>
                    <a:cubicBezTo>
                      <a:pt x="221" y="12020"/>
                      <a:pt x="1" y="12567"/>
                      <a:pt x="1" y="12987"/>
                    </a:cubicBezTo>
                    <a:lnTo>
                      <a:pt x="116" y="32393"/>
                    </a:lnTo>
                    <a:cubicBezTo>
                      <a:pt x="116" y="32635"/>
                      <a:pt x="190" y="32782"/>
                      <a:pt x="295" y="32813"/>
                    </a:cubicBezTo>
                    <a:cubicBezTo>
                      <a:pt x="809" y="33002"/>
                      <a:pt x="1324" y="33181"/>
                      <a:pt x="1839" y="33359"/>
                    </a:cubicBezTo>
                    <a:cubicBezTo>
                      <a:pt x="1724" y="33317"/>
                      <a:pt x="1650" y="33170"/>
                      <a:pt x="1650" y="32939"/>
                    </a:cubicBezTo>
                    <a:lnTo>
                      <a:pt x="1545" y="13533"/>
                    </a:lnTo>
                    <a:cubicBezTo>
                      <a:pt x="1535" y="13102"/>
                      <a:pt x="1755" y="12556"/>
                      <a:pt x="2028" y="12304"/>
                    </a:cubicBezTo>
                    <a:lnTo>
                      <a:pt x="14500" y="673"/>
                    </a:lnTo>
                    <a:cubicBezTo>
                      <a:pt x="14596" y="585"/>
                      <a:pt x="14680" y="546"/>
                      <a:pt x="14751" y="546"/>
                    </a:cubicBezTo>
                    <a:cubicBezTo>
                      <a:pt x="14771" y="546"/>
                      <a:pt x="14790" y="549"/>
                      <a:pt x="14808" y="555"/>
                    </a:cubicBezTo>
                    <a:lnTo>
                      <a:pt x="14808" y="555"/>
                    </a:lnTo>
                    <a:cubicBezTo>
                      <a:pt x="14295" y="377"/>
                      <a:pt x="13783" y="189"/>
                      <a:pt x="13270" y="11"/>
                    </a:cubicBezTo>
                    <a:cubicBezTo>
                      <a:pt x="13252" y="4"/>
                      <a:pt x="13233" y="1"/>
                      <a:pt x="13213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Google Shape;804;p53">
                <a:extLst>
                  <a:ext uri="{FF2B5EF4-FFF2-40B4-BE49-F238E27FC236}">
                    <a16:creationId xmlns:a16="http://schemas.microsoft.com/office/drawing/2014/main" id="{0D9E0377-7F29-4C83-BF6A-4566DE16A2D3}"/>
                  </a:ext>
                </a:extLst>
              </p:cNvPr>
              <p:cNvSpPr/>
              <p:nvPr/>
            </p:nvSpPr>
            <p:spPr>
              <a:xfrm>
                <a:off x="1463990" y="1586756"/>
                <a:ext cx="606508" cy="1466457"/>
              </a:xfrm>
              <a:custGeom>
                <a:avLst/>
                <a:gdLst/>
                <a:ahLst/>
                <a:cxnLst/>
                <a:rect l="l" t="t" r="r" b="b"/>
                <a:pathLst>
                  <a:path w="13576" h="32825" extrusionOk="0">
                    <a:moveTo>
                      <a:pt x="13220" y="0"/>
                    </a:moveTo>
                    <a:cubicBezTo>
                      <a:pt x="13146" y="0"/>
                      <a:pt x="13059" y="41"/>
                      <a:pt x="12966" y="127"/>
                    </a:cubicBezTo>
                    <a:lnTo>
                      <a:pt x="494" y="11758"/>
                    </a:lnTo>
                    <a:cubicBezTo>
                      <a:pt x="221" y="12010"/>
                      <a:pt x="1" y="12556"/>
                      <a:pt x="11" y="12987"/>
                    </a:cubicBezTo>
                    <a:lnTo>
                      <a:pt x="116" y="32393"/>
                    </a:lnTo>
                    <a:cubicBezTo>
                      <a:pt x="116" y="32670"/>
                      <a:pt x="217" y="32824"/>
                      <a:pt x="361" y="32824"/>
                    </a:cubicBezTo>
                    <a:cubicBezTo>
                      <a:pt x="435" y="32824"/>
                      <a:pt x="521" y="32784"/>
                      <a:pt x="610" y="32698"/>
                    </a:cubicBezTo>
                    <a:lnTo>
                      <a:pt x="13092" y="21067"/>
                    </a:lnTo>
                    <a:cubicBezTo>
                      <a:pt x="13365" y="20814"/>
                      <a:pt x="13575" y="20268"/>
                      <a:pt x="13575" y="19848"/>
                    </a:cubicBezTo>
                    <a:lnTo>
                      <a:pt x="13459" y="431"/>
                    </a:lnTo>
                    <a:cubicBezTo>
                      <a:pt x="13459" y="154"/>
                      <a:pt x="13363" y="0"/>
                      <a:pt x="13220" y="0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0" name="Google Shape;795;p53">
                <a:extLst>
                  <a:ext uri="{FF2B5EF4-FFF2-40B4-BE49-F238E27FC236}">
                    <a16:creationId xmlns:a16="http://schemas.microsoft.com/office/drawing/2014/main" id="{115D4EBC-8EF5-490D-8053-ABF7A731077B}"/>
                  </a:ext>
                </a:extLst>
              </p:cNvPr>
              <p:cNvSpPr/>
              <p:nvPr/>
            </p:nvSpPr>
            <p:spPr>
              <a:xfrm>
                <a:off x="1930095" y="662769"/>
                <a:ext cx="2178934" cy="2500683"/>
              </a:xfrm>
              <a:custGeom>
                <a:avLst/>
                <a:gdLst/>
                <a:ahLst/>
                <a:cxnLst/>
                <a:rect l="l" t="t" r="r" b="b"/>
                <a:pathLst>
                  <a:path w="48773" h="55975" extrusionOk="0">
                    <a:moveTo>
                      <a:pt x="24489" y="0"/>
                    </a:moveTo>
                    <a:cubicBezTo>
                      <a:pt x="24370" y="0"/>
                      <a:pt x="24261" y="27"/>
                      <a:pt x="24166" y="79"/>
                    </a:cubicBezTo>
                    <a:cubicBezTo>
                      <a:pt x="16108" y="4765"/>
                      <a:pt x="8059" y="9441"/>
                      <a:pt x="0" y="14127"/>
                    </a:cubicBezTo>
                    <a:cubicBezTo>
                      <a:pt x="400" y="15009"/>
                      <a:pt x="23767" y="55040"/>
                      <a:pt x="24240" y="55975"/>
                    </a:cubicBezTo>
                    <a:cubicBezTo>
                      <a:pt x="32298" y="51289"/>
                      <a:pt x="40357" y="46614"/>
                      <a:pt x="48415" y="41928"/>
                    </a:cubicBezTo>
                    <a:cubicBezTo>
                      <a:pt x="48636" y="41802"/>
                      <a:pt x="48772" y="41518"/>
                      <a:pt x="48772" y="41129"/>
                    </a:cubicBezTo>
                    <a:lnTo>
                      <a:pt x="48772" y="15304"/>
                    </a:lnTo>
                    <a:cubicBezTo>
                      <a:pt x="48772" y="14505"/>
                      <a:pt x="48216" y="13549"/>
                      <a:pt x="47533" y="13149"/>
                    </a:cubicBezTo>
                    <a:lnTo>
                      <a:pt x="25059" y="174"/>
                    </a:lnTo>
                    <a:cubicBezTo>
                      <a:pt x="24855" y="56"/>
                      <a:pt x="24661" y="0"/>
                      <a:pt x="24489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" name="Google Shape;805;p53">
              <a:extLst>
                <a:ext uri="{FF2B5EF4-FFF2-40B4-BE49-F238E27FC236}">
                  <a16:creationId xmlns:a16="http://schemas.microsoft.com/office/drawing/2014/main" id="{6FC5521F-8A1E-4EEA-8714-03C8F908B4A2}"/>
                </a:ext>
              </a:extLst>
            </p:cNvPr>
            <p:cNvGrpSpPr/>
            <p:nvPr/>
          </p:nvGrpSpPr>
          <p:grpSpPr>
            <a:xfrm>
              <a:off x="2270536" y="2760030"/>
              <a:ext cx="1666666" cy="1083364"/>
              <a:chOff x="3028945" y="2612942"/>
              <a:chExt cx="1979884" cy="1286961"/>
            </a:xfrm>
          </p:grpSpPr>
          <p:grpSp>
            <p:nvGrpSpPr>
              <p:cNvPr id="129" name="Google Shape;806;p53">
                <a:extLst>
                  <a:ext uri="{FF2B5EF4-FFF2-40B4-BE49-F238E27FC236}">
                    <a16:creationId xmlns:a16="http://schemas.microsoft.com/office/drawing/2014/main" id="{20739B31-9832-4EAD-B668-54E7351E87F6}"/>
                  </a:ext>
                </a:extLst>
              </p:cNvPr>
              <p:cNvGrpSpPr/>
              <p:nvPr/>
            </p:nvGrpSpPr>
            <p:grpSpPr>
              <a:xfrm>
                <a:off x="3048248" y="2612942"/>
                <a:ext cx="1960580" cy="1159377"/>
                <a:chOff x="4923200" y="1561363"/>
                <a:chExt cx="975025" cy="576575"/>
              </a:xfrm>
            </p:grpSpPr>
            <p:sp>
              <p:nvSpPr>
                <p:cNvPr id="176" name="Google Shape;807;p53">
                  <a:extLst>
                    <a:ext uri="{FF2B5EF4-FFF2-40B4-BE49-F238E27FC236}">
                      <a16:creationId xmlns:a16="http://schemas.microsoft.com/office/drawing/2014/main" id="{B7FF6961-03C0-4281-A4CD-DE257F52D2B9}"/>
                    </a:ext>
                  </a:extLst>
                </p:cNvPr>
                <p:cNvSpPr/>
                <p:nvPr/>
              </p:nvSpPr>
              <p:spPr>
                <a:xfrm>
                  <a:off x="4923200" y="1561363"/>
                  <a:ext cx="975025" cy="5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1" h="23063" extrusionOk="0">
                      <a:moveTo>
                        <a:pt x="24607" y="0"/>
                      </a:moveTo>
                      <a:lnTo>
                        <a:pt x="21" y="14289"/>
                      </a:lnTo>
                      <a:cubicBezTo>
                        <a:pt x="409" y="14510"/>
                        <a:pt x="0" y="14752"/>
                        <a:pt x="388" y="14972"/>
                      </a:cubicBezTo>
                      <a:cubicBezTo>
                        <a:pt x="550" y="15068"/>
                        <a:pt x="714" y="15082"/>
                        <a:pt x="880" y="15082"/>
                      </a:cubicBezTo>
                      <a:cubicBezTo>
                        <a:pt x="953" y="15082"/>
                        <a:pt x="1026" y="15080"/>
                        <a:pt x="1099" y="15080"/>
                      </a:cubicBezTo>
                      <a:cubicBezTo>
                        <a:pt x="1259" y="15080"/>
                        <a:pt x="1419" y="15093"/>
                        <a:pt x="1576" y="15182"/>
                      </a:cubicBezTo>
                      <a:cubicBezTo>
                        <a:pt x="1964" y="15403"/>
                        <a:pt x="1544" y="15644"/>
                        <a:pt x="1933" y="15876"/>
                      </a:cubicBezTo>
                      <a:cubicBezTo>
                        <a:pt x="2086" y="15963"/>
                        <a:pt x="2244" y="15978"/>
                        <a:pt x="2403" y="15978"/>
                      </a:cubicBezTo>
                      <a:cubicBezTo>
                        <a:pt x="2489" y="15978"/>
                        <a:pt x="2575" y="15973"/>
                        <a:pt x="2661" y="15973"/>
                      </a:cubicBezTo>
                      <a:cubicBezTo>
                        <a:pt x="2820" y="15973"/>
                        <a:pt x="2978" y="15989"/>
                        <a:pt x="3131" y="16076"/>
                      </a:cubicBezTo>
                      <a:cubicBezTo>
                        <a:pt x="3519" y="16307"/>
                        <a:pt x="3099" y="16548"/>
                        <a:pt x="3488" y="16769"/>
                      </a:cubicBezTo>
                      <a:cubicBezTo>
                        <a:pt x="3645" y="16858"/>
                        <a:pt x="3806" y="16872"/>
                        <a:pt x="3969" y="16872"/>
                      </a:cubicBezTo>
                      <a:cubicBezTo>
                        <a:pt x="4043" y="16872"/>
                        <a:pt x="4117" y="16869"/>
                        <a:pt x="4191" y="16869"/>
                      </a:cubicBezTo>
                      <a:cubicBezTo>
                        <a:pt x="4358" y="16869"/>
                        <a:pt x="4525" y="16883"/>
                        <a:pt x="4686" y="16979"/>
                      </a:cubicBezTo>
                      <a:cubicBezTo>
                        <a:pt x="5074" y="17199"/>
                        <a:pt x="4654" y="17441"/>
                        <a:pt x="5043" y="17662"/>
                      </a:cubicBezTo>
                      <a:cubicBezTo>
                        <a:pt x="5204" y="17757"/>
                        <a:pt x="5371" y="17772"/>
                        <a:pt x="5538" y="17772"/>
                      </a:cubicBezTo>
                      <a:cubicBezTo>
                        <a:pt x="5612" y="17772"/>
                        <a:pt x="5686" y="17769"/>
                        <a:pt x="5760" y="17769"/>
                      </a:cubicBezTo>
                      <a:cubicBezTo>
                        <a:pt x="5923" y="17769"/>
                        <a:pt x="6084" y="17783"/>
                        <a:pt x="6241" y="17872"/>
                      </a:cubicBezTo>
                      <a:cubicBezTo>
                        <a:pt x="6629" y="18093"/>
                        <a:pt x="6209" y="18334"/>
                        <a:pt x="6598" y="18565"/>
                      </a:cubicBezTo>
                      <a:cubicBezTo>
                        <a:pt x="6754" y="18654"/>
                        <a:pt x="6916" y="18668"/>
                        <a:pt x="7078" y="18668"/>
                      </a:cubicBezTo>
                      <a:cubicBezTo>
                        <a:pt x="7153" y="18668"/>
                        <a:pt x="7228" y="18665"/>
                        <a:pt x="7303" y="18665"/>
                      </a:cubicBezTo>
                      <a:cubicBezTo>
                        <a:pt x="7469" y="18665"/>
                        <a:pt x="7635" y="18680"/>
                        <a:pt x="7796" y="18775"/>
                      </a:cubicBezTo>
                      <a:cubicBezTo>
                        <a:pt x="8184" y="18996"/>
                        <a:pt x="7764" y="19238"/>
                        <a:pt x="8153" y="19459"/>
                      </a:cubicBezTo>
                      <a:cubicBezTo>
                        <a:pt x="8314" y="19554"/>
                        <a:pt x="8479" y="19569"/>
                        <a:pt x="8646" y="19569"/>
                      </a:cubicBezTo>
                      <a:cubicBezTo>
                        <a:pt x="8721" y="19569"/>
                        <a:pt x="8796" y="19566"/>
                        <a:pt x="8871" y="19566"/>
                      </a:cubicBezTo>
                      <a:cubicBezTo>
                        <a:pt x="9033" y="19566"/>
                        <a:pt x="9195" y="19580"/>
                        <a:pt x="9351" y="19669"/>
                      </a:cubicBezTo>
                      <a:cubicBezTo>
                        <a:pt x="9739" y="19889"/>
                        <a:pt x="9319" y="20131"/>
                        <a:pt x="9708" y="20362"/>
                      </a:cubicBezTo>
                      <a:cubicBezTo>
                        <a:pt x="9861" y="20449"/>
                        <a:pt x="10019" y="20464"/>
                        <a:pt x="10177" y="20464"/>
                      </a:cubicBezTo>
                      <a:cubicBezTo>
                        <a:pt x="10264" y="20464"/>
                        <a:pt x="10350" y="20460"/>
                        <a:pt x="10436" y="20460"/>
                      </a:cubicBezTo>
                      <a:cubicBezTo>
                        <a:pt x="10595" y="20460"/>
                        <a:pt x="10753" y="20475"/>
                        <a:pt x="10906" y="20562"/>
                      </a:cubicBezTo>
                      <a:cubicBezTo>
                        <a:pt x="11294" y="20793"/>
                        <a:pt x="10874" y="21035"/>
                        <a:pt x="11263" y="21255"/>
                      </a:cubicBezTo>
                      <a:cubicBezTo>
                        <a:pt x="11424" y="21351"/>
                        <a:pt x="11591" y="21365"/>
                        <a:pt x="11758" y="21365"/>
                      </a:cubicBezTo>
                      <a:cubicBezTo>
                        <a:pt x="11832" y="21365"/>
                        <a:pt x="11906" y="21363"/>
                        <a:pt x="11980" y="21363"/>
                      </a:cubicBezTo>
                      <a:cubicBezTo>
                        <a:pt x="12143" y="21363"/>
                        <a:pt x="12304" y="21376"/>
                        <a:pt x="12461" y="21465"/>
                      </a:cubicBezTo>
                      <a:cubicBezTo>
                        <a:pt x="12849" y="21696"/>
                        <a:pt x="12440" y="21927"/>
                        <a:pt x="12828" y="22159"/>
                      </a:cubicBezTo>
                      <a:cubicBezTo>
                        <a:pt x="12985" y="22247"/>
                        <a:pt x="13145" y="22261"/>
                        <a:pt x="13305" y="22261"/>
                      </a:cubicBezTo>
                      <a:cubicBezTo>
                        <a:pt x="13379" y="22261"/>
                        <a:pt x="13453" y="22259"/>
                        <a:pt x="13526" y="22259"/>
                      </a:cubicBezTo>
                      <a:cubicBezTo>
                        <a:pt x="13691" y="22259"/>
                        <a:pt x="13855" y="22273"/>
                        <a:pt x="14016" y="22369"/>
                      </a:cubicBezTo>
                      <a:cubicBezTo>
                        <a:pt x="14415" y="22590"/>
                        <a:pt x="13995" y="22831"/>
                        <a:pt x="14383" y="23062"/>
                      </a:cubicBezTo>
                      <a:lnTo>
                        <a:pt x="38969" y="8763"/>
                      </a:lnTo>
                      <a:cubicBezTo>
                        <a:pt x="38581" y="8542"/>
                        <a:pt x="39001" y="8301"/>
                        <a:pt x="38612" y="8080"/>
                      </a:cubicBezTo>
                      <a:cubicBezTo>
                        <a:pt x="38451" y="7984"/>
                        <a:pt x="38286" y="7969"/>
                        <a:pt x="38119" y="7969"/>
                      </a:cubicBezTo>
                      <a:cubicBezTo>
                        <a:pt x="38044" y="7969"/>
                        <a:pt x="37969" y="7972"/>
                        <a:pt x="37894" y="7972"/>
                      </a:cubicBezTo>
                      <a:cubicBezTo>
                        <a:pt x="37732" y="7972"/>
                        <a:pt x="37571" y="7958"/>
                        <a:pt x="37414" y="7869"/>
                      </a:cubicBezTo>
                      <a:cubicBezTo>
                        <a:pt x="37026" y="7638"/>
                        <a:pt x="37435" y="7407"/>
                        <a:pt x="37047" y="7176"/>
                      </a:cubicBezTo>
                      <a:cubicBezTo>
                        <a:pt x="36890" y="7087"/>
                        <a:pt x="36730" y="7073"/>
                        <a:pt x="36569" y="7073"/>
                      </a:cubicBezTo>
                      <a:cubicBezTo>
                        <a:pt x="36496" y="7073"/>
                        <a:pt x="36423" y="7076"/>
                        <a:pt x="36350" y="7076"/>
                      </a:cubicBezTo>
                      <a:cubicBezTo>
                        <a:pt x="36185" y="7076"/>
                        <a:pt x="36020" y="7062"/>
                        <a:pt x="35859" y="6966"/>
                      </a:cubicBezTo>
                      <a:cubicBezTo>
                        <a:pt x="35471" y="6746"/>
                        <a:pt x="35880" y="6504"/>
                        <a:pt x="35492" y="6272"/>
                      </a:cubicBezTo>
                      <a:cubicBezTo>
                        <a:pt x="35339" y="6186"/>
                        <a:pt x="35182" y="6171"/>
                        <a:pt x="35026" y="6171"/>
                      </a:cubicBezTo>
                      <a:cubicBezTo>
                        <a:pt x="34941" y="6171"/>
                        <a:pt x="34855" y="6175"/>
                        <a:pt x="34770" y="6175"/>
                      </a:cubicBezTo>
                      <a:cubicBezTo>
                        <a:pt x="34613" y="6175"/>
                        <a:pt x="34457" y="6160"/>
                        <a:pt x="34304" y="6073"/>
                      </a:cubicBezTo>
                      <a:cubicBezTo>
                        <a:pt x="33916" y="5842"/>
                        <a:pt x="34325" y="5600"/>
                        <a:pt x="33937" y="5380"/>
                      </a:cubicBezTo>
                      <a:cubicBezTo>
                        <a:pt x="33780" y="5291"/>
                        <a:pt x="33620" y="5277"/>
                        <a:pt x="33460" y="5277"/>
                      </a:cubicBezTo>
                      <a:cubicBezTo>
                        <a:pt x="33386" y="5277"/>
                        <a:pt x="33312" y="5280"/>
                        <a:pt x="33239" y="5280"/>
                      </a:cubicBezTo>
                      <a:cubicBezTo>
                        <a:pt x="33074" y="5280"/>
                        <a:pt x="32910" y="5265"/>
                        <a:pt x="32749" y="5170"/>
                      </a:cubicBezTo>
                      <a:cubicBezTo>
                        <a:pt x="32361" y="4949"/>
                        <a:pt x="32770" y="4707"/>
                        <a:pt x="32382" y="4486"/>
                      </a:cubicBezTo>
                      <a:cubicBezTo>
                        <a:pt x="32221" y="4391"/>
                        <a:pt x="32057" y="4376"/>
                        <a:pt x="31892" y="4376"/>
                      </a:cubicBezTo>
                      <a:cubicBezTo>
                        <a:pt x="31818" y="4376"/>
                        <a:pt x="31744" y="4379"/>
                        <a:pt x="31671" y="4379"/>
                      </a:cubicBezTo>
                      <a:cubicBezTo>
                        <a:pt x="31510" y="4379"/>
                        <a:pt x="31351" y="4365"/>
                        <a:pt x="31194" y="4276"/>
                      </a:cubicBezTo>
                      <a:cubicBezTo>
                        <a:pt x="30806" y="4045"/>
                        <a:pt x="31215" y="3804"/>
                        <a:pt x="30827" y="3583"/>
                      </a:cubicBezTo>
                      <a:cubicBezTo>
                        <a:pt x="30670" y="3494"/>
                        <a:pt x="30510" y="3480"/>
                        <a:pt x="30349" y="3480"/>
                      </a:cubicBezTo>
                      <a:cubicBezTo>
                        <a:pt x="30276" y="3480"/>
                        <a:pt x="30203" y="3483"/>
                        <a:pt x="30130" y="3483"/>
                      </a:cubicBezTo>
                      <a:cubicBezTo>
                        <a:pt x="29965" y="3483"/>
                        <a:pt x="29800" y="3468"/>
                        <a:pt x="29639" y="3373"/>
                      </a:cubicBezTo>
                      <a:cubicBezTo>
                        <a:pt x="29251" y="3152"/>
                        <a:pt x="29660" y="2910"/>
                        <a:pt x="29272" y="2690"/>
                      </a:cubicBezTo>
                      <a:cubicBezTo>
                        <a:pt x="29110" y="2594"/>
                        <a:pt x="28946" y="2580"/>
                        <a:pt x="28780" y="2580"/>
                      </a:cubicBezTo>
                      <a:cubicBezTo>
                        <a:pt x="28707" y="2580"/>
                        <a:pt x="28634" y="2582"/>
                        <a:pt x="28561" y="2582"/>
                      </a:cubicBezTo>
                      <a:cubicBezTo>
                        <a:pt x="28401" y="2582"/>
                        <a:pt x="28241" y="2569"/>
                        <a:pt x="28084" y="2480"/>
                      </a:cubicBezTo>
                      <a:cubicBezTo>
                        <a:pt x="27696" y="2249"/>
                        <a:pt x="28105" y="2018"/>
                        <a:pt x="27717" y="1786"/>
                      </a:cubicBezTo>
                      <a:cubicBezTo>
                        <a:pt x="27560" y="1698"/>
                        <a:pt x="27401" y="1684"/>
                        <a:pt x="27240" y="1684"/>
                      </a:cubicBezTo>
                      <a:cubicBezTo>
                        <a:pt x="27166" y="1684"/>
                        <a:pt x="27092" y="1686"/>
                        <a:pt x="27019" y="1686"/>
                      </a:cubicBezTo>
                      <a:cubicBezTo>
                        <a:pt x="26854" y="1686"/>
                        <a:pt x="26690" y="1672"/>
                        <a:pt x="26529" y="1576"/>
                      </a:cubicBezTo>
                      <a:cubicBezTo>
                        <a:pt x="26141" y="1355"/>
                        <a:pt x="26550" y="1114"/>
                        <a:pt x="26162" y="893"/>
                      </a:cubicBezTo>
                      <a:cubicBezTo>
                        <a:pt x="25997" y="800"/>
                        <a:pt x="25829" y="787"/>
                        <a:pt x="25660" y="787"/>
                      </a:cubicBezTo>
                      <a:cubicBezTo>
                        <a:pt x="25599" y="787"/>
                        <a:pt x="25538" y="789"/>
                        <a:pt x="25477" y="789"/>
                      </a:cubicBezTo>
                      <a:cubicBezTo>
                        <a:pt x="25308" y="789"/>
                        <a:pt x="25139" y="777"/>
                        <a:pt x="24974" y="683"/>
                      </a:cubicBezTo>
                      <a:cubicBezTo>
                        <a:pt x="24586" y="463"/>
                        <a:pt x="24995" y="220"/>
                        <a:pt x="24607" y="0"/>
                      </a:cubicBezTo>
                      <a:close/>
                    </a:path>
                  </a:pathLst>
                </a:custGeom>
                <a:solidFill>
                  <a:srgbClr val="FDE264"/>
                </a:solidFill>
                <a:ln w="7350" cap="flat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7" name="Google Shape;808;p53">
                  <a:extLst>
                    <a:ext uri="{FF2B5EF4-FFF2-40B4-BE49-F238E27FC236}">
                      <a16:creationId xmlns:a16="http://schemas.microsoft.com/office/drawing/2014/main" id="{F70C2405-E211-4432-AE7F-6797658F94DC}"/>
                    </a:ext>
                  </a:extLst>
                </p:cNvPr>
                <p:cNvSpPr/>
                <p:nvPr/>
              </p:nvSpPr>
              <p:spPr>
                <a:xfrm>
                  <a:off x="5530725" y="1643313"/>
                  <a:ext cx="214650" cy="1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81" fill="none" extrusionOk="0">
                      <a:moveTo>
                        <a:pt x="1" y="0"/>
                      </a:moveTo>
                      <a:lnTo>
                        <a:pt x="8585" y="4981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8" name="Google Shape;809;p53">
                  <a:extLst>
                    <a:ext uri="{FF2B5EF4-FFF2-40B4-BE49-F238E27FC236}">
                      <a16:creationId xmlns:a16="http://schemas.microsoft.com/office/drawing/2014/main" id="{CCF859F1-C799-466C-BCCB-F27E6B8A0D1E}"/>
                    </a:ext>
                  </a:extLst>
                </p:cNvPr>
                <p:cNvSpPr/>
                <p:nvPr/>
              </p:nvSpPr>
              <p:spPr>
                <a:xfrm>
                  <a:off x="5501300" y="1661938"/>
                  <a:ext cx="2146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93" fill="none" extrusionOk="0">
                      <a:moveTo>
                        <a:pt x="1" y="1"/>
                      </a:moveTo>
                      <a:lnTo>
                        <a:pt x="8585" y="4992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9" name="Google Shape;810;p53">
                  <a:extLst>
                    <a:ext uri="{FF2B5EF4-FFF2-40B4-BE49-F238E27FC236}">
                      <a16:creationId xmlns:a16="http://schemas.microsoft.com/office/drawing/2014/main" id="{836B9D78-4860-4533-B983-2AF0C91023FB}"/>
                    </a:ext>
                  </a:extLst>
                </p:cNvPr>
                <p:cNvSpPr/>
                <p:nvPr/>
              </p:nvSpPr>
              <p:spPr>
                <a:xfrm>
                  <a:off x="5364725" y="1715813"/>
                  <a:ext cx="146075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4" fill="none" extrusionOk="0">
                      <a:moveTo>
                        <a:pt x="0" y="0"/>
                      </a:moveTo>
                      <a:lnTo>
                        <a:pt x="5842" y="3393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0" name="Google Shape;811;p53">
                  <a:extLst>
                    <a:ext uri="{FF2B5EF4-FFF2-40B4-BE49-F238E27FC236}">
                      <a16:creationId xmlns:a16="http://schemas.microsoft.com/office/drawing/2014/main" id="{CC338CED-97E7-4C58-A490-155BD32A8835}"/>
                    </a:ext>
                  </a:extLst>
                </p:cNvPr>
                <p:cNvSpPr/>
                <p:nvPr/>
              </p:nvSpPr>
              <p:spPr>
                <a:xfrm>
                  <a:off x="5323500" y="1741263"/>
                  <a:ext cx="146075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6" fill="none" extrusionOk="0">
                      <a:moveTo>
                        <a:pt x="0" y="1"/>
                      </a:moveTo>
                      <a:lnTo>
                        <a:pt x="5842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1" name="Google Shape;812;p53">
                  <a:extLst>
                    <a:ext uri="{FF2B5EF4-FFF2-40B4-BE49-F238E27FC236}">
                      <a16:creationId xmlns:a16="http://schemas.microsoft.com/office/drawing/2014/main" id="{60A28EDC-1530-49C1-B853-1B6694356806}"/>
                    </a:ext>
                  </a:extLst>
                </p:cNvPr>
                <p:cNvSpPr/>
                <p:nvPr/>
              </p:nvSpPr>
              <p:spPr>
                <a:xfrm>
                  <a:off x="5272275" y="1772013"/>
                  <a:ext cx="1458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3394" fill="none" extrusionOk="0">
                      <a:moveTo>
                        <a:pt x="0" y="1"/>
                      </a:moveTo>
                      <a:lnTo>
                        <a:pt x="5832" y="3394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2" name="Google Shape;813;p53">
                  <a:extLst>
                    <a:ext uri="{FF2B5EF4-FFF2-40B4-BE49-F238E27FC236}">
                      <a16:creationId xmlns:a16="http://schemas.microsoft.com/office/drawing/2014/main" id="{C8036F85-238F-455C-AFAF-E9D7DB7EC45B}"/>
                    </a:ext>
                  </a:extLst>
                </p:cNvPr>
                <p:cNvSpPr/>
                <p:nvPr/>
              </p:nvSpPr>
              <p:spPr>
                <a:xfrm>
                  <a:off x="5225775" y="1799063"/>
                  <a:ext cx="1460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5" fill="none" extrusionOk="0">
                      <a:moveTo>
                        <a:pt x="1" y="0"/>
                      </a:moveTo>
                      <a:lnTo>
                        <a:pt x="5843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3" name="Google Shape;814;p53">
                  <a:extLst>
                    <a:ext uri="{FF2B5EF4-FFF2-40B4-BE49-F238E27FC236}">
                      <a16:creationId xmlns:a16="http://schemas.microsoft.com/office/drawing/2014/main" id="{38441EA3-F368-41F6-902B-ECFCB19CC8E4}"/>
                    </a:ext>
                  </a:extLst>
                </p:cNvPr>
                <p:cNvSpPr/>
                <p:nvPr/>
              </p:nvSpPr>
              <p:spPr>
                <a:xfrm>
                  <a:off x="5504450" y="1699763"/>
                  <a:ext cx="149750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3480" fill="none" extrusionOk="0">
                      <a:moveTo>
                        <a:pt x="1" y="1"/>
                      </a:moveTo>
                      <a:lnTo>
                        <a:pt x="5990" y="3479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4" name="Google Shape;815;p53">
                  <a:extLst>
                    <a:ext uri="{FF2B5EF4-FFF2-40B4-BE49-F238E27FC236}">
                      <a16:creationId xmlns:a16="http://schemas.microsoft.com/office/drawing/2014/main" id="{ABD0E5A8-0827-475D-B434-B2ECE19F6F87}"/>
                    </a:ext>
                  </a:extLst>
                </p:cNvPr>
                <p:cNvSpPr/>
                <p:nvPr/>
              </p:nvSpPr>
              <p:spPr>
                <a:xfrm>
                  <a:off x="5551225" y="1821913"/>
                  <a:ext cx="24700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502" extrusionOk="0">
                      <a:moveTo>
                        <a:pt x="579" y="0"/>
                      </a:moveTo>
                      <a:cubicBezTo>
                        <a:pt x="523" y="0"/>
                        <a:pt x="466" y="13"/>
                        <a:pt x="410" y="43"/>
                      </a:cubicBezTo>
                      <a:cubicBezTo>
                        <a:pt x="294" y="116"/>
                        <a:pt x="336" y="158"/>
                        <a:pt x="441" y="253"/>
                      </a:cubicBezTo>
                      <a:cubicBezTo>
                        <a:pt x="557" y="337"/>
                        <a:pt x="568" y="368"/>
                        <a:pt x="515" y="400"/>
                      </a:cubicBezTo>
                      <a:cubicBezTo>
                        <a:pt x="482" y="421"/>
                        <a:pt x="449" y="430"/>
                        <a:pt x="417" y="430"/>
                      </a:cubicBezTo>
                      <a:cubicBezTo>
                        <a:pt x="368" y="430"/>
                        <a:pt x="319" y="410"/>
                        <a:pt x="263" y="379"/>
                      </a:cubicBezTo>
                      <a:cubicBezTo>
                        <a:pt x="200" y="337"/>
                        <a:pt x="84" y="253"/>
                        <a:pt x="84" y="253"/>
                      </a:cubicBezTo>
                      <a:lnTo>
                        <a:pt x="0" y="295"/>
                      </a:lnTo>
                      <a:cubicBezTo>
                        <a:pt x="11" y="295"/>
                        <a:pt x="116" y="379"/>
                        <a:pt x="189" y="421"/>
                      </a:cubicBezTo>
                      <a:cubicBezTo>
                        <a:pt x="270" y="471"/>
                        <a:pt x="351" y="502"/>
                        <a:pt x="431" y="502"/>
                      </a:cubicBezTo>
                      <a:cubicBezTo>
                        <a:pt x="487" y="502"/>
                        <a:pt x="543" y="487"/>
                        <a:pt x="599" y="452"/>
                      </a:cubicBezTo>
                      <a:cubicBezTo>
                        <a:pt x="715" y="389"/>
                        <a:pt x="694" y="337"/>
                        <a:pt x="568" y="232"/>
                      </a:cubicBezTo>
                      <a:cubicBezTo>
                        <a:pt x="462" y="148"/>
                        <a:pt x="441" y="127"/>
                        <a:pt x="504" y="95"/>
                      </a:cubicBezTo>
                      <a:cubicBezTo>
                        <a:pt x="533" y="79"/>
                        <a:pt x="561" y="72"/>
                        <a:pt x="589" y="72"/>
                      </a:cubicBezTo>
                      <a:cubicBezTo>
                        <a:pt x="634" y="72"/>
                        <a:pt x="680" y="90"/>
                        <a:pt x="726" y="116"/>
                      </a:cubicBezTo>
                      <a:cubicBezTo>
                        <a:pt x="799" y="158"/>
                        <a:pt x="904" y="242"/>
                        <a:pt x="915" y="242"/>
                      </a:cubicBezTo>
                      <a:lnTo>
                        <a:pt x="988" y="200"/>
                      </a:lnTo>
                      <a:cubicBezTo>
                        <a:pt x="988" y="200"/>
                        <a:pt x="894" y="116"/>
                        <a:pt x="799" y="64"/>
                      </a:cubicBezTo>
                      <a:cubicBezTo>
                        <a:pt x="736" y="27"/>
                        <a:pt x="660" y="0"/>
                        <a:pt x="579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5" name="Google Shape;816;p53">
                  <a:extLst>
                    <a:ext uri="{FF2B5EF4-FFF2-40B4-BE49-F238E27FC236}">
                      <a16:creationId xmlns:a16="http://schemas.microsoft.com/office/drawing/2014/main" id="{43705BE9-DD03-4609-9DC6-891134EC091E}"/>
                    </a:ext>
                  </a:extLst>
                </p:cNvPr>
                <p:cNvSpPr/>
                <p:nvPr/>
              </p:nvSpPr>
              <p:spPr>
                <a:xfrm>
                  <a:off x="5536250" y="1811938"/>
                  <a:ext cx="2577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611" extrusionOk="0">
                      <a:moveTo>
                        <a:pt x="568" y="1"/>
                      </a:moveTo>
                      <a:lnTo>
                        <a:pt x="253" y="179"/>
                      </a:lnTo>
                      <a:cubicBezTo>
                        <a:pt x="43" y="305"/>
                        <a:pt x="1" y="368"/>
                        <a:pt x="158" y="463"/>
                      </a:cubicBezTo>
                      <a:cubicBezTo>
                        <a:pt x="253" y="515"/>
                        <a:pt x="379" y="536"/>
                        <a:pt x="389" y="536"/>
                      </a:cubicBezTo>
                      <a:lnTo>
                        <a:pt x="347" y="557"/>
                      </a:lnTo>
                      <a:lnTo>
                        <a:pt x="442" y="610"/>
                      </a:lnTo>
                      <a:lnTo>
                        <a:pt x="1030" y="274"/>
                      </a:lnTo>
                      <a:lnTo>
                        <a:pt x="946" y="221"/>
                      </a:lnTo>
                      <a:lnTo>
                        <a:pt x="463" y="494"/>
                      </a:lnTo>
                      <a:cubicBezTo>
                        <a:pt x="452" y="494"/>
                        <a:pt x="347" y="473"/>
                        <a:pt x="253" y="431"/>
                      </a:cubicBezTo>
                      <a:cubicBezTo>
                        <a:pt x="148" y="358"/>
                        <a:pt x="179" y="326"/>
                        <a:pt x="347" y="232"/>
                      </a:cubicBezTo>
                      <a:lnTo>
                        <a:pt x="652" y="53"/>
                      </a:lnTo>
                      <a:lnTo>
                        <a:pt x="56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6" name="Google Shape;817;p53">
                  <a:extLst>
                    <a:ext uri="{FF2B5EF4-FFF2-40B4-BE49-F238E27FC236}">
                      <a16:creationId xmlns:a16="http://schemas.microsoft.com/office/drawing/2014/main" id="{89D518C3-4C7C-4E4E-A11F-30BFEA390169}"/>
                    </a:ext>
                  </a:extLst>
                </p:cNvPr>
                <p:cNvSpPr/>
                <p:nvPr/>
              </p:nvSpPr>
              <p:spPr>
                <a:xfrm>
                  <a:off x="5565675" y="1830488"/>
                  <a:ext cx="323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551" extrusionOk="0">
                      <a:moveTo>
                        <a:pt x="603" y="73"/>
                      </a:moveTo>
                      <a:cubicBezTo>
                        <a:pt x="651" y="73"/>
                        <a:pt x="698" y="85"/>
                        <a:pt x="746" y="109"/>
                      </a:cubicBezTo>
                      <a:cubicBezTo>
                        <a:pt x="788" y="141"/>
                        <a:pt x="851" y="193"/>
                        <a:pt x="872" y="204"/>
                      </a:cubicBezTo>
                      <a:lnTo>
                        <a:pt x="473" y="435"/>
                      </a:lnTo>
                      <a:cubicBezTo>
                        <a:pt x="463" y="435"/>
                        <a:pt x="347" y="414"/>
                        <a:pt x="253" y="361"/>
                      </a:cubicBezTo>
                      <a:cubicBezTo>
                        <a:pt x="190" y="319"/>
                        <a:pt x="158" y="267"/>
                        <a:pt x="347" y="162"/>
                      </a:cubicBezTo>
                      <a:cubicBezTo>
                        <a:pt x="444" y="104"/>
                        <a:pt x="525" y="73"/>
                        <a:pt x="603" y="73"/>
                      </a:cubicBezTo>
                      <a:close/>
                      <a:moveTo>
                        <a:pt x="581" y="0"/>
                      </a:moveTo>
                      <a:cubicBezTo>
                        <a:pt x="478" y="0"/>
                        <a:pt x="372" y="38"/>
                        <a:pt x="253" y="109"/>
                      </a:cubicBezTo>
                      <a:cubicBezTo>
                        <a:pt x="0" y="256"/>
                        <a:pt x="53" y="340"/>
                        <a:pt x="169" y="404"/>
                      </a:cubicBezTo>
                      <a:cubicBezTo>
                        <a:pt x="253" y="456"/>
                        <a:pt x="389" y="477"/>
                        <a:pt x="400" y="477"/>
                      </a:cubicBezTo>
                      <a:lnTo>
                        <a:pt x="358" y="498"/>
                      </a:lnTo>
                      <a:lnTo>
                        <a:pt x="452" y="551"/>
                      </a:lnTo>
                      <a:lnTo>
                        <a:pt x="1292" y="57"/>
                      </a:lnTo>
                      <a:lnTo>
                        <a:pt x="1208" y="15"/>
                      </a:lnTo>
                      <a:lnTo>
                        <a:pt x="946" y="162"/>
                      </a:lnTo>
                      <a:cubicBezTo>
                        <a:pt x="935" y="151"/>
                        <a:pt x="872" y="99"/>
                        <a:pt x="820" y="67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7" name="Google Shape;818;p53">
                  <a:extLst>
                    <a:ext uri="{FF2B5EF4-FFF2-40B4-BE49-F238E27FC236}">
                      <a16:creationId xmlns:a16="http://schemas.microsoft.com/office/drawing/2014/main" id="{3E41D30C-6282-4300-AC14-636CA90C9A92}"/>
                    </a:ext>
                  </a:extLst>
                </p:cNvPr>
                <p:cNvSpPr/>
                <p:nvPr/>
              </p:nvSpPr>
              <p:spPr>
                <a:xfrm>
                  <a:off x="5633975" y="1867063"/>
                  <a:ext cx="29950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14" extrusionOk="0">
                      <a:moveTo>
                        <a:pt x="768" y="73"/>
                      </a:moveTo>
                      <a:cubicBezTo>
                        <a:pt x="826" y="73"/>
                        <a:pt x="876" y="89"/>
                        <a:pt x="925" y="117"/>
                      </a:cubicBezTo>
                      <a:cubicBezTo>
                        <a:pt x="1051" y="191"/>
                        <a:pt x="1051" y="275"/>
                        <a:pt x="778" y="422"/>
                      </a:cubicBezTo>
                      <a:cubicBezTo>
                        <a:pt x="636" y="508"/>
                        <a:pt x="534" y="544"/>
                        <a:pt x="449" y="544"/>
                      </a:cubicBezTo>
                      <a:cubicBezTo>
                        <a:pt x="388" y="544"/>
                        <a:pt x="336" y="526"/>
                        <a:pt x="283" y="496"/>
                      </a:cubicBezTo>
                      <a:cubicBezTo>
                        <a:pt x="157" y="422"/>
                        <a:pt x="157" y="348"/>
                        <a:pt x="399" y="201"/>
                      </a:cubicBezTo>
                      <a:cubicBezTo>
                        <a:pt x="566" y="112"/>
                        <a:pt x="678" y="73"/>
                        <a:pt x="768" y="73"/>
                      </a:cubicBezTo>
                      <a:close/>
                      <a:moveTo>
                        <a:pt x="745" y="1"/>
                      </a:moveTo>
                      <a:cubicBezTo>
                        <a:pt x="624" y="1"/>
                        <a:pt x="486" y="44"/>
                        <a:pt x="304" y="149"/>
                      </a:cubicBezTo>
                      <a:cubicBezTo>
                        <a:pt x="0" y="327"/>
                        <a:pt x="21" y="432"/>
                        <a:pt x="199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4"/>
                      </a:cubicBezTo>
                      <a:cubicBezTo>
                        <a:pt x="1198" y="296"/>
                        <a:pt x="1187" y="180"/>
                        <a:pt x="1009" y="75"/>
                      </a:cubicBezTo>
                      <a:cubicBezTo>
                        <a:pt x="925" y="29"/>
                        <a:pt x="841" y="1"/>
                        <a:pt x="745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8" name="Google Shape;819;p53">
                  <a:extLst>
                    <a:ext uri="{FF2B5EF4-FFF2-40B4-BE49-F238E27FC236}">
                      <a16:creationId xmlns:a16="http://schemas.microsoft.com/office/drawing/2014/main" id="{40031D42-B116-48D3-92D9-516E452A87F1}"/>
                    </a:ext>
                  </a:extLst>
                </p:cNvPr>
                <p:cNvSpPr/>
                <p:nvPr/>
              </p:nvSpPr>
              <p:spPr>
                <a:xfrm>
                  <a:off x="5610325" y="1852388"/>
                  <a:ext cx="299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70" extrusionOk="0">
                      <a:moveTo>
                        <a:pt x="746" y="1"/>
                      </a:moveTo>
                      <a:lnTo>
                        <a:pt x="683" y="53"/>
                      </a:lnTo>
                      <a:cubicBezTo>
                        <a:pt x="694" y="53"/>
                        <a:pt x="820" y="95"/>
                        <a:pt x="925" y="158"/>
                      </a:cubicBezTo>
                      <a:cubicBezTo>
                        <a:pt x="1040" y="232"/>
                        <a:pt x="1051" y="274"/>
                        <a:pt x="967" y="326"/>
                      </a:cubicBezTo>
                      <a:cubicBezTo>
                        <a:pt x="925" y="349"/>
                        <a:pt x="875" y="358"/>
                        <a:pt x="827" y="358"/>
                      </a:cubicBezTo>
                      <a:cubicBezTo>
                        <a:pt x="766" y="358"/>
                        <a:pt x="708" y="344"/>
                        <a:pt x="673" y="326"/>
                      </a:cubicBezTo>
                      <a:lnTo>
                        <a:pt x="515" y="232"/>
                      </a:lnTo>
                      <a:lnTo>
                        <a:pt x="442" y="284"/>
                      </a:lnTo>
                      <a:lnTo>
                        <a:pt x="599" y="368"/>
                      </a:lnTo>
                      <a:cubicBezTo>
                        <a:pt x="683" y="431"/>
                        <a:pt x="725" y="494"/>
                        <a:pt x="620" y="547"/>
                      </a:cubicBezTo>
                      <a:cubicBezTo>
                        <a:pt x="570" y="577"/>
                        <a:pt x="519" y="593"/>
                        <a:pt x="468" y="593"/>
                      </a:cubicBezTo>
                      <a:cubicBezTo>
                        <a:pt x="412" y="593"/>
                        <a:pt x="355" y="575"/>
                        <a:pt x="295" y="536"/>
                      </a:cubicBezTo>
                      <a:cubicBezTo>
                        <a:pt x="179" y="473"/>
                        <a:pt x="85" y="389"/>
                        <a:pt x="85" y="389"/>
                      </a:cubicBezTo>
                      <a:lnTo>
                        <a:pt x="1" y="421"/>
                      </a:lnTo>
                      <a:cubicBezTo>
                        <a:pt x="1" y="431"/>
                        <a:pt x="95" y="515"/>
                        <a:pt x="221" y="589"/>
                      </a:cubicBezTo>
                      <a:cubicBezTo>
                        <a:pt x="313" y="643"/>
                        <a:pt x="399" y="669"/>
                        <a:pt x="482" y="669"/>
                      </a:cubicBezTo>
                      <a:cubicBezTo>
                        <a:pt x="561" y="669"/>
                        <a:pt x="638" y="645"/>
                        <a:pt x="715" y="599"/>
                      </a:cubicBezTo>
                      <a:cubicBezTo>
                        <a:pt x="841" y="526"/>
                        <a:pt x="820" y="473"/>
                        <a:pt x="767" y="410"/>
                      </a:cubicBezTo>
                      <a:lnTo>
                        <a:pt x="767" y="410"/>
                      </a:lnTo>
                      <a:cubicBezTo>
                        <a:pt x="783" y="416"/>
                        <a:pt x="825" y="426"/>
                        <a:pt x="879" y="426"/>
                      </a:cubicBezTo>
                      <a:cubicBezTo>
                        <a:pt x="933" y="426"/>
                        <a:pt x="998" y="416"/>
                        <a:pt x="1061" y="379"/>
                      </a:cubicBezTo>
                      <a:cubicBezTo>
                        <a:pt x="1198" y="295"/>
                        <a:pt x="1198" y="221"/>
                        <a:pt x="1009" y="116"/>
                      </a:cubicBezTo>
                      <a:cubicBezTo>
                        <a:pt x="893" y="43"/>
                        <a:pt x="757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9" name="Google Shape;820;p53">
                  <a:extLst>
                    <a:ext uri="{FF2B5EF4-FFF2-40B4-BE49-F238E27FC236}">
                      <a16:creationId xmlns:a16="http://schemas.microsoft.com/office/drawing/2014/main" id="{AF9A30F1-7578-485B-91A3-9495004D907C}"/>
                    </a:ext>
                  </a:extLst>
                </p:cNvPr>
                <p:cNvSpPr/>
                <p:nvPr/>
              </p:nvSpPr>
              <p:spPr>
                <a:xfrm>
                  <a:off x="5626625" y="18710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74"/>
                      </a:lnTo>
                      <a:lnTo>
                        <a:pt x="94" y="137"/>
                      </a:lnTo>
                      <a:lnTo>
                        <a:pt x="231" y="5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0" name="Google Shape;821;p53">
                  <a:extLst>
                    <a:ext uri="{FF2B5EF4-FFF2-40B4-BE49-F238E27FC236}">
                      <a16:creationId xmlns:a16="http://schemas.microsoft.com/office/drawing/2014/main" id="{14C9471A-EC6B-46B9-819B-292B7B1F9EFA}"/>
                    </a:ext>
                  </a:extLst>
                </p:cNvPr>
                <p:cNvSpPr/>
                <p:nvPr/>
              </p:nvSpPr>
              <p:spPr>
                <a:xfrm>
                  <a:off x="5487650" y="1840038"/>
                  <a:ext cx="2605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610" extrusionOk="0">
                      <a:moveTo>
                        <a:pt x="568" y="0"/>
                      </a:moveTo>
                      <a:lnTo>
                        <a:pt x="264" y="180"/>
                      </a:lnTo>
                      <a:cubicBezTo>
                        <a:pt x="43" y="306"/>
                        <a:pt x="1" y="369"/>
                        <a:pt x="169" y="463"/>
                      </a:cubicBezTo>
                      <a:cubicBezTo>
                        <a:pt x="253" y="516"/>
                        <a:pt x="390" y="537"/>
                        <a:pt x="400" y="537"/>
                      </a:cubicBezTo>
                      <a:lnTo>
                        <a:pt x="358" y="558"/>
                      </a:lnTo>
                      <a:lnTo>
                        <a:pt x="453" y="610"/>
                      </a:lnTo>
                      <a:lnTo>
                        <a:pt x="1041" y="274"/>
                      </a:lnTo>
                      <a:lnTo>
                        <a:pt x="946" y="222"/>
                      </a:lnTo>
                      <a:lnTo>
                        <a:pt x="463" y="495"/>
                      </a:lnTo>
                      <a:cubicBezTo>
                        <a:pt x="463" y="495"/>
                        <a:pt x="348" y="484"/>
                        <a:pt x="264" y="432"/>
                      </a:cubicBezTo>
                      <a:cubicBezTo>
                        <a:pt x="148" y="369"/>
                        <a:pt x="190" y="327"/>
                        <a:pt x="348" y="232"/>
                      </a:cubicBezTo>
                      <a:lnTo>
                        <a:pt x="663" y="53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1" name="Google Shape;822;p53">
                  <a:extLst>
                    <a:ext uri="{FF2B5EF4-FFF2-40B4-BE49-F238E27FC236}">
                      <a16:creationId xmlns:a16="http://schemas.microsoft.com/office/drawing/2014/main" id="{451D0B04-4937-4C9C-8FE5-662F0A6776B9}"/>
                    </a:ext>
                  </a:extLst>
                </p:cNvPr>
                <p:cNvSpPr/>
                <p:nvPr/>
              </p:nvSpPr>
              <p:spPr>
                <a:xfrm>
                  <a:off x="5517075" y="1858588"/>
                  <a:ext cx="326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2" extrusionOk="0">
                      <a:moveTo>
                        <a:pt x="595" y="76"/>
                      </a:moveTo>
                      <a:cubicBezTo>
                        <a:pt x="646" y="76"/>
                        <a:pt x="695" y="90"/>
                        <a:pt x="747" y="120"/>
                      </a:cubicBezTo>
                      <a:cubicBezTo>
                        <a:pt x="799" y="141"/>
                        <a:pt x="862" y="194"/>
                        <a:pt x="873" y="204"/>
                      </a:cubicBezTo>
                      <a:lnTo>
                        <a:pt x="474" y="446"/>
                      </a:lnTo>
                      <a:cubicBezTo>
                        <a:pt x="474" y="435"/>
                        <a:pt x="347" y="414"/>
                        <a:pt x="263" y="362"/>
                      </a:cubicBezTo>
                      <a:cubicBezTo>
                        <a:pt x="189" y="330"/>
                        <a:pt x="158" y="267"/>
                        <a:pt x="358" y="162"/>
                      </a:cubicBezTo>
                      <a:cubicBezTo>
                        <a:pt x="445" y="106"/>
                        <a:pt x="521" y="76"/>
                        <a:pt x="595" y="76"/>
                      </a:cubicBezTo>
                      <a:close/>
                      <a:moveTo>
                        <a:pt x="590" y="1"/>
                      </a:moveTo>
                      <a:cubicBezTo>
                        <a:pt x="488" y="1"/>
                        <a:pt x="383" y="38"/>
                        <a:pt x="263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63" y="456"/>
                        <a:pt x="400" y="477"/>
                        <a:pt x="410" y="477"/>
                      </a:cubicBezTo>
                      <a:lnTo>
                        <a:pt x="368" y="509"/>
                      </a:lnTo>
                      <a:lnTo>
                        <a:pt x="453" y="551"/>
                      </a:lnTo>
                      <a:lnTo>
                        <a:pt x="1303" y="57"/>
                      </a:lnTo>
                      <a:lnTo>
                        <a:pt x="1219" y="15"/>
                      </a:lnTo>
                      <a:lnTo>
                        <a:pt x="957" y="162"/>
                      </a:lnTo>
                      <a:cubicBezTo>
                        <a:pt x="936" y="152"/>
                        <a:pt x="873" y="99"/>
                        <a:pt x="820" y="68"/>
                      </a:cubicBezTo>
                      <a:cubicBezTo>
                        <a:pt x="743" y="23"/>
                        <a:pt x="668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2" name="Google Shape;823;p53">
                  <a:extLst>
                    <a:ext uri="{FF2B5EF4-FFF2-40B4-BE49-F238E27FC236}">
                      <a16:creationId xmlns:a16="http://schemas.microsoft.com/office/drawing/2014/main" id="{925C9B62-5418-43BD-BA70-F79E1754B306}"/>
                    </a:ext>
                  </a:extLst>
                </p:cNvPr>
                <p:cNvSpPr/>
                <p:nvPr/>
              </p:nvSpPr>
              <p:spPr>
                <a:xfrm>
                  <a:off x="5502875" y="1850088"/>
                  <a:ext cx="247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1" extrusionOk="0">
                      <a:moveTo>
                        <a:pt x="563" y="1"/>
                      </a:moveTo>
                      <a:cubicBezTo>
                        <a:pt x="511" y="1"/>
                        <a:pt x="460" y="12"/>
                        <a:pt x="411" y="40"/>
                      </a:cubicBezTo>
                      <a:cubicBezTo>
                        <a:pt x="295" y="114"/>
                        <a:pt x="327" y="166"/>
                        <a:pt x="442" y="250"/>
                      </a:cubicBezTo>
                      <a:cubicBezTo>
                        <a:pt x="558" y="345"/>
                        <a:pt x="568" y="366"/>
                        <a:pt x="505" y="397"/>
                      </a:cubicBezTo>
                      <a:cubicBezTo>
                        <a:pt x="471" y="418"/>
                        <a:pt x="439" y="428"/>
                        <a:pt x="406" y="428"/>
                      </a:cubicBezTo>
                      <a:cubicBezTo>
                        <a:pt x="358" y="428"/>
                        <a:pt x="310" y="408"/>
                        <a:pt x="253" y="376"/>
                      </a:cubicBezTo>
                      <a:cubicBezTo>
                        <a:pt x="190" y="334"/>
                        <a:pt x="85" y="250"/>
                        <a:pt x="75" y="250"/>
                      </a:cubicBezTo>
                      <a:lnTo>
                        <a:pt x="1" y="292"/>
                      </a:lnTo>
                      <a:cubicBezTo>
                        <a:pt x="1" y="292"/>
                        <a:pt x="106" y="376"/>
                        <a:pt x="180" y="429"/>
                      </a:cubicBezTo>
                      <a:cubicBezTo>
                        <a:pt x="265" y="471"/>
                        <a:pt x="347" y="500"/>
                        <a:pt x="428" y="500"/>
                      </a:cubicBezTo>
                      <a:cubicBezTo>
                        <a:pt x="486" y="500"/>
                        <a:pt x="543" y="485"/>
                        <a:pt x="600" y="450"/>
                      </a:cubicBezTo>
                      <a:cubicBezTo>
                        <a:pt x="715" y="387"/>
                        <a:pt x="684" y="334"/>
                        <a:pt x="568" y="240"/>
                      </a:cubicBezTo>
                      <a:cubicBezTo>
                        <a:pt x="463" y="145"/>
                        <a:pt x="442" y="124"/>
                        <a:pt x="495" y="93"/>
                      </a:cubicBezTo>
                      <a:cubicBezTo>
                        <a:pt x="523" y="77"/>
                        <a:pt x="553" y="70"/>
                        <a:pt x="582" y="70"/>
                      </a:cubicBezTo>
                      <a:cubicBezTo>
                        <a:pt x="629" y="70"/>
                        <a:pt x="676" y="88"/>
                        <a:pt x="715" y="114"/>
                      </a:cubicBezTo>
                      <a:cubicBezTo>
                        <a:pt x="799" y="156"/>
                        <a:pt x="905" y="240"/>
                        <a:pt x="905" y="250"/>
                      </a:cubicBezTo>
                      <a:lnTo>
                        <a:pt x="989" y="208"/>
                      </a:lnTo>
                      <a:cubicBezTo>
                        <a:pt x="978" y="198"/>
                        <a:pt x="884" y="114"/>
                        <a:pt x="799" y="61"/>
                      </a:cubicBezTo>
                      <a:cubicBezTo>
                        <a:pt x="729" y="29"/>
                        <a:pt x="646" y="1"/>
                        <a:pt x="563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3" name="Google Shape;824;p53">
                  <a:extLst>
                    <a:ext uri="{FF2B5EF4-FFF2-40B4-BE49-F238E27FC236}">
                      <a16:creationId xmlns:a16="http://schemas.microsoft.com/office/drawing/2014/main" id="{0C625D1C-578F-46EF-9BD8-75A64CA72C99}"/>
                    </a:ext>
                  </a:extLst>
                </p:cNvPr>
                <p:cNvSpPr/>
                <p:nvPr/>
              </p:nvSpPr>
              <p:spPr>
                <a:xfrm>
                  <a:off x="5585625" y="18951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66" y="73"/>
                      </a:moveTo>
                      <a:cubicBezTo>
                        <a:pt x="826" y="73"/>
                        <a:pt x="876" y="89"/>
                        <a:pt x="926" y="118"/>
                      </a:cubicBezTo>
                      <a:cubicBezTo>
                        <a:pt x="1052" y="202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58" y="422"/>
                        <a:pt x="158" y="349"/>
                        <a:pt x="400" y="202"/>
                      </a:cubicBezTo>
                      <a:cubicBezTo>
                        <a:pt x="560" y="112"/>
                        <a:pt x="674" y="73"/>
                        <a:pt x="766" y="73"/>
                      </a:cubicBezTo>
                      <a:close/>
                      <a:moveTo>
                        <a:pt x="739" y="1"/>
                      </a:moveTo>
                      <a:cubicBezTo>
                        <a:pt x="619" y="1"/>
                        <a:pt x="480" y="44"/>
                        <a:pt x="305" y="149"/>
                      </a:cubicBezTo>
                      <a:cubicBezTo>
                        <a:pt x="1" y="328"/>
                        <a:pt x="22" y="433"/>
                        <a:pt x="200" y="538"/>
                      </a:cubicBezTo>
                      <a:cubicBezTo>
                        <a:pt x="281" y="586"/>
                        <a:pt x="366" y="614"/>
                        <a:pt x="463" y="614"/>
                      </a:cubicBezTo>
                      <a:cubicBezTo>
                        <a:pt x="579" y="614"/>
                        <a:pt x="712" y="573"/>
                        <a:pt x="873" y="475"/>
                      </a:cubicBezTo>
                      <a:cubicBezTo>
                        <a:pt x="1199" y="296"/>
                        <a:pt x="1188" y="181"/>
                        <a:pt x="999" y="76"/>
                      </a:cubicBezTo>
                      <a:cubicBezTo>
                        <a:pt x="919" y="29"/>
                        <a:pt x="835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4" name="Google Shape;825;p53">
                  <a:extLst>
                    <a:ext uri="{FF2B5EF4-FFF2-40B4-BE49-F238E27FC236}">
                      <a16:creationId xmlns:a16="http://schemas.microsoft.com/office/drawing/2014/main" id="{60D9EAF9-D412-4F0D-A902-7273607E6396}"/>
                    </a:ext>
                  </a:extLst>
                </p:cNvPr>
                <p:cNvSpPr/>
                <p:nvPr/>
              </p:nvSpPr>
              <p:spPr>
                <a:xfrm>
                  <a:off x="5578000" y="18991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106" y="137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5" name="Google Shape;826;p53">
                  <a:extLst>
                    <a:ext uri="{FF2B5EF4-FFF2-40B4-BE49-F238E27FC236}">
                      <a16:creationId xmlns:a16="http://schemas.microsoft.com/office/drawing/2014/main" id="{5B06BB27-525F-46E8-8B8B-D911C675C52F}"/>
                    </a:ext>
                  </a:extLst>
                </p:cNvPr>
                <p:cNvSpPr/>
                <p:nvPr/>
              </p:nvSpPr>
              <p:spPr>
                <a:xfrm>
                  <a:off x="5564350" y="1882863"/>
                  <a:ext cx="23950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99" extrusionOk="0">
                      <a:moveTo>
                        <a:pt x="852" y="1"/>
                      </a:moveTo>
                      <a:lnTo>
                        <a:pt x="74" y="200"/>
                      </a:lnTo>
                      <a:lnTo>
                        <a:pt x="1" y="242"/>
                      </a:lnTo>
                      <a:lnTo>
                        <a:pt x="390" y="463"/>
                      </a:lnTo>
                      <a:lnTo>
                        <a:pt x="232" y="547"/>
                      </a:lnTo>
                      <a:lnTo>
                        <a:pt x="327" y="599"/>
                      </a:lnTo>
                      <a:lnTo>
                        <a:pt x="474" y="515"/>
                      </a:lnTo>
                      <a:lnTo>
                        <a:pt x="579" y="568"/>
                      </a:lnTo>
                      <a:lnTo>
                        <a:pt x="652" y="526"/>
                      </a:lnTo>
                      <a:lnTo>
                        <a:pt x="558" y="463"/>
                      </a:lnTo>
                      <a:lnTo>
                        <a:pt x="799" y="326"/>
                      </a:lnTo>
                      <a:lnTo>
                        <a:pt x="705" y="274"/>
                      </a:lnTo>
                      <a:lnTo>
                        <a:pt x="463" y="410"/>
                      </a:lnTo>
                      <a:lnTo>
                        <a:pt x="180" y="253"/>
                      </a:lnTo>
                      <a:lnTo>
                        <a:pt x="957" y="64"/>
                      </a:lnTo>
                      <a:lnTo>
                        <a:pt x="852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6" name="Google Shape;827;p53">
                  <a:extLst>
                    <a:ext uri="{FF2B5EF4-FFF2-40B4-BE49-F238E27FC236}">
                      <a16:creationId xmlns:a16="http://schemas.microsoft.com/office/drawing/2014/main" id="{B2F5A2DB-9973-4094-84FF-66B9F97CCEFF}"/>
                    </a:ext>
                  </a:extLst>
                </p:cNvPr>
                <p:cNvSpPr/>
                <p:nvPr/>
              </p:nvSpPr>
              <p:spPr>
                <a:xfrm>
                  <a:off x="5439325" y="1868163"/>
                  <a:ext cx="257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620" extrusionOk="0">
                      <a:moveTo>
                        <a:pt x="568" y="0"/>
                      </a:moveTo>
                      <a:lnTo>
                        <a:pt x="263" y="178"/>
                      </a:lnTo>
                      <a:cubicBezTo>
                        <a:pt x="42" y="304"/>
                        <a:pt x="0" y="367"/>
                        <a:pt x="168" y="473"/>
                      </a:cubicBezTo>
                      <a:cubicBezTo>
                        <a:pt x="252" y="515"/>
                        <a:pt x="389" y="536"/>
                        <a:pt x="400" y="536"/>
                      </a:cubicBezTo>
                      <a:lnTo>
                        <a:pt x="358" y="568"/>
                      </a:lnTo>
                      <a:lnTo>
                        <a:pt x="442" y="620"/>
                      </a:lnTo>
                      <a:lnTo>
                        <a:pt x="1030" y="273"/>
                      </a:lnTo>
                      <a:lnTo>
                        <a:pt x="946" y="220"/>
                      </a:lnTo>
                      <a:lnTo>
                        <a:pt x="463" y="494"/>
                      </a:lnTo>
                      <a:cubicBezTo>
                        <a:pt x="463" y="494"/>
                        <a:pt x="347" y="483"/>
                        <a:pt x="252" y="430"/>
                      </a:cubicBezTo>
                      <a:cubicBezTo>
                        <a:pt x="147" y="367"/>
                        <a:pt x="179" y="325"/>
                        <a:pt x="347" y="231"/>
                      </a:cubicBezTo>
                      <a:lnTo>
                        <a:pt x="652" y="52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7" name="Google Shape;828;p53">
                  <a:extLst>
                    <a:ext uri="{FF2B5EF4-FFF2-40B4-BE49-F238E27FC236}">
                      <a16:creationId xmlns:a16="http://schemas.microsoft.com/office/drawing/2014/main" id="{05EBC553-5B74-4AE3-9E35-A19949C8EC49}"/>
                    </a:ext>
                  </a:extLst>
                </p:cNvPr>
                <p:cNvSpPr/>
                <p:nvPr/>
              </p:nvSpPr>
              <p:spPr>
                <a:xfrm>
                  <a:off x="5468750" y="1886688"/>
                  <a:ext cx="325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562" extrusionOk="0">
                      <a:moveTo>
                        <a:pt x="594" y="76"/>
                      </a:moveTo>
                      <a:cubicBezTo>
                        <a:pt x="645" y="76"/>
                        <a:pt x="695" y="91"/>
                        <a:pt x="746" y="121"/>
                      </a:cubicBezTo>
                      <a:cubicBezTo>
                        <a:pt x="799" y="152"/>
                        <a:pt x="862" y="194"/>
                        <a:pt x="873" y="205"/>
                      </a:cubicBezTo>
                      <a:lnTo>
                        <a:pt x="473" y="446"/>
                      </a:lnTo>
                      <a:cubicBezTo>
                        <a:pt x="462" y="436"/>
                        <a:pt x="347" y="415"/>
                        <a:pt x="263" y="373"/>
                      </a:cubicBezTo>
                      <a:cubicBezTo>
                        <a:pt x="189" y="331"/>
                        <a:pt x="158" y="278"/>
                        <a:pt x="347" y="163"/>
                      </a:cubicBezTo>
                      <a:cubicBezTo>
                        <a:pt x="440" y="106"/>
                        <a:pt x="519" y="76"/>
                        <a:pt x="594" y="76"/>
                      </a:cubicBezTo>
                      <a:close/>
                      <a:moveTo>
                        <a:pt x="581" y="0"/>
                      </a:moveTo>
                      <a:cubicBezTo>
                        <a:pt x="477" y="0"/>
                        <a:pt x="372" y="38"/>
                        <a:pt x="252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52" y="457"/>
                        <a:pt x="389" y="478"/>
                        <a:pt x="399" y="488"/>
                      </a:cubicBezTo>
                      <a:lnTo>
                        <a:pt x="357" y="509"/>
                      </a:lnTo>
                      <a:lnTo>
                        <a:pt x="452" y="562"/>
                      </a:lnTo>
                      <a:lnTo>
                        <a:pt x="1303" y="68"/>
                      </a:lnTo>
                      <a:lnTo>
                        <a:pt x="1209" y="16"/>
                      </a:lnTo>
                      <a:lnTo>
                        <a:pt x="946" y="163"/>
                      </a:lnTo>
                      <a:cubicBezTo>
                        <a:pt x="936" y="152"/>
                        <a:pt x="873" y="100"/>
                        <a:pt x="820" y="68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8" name="Google Shape;829;p53">
                  <a:extLst>
                    <a:ext uri="{FF2B5EF4-FFF2-40B4-BE49-F238E27FC236}">
                      <a16:creationId xmlns:a16="http://schemas.microsoft.com/office/drawing/2014/main" id="{5B2BB0CA-C01F-45B9-BD69-441008384CD3}"/>
                    </a:ext>
                  </a:extLst>
                </p:cNvPr>
                <p:cNvSpPr/>
                <p:nvPr/>
              </p:nvSpPr>
              <p:spPr>
                <a:xfrm>
                  <a:off x="5454300" y="1878213"/>
                  <a:ext cx="249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03" extrusionOk="0">
                      <a:moveTo>
                        <a:pt x="566" y="0"/>
                      </a:moveTo>
                      <a:cubicBezTo>
                        <a:pt x="515" y="0"/>
                        <a:pt x="462" y="12"/>
                        <a:pt x="410" y="39"/>
                      </a:cubicBezTo>
                      <a:cubicBezTo>
                        <a:pt x="295" y="113"/>
                        <a:pt x="337" y="166"/>
                        <a:pt x="452" y="250"/>
                      </a:cubicBezTo>
                      <a:cubicBezTo>
                        <a:pt x="557" y="344"/>
                        <a:pt x="578" y="365"/>
                        <a:pt x="515" y="407"/>
                      </a:cubicBezTo>
                      <a:cubicBezTo>
                        <a:pt x="484" y="422"/>
                        <a:pt x="455" y="429"/>
                        <a:pt x="425" y="429"/>
                      </a:cubicBezTo>
                      <a:cubicBezTo>
                        <a:pt x="374" y="429"/>
                        <a:pt x="323" y="409"/>
                        <a:pt x="263" y="376"/>
                      </a:cubicBezTo>
                      <a:cubicBezTo>
                        <a:pt x="200" y="344"/>
                        <a:pt x="95" y="260"/>
                        <a:pt x="85" y="250"/>
                      </a:cubicBezTo>
                      <a:lnTo>
                        <a:pt x="1" y="292"/>
                      </a:lnTo>
                      <a:cubicBezTo>
                        <a:pt x="11" y="302"/>
                        <a:pt x="116" y="386"/>
                        <a:pt x="190" y="428"/>
                      </a:cubicBezTo>
                      <a:cubicBezTo>
                        <a:pt x="266" y="475"/>
                        <a:pt x="346" y="502"/>
                        <a:pt x="426" y="502"/>
                      </a:cubicBezTo>
                      <a:cubicBezTo>
                        <a:pt x="488" y="502"/>
                        <a:pt x="550" y="486"/>
                        <a:pt x="610" y="449"/>
                      </a:cubicBezTo>
                      <a:cubicBezTo>
                        <a:pt x="715" y="386"/>
                        <a:pt x="694" y="334"/>
                        <a:pt x="568" y="239"/>
                      </a:cubicBezTo>
                      <a:cubicBezTo>
                        <a:pt x="463" y="155"/>
                        <a:pt x="452" y="123"/>
                        <a:pt x="505" y="92"/>
                      </a:cubicBezTo>
                      <a:cubicBezTo>
                        <a:pt x="533" y="75"/>
                        <a:pt x="561" y="69"/>
                        <a:pt x="589" y="69"/>
                      </a:cubicBezTo>
                      <a:cubicBezTo>
                        <a:pt x="634" y="69"/>
                        <a:pt x="680" y="87"/>
                        <a:pt x="725" y="113"/>
                      </a:cubicBezTo>
                      <a:cubicBezTo>
                        <a:pt x="799" y="155"/>
                        <a:pt x="914" y="239"/>
                        <a:pt x="914" y="250"/>
                      </a:cubicBezTo>
                      <a:lnTo>
                        <a:pt x="998" y="208"/>
                      </a:lnTo>
                      <a:cubicBezTo>
                        <a:pt x="988" y="197"/>
                        <a:pt x="893" y="123"/>
                        <a:pt x="799" y="71"/>
                      </a:cubicBezTo>
                      <a:cubicBezTo>
                        <a:pt x="734" y="31"/>
                        <a:pt x="652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9" name="Google Shape;830;p53">
                  <a:extLst>
                    <a:ext uri="{FF2B5EF4-FFF2-40B4-BE49-F238E27FC236}">
                      <a16:creationId xmlns:a16="http://schemas.microsoft.com/office/drawing/2014/main" id="{48DB74DB-36A8-435F-94D5-9569A0D06B80}"/>
                    </a:ext>
                  </a:extLst>
                </p:cNvPr>
                <p:cNvSpPr/>
                <p:nvPr/>
              </p:nvSpPr>
              <p:spPr>
                <a:xfrm>
                  <a:off x="5516025" y="1908613"/>
                  <a:ext cx="2892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568" extrusionOk="0">
                      <a:moveTo>
                        <a:pt x="673" y="0"/>
                      </a:moveTo>
                      <a:lnTo>
                        <a:pt x="589" y="42"/>
                      </a:lnTo>
                      <a:lnTo>
                        <a:pt x="978" y="273"/>
                      </a:lnTo>
                      <a:lnTo>
                        <a:pt x="957" y="294"/>
                      </a:lnTo>
                      <a:lnTo>
                        <a:pt x="0" y="494"/>
                      </a:lnTo>
                      <a:lnTo>
                        <a:pt x="63" y="568"/>
                      </a:lnTo>
                      <a:lnTo>
                        <a:pt x="1041" y="346"/>
                      </a:lnTo>
                      <a:lnTo>
                        <a:pt x="1156" y="273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0" name="Google Shape;831;p53">
                  <a:extLst>
                    <a:ext uri="{FF2B5EF4-FFF2-40B4-BE49-F238E27FC236}">
                      <a16:creationId xmlns:a16="http://schemas.microsoft.com/office/drawing/2014/main" id="{14361F98-9D64-404B-B0F1-C1ED8F396B55}"/>
                    </a:ext>
                  </a:extLst>
                </p:cNvPr>
                <p:cNvSpPr/>
                <p:nvPr/>
              </p:nvSpPr>
              <p:spPr>
                <a:xfrm>
                  <a:off x="5537300" y="1923363"/>
                  <a:ext cx="29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618" extrusionOk="0">
                      <a:moveTo>
                        <a:pt x="751" y="72"/>
                      </a:moveTo>
                      <a:cubicBezTo>
                        <a:pt x="811" y="72"/>
                        <a:pt x="863" y="90"/>
                        <a:pt x="914" y="125"/>
                      </a:cubicBezTo>
                      <a:cubicBezTo>
                        <a:pt x="1051" y="198"/>
                        <a:pt x="1040" y="272"/>
                        <a:pt x="778" y="419"/>
                      </a:cubicBezTo>
                      <a:cubicBezTo>
                        <a:pt x="637" y="505"/>
                        <a:pt x="531" y="541"/>
                        <a:pt x="443" y="541"/>
                      </a:cubicBezTo>
                      <a:cubicBezTo>
                        <a:pt x="380" y="541"/>
                        <a:pt x="326" y="523"/>
                        <a:pt x="274" y="492"/>
                      </a:cubicBezTo>
                      <a:cubicBezTo>
                        <a:pt x="158" y="419"/>
                        <a:pt x="148" y="345"/>
                        <a:pt x="400" y="198"/>
                      </a:cubicBezTo>
                      <a:cubicBezTo>
                        <a:pt x="555" y="111"/>
                        <a:pt x="663" y="72"/>
                        <a:pt x="751" y="72"/>
                      </a:cubicBezTo>
                      <a:close/>
                      <a:moveTo>
                        <a:pt x="746" y="0"/>
                      </a:moveTo>
                      <a:cubicBezTo>
                        <a:pt x="623" y="0"/>
                        <a:pt x="479" y="44"/>
                        <a:pt x="295" y="146"/>
                      </a:cubicBezTo>
                      <a:cubicBezTo>
                        <a:pt x="1" y="324"/>
                        <a:pt x="11" y="440"/>
                        <a:pt x="190" y="545"/>
                      </a:cubicBezTo>
                      <a:cubicBezTo>
                        <a:pt x="273" y="591"/>
                        <a:pt x="357" y="617"/>
                        <a:pt x="450" y="617"/>
                      </a:cubicBezTo>
                      <a:cubicBezTo>
                        <a:pt x="568" y="617"/>
                        <a:pt x="702" y="576"/>
                        <a:pt x="872" y="482"/>
                      </a:cubicBezTo>
                      <a:cubicBezTo>
                        <a:pt x="1188" y="293"/>
                        <a:pt x="1188" y="177"/>
                        <a:pt x="998" y="72"/>
                      </a:cubicBezTo>
                      <a:cubicBezTo>
                        <a:pt x="921" y="26"/>
                        <a:pt x="840" y="0"/>
                        <a:pt x="74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1" name="Google Shape;832;p53">
                  <a:extLst>
                    <a:ext uri="{FF2B5EF4-FFF2-40B4-BE49-F238E27FC236}">
                      <a16:creationId xmlns:a16="http://schemas.microsoft.com/office/drawing/2014/main" id="{1AE62FB2-7518-4CE2-B4AE-4FA9016A6215}"/>
                    </a:ext>
                  </a:extLst>
                </p:cNvPr>
                <p:cNvSpPr/>
                <p:nvPr/>
              </p:nvSpPr>
              <p:spPr>
                <a:xfrm>
                  <a:off x="5529675" y="19272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96" y="138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2" name="Google Shape;833;p53">
                  <a:extLst>
                    <a:ext uri="{FF2B5EF4-FFF2-40B4-BE49-F238E27FC236}">
                      <a16:creationId xmlns:a16="http://schemas.microsoft.com/office/drawing/2014/main" id="{C75B9C60-264A-45D2-BB46-27D4F510A4C9}"/>
                    </a:ext>
                  </a:extLst>
                </p:cNvPr>
                <p:cNvSpPr/>
                <p:nvPr/>
              </p:nvSpPr>
              <p:spPr>
                <a:xfrm>
                  <a:off x="5390725" y="1896238"/>
                  <a:ext cx="260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22" extrusionOk="0">
                      <a:moveTo>
                        <a:pt x="578" y="1"/>
                      </a:moveTo>
                      <a:lnTo>
                        <a:pt x="263" y="180"/>
                      </a:lnTo>
                      <a:cubicBezTo>
                        <a:pt x="43" y="316"/>
                        <a:pt x="1" y="379"/>
                        <a:pt x="169" y="474"/>
                      </a:cubicBezTo>
                      <a:cubicBezTo>
                        <a:pt x="253" y="526"/>
                        <a:pt x="389" y="537"/>
                        <a:pt x="400" y="537"/>
                      </a:cubicBezTo>
                      <a:lnTo>
                        <a:pt x="358" y="568"/>
                      </a:lnTo>
                      <a:lnTo>
                        <a:pt x="452" y="621"/>
                      </a:lnTo>
                      <a:lnTo>
                        <a:pt x="1041" y="274"/>
                      </a:lnTo>
                      <a:lnTo>
                        <a:pt x="957" y="222"/>
                      </a:lnTo>
                      <a:lnTo>
                        <a:pt x="473" y="505"/>
                      </a:lnTo>
                      <a:cubicBezTo>
                        <a:pt x="463" y="495"/>
                        <a:pt x="347" y="484"/>
                        <a:pt x="263" y="432"/>
                      </a:cubicBezTo>
                      <a:cubicBezTo>
                        <a:pt x="148" y="369"/>
                        <a:pt x="190" y="327"/>
                        <a:pt x="358" y="232"/>
                      </a:cubicBezTo>
                      <a:lnTo>
                        <a:pt x="662" y="54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3" name="Google Shape;834;p53">
                  <a:extLst>
                    <a:ext uri="{FF2B5EF4-FFF2-40B4-BE49-F238E27FC236}">
                      <a16:creationId xmlns:a16="http://schemas.microsoft.com/office/drawing/2014/main" id="{09AD0E1B-E7BD-4AB2-82B1-C23405EE6E0E}"/>
                    </a:ext>
                  </a:extLst>
                </p:cNvPr>
                <p:cNvSpPr/>
                <p:nvPr/>
              </p:nvSpPr>
              <p:spPr>
                <a:xfrm>
                  <a:off x="5405975" y="1906388"/>
                  <a:ext cx="247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0" extrusionOk="0">
                      <a:moveTo>
                        <a:pt x="568" y="0"/>
                      </a:moveTo>
                      <a:cubicBezTo>
                        <a:pt x="514" y="0"/>
                        <a:pt x="460" y="14"/>
                        <a:pt x="410" y="47"/>
                      </a:cubicBezTo>
                      <a:cubicBezTo>
                        <a:pt x="295" y="110"/>
                        <a:pt x="326" y="162"/>
                        <a:pt x="442" y="257"/>
                      </a:cubicBezTo>
                      <a:cubicBezTo>
                        <a:pt x="557" y="341"/>
                        <a:pt x="568" y="362"/>
                        <a:pt x="505" y="404"/>
                      </a:cubicBezTo>
                      <a:cubicBezTo>
                        <a:pt x="475" y="421"/>
                        <a:pt x="446" y="429"/>
                        <a:pt x="415" y="429"/>
                      </a:cubicBezTo>
                      <a:cubicBezTo>
                        <a:pt x="367" y="429"/>
                        <a:pt x="316" y="410"/>
                        <a:pt x="253" y="372"/>
                      </a:cubicBezTo>
                      <a:cubicBezTo>
                        <a:pt x="200" y="341"/>
                        <a:pt x="84" y="257"/>
                        <a:pt x="84" y="246"/>
                      </a:cubicBezTo>
                      <a:lnTo>
                        <a:pt x="0" y="288"/>
                      </a:lnTo>
                      <a:cubicBezTo>
                        <a:pt x="0" y="299"/>
                        <a:pt x="105" y="383"/>
                        <a:pt x="179" y="425"/>
                      </a:cubicBezTo>
                      <a:cubicBezTo>
                        <a:pt x="261" y="473"/>
                        <a:pt x="341" y="500"/>
                        <a:pt x="418" y="500"/>
                      </a:cubicBezTo>
                      <a:cubicBezTo>
                        <a:pt x="479" y="500"/>
                        <a:pt x="539" y="483"/>
                        <a:pt x="599" y="446"/>
                      </a:cubicBezTo>
                      <a:cubicBezTo>
                        <a:pt x="715" y="383"/>
                        <a:pt x="694" y="330"/>
                        <a:pt x="568" y="236"/>
                      </a:cubicBezTo>
                      <a:cubicBezTo>
                        <a:pt x="463" y="152"/>
                        <a:pt x="442" y="120"/>
                        <a:pt x="505" y="89"/>
                      </a:cubicBezTo>
                      <a:cubicBezTo>
                        <a:pt x="529" y="73"/>
                        <a:pt x="556" y="66"/>
                        <a:pt x="584" y="66"/>
                      </a:cubicBezTo>
                      <a:cubicBezTo>
                        <a:pt x="630" y="66"/>
                        <a:pt x="680" y="84"/>
                        <a:pt x="725" y="110"/>
                      </a:cubicBezTo>
                      <a:cubicBezTo>
                        <a:pt x="799" y="152"/>
                        <a:pt x="904" y="236"/>
                        <a:pt x="914" y="246"/>
                      </a:cubicBezTo>
                      <a:lnTo>
                        <a:pt x="988" y="204"/>
                      </a:lnTo>
                      <a:cubicBezTo>
                        <a:pt x="988" y="194"/>
                        <a:pt x="883" y="120"/>
                        <a:pt x="799" y="68"/>
                      </a:cubicBezTo>
                      <a:cubicBezTo>
                        <a:pt x="729" y="30"/>
                        <a:pt x="649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4" name="Google Shape;835;p53">
                  <a:extLst>
                    <a:ext uri="{FF2B5EF4-FFF2-40B4-BE49-F238E27FC236}">
                      <a16:creationId xmlns:a16="http://schemas.microsoft.com/office/drawing/2014/main" id="{588EBEAB-C5DC-416E-8E83-3D45331B8BCE}"/>
                    </a:ext>
                  </a:extLst>
                </p:cNvPr>
                <p:cNvSpPr/>
                <p:nvPr/>
              </p:nvSpPr>
              <p:spPr>
                <a:xfrm>
                  <a:off x="5420400" y="1914913"/>
                  <a:ext cx="32350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57" extrusionOk="0">
                      <a:moveTo>
                        <a:pt x="602" y="74"/>
                      </a:moveTo>
                      <a:cubicBezTo>
                        <a:pt x="651" y="74"/>
                        <a:pt x="698" y="87"/>
                        <a:pt x="747" y="115"/>
                      </a:cubicBezTo>
                      <a:cubicBezTo>
                        <a:pt x="789" y="147"/>
                        <a:pt x="852" y="189"/>
                        <a:pt x="873" y="210"/>
                      </a:cubicBezTo>
                      <a:lnTo>
                        <a:pt x="474" y="442"/>
                      </a:lnTo>
                      <a:cubicBezTo>
                        <a:pt x="463" y="442"/>
                        <a:pt x="337" y="421"/>
                        <a:pt x="253" y="368"/>
                      </a:cubicBezTo>
                      <a:cubicBezTo>
                        <a:pt x="180" y="326"/>
                        <a:pt x="159" y="274"/>
                        <a:pt x="348" y="158"/>
                      </a:cubicBezTo>
                      <a:cubicBezTo>
                        <a:pt x="444" y="106"/>
                        <a:pt x="525" y="74"/>
                        <a:pt x="602" y="74"/>
                      </a:cubicBezTo>
                      <a:close/>
                      <a:moveTo>
                        <a:pt x="576" y="0"/>
                      </a:moveTo>
                      <a:cubicBezTo>
                        <a:pt x="475" y="0"/>
                        <a:pt x="371" y="35"/>
                        <a:pt x="253" y="105"/>
                      </a:cubicBezTo>
                      <a:cubicBezTo>
                        <a:pt x="1" y="253"/>
                        <a:pt x="43" y="337"/>
                        <a:pt x="169" y="410"/>
                      </a:cubicBezTo>
                      <a:cubicBezTo>
                        <a:pt x="253" y="463"/>
                        <a:pt x="390" y="484"/>
                        <a:pt x="400" y="484"/>
                      </a:cubicBezTo>
                      <a:lnTo>
                        <a:pt x="358" y="505"/>
                      </a:lnTo>
                      <a:lnTo>
                        <a:pt x="442" y="557"/>
                      </a:lnTo>
                      <a:lnTo>
                        <a:pt x="1294" y="63"/>
                      </a:lnTo>
                      <a:lnTo>
                        <a:pt x="1210" y="10"/>
                      </a:lnTo>
                      <a:lnTo>
                        <a:pt x="946" y="158"/>
                      </a:lnTo>
                      <a:cubicBezTo>
                        <a:pt x="936" y="147"/>
                        <a:pt x="862" y="94"/>
                        <a:pt x="810" y="63"/>
                      </a:cubicBezTo>
                      <a:cubicBezTo>
                        <a:pt x="732" y="22"/>
                        <a:pt x="655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5" name="Google Shape;836;p53">
                  <a:extLst>
                    <a:ext uri="{FF2B5EF4-FFF2-40B4-BE49-F238E27FC236}">
                      <a16:creationId xmlns:a16="http://schemas.microsoft.com/office/drawing/2014/main" id="{5031CC9D-CCB0-46B4-B36B-A65EFE35C966}"/>
                    </a:ext>
                  </a:extLst>
                </p:cNvPr>
                <p:cNvSpPr/>
                <p:nvPr/>
              </p:nvSpPr>
              <p:spPr>
                <a:xfrm>
                  <a:off x="5488700" y="1951463"/>
                  <a:ext cx="299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8" extrusionOk="0">
                      <a:moveTo>
                        <a:pt x="759" y="77"/>
                      </a:moveTo>
                      <a:cubicBezTo>
                        <a:pt x="821" y="77"/>
                        <a:pt x="874" y="95"/>
                        <a:pt x="925" y="124"/>
                      </a:cubicBezTo>
                      <a:cubicBezTo>
                        <a:pt x="1051" y="198"/>
                        <a:pt x="1041" y="272"/>
                        <a:pt x="778" y="430"/>
                      </a:cubicBezTo>
                      <a:cubicBezTo>
                        <a:pt x="639" y="508"/>
                        <a:pt x="538" y="541"/>
                        <a:pt x="453" y="541"/>
                      </a:cubicBezTo>
                      <a:cubicBezTo>
                        <a:pt x="391" y="541"/>
                        <a:pt x="338" y="524"/>
                        <a:pt x="285" y="493"/>
                      </a:cubicBezTo>
                      <a:cubicBezTo>
                        <a:pt x="159" y="419"/>
                        <a:pt x="159" y="346"/>
                        <a:pt x="400" y="208"/>
                      </a:cubicBezTo>
                      <a:cubicBezTo>
                        <a:pt x="556" y="115"/>
                        <a:pt x="668" y="77"/>
                        <a:pt x="759" y="77"/>
                      </a:cubicBezTo>
                      <a:close/>
                      <a:moveTo>
                        <a:pt x="752" y="1"/>
                      </a:moveTo>
                      <a:cubicBezTo>
                        <a:pt x="630" y="1"/>
                        <a:pt x="490" y="45"/>
                        <a:pt x="306" y="145"/>
                      </a:cubicBezTo>
                      <a:cubicBezTo>
                        <a:pt x="1" y="324"/>
                        <a:pt x="22" y="440"/>
                        <a:pt x="201" y="545"/>
                      </a:cubicBezTo>
                      <a:cubicBezTo>
                        <a:pt x="279" y="591"/>
                        <a:pt x="362" y="617"/>
                        <a:pt x="456" y="617"/>
                      </a:cubicBezTo>
                      <a:cubicBezTo>
                        <a:pt x="574" y="617"/>
                        <a:pt x="709" y="576"/>
                        <a:pt x="873" y="482"/>
                      </a:cubicBezTo>
                      <a:cubicBezTo>
                        <a:pt x="1198" y="293"/>
                        <a:pt x="1188" y="177"/>
                        <a:pt x="1009" y="72"/>
                      </a:cubicBezTo>
                      <a:cubicBezTo>
                        <a:pt x="927" y="27"/>
                        <a:pt x="845" y="1"/>
                        <a:pt x="752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6" name="Google Shape;837;p53">
                  <a:extLst>
                    <a:ext uri="{FF2B5EF4-FFF2-40B4-BE49-F238E27FC236}">
                      <a16:creationId xmlns:a16="http://schemas.microsoft.com/office/drawing/2014/main" id="{BAF95154-1813-4EF0-8B4E-56BE0B7276D0}"/>
                    </a:ext>
                  </a:extLst>
                </p:cNvPr>
                <p:cNvSpPr/>
                <p:nvPr/>
              </p:nvSpPr>
              <p:spPr>
                <a:xfrm>
                  <a:off x="5465050" y="1936963"/>
                  <a:ext cx="313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" h="659" extrusionOk="0">
                      <a:moveTo>
                        <a:pt x="789" y="1"/>
                      </a:moveTo>
                      <a:lnTo>
                        <a:pt x="369" y="221"/>
                      </a:lnTo>
                      <a:lnTo>
                        <a:pt x="411" y="263"/>
                      </a:lnTo>
                      <a:cubicBezTo>
                        <a:pt x="421" y="263"/>
                        <a:pt x="547" y="284"/>
                        <a:pt x="652" y="347"/>
                      </a:cubicBezTo>
                      <a:cubicBezTo>
                        <a:pt x="747" y="400"/>
                        <a:pt x="778" y="463"/>
                        <a:pt x="663" y="536"/>
                      </a:cubicBezTo>
                      <a:cubicBezTo>
                        <a:pt x="600" y="568"/>
                        <a:pt x="537" y="584"/>
                        <a:pt x="475" y="584"/>
                      </a:cubicBezTo>
                      <a:cubicBezTo>
                        <a:pt x="414" y="584"/>
                        <a:pt x="353" y="568"/>
                        <a:pt x="295" y="536"/>
                      </a:cubicBezTo>
                      <a:cubicBezTo>
                        <a:pt x="190" y="473"/>
                        <a:pt x="85" y="389"/>
                        <a:pt x="85" y="379"/>
                      </a:cubicBezTo>
                      <a:lnTo>
                        <a:pt x="1" y="421"/>
                      </a:lnTo>
                      <a:cubicBezTo>
                        <a:pt x="1" y="421"/>
                        <a:pt x="106" y="515"/>
                        <a:pt x="222" y="589"/>
                      </a:cubicBezTo>
                      <a:cubicBezTo>
                        <a:pt x="304" y="635"/>
                        <a:pt x="390" y="659"/>
                        <a:pt x="479" y="659"/>
                      </a:cubicBezTo>
                      <a:cubicBezTo>
                        <a:pt x="571" y="659"/>
                        <a:pt x="666" y="632"/>
                        <a:pt x="757" y="578"/>
                      </a:cubicBezTo>
                      <a:cubicBezTo>
                        <a:pt x="926" y="484"/>
                        <a:pt x="894" y="389"/>
                        <a:pt x="747" y="305"/>
                      </a:cubicBezTo>
                      <a:cubicBezTo>
                        <a:pt x="652" y="253"/>
                        <a:pt x="516" y="232"/>
                        <a:pt x="505" y="232"/>
                      </a:cubicBezTo>
                      <a:lnTo>
                        <a:pt x="778" y="95"/>
                      </a:lnTo>
                      <a:lnTo>
                        <a:pt x="1168" y="316"/>
                      </a:lnTo>
                      <a:lnTo>
                        <a:pt x="1252" y="263"/>
                      </a:lnTo>
                      <a:lnTo>
                        <a:pt x="789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7" name="Google Shape;838;p53">
                  <a:extLst>
                    <a:ext uri="{FF2B5EF4-FFF2-40B4-BE49-F238E27FC236}">
                      <a16:creationId xmlns:a16="http://schemas.microsoft.com/office/drawing/2014/main" id="{14806F41-B879-4376-B9AC-497768314C81}"/>
                    </a:ext>
                  </a:extLst>
                </p:cNvPr>
                <p:cNvSpPr/>
                <p:nvPr/>
              </p:nvSpPr>
              <p:spPr>
                <a:xfrm>
                  <a:off x="5481350" y="1955613"/>
                  <a:ext cx="580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27" extrusionOk="0">
                      <a:moveTo>
                        <a:pt x="126" y="0"/>
                      </a:moveTo>
                      <a:lnTo>
                        <a:pt x="0" y="74"/>
                      </a:lnTo>
                      <a:lnTo>
                        <a:pt x="95" y="127"/>
                      </a:lnTo>
                      <a:lnTo>
                        <a:pt x="232" y="53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8" name="Google Shape;839;p53">
                  <a:extLst>
                    <a:ext uri="{FF2B5EF4-FFF2-40B4-BE49-F238E27FC236}">
                      <a16:creationId xmlns:a16="http://schemas.microsoft.com/office/drawing/2014/main" id="{C03097C3-02D2-4B68-A4FD-2263E610E707}"/>
                    </a:ext>
                  </a:extLst>
                </p:cNvPr>
                <p:cNvSpPr/>
                <p:nvPr/>
              </p:nvSpPr>
              <p:spPr>
                <a:xfrm>
                  <a:off x="5406750" y="1957988"/>
                  <a:ext cx="21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57" extrusionOk="0">
                      <a:moveTo>
                        <a:pt x="369" y="0"/>
                      </a:moveTo>
                      <a:lnTo>
                        <a:pt x="348" y="63"/>
                      </a:lnTo>
                      <a:lnTo>
                        <a:pt x="684" y="106"/>
                      </a:lnTo>
                      <a:lnTo>
                        <a:pt x="0" y="505"/>
                      </a:lnTo>
                      <a:lnTo>
                        <a:pt x="85" y="557"/>
                      </a:lnTo>
                      <a:lnTo>
                        <a:pt x="873" y="106"/>
                      </a:lnTo>
                      <a:lnTo>
                        <a:pt x="789" y="5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9" name="Google Shape;840;p53">
                  <a:extLst>
                    <a:ext uri="{FF2B5EF4-FFF2-40B4-BE49-F238E27FC236}">
                      <a16:creationId xmlns:a16="http://schemas.microsoft.com/office/drawing/2014/main" id="{85EAB035-2C10-4640-930A-0C0D1CA9633D}"/>
                    </a:ext>
                  </a:extLst>
                </p:cNvPr>
                <p:cNvSpPr/>
                <p:nvPr/>
              </p:nvSpPr>
              <p:spPr>
                <a:xfrm>
                  <a:off x="5440375" y="1979563"/>
                  <a:ext cx="29975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21" extrusionOk="0">
                      <a:moveTo>
                        <a:pt x="753" y="77"/>
                      </a:moveTo>
                      <a:cubicBezTo>
                        <a:pt x="816" y="77"/>
                        <a:pt x="870" y="95"/>
                        <a:pt x="925" y="125"/>
                      </a:cubicBezTo>
                      <a:cubicBezTo>
                        <a:pt x="1051" y="198"/>
                        <a:pt x="1041" y="272"/>
                        <a:pt x="778" y="429"/>
                      </a:cubicBezTo>
                      <a:cubicBezTo>
                        <a:pt x="639" y="508"/>
                        <a:pt x="534" y="542"/>
                        <a:pt x="447" y="542"/>
                      </a:cubicBezTo>
                      <a:cubicBezTo>
                        <a:pt x="382" y="542"/>
                        <a:pt x="327" y="524"/>
                        <a:pt x="274" y="492"/>
                      </a:cubicBezTo>
                      <a:cubicBezTo>
                        <a:pt x="147" y="429"/>
                        <a:pt x="147" y="345"/>
                        <a:pt x="390" y="209"/>
                      </a:cubicBezTo>
                      <a:cubicBezTo>
                        <a:pt x="552" y="115"/>
                        <a:pt x="662" y="77"/>
                        <a:pt x="753" y="77"/>
                      </a:cubicBezTo>
                      <a:close/>
                      <a:moveTo>
                        <a:pt x="746" y="1"/>
                      </a:moveTo>
                      <a:cubicBezTo>
                        <a:pt x="623" y="1"/>
                        <a:pt x="479" y="45"/>
                        <a:pt x="295" y="146"/>
                      </a:cubicBezTo>
                      <a:cubicBezTo>
                        <a:pt x="0" y="324"/>
                        <a:pt x="21" y="440"/>
                        <a:pt x="200" y="545"/>
                      </a:cubicBezTo>
                      <a:cubicBezTo>
                        <a:pt x="281" y="593"/>
                        <a:pt x="366" y="621"/>
                        <a:pt x="462" y="621"/>
                      </a:cubicBezTo>
                      <a:cubicBezTo>
                        <a:pt x="579" y="621"/>
                        <a:pt x="712" y="580"/>
                        <a:pt x="873" y="482"/>
                      </a:cubicBezTo>
                      <a:cubicBezTo>
                        <a:pt x="1198" y="293"/>
                        <a:pt x="1188" y="177"/>
                        <a:pt x="999" y="72"/>
                      </a:cubicBezTo>
                      <a:cubicBezTo>
                        <a:pt x="921" y="27"/>
                        <a:pt x="840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0" name="Google Shape;841;p53">
                  <a:extLst>
                    <a:ext uri="{FF2B5EF4-FFF2-40B4-BE49-F238E27FC236}">
                      <a16:creationId xmlns:a16="http://schemas.microsoft.com/office/drawing/2014/main" id="{9A71B683-A2C8-49A7-87DC-8FF2A6715649}"/>
                    </a:ext>
                  </a:extLst>
                </p:cNvPr>
                <p:cNvSpPr/>
                <p:nvPr/>
              </p:nvSpPr>
              <p:spPr>
                <a:xfrm>
                  <a:off x="5432775" y="1983738"/>
                  <a:ext cx="5800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7" extrusionOk="0">
                      <a:moveTo>
                        <a:pt x="136" y="0"/>
                      </a:moveTo>
                      <a:lnTo>
                        <a:pt x="0" y="73"/>
                      </a:lnTo>
                      <a:lnTo>
                        <a:pt x="94" y="136"/>
                      </a:lnTo>
                      <a:lnTo>
                        <a:pt x="231" y="5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1" name="Google Shape;842;p53">
                  <a:extLst>
                    <a:ext uri="{FF2B5EF4-FFF2-40B4-BE49-F238E27FC236}">
                      <a16:creationId xmlns:a16="http://schemas.microsoft.com/office/drawing/2014/main" id="{AED1BCC0-E847-4F7B-A382-DB877A1E9D82}"/>
                    </a:ext>
                  </a:extLst>
                </p:cNvPr>
                <p:cNvSpPr/>
                <p:nvPr/>
              </p:nvSpPr>
              <p:spPr>
                <a:xfrm>
                  <a:off x="5416200" y="1966063"/>
                  <a:ext cx="3077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13" extrusionOk="0">
                      <a:moveTo>
                        <a:pt x="773" y="71"/>
                      </a:moveTo>
                      <a:cubicBezTo>
                        <a:pt x="833" y="71"/>
                        <a:pt x="894" y="87"/>
                        <a:pt x="946" y="119"/>
                      </a:cubicBezTo>
                      <a:cubicBezTo>
                        <a:pt x="1083" y="203"/>
                        <a:pt x="1020" y="297"/>
                        <a:pt x="852" y="402"/>
                      </a:cubicBezTo>
                      <a:cubicBezTo>
                        <a:pt x="841" y="402"/>
                        <a:pt x="684" y="360"/>
                        <a:pt x="610" y="318"/>
                      </a:cubicBezTo>
                      <a:cubicBezTo>
                        <a:pt x="495" y="245"/>
                        <a:pt x="484" y="192"/>
                        <a:pt x="600" y="119"/>
                      </a:cubicBezTo>
                      <a:cubicBezTo>
                        <a:pt x="653" y="87"/>
                        <a:pt x="713" y="71"/>
                        <a:pt x="773" y="71"/>
                      </a:cubicBezTo>
                      <a:close/>
                      <a:moveTo>
                        <a:pt x="747" y="0"/>
                      </a:moveTo>
                      <a:cubicBezTo>
                        <a:pt x="661" y="0"/>
                        <a:pt x="574" y="21"/>
                        <a:pt x="495" y="66"/>
                      </a:cubicBezTo>
                      <a:cubicBezTo>
                        <a:pt x="337" y="161"/>
                        <a:pt x="358" y="255"/>
                        <a:pt x="516" y="360"/>
                      </a:cubicBezTo>
                      <a:cubicBezTo>
                        <a:pt x="600" y="402"/>
                        <a:pt x="757" y="444"/>
                        <a:pt x="768" y="444"/>
                      </a:cubicBezTo>
                      <a:cubicBezTo>
                        <a:pt x="663" y="503"/>
                        <a:pt x="567" y="532"/>
                        <a:pt x="480" y="532"/>
                      </a:cubicBezTo>
                      <a:cubicBezTo>
                        <a:pt x="410" y="532"/>
                        <a:pt x="345" y="513"/>
                        <a:pt x="285" y="476"/>
                      </a:cubicBezTo>
                      <a:cubicBezTo>
                        <a:pt x="180" y="423"/>
                        <a:pt x="96" y="360"/>
                        <a:pt x="85" y="350"/>
                      </a:cubicBezTo>
                      <a:lnTo>
                        <a:pt x="1" y="392"/>
                      </a:lnTo>
                      <a:cubicBezTo>
                        <a:pt x="12" y="392"/>
                        <a:pt x="96" y="465"/>
                        <a:pt x="201" y="528"/>
                      </a:cubicBezTo>
                      <a:cubicBezTo>
                        <a:pt x="293" y="582"/>
                        <a:pt x="388" y="613"/>
                        <a:pt x="493" y="613"/>
                      </a:cubicBezTo>
                      <a:cubicBezTo>
                        <a:pt x="615" y="613"/>
                        <a:pt x="752" y="571"/>
                        <a:pt x="915" y="476"/>
                      </a:cubicBezTo>
                      <a:cubicBezTo>
                        <a:pt x="1156" y="329"/>
                        <a:pt x="1230" y="192"/>
                        <a:pt x="1030" y="77"/>
                      </a:cubicBezTo>
                      <a:cubicBezTo>
                        <a:pt x="942" y="27"/>
                        <a:pt x="844" y="0"/>
                        <a:pt x="74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2" name="Google Shape;843;p53">
                  <a:extLst>
                    <a:ext uri="{FF2B5EF4-FFF2-40B4-BE49-F238E27FC236}">
                      <a16:creationId xmlns:a16="http://schemas.microsoft.com/office/drawing/2014/main" id="{56841C4E-E12D-4600-A317-7AF27958CE79}"/>
                    </a:ext>
                  </a:extLst>
                </p:cNvPr>
                <p:cNvSpPr/>
                <p:nvPr/>
              </p:nvSpPr>
              <p:spPr>
                <a:xfrm>
                  <a:off x="5331900" y="1973988"/>
                  <a:ext cx="110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54" extrusionOk="0">
                      <a:moveTo>
                        <a:pt x="85" y="1"/>
                      </a:moveTo>
                      <a:lnTo>
                        <a:pt x="0" y="54"/>
                      </a:lnTo>
                      <a:lnTo>
                        <a:pt x="368" y="253"/>
                      </a:lnTo>
                      <a:lnTo>
                        <a:pt x="442" y="211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3" name="Google Shape;844;p53">
                  <a:extLst>
                    <a:ext uri="{FF2B5EF4-FFF2-40B4-BE49-F238E27FC236}">
                      <a16:creationId xmlns:a16="http://schemas.microsoft.com/office/drawing/2014/main" id="{E710B780-B23A-4630-832A-56302E31EB61}"/>
                    </a:ext>
                  </a:extLst>
                </p:cNvPr>
                <p:cNvSpPr/>
                <p:nvPr/>
              </p:nvSpPr>
              <p:spPr>
                <a:xfrm>
                  <a:off x="5391800" y="2007713"/>
                  <a:ext cx="299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20" extrusionOk="0">
                      <a:moveTo>
                        <a:pt x="758" y="76"/>
                      </a:moveTo>
                      <a:cubicBezTo>
                        <a:pt x="821" y="76"/>
                        <a:pt x="873" y="93"/>
                        <a:pt x="925" y="123"/>
                      </a:cubicBezTo>
                      <a:cubicBezTo>
                        <a:pt x="1061" y="197"/>
                        <a:pt x="1051" y="270"/>
                        <a:pt x="788" y="428"/>
                      </a:cubicBezTo>
                      <a:cubicBezTo>
                        <a:pt x="638" y="509"/>
                        <a:pt x="532" y="542"/>
                        <a:pt x="445" y="542"/>
                      </a:cubicBezTo>
                      <a:cubicBezTo>
                        <a:pt x="385" y="542"/>
                        <a:pt x="334" y="527"/>
                        <a:pt x="283" y="501"/>
                      </a:cubicBezTo>
                      <a:cubicBezTo>
                        <a:pt x="157" y="428"/>
                        <a:pt x="157" y="344"/>
                        <a:pt x="399" y="207"/>
                      </a:cubicBezTo>
                      <a:cubicBezTo>
                        <a:pt x="555" y="113"/>
                        <a:pt x="667" y="76"/>
                        <a:pt x="758" y="76"/>
                      </a:cubicBezTo>
                      <a:close/>
                      <a:moveTo>
                        <a:pt x="752" y="0"/>
                      </a:moveTo>
                      <a:cubicBezTo>
                        <a:pt x="628" y="0"/>
                        <a:pt x="485" y="46"/>
                        <a:pt x="304" y="155"/>
                      </a:cubicBezTo>
                      <a:cubicBezTo>
                        <a:pt x="0" y="323"/>
                        <a:pt x="21" y="438"/>
                        <a:pt x="199" y="543"/>
                      </a:cubicBezTo>
                      <a:cubicBezTo>
                        <a:pt x="285" y="591"/>
                        <a:pt x="371" y="619"/>
                        <a:pt x="467" y="619"/>
                      </a:cubicBezTo>
                      <a:cubicBezTo>
                        <a:pt x="584" y="619"/>
                        <a:pt x="716" y="578"/>
                        <a:pt x="883" y="480"/>
                      </a:cubicBezTo>
                      <a:cubicBezTo>
                        <a:pt x="1198" y="291"/>
                        <a:pt x="1187" y="186"/>
                        <a:pt x="1009" y="71"/>
                      </a:cubicBezTo>
                      <a:cubicBezTo>
                        <a:pt x="928" y="26"/>
                        <a:pt x="845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4" name="Google Shape;845;p53">
                  <a:extLst>
                    <a:ext uri="{FF2B5EF4-FFF2-40B4-BE49-F238E27FC236}">
                      <a16:creationId xmlns:a16="http://schemas.microsoft.com/office/drawing/2014/main" id="{01E5A18A-D426-4220-8D64-D6C9FCF0184F}"/>
                    </a:ext>
                  </a:extLst>
                </p:cNvPr>
                <p:cNvSpPr/>
                <p:nvPr/>
              </p:nvSpPr>
              <p:spPr>
                <a:xfrm>
                  <a:off x="5384425" y="20118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7" y="1"/>
                      </a:moveTo>
                      <a:lnTo>
                        <a:pt x="1" y="75"/>
                      </a:lnTo>
                      <a:lnTo>
                        <a:pt x="95" y="138"/>
                      </a:lnTo>
                      <a:lnTo>
                        <a:pt x="232" y="54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5" name="Google Shape;846;p53">
                  <a:extLst>
                    <a:ext uri="{FF2B5EF4-FFF2-40B4-BE49-F238E27FC236}">
                      <a16:creationId xmlns:a16="http://schemas.microsoft.com/office/drawing/2014/main" id="{8AEFB092-F146-4579-8389-54A3C8A6A188}"/>
                    </a:ext>
                  </a:extLst>
                </p:cNvPr>
                <p:cNvSpPr/>
                <p:nvPr/>
              </p:nvSpPr>
              <p:spPr>
                <a:xfrm>
                  <a:off x="5368150" y="1993188"/>
                  <a:ext cx="312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664" extrusionOk="0">
                      <a:moveTo>
                        <a:pt x="788" y="0"/>
                      </a:moveTo>
                      <a:lnTo>
                        <a:pt x="368" y="221"/>
                      </a:lnTo>
                      <a:lnTo>
                        <a:pt x="410" y="263"/>
                      </a:lnTo>
                      <a:cubicBezTo>
                        <a:pt x="421" y="274"/>
                        <a:pt x="557" y="295"/>
                        <a:pt x="652" y="347"/>
                      </a:cubicBezTo>
                      <a:cubicBezTo>
                        <a:pt x="746" y="410"/>
                        <a:pt x="778" y="463"/>
                        <a:pt x="662" y="536"/>
                      </a:cubicBezTo>
                      <a:cubicBezTo>
                        <a:pt x="601" y="571"/>
                        <a:pt x="541" y="587"/>
                        <a:pt x="482" y="587"/>
                      </a:cubicBezTo>
                      <a:cubicBezTo>
                        <a:pt x="417" y="587"/>
                        <a:pt x="354" y="569"/>
                        <a:pt x="295" y="536"/>
                      </a:cubicBezTo>
                      <a:cubicBezTo>
                        <a:pt x="200" y="484"/>
                        <a:pt x="84" y="389"/>
                        <a:pt x="84" y="389"/>
                      </a:cubicBezTo>
                      <a:lnTo>
                        <a:pt x="0" y="421"/>
                      </a:lnTo>
                      <a:cubicBezTo>
                        <a:pt x="11" y="431"/>
                        <a:pt x="105" y="526"/>
                        <a:pt x="232" y="589"/>
                      </a:cubicBezTo>
                      <a:cubicBezTo>
                        <a:pt x="312" y="637"/>
                        <a:pt x="401" y="663"/>
                        <a:pt x="495" y="663"/>
                      </a:cubicBezTo>
                      <a:cubicBezTo>
                        <a:pt x="583" y="663"/>
                        <a:pt x="675" y="640"/>
                        <a:pt x="767" y="589"/>
                      </a:cubicBezTo>
                      <a:cubicBezTo>
                        <a:pt x="935" y="484"/>
                        <a:pt x="893" y="400"/>
                        <a:pt x="746" y="305"/>
                      </a:cubicBezTo>
                      <a:cubicBezTo>
                        <a:pt x="652" y="253"/>
                        <a:pt x="515" y="232"/>
                        <a:pt x="505" y="232"/>
                      </a:cubicBezTo>
                      <a:lnTo>
                        <a:pt x="788" y="94"/>
                      </a:lnTo>
                      <a:lnTo>
                        <a:pt x="1166" y="316"/>
                      </a:lnTo>
                      <a:lnTo>
                        <a:pt x="1250" y="263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6" name="Google Shape;847;p53">
                  <a:extLst>
                    <a:ext uri="{FF2B5EF4-FFF2-40B4-BE49-F238E27FC236}">
                      <a16:creationId xmlns:a16="http://schemas.microsoft.com/office/drawing/2014/main" id="{00AB2BC1-1893-4233-B8E5-8558202EDDCC}"/>
                    </a:ext>
                  </a:extLst>
                </p:cNvPr>
                <p:cNvSpPr/>
                <p:nvPr/>
              </p:nvSpPr>
              <p:spPr>
                <a:xfrm>
                  <a:off x="5351075" y="1983463"/>
                  <a:ext cx="30225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736" extrusionOk="0">
                      <a:moveTo>
                        <a:pt x="767" y="0"/>
                      </a:moveTo>
                      <a:lnTo>
                        <a:pt x="704" y="53"/>
                      </a:lnTo>
                      <a:cubicBezTo>
                        <a:pt x="704" y="53"/>
                        <a:pt x="841" y="105"/>
                        <a:pt x="925" y="158"/>
                      </a:cubicBezTo>
                      <a:cubicBezTo>
                        <a:pt x="1041" y="221"/>
                        <a:pt x="1062" y="273"/>
                        <a:pt x="957" y="336"/>
                      </a:cubicBezTo>
                      <a:cubicBezTo>
                        <a:pt x="873" y="389"/>
                        <a:pt x="746" y="389"/>
                        <a:pt x="546" y="389"/>
                      </a:cubicBezTo>
                      <a:lnTo>
                        <a:pt x="74" y="399"/>
                      </a:lnTo>
                      <a:lnTo>
                        <a:pt x="0" y="441"/>
                      </a:lnTo>
                      <a:lnTo>
                        <a:pt x="504" y="736"/>
                      </a:lnTo>
                      <a:lnTo>
                        <a:pt x="578" y="684"/>
                      </a:lnTo>
                      <a:lnTo>
                        <a:pt x="189" y="462"/>
                      </a:lnTo>
                      <a:lnTo>
                        <a:pt x="609" y="452"/>
                      </a:lnTo>
                      <a:cubicBezTo>
                        <a:pt x="652" y="454"/>
                        <a:pt x="692" y="456"/>
                        <a:pt x="729" y="456"/>
                      </a:cubicBezTo>
                      <a:cubicBezTo>
                        <a:pt x="871" y="456"/>
                        <a:pt x="969" y="437"/>
                        <a:pt x="1062" y="378"/>
                      </a:cubicBezTo>
                      <a:cubicBezTo>
                        <a:pt x="1209" y="294"/>
                        <a:pt x="1188" y="210"/>
                        <a:pt x="1030" y="116"/>
                      </a:cubicBezTo>
                      <a:cubicBezTo>
                        <a:pt x="915" y="53"/>
                        <a:pt x="778" y="11"/>
                        <a:pt x="76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7" name="Google Shape;848;p53">
                  <a:extLst>
                    <a:ext uri="{FF2B5EF4-FFF2-40B4-BE49-F238E27FC236}">
                      <a16:creationId xmlns:a16="http://schemas.microsoft.com/office/drawing/2014/main" id="{ED31AF9B-0B0D-4D78-8E42-DA2B03641671}"/>
                    </a:ext>
                  </a:extLst>
                </p:cNvPr>
                <p:cNvSpPr/>
                <p:nvPr/>
              </p:nvSpPr>
              <p:spPr>
                <a:xfrm>
                  <a:off x="5304050" y="2013313"/>
                  <a:ext cx="305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610" extrusionOk="0">
                      <a:moveTo>
                        <a:pt x="379" y="204"/>
                      </a:moveTo>
                      <a:cubicBezTo>
                        <a:pt x="389" y="204"/>
                        <a:pt x="526" y="235"/>
                        <a:pt x="610" y="288"/>
                      </a:cubicBezTo>
                      <a:cubicBezTo>
                        <a:pt x="725" y="351"/>
                        <a:pt x="736" y="424"/>
                        <a:pt x="631" y="487"/>
                      </a:cubicBezTo>
                      <a:cubicBezTo>
                        <a:pt x="573" y="519"/>
                        <a:pt x="513" y="535"/>
                        <a:pt x="451" y="535"/>
                      </a:cubicBezTo>
                      <a:cubicBezTo>
                        <a:pt x="389" y="535"/>
                        <a:pt x="326" y="519"/>
                        <a:pt x="263" y="487"/>
                      </a:cubicBezTo>
                      <a:cubicBezTo>
                        <a:pt x="137" y="403"/>
                        <a:pt x="211" y="298"/>
                        <a:pt x="379" y="204"/>
                      </a:cubicBezTo>
                      <a:close/>
                      <a:moveTo>
                        <a:pt x="730" y="1"/>
                      </a:moveTo>
                      <a:cubicBezTo>
                        <a:pt x="606" y="1"/>
                        <a:pt x="468" y="40"/>
                        <a:pt x="316" y="130"/>
                      </a:cubicBezTo>
                      <a:cubicBezTo>
                        <a:pt x="64" y="277"/>
                        <a:pt x="1" y="414"/>
                        <a:pt x="190" y="529"/>
                      </a:cubicBezTo>
                      <a:cubicBezTo>
                        <a:pt x="281" y="583"/>
                        <a:pt x="376" y="610"/>
                        <a:pt x="469" y="610"/>
                      </a:cubicBezTo>
                      <a:cubicBezTo>
                        <a:pt x="557" y="610"/>
                        <a:pt x="644" y="586"/>
                        <a:pt x="725" y="540"/>
                      </a:cubicBezTo>
                      <a:cubicBezTo>
                        <a:pt x="883" y="445"/>
                        <a:pt x="872" y="340"/>
                        <a:pt x="704" y="246"/>
                      </a:cubicBezTo>
                      <a:cubicBezTo>
                        <a:pt x="620" y="193"/>
                        <a:pt x="463" y="162"/>
                        <a:pt x="452" y="162"/>
                      </a:cubicBezTo>
                      <a:cubicBezTo>
                        <a:pt x="555" y="102"/>
                        <a:pt x="654" y="72"/>
                        <a:pt x="748" y="72"/>
                      </a:cubicBezTo>
                      <a:cubicBezTo>
                        <a:pt x="817" y="72"/>
                        <a:pt x="884" y="88"/>
                        <a:pt x="946" y="120"/>
                      </a:cubicBezTo>
                      <a:cubicBezTo>
                        <a:pt x="1041" y="183"/>
                        <a:pt x="1125" y="246"/>
                        <a:pt x="1136" y="256"/>
                      </a:cubicBezTo>
                      <a:lnTo>
                        <a:pt x="1220" y="214"/>
                      </a:lnTo>
                      <a:cubicBezTo>
                        <a:pt x="1209" y="214"/>
                        <a:pt x="1125" y="141"/>
                        <a:pt x="1020" y="78"/>
                      </a:cubicBezTo>
                      <a:cubicBezTo>
                        <a:pt x="932" y="29"/>
                        <a:pt x="836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8" name="Google Shape;849;p53">
                  <a:extLst>
                    <a:ext uri="{FF2B5EF4-FFF2-40B4-BE49-F238E27FC236}">
                      <a16:creationId xmlns:a16="http://schemas.microsoft.com/office/drawing/2014/main" id="{18B16E6E-6DA3-4443-B29E-C5F7D6634D79}"/>
                    </a:ext>
                  </a:extLst>
                </p:cNvPr>
                <p:cNvSpPr/>
                <p:nvPr/>
              </p:nvSpPr>
              <p:spPr>
                <a:xfrm>
                  <a:off x="5326900" y="2026238"/>
                  <a:ext cx="29725" cy="1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616" extrusionOk="0">
                      <a:moveTo>
                        <a:pt x="756" y="73"/>
                      </a:moveTo>
                      <a:cubicBezTo>
                        <a:pt x="815" y="73"/>
                        <a:pt x="866" y="89"/>
                        <a:pt x="915" y="117"/>
                      </a:cubicBezTo>
                      <a:cubicBezTo>
                        <a:pt x="1051" y="201"/>
                        <a:pt x="1041" y="275"/>
                        <a:pt x="778" y="422"/>
                      </a:cubicBezTo>
                      <a:cubicBezTo>
                        <a:pt x="637" y="509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48" y="422"/>
                        <a:pt x="148" y="349"/>
                        <a:pt x="390" y="201"/>
                      </a:cubicBezTo>
                      <a:cubicBezTo>
                        <a:pt x="550" y="112"/>
                        <a:pt x="663" y="73"/>
                        <a:pt x="756" y="73"/>
                      </a:cubicBezTo>
                      <a:close/>
                      <a:moveTo>
                        <a:pt x="739" y="1"/>
                      </a:moveTo>
                      <a:cubicBezTo>
                        <a:pt x="618" y="1"/>
                        <a:pt x="476" y="44"/>
                        <a:pt x="295" y="149"/>
                      </a:cubicBezTo>
                      <a:cubicBezTo>
                        <a:pt x="0" y="327"/>
                        <a:pt x="11" y="443"/>
                        <a:pt x="190" y="549"/>
                      </a:cubicBezTo>
                      <a:cubicBezTo>
                        <a:pt x="269" y="590"/>
                        <a:pt x="351" y="615"/>
                        <a:pt x="446" y="615"/>
                      </a:cubicBezTo>
                      <a:cubicBezTo>
                        <a:pt x="565" y="615"/>
                        <a:pt x="702" y="575"/>
                        <a:pt x="873" y="475"/>
                      </a:cubicBezTo>
                      <a:cubicBezTo>
                        <a:pt x="1188" y="296"/>
                        <a:pt x="1177" y="180"/>
                        <a:pt x="999" y="75"/>
                      </a:cubicBezTo>
                      <a:cubicBezTo>
                        <a:pt x="919" y="29"/>
                        <a:pt x="836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9" name="Google Shape;850;p53">
                  <a:extLst>
                    <a:ext uri="{FF2B5EF4-FFF2-40B4-BE49-F238E27FC236}">
                      <a16:creationId xmlns:a16="http://schemas.microsoft.com/office/drawing/2014/main" id="{754A08F6-8AD0-4E05-8747-9AFFE5A7793A}"/>
                    </a:ext>
                  </a:extLst>
                </p:cNvPr>
                <p:cNvSpPr/>
                <p:nvPr/>
              </p:nvSpPr>
              <p:spPr>
                <a:xfrm>
                  <a:off x="5319300" y="20302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84"/>
                      </a:lnTo>
                      <a:lnTo>
                        <a:pt x="94" y="137"/>
                      </a:lnTo>
                      <a:lnTo>
                        <a:pt x="231" y="6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0" name="Google Shape;851;p53">
                  <a:extLst>
                    <a:ext uri="{FF2B5EF4-FFF2-40B4-BE49-F238E27FC236}">
                      <a16:creationId xmlns:a16="http://schemas.microsoft.com/office/drawing/2014/main" id="{A3C9CEA2-2E5C-4429-B51B-BDF0C239CC47}"/>
                    </a:ext>
                  </a:extLst>
                </p:cNvPr>
                <p:cNvSpPr/>
                <p:nvPr/>
              </p:nvSpPr>
              <p:spPr>
                <a:xfrm>
                  <a:off x="5343450" y="20359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59" y="70"/>
                      </a:moveTo>
                      <a:cubicBezTo>
                        <a:pt x="821" y="70"/>
                        <a:pt x="874" y="87"/>
                        <a:pt x="925" y="118"/>
                      </a:cubicBezTo>
                      <a:cubicBezTo>
                        <a:pt x="1051" y="191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4" y="544"/>
                      </a:cubicBezTo>
                      <a:cubicBezTo>
                        <a:pt x="383" y="544"/>
                        <a:pt x="332" y="526"/>
                        <a:pt x="284" y="496"/>
                      </a:cubicBezTo>
                      <a:cubicBezTo>
                        <a:pt x="158" y="422"/>
                        <a:pt x="148" y="349"/>
                        <a:pt x="400" y="202"/>
                      </a:cubicBezTo>
                      <a:cubicBezTo>
                        <a:pt x="556" y="108"/>
                        <a:pt x="667" y="70"/>
                        <a:pt x="759" y="70"/>
                      </a:cubicBezTo>
                      <a:close/>
                      <a:moveTo>
                        <a:pt x="738" y="0"/>
                      </a:moveTo>
                      <a:cubicBezTo>
                        <a:pt x="617" y="0"/>
                        <a:pt x="475" y="44"/>
                        <a:pt x="295" y="149"/>
                      </a:cubicBezTo>
                      <a:cubicBezTo>
                        <a:pt x="1" y="317"/>
                        <a:pt x="22" y="433"/>
                        <a:pt x="200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5"/>
                      </a:cubicBezTo>
                      <a:cubicBezTo>
                        <a:pt x="1199" y="286"/>
                        <a:pt x="1188" y="181"/>
                        <a:pt x="999" y="76"/>
                      </a:cubicBezTo>
                      <a:cubicBezTo>
                        <a:pt x="919" y="29"/>
                        <a:pt x="835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30" name="Google Shape;852;p53">
                <a:extLst>
                  <a:ext uri="{FF2B5EF4-FFF2-40B4-BE49-F238E27FC236}">
                    <a16:creationId xmlns:a16="http://schemas.microsoft.com/office/drawing/2014/main" id="{29A67A14-6DF7-4283-8ADE-7009665D674E}"/>
                  </a:ext>
                </a:extLst>
              </p:cNvPr>
              <p:cNvGrpSpPr/>
              <p:nvPr/>
            </p:nvGrpSpPr>
            <p:grpSpPr>
              <a:xfrm>
                <a:off x="3028945" y="2740526"/>
                <a:ext cx="1960580" cy="1159377"/>
                <a:chOff x="4923200" y="1561363"/>
                <a:chExt cx="975025" cy="576575"/>
              </a:xfrm>
            </p:grpSpPr>
            <p:sp>
              <p:nvSpPr>
                <p:cNvPr id="131" name="Google Shape;853;p53">
                  <a:extLst>
                    <a:ext uri="{FF2B5EF4-FFF2-40B4-BE49-F238E27FC236}">
                      <a16:creationId xmlns:a16="http://schemas.microsoft.com/office/drawing/2014/main" id="{24C29F47-3299-43CD-A4F3-103A8CFE95C5}"/>
                    </a:ext>
                  </a:extLst>
                </p:cNvPr>
                <p:cNvSpPr/>
                <p:nvPr/>
              </p:nvSpPr>
              <p:spPr>
                <a:xfrm>
                  <a:off x="4923200" y="1561363"/>
                  <a:ext cx="975025" cy="5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1" h="23063" extrusionOk="0">
                      <a:moveTo>
                        <a:pt x="24607" y="0"/>
                      </a:moveTo>
                      <a:lnTo>
                        <a:pt x="21" y="14289"/>
                      </a:lnTo>
                      <a:cubicBezTo>
                        <a:pt x="409" y="14510"/>
                        <a:pt x="0" y="14752"/>
                        <a:pt x="388" y="14972"/>
                      </a:cubicBezTo>
                      <a:cubicBezTo>
                        <a:pt x="550" y="15068"/>
                        <a:pt x="714" y="15082"/>
                        <a:pt x="880" y="15082"/>
                      </a:cubicBezTo>
                      <a:cubicBezTo>
                        <a:pt x="953" y="15082"/>
                        <a:pt x="1026" y="15080"/>
                        <a:pt x="1099" y="15080"/>
                      </a:cubicBezTo>
                      <a:cubicBezTo>
                        <a:pt x="1259" y="15080"/>
                        <a:pt x="1419" y="15093"/>
                        <a:pt x="1576" y="15182"/>
                      </a:cubicBezTo>
                      <a:cubicBezTo>
                        <a:pt x="1964" y="15403"/>
                        <a:pt x="1544" y="15644"/>
                        <a:pt x="1933" y="15876"/>
                      </a:cubicBezTo>
                      <a:cubicBezTo>
                        <a:pt x="2086" y="15963"/>
                        <a:pt x="2244" y="15978"/>
                        <a:pt x="2403" y="15978"/>
                      </a:cubicBezTo>
                      <a:cubicBezTo>
                        <a:pt x="2489" y="15978"/>
                        <a:pt x="2575" y="15973"/>
                        <a:pt x="2661" y="15973"/>
                      </a:cubicBezTo>
                      <a:cubicBezTo>
                        <a:pt x="2820" y="15973"/>
                        <a:pt x="2978" y="15989"/>
                        <a:pt x="3131" y="16076"/>
                      </a:cubicBezTo>
                      <a:cubicBezTo>
                        <a:pt x="3519" y="16307"/>
                        <a:pt x="3099" y="16548"/>
                        <a:pt x="3488" y="16769"/>
                      </a:cubicBezTo>
                      <a:cubicBezTo>
                        <a:pt x="3645" y="16858"/>
                        <a:pt x="3806" y="16872"/>
                        <a:pt x="3969" y="16872"/>
                      </a:cubicBezTo>
                      <a:cubicBezTo>
                        <a:pt x="4043" y="16872"/>
                        <a:pt x="4117" y="16869"/>
                        <a:pt x="4191" y="16869"/>
                      </a:cubicBezTo>
                      <a:cubicBezTo>
                        <a:pt x="4358" y="16869"/>
                        <a:pt x="4525" y="16883"/>
                        <a:pt x="4686" y="16979"/>
                      </a:cubicBezTo>
                      <a:cubicBezTo>
                        <a:pt x="5074" y="17199"/>
                        <a:pt x="4654" y="17441"/>
                        <a:pt x="5043" y="17662"/>
                      </a:cubicBezTo>
                      <a:cubicBezTo>
                        <a:pt x="5204" y="17757"/>
                        <a:pt x="5371" y="17772"/>
                        <a:pt x="5538" y="17772"/>
                      </a:cubicBezTo>
                      <a:cubicBezTo>
                        <a:pt x="5612" y="17772"/>
                        <a:pt x="5686" y="17769"/>
                        <a:pt x="5760" y="17769"/>
                      </a:cubicBezTo>
                      <a:cubicBezTo>
                        <a:pt x="5923" y="17769"/>
                        <a:pt x="6084" y="17783"/>
                        <a:pt x="6241" y="17872"/>
                      </a:cubicBezTo>
                      <a:cubicBezTo>
                        <a:pt x="6629" y="18093"/>
                        <a:pt x="6209" y="18334"/>
                        <a:pt x="6598" y="18565"/>
                      </a:cubicBezTo>
                      <a:cubicBezTo>
                        <a:pt x="6754" y="18654"/>
                        <a:pt x="6916" y="18668"/>
                        <a:pt x="7078" y="18668"/>
                      </a:cubicBezTo>
                      <a:cubicBezTo>
                        <a:pt x="7153" y="18668"/>
                        <a:pt x="7228" y="18665"/>
                        <a:pt x="7303" y="18665"/>
                      </a:cubicBezTo>
                      <a:cubicBezTo>
                        <a:pt x="7469" y="18665"/>
                        <a:pt x="7635" y="18680"/>
                        <a:pt x="7796" y="18775"/>
                      </a:cubicBezTo>
                      <a:cubicBezTo>
                        <a:pt x="8184" y="18996"/>
                        <a:pt x="7764" y="19238"/>
                        <a:pt x="8153" y="19459"/>
                      </a:cubicBezTo>
                      <a:cubicBezTo>
                        <a:pt x="8314" y="19554"/>
                        <a:pt x="8479" y="19569"/>
                        <a:pt x="8646" y="19569"/>
                      </a:cubicBezTo>
                      <a:cubicBezTo>
                        <a:pt x="8721" y="19569"/>
                        <a:pt x="8796" y="19566"/>
                        <a:pt x="8871" y="19566"/>
                      </a:cubicBezTo>
                      <a:cubicBezTo>
                        <a:pt x="9033" y="19566"/>
                        <a:pt x="9195" y="19580"/>
                        <a:pt x="9351" y="19669"/>
                      </a:cubicBezTo>
                      <a:cubicBezTo>
                        <a:pt x="9739" y="19889"/>
                        <a:pt x="9319" y="20131"/>
                        <a:pt x="9708" y="20362"/>
                      </a:cubicBezTo>
                      <a:cubicBezTo>
                        <a:pt x="9861" y="20449"/>
                        <a:pt x="10019" y="20464"/>
                        <a:pt x="10177" y="20464"/>
                      </a:cubicBezTo>
                      <a:cubicBezTo>
                        <a:pt x="10264" y="20464"/>
                        <a:pt x="10350" y="20460"/>
                        <a:pt x="10436" y="20460"/>
                      </a:cubicBezTo>
                      <a:cubicBezTo>
                        <a:pt x="10595" y="20460"/>
                        <a:pt x="10753" y="20475"/>
                        <a:pt x="10906" y="20562"/>
                      </a:cubicBezTo>
                      <a:cubicBezTo>
                        <a:pt x="11294" y="20793"/>
                        <a:pt x="10874" y="21035"/>
                        <a:pt x="11263" y="21255"/>
                      </a:cubicBezTo>
                      <a:cubicBezTo>
                        <a:pt x="11424" y="21351"/>
                        <a:pt x="11591" y="21365"/>
                        <a:pt x="11758" y="21365"/>
                      </a:cubicBezTo>
                      <a:cubicBezTo>
                        <a:pt x="11832" y="21365"/>
                        <a:pt x="11906" y="21363"/>
                        <a:pt x="11980" y="21363"/>
                      </a:cubicBezTo>
                      <a:cubicBezTo>
                        <a:pt x="12143" y="21363"/>
                        <a:pt x="12304" y="21376"/>
                        <a:pt x="12461" y="21465"/>
                      </a:cubicBezTo>
                      <a:cubicBezTo>
                        <a:pt x="12849" y="21696"/>
                        <a:pt x="12440" y="21927"/>
                        <a:pt x="12828" y="22159"/>
                      </a:cubicBezTo>
                      <a:cubicBezTo>
                        <a:pt x="12985" y="22247"/>
                        <a:pt x="13145" y="22261"/>
                        <a:pt x="13305" y="22261"/>
                      </a:cubicBezTo>
                      <a:cubicBezTo>
                        <a:pt x="13379" y="22261"/>
                        <a:pt x="13453" y="22259"/>
                        <a:pt x="13526" y="22259"/>
                      </a:cubicBezTo>
                      <a:cubicBezTo>
                        <a:pt x="13691" y="22259"/>
                        <a:pt x="13855" y="22273"/>
                        <a:pt x="14016" y="22369"/>
                      </a:cubicBezTo>
                      <a:cubicBezTo>
                        <a:pt x="14415" y="22590"/>
                        <a:pt x="13995" y="22831"/>
                        <a:pt x="14383" y="23062"/>
                      </a:cubicBezTo>
                      <a:lnTo>
                        <a:pt x="38969" y="8763"/>
                      </a:lnTo>
                      <a:cubicBezTo>
                        <a:pt x="38581" y="8542"/>
                        <a:pt x="39001" y="8301"/>
                        <a:pt x="38612" y="8080"/>
                      </a:cubicBezTo>
                      <a:cubicBezTo>
                        <a:pt x="38451" y="7984"/>
                        <a:pt x="38286" y="7969"/>
                        <a:pt x="38119" y="7969"/>
                      </a:cubicBezTo>
                      <a:cubicBezTo>
                        <a:pt x="38044" y="7969"/>
                        <a:pt x="37969" y="7972"/>
                        <a:pt x="37894" y="7972"/>
                      </a:cubicBezTo>
                      <a:cubicBezTo>
                        <a:pt x="37732" y="7972"/>
                        <a:pt x="37571" y="7958"/>
                        <a:pt x="37414" y="7869"/>
                      </a:cubicBezTo>
                      <a:cubicBezTo>
                        <a:pt x="37026" y="7638"/>
                        <a:pt x="37435" y="7407"/>
                        <a:pt x="37047" y="7176"/>
                      </a:cubicBezTo>
                      <a:cubicBezTo>
                        <a:pt x="36890" y="7087"/>
                        <a:pt x="36730" y="7073"/>
                        <a:pt x="36569" y="7073"/>
                      </a:cubicBezTo>
                      <a:cubicBezTo>
                        <a:pt x="36496" y="7073"/>
                        <a:pt x="36423" y="7076"/>
                        <a:pt x="36350" y="7076"/>
                      </a:cubicBezTo>
                      <a:cubicBezTo>
                        <a:pt x="36185" y="7076"/>
                        <a:pt x="36020" y="7062"/>
                        <a:pt x="35859" y="6966"/>
                      </a:cubicBezTo>
                      <a:cubicBezTo>
                        <a:pt x="35471" y="6746"/>
                        <a:pt x="35880" y="6504"/>
                        <a:pt x="35492" y="6272"/>
                      </a:cubicBezTo>
                      <a:cubicBezTo>
                        <a:pt x="35339" y="6186"/>
                        <a:pt x="35182" y="6171"/>
                        <a:pt x="35026" y="6171"/>
                      </a:cubicBezTo>
                      <a:cubicBezTo>
                        <a:pt x="34941" y="6171"/>
                        <a:pt x="34855" y="6175"/>
                        <a:pt x="34770" y="6175"/>
                      </a:cubicBezTo>
                      <a:cubicBezTo>
                        <a:pt x="34613" y="6175"/>
                        <a:pt x="34457" y="6160"/>
                        <a:pt x="34304" y="6073"/>
                      </a:cubicBezTo>
                      <a:cubicBezTo>
                        <a:pt x="33916" y="5842"/>
                        <a:pt x="34325" y="5600"/>
                        <a:pt x="33937" y="5380"/>
                      </a:cubicBezTo>
                      <a:cubicBezTo>
                        <a:pt x="33780" y="5291"/>
                        <a:pt x="33620" y="5277"/>
                        <a:pt x="33460" y="5277"/>
                      </a:cubicBezTo>
                      <a:cubicBezTo>
                        <a:pt x="33386" y="5277"/>
                        <a:pt x="33312" y="5280"/>
                        <a:pt x="33239" y="5280"/>
                      </a:cubicBezTo>
                      <a:cubicBezTo>
                        <a:pt x="33074" y="5280"/>
                        <a:pt x="32910" y="5265"/>
                        <a:pt x="32749" y="5170"/>
                      </a:cubicBezTo>
                      <a:cubicBezTo>
                        <a:pt x="32361" y="4949"/>
                        <a:pt x="32770" y="4707"/>
                        <a:pt x="32382" y="4486"/>
                      </a:cubicBezTo>
                      <a:cubicBezTo>
                        <a:pt x="32221" y="4391"/>
                        <a:pt x="32057" y="4376"/>
                        <a:pt x="31892" y="4376"/>
                      </a:cubicBezTo>
                      <a:cubicBezTo>
                        <a:pt x="31818" y="4376"/>
                        <a:pt x="31744" y="4379"/>
                        <a:pt x="31671" y="4379"/>
                      </a:cubicBezTo>
                      <a:cubicBezTo>
                        <a:pt x="31510" y="4379"/>
                        <a:pt x="31351" y="4365"/>
                        <a:pt x="31194" y="4276"/>
                      </a:cubicBezTo>
                      <a:cubicBezTo>
                        <a:pt x="30806" y="4045"/>
                        <a:pt x="31215" y="3804"/>
                        <a:pt x="30827" y="3583"/>
                      </a:cubicBezTo>
                      <a:cubicBezTo>
                        <a:pt x="30670" y="3494"/>
                        <a:pt x="30510" y="3480"/>
                        <a:pt x="30349" y="3480"/>
                      </a:cubicBezTo>
                      <a:cubicBezTo>
                        <a:pt x="30276" y="3480"/>
                        <a:pt x="30203" y="3483"/>
                        <a:pt x="30130" y="3483"/>
                      </a:cubicBezTo>
                      <a:cubicBezTo>
                        <a:pt x="29965" y="3483"/>
                        <a:pt x="29800" y="3468"/>
                        <a:pt x="29639" y="3373"/>
                      </a:cubicBezTo>
                      <a:cubicBezTo>
                        <a:pt x="29251" y="3152"/>
                        <a:pt x="29660" y="2910"/>
                        <a:pt x="29272" y="2690"/>
                      </a:cubicBezTo>
                      <a:cubicBezTo>
                        <a:pt x="29110" y="2594"/>
                        <a:pt x="28946" y="2580"/>
                        <a:pt x="28780" y="2580"/>
                      </a:cubicBezTo>
                      <a:cubicBezTo>
                        <a:pt x="28707" y="2580"/>
                        <a:pt x="28634" y="2582"/>
                        <a:pt x="28561" y="2582"/>
                      </a:cubicBezTo>
                      <a:cubicBezTo>
                        <a:pt x="28401" y="2582"/>
                        <a:pt x="28241" y="2569"/>
                        <a:pt x="28084" y="2480"/>
                      </a:cubicBezTo>
                      <a:cubicBezTo>
                        <a:pt x="27696" y="2249"/>
                        <a:pt x="28105" y="2018"/>
                        <a:pt x="27717" y="1786"/>
                      </a:cubicBezTo>
                      <a:cubicBezTo>
                        <a:pt x="27560" y="1698"/>
                        <a:pt x="27401" y="1684"/>
                        <a:pt x="27240" y="1684"/>
                      </a:cubicBezTo>
                      <a:cubicBezTo>
                        <a:pt x="27166" y="1684"/>
                        <a:pt x="27092" y="1686"/>
                        <a:pt x="27019" y="1686"/>
                      </a:cubicBezTo>
                      <a:cubicBezTo>
                        <a:pt x="26854" y="1686"/>
                        <a:pt x="26690" y="1672"/>
                        <a:pt x="26529" y="1576"/>
                      </a:cubicBezTo>
                      <a:cubicBezTo>
                        <a:pt x="26141" y="1355"/>
                        <a:pt x="26550" y="1114"/>
                        <a:pt x="26162" y="893"/>
                      </a:cubicBezTo>
                      <a:cubicBezTo>
                        <a:pt x="25997" y="800"/>
                        <a:pt x="25829" y="787"/>
                        <a:pt x="25660" y="787"/>
                      </a:cubicBezTo>
                      <a:cubicBezTo>
                        <a:pt x="25599" y="787"/>
                        <a:pt x="25538" y="789"/>
                        <a:pt x="25477" y="789"/>
                      </a:cubicBezTo>
                      <a:cubicBezTo>
                        <a:pt x="25308" y="789"/>
                        <a:pt x="25139" y="777"/>
                        <a:pt x="24974" y="683"/>
                      </a:cubicBezTo>
                      <a:cubicBezTo>
                        <a:pt x="24586" y="463"/>
                        <a:pt x="24995" y="220"/>
                        <a:pt x="24607" y="0"/>
                      </a:cubicBezTo>
                      <a:close/>
                    </a:path>
                  </a:pathLst>
                </a:custGeom>
                <a:solidFill>
                  <a:srgbClr val="FDE264"/>
                </a:solidFill>
                <a:ln w="7350" cap="flat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2" name="Google Shape;854;p53">
                  <a:extLst>
                    <a:ext uri="{FF2B5EF4-FFF2-40B4-BE49-F238E27FC236}">
                      <a16:creationId xmlns:a16="http://schemas.microsoft.com/office/drawing/2014/main" id="{38AB2B31-5416-4C89-A3A4-495501B25CE8}"/>
                    </a:ext>
                  </a:extLst>
                </p:cNvPr>
                <p:cNvSpPr/>
                <p:nvPr/>
              </p:nvSpPr>
              <p:spPr>
                <a:xfrm>
                  <a:off x="5530725" y="1643313"/>
                  <a:ext cx="214650" cy="1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81" fill="none" extrusionOk="0">
                      <a:moveTo>
                        <a:pt x="1" y="0"/>
                      </a:moveTo>
                      <a:lnTo>
                        <a:pt x="8585" y="4981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3" name="Google Shape;855;p53">
                  <a:extLst>
                    <a:ext uri="{FF2B5EF4-FFF2-40B4-BE49-F238E27FC236}">
                      <a16:creationId xmlns:a16="http://schemas.microsoft.com/office/drawing/2014/main" id="{7F9AEC06-BE4D-4CF7-9F2F-219268CA61C7}"/>
                    </a:ext>
                  </a:extLst>
                </p:cNvPr>
                <p:cNvSpPr/>
                <p:nvPr/>
              </p:nvSpPr>
              <p:spPr>
                <a:xfrm>
                  <a:off x="5501300" y="1661938"/>
                  <a:ext cx="2146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93" fill="none" extrusionOk="0">
                      <a:moveTo>
                        <a:pt x="1" y="1"/>
                      </a:moveTo>
                      <a:lnTo>
                        <a:pt x="8585" y="4992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" name="Google Shape;856;p53">
                  <a:extLst>
                    <a:ext uri="{FF2B5EF4-FFF2-40B4-BE49-F238E27FC236}">
                      <a16:creationId xmlns:a16="http://schemas.microsoft.com/office/drawing/2014/main" id="{2A57A0AF-6BE1-4321-AE51-700818BF1882}"/>
                    </a:ext>
                  </a:extLst>
                </p:cNvPr>
                <p:cNvSpPr/>
                <p:nvPr/>
              </p:nvSpPr>
              <p:spPr>
                <a:xfrm>
                  <a:off x="5364725" y="1715813"/>
                  <a:ext cx="146075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4" fill="none" extrusionOk="0">
                      <a:moveTo>
                        <a:pt x="0" y="0"/>
                      </a:moveTo>
                      <a:lnTo>
                        <a:pt x="5842" y="3393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5" name="Google Shape;857;p53">
                  <a:extLst>
                    <a:ext uri="{FF2B5EF4-FFF2-40B4-BE49-F238E27FC236}">
                      <a16:creationId xmlns:a16="http://schemas.microsoft.com/office/drawing/2014/main" id="{8EBF6DBB-A568-4FB0-AA6E-77825A811F0D}"/>
                    </a:ext>
                  </a:extLst>
                </p:cNvPr>
                <p:cNvSpPr/>
                <p:nvPr/>
              </p:nvSpPr>
              <p:spPr>
                <a:xfrm>
                  <a:off x="5323500" y="1741263"/>
                  <a:ext cx="146075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6" fill="none" extrusionOk="0">
                      <a:moveTo>
                        <a:pt x="0" y="1"/>
                      </a:moveTo>
                      <a:lnTo>
                        <a:pt x="5842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6" name="Google Shape;858;p53">
                  <a:extLst>
                    <a:ext uri="{FF2B5EF4-FFF2-40B4-BE49-F238E27FC236}">
                      <a16:creationId xmlns:a16="http://schemas.microsoft.com/office/drawing/2014/main" id="{2D48E4F7-B41D-4A92-BDEE-5D072610404B}"/>
                    </a:ext>
                  </a:extLst>
                </p:cNvPr>
                <p:cNvSpPr/>
                <p:nvPr/>
              </p:nvSpPr>
              <p:spPr>
                <a:xfrm>
                  <a:off x="5272275" y="1772013"/>
                  <a:ext cx="1458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3394" fill="none" extrusionOk="0">
                      <a:moveTo>
                        <a:pt x="0" y="1"/>
                      </a:moveTo>
                      <a:lnTo>
                        <a:pt x="5832" y="3394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7" name="Google Shape;859;p53">
                  <a:extLst>
                    <a:ext uri="{FF2B5EF4-FFF2-40B4-BE49-F238E27FC236}">
                      <a16:creationId xmlns:a16="http://schemas.microsoft.com/office/drawing/2014/main" id="{A67C8A59-3BAD-4575-8B55-B2DA3B4CFC30}"/>
                    </a:ext>
                  </a:extLst>
                </p:cNvPr>
                <p:cNvSpPr/>
                <p:nvPr/>
              </p:nvSpPr>
              <p:spPr>
                <a:xfrm>
                  <a:off x="5225775" y="1799063"/>
                  <a:ext cx="1460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5" fill="none" extrusionOk="0">
                      <a:moveTo>
                        <a:pt x="1" y="0"/>
                      </a:moveTo>
                      <a:lnTo>
                        <a:pt x="5843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8" name="Google Shape;860;p53">
                  <a:extLst>
                    <a:ext uri="{FF2B5EF4-FFF2-40B4-BE49-F238E27FC236}">
                      <a16:creationId xmlns:a16="http://schemas.microsoft.com/office/drawing/2014/main" id="{FB14C257-1B5D-4F6B-AB4F-C01255B87378}"/>
                    </a:ext>
                  </a:extLst>
                </p:cNvPr>
                <p:cNvSpPr/>
                <p:nvPr/>
              </p:nvSpPr>
              <p:spPr>
                <a:xfrm>
                  <a:off x="5504450" y="1699763"/>
                  <a:ext cx="149750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3480" fill="none" extrusionOk="0">
                      <a:moveTo>
                        <a:pt x="1" y="1"/>
                      </a:moveTo>
                      <a:lnTo>
                        <a:pt x="5990" y="3479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9" name="Google Shape;861;p53">
                  <a:extLst>
                    <a:ext uri="{FF2B5EF4-FFF2-40B4-BE49-F238E27FC236}">
                      <a16:creationId xmlns:a16="http://schemas.microsoft.com/office/drawing/2014/main" id="{35A3AE7F-F4DB-49A8-A289-C28DF4BB6B1A}"/>
                    </a:ext>
                  </a:extLst>
                </p:cNvPr>
                <p:cNvSpPr/>
                <p:nvPr/>
              </p:nvSpPr>
              <p:spPr>
                <a:xfrm>
                  <a:off x="5551225" y="1821913"/>
                  <a:ext cx="24700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502" extrusionOk="0">
                      <a:moveTo>
                        <a:pt x="579" y="0"/>
                      </a:moveTo>
                      <a:cubicBezTo>
                        <a:pt x="523" y="0"/>
                        <a:pt x="466" y="13"/>
                        <a:pt x="410" y="43"/>
                      </a:cubicBezTo>
                      <a:cubicBezTo>
                        <a:pt x="294" y="116"/>
                        <a:pt x="336" y="158"/>
                        <a:pt x="441" y="253"/>
                      </a:cubicBezTo>
                      <a:cubicBezTo>
                        <a:pt x="557" y="337"/>
                        <a:pt x="568" y="368"/>
                        <a:pt x="515" y="400"/>
                      </a:cubicBezTo>
                      <a:cubicBezTo>
                        <a:pt x="482" y="421"/>
                        <a:pt x="449" y="430"/>
                        <a:pt x="417" y="430"/>
                      </a:cubicBezTo>
                      <a:cubicBezTo>
                        <a:pt x="368" y="430"/>
                        <a:pt x="319" y="410"/>
                        <a:pt x="263" y="379"/>
                      </a:cubicBezTo>
                      <a:cubicBezTo>
                        <a:pt x="200" y="337"/>
                        <a:pt x="84" y="253"/>
                        <a:pt x="84" y="253"/>
                      </a:cubicBezTo>
                      <a:lnTo>
                        <a:pt x="0" y="295"/>
                      </a:lnTo>
                      <a:cubicBezTo>
                        <a:pt x="11" y="295"/>
                        <a:pt x="116" y="379"/>
                        <a:pt x="189" y="421"/>
                      </a:cubicBezTo>
                      <a:cubicBezTo>
                        <a:pt x="270" y="471"/>
                        <a:pt x="351" y="502"/>
                        <a:pt x="431" y="502"/>
                      </a:cubicBezTo>
                      <a:cubicBezTo>
                        <a:pt x="487" y="502"/>
                        <a:pt x="543" y="487"/>
                        <a:pt x="599" y="452"/>
                      </a:cubicBezTo>
                      <a:cubicBezTo>
                        <a:pt x="715" y="389"/>
                        <a:pt x="694" y="337"/>
                        <a:pt x="568" y="232"/>
                      </a:cubicBezTo>
                      <a:cubicBezTo>
                        <a:pt x="462" y="148"/>
                        <a:pt x="441" y="127"/>
                        <a:pt x="504" y="95"/>
                      </a:cubicBezTo>
                      <a:cubicBezTo>
                        <a:pt x="533" y="79"/>
                        <a:pt x="561" y="72"/>
                        <a:pt x="589" y="72"/>
                      </a:cubicBezTo>
                      <a:cubicBezTo>
                        <a:pt x="634" y="72"/>
                        <a:pt x="680" y="90"/>
                        <a:pt x="726" y="116"/>
                      </a:cubicBezTo>
                      <a:cubicBezTo>
                        <a:pt x="799" y="158"/>
                        <a:pt x="904" y="242"/>
                        <a:pt x="915" y="242"/>
                      </a:cubicBezTo>
                      <a:lnTo>
                        <a:pt x="988" y="200"/>
                      </a:lnTo>
                      <a:cubicBezTo>
                        <a:pt x="988" y="200"/>
                        <a:pt x="894" y="116"/>
                        <a:pt x="799" y="64"/>
                      </a:cubicBezTo>
                      <a:cubicBezTo>
                        <a:pt x="736" y="27"/>
                        <a:pt x="660" y="0"/>
                        <a:pt x="579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0" name="Google Shape;862;p53">
                  <a:extLst>
                    <a:ext uri="{FF2B5EF4-FFF2-40B4-BE49-F238E27FC236}">
                      <a16:creationId xmlns:a16="http://schemas.microsoft.com/office/drawing/2014/main" id="{4DAF8483-D517-4A94-A433-04BB8FB22EBF}"/>
                    </a:ext>
                  </a:extLst>
                </p:cNvPr>
                <p:cNvSpPr/>
                <p:nvPr/>
              </p:nvSpPr>
              <p:spPr>
                <a:xfrm>
                  <a:off x="5536250" y="1811938"/>
                  <a:ext cx="2577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611" extrusionOk="0">
                      <a:moveTo>
                        <a:pt x="568" y="1"/>
                      </a:moveTo>
                      <a:lnTo>
                        <a:pt x="253" y="179"/>
                      </a:lnTo>
                      <a:cubicBezTo>
                        <a:pt x="43" y="305"/>
                        <a:pt x="1" y="368"/>
                        <a:pt x="158" y="463"/>
                      </a:cubicBezTo>
                      <a:cubicBezTo>
                        <a:pt x="253" y="515"/>
                        <a:pt x="379" y="536"/>
                        <a:pt x="389" y="536"/>
                      </a:cubicBezTo>
                      <a:lnTo>
                        <a:pt x="347" y="557"/>
                      </a:lnTo>
                      <a:lnTo>
                        <a:pt x="442" y="610"/>
                      </a:lnTo>
                      <a:lnTo>
                        <a:pt x="1030" y="274"/>
                      </a:lnTo>
                      <a:lnTo>
                        <a:pt x="946" y="221"/>
                      </a:lnTo>
                      <a:lnTo>
                        <a:pt x="463" y="494"/>
                      </a:lnTo>
                      <a:cubicBezTo>
                        <a:pt x="452" y="494"/>
                        <a:pt x="347" y="473"/>
                        <a:pt x="253" y="431"/>
                      </a:cubicBezTo>
                      <a:cubicBezTo>
                        <a:pt x="148" y="358"/>
                        <a:pt x="179" y="326"/>
                        <a:pt x="347" y="232"/>
                      </a:cubicBezTo>
                      <a:lnTo>
                        <a:pt x="652" y="53"/>
                      </a:lnTo>
                      <a:lnTo>
                        <a:pt x="56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1" name="Google Shape;863;p53">
                  <a:extLst>
                    <a:ext uri="{FF2B5EF4-FFF2-40B4-BE49-F238E27FC236}">
                      <a16:creationId xmlns:a16="http://schemas.microsoft.com/office/drawing/2014/main" id="{EB9EC962-BF3E-4FE6-B2A7-A4B9F0B00C91}"/>
                    </a:ext>
                  </a:extLst>
                </p:cNvPr>
                <p:cNvSpPr/>
                <p:nvPr/>
              </p:nvSpPr>
              <p:spPr>
                <a:xfrm>
                  <a:off x="5565675" y="1830488"/>
                  <a:ext cx="323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551" extrusionOk="0">
                      <a:moveTo>
                        <a:pt x="603" y="73"/>
                      </a:moveTo>
                      <a:cubicBezTo>
                        <a:pt x="651" y="73"/>
                        <a:pt x="698" y="85"/>
                        <a:pt x="746" y="109"/>
                      </a:cubicBezTo>
                      <a:cubicBezTo>
                        <a:pt x="788" y="141"/>
                        <a:pt x="851" y="193"/>
                        <a:pt x="872" y="204"/>
                      </a:cubicBezTo>
                      <a:lnTo>
                        <a:pt x="473" y="435"/>
                      </a:lnTo>
                      <a:cubicBezTo>
                        <a:pt x="463" y="435"/>
                        <a:pt x="347" y="414"/>
                        <a:pt x="253" y="361"/>
                      </a:cubicBezTo>
                      <a:cubicBezTo>
                        <a:pt x="190" y="319"/>
                        <a:pt x="158" y="267"/>
                        <a:pt x="347" y="162"/>
                      </a:cubicBezTo>
                      <a:cubicBezTo>
                        <a:pt x="444" y="104"/>
                        <a:pt x="525" y="73"/>
                        <a:pt x="603" y="73"/>
                      </a:cubicBezTo>
                      <a:close/>
                      <a:moveTo>
                        <a:pt x="581" y="0"/>
                      </a:moveTo>
                      <a:cubicBezTo>
                        <a:pt x="478" y="0"/>
                        <a:pt x="372" y="38"/>
                        <a:pt x="253" y="109"/>
                      </a:cubicBezTo>
                      <a:cubicBezTo>
                        <a:pt x="0" y="256"/>
                        <a:pt x="53" y="340"/>
                        <a:pt x="169" y="404"/>
                      </a:cubicBezTo>
                      <a:cubicBezTo>
                        <a:pt x="253" y="456"/>
                        <a:pt x="389" y="477"/>
                        <a:pt x="400" y="477"/>
                      </a:cubicBezTo>
                      <a:lnTo>
                        <a:pt x="358" y="498"/>
                      </a:lnTo>
                      <a:lnTo>
                        <a:pt x="452" y="551"/>
                      </a:lnTo>
                      <a:lnTo>
                        <a:pt x="1292" y="57"/>
                      </a:lnTo>
                      <a:lnTo>
                        <a:pt x="1208" y="15"/>
                      </a:lnTo>
                      <a:lnTo>
                        <a:pt x="946" y="162"/>
                      </a:lnTo>
                      <a:cubicBezTo>
                        <a:pt x="935" y="151"/>
                        <a:pt x="872" y="99"/>
                        <a:pt x="820" y="67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2" name="Google Shape;864;p53">
                  <a:extLst>
                    <a:ext uri="{FF2B5EF4-FFF2-40B4-BE49-F238E27FC236}">
                      <a16:creationId xmlns:a16="http://schemas.microsoft.com/office/drawing/2014/main" id="{CC8051FE-33DE-4C94-8E2F-0003F71B1C83}"/>
                    </a:ext>
                  </a:extLst>
                </p:cNvPr>
                <p:cNvSpPr/>
                <p:nvPr/>
              </p:nvSpPr>
              <p:spPr>
                <a:xfrm>
                  <a:off x="5633975" y="1867063"/>
                  <a:ext cx="29950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14" extrusionOk="0">
                      <a:moveTo>
                        <a:pt x="768" y="73"/>
                      </a:moveTo>
                      <a:cubicBezTo>
                        <a:pt x="826" y="73"/>
                        <a:pt x="876" y="89"/>
                        <a:pt x="925" y="117"/>
                      </a:cubicBezTo>
                      <a:cubicBezTo>
                        <a:pt x="1051" y="191"/>
                        <a:pt x="1051" y="275"/>
                        <a:pt x="778" y="422"/>
                      </a:cubicBezTo>
                      <a:cubicBezTo>
                        <a:pt x="636" y="508"/>
                        <a:pt x="534" y="544"/>
                        <a:pt x="449" y="544"/>
                      </a:cubicBezTo>
                      <a:cubicBezTo>
                        <a:pt x="388" y="544"/>
                        <a:pt x="336" y="526"/>
                        <a:pt x="283" y="496"/>
                      </a:cubicBezTo>
                      <a:cubicBezTo>
                        <a:pt x="157" y="422"/>
                        <a:pt x="157" y="348"/>
                        <a:pt x="399" y="201"/>
                      </a:cubicBezTo>
                      <a:cubicBezTo>
                        <a:pt x="566" y="112"/>
                        <a:pt x="678" y="73"/>
                        <a:pt x="768" y="73"/>
                      </a:cubicBezTo>
                      <a:close/>
                      <a:moveTo>
                        <a:pt x="745" y="1"/>
                      </a:moveTo>
                      <a:cubicBezTo>
                        <a:pt x="624" y="1"/>
                        <a:pt x="486" y="44"/>
                        <a:pt x="304" y="149"/>
                      </a:cubicBezTo>
                      <a:cubicBezTo>
                        <a:pt x="0" y="327"/>
                        <a:pt x="21" y="432"/>
                        <a:pt x="199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4"/>
                      </a:cubicBezTo>
                      <a:cubicBezTo>
                        <a:pt x="1198" y="296"/>
                        <a:pt x="1187" y="180"/>
                        <a:pt x="1009" y="75"/>
                      </a:cubicBezTo>
                      <a:cubicBezTo>
                        <a:pt x="925" y="29"/>
                        <a:pt x="841" y="1"/>
                        <a:pt x="745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3" name="Google Shape;865;p53">
                  <a:extLst>
                    <a:ext uri="{FF2B5EF4-FFF2-40B4-BE49-F238E27FC236}">
                      <a16:creationId xmlns:a16="http://schemas.microsoft.com/office/drawing/2014/main" id="{B56AC9FE-A4A9-4C6B-8E30-F275D61A0E0C}"/>
                    </a:ext>
                  </a:extLst>
                </p:cNvPr>
                <p:cNvSpPr/>
                <p:nvPr/>
              </p:nvSpPr>
              <p:spPr>
                <a:xfrm>
                  <a:off x="5610325" y="1852388"/>
                  <a:ext cx="299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70" extrusionOk="0">
                      <a:moveTo>
                        <a:pt x="746" y="1"/>
                      </a:moveTo>
                      <a:lnTo>
                        <a:pt x="683" y="53"/>
                      </a:lnTo>
                      <a:cubicBezTo>
                        <a:pt x="694" y="53"/>
                        <a:pt x="820" y="95"/>
                        <a:pt x="925" y="158"/>
                      </a:cubicBezTo>
                      <a:cubicBezTo>
                        <a:pt x="1040" y="232"/>
                        <a:pt x="1051" y="274"/>
                        <a:pt x="967" y="326"/>
                      </a:cubicBezTo>
                      <a:cubicBezTo>
                        <a:pt x="925" y="349"/>
                        <a:pt x="875" y="358"/>
                        <a:pt x="827" y="358"/>
                      </a:cubicBezTo>
                      <a:cubicBezTo>
                        <a:pt x="766" y="358"/>
                        <a:pt x="708" y="344"/>
                        <a:pt x="673" y="326"/>
                      </a:cubicBezTo>
                      <a:lnTo>
                        <a:pt x="515" y="232"/>
                      </a:lnTo>
                      <a:lnTo>
                        <a:pt x="442" y="284"/>
                      </a:lnTo>
                      <a:lnTo>
                        <a:pt x="599" y="368"/>
                      </a:lnTo>
                      <a:cubicBezTo>
                        <a:pt x="683" y="431"/>
                        <a:pt x="725" y="494"/>
                        <a:pt x="620" y="547"/>
                      </a:cubicBezTo>
                      <a:cubicBezTo>
                        <a:pt x="570" y="577"/>
                        <a:pt x="519" y="593"/>
                        <a:pt x="468" y="593"/>
                      </a:cubicBezTo>
                      <a:cubicBezTo>
                        <a:pt x="412" y="593"/>
                        <a:pt x="355" y="575"/>
                        <a:pt x="295" y="536"/>
                      </a:cubicBezTo>
                      <a:cubicBezTo>
                        <a:pt x="179" y="473"/>
                        <a:pt x="85" y="389"/>
                        <a:pt x="85" y="389"/>
                      </a:cubicBezTo>
                      <a:lnTo>
                        <a:pt x="1" y="421"/>
                      </a:lnTo>
                      <a:cubicBezTo>
                        <a:pt x="1" y="431"/>
                        <a:pt x="95" y="515"/>
                        <a:pt x="221" y="589"/>
                      </a:cubicBezTo>
                      <a:cubicBezTo>
                        <a:pt x="313" y="643"/>
                        <a:pt x="399" y="669"/>
                        <a:pt x="482" y="669"/>
                      </a:cubicBezTo>
                      <a:cubicBezTo>
                        <a:pt x="561" y="669"/>
                        <a:pt x="638" y="645"/>
                        <a:pt x="715" y="599"/>
                      </a:cubicBezTo>
                      <a:cubicBezTo>
                        <a:pt x="841" y="526"/>
                        <a:pt x="820" y="473"/>
                        <a:pt x="767" y="410"/>
                      </a:cubicBezTo>
                      <a:lnTo>
                        <a:pt x="767" y="410"/>
                      </a:lnTo>
                      <a:cubicBezTo>
                        <a:pt x="783" y="416"/>
                        <a:pt x="825" y="426"/>
                        <a:pt x="879" y="426"/>
                      </a:cubicBezTo>
                      <a:cubicBezTo>
                        <a:pt x="933" y="426"/>
                        <a:pt x="998" y="416"/>
                        <a:pt x="1061" y="379"/>
                      </a:cubicBezTo>
                      <a:cubicBezTo>
                        <a:pt x="1198" y="295"/>
                        <a:pt x="1198" y="221"/>
                        <a:pt x="1009" y="116"/>
                      </a:cubicBezTo>
                      <a:cubicBezTo>
                        <a:pt x="893" y="43"/>
                        <a:pt x="757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4" name="Google Shape;866;p53">
                  <a:extLst>
                    <a:ext uri="{FF2B5EF4-FFF2-40B4-BE49-F238E27FC236}">
                      <a16:creationId xmlns:a16="http://schemas.microsoft.com/office/drawing/2014/main" id="{68FAA052-7720-407D-A2B5-FFF9FFE0E878}"/>
                    </a:ext>
                  </a:extLst>
                </p:cNvPr>
                <p:cNvSpPr/>
                <p:nvPr/>
              </p:nvSpPr>
              <p:spPr>
                <a:xfrm>
                  <a:off x="5626625" y="18710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74"/>
                      </a:lnTo>
                      <a:lnTo>
                        <a:pt x="94" y="137"/>
                      </a:lnTo>
                      <a:lnTo>
                        <a:pt x="231" y="5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5" name="Google Shape;867;p53">
                  <a:extLst>
                    <a:ext uri="{FF2B5EF4-FFF2-40B4-BE49-F238E27FC236}">
                      <a16:creationId xmlns:a16="http://schemas.microsoft.com/office/drawing/2014/main" id="{A84E5179-74D9-42E3-BC6F-D73EEAFB7F7E}"/>
                    </a:ext>
                  </a:extLst>
                </p:cNvPr>
                <p:cNvSpPr/>
                <p:nvPr/>
              </p:nvSpPr>
              <p:spPr>
                <a:xfrm>
                  <a:off x="5487650" y="1840038"/>
                  <a:ext cx="2605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610" extrusionOk="0">
                      <a:moveTo>
                        <a:pt x="568" y="0"/>
                      </a:moveTo>
                      <a:lnTo>
                        <a:pt x="264" y="180"/>
                      </a:lnTo>
                      <a:cubicBezTo>
                        <a:pt x="43" y="306"/>
                        <a:pt x="1" y="369"/>
                        <a:pt x="169" y="463"/>
                      </a:cubicBezTo>
                      <a:cubicBezTo>
                        <a:pt x="253" y="516"/>
                        <a:pt x="390" y="537"/>
                        <a:pt x="400" y="537"/>
                      </a:cubicBezTo>
                      <a:lnTo>
                        <a:pt x="358" y="558"/>
                      </a:lnTo>
                      <a:lnTo>
                        <a:pt x="453" y="610"/>
                      </a:lnTo>
                      <a:lnTo>
                        <a:pt x="1041" y="274"/>
                      </a:lnTo>
                      <a:lnTo>
                        <a:pt x="946" y="222"/>
                      </a:lnTo>
                      <a:lnTo>
                        <a:pt x="463" y="495"/>
                      </a:lnTo>
                      <a:cubicBezTo>
                        <a:pt x="463" y="495"/>
                        <a:pt x="348" y="484"/>
                        <a:pt x="264" y="432"/>
                      </a:cubicBezTo>
                      <a:cubicBezTo>
                        <a:pt x="148" y="369"/>
                        <a:pt x="190" y="327"/>
                        <a:pt x="348" y="232"/>
                      </a:cubicBezTo>
                      <a:lnTo>
                        <a:pt x="663" y="53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6" name="Google Shape;868;p53">
                  <a:extLst>
                    <a:ext uri="{FF2B5EF4-FFF2-40B4-BE49-F238E27FC236}">
                      <a16:creationId xmlns:a16="http://schemas.microsoft.com/office/drawing/2014/main" id="{80071032-861A-452D-A06F-7C4EDEA750A8}"/>
                    </a:ext>
                  </a:extLst>
                </p:cNvPr>
                <p:cNvSpPr/>
                <p:nvPr/>
              </p:nvSpPr>
              <p:spPr>
                <a:xfrm>
                  <a:off x="5517075" y="1858588"/>
                  <a:ext cx="326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2" extrusionOk="0">
                      <a:moveTo>
                        <a:pt x="595" y="76"/>
                      </a:moveTo>
                      <a:cubicBezTo>
                        <a:pt x="646" y="76"/>
                        <a:pt x="695" y="90"/>
                        <a:pt x="747" y="120"/>
                      </a:cubicBezTo>
                      <a:cubicBezTo>
                        <a:pt x="799" y="141"/>
                        <a:pt x="862" y="194"/>
                        <a:pt x="873" y="204"/>
                      </a:cubicBezTo>
                      <a:lnTo>
                        <a:pt x="474" y="446"/>
                      </a:lnTo>
                      <a:cubicBezTo>
                        <a:pt x="474" y="435"/>
                        <a:pt x="347" y="414"/>
                        <a:pt x="263" y="362"/>
                      </a:cubicBezTo>
                      <a:cubicBezTo>
                        <a:pt x="189" y="330"/>
                        <a:pt x="158" y="267"/>
                        <a:pt x="358" y="162"/>
                      </a:cubicBezTo>
                      <a:cubicBezTo>
                        <a:pt x="445" y="106"/>
                        <a:pt x="521" y="76"/>
                        <a:pt x="595" y="76"/>
                      </a:cubicBezTo>
                      <a:close/>
                      <a:moveTo>
                        <a:pt x="590" y="1"/>
                      </a:moveTo>
                      <a:cubicBezTo>
                        <a:pt x="488" y="1"/>
                        <a:pt x="383" y="38"/>
                        <a:pt x="263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63" y="456"/>
                        <a:pt x="400" y="477"/>
                        <a:pt x="410" y="477"/>
                      </a:cubicBezTo>
                      <a:lnTo>
                        <a:pt x="368" y="509"/>
                      </a:lnTo>
                      <a:lnTo>
                        <a:pt x="453" y="551"/>
                      </a:lnTo>
                      <a:lnTo>
                        <a:pt x="1303" y="57"/>
                      </a:lnTo>
                      <a:lnTo>
                        <a:pt x="1219" y="15"/>
                      </a:lnTo>
                      <a:lnTo>
                        <a:pt x="957" y="162"/>
                      </a:lnTo>
                      <a:cubicBezTo>
                        <a:pt x="936" y="152"/>
                        <a:pt x="873" y="99"/>
                        <a:pt x="820" y="68"/>
                      </a:cubicBezTo>
                      <a:cubicBezTo>
                        <a:pt x="743" y="23"/>
                        <a:pt x="668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7" name="Google Shape;869;p53">
                  <a:extLst>
                    <a:ext uri="{FF2B5EF4-FFF2-40B4-BE49-F238E27FC236}">
                      <a16:creationId xmlns:a16="http://schemas.microsoft.com/office/drawing/2014/main" id="{AC8251CE-3625-4F89-8724-F12761192501}"/>
                    </a:ext>
                  </a:extLst>
                </p:cNvPr>
                <p:cNvSpPr/>
                <p:nvPr/>
              </p:nvSpPr>
              <p:spPr>
                <a:xfrm>
                  <a:off x="5502875" y="1850088"/>
                  <a:ext cx="247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1" extrusionOk="0">
                      <a:moveTo>
                        <a:pt x="563" y="1"/>
                      </a:moveTo>
                      <a:cubicBezTo>
                        <a:pt x="511" y="1"/>
                        <a:pt x="460" y="12"/>
                        <a:pt x="411" y="40"/>
                      </a:cubicBezTo>
                      <a:cubicBezTo>
                        <a:pt x="295" y="114"/>
                        <a:pt x="327" y="166"/>
                        <a:pt x="442" y="250"/>
                      </a:cubicBezTo>
                      <a:cubicBezTo>
                        <a:pt x="558" y="345"/>
                        <a:pt x="568" y="366"/>
                        <a:pt x="505" y="397"/>
                      </a:cubicBezTo>
                      <a:cubicBezTo>
                        <a:pt x="471" y="418"/>
                        <a:pt x="439" y="428"/>
                        <a:pt x="406" y="428"/>
                      </a:cubicBezTo>
                      <a:cubicBezTo>
                        <a:pt x="358" y="428"/>
                        <a:pt x="310" y="408"/>
                        <a:pt x="253" y="376"/>
                      </a:cubicBezTo>
                      <a:cubicBezTo>
                        <a:pt x="190" y="334"/>
                        <a:pt x="85" y="250"/>
                        <a:pt x="75" y="250"/>
                      </a:cubicBezTo>
                      <a:lnTo>
                        <a:pt x="1" y="292"/>
                      </a:lnTo>
                      <a:cubicBezTo>
                        <a:pt x="1" y="292"/>
                        <a:pt x="106" y="376"/>
                        <a:pt x="180" y="429"/>
                      </a:cubicBezTo>
                      <a:cubicBezTo>
                        <a:pt x="265" y="471"/>
                        <a:pt x="347" y="500"/>
                        <a:pt x="428" y="500"/>
                      </a:cubicBezTo>
                      <a:cubicBezTo>
                        <a:pt x="486" y="500"/>
                        <a:pt x="543" y="485"/>
                        <a:pt x="600" y="450"/>
                      </a:cubicBezTo>
                      <a:cubicBezTo>
                        <a:pt x="715" y="387"/>
                        <a:pt x="684" y="334"/>
                        <a:pt x="568" y="240"/>
                      </a:cubicBezTo>
                      <a:cubicBezTo>
                        <a:pt x="463" y="145"/>
                        <a:pt x="442" y="124"/>
                        <a:pt x="495" y="93"/>
                      </a:cubicBezTo>
                      <a:cubicBezTo>
                        <a:pt x="523" y="77"/>
                        <a:pt x="553" y="70"/>
                        <a:pt x="582" y="70"/>
                      </a:cubicBezTo>
                      <a:cubicBezTo>
                        <a:pt x="629" y="70"/>
                        <a:pt x="676" y="88"/>
                        <a:pt x="715" y="114"/>
                      </a:cubicBezTo>
                      <a:cubicBezTo>
                        <a:pt x="799" y="156"/>
                        <a:pt x="905" y="240"/>
                        <a:pt x="905" y="250"/>
                      </a:cubicBezTo>
                      <a:lnTo>
                        <a:pt x="989" y="208"/>
                      </a:lnTo>
                      <a:cubicBezTo>
                        <a:pt x="978" y="198"/>
                        <a:pt x="884" y="114"/>
                        <a:pt x="799" y="61"/>
                      </a:cubicBezTo>
                      <a:cubicBezTo>
                        <a:pt x="729" y="29"/>
                        <a:pt x="646" y="1"/>
                        <a:pt x="563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8" name="Google Shape;870;p53">
                  <a:extLst>
                    <a:ext uri="{FF2B5EF4-FFF2-40B4-BE49-F238E27FC236}">
                      <a16:creationId xmlns:a16="http://schemas.microsoft.com/office/drawing/2014/main" id="{72AC01A5-4B95-433D-8F2C-2E48B1D2DE83}"/>
                    </a:ext>
                  </a:extLst>
                </p:cNvPr>
                <p:cNvSpPr/>
                <p:nvPr/>
              </p:nvSpPr>
              <p:spPr>
                <a:xfrm>
                  <a:off x="5585625" y="18951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66" y="73"/>
                      </a:moveTo>
                      <a:cubicBezTo>
                        <a:pt x="826" y="73"/>
                        <a:pt x="876" y="89"/>
                        <a:pt x="926" y="118"/>
                      </a:cubicBezTo>
                      <a:cubicBezTo>
                        <a:pt x="1052" y="202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58" y="422"/>
                        <a:pt x="158" y="349"/>
                        <a:pt x="400" y="202"/>
                      </a:cubicBezTo>
                      <a:cubicBezTo>
                        <a:pt x="560" y="112"/>
                        <a:pt x="674" y="73"/>
                        <a:pt x="766" y="73"/>
                      </a:cubicBezTo>
                      <a:close/>
                      <a:moveTo>
                        <a:pt x="739" y="1"/>
                      </a:moveTo>
                      <a:cubicBezTo>
                        <a:pt x="619" y="1"/>
                        <a:pt x="480" y="44"/>
                        <a:pt x="305" y="149"/>
                      </a:cubicBezTo>
                      <a:cubicBezTo>
                        <a:pt x="1" y="328"/>
                        <a:pt x="22" y="433"/>
                        <a:pt x="200" y="538"/>
                      </a:cubicBezTo>
                      <a:cubicBezTo>
                        <a:pt x="281" y="586"/>
                        <a:pt x="366" y="614"/>
                        <a:pt x="463" y="614"/>
                      </a:cubicBezTo>
                      <a:cubicBezTo>
                        <a:pt x="579" y="614"/>
                        <a:pt x="712" y="573"/>
                        <a:pt x="873" y="475"/>
                      </a:cubicBezTo>
                      <a:cubicBezTo>
                        <a:pt x="1199" y="296"/>
                        <a:pt x="1188" y="181"/>
                        <a:pt x="999" y="76"/>
                      </a:cubicBezTo>
                      <a:cubicBezTo>
                        <a:pt x="919" y="29"/>
                        <a:pt x="835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9" name="Google Shape;871;p53">
                  <a:extLst>
                    <a:ext uri="{FF2B5EF4-FFF2-40B4-BE49-F238E27FC236}">
                      <a16:creationId xmlns:a16="http://schemas.microsoft.com/office/drawing/2014/main" id="{E6BB31C9-8A81-4E39-A589-8423CA18E054}"/>
                    </a:ext>
                  </a:extLst>
                </p:cNvPr>
                <p:cNvSpPr/>
                <p:nvPr/>
              </p:nvSpPr>
              <p:spPr>
                <a:xfrm>
                  <a:off x="5578000" y="18991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106" y="137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0" name="Google Shape;872;p53">
                  <a:extLst>
                    <a:ext uri="{FF2B5EF4-FFF2-40B4-BE49-F238E27FC236}">
                      <a16:creationId xmlns:a16="http://schemas.microsoft.com/office/drawing/2014/main" id="{C3172996-A6E4-4136-A4A1-85492304CB4A}"/>
                    </a:ext>
                  </a:extLst>
                </p:cNvPr>
                <p:cNvSpPr/>
                <p:nvPr/>
              </p:nvSpPr>
              <p:spPr>
                <a:xfrm>
                  <a:off x="5564350" y="1882863"/>
                  <a:ext cx="23950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99" extrusionOk="0">
                      <a:moveTo>
                        <a:pt x="852" y="1"/>
                      </a:moveTo>
                      <a:lnTo>
                        <a:pt x="74" y="200"/>
                      </a:lnTo>
                      <a:lnTo>
                        <a:pt x="1" y="242"/>
                      </a:lnTo>
                      <a:lnTo>
                        <a:pt x="390" y="463"/>
                      </a:lnTo>
                      <a:lnTo>
                        <a:pt x="232" y="547"/>
                      </a:lnTo>
                      <a:lnTo>
                        <a:pt x="327" y="599"/>
                      </a:lnTo>
                      <a:lnTo>
                        <a:pt x="474" y="515"/>
                      </a:lnTo>
                      <a:lnTo>
                        <a:pt x="579" y="568"/>
                      </a:lnTo>
                      <a:lnTo>
                        <a:pt x="652" y="526"/>
                      </a:lnTo>
                      <a:lnTo>
                        <a:pt x="558" y="463"/>
                      </a:lnTo>
                      <a:lnTo>
                        <a:pt x="799" y="326"/>
                      </a:lnTo>
                      <a:lnTo>
                        <a:pt x="705" y="274"/>
                      </a:lnTo>
                      <a:lnTo>
                        <a:pt x="463" y="410"/>
                      </a:lnTo>
                      <a:lnTo>
                        <a:pt x="180" y="253"/>
                      </a:lnTo>
                      <a:lnTo>
                        <a:pt x="957" y="64"/>
                      </a:lnTo>
                      <a:lnTo>
                        <a:pt x="852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1" name="Google Shape;873;p53">
                  <a:extLst>
                    <a:ext uri="{FF2B5EF4-FFF2-40B4-BE49-F238E27FC236}">
                      <a16:creationId xmlns:a16="http://schemas.microsoft.com/office/drawing/2014/main" id="{CE2217E4-26E1-47F4-AECD-11EE7D72B279}"/>
                    </a:ext>
                  </a:extLst>
                </p:cNvPr>
                <p:cNvSpPr/>
                <p:nvPr/>
              </p:nvSpPr>
              <p:spPr>
                <a:xfrm>
                  <a:off x="5439325" y="1868163"/>
                  <a:ext cx="257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620" extrusionOk="0">
                      <a:moveTo>
                        <a:pt x="568" y="0"/>
                      </a:moveTo>
                      <a:lnTo>
                        <a:pt x="263" y="178"/>
                      </a:lnTo>
                      <a:cubicBezTo>
                        <a:pt x="42" y="304"/>
                        <a:pt x="0" y="367"/>
                        <a:pt x="168" y="473"/>
                      </a:cubicBezTo>
                      <a:cubicBezTo>
                        <a:pt x="252" y="515"/>
                        <a:pt x="389" y="536"/>
                        <a:pt x="400" y="536"/>
                      </a:cubicBezTo>
                      <a:lnTo>
                        <a:pt x="358" y="568"/>
                      </a:lnTo>
                      <a:lnTo>
                        <a:pt x="442" y="620"/>
                      </a:lnTo>
                      <a:lnTo>
                        <a:pt x="1030" y="273"/>
                      </a:lnTo>
                      <a:lnTo>
                        <a:pt x="946" y="220"/>
                      </a:lnTo>
                      <a:lnTo>
                        <a:pt x="463" y="494"/>
                      </a:lnTo>
                      <a:cubicBezTo>
                        <a:pt x="463" y="494"/>
                        <a:pt x="347" y="483"/>
                        <a:pt x="252" y="430"/>
                      </a:cubicBezTo>
                      <a:cubicBezTo>
                        <a:pt x="147" y="367"/>
                        <a:pt x="179" y="325"/>
                        <a:pt x="347" y="231"/>
                      </a:cubicBezTo>
                      <a:lnTo>
                        <a:pt x="652" y="52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2" name="Google Shape;874;p53">
                  <a:extLst>
                    <a:ext uri="{FF2B5EF4-FFF2-40B4-BE49-F238E27FC236}">
                      <a16:creationId xmlns:a16="http://schemas.microsoft.com/office/drawing/2014/main" id="{8F44A711-2825-4D09-873E-8FC11116F424}"/>
                    </a:ext>
                  </a:extLst>
                </p:cNvPr>
                <p:cNvSpPr/>
                <p:nvPr/>
              </p:nvSpPr>
              <p:spPr>
                <a:xfrm>
                  <a:off x="5468750" y="1886688"/>
                  <a:ext cx="325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562" extrusionOk="0">
                      <a:moveTo>
                        <a:pt x="594" y="76"/>
                      </a:moveTo>
                      <a:cubicBezTo>
                        <a:pt x="645" y="76"/>
                        <a:pt x="695" y="91"/>
                        <a:pt x="746" y="121"/>
                      </a:cubicBezTo>
                      <a:cubicBezTo>
                        <a:pt x="799" y="152"/>
                        <a:pt x="862" y="194"/>
                        <a:pt x="873" y="205"/>
                      </a:cubicBezTo>
                      <a:lnTo>
                        <a:pt x="473" y="446"/>
                      </a:lnTo>
                      <a:cubicBezTo>
                        <a:pt x="462" y="436"/>
                        <a:pt x="347" y="415"/>
                        <a:pt x="263" y="373"/>
                      </a:cubicBezTo>
                      <a:cubicBezTo>
                        <a:pt x="189" y="331"/>
                        <a:pt x="158" y="278"/>
                        <a:pt x="347" y="163"/>
                      </a:cubicBezTo>
                      <a:cubicBezTo>
                        <a:pt x="440" y="106"/>
                        <a:pt x="519" y="76"/>
                        <a:pt x="594" y="76"/>
                      </a:cubicBezTo>
                      <a:close/>
                      <a:moveTo>
                        <a:pt x="581" y="0"/>
                      </a:moveTo>
                      <a:cubicBezTo>
                        <a:pt x="477" y="0"/>
                        <a:pt x="372" y="38"/>
                        <a:pt x="252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52" y="457"/>
                        <a:pt x="389" y="478"/>
                        <a:pt x="399" y="488"/>
                      </a:cubicBezTo>
                      <a:lnTo>
                        <a:pt x="357" y="509"/>
                      </a:lnTo>
                      <a:lnTo>
                        <a:pt x="452" y="562"/>
                      </a:lnTo>
                      <a:lnTo>
                        <a:pt x="1303" y="68"/>
                      </a:lnTo>
                      <a:lnTo>
                        <a:pt x="1209" y="16"/>
                      </a:lnTo>
                      <a:lnTo>
                        <a:pt x="946" y="163"/>
                      </a:lnTo>
                      <a:cubicBezTo>
                        <a:pt x="936" y="152"/>
                        <a:pt x="873" y="100"/>
                        <a:pt x="820" y="68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3" name="Google Shape;875;p53">
                  <a:extLst>
                    <a:ext uri="{FF2B5EF4-FFF2-40B4-BE49-F238E27FC236}">
                      <a16:creationId xmlns:a16="http://schemas.microsoft.com/office/drawing/2014/main" id="{8C01A717-A390-426B-8261-2A075B4BAF3C}"/>
                    </a:ext>
                  </a:extLst>
                </p:cNvPr>
                <p:cNvSpPr/>
                <p:nvPr/>
              </p:nvSpPr>
              <p:spPr>
                <a:xfrm>
                  <a:off x="5454300" y="1878213"/>
                  <a:ext cx="249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03" extrusionOk="0">
                      <a:moveTo>
                        <a:pt x="566" y="0"/>
                      </a:moveTo>
                      <a:cubicBezTo>
                        <a:pt x="515" y="0"/>
                        <a:pt x="462" y="12"/>
                        <a:pt x="410" y="39"/>
                      </a:cubicBezTo>
                      <a:cubicBezTo>
                        <a:pt x="295" y="113"/>
                        <a:pt x="337" y="166"/>
                        <a:pt x="452" y="250"/>
                      </a:cubicBezTo>
                      <a:cubicBezTo>
                        <a:pt x="557" y="344"/>
                        <a:pt x="578" y="365"/>
                        <a:pt x="515" y="407"/>
                      </a:cubicBezTo>
                      <a:cubicBezTo>
                        <a:pt x="484" y="422"/>
                        <a:pt x="455" y="429"/>
                        <a:pt x="425" y="429"/>
                      </a:cubicBezTo>
                      <a:cubicBezTo>
                        <a:pt x="374" y="429"/>
                        <a:pt x="323" y="409"/>
                        <a:pt x="263" y="376"/>
                      </a:cubicBezTo>
                      <a:cubicBezTo>
                        <a:pt x="200" y="344"/>
                        <a:pt x="95" y="260"/>
                        <a:pt x="85" y="250"/>
                      </a:cubicBezTo>
                      <a:lnTo>
                        <a:pt x="1" y="292"/>
                      </a:lnTo>
                      <a:cubicBezTo>
                        <a:pt x="11" y="302"/>
                        <a:pt x="116" y="386"/>
                        <a:pt x="190" y="428"/>
                      </a:cubicBezTo>
                      <a:cubicBezTo>
                        <a:pt x="266" y="475"/>
                        <a:pt x="346" y="502"/>
                        <a:pt x="426" y="502"/>
                      </a:cubicBezTo>
                      <a:cubicBezTo>
                        <a:pt x="488" y="502"/>
                        <a:pt x="550" y="486"/>
                        <a:pt x="610" y="449"/>
                      </a:cubicBezTo>
                      <a:cubicBezTo>
                        <a:pt x="715" y="386"/>
                        <a:pt x="694" y="334"/>
                        <a:pt x="568" y="239"/>
                      </a:cubicBezTo>
                      <a:cubicBezTo>
                        <a:pt x="463" y="155"/>
                        <a:pt x="452" y="123"/>
                        <a:pt x="505" y="92"/>
                      </a:cubicBezTo>
                      <a:cubicBezTo>
                        <a:pt x="533" y="75"/>
                        <a:pt x="561" y="69"/>
                        <a:pt x="589" y="69"/>
                      </a:cubicBezTo>
                      <a:cubicBezTo>
                        <a:pt x="634" y="69"/>
                        <a:pt x="680" y="87"/>
                        <a:pt x="725" y="113"/>
                      </a:cubicBezTo>
                      <a:cubicBezTo>
                        <a:pt x="799" y="155"/>
                        <a:pt x="914" y="239"/>
                        <a:pt x="914" y="250"/>
                      </a:cubicBezTo>
                      <a:lnTo>
                        <a:pt x="998" y="208"/>
                      </a:lnTo>
                      <a:cubicBezTo>
                        <a:pt x="988" y="197"/>
                        <a:pt x="893" y="123"/>
                        <a:pt x="799" y="71"/>
                      </a:cubicBezTo>
                      <a:cubicBezTo>
                        <a:pt x="734" y="31"/>
                        <a:pt x="652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4" name="Google Shape;876;p53">
                  <a:extLst>
                    <a:ext uri="{FF2B5EF4-FFF2-40B4-BE49-F238E27FC236}">
                      <a16:creationId xmlns:a16="http://schemas.microsoft.com/office/drawing/2014/main" id="{530EF204-F9D8-49E6-88D9-CBFC726021F2}"/>
                    </a:ext>
                  </a:extLst>
                </p:cNvPr>
                <p:cNvSpPr/>
                <p:nvPr/>
              </p:nvSpPr>
              <p:spPr>
                <a:xfrm>
                  <a:off x="5516025" y="1908613"/>
                  <a:ext cx="2892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568" extrusionOk="0">
                      <a:moveTo>
                        <a:pt x="673" y="0"/>
                      </a:moveTo>
                      <a:lnTo>
                        <a:pt x="589" y="42"/>
                      </a:lnTo>
                      <a:lnTo>
                        <a:pt x="978" y="273"/>
                      </a:lnTo>
                      <a:lnTo>
                        <a:pt x="957" y="294"/>
                      </a:lnTo>
                      <a:lnTo>
                        <a:pt x="0" y="494"/>
                      </a:lnTo>
                      <a:lnTo>
                        <a:pt x="63" y="568"/>
                      </a:lnTo>
                      <a:lnTo>
                        <a:pt x="1041" y="346"/>
                      </a:lnTo>
                      <a:lnTo>
                        <a:pt x="1156" y="273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5" name="Google Shape;877;p53">
                  <a:extLst>
                    <a:ext uri="{FF2B5EF4-FFF2-40B4-BE49-F238E27FC236}">
                      <a16:creationId xmlns:a16="http://schemas.microsoft.com/office/drawing/2014/main" id="{187D60CD-E4FF-4354-AC28-A475E1F038ED}"/>
                    </a:ext>
                  </a:extLst>
                </p:cNvPr>
                <p:cNvSpPr/>
                <p:nvPr/>
              </p:nvSpPr>
              <p:spPr>
                <a:xfrm>
                  <a:off x="5537300" y="1923363"/>
                  <a:ext cx="29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618" extrusionOk="0">
                      <a:moveTo>
                        <a:pt x="751" y="72"/>
                      </a:moveTo>
                      <a:cubicBezTo>
                        <a:pt x="811" y="72"/>
                        <a:pt x="863" y="90"/>
                        <a:pt x="914" y="125"/>
                      </a:cubicBezTo>
                      <a:cubicBezTo>
                        <a:pt x="1051" y="198"/>
                        <a:pt x="1040" y="272"/>
                        <a:pt x="778" y="419"/>
                      </a:cubicBezTo>
                      <a:cubicBezTo>
                        <a:pt x="637" y="505"/>
                        <a:pt x="531" y="541"/>
                        <a:pt x="443" y="541"/>
                      </a:cubicBezTo>
                      <a:cubicBezTo>
                        <a:pt x="380" y="541"/>
                        <a:pt x="326" y="523"/>
                        <a:pt x="274" y="492"/>
                      </a:cubicBezTo>
                      <a:cubicBezTo>
                        <a:pt x="158" y="419"/>
                        <a:pt x="148" y="345"/>
                        <a:pt x="400" y="198"/>
                      </a:cubicBezTo>
                      <a:cubicBezTo>
                        <a:pt x="555" y="111"/>
                        <a:pt x="663" y="72"/>
                        <a:pt x="751" y="72"/>
                      </a:cubicBezTo>
                      <a:close/>
                      <a:moveTo>
                        <a:pt x="746" y="0"/>
                      </a:moveTo>
                      <a:cubicBezTo>
                        <a:pt x="623" y="0"/>
                        <a:pt x="479" y="44"/>
                        <a:pt x="295" y="146"/>
                      </a:cubicBezTo>
                      <a:cubicBezTo>
                        <a:pt x="1" y="324"/>
                        <a:pt x="11" y="440"/>
                        <a:pt x="190" y="545"/>
                      </a:cubicBezTo>
                      <a:cubicBezTo>
                        <a:pt x="273" y="591"/>
                        <a:pt x="357" y="617"/>
                        <a:pt x="450" y="617"/>
                      </a:cubicBezTo>
                      <a:cubicBezTo>
                        <a:pt x="568" y="617"/>
                        <a:pt x="702" y="576"/>
                        <a:pt x="872" y="482"/>
                      </a:cubicBezTo>
                      <a:cubicBezTo>
                        <a:pt x="1188" y="293"/>
                        <a:pt x="1188" y="177"/>
                        <a:pt x="998" y="72"/>
                      </a:cubicBezTo>
                      <a:cubicBezTo>
                        <a:pt x="921" y="26"/>
                        <a:pt x="840" y="0"/>
                        <a:pt x="74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6" name="Google Shape;878;p53">
                  <a:extLst>
                    <a:ext uri="{FF2B5EF4-FFF2-40B4-BE49-F238E27FC236}">
                      <a16:creationId xmlns:a16="http://schemas.microsoft.com/office/drawing/2014/main" id="{C2463C67-510C-4C06-BE66-6237B22172CB}"/>
                    </a:ext>
                  </a:extLst>
                </p:cNvPr>
                <p:cNvSpPr/>
                <p:nvPr/>
              </p:nvSpPr>
              <p:spPr>
                <a:xfrm>
                  <a:off x="5529675" y="19272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96" y="138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7" name="Google Shape;879;p53">
                  <a:extLst>
                    <a:ext uri="{FF2B5EF4-FFF2-40B4-BE49-F238E27FC236}">
                      <a16:creationId xmlns:a16="http://schemas.microsoft.com/office/drawing/2014/main" id="{F1341AA7-9BAD-4FCB-9CF7-58594EC03194}"/>
                    </a:ext>
                  </a:extLst>
                </p:cNvPr>
                <p:cNvSpPr/>
                <p:nvPr/>
              </p:nvSpPr>
              <p:spPr>
                <a:xfrm>
                  <a:off x="5390725" y="1896238"/>
                  <a:ext cx="260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22" extrusionOk="0">
                      <a:moveTo>
                        <a:pt x="578" y="1"/>
                      </a:moveTo>
                      <a:lnTo>
                        <a:pt x="263" y="180"/>
                      </a:lnTo>
                      <a:cubicBezTo>
                        <a:pt x="43" y="316"/>
                        <a:pt x="1" y="379"/>
                        <a:pt x="169" y="474"/>
                      </a:cubicBezTo>
                      <a:cubicBezTo>
                        <a:pt x="253" y="526"/>
                        <a:pt x="389" y="537"/>
                        <a:pt x="400" y="537"/>
                      </a:cubicBezTo>
                      <a:lnTo>
                        <a:pt x="358" y="568"/>
                      </a:lnTo>
                      <a:lnTo>
                        <a:pt x="452" y="621"/>
                      </a:lnTo>
                      <a:lnTo>
                        <a:pt x="1041" y="274"/>
                      </a:lnTo>
                      <a:lnTo>
                        <a:pt x="957" y="222"/>
                      </a:lnTo>
                      <a:lnTo>
                        <a:pt x="473" y="505"/>
                      </a:lnTo>
                      <a:cubicBezTo>
                        <a:pt x="463" y="495"/>
                        <a:pt x="347" y="484"/>
                        <a:pt x="263" y="432"/>
                      </a:cubicBezTo>
                      <a:cubicBezTo>
                        <a:pt x="148" y="369"/>
                        <a:pt x="190" y="327"/>
                        <a:pt x="358" y="232"/>
                      </a:cubicBezTo>
                      <a:lnTo>
                        <a:pt x="662" y="54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8" name="Google Shape;880;p53">
                  <a:extLst>
                    <a:ext uri="{FF2B5EF4-FFF2-40B4-BE49-F238E27FC236}">
                      <a16:creationId xmlns:a16="http://schemas.microsoft.com/office/drawing/2014/main" id="{939C157E-46CD-4A23-9343-0450A2F7FB2C}"/>
                    </a:ext>
                  </a:extLst>
                </p:cNvPr>
                <p:cNvSpPr/>
                <p:nvPr/>
              </p:nvSpPr>
              <p:spPr>
                <a:xfrm>
                  <a:off x="5405975" y="1906388"/>
                  <a:ext cx="247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0" extrusionOk="0">
                      <a:moveTo>
                        <a:pt x="568" y="0"/>
                      </a:moveTo>
                      <a:cubicBezTo>
                        <a:pt x="514" y="0"/>
                        <a:pt x="460" y="14"/>
                        <a:pt x="410" y="47"/>
                      </a:cubicBezTo>
                      <a:cubicBezTo>
                        <a:pt x="295" y="110"/>
                        <a:pt x="326" y="162"/>
                        <a:pt x="442" y="257"/>
                      </a:cubicBezTo>
                      <a:cubicBezTo>
                        <a:pt x="557" y="341"/>
                        <a:pt x="568" y="362"/>
                        <a:pt x="505" y="404"/>
                      </a:cubicBezTo>
                      <a:cubicBezTo>
                        <a:pt x="475" y="421"/>
                        <a:pt x="446" y="429"/>
                        <a:pt x="415" y="429"/>
                      </a:cubicBezTo>
                      <a:cubicBezTo>
                        <a:pt x="367" y="429"/>
                        <a:pt x="316" y="410"/>
                        <a:pt x="253" y="372"/>
                      </a:cubicBezTo>
                      <a:cubicBezTo>
                        <a:pt x="200" y="341"/>
                        <a:pt x="84" y="257"/>
                        <a:pt x="84" y="246"/>
                      </a:cubicBezTo>
                      <a:lnTo>
                        <a:pt x="0" y="288"/>
                      </a:lnTo>
                      <a:cubicBezTo>
                        <a:pt x="0" y="299"/>
                        <a:pt x="105" y="383"/>
                        <a:pt x="179" y="425"/>
                      </a:cubicBezTo>
                      <a:cubicBezTo>
                        <a:pt x="261" y="473"/>
                        <a:pt x="341" y="500"/>
                        <a:pt x="418" y="500"/>
                      </a:cubicBezTo>
                      <a:cubicBezTo>
                        <a:pt x="479" y="500"/>
                        <a:pt x="539" y="483"/>
                        <a:pt x="599" y="446"/>
                      </a:cubicBezTo>
                      <a:cubicBezTo>
                        <a:pt x="715" y="383"/>
                        <a:pt x="694" y="330"/>
                        <a:pt x="568" y="236"/>
                      </a:cubicBezTo>
                      <a:cubicBezTo>
                        <a:pt x="463" y="152"/>
                        <a:pt x="442" y="120"/>
                        <a:pt x="505" y="89"/>
                      </a:cubicBezTo>
                      <a:cubicBezTo>
                        <a:pt x="529" y="73"/>
                        <a:pt x="556" y="66"/>
                        <a:pt x="584" y="66"/>
                      </a:cubicBezTo>
                      <a:cubicBezTo>
                        <a:pt x="630" y="66"/>
                        <a:pt x="680" y="84"/>
                        <a:pt x="725" y="110"/>
                      </a:cubicBezTo>
                      <a:cubicBezTo>
                        <a:pt x="799" y="152"/>
                        <a:pt x="904" y="236"/>
                        <a:pt x="914" y="246"/>
                      </a:cubicBezTo>
                      <a:lnTo>
                        <a:pt x="988" y="204"/>
                      </a:lnTo>
                      <a:cubicBezTo>
                        <a:pt x="988" y="194"/>
                        <a:pt x="883" y="120"/>
                        <a:pt x="799" y="68"/>
                      </a:cubicBezTo>
                      <a:cubicBezTo>
                        <a:pt x="729" y="30"/>
                        <a:pt x="649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9" name="Google Shape;881;p53">
                  <a:extLst>
                    <a:ext uri="{FF2B5EF4-FFF2-40B4-BE49-F238E27FC236}">
                      <a16:creationId xmlns:a16="http://schemas.microsoft.com/office/drawing/2014/main" id="{CD56CE53-8E6B-4B97-A641-127F62C798DC}"/>
                    </a:ext>
                  </a:extLst>
                </p:cNvPr>
                <p:cNvSpPr/>
                <p:nvPr/>
              </p:nvSpPr>
              <p:spPr>
                <a:xfrm>
                  <a:off x="5420400" y="1914913"/>
                  <a:ext cx="32350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57" extrusionOk="0">
                      <a:moveTo>
                        <a:pt x="602" y="74"/>
                      </a:moveTo>
                      <a:cubicBezTo>
                        <a:pt x="651" y="74"/>
                        <a:pt x="698" y="87"/>
                        <a:pt x="747" y="115"/>
                      </a:cubicBezTo>
                      <a:cubicBezTo>
                        <a:pt x="789" y="147"/>
                        <a:pt x="852" y="189"/>
                        <a:pt x="873" y="210"/>
                      </a:cubicBezTo>
                      <a:lnTo>
                        <a:pt x="474" y="442"/>
                      </a:lnTo>
                      <a:cubicBezTo>
                        <a:pt x="463" y="442"/>
                        <a:pt x="337" y="421"/>
                        <a:pt x="253" y="368"/>
                      </a:cubicBezTo>
                      <a:cubicBezTo>
                        <a:pt x="180" y="326"/>
                        <a:pt x="159" y="274"/>
                        <a:pt x="348" y="158"/>
                      </a:cubicBezTo>
                      <a:cubicBezTo>
                        <a:pt x="444" y="106"/>
                        <a:pt x="525" y="74"/>
                        <a:pt x="602" y="74"/>
                      </a:cubicBezTo>
                      <a:close/>
                      <a:moveTo>
                        <a:pt x="576" y="0"/>
                      </a:moveTo>
                      <a:cubicBezTo>
                        <a:pt x="475" y="0"/>
                        <a:pt x="371" y="35"/>
                        <a:pt x="253" y="105"/>
                      </a:cubicBezTo>
                      <a:cubicBezTo>
                        <a:pt x="1" y="253"/>
                        <a:pt x="43" y="337"/>
                        <a:pt x="169" y="410"/>
                      </a:cubicBezTo>
                      <a:cubicBezTo>
                        <a:pt x="253" y="463"/>
                        <a:pt x="390" y="484"/>
                        <a:pt x="400" y="484"/>
                      </a:cubicBezTo>
                      <a:lnTo>
                        <a:pt x="358" y="505"/>
                      </a:lnTo>
                      <a:lnTo>
                        <a:pt x="442" y="557"/>
                      </a:lnTo>
                      <a:lnTo>
                        <a:pt x="1294" y="63"/>
                      </a:lnTo>
                      <a:lnTo>
                        <a:pt x="1210" y="10"/>
                      </a:lnTo>
                      <a:lnTo>
                        <a:pt x="946" y="158"/>
                      </a:lnTo>
                      <a:cubicBezTo>
                        <a:pt x="936" y="147"/>
                        <a:pt x="862" y="94"/>
                        <a:pt x="810" y="63"/>
                      </a:cubicBezTo>
                      <a:cubicBezTo>
                        <a:pt x="732" y="22"/>
                        <a:pt x="655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0" name="Google Shape;882;p53">
                  <a:extLst>
                    <a:ext uri="{FF2B5EF4-FFF2-40B4-BE49-F238E27FC236}">
                      <a16:creationId xmlns:a16="http://schemas.microsoft.com/office/drawing/2014/main" id="{D47094D6-F49C-49F7-B4EB-CDF1D1157198}"/>
                    </a:ext>
                  </a:extLst>
                </p:cNvPr>
                <p:cNvSpPr/>
                <p:nvPr/>
              </p:nvSpPr>
              <p:spPr>
                <a:xfrm>
                  <a:off x="5488700" y="1951463"/>
                  <a:ext cx="299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8" extrusionOk="0">
                      <a:moveTo>
                        <a:pt x="759" y="77"/>
                      </a:moveTo>
                      <a:cubicBezTo>
                        <a:pt x="821" y="77"/>
                        <a:pt x="874" y="95"/>
                        <a:pt x="925" y="124"/>
                      </a:cubicBezTo>
                      <a:cubicBezTo>
                        <a:pt x="1051" y="198"/>
                        <a:pt x="1041" y="272"/>
                        <a:pt x="778" y="430"/>
                      </a:cubicBezTo>
                      <a:cubicBezTo>
                        <a:pt x="639" y="508"/>
                        <a:pt x="538" y="541"/>
                        <a:pt x="453" y="541"/>
                      </a:cubicBezTo>
                      <a:cubicBezTo>
                        <a:pt x="391" y="541"/>
                        <a:pt x="338" y="524"/>
                        <a:pt x="285" y="493"/>
                      </a:cubicBezTo>
                      <a:cubicBezTo>
                        <a:pt x="159" y="419"/>
                        <a:pt x="159" y="346"/>
                        <a:pt x="400" y="208"/>
                      </a:cubicBezTo>
                      <a:cubicBezTo>
                        <a:pt x="556" y="115"/>
                        <a:pt x="668" y="77"/>
                        <a:pt x="759" y="77"/>
                      </a:cubicBezTo>
                      <a:close/>
                      <a:moveTo>
                        <a:pt x="752" y="1"/>
                      </a:moveTo>
                      <a:cubicBezTo>
                        <a:pt x="630" y="1"/>
                        <a:pt x="490" y="45"/>
                        <a:pt x="306" y="145"/>
                      </a:cubicBezTo>
                      <a:cubicBezTo>
                        <a:pt x="1" y="324"/>
                        <a:pt x="22" y="440"/>
                        <a:pt x="201" y="545"/>
                      </a:cubicBezTo>
                      <a:cubicBezTo>
                        <a:pt x="279" y="591"/>
                        <a:pt x="362" y="617"/>
                        <a:pt x="456" y="617"/>
                      </a:cubicBezTo>
                      <a:cubicBezTo>
                        <a:pt x="574" y="617"/>
                        <a:pt x="709" y="576"/>
                        <a:pt x="873" y="482"/>
                      </a:cubicBezTo>
                      <a:cubicBezTo>
                        <a:pt x="1198" y="293"/>
                        <a:pt x="1188" y="177"/>
                        <a:pt x="1009" y="72"/>
                      </a:cubicBezTo>
                      <a:cubicBezTo>
                        <a:pt x="927" y="27"/>
                        <a:pt x="845" y="1"/>
                        <a:pt x="752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1" name="Google Shape;883;p53">
                  <a:extLst>
                    <a:ext uri="{FF2B5EF4-FFF2-40B4-BE49-F238E27FC236}">
                      <a16:creationId xmlns:a16="http://schemas.microsoft.com/office/drawing/2014/main" id="{76A28376-9A5A-4C9A-B790-D8B83F94D0C0}"/>
                    </a:ext>
                  </a:extLst>
                </p:cNvPr>
                <p:cNvSpPr/>
                <p:nvPr/>
              </p:nvSpPr>
              <p:spPr>
                <a:xfrm>
                  <a:off x="5465050" y="1936963"/>
                  <a:ext cx="313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" h="659" extrusionOk="0">
                      <a:moveTo>
                        <a:pt x="789" y="1"/>
                      </a:moveTo>
                      <a:lnTo>
                        <a:pt x="369" y="221"/>
                      </a:lnTo>
                      <a:lnTo>
                        <a:pt x="411" y="263"/>
                      </a:lnTo>
                      <a:cubicBezTo>
                        <a:pt x="421" y="263"/>
                        <a:pt x="547" y="284"/>
                        <a:pt x="652" y="347"/>
                      </a:cubicBezTo>
                      <a:cubicBezTo>
                        <a:pt x="747" y="400"/>
                        <a:pt x="778" y="463"/>
                        <a:pt x="663" y="536"/>
                      </a:cubicBezTo>
                      <a:cubicBezTo>
                        <a:pt x="600" y="568"/>
                        <a:pt x="537" y="584"/>
                        <a:pt x="475" y="584"/>
                      </a:cubicBezTo>
                      <a:cubicBezTo>
                        <a:pt x="414" y="584"/>
                        <a:pt x="353" y="568"/>
                        <a:pt x="295" y="536"/>
                      </a:cubicBezTo>
                      <a:cubicBezTo>
                        <a:pt x="190" y="473"/>
                        <a:pt x="85" y="389"/>
                        <a:pt x="85" y="379"/>
                      </a:cubicBezTo>
                      <a:lnTo>
                        <a:pt x="1" y="421"/>
                      </a:lnTo>
                      <a:cubicBezTo>
                        <a:pt x="1" y="421"/>
                        <a:pt x="106" y="515"/>
                        <a:pt x="222" y="589"/>
                      </a:cubicBezTo>
                      <a:cubicBezTo>
                        <a:pt x="304" y="635"/>
                        <a:pt x="390" y="659"/>
                        <a:pt x="479" y="659"/>
                      </a:cubicBezTo>
                      <a:cubicBezTo>
                        <a:pt x="571" y="659"/>
                        <a:pt x="666" y="632"/>
                        <a:pt x="757" y="578"/>
                      </a:cubicBezTo>
                      <a:cubicBezTo>
                        <a:pt x="926" y="484"/>
                        <a:pt x="894" y="389"/>
                        <a:pt x="747" y="305"/>
                      </a:cubicBezTo>
                      <a:cubicBezTo>
                        <a:pt x="652" y="253"/>
                        <a:pt x="516" y="232"/>
                        <a:pt x="505" y="232"/>
                      </a:cubicBezTo>
                      <a:lnTo>
                        <a:pt x="778" y="95"/>
                      </a:lnTo>
                      <a:lnTo>
                        <a:pt x="1168" y="316"/>
                      </a:lnTo>
                      <a:lnTo>
                        <a:pt x="1252" y="263"/>
                      </a:lnTo>
                      <a:lnTo>
                        <a:pt x="789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2" name="Google Shape;884;p53">
                  <a:extLst>
                    <a:ext uri="{FF2B5EF4-FFF2-40B4-BE49-F238E27FC236}">
                      <a16:creationId xmlns:a16="http://schemas.microsoft.com/office/drawing/2014/main" id="{946FEEF7-9517-454E-B3EB-B85D14CA3763}"/>
                    </a:ext>
                  </a:extLst>
                </p:cNvPr>
                <p:cNvSpPr/>
                <p:nvPr/>
              </p:nvSpPr>
              <p:spPr>
                <a:xfrm>
                  <a:off x="5481350" y="1955613"/>
                  <a:ext cx="580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27" extrusionOk="0">
                      <a:moveTo>
                        <a:pt x="126" y="0"/>
                      </a:moveTo>
                      <a:lnTo>
                        <a:pt x="0" y="74"/>
                      </a:lnTo>
                      <a:lnTo>
                        <a:pt x="95" y="127"/>
                      </a:lnTo>
                      <a:lnTo>
                        <a:pt x="232" y="53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3" name="Google Shape;885;p53">
                  <a:extLst>
                    <a:ext uri="{FF2B5EF4-FFF2-40B4-BE49-F238E27FC236}">
                      <a16:creationId xmlns:a16="http://schemas.microsoft.com/office/drawing/2014/main" id="{428D512B-70B3-4A4B-A62D-BEFBB84135DE}"/>
                    </a:ext>
                  </a:extLst>
                </p:cNvPr>
                <p:cNvSpPr/>
                <p:nvPr/>
              </p:nvSpPr>
              <p:spPr>
                <a:xfrm>
                  <a:off x="5406750" y="1957988"/>
                  <a:ext cx="21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57" extrusionOk="0">
                      <a:moveTo>
                        <a:pt x="369" y="0"/>
                      </a:moveTo>
                      <a:lnTo>
                        <a:pt x="348" y="63"/>
                      </a:lnTo>
                      <a:lnTo>
                        <a:pt x="684" y="106"/>
                      </a:lnTo>
                      <a:lnTo>
                        <a:pt x="0" y="505"/>
                      </a:lnTo>
                      <a:lnTo>
                        <a:pt x="85" y="557"/>
                      </a:lnTo>
                      <a:lnTo>
                        <a:pt x="873" y="106"/>
                      </a:lnTo>
                      <a:lnTo>
                        <a:pt x="789" y="5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4" name="Google Shape;886;p53">
                  <a:extLst>
                    <a:ext uri="{FF2B5EF4-FFF2-40B4-BE49-F238E27FC236}">
                      <a16:creationId xmlns:a16="http://schemas.microsoft.com/office/drawing/2014/main" id="{D220DBF6-CA37-4600-90D5-A4232446BC91}"/>
                    </a:ext>
                  </a:extLst>
                </p:cNvPr>
                <p:cNvSpPr/>
                <p:nvPr/>
              </p:nvSpPr>
              <p:spPr>
                <a:xfrm>
                  <a:off x="5440375" y="1979563"/>
                  <a:ext cx="29975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21" extrusionOk="0">
                      <a:moveTo>
                        <a:pt x="753" y="77"/>
                      </a:moveTo>
                      <a:cubicBezTo>
                        <a:pt x="816" y="77"/>
                        <a:pt x="870" y="95"/>
                        <a:pt x="925" y="125"/>
                      </a:cubicBezTo>
                      <a:cubicBezTo>
                        <a:pt x="1051" y="198"/>
                        <a:pt x="1041" y="272"/>
                        <a:pt x="778" y="429"/>
                      </a:cubicBezTo>
                      <a:cubicBezTo>
                        <a:pt x="639" y="508"/>
                        <a:pt x="534" y="542"/>
                        <a:pt x="447" y="542"/>
                      </a:cubicBezTo>
                      <a:cubicBezTo>
                        <a:pt x="382" y="542"/>
                        <a:pt x="327" y="524"/>
                        <a:pt x="274" y="492"/>
                      </a:cubicBezTo>
                      <a:cubicBezTo>
                        <a:pt x="147" y="429"/>
                        <a:pt x="147" y="345"/>
                        <a:pt x="390" y="209"/>
                      </a:cubicBezTo>
                      <a:cubicBezTo>
                        <a:pt x="552" y="115"/>
                        <a:pt x="662" y="77"/>
                        <a:pt x="753" y="77"/>
                      </a:cubicBezTo>
                      <a:close/>
                      <a:moveTo>
                        <a:pt x="746" y="1"/>
                      </a:moveTo>
                      <a:cubicBezTo>
                        <a:pt x="623" y="1"/>
                        <a:pt x="479" y="45"/>
                        <a:pt x="295" y="146"/>
                      </a:cubicBezTo>
                      <a:cubicBezTo>
                        <a:pt x="0" y="324"/>
                        <a:pt x="21" y="440"/>
                        <a:pt x="200" y="545"/>
                      </a:cubicBezTo>
                      <a:cubicBezTo>
                        <a:pt x="281" y="593"/>
                        <a:pt x="366" y="621"/>
                        <a:pt x="462" y="621"/>
                      </a:cubicBezTo>
                      <a:cubicBezTo>
                        <a:pt x="579" y="621"/>
                        <a:pt x="712" y="580"/>
                        <a:pt x="873" y="482"/>
                      </a:cubicBezTo>
                      <a:cubicBezTo>
                        <a:pt x="1198" y="293"/>
                        <a:pt x="1188" y="177"/>
                        <a:pt x="999" y="72"/>
                      </a:cubicBezTo>
                      <a:cubicBezTo>
                        <a:pt x="921" y="27"/>
                        <a:pt x="840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5" name="Google Shape;887;p53">
                  <a:extLst>
                    <a:ext uri="{FF2B5EF4-FFF2-40B4-BE49-F238E27FC236}">
                      <a16:creationId xmlns:a16="http://schemas.microsoft.com/office/drawing/2014/main" id="{E42C8F80-8DBE-4900-8CBE-8039C86926B8}"/>
                    </a:ext>
                  </a:extLst>
                </p:cNvPr>
                <p:cNvSpPr/>
                <p:nvPr/>
              </p:nvSpPr>
              <p:spPr>
                <a:xfrm>
                  <a:off x="5432775" y="1983738"/>
                  <a:ext cx="5800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7" extrusionOk="0">
                      <a:moveTo>
                        <a:pt x="136" y="0"/>
                      </a:moveTo>
                      <a:lnTo>
                        <a:pt x="0" y="73"/>
                      </a:lnTo>
                      <a:lnTo>
                        <a:pt x="94" y="136"/>
                      </a:lnTo>
                      <a:lnTo>
                        <a:pt x="231" y="5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6" name="Google Shape;888;p53">
                  <a:extLst>
                    <a:ext uri="{FF2B5EF4-FFF2-40B4-BE49-F238E27FC236}">
                      <a16:creationId xmlns:a16="http://schemas.microsoft.com/office/drawing/2014/main" id="{1B504E6A-A1CC-453F-B683-6F1F1184B246}"/>
                    </a:ext>
                  </a:extLst>
                </p:cNvPr>
                <p:cNvSpPr/>
                <p:nvPr/>
              </p:nvSpPr>
              <p:spPr>
                <a:xfrm>
                  <a:off x="5416200" y="1966063"/>
                  <a:ext cx="3077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13" extrusionOk="0">
                      <a:moveTo>
                        <a:pt x="773" y="71"/>
                      </a:moveTo>
                      <a:cubicBezTo>
                        <a:pt x="833" y="71"/>
                        <a:pt x="894" y="87"/>
                        <a:pt x="946" y="119"/>
                      </a:cubicBezTo>
                      <a:cubicBezTo>
                        <a:pt x="1083" y="203"/>
                        <a:pt x="1020" y="297"/>
                        <a:pt x="852" y="402"/>
                      </a:cubicBezTo>
                      <a:cubicBezTo>
                        <a:pt x="841" y="402"/>
                        <a:pt x="684" y="360"/>
                        <a:pt x="610" y="318"/>
                      </a:cubicBezTo>
                      <a:cubicBezTo>
                        <a:pt x="495" y="245"/>
                        <a:pt x="484" y="192"/>
                        <a:pt x="600" y="119"/>
                      </a:cubicBezTo>
                      <a:cubicBezTo>
                        <a:pt x="653" y="87"/>
                        <a:pt x="713" y="71"/>
                        <a:pt x="773" y="71"/>
                      </a:cubicBezTo>
                      <a:close/>
                      <a:moveTo>
                        <a:pt x="747" y="0"/>
                      </a:moveTo>
                      <a:cubicBezTo>
                        <a:pt x="661" y="0"/>
                        <a:pt x="574" y="21"/>
                        <a:pt x="495" y="66"/>
                      </a:cubicBezTo>
                      <a:cubicBezTo>
                        <a:pt x="337" y="161"/>
                        <a:pt x="358" y="255"/>
                        <a:pt x="516" y="360"/>
                      </a:cubicBezTo>
                      <a:cubicBezTo>
                        <a:pt x="600" y="402"/>
                        <a:pt x="757" y="444"/>
                        <a:pt x="768" y="444"/>
                      </a:cubicBezTo>
                      <a:cubicBezTo>
                        <a:pt x="663" y="503"/>
                        <a:pt x="567" y="532"/>
                        <a:pt x="480" y="532"/>
                      </a:cubicBezTo>
                      <a:cubicBezTo>
                        <a:pt x="410" y="532"/>
                        <a:pt x="345" y="513"/>
                        <a:pt x="285" y="476"/>
                      </a:cubicBezTo>
                      <a:cubicBezTo>
                        <a:pt x="180" y="423"/>
                        <a:pt x="96" y="360"/>
                        <a:pt x="85" y="350"/>
                      </a:cubicBezTo>
                      <a:lnTo>
                        <a:pt x="1" y="392"/>
                      </a:lnTo>
                      <a:cubicBezTo>
                        <a:pt x="12" y="392"/>
                        <a:pt x="96" y="465"/>
                        <a:pt x="201" y="528"/>
                      </a:cubicBezTo>
                      <a:cubicBezTo>
                        <a:pt x="293" y="582"/>
                        <a:pt x="388" y="613"/>
                        <a:pt x="493" y="613"/>
                      </a:cubicBezTo>
                      <a:cubicBezTo>
                        <a:pt x="615" y="613"/>
                        <a:pt x="752" y="571"/>
                        <a:pt x="915" y="476"/>
                      </a:cubicBezTo>
                      <a:cubicBezTo>
                        <a:pt x="1156" y="329"/>
                        <a:pt x="1230" y="192"/>
                        <a:pt x="1030" y="77"/>
                      </a:cubicBezTo>
                      <a:cubicBezTo>
                        <a:pt x="942" y="27"/>
                        <a:pt x="844" y="0"/>
                        <a:pt x="74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7" name="Google Shape;889;p53">
                  <a:extLst>
                    <a:ext uri="{FF2B5EF4-FFF2-40B4-BE49-F238E27FC236}">
                      <a16:creationId xmlns:a16="http://schemas.microsoft.com/office/drawing/2014/main" id="{5A1819AE-E2BD-40B1-9336-DD3285C78776}"/>
                    </a:ext>
                  </a:extLst>
                </p:cNvPr>
                <p:cNvSpPr/>
                <p:nvPr/>
              </p:nvSpPr>
              <p:spPr>
                <a:xfrm>
                  <a:off x="5331900" y="1973988"/>
                  <a:ext cx="110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54" extrusionOk="0">
                      <a:moveTo>
                        <a:pt x="85" y="1"/>
                      </a:moveTo>
                      <a:lnTo>
                        <a:pt x="0" y="54"/>
                      </a:lnTo>
                      <a:lnTo>
                        <a:pt x="368" y="253"/>
                      </a:lnTo>
                      <a:lnTo>
                        <a:pt x="442" y="211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8" name="Google Shape;890;p53">
                  <a:extLst>
                    <a:ext uri="{FF2B5EF4-FFF2-40B4-BE49-F238E27FC236}">
                      <a16:creationId xmlns:a16="http://schemas.microsoft.com/office/drawing/2014/main" id="{87A01B9D-3E88-40BD-A6CF-C0D7C53519DD}"/>
                    </a:ext>
                  </a:extLst>
                </p:cNvPr>
                <p:cNvSpPr/>
                <p:nvPr/>
              </p:nvSpPr>
              <p:spPr>
                <a:xfrm>
                  <a:off x="5391800" y="2007713"/>
                  <a:ext cx="299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20" extrusionOk="0">
                      <a:moveTo>
                        <a:pt x="758" y="76"/>
                      </a:moveTo>
                      <a:cubicBezTo>
                        <a:pt x="821" y="76"/>
                        <a:pt x="873" y="93"/>
                        <a:pt x="925" y="123"/>
                      </a:cubicBezTo>
                      <a:cubicBezTo>
                        <a:pt x="1061" y="197"/>
                        <a:pt x="1051" y="270"/>
                        <a:pt x="788" y="428"/>
                      </a:cubicBezTo>
                      <a:cubicBezTo>
                        <a:pt x="638" y="509"/>
                        <a:pt x="532" y="542"/>
                        <a:pt x="445" y="542"/>
                      </a:cubicBezTo>
                      <a:cubicBezTo>
                        <a:pt x="385" y="542"/>
                        <a:pt x="334" y="527"/>
                        <a:pt x="283" y="501"/>
                      </a:cubicBezTo>
                      <a:cubicBezTo>
                        <a:pt x="157" y="428"/>
                        <a:pt x="157" y="344"/>
                        <a:pt x="399" y="207"/>
                      </a:cubicBezTo>
                      <a:cubicBezTo>
                        <a:pt x="555" y="113"/>
                        <a:pt x="667" y="76"/>
                        <a:pt x="758" y="76"/>
                      </a:cubicBezTo>
                      <a:close/>
                      <a:moveTo>
                        <a:pt x="752" y="0"/>
                      </a:moveTo>
                      <a:cubicBezTo>
                        <a:pt x="628" y="0"/>
                        <a:pt x="485" y="46"/>
                        <a:pt x="304" y="155"/>
                      </a:cubicBezTo>
                      <a:cubicBezTo>
                        <a:pt x="0" y="323"/>
                        <a:pt x="21" y="438"/>
                        <a:pt x="199" y="543"/>
                      </a:cubicBezTo>
                      <a:cubicBezTo>
                        <a:pt x="285" y="591"/>
                        <a:pt x="371" y="619"/>
                        <a:pt x="467" y="619"/>
                      </a:cubicBezTo>
                      <a:cubicBezTo>
                        <a:pt x="584" y="619"/>
                        <a:pt x="716" y="578"/>
                        <a:pt x="883" y="480"/>
                      </a:cubicBezTo>
                      <a:cubicBezTo>
                        <a:pt x="1198" y="291"/>
                        <a:pt x="1187" y="186"/>
                        <a:pt x="1009" y="71"/>
                      </a:cubicBezTo>
                      <a:cubicBezTo>
                        <a:pt x="928" y="26"/>
                        <a:pt x="845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9" name="Google Shape;891;p53">
                  <a:extLst>
                    <a:ext uri="{FF2B5EF4-FFF2-40B4-BE49-F238E27FC236}">
                      <a16:creationId xmlns:a16="http://schemas.microsoft.com/office/drawing/2014/main" id="{EE9CCC57-EEE1-41DA-8C4B-C5900B748040}"/>
                    </a:ext>
                  </a:extLst>
                </p:cNvPr>
                <p:cNvSpPr/>
                <p:nvPr/>
              </p:nvSpPr>
              <p:spPr>
                <a:xfrm>
                  <a:off x="5384425" y="20118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7" y="1"/>
                      </a:moveTo>
                      <a:lnTo>
                        <a:pt x="1" y="75"/>
                      </a:lnTo>
                      <a:lnTo>
                        <a:pt x="95" y="138"/>
                      </a:lnTo>
                      <a:lnTo>
                        <a:pt x="232" y="54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0" name="Google Shape;892;p53">
                  <a:extLst>
                    <a:ext uri="{FF2B5EF4-FFF2-40B4-BE49-F238E27FC236}">
                      <a16:creationId xmlns:a16="http://schemas.microsoft.com/office/drawing/2014/main" id="{3F5DED6F-BAE3-4570-A563-89D1227FFE2B}"/>
                    </a:ext>
                  </a:extLst>
                </p:cNvPr>
                <p:cNvSpPr/>
                <p:nvPr/>
              </p:nvSpPr>
              <p:spPr>
                <a:xfrm>
                  <a:off x="5368150" y="1993188"/>
                  <a:ext cx="312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664" extrusionOk="0">
                      <a:moveTo>
                        <a:pt x="788" y="0"/>
                      </a:moveTo>
                      <a:lnTo>
                        <a:pt x="368" y="221"/>
                      </a:lnTo>
                      <a:lnTo>
                        <a:pt x="410" y="263"/>
                      </a:lnTo>
                      <a:cubicBezTo>
                        <a:pt x="421" y="274"/>
                        <a:pt x="557" y="295"/>
                        <a:pt x="652" y="347"/>
                      </a:cubicBezTo>
                      <a:cubicBezTo>
                        <a:pt x="746" y="410"/>
                        <a:pt x="778" y="463"/>
                        <a:pt x="662" y="536"/>
                      </a:cubicBezTo>
                      <a:cubicBezTo>
                        <a:pt x="601" y="571"/>
                        <a:pt x="541" y="587"/>
                        <a:pt x="482" y="587"/>
                      </a:cubicBezTo>
                      <a:cubicBezTo>
                        <a:pt x="417" y="587"/>
                        <a:pt x="354" y="569"/>
                        <a:pt x="295" y="536"/>
                      </a:cubicBezTo>
                      <a:cubicBezTo>
                        <a:pt x="200" y="484"/>
                        <a:pt x="84" y="389"/>
                        <a:pt x="84" y="389"/>
                      </a:cubicBezTo>
                      <a:lnTo>
                        <a:pt x="0" y="421"/>
                      </a:lnTo>
                      <a:cubicBezTo>
                        <a:pt x="11" y="431"/>
                        <a:pt x="105" y="526"/>
                        <a:pt x="232" y="589"/>
                      </a:cubicBezTo>
                      <a:cubicBezTo>
                        <a:pt x="312" y="637"/>
                        <a:pt x="401" y="663"/>
                        <a:pt x="495" y="663"/>
                      </a:cubicBezTo>
                      <a:cubicBezTo>
                        <a:pt x="583" y="663"/>
                        <a:pt x="675" y="640"/>
                        <a:pt x="767" y="589"/>
                      </a:cubicBezTo>
                      <a:cubicBezTo>
                        <a:pt x="935" y="484"/>
                        <a:pt x="893" y="400"/>
                        <a:pt x="746" y="305"/>
                      </a:cubicBezTo>
                      <a:cubicBezTo>
                        <a:pt x="652" y="253"/>
                        <a:pt x="515" y="232"/>
                        <a:pt x="505" y="232"/>
                      </a:cubicBezTo>
                      <a:lnTo>
                        <a:pt x="788" y="94"/>
                      </a:lnTo>
                      <a:lnTo>
                        <a:pt x="1166" y="316"/>
                      </a:lnTo>
                      <a:lnTo>
                        <a:pt x="1250" y="263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1" name="Google Shape;893;p53">
                  <a:extLst>
                    <a:ext uri="{FF2B5EF4-FFF2-40B4-BE49-F238E27FC236}">
                      <a16:creationId xmlns:a16="http://schemas.microsoft.com/office/drawing/2014/main" id="{0FFCA700-B277-4601-B371-6134A61BFD67}"/>
                    </a:ext>
                  </a:extLst>
                </p:cNvPr>
                <p:cNvSpPr/>
                <p:nvPr/>
              </p:nvSpPr>
              <p:spPr>
                <a:xfrm>
                  <a:off x="5351075" y="1983463"/>
                  <a:ext cx="30225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736" extrusionOk="0">
                      <a:moveTo>
                        <a:pt x="767" y="0"/>
                      </a:moveTo>
                      <a:lnTo>
                        <a:pt x="704" y="53"/>
                      </a:lnTo>
                      <a:cubicBezTo>
                        <a:pt x="704" y="53"/>
                        <a:pt x="841" y="105"/>
                        <a:pt x="925" y="158"/>
                      </a:cubicBezTo>
                      <a:cubicBezTo>
                        <a:pt x="1041" y="221"/>
                        <a:pt x="1062" y="273"/>
                        <a:pt x="957" y="336"/>
                      </a:cubicBezTo>
                      <a:cubicBezTo>
                        <a:pt x="873" y="389"/>
                        <a:pt x="746" y="389"/>
                        <a:pt x="546" y="389"/>
                      </a:cubicBezTo>
                      <a:lnTo>
                        <a:pt x="74" y="399"/>
                      </a:lnTo>
                      <a:lnTo>
                        <a:pt x="0" y="441"/>
                      </a:lnTo>
                      <a:lnTo>
                        <a:pt x="504" y="736"/>
                      </a:lnTo>
                      <a:lnTo>
                        <a:pt x="578" y="684"/>
                      </a:lnTo>
                      <a:lnTo>
                        <a:pt x="189" y="462"/>
                      </a:lnTo>
                      <a:lnTo>
                        <a:pt x="609" y="452"/>
                      </a:lnTo>
                      <a:cubicBezTo>
                        <a:pt x="652" y="454"/>
                        <a:pt x="692" y="456"/>
                        <a:pt x="729" y="456"/>
                      </a:cubicBezTo>
                      <a:cubicBezTo>
                        <a:pt x="871" y="456"/>
                        <a:pt x="969" y="437"/>
                        <a:pt x="1062" y="378"/>
                      </a:cubicBezTo>
                      <a:cubicBezTo>
                        <a:pt x="1209" y="294"/>
                        <a:pt x="1188" y="210"/>
                        <a:pt x="1030" y="116"/>
                      </a:cubicBezTo>
                      <a:cubicBezTo>
                        <a:pt x="915" y="53"/>
                        <a:pt x="778" y="11"/>
                        <a:pt x="76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2" name="Google Shape;894;p53">
                  <a:extLst>
                    <a:ext uri="{FF2B5EF4-FFF2-40B4-BE49-F238E27FC236}">
                      <a16:creationId xmlns:a16="http://schemas.microsoft.com/office/drawing/2014/main" id="{0DF3BFB2-0623-475F-B1E3-73C0D246EB8D}"/>
                    </a:ext>
                  </a:extLst>
                </p:cNvPr>
                <p:cNvSpPr/>
                <p:nvPr/>
              </p:nvSpPr>
              <p:spPr>
                <a:xfrm>
                  <a:off x="5304050" y="2013313"/>
                  <a:ext cx="305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610" extrusionOk="0">
                      <a:moveTo>
                        <a:pt x="379" y="204"/>
                      </a:moveTo>
                      <a:cubicBezTo>
                        <a:pt x="389" y="204"/>
                        <a:pt x="526" y="235"/>
                        <a:pt x="610" y="288"/>
                      </a:cubicBezTo>
                      <a:cubicBezTo>
                        <a:pt x="725" y="351"/>
                        <a:pt x="736" y="424"/>
                        <a:pt x="631" y="487"/>
                      </a:cubicBezTo>
                      <a:cubicBezTo>
                        <a:pt x="573" y="519"/>
                        <a:pt x="513" y="535"/>
                        <a:pt x="451" y="535"/>
                      </a:cubicBezTo>
                      <a:cubicBezTo>
                        <a:pt x="389" y="535"/>
                        <a:pt x="326" y="519"/>
                        <a:pt x="263" y="487"/>
                      </a:cubicBezTo>
                      <a:cubicBezTo>
                        <a:pt x="137" y="403"/>
                        <a:pt x="211" y="298"/>
                        <a:pt x="379" y="204"/>
                      </a:cubicBezTo>
                      <a:close/>
                      <a:moveTo>
                        <a:pt x="730" y="1"/>
                      </a:moveTo>
                      <a:cubicBezTo>
                        <a:pt x="606" y="1"/>
                        <a:pt x="468" y="40"/>
                        <a:pt x="316" y="130"/>
                      </a:cubicBezTo>
                      <a:cubicBezTo>
                        <a:pt x="64" y="277"/>
                        <a:pt x="1" y="414"/>
                        <a:pt x="190" y="529"/>
                      </a:cubicBezTo>
                      <a:cubicBezTo>
                        <a:pt x="281" y="583"/>
                        <a:pt x="376" y="610"/>
                        <a:pt x="469" y="610"/>
                      </a:cubicBezTo>
                      <a:cubicBezTo>
                        <a:pt x="557" y="610"/>
                        <a:pt x="644" y="586"/>
                        <a:pt x="725" y="540"/>
                      </a:cubicBezTo>
                      <a:cubicBezTo>
                        <a:pt x="883" y="445"/>
                        <a:pt x="872" y="340"/>
                        <a:pt x="704" y="246"/>
                      </a:cubicBezTo>
                      <a:cubicBezTo>
                        <a:pt x="620" y="193"/>
                        <a:pt x="463" y="162"/>
                        <a:pt x="452" y="162"/>
                      </a:cubicBezTo>
                      <a:cubicBezTo>
                        <a:pt x="555" y="102"/>
                        <a:pt x="654" y="72"/>
                        <a:pt x="748" y="72"/>
                      </a:cubicBezTo>
                      <a:cubicBezTo>
                        <a:pt x="817" y="72"/>
                        <a:pt x="884" y="88"/>
                        <a:pt x="946" y="120"/>
                      </a:cubicBezTo>
                      <a:cubicBezTo>
                        <a:pt x="1041" y="183"/>
                        <a:pt x="1125" y="246"/>
                        <a:pt x="1136" y="256"/>
                      </a:cubicBezTo>
                      <a:lnTo>
                        <a:pt x="1220" y="214"/>
                      </a:lnTo>
                      <a:cubicBezTo>
                        <a:pt x="1209" y="214"/>
                        <a:pt x="1125" y="141"/>
                        <a:pt x="1020" y="78"/>
                      </a:cubicBezTo>
                      <a:cubicBezTo>
                        <a:pt x="932" y="29"/>
                        <a:pt x="836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3" name="Google Shape;895;p53">
                  <a:extLst>
                    <a:ext uri="{FF2B5EF4-FFF2-40B4-BE49-F238E27FC236}">
                      <a16:creationId xmlns:a16="http://schemas.microsoft.com/office/drawing/2014/main" id="{89E1CE02-BA4E-449B-93D0-C91E211CA82E}"/>
                    </a:ext>
                  </a:extLst>
                </p:cNvPr>
                <p:cNvSpPr/>
                <p:nvPr/>
              </p:nvSpPr>
              <p:spPr>
                <a:xfrm>
                  <a:off x="5326900" y="2026238"/>
                  <a:ext cx="29725" cy="1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616" extrusionOk="0">
                      <a:moveTo>
                        <a:pt x="756" y="73"/>
                      </a:moveTo>
                      <a:cubicBezTo>
                        <a:pt x="815" y="73"/>
                        <a:pt x="866" y="89"/>
                        <a:pt x="915" y="117"/>
                      </a:cubicBezTo>
                      <a:cubicBezTo>
                        <a:pt x="1051" y="201"/>
                        <a:pt x="1041" y="275"/>
                        <a:pt x="778" y="422"/>
                      </a:cubicBezTo>
                      <a:cubicBezTo>
                        <a:pt x="637" y="509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48" y="422"/>
                        <a:pt x="148" y="349"/>
                        <a:pt x="390" y="201"/>
                      </a:cubicBezTo>
                      <a:cubicBezTo>
                        <a:pt x="550" y="112"/>
                        <a:pt x="663" y="73"/>
                        <a:pt x="756" y="73"/>
                      </a:cubicBezTo>
                      <a:close/>
                      <a:moveTo>
                        <a:pt x="739" y="1"/>
                      </a:moveTo>
                      <a:cubicBezTo>
                        <a:pt x="618" y="1"/>
                        <a:pt x="476" y="44"/>
                        <a:pt x="295" y="149"/>
                      </a:cubicBezTo>
                      <a:cubicBezTo>
                        <a:pt x="0" y="327"/>
                        <a:pt x="11" y="443"/>
                        <a:pt x="190" y="549"/>
                      </a:cubicBezTo>
                      <a:cubicBezTo>
                        <a:pt x="269" y="590"/>
                        <a:pt x="351" y="615"/>
                        <a:pt x="446" y="615"/>
                      </a:cubicBezTo>
                      <a:cubicBezTo>
                        <a:pt x="565" y="615"/>
                        <a:pt x="702" y="575"/>
                        <a:pt x="873" y="475"/>
                      </a:cubicBezTo>
                      <a:cubicBezTo>
                        <a:pt x="1188" y="296"/>
                        <a:pt x="1177" y="180"/>
                        <a:pt x="999" y="75"/>
                      </a:cubicBezTo>
                      <a:cubicBezTo>
                        <a:pt x="919" y="29"/>
                        <a:pt x="836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4" name="Google Shape;896;p53">
                  <a:extLst>
                    <a:ext uri="{FF2B5EF4-FFF2-40B4-BE49-F238E27FC236}">
                      <a16:creationId xmlns:a16="http://schemas.microsoft.com/office/drawing/2014/main" id="{91F7F912-4498-4CAE-8497-69B8D0CC9195}"/>
                    </a:ext>
                  </a:extLst>
                </p:cNvPr>
                <p:cNvSpPr/>
                <p:nvPr/>
              </p:nvSpPr>
              <p:spPr>
                <a:xfrm>
                  <a:off x="5319300" y="20302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84"/>
                      </a:lnTo>
                      <a:lnTo>
                        <a:pt x="94" y="137"/>
                      </a:lnTo>
                      <a:lnTo>
                        <a:pt x="231" y="6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5" name="Google Shape;897;p53">
                  <a:extLst>
                    <a:ext uri="{FF2B5EF4-FFF2-40B4-BE49-F238E27FC236}">
                      <a16:creationId xmlns:a16="http://schemas.microsoft.com/office/drawing/2014/main" id="{090626EA-8A7E-4EF9-BE54-A63AD29EE202}"/>
                    </a:ext>
                  </a:extLst>
                </p:cNvPr>
                <p:cNvSpPr/>
                <p:nvPr/>
              </p:nvSpPr>
              <p:spPr>
                <a:xfrm>
                  <a:off x="5343450" y="20359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59" y="70"/>
                      </a:moveTo>
                      <a:cubicBezTo>
                        <a:pt x="821" y="70"/>
                        <a:pt x="874" y="87"/>
                        <a:pt x="925" y="118"/>
                      </a:cubicBezTo>
                      <a:cubicBezTo>
                        <a:pt x="1051" y="191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4" y="544"/>
                      </a:cubicBezTo>
                      <a:cubicBezTo>
                        <a:pt x="383" y="544"/>
                        <a:pt x="332" y="526"/>
                        <a:pt x="284" y="496"/>
                      </a:cubicBezTo>
                      <a:cubicBezTo>
                        <a:pt x="158" y="422"/>
                        <a:pt x="148" y="349"/>
                        <a:pt x="400" y="202"/>
                      </a:cubicBezTo>
                      <a:cubicBezTo>
                        <a:pt x="556" y="108"/>
                        <a:pt x="667" y="70"/>
                        <a:pt x="759" y="70"/>
                      </a:cubicBezTo>
                      <a:close/>
                      <a:moveTo>
                        <a:pt x="738" y="0"/>
                      </a:moveTo>
                      <a:cubicBezTo>
                        <a:pt x="617" y="0"/>
                        <a:pt x="475" y="44"/>
                        <a:pt x="295" y="149"/>
                      </a:cubicBezTo>
                      <a:cubicBezTo>
                        <a:pt x="1" y="317"/>
                        <a:pt x="22" y="433"/>
                        <a:pt x="200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5"/>
                      </a:cubicBezTo>
                      <a:cubicBezTo>
                        <a:pt x="1199" y="286"/>
                        <a:pt x="1188" y="181"/>
                        <a:pt x="999" y="76"/>
                      </a:cubicBezTo>
                      <a:cubicBezTo>
                        <a:pt x="919" y="29"/>
                        <a:pt x="835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5" name="Google Shape;898;p53">
              <a:extLst>
                <a:ext uri="{FF2B5EF4-FFF2-40B4-BE49-F238E27FC236}">
                  <a16:creationId xmlns:a16="http://schemas.microsoft.com/office/drawing/2014/main" id="{62FEDCF8-919B-4B07-BCFE-63DFA7DBC8B7}"/>
                </a:ext>
              </a:extLst>
            </p:cNvPr>
            <p:cNvGrpSpPr/>
            <p:nvPr/>
          </p:nvGrpSpPr>
          <p:grpSpPr>
            <a:xfrm>
              <a:off x="1567225" y="2060158"/>
              <a:ext cx="629072" cy="735415"/>
              <a:chOff x="2193460" y="1781543"/>
              <a:chExt cx="747293" cy="873622"/>
            </a:xfrm>
          </p:grpSpPr>
          <p:sp>
            <p:nvSpPr>
              <p:cNvPr id="98" name="Google Shape;899;p53">
                <a:extLst>
                  <a:ext uri="{FF2B5EF4-FFF2-40B4-BE49-F238E27FC236}">
                    <a16:creationId xmlns:a16="http://schemas.microsoft.com/office/drawing/2014/main" id="{05EF3E94-3859-484E-88B2-38F06153A703}"/>
                  </a:ext>
                </a:extLst>
              </p:cNvPr>
              <p:cNvSpPr/>
              <p:nvPr/>
            </p:nvSpPr>
            <p:spPr>
              <a:xfrm>
                <a:off x="2249752" y="2318547"/>
                <a:ext cx="685359" cy="32358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7243" extrusionOk="0">
                    <a:moveTo>
                      <a:pt x="1" y="1"/>
                    </a:moveTo>
                    <a:lnTo>
                      <a:pt x="1" y="1724"/>
                    </a:lnTo>
                    <a:cubicBezTo>
                      <a:pt x="1" y="1829"/>
                      <a:pt x="85" y="1934"/>
                      <a:pt x="232" y="2018"/>
                    </a:cubicBezTo>
                    <a:lnTo>
                      <a:pt x="8953" y="7093"/>
                    </a:lnTo>
                    <a:cubicBezTo>
                      <a:pt x="9131" y="7193"/>
                      <a:pt x="9373" y="7243"/>
                      <a:pt x="9616" y="7243"/>
                    </a:cubicBezTo>
                    <a:cubicBezTo>
                      <a:pt x="9859" y="7243"/>
                      <a:pt x="10103" y="7193"/>
                      <a:pt x="10286" y="7093"/>
                    </a:cubicBezTo>
                    <a:lnTo>
                      <a:pt x="15341" y="4161"/>
                    </a:lnTo>
                    <a:lnTo>
                      <a:pt x="15341" y="2281"/>
                    </a:lnTo>
                    <a:lnTo>
                      <a:pt x="10424" y="5118"/>
                    </a:lnTo>
                    <a:cubicBezTo>
                      <a:pt x="10192" y="5254"/>
                      <a:pt x="9898" y="5317"/>
                      <a:pt x="9604" y="5317"/>
                    </a:cubicBezTo>
                    <a:cubicBezTo>
                      <a:pt x="9320" y="5317"/>
                      <a:pt x="9026" y="5254"/>
                      <a:pt x="8795" y="5118"/>
                    </a:cubicBezTo>
                    <a:lnTo>
                      <a:pt x="74" y="54"/>
                    </a:lnTo>
                    <a:cubicBezTo>
                      <a:pt x="53" y="43"/>
                      <a:pt x="22" y="22"/>
                      <a:pt x="1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Google Shape;900;p53">
                <a:extLst>
                  <a:ext uri="{FF2B5EF4-FFF2-40B4-BE49-F238E27FC236}">
                    <a16:creationId xmlns:a16="http://schemas.microsoft.com/office/drawing/2014/main" id="{4279AC4F-3364-480E-B502-05106A58FF2A}"/>
                  </a:ext>
                </a:extLst>
              </p:cNvPr>
              <p:cNvSpPr/>
              <p:nvPr/>
            </p:nvSpPr>
            <p:spPr>
              <a:xfrm>
                <a:off x="2249752" y="1928035"/>
                <a:ext cx="685359" cy="61495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13765" extrusionOk="0">
                    <a:moveTo>
                      <a:pt x="13975" y="0"/>
                    </a:moveTo>
                    <a:lnTo>
                      <a:pt x="232" y="7943"/>
                    </a:lnTo>
                    <a:lnTo>
                      <a:pt x="232" y="7933"/>
                    </a:lnTo>
                    <a:cubicBezTo>
                      <a:pt x="158" y="7985"/>
                      <a:pt x="106" y="8027"/>
                      <a:pt x="64" y="8080"/>
                    </a:cubicBezTo>
                    <a:cubicBezTo>
                      <a:pt x="22" y="8132"/>
                      <a:pt x="1" y="8185"/>
                      <a:pt x="1" y="8237"/>
                    </a:cubicBezTo>
                    <a:cubicBezTo>
                      <a:pt x="1" y="8290"/>
                      <a:pt x="11" y="8332"/>
                      <a:pt x="43" y="8374"/>
                    </a:cubicBezTo>
                    <a:cubicBezTo>
                      <a:pt x="85" y="8437"/>
                      <a:pt x="137" y="8489"/>
                      <a:pt x="221" y="8542"/>
                    </a:cubicBezTo>
                    <a:lnTo>
                      <a:pt x="8942" y="13607"/>
                    </a:lnTo>
                    <a:cubicBezTo>
                      <a:pt x="9120" y="13712"/>
                      <a:pt x="9365" y="13764"/>
                      <a:pt x="9609" y="13764"/>
                    </a:cubicBezTo>
                    <a:cubicBezTo>
                      <a:pt x="9853" y="13764"/>
                      <a:pt x="10098" y="13712"/>
                      <a:pt x="10276" y="13607"/>
                    </a:cubicBezTo>
                    <a:lnTo>
                      <a:pt x="15341" y="10686"/>
                    </a:lnTo>
                    <a:lnTo>
                      <a:pt x="15341" y="9488"/>
                    </a:lnTo>
                    <a:lnTo>
                      <a:pt x="11222" y="11863"/>
                    </a:lnTo>
                    <a:cubicBezTo>
                      <a:pt x="11148" y="11905"/>
                      <a:pt x="11064" y="11927"/>
                      <a:pt x="10979" y="11927"/>
                    </a:cubicBezTo>
                    <a:cubicBezTo>
                      <a:pt x="10919" y="11927"/>
                      <a:pt x="10858" y="11916"/>
                      <a:pt x="10802" y="11894"/>
                    </a:cubicBezTo>
                    <a:cubicBezTo>
                      <a:pt x="10455" y="11736"/>
                      <a:pt x="10040" y="11657"/>
                      <a:pt x="9624" y="11657"/>
                    </a:cubicBezTo>
                    <a:cubicBezTo>
                      <a:pt x="9207" y="11657"/>
                      <a:pt x="8789" y="11736"/>
                      <a:pt x="8437" y="11894"/>
                    </a:cubicBezTo>
                    <a:cubicBezTo>
                      <a:pt x="8354" y="11925"/>
                      <a:pt x="8291" y="11939"/>
                      <a:pt x="8235" y="11939"/>
                    </a:cubicBezTo>
                    <a:cubicBezTo>
                      <a:pt x="8158" y="11939"/>
                      <a:pt x="8097" y="11911"/>
                      <a:pt x="8017" y="11863"/>
                    </a:cubicBezTo>
                    <a:lnTo>
                      <a:pt x="3384" y="9173"/>
                    </a:lnTo>
                    <a:cubicBezTo>
                      <a:pt x="3247" y="9089"/>
                      <a:pt x="3205" y="9036"/>
                      <a:pt x="3342" y="8921"/>
                    </a:cubicBezTo>
                    <a:cubicBezTo>
                      <a:pt x="3783" y="8595"/>
                      <a:pt x="3856" y="8153"/>
                      <a:pt x="3573" y="7786"/>
                    </a:cubicBezTo>
                    <a:cubicBezTo>
                      <a:pt x="3541" y="7733"/>
                      <a:pt x="3499" y="7691"/>
                      <a:pt x="3457" y="7649"/>
                    </a:cubicBezTo>
                    <a:cubicBezTo>
                      <a:pt x="3426" y="7618"/>
                      <a:pt x="3384" y="7586"/>
                      <a:pt x="3342" y="7555"/>
                    </a:cubicBezTo>
                    <a:cubicBezTo>
                      <a:pt x="3331" y="7544"/>
                      <a:pt x="3331" y="7534"/>
                      <a:pt x="3321" y="7523"/>
                    </a:cubicBezTo>
                    <a:cubicBezTo>
                      <a:pt x="3258" y="7460"/>
                      <a:pt x="3279" y="7376"/>
                      <a:pt x="3384" y="7313"/>
                    </a:cubicBezTo>
                    <a:lnTo>
                      <a:pt x="14909" y="662"/>
                    </a:lnTo>
                    <a:cubicBezTo>
                      <a:pt x="14804" y="525"/>
                      <a:pt x="14668" y="410"/>
                      <a:pt x="14531" y="326"/>
                    </a:cubicBezTo>
                    <a:lnTo>
                      <a:pt x="13975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Google Shape;901;p53">
                <a:extLst>
                  <a:ext uri="{FF2B5EF4-FFF2-40B4-BE49-F238E27FC236}">
                    <a16:creationId xmlns:a16="http://schemas.microsoft.com/office/drawing/2014/main" id="{577B9562-82D3-45CB-900E-C05CF8B75E08}"/>
                  </a:ext>
                </a:extLst>
              </p:cNvPr>
              <p:cNvSpPr/>
              <p:nvPr/>
            </p:nvSpPr>
            <p:spPr>
              <a:xfrm>
                <a:off x="2687264" y="2066575"/>
                <a:ext cx="247857" cy="219399"/>
              </a:xfrm>
              <a:custGeom>
                <a:avLst/>
                <a:gdLst/>
                <a:ahLst/>
                <a:cxnLst/>
                <a:rect l="l" t="t" r="r" b="b"/>
                <a:pathLst>
                  <a:path w="5548" h="4911" extrusionOk="0">
                    <a:moveTo>
                      <a:pt x="4532" y="1"/>
                    </a:moveTo>
                    <a:cubicBezTo>
                      <a:pt x="3440" y="1"/>
                      <a:pt x="2346" y="243"/>
                      <a:pt x="1513" y="723"/>
                    </a:cubicBezTo>
                    <a:cubicBezTo>
                      <a:pt x="357" y="1386"/>
                      <a:pt x="0" y="2331"/>
                      <a:pt x="441" y="3172"/>
                    </a:cubicBezTo>
                    <a:cubicBezTo>
                      <a:pt x="462" y="3214"/>
                      <a:pt x="493" y="3266"/>
                      <a:pt x="515" y="3308"/>
                    </a:cubicBezTo>
                    <a:cubicBezTo>
                      <a:pt x="546" y="3350"/>
                      <a:pt x="578" y="3392"/>
                      <a:pt x="609" y="3445"/>
                    </a:cubicBezTo>
                    <a:cubicBezTo>
                      <a:pt x="820" y="3718"/>
                      <a:pt x="1103" y="3970"/>
                      <a:pt x="1492" y="4191"/>
                    </a:cubicBezTo>
                    <a:cubicBezTo>
                      <a:pt x="2312" y="4672"/>
                      <a:pt x="3393" y="4911"/>
                      <a:pt x="4477" y="4911"/>
                    </a:cubicBezTo>
                    <a:cubicBezTo>
                      <a:pt x="4837" y="4911"/>
                      <a:pt x="5197" y="4884"/>
                      <a:pt x="5548" y="4832"/>
                    </a:cubicBezTo>
                    <a:lnTo>
                      <a:pt x="5548" y="3340"/>
                    </a:lnTo>
                    <a:cubicBezTo>
                      <a:pt x="5232" y="3487"/>
                      <a:pt x="4917" y="3592"/>
                      <a:pt x="4906" y="3602"/>
                    </a:cubicBezTo>
                    <a:lnTo>
                      <a:pt x="4518" y="3319"/>
                    </a:lnTo>
                    <a:cubicBezTo>
                      <a:pt x="4539" y="3308"/>
                      <a:pt x="4896" y="3161"/>
                      <a:pt x="5190" y="3004"/>
                    </a:cubicBezTo>
                    <a:lnTo>
                      <a:pt x="4738" y="2678"/>
                    </a:lnTo>
                    <a:lnTo>
                      <a:pt x="4581" y="2552"/>
                    </a:lnTo>
                    <a:cubicBezTo>
                      <a:pt x="4497" y="2573"/>
                      <a:pt x="4402" y="2594"/>
                      <a:pt x="4318" y="2605"/>
                    </a:cubicBezTo>
                    <a:cubicBezTo>
                      <a:pt x="4129" y="2657"/>
                      <a:pt x="3961" y="2689"/>
                      <a:pt x="3804" y="2699"/>
                    </a:cubicBezTo>
                    <a:cubicBezTo>
                      <a:pt x="3752" y="2704"/>
                      <a:pt x="3701" y="2707"/>
                      <a:pt x="3652" y="2707"/>
                    </a:cubicBezTo>
                    <a:cubicBezTo>
                      <a:pt x="3512" y="2707"/>
                      <a:pt x="3382" y="2685"/>
                      <a:pt x="3257" y="2647"/>
                    </a:cubicBezTo>
                    <a:cubicBezTo>
                      <a:pt x="3152" y="2626"/>
                      <a:pt x="3057" y="2584"/>
                      <a:pt x="2963" y="2521"/>
                    </a:cubicBezTo>
                    <a:cubicBezTo>
                      <a:pt x="2396" y="2194"/>
                      <a:pt x="2522" y="1837"/>
                      <a:pt x="3078" y="1512"/>
                    </a:cubicBezTo>
                    <a:lnTo>
                      <a:pt x="3131" y="1480"/>
                    </a:lnTo>
                    <a:lnTo>
                      <a:pt x="2637" y="1102"/>
                    </a:lnTo>
                    <a:lnTo>
                      <a:pt x="2942" y="924"/>
                    </a:lnTo>
                    <a:lnTo>
                      <a:pt x="3456" y="1312"/>
                    </a:lnTo>
                    <a:cubicBezTo>
                      <a:pt x="3772" y="1165"/>
                      <a:pt x="4077" y="1060"/>
                      <a:pt x="4087" y="1050"/>
                    </a:cubicBezTo>
                    <a:lnTo>
                      <a:pt x="4486" y="1333"/>
                    </a:lnTo>
                    <a:cubicBezTo>
                      <a:pt x="4465" y="1333"/>
                      <a:pt x="4150" y="1491"/>
                      <a:pt x="3877" y="1627"/>
                    </a:cubicBezTo>
                    <a:lnTo>
                      <a:pt x="4465" y="2058"/>
                    </a:lnTo>
                    <a:cubicBezTo>
                      <a:pt x="4817" y="1951"/>
                      <a:pt x="5079" y="1900"/>
                      <a:pt x="5306" y="1900"/>
                    </a:cubicBezTo>
                    <a:cubicBezTo>
                      <a:pt x="5391" y="1900"/>
                      <a:pt x="5470" y="1907"/>
                      <a:pt x="5548" y="1921"/>
                    </a:cubicBezTo>
                    <a:lnTo>
                      <a:pt x="5548" y="72"/>
                    </a:lnTo>
                    <a:cubicBezTo>
                      <a:pt x="5215" y="25"/>
                      <a:pt x="4874" y="1"/>
                      <a:pt x="45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Google Shape;902;p53">
                <a:extLst>
                  <a:ext uri="{FF2B5EF4-FFF2-40B4-BE49-F238E27FC236}">
                    <a16:creationId xmlns:a16="http://schemas.microsoft.com/office/drawing/2014/main" id="{72EBDBBC-28D6-4023-869F-7B14F9811611}"/>
                  </a:ext>
                </a:extLst>
              </p:cNvPr>
              <p:cNvSpPr/>
              <p:nvPr/>
            </p:nvSpPr>
            <p:spPr>
              <a:xfrm>
                <a:off x="2236617" y="1920485"/>
                <a:ext cx="698494" cy="734680"/>
              </a:xfrm>
              <a:custGeom>
                <a:avLst/>
                <a:gdLst/>
                <a:ahLst/>
                <a:cxnLst/>
                <a:rect l="l" t="t" r="r" b="b"/>
                <a:pathLst>
                  <a:path w="15635" h="16445" extrusionOk="0">
                    <a:moveTo>
                      <a:pt x="13975" y="1"/>
                    </a:moveTo>
                    <a:lnTo>
                      <a:pt x="379" y="7850"/>
                    </a:lnTo>
                    <a:cubicBezTo>
                      <a:pt x="137" y="7997"/>
                      <a:pt x="1" y="8196"/>
                      <a:pt x="1" y="8406"/>
                    </a:cubicBezTo>
                    <a:lnTo>
                      <a:pt x="1" y="8417"/>
                    </a:lnTo>
                    <a:lnTo>
                      <a:pt x="1" y="8627"/>
                    </a:lnTo>
                    <a:lnTo>
                      <a:pt x="1" y="10634"/>
                    </a:lnTo>
                    <a:cubicBezTo>
                      <a:pt x="1" y="10855"/>
                      <a:pt x="137" y="11044"/>
                      <a:pt x="379" y="11191"/>
                    </a:cubicBezTo>
                    <a:lnTo>
                      <a:pt x="9099" y="16255"/>
                    </a:lnTo>
                    <a:cubicBezTo>
                      <a:pt x="9320" y="16381"/>
                      <a:pt x="9614" y="16444"/>
                      <a:pt x="9908" y="16444"/>
                    </a:cubicBezTo>
                    <a:cubicBezTo>
                      <a:pt x="10202" y="16444"/>
                      <a:pt x="10496" y="16381"/>
                      <a:pt x="10728" y="16255"/>
                    </a:cubicBezTo>
                    <a:lnTo>
                      <a:pt x="15635" y="13418"/>
                    </a:lnTo>
                    <a:lnTo>
                      <a:pt x="15635" y="13250"/>
                    </a:lnTo>
                    <a:lnTo>
                      <a:pt x="15635" y="13071"/>
                    </a:lnTo>
                    <a:lnTo>
                      <a:pt x="10580" y="16003"/>
                    </a:lnTo>
                    <a:cubicBezTo>
                      <a:pt x="10397" y="16103"/>
                      <a:pt x="10153" y="16153"/>
                      <a:pt x="9910" y="16153"/>
                    </a:cubicBezTo>
                    <a:cubicBezTo>
                      <a:pt x="9667" y="16153"/>
                      <a:pt x="9425" y="16103"/>
                      <a:pt x="9247" y="16003"/>
                    </a:cubicBezTo>
                    <a:lnTo>
                      <a:pt x="526" y="10928"/>
                    </a:lnTo>
                    <a:cubicBezTo>
                      <a:pt x="379" y="10844"/>
                      <a:pt x="295" y="10739"/>
                      <a:pt x="295" y="10634"/>
                    </a:cubicBezTo>
                    <a:lnTo>
                      <a:pt x="295" y="8911"/>
                    </a:lnTo>
                    <a:cubicBezTo>
                      <a:pt x="316" y="8932"/>
                      <a:pt x="347" y="8953"/>
                      <a:pt x="368" y="8964"/>
                    </a:cubicBezTo>
                    <a:lnTo>
                      <a:pt x="9089" y="14028"/>
                    </a:lnTo>
                    <a:cubicBezTo>
                      <a:pt x="9320" y="14164"/>
                      <a:pt x="9614" y="14227"/>
                      <a:pt x="9898" y="14227"/>
                    </a:cubicBezTo>
                    <a:cubicBezTo>
                      <a:pt x="10192" y="14227"/>
                      <a:pt x="10486" y="14164"/>
                      <a:pt x="10718" y="14028"/>
                    </a:cubicBezTo>
                    <a:lnTo>
                      <a:pt x="15635" y="11191"/>
                    </a:lnTo>
                    <a:lnTo>
                      <a:pt x="15635" y="11023"/>
                    </a:lnTo>
                    <a:lnTo>
                      <a:pt x="15635" y="10855"/>
                    </a:lnTo>
                    <a:lnTo>
                      <a:pt x="10570" y="13776"/>
                    </a:lnTo>
                    <a:cubicBezTo>
                      <a:pt x="10392" y="13881"/>
                      <a:pt x="10147" y="13933"/>
                      <a:pt x="9903" y="13933"/>
                    </a:cubicBezTo>
                    <a:cubicBezTo>
                      <a:pt x="9659" y="13933"/>
                      <a:pt x="9414" y="13881"/>
                      <a:pt x="9236" y="13776"/>
                    </a:cubicBezTo>
                    <a:lnTo>
                      <a:pt x="515" y="8711"/>
                    </a:lnTo>
                    <a:cubicBezTo>
                      <a:pt x="431" y="8658"/>
                      <a:pt x="379" y="8606"/>
                      <a:pt x="337" y="8543"/>
                    </a:cubicBezTo>
                    <a:cubicBezTo>
                      <a:pt x="305" y="8501"/>
                      <a:pt x="295" y="8459"/>
                      <a:pt x="295" y="8406"/>
                    </a:cubicBezTo>
                    <a:cubicBezTo>
                      <a:pt x="295" y="8354"/>
                      <a:pt x="316" y="8301"/>
                      <a:pt x="358" y="8249"/>
                    </a:cubicBezTo>
                    <a:cubicBezTo>
                      <a:pt x="400" y="8196"/>
                      <a:pt x="452" y="8154"/>
                      <a:pt x="526" y="8102"/>
                    </a:cubicBezTo>
                    <a:lnTo>
                      <a:pt x="526" y="8112"/>
                    </a:lnTo>
                    <a:lnTo>
                      <a:pt x="14269" y="169"/>
                    </a:lnTo>
                    <a:lnTo>
                      <a:pt x="14122" y="85"/>
                    </a:lnTo>
                    <a:lnTo>
                      <a:pt x="13975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Google Shape;903;p53">
                <a:extLst>
                  <a:ext uri="{FF2B5EF4-FFF2-40B4-BE49-F238E27FC236}">
                    <a16:creationId xmlns:a16="http://schemas.microsoft.com/office/drawing/2014/main" id="{31447AD3-08D5-4967-8EF9-4F0AC08241AF}"/>
                  </a:ext>
                </a:extLst>
              </p:cNvPr>
              <p:cNvSpPr/>
              <p:nvPr/>
            </p:nvSpPr>
            <p:spPr>
              <a:xfrm>
                <a:off x="2392894" y="1957610"/>
                <a:ext cx="542220" cy="503800"/>
              </a:xfrm>
              <a:custGeom>
                <a:avLst/>
                <a:gdLst/>
                <a:ahLst/>
                <a:cxnLst/>
                <a:rect l="l" t="t" r="r" b="b"/>
                <a:pathLst>
                  <a:path w="12137" h="11277" extrusionOk="0">
                    <a:moveTo>
                      <a:pt x="5113" y="7452"/>
                    </a:moveTo>
                    <a:cubicBezTo>
                      <a:pt x="5507" y="7452"/>
                      <a:pt x="5901" y="7539"/>
                      <a:pt x="6200" y="7712"/>
                    </a:cubicBezTo>
                    <a:cubicBezTo>
                      <a:pt x="6799" y="8059"/>
                      <a:pt x="6799" y="8626"/>
                      <a:pt x="6190" y="8973"/>
                    </a:cubicBezTo>
                    <a:cubicBezTo>
                      <a:pt x="5890" y="9146"/>
                      <a:pt x="5496" y="9233"/>
                      <a:pt x="5102" y="9233"/>
                    </a:cubicBezTo>
                    <a:cubicBezTo>
                      <a:pt x="4708" y="9233"/>
                      <a:pt x="4314" y="9146"/>
                      <a:pt x="4015" y="8973"/>
                    </a:cubicBezTo>
                    <a:cubicBezTo>
                      <a:pt x="3416" y="8626"/>
                      <a:pt x="3426" y="8059"/>
                      <a:pt x="4025" y="7712"/>
                    </a:cubicBezTo>
                    <a:cubicBezTo>
                      <a:pt x="4325" y="7539"/>
                      <a:pt x="4719" y="7452"/>
                      <a:pt x="5113" y="7452"/>
                    </a:cubicBezTo>
                    <a:close/>
                    <a:moveTo>
                      <a:pt x="11705" y="0"/>
                    </a:moveTo>
                    <a:lnTo>
                      <a:pt x="180" y="6651"/>
                    </a:lnTo>
                    <a:cubicBezTo>
                      <a:pt x="75" y="6714"/>
                      <a:pt x="54" y="6798"/>
                      <a:pt x="117" y="6861"/>
                    </a:cubicBezTo>
                    <a:cubicBezTo>
                      <a:pt x="127" y="6872"/>
                      <a:pt x="127" y="6882"/>
                      <a:pt x="138" y="6893"/>
                    </a:cubicBezTo>
                    <a:cubicBezTo>
                      <a:pt x="180" y="6924"/>
                      <a:pt x="222" y="6956"/>
                      <a:pt x="253" y="6987"/>
                    </a:cubicBezTo>
                    <a:cubicBezTo>
                      <a:pt x="295" y="7029"/>
                      <a:pt x="337" y="7071"/>
                      <a:pt x="369" y="7124"/>
                    </a:cubicBezTo>
                    <a:cubicBezTo>
                      <a:pt x="652" y="7491"/>
                      <a:pt x="579" y="7933"/>
                      <a:pt x="138" y="8259"/>
                    </a:cubicBezTo>
                    <a:cubicBezTo>
                      <a:pt x="1" y="8374"/>
                      <a:pt x="43" y="8427"/>
                      <a:pt x="180" y="8511"/>
                    </a:cubicBezTo>
                    <a:lnTo>
                      <a:pt x="4813" y="11201"/>
                    </a:lnTo>
                    <a:cubicBezTo>
                      <a:pt x="4893" y="11249"/>
                      <a:pt x="4954" y="11277"/>
                      <a:pt x="5031" y="11277"/>
                    </a:cubicBezTo>
                    <a:cubicBezTo>
                      <a:pt x="5087" y="11277"/>
                      <a:pt x="5150" y="11263"/>
                      <a:pt x="5233" y="11232"/>
                    </a:cubicBezTo>
                    <a:cubicBezTo>
                      <a:pt x="5585" y="11074"/>
                      <a:pt x="6003" y="10995"/>
                      <a:pt x="6420" y="10995"/>
                    </a:cubicBezTo>
                    <a:cubicBezTo>
                      <a:pt x="6836" y="10995"/>
                      <a:pt x="7251" y="11074"/>
                      <a:pt x="7598" y="11232"/>
                    </a:cubicBezTo>
                    <a:cubicBezTo>
                      <a:pt x="7654" y="11254"/>
                      <a:pt x="7715" y="11265"/>
                      <a:pt x="7775" y="11265"/>
                    </a:cubicBezTo>
                    <a:cubicBezTo>
                      <a:pt x="7860" y="11265"/>
                      <a:pt x="7944" y="11243"/>
                      <a:pt x="8018" y="11201"/>
                    </a:cubicBezTo>
                    <a:lnTo>
                      <a:pt x="12137" y="8826"/>
                    </a:lnTo>
                    <a:lnTo>
                      <a:pt x="12137" y="7271"/>
                    </a:lnTo>
                    <a:cubicBezTo>
                      <a:pt x="11786" y="7323"/>
                      <a:pt x="11426" y="7350"/>
                      <a:pt x="11066" y="7350"/>
                    </a:cubicBezTo>
                    <a:cubicBezTo>
                      <a:pt x="9982" y="7350"/>
                      <a:pt x="8901" y="7111"/>
                      <a:pt x="8081" y="6630"/>
                    </a:cubicBezTo>
                    <a:cubicBezTo>
                      <a:pt x="7692" y="6409"/>
                      <a:pt x="7409" y="6157"/>
                      <a:pt x="7198" y="5884"/>
                    </a:cubicBezTo>
                    <a:cubicBezTo>
                      <a:pt x="7167" y="5831"/>
                      <a:pt x="7135" y="5789"/>
                      <a:pt x="7104" y="5747"/>
                    </a:cubicBezTo>
                    <a:cubicBezTo>
                      <a:pt x="7082" y="5705"/>
                      <a:pt x="7051" y="5653"/>
                      <a:pt x="7030" y="5611"/>
                    </a:cubicBezTo>
                    <a:cubicBezTo>
                      <a:pt x="6589" y="4770"/>
                      <a:pt x="6946" y="3825"/>
                      <a:pt x="8102" y="3162"/>
                    </a:cubicBezTo>
                    <a:cubicBezTo>
                      <a:pt x="8935" y="2682"/>
                      <a:pt x="10029" y="2440"/>
                      <a:pt x="11121" y="2440"/>
                    </a:cubicBezTo>
                    <a:cubicBezTo>
                      <a:pt x="11463" y="2440"/>
                      <a:pt x="11804" y="2464"/>
                      <a:pt x="12137" y="2511"/>
                    </a:cubicBezTo>
                    <a:lnTo>
                      <a:pt x="12137" y="1061"/>
                    </a:lnTo>
                    <a:cubicBezTo>
                      <a:pt x="12137" y="715"/>
                      <a:pt x="11969" y="305"/>
                      <a:pt x="11705" y="0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Google Shape;904;p53">
                <a:extLst>
                  <a:ext uri="{FF2B5EF4-FFF2-40B4-BE49-F238E27FC236}">
                    <a16:creationId xmlns:a16="http://schemas.microsoft.com/office/drawing/2014/main" id="{4200F346-6E05-4B6C-AF54-4F8D673CD4B7}"/>
                  </a:ext>
                </a:extLst>
              </p:cNvPr>
              <p:cNvSpPr/>
              <p:nvPr/>
            </p:nvSpPr>
            <p:spPr>
              <a:xfrm>
                <a:off x="2545507" y="2290490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8"/>
                      <a:pt x="609" y="261"/>
                    </a:cubicBezTo>
                    <a:cubicBezTo>
                      <a:pt x="10" y="608"/>
                      <a:pt x="0" y="1175"/>
                      <a:pt x="599" y="1522"/>
                    </a:cubicBezTo>
                    <a:cubicBezTo>
                      <a:pt x="898" y="1695"/>
                      <a:pt x="1292" y="1782"/>
                      <a:pt x="1686" y="1782"/>
                    </a:cubicBezTo>
                    <a:cubicBezTo>
                      <a:pt x="2080" y="1782"/>
                      <a:pt x="2474" y="1695"/>
                      <a:pt x="2774" y="1522"/>
                    </a:cubicBezTo>
                    <a:cubicBezTo>
                      <a:pt x="3383" y="1175"/>
                      <a:pt x="3383" y="608"/>
                      <a:pt x="2784" y="261"/>
                    </a:cubicBezTo>
                    <a:cubicBezTo>
                      <a:pt x="2485" y="88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Google Shape;905;p53">
                <a:extLst>
                  <a:ext uri="{FF2B5EF4-FFF2-40B4-BE49-F238E27FC236}">
                    <a16:creationId xmlns:a16="http://schemas.microsoft.com/office/drawing/2014/main" id="{BA5BE760-6ECF-4B01-956C-D72F6234A1BF}"/>
                  </a:ext>
                </a:extLst>
              </p:cNvPr>
              <p:cNvSpPr/>
              <p:nvPr/>
            </p:nvSpPr>
            <p:spPr>
              <a:xfrm>
                <a:off x="2794263" y="2107811"/>
                <a:ext cx="140860" cy="7702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1724" extrusionOk="0">
                    <a:moveTo>
                      <a:pt x="1166" y="872"/>
                    </a:moveTo>
                    <a:lnTo>
                      <a:pt x="1671" y="1250"/>
                    </a:lnTo>
                    <a:cubicBezTo>
                      <a:pt x="1502" y="1294"/>
                      <a:pt x="1385" y="1315"/>
                      <a:pt x="1293" y="1315"/>
                    </a:cubicBezTo>
                    <a:cubicBezTo>
                      <a:pt x="1207" y="1315"/>
                      <a:pt x="1143" y="1297"/>
                      <a:pt x="1082" y="1261"/>
                    </a:cubicBezTo>
                    <a:cubicBezTo>
                      <a:pt x="914" y="1166"/>
                      <a:pt x="925" y="1030"/>
                      <a:pt x="1166" y="872"/>
                    </a:cubicBezTo>
                    <a:close/>
                    <a:moveTo>
                      <a:pt x="547" y="1"/>
                    </a:moveTo>
                    <a:lnTo>
                      <a:pt x="242" y="179"/>
                    </a:lnTo>
                    <a:lnTo>
                      <a:pt x="736" y="557"/>
                    </a:lnTo>
                    <a:lnTo>
                      <a:pt x="683" y="589"/>
                    </a:lnTo>
                    <a:cubicBezTo>
                      <a:pt x="127" y="914"/>
                      <a:pt x="1" y="1271"/>
                      <a:pt x="568" y="1598"/>
                    </a:cubicBezTo>
                    <a:cubicBezTo>
                      <a:pt x="662" y="1661"/>
                      <a:pt x="757" y="1703"/>
                      <a:pt x="862" y="1724"/>
                    </a:cubicBezTo>
                    <a:cubicBezTo>
                      <a:pt x="1619" y="1587"/>
                      <a:pt x="2385" y="1440"/>
                      <a:pt x="3153" y="1303"/>
                    </a:cubicBezTo>
                    <a:lnTo>
                      <a:pt x="3153" y="998"/>
                    </a:lnTo>
                    <a:cubicBezTo>
                      <a:pt x="3075" y="984"/>
                      <a:pt x="2996" y="977"/>
                      <a:pt x="2911" y="977"/>
                    </a:cubicBezTo>
                    <a:cubicBezTo>
                      <a:pt x="2684" y="977"/>
                      <a:pt x="2422" y="1028"/>
                      <a:pt x="2070" y="1135"/>
                    </a:cubicBezTo>
                    <a:lnTo>
                      <a:pt x="1482" y="704"/>
                    </a:lnTo>
                    <a:cubicBezTo>
                      <a:pt x="1755" y="568"/>
                      <a:pt x="2070" y="410"/>
                      <a:pt x="2091" y="410"/>
                    </a:cubicBezTo>
                    <a:lnTo>
                      <a:pt x="1692" y="127"/>
                    </a:lnTo>
                    <a:cubicBezTo>
                      <a:pt x="1682" y="137"/>
                      <a:pt x="1377" y="242"/>
                      <a:pt x="1061" y="389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Google Shape;906;p53">
                <a:extLst>
                  <a:ext uri="{FF2B5EF4-FFF2-40B4-BE49-F238E27FC236}">
                    <a16:creationId xmlns:a16="http://schemas.microsoft.com/office/drawing/2014/main" id="{44A63D81-F445-41B1-B917-2DFEC4CA0A59}"/>
                  </a:ext>
                </a:extLst>
              </p:cNvPr>
              <p:cNvSpPr/>
              <p:nvPr/>
            </p:nvSpPr>
            <p:spPr>
              <a:xfrm>
                <a:off x="2832774" y="2166023"/>
                <a:ext cx="107979" cy="61517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377" extrusionOk="0">
                    <a:moveTo>
                      <a:pt x="2291" y="0"/>
                    </a:moveTo>
                    <a:cubicBezTo>
                      <a:pt x="1523" y="137"/>
                      <a:pt x="757" y="284"/>
                      <a:pt x="0" y="421"/>
                    </a:cubicBezTo>
                    <a:cubicBezTo>
                      <a:pt x="125" y="459"/>
                      <a:pt x="255" y="481"/>
                      <a:pt x="395" y="481"/>
                    </a:cubicBezTo>
                    <a:cubicBezTo>
                      <a:pt x="444" y="481"/>
                      <a:pt x="495" y="478"/>
                      <a:pt x="547" y="473"/>
                    </a:cubicBezTo>
                    <a:cubicBezTo>
                      <a:pt x="704" y="463"/>
                      <a:pt x="872" y="431"/>
                      <a:pt x="1061" y="379"/>
                    </a:cubicBezTo>
                    <a:cubicBezTo>
                      <a:pt x="1145" y="368"/>
                      <a:pt x="1240" y="347"/>
                      <a:pt x="1324" y="326"/>
                    </a:cubicBezTo>
                    <a:lnTo>
                      <a:pt x="1481" y="452"/>
                    </a:lnTo>
                    <a:lnTo>
                      <a:pt x="1933" y="778"/>
                    </a:lnTo>
                    <a:cubicBezTo>
                      <a:pt x="1639" y="935"/>
                      <a:pt x="1282" y="1082"/>
                      <a:pt x="1261" y="1093"/>
                    </a:cubicBezTo>
                    <a:lnTo>
                      <a:pt x="1649" y="1376"/>
                    </a:lnTo>
                    <a:cubicBezTo>
                      <a:pt x="1660" y="1366"/>
                      <a:pt x="1975" y="1261"/>
                      <a:pt x="2291" y="1114"/>
                    </a:cubicBezTo>
                    <a:lnTo>
                      <a:pt x="2291" y="568"/>
                    </a:lnTo>
                    <a:cubicBezTo>
                      <a:pt x="2406" y="473"/>
                      <a:pt x="2417" y="379"/>
                      <a:pt x="2343" y="295"/>
                    </a:cubicBezTo>
                    <a:cubicBezTo>
                      <a:pt x="2322" y="274"/>
                      <a:pt x="2312" y="263"/>
                      <a:pt x="2291" y="253"/>
                    </a:cubicBezTo>
                    <a:lnTo>
                      <a:pt x="2291" y="147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Google Shape;907;p53">
                <a:extLst>
                  <a:ext uri="{FF2B5EF4-FFF2-40B4-BE49-F238E27FC236}">
                    <a16:creationId xmlns:a16="http://schemas.microsoft.com/office/drawing/2014/main" id="{FBE9F562-4EFF-4220-8528-D22C4D4F91BB}"/>
                  </a:ext>
                </a:extLst>
              </p:cNvPr>
              <p:cNvSpPr/>
              <p:nvPr/>
            </p:nvSpPr>
            <p:spPr>
              <a:xfrm>
                <a:off x="2835097" y="2146768"/>
                <a:ext cx="33819" cy="19791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3" extrusionOk="0">
                    <a:moveTo>
                      <a:pt x="252" y="0"/>
                    </a:moveTo>
                    <a:cubicBezTo>
                      <a:pt x="11" y="158"/>
                      <a:pt x="0" y="294"/>
                      <a:pt x="168" y="389"/>
                    </a:cubicBezTo>
                    <a:cubicBezTo>
                      <a:pt x="229" y="425"/>
                      <a:pt x="293" y="443"/>
                      <a:pt x="379" y="443"/>
                    </a:cubicBezTo>
                    <a:cubicBezTo>
                      <a:pt x="471" y="443"/>
                      <a:pt x="588" y="422"/>
                      <a:pt x="757" y="378"/>
                    </a:cubicBez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Google Shape;908;p53">
                <a:extLst>
                  <a:ext uri="{FF2B5EF4-FFF2-40B4-BE49-F238E27FC236}">
                    <a16:creationId xmlns:a16="http://schemas.microsoft.com/office/drawing/2014/main" id="{87A6A63F-DEA0-4843-82BB-2F8FB4C6D029}"/>
                  </a:ext>
                </a:extLst>
              </p:cNvPr>
              <p:cNvSpPr/>
              <p:nvPr/>
            </p:nvSpPr>
            <p:spPr>
              <a:xfrm>
                <a:off x="2270884" y="2178220"/>
                <a:ext cx="664228" cy="323447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7240" extrusionOk="0">
                    <a:moveTo>
                      <a:pt x="0" y="1"/>
                    </a:moveTo>
                    <a:lnTo>
                      <a:pt x="0" y="1608"/>
                    </a:lnTo>
                    <a:lnTo>
                      <a:pt x="0" y="1724"/>
                    </a:lnTo>
                    <a:cubicBezTo>
                      <a:pt x="0" y="1829"/>
                      <a:pt x="84" y="1934"/>
                      <a:pt x="231" y="2018"/>
                    </a:cubicBezTo>
                    <a:lnTo>
                      <a:pt x="8952" y="7082"/>
                    </a:lnTo>
                    <a:cubicBezTo>
                      <a:pt x="9131" y="7187"/>
                      <a:pt x="9372" y="7240"/>
                      <a:pt x="9615" y="7240"/>
                    </a:cubicBezTo>
                    <a:cubicBezTo>
                      <a:pt x="9858" y="7240"/>
                      <a:pt x="10103" y="7187"/>
                      <a:pt x="10287" y="7082"/>
                    </a:cubicBezTo>
                    <a:lnTo>
                      <a:pt x="14868" y="4434"/>
                    </a:lnTo>
                    <a:lnTo>
                      <a:pt x="14868" y="2553"/>
                    </a:lnTo>
                    <a:lnTo>
                      <a:pt x="10423" y="5117"/>
                    </a:lnTo>
                    <a:cubicBezTo>
                      <a:pt x="10203" y="5254"/>
                      <a:pt x="9908" y="5317"/>
                      <a:pt x="9603" y="5317"/>
                    </a:cubicBezTo>
                    <a:cubicBezTo>
                      <a:pt x="9309" y="5317"/>
                      <a:pt x="9015" y="5254"/>
                      <a:pt x="8795" y="5117"/>
                    </a:cubicBezTo>
                    <a:lnTo>
                      <a:pt x="74" y="53"/>
                    </a:lnTo>
                    <a:cubicBezTo>
                      <a:pt x="53" y="32"/>
                      <a:pt x="21" y="22"/>
                      <a:pt x="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Google Shape;909;p53">
                <a:extLst>
                  <a:ext uri="{FF2B5EF4-FFF2-40B4-BE49-F238E27FC236}">
                    <a16:creationId xmlns:a16="http://schemas.microsoft.com/office/drawing/2014/main" id="{65965614-F456-4E16-9F3C-3EDB8DC1F244}"/>
                  </a:ext>
                </a:extLst>
              </p:cNvPr>
              <p:cNvSpPr/>
              <p:nvPr/>
            </p:nvSpPr>
            <p:spPr>
              <a:xfrm>
                <a:off x="2856229" y="2006441"/>
                <a:ext cx="33819" cy="19746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2" extrusionOk="0">
                    <a:moveTo>
                      <a:pt x="253" y="0"/>
                    </a:moveTo>
                    <a:cubicBezTo>
                      <a:pt x="11" y="157"/>
                      <a:pt x="1" y="283"/>
                      <a:pt x="169" y="378"/>
                    </a:cubicBezTo>
                    <a:cubicBezTo>
                      <a:pt x="232" y="420"/>
                      <a:pt x="297" y="441"/>
                      <a:pt x="388" y="441"/>
                    </a:cubicBezTo>
                    <a:cubicBezTo>
                      <a:pt x="478" y="441"/>
                      <a:pt x="594" y="420"/>
                      <a:pt x="757" y="37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Google Shape;910;p53">
                <a:extLst>
                  <a:ext uri="{FF2B5EF4-FFF2-40B4-BE49-F238E27FC236}">
                    <a16:creationId xmlns:a16="http://schemas.microsoft.com/office/drawing/2014/main" id="{0AF88717-F69B-45EC-AB86-70B23BCE2556}"/>
                  </a:ext>
                </a:extLst>
              </p:cNvPr>
              <p:cNvSpPr/>
              <p:nvPr/>
            </p:nvSpPr>
            <p:spPr>
              <a:xfrm>
                <a:off x="2708351" y="1928035"/>
                <a:ext cx="226770" cy="217523"/>
              </a:xfrm>
              <a:custGeom>
                <a:avLst/>
                <a:gdLst/>
                <a:ahLst/>
                <a:cxnLst/>
                <a:rect l="l" t="t" r="r" b="b"/>
                <a:pathLst>
                  <a:path w="5076" h="4869" extrusionOk="0">
                    <a:moveTo>
                      <a:pt x="3710" y="0"/>
                    </a:moveTo>
                    <a:cubicBezTo>
                      <a:pt x="2900" y="95"/>
                      <a:pt x="2134" y="315"/>
                      <a:pt x="1513" y="683"/>
                    </a:cubicBezTo>
                    <a:cubicBezTo>
                      <a:pt x="358" y="1345"/>
                      <a:pt x="0" y="2290"/>
                      <a:pt x="442" y="3131"/>
                    </a:cubicBezTo>
                    <a:cubicBezTo>
                      <a:pt x="463" y="3173"/>
                      <a:pt x="495" y="3215"/>
                      <a:pt x="516" y="3268"/>
                    </a:cubicBezTo>
                    <a:lnTo>
                      <a:pt x="610" y="3394"/>
                    </a:lnTo>
                    <a:cubicBezTo>
                      <a:pt x="820" y="3667"/>
                      <a:pt x="1104" y="3930"/>
                      <a:pt x="1492" y="4151"/>
                    </a:cubicBezTo>
                    <a:cubicBezTo>
                      <a:pt x="2317" y="4629"/>
                      <a:pt x="3396" y="4869"/>
                      <a:pt x="4477" y="4869"/>
                    </a:cubicBezTo>
                    <a:cubicBezTo>
                      <a:pt x="4677" y="4869"/>
                      <a:pt x="4877" y="4860"/>
                      <a:pt x="5076" y="4844"/>
                    </a:cubicBezTo>
                    <a:lnTo>
                      <a:pt x="5076" y="3499"/>
                    </a:lnTo>
                    <a:cubicBezTo>
                      <a:pt x="4981" y="3530"/>
                      <a:pt x="4908" y="3562"/>
                      <a:pt x="4897" y="3562"/>
                    </a:cubicBezTo>
                    <a:lnTo>
                      <a:pt x="4518" y="3278"/>
                    </a:lnTo>
                    <a:cubicBezTo>
                      <a:pt x="4539" y="3268"/>
                      <a:pt x="4813" y="3152"/>
                      <a:pt x="5076" y="3026"/>
                    </a:cubicBezTo>
                    <a:lnTo>
                      <a:pt x="5076" y="2879"/>
                    </a:lnTo>
                    <a:lnTo>
                      <a:pt x="4739" y="2638"/>
                    </a:lnTo>
                    <a:lnTo>
                      <a:pt x="4581" y="2512"/>
                    </a:lnTo>
                    <a:cubicBezTo>
                      <a:pt x="4497" y="2533"/>
                      <a:pt x="4413" y="2543"/>
                      <a:pt x="4319" y="2564"/>
                    </a:cubicBezTo>
                    <a:cubicBezTo>
                      <a:pt x="4130" y="2617"/>
                      <a:pt x="3962" y="2648"/>
                      <a:pt x="3804" y="2659"/>
                    </a:cubicBezTo>
                    <a:cubicBezTo>
                      <a:pt x="3753" y="2664"/>
                      <a:pt x="3702" y="2667"/>
                      <a:pt x="3654" y="2667"/>
                    </a:cubicBezTo>
                    <a:cubicBezTo>
                      <a:pt x="3513" y="2667"/>
                      <a:pt x="3382" y="2645"/>
                      <a:pt x="3258" y="2606"/>
                    </a:cubicBezTo>
                    <a:cubicBezTo>
                      <a:pt x="3152" y="2575"/>
                      <a:pt x="3058" y="2533"/>
                      <a:pt x="2963" y="2480"/>
                    </a:cubicBezTo>
                    <a:cubicBezTo>
                      <a:pt x="2396" y="2154"/>
                      <a:pt x="2522" y="1786"/>
                      <a:pt x="3079" y="1471"/>
                    </a:cubicBezTo>
                    <a:lnTo>
                      <a:pt x="3131" y="1440"/>
                    </a:lnTo>
                    <a:lnTo>
                      <a:pt x="2627" y="1062"/>
                    </a:lnTo>
                    <a:lnTo>
                      <a:pt x="2932" y="883"/>
                    </a:lnTo>
                    <a:lnTo>
                      <a:pt x="3458" y="1272"/>
                    </a:lnTo>
                    <a:cubicBezTo>
                      <a:pt x="3773" y="1125"/>
                      <a:pt x="4077" y="1009"/>
                      <a:pt x="4088" y="1009"/>
                    </a:cubicBezTo>
                    <a:lnTo>
                      <a:pt x="4487" y="1293"/>
                    </a:lnTo>
                    <a:cubicBezTo>
                      <a:pt x="4466" y="1293"/>
                      <a:pt x="4151" y="1450"/>
                      <a:pt x="3878" y="1587"/>
                    </a:cubicBezTo>
                    <a:lnTo>
                      <a:pt x="4466" y="2017"/>
                    </a:lnTo>
                    <a:cubicBezTo>
                      <a:pt x="4697" y="1944"/>
                      <a:pt x="4897" y="1902"/>
                      <a:pt x="5076" y="1870"/>
                    </a:cubicBezTo>
                    <a:lnTo>
                      <a:pt x="5076" y="1723"/>
                    </a:lnTo>
                    <a:cubicBezTo>
                      <a:pt x="5076" y="1219"/>
                      <a:pt x="4707" y="588"/>
                      <a:pt x="4266" y="326"/>
                    </a:cubicBezTo>
                    <a:lnTo>
                      <a:pt x="37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Google Shape;911;p53">
                <a:extLst>
                  <a:ext uri="{FF2B5EF4-FFF2-40B4-BE49-F238E27FC236}">
                    <a16:creationId xmlns:a16="http://schemas.microsoft.com/office/drawing/2014/main" id="{838E1DC7-CDA7-4FA2-BCF6-AB04A87CBFEA}"/>
                  </a:ext>
                </a:extLst>
              </p:cNvPr>
              <p:cNvSpPr/>
              <p:nvPr/>
            </p:nvSpPr>
            <p:spPr>
              <a:xfrm>
                <a:off x="2270884" y="1864193"/>
                <a:ext cx="664228" cy="538423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12052" extrusionOk="0">
                    <a:moveTo>
                      <a:pt x="11011" y="0"/>
                    </a:moveTo>
                    <a:lnTo>
                      <a:pt x="231" y="6220"/>
                    </a:lnTo>
                    <a:cubicBezTo>
                      <a:pt x="158" y="6262"/>
                      <a:pt x="105" y="6315"/>
                      <a:pt x="63" y="6367"/>
                    </a:cubicBezTo>
                    <a:cubicBezTo>
                      <a:pt x="21" y="6409"/>
                      <a:pt x="0" y="6472"/>
                      <a:pt x="0" y="6514"/>
                    </a:cubicBezTo>
                    <a:lnTo>
                      <a:pt x="0" y="6525"/>
                    </a:lnTo>
                    <a:cubicBezTo>
                      <a:pt x="0" y="6567"/>
                      <a:pt x="11" y="6619"/>
                      <a:pt x="42" y="6661"/>
                    </a:cubicBezTo>
                    <a:cubicBezTo>
                      <a:pt x="74" y="6724"/>
                      <a:pt x="137" y="6777"/>
                      <a:pt x="221" y="6829"/>
                    </a:cubicBezTo>
                    <a:lnTo>
                      <a:pt x="8942" y="11894"/>
                    </a:lnTo>
                    <a:cubicBezTo>
                      <a:pt x="9120" y="11999"/>
                      <a:pt x="9365" y="12051"/>
                      <a:pt x="9609" y="12051"/>
                    </a:cubicBezTo>
                    <a:cubicBezTo>
                      <a:pt x="9853" y="12051"/>
                      <a:pt x="10097" y="11999"/>
                      <a:pt x="10276" y="11894"/>
                    </a:cubicBezTo>
                    <a:lnTo>
                      <a:pt x="14868" y="9246"/>
                    </a:lnTo>
                    <a:lnTo>
                      <a:pt x="14868" y="8038"/>
                    </a:lnTo>
                    <a:lnTo>
                      <a:pt x="11221" y="10150"/>
                    </a:lnTo>
                    <a:cubicBezTo>
                      <a:pt x="11153" y="10190"/>
                      <a:pt x="11076" y="10208"/>
                      <a:pt x="10997" y="10208"/>
                    </a:cubicBezTo>
                    <a:cubicBezTo>
                      <a:pt x="10931" y="10208"/>
                      <a:pt x="10864" y="10195"/>
                      <a:pt x="10801" y="10171"/>
                    </a:cubicBezTo>
                    <a:cubicBezTo>
                      <a:pt x="10454" y="10019"/>
                      <a:pt x="10039" y="9942"/>
                      <a:pt x="9623" y="9942"/>
                    </a:cubicBezTo>
                    <a:cubicBezTo>
                      <a:pt x="9207" y="9942"/>
                      <a:pt x="8789" y="10019"/>
                      <a:pt x="8438" y="10171"/>
                    </a:cubicBezTo>
                    <a:cubicBezTo>
                      <a:pt x="8353" y="10206"/>
                      <a:pt x="8290" y="10221"/>
                      <a:pt x="8234" y="10221"/>
                    </a:cubicBezTo>
                    <a:cubicBezTo>
                      <a:pt x="8158" y="10221"/>
                      <a:pt x="8096" y="10192"/>
                      <a:pt x="8017" y="10150"/>
                    </a:cubicBezTo>
                    <a:lnTo>
                      <a:pt x="3383" y="7450"/>
                    </a:lnTo>
                    <a:cubicBezTo>
                      <a:pt x="3247" y="7376"/>
                      <a:pt x="3205" y="7324"/>
                      <a:pt x="3341" y="7208"/>
                    </a:cubicBezTo>
                    <a:cubicBezTo>
                      <a:pt x="3773" y="6882"/>
                      <a:pt x="3857" y="6441"/>
                      <a:pt x="3573" y="6063"/>
                    </a:cubicBezTo>
                    <a:cubicBezTo>
                      <a:pt x="3541" y="6021"/>
                      <a:pt x="3499" y="5979"/>
                      <a:pt x="3457" y="5937"/>
                    </a:cubicBezTo>
                    <a:cubicBezTo>
                      <a:pt x="3425" y="5905"/>
                      <a:pt x="3383" y="5874"/>
                      <a:pt x="3341" y="5842"/>
                    </a:cubicBezTo>
                    <a:cubicBezTo>
                      <a:pt x="3331" y="5832"/>
                      <a:pt x="3331" y="5821"/>
                      <a:pt x="3320" y="5811"/>
                    </a:cubicBezTo>
                    <a:cubicBezTo>
                      <a:pt x="3257" y="5737"/>
                      <a:pt x="3278" y="5664"/>
                      <a:pt x="3383" y="5601"/>
                    </a:cubicBezTo>
                    <a:lnTo>
                      <a:pt x="12052" y="599"/>
                    </a:lnTo>
                    <a:lnTo>
                      <a:pt x="11011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Google Shape;912;p53">
                <a:extLst>
                  <a:ext uri="{FF2B5EF4-FFF2-40B4-BE49-F238E27FC236}">
                    <a16:creationId xmlns:a16="http://schemas.microsoft.com/office/drawing/2014/main" id="{5AC35F93-544D-467A-9007-1359C075D2FD}"/>
                  </a:ext>
                </a:extLst>
              </p:cNvPr>
              <p:cNvSpPr/>
              <p:nvPr/>
            </p:nvSpPr>
            <p:spPr>
              <a:xfrm>
                <a:off x="2257749" y="1856643"/>
                <a:ext cx="677362" cy="658152"/>
              </a:xfrm>
              <a:custGeom>
                <a:avLst/>
                <a:gdLst/>
                <a:ahLst/>
                <a:cxnLst/>
                <a:rect l="l" t="t" r="r" b="b"/>
                <a:pathLst>
                  <a:path w="15162" h="14732" extrusionOk="0">
                    <a:moveTo>
                      <a:pt x="11011" y="1"/>
                    </a:moveTo>
                    <a:lnTo>
                      <a:pt x="378" y="6137"/>
                    </a:lnTo>
                    <a:cubicBezTo>
                      <a:pt x="126" y="6284"/>
                      <a:pt x="0" y="6473"/>
                      <a:pt x="0" y="6694"/>
                    </a:cubicBezTo>
                    <a:lnTo>
                      <a:pt x="0" y="6704"/>
                    </a:lnTo>
                    <a:lnTo>
                      <a:pt x="0" y="8806"/>
                    </a:lnTo>
                    <a:lnTo>
                      <a:pt x="0" y="8922"/>
                    </a:lnTo>
                    <a:cubicBezTo>
                      <a:pt x="0" y="9132"/>
                      <a:pt x="137" y="9331"/>
                      <a:pt x="378" y="9468"/>
                    </a:cubicBezTo>
                    <a:lnTo>
                      <a:pt x="9099" y="14542"/>
                    </a:lnTo>
                    <a:cubicBezTo>
                      <a:pt x="9320" y="14668"/>
                      <a:pt x="9614" y="14731"/>
                      <a:pt x="9908" y="14731"/>
                    </a:cubicBezTo>
                    <a:cubicBezTo>
                      <a:pt x="10202" y="14731"/>
                      <a:pt x="10497" y="14668"/>
                      <a:pt x="10728" y="14542"/>
                    </a:cubicBezTo>
                    <a:lnTo>
                      <a:pt x="15162" y="11979"/>
                    </a:lnTo>
                    <a:lnTo>
                      <a:pt x="15162" y="11801"/>
                    </a:lnTo>
                    <a:lnTo>
                      <a:pt x="15162" y="11632"/>
                    </a:lnTo>
                    <a:lnTo>
                      <a:pt x="10581" y="14280"/>
                    </a:lnTo>
                    <a:cubicBezTo>
                      <a:pt x="10397" y="14385"/>
                      <a:pt x="10152" y="14438"/>
                      <a:pt x="9909" y="14438"/>
                    </a:cubicBezTo>
                    <a:cubicBezTo>
                      <a:pt x="9666" y="14438"/>
                      <a:pt x="9425" y="14385"/>
                      <a:pt x="9246" y="14280"/>
                    </a:cubicBezTo>
                    <a:lnTo>
                      <a:pt x="525" y="9216"/>
                    </a:lnTo>
                    <a:cubicBezTo>
                      <a:pt x="378" y="9132"/>
                      <a:pt x="294" y="9027"/>
                      <a:pt x="294" y="8922"/>
                    </a:cubicBezTo>
                    <a:lnTo>
                      <a:pt x="294" y="8806"/>
                    </a:lnTo>
                    <a:lnTo>
                      <a:pt x="294" y="7199"/>
                    </a:lnTo>
                    <a:cubicBezTo>
                      <a:pt x="315" y="7220"/>
                      <a:pt x="347" y="7230"/>
                      <a:pt x="368" y="7251"/>
                    </a:cubicBezTo>
                    <a:lnTo>
                      <a:pt x="9089" y="12315"/>
                    </a:lnTo>
                    <a:cubicBezTo>
                      <a:pt x="9309" y="12452"/>
                      <a:pt x="9603" y="12515"/>
                      <a:pt x="9897" y="12515"/>
                    </a:cubicBezTo>
                    <a:cubicBezTo>
                      <a:pt x="10202" y="12515"/>
                      <a:pt x="10497" y="12452"/>
                      <a:pt x="10717" y="12315"/>
                    </a:cubicBezTo>
                    <a:lnTo>
                      <a:pt x="15162" y="9751"/>
                    </a:lnTo>
                    <a:lnTo>
                      <a:pt x="15162" y="9583"/>
                    </a:lnTo>
                    <a:lnTo>
                      <a:pt x="15162" y="9415"/>
                    </a:lnTo>
                    <a:lnTo>
                      <a:pt x="10570" y="12063"/>
                    </a:lnTo>
                    <a:cubicBezTo>
                      <a:pt x="10391" y="12168"/>
                      <a:pt x="10147" y="12220"/>
                      <a:pt x="9903" y="12220"/>
                    </a:cubicBezTo>
                    <a:cubicBezTo>
                      <a:pt x="9659" y="12220"/>
                      <a:pt x="9414" y="12168"/>
                      <a:pt x="9236" y="12063"/>
                    </a:cubicBezTo>
                    <a:lnTo>
                      <a:pt x="515" y="6998"/>
                    </a:lnTo>
                    <a:cubicBezTo>
                      <a:pt x="431" y="6946"/>
                      <a:pt x="368" y="6893"/>
                      <a:pt x="336" y="6830"/>
                    </a:cubicBezTo>
                    <a:cubicBezTo>
                      <a:pt x="305" y="6788"/>
                      <a:pt x="294" y="6736"/>
                      <a:pt x="294" y="6694"/>
                    </a:cubicBezTo>
                    <a:lnTo>
                      <a:pt x="294" y="6683"/>
                    </a:lnTo>
                    <a:cubicBezTo>
                      <a:pt x="294" y="6641"/>
                      <a:pt x="315" y="6578"/>
                      <a:pt x="357" y="6536"/>
                    </a:cubicBezTo>
                    <a:cubicBezTo>
                      <a:pt x="399" y="6484"/>
                      <a:pt x="452" y="6431"/>
                      <a:pt x="525" y="6389"/>
                    </a:cubicBezTo>
                    <a:lnTo>
                      <a:pt x="11305" y="169"/>
                    </a:lnTo>
                    <a:lnTo>
                      <a:pt x="11158" y="85"/>
                    </a:lnTo>
                    <a:lnTo>
                      <a:pt x="11011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Google Shape;913;p53">
                <a:extLst>
                  <a:ext uri="{FF2B5EF4-FFF2-40B4-BE49-F238E27FC236}">
                    <a16:creationId xmlns:a16="http://schemas.microsoft.com/office/drawing/2014/main" id="{A6F67FBF-4EF3-4E08-9C07-3C2257174507}"/>
                  </a:ext>
                </a:extLst>
              </p:cNvPr>
              <p:cNvSpPr/>
              <p:nvPr/>
            </p:nvSpPr>
            <p:spPr>
              <a:xfrm>
                <a:off x="2414070" y="1890954"/>
                <a:ext cx="521045" cy="429863"/>
              </a:xfrm>
              <a:custGeom>
                <a:avLst/>
                <a:gdLst/>
                <a:ahLst/>
                <a:cxnLst/>
                <a:rect l="l" t="t" r="r" b="b"/>
                <a:pathLst>
                  <a:path w="11663" h="9622" extrusionOk="0">
                    <a:moveTo>
                      <a:pt x="5111" y="5803"/>
                    </a:moveTo>
                    <a:cubicBezTo>
                      <a:pt x="5506" y="5803"/>
                      <a:pt x="5900" y="5889"/>
                      <a:pt x="6199" y="6062"/>
                    </a:cubicBezTo>
                    <a:cubicBezTo>
                      <a:pt x="6798" y="6410"/>
                      <a:pt x="6788" y="6977"/>
                      <a:pt x="6188" y="7323"/>
                    </a:cubicBezTo>
                    <a:cubicBezTo>
                      <a:pt x="5889" y="7497"/>
                      <a:pt x="5495" y="7584"/>
                      <a:pt x="5101" y="7584"/>
                    </a:cubicBezTo>
                    <a:cubicBezTo>
                      <a:pt x="4707" y="7584"/>
                      <a:pt x="4313" y="7497"/>
                      <a:pt x="4014" y="7323"/>
                    </a:cubicBezTo>
                    <a:cubicBezTo>
                      <a:pt x="3414" y="6977"/>
                      <a:pt x="3414" y="6410"/>
                      <a:pt x="4024" y="6062"/>
                    </a:cubicBezTo>
                    <a:cubicBezTo>
                      <a:pt x="4323" y="5889"/>
                      <a:pt x="4717" y="5803"/>
                      <a:pt x="5111" y="5803"/>
                    </a:cubicBezTo>
                    <a:close/>
                    <a:moveTo>
                      <a:pt x="8847" y="0"/>
                    </a:moveTo>
                    <a:lnTo>
                      <a:pt x="178" y="5002"/>
                    </a:lnTo>
                    <a:cubicBezTo>
                      <a:pt x="73" y="5065"/>
                      <a:pt x="52" y="5138"/>
                      <a:pt x="115" y="5212"/>
                    </a:cubicBezTo>
                    <a:cubicBezTo>
                      <a:pt x="126" y="5222"/>
                      <a:pt x="126" y="5233"/>
                      <a:pt x="136" y="5243"/>
                    </a:cubicBezTo>
                    <a:cubicBezTo>
                      <a:pt x="178" y="5275"/>
                      <a:pt x="220" y="5306"/>
                      <a:pt x="252" y="5338"/>
                    </a:cubicBezTo>
                    <a:cubicBezTo>
                      <a:pt x="294" y="5380"/>
                      <a:pt x="336" y="5422"/>
                      <a:pt x="368" y="5464"/>
                    </a:cubicBezTo>
                    <a:cubicBezTo>
                      <a:pt x="652" y="5842"/>
                      <a:pt x="568" y="6283"/>
                      <a:pt x="136" y="6609"/>
                    </a:cubicBezTo>
                    <a:cubicBezTo>
                      <a:pt x="0" y="6725"/>
                      <a:pt x="42" y="6777"/>
                      <a:pt x="178" y="6851"/>
                    </a:cubicBezTo>
                    <a:lnTo>
                      <a:pt x="4812" y="9551"/>
                    </a:lnTo>
                    <a:cubicBezTo>
                      <a:pt x="4891" y="9593"/>
                      <a:pt x="4953" y="9622"/>
                      <a:pt x="5029" y="9622"/>
                    </a:cubicBezTo>
                    <a:cubicBezTo>
                      <a:pt x="5085" y="9622"/>
                      <a:pt x="5148" y="9607"/>
                      <a:pt x="5233" y="9572"/>
                    </a:cubicBezTo>
                    <a:cubicBezTo>
                      <a:pt x="5584" y="9420"/>
                      <a:pt x="6002" y="9343"/>
                      <a:pt x="6418" y="9343"/>
                    </a:cubicBezTo>
                    <a:cubicBezTo>
                      <a:pt x="6834" y="9343"/>
                      <a:pt x="7249" y="9420"/>
                      <a:pt x="7596" y="9572"/>
                    </a:cubicBezTo>
                    <a:cubicBezTo>
                      <a:pt x="7659" y="9596"/>
                      <a:pt x="7726" y="9609"/>
                      <a:pt x="7792" y="9609"/>
                    </a:cubicBezTo>
                    <a:cubicBezTo>
                      <a:pt x="7871" y="9609"/>
                      <a:pt x="7948" y="9591"/>
                      <a:pt x="8016" y="9551"/>
                    </a:cubicBezTo>
                    <a:lnTo>
                      <a:pt x="11663" y="7439"/>
                    </a:lnTo>
                    <a:lnTo>
                      <a:pt x="11663" y="5674"/>
                    </a:lnTo>
                    <a:cubicBezTo>
                      <a:pt x="11464" y="5690"/>
                      <a:pt x="11264" y="5699"/>
                      <a:pt x="11064" y="5699"/>
                    </a:cubicBezTo>
                    <a:cubicBezTo>
                      <a:pt x="9983" y="5699"/>
                      <a:pt x="8904" y="5459"/>
                      <a:pt x="8079" y="4981"/>
                    </a:cubicBezTo>
                    <a:cubicBezTo>
                      <a:pt x="7691" y="4760"/>
                      <a:pt x="7407" y="4497"/>
                      <a:pt x="7197" y="4224"/>
                    </a:cubicBezTo>
                    <a:lnTo>
                      <a:pt x="7103" y="4098"/>
                    </a:lnTo>
                    <a:cubicBezTo>
                      <a:pt x="7082" y="4045"/>
                      <a:pt x="7050" y="4003"/>
                      <a:pt x="7029" y="3961"/>
                    </a:cubicBezTo>
                    <a:cubicBezTo>
                      <a:pt x="6587" y="3120"/>
                      <a:pt x="6945" y="2175"/>
                      <a:pt x="8100" y="1513"/>
                    </a:cubicBezTo>
                    <a:cubicBezTo>
                      <a:pt x="8721" y="1145"/>
                      <a:pt x="9487" y="925"/>
                      <a:pt x="10297" y="830"/>
                    </a:cubicBez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Google Shape;914;p53">
                <a:extLst>
                  <a:ext uri="{FF2B5EF4-FFF2-40B4-BE49-F238E27FC236}">
                    <a16:creationId xmlns:a16="http://schemas.microsoft.com/office/drawing/2014/main" id="{3F2B7F1E-F8DC-4BA7-8B9D-A813800251A9}"/>
                  </a:ext>
                </a:extLst>
              </p:cNvPr>
              <p:cNvSpPr/>
              <p:nvPr/>
            </p:nvSpPr>
            <p:spPr>
              <a:xfrm>
                <a:off x="2566594" y="215016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0" y="608"/>
                      <a:pt x="0" y="1175"/>
                      <a:pt x="600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1"/>
                    </a:cubicBezTo>
                    <a:cubicBezTo>
                      <a:pt x="3374" y="1175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Google Shape;915;p53">
                <a:extLst>
                  <a:ext uri="{FF2B5EF4-FFF2-40B4-BE49-F238E27FC236}">
                    <a16:creationId xmlns:a16="http://schemas.microsoft.com/office/drawing/2014/main" id="{8624102A-9FEE-4703-BAC6-F032D9288D57}"/>
                  </a:ext>
                </a:extLst>
              </p:cNvPr>
              <p:cNvSpPr/>
              <p:nvPr/>
            </p:nvSpPr>
            <p:spPr>
              <a:xfrm>
                <a:off x="2935082" y="2056612"/>
                <a:ext cx="5182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48" extrusionOk="0">
                    <a:moveTo>
                      <a:pt x="1" y="1"/>
                    </a:moveTo>
                    <a:lnTo>
                      <a:pt x="1" y="148"/>
                    </a:lnTo>
                    <a:cubicBezTo>
                      <a:pt x="43" y="127"/>
                      <a:pt x="74" y="106"/>
                      <a:pt x="116" y="8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Google Shape;916;p53">
                <a:extLst>
                  <a:ext uri="{FF2B5EF4-FFF2-40B4-BE49-F238E27FC236}">
                    <a16:creationId xmlns:a16="http://schemas.microsoft.com/office/drawing/2014/main" id="{EF740DBF-C1EC-4581-9EE6-98F5D6BD299E}"/>
                  </a:ext>
                </a:extLst>
              </p:cNvPr>
              <p:cNvSpPr/>
              <p:nvPr/>
            </p:nvSpPr>
            <p:spPr>
              <a:xfrm>
                <a:off x="2815395" y="1967439"/>
                <a:ext cx="124420" cy="89216"/>
              </a:xfrm>
              <a:custGeom>
                <a:avLst/>
                <a:gdLst/>
                <a:ahLst/>
                <a:cxnLst/>
                <a:rect l="l" t="t" r="r" b="b"/>
                <a:pathLst>
                  <a:path w="2785" h="1997" extrusionOk="0">
                    <a:moveTo>
                      <a:pt x="1167" y="873"/>
                    </a:moveTo>
                    <a:lnTo>
                      <a:pt x="1671" y="1251"/>
                    </a:lnTo>
                    <a:cubicBezTo>
                      <a:pt x="1508" y="1293"/>
                      <a:pt x="1392" y="1314"/>
                      <a:pt x="1302" y="1314"/>
                    </a:cubicBezTo>
                    <a:cubicBezTo>
                      <a:pt x="1211" y="1314"/>
                      <a:pt x="1146" y="1293"/>
                      <a:pt x="1083" y="1251"/>
                    </a:cubicBezTo>
                    <a:cubicBezTo>
                      <a:pt x="915" y="1156"/>
                      <a:pt x="925" y="1030"/>
                      <a:pt x="1167" y="873"/>
                    </a:cubicBezTo>
                    <a:close/>
                    <a:moveTo>
                      <a:pt x="536" y="1"/>
                    </a:moveTo>
                    <a:lnTo>
                      <a:pt x="231" y="180"/>
                    </a:lnTo>
                    <a:lnTo>
                      <a:pt x="735" y="558"/>
                    </a:lnTo>
                    <a:lnTo>
                      <a:pt x="683" y="589"/>
                    </a:lnTo>
                    <a:cubicBezTo>
                      <a:pt x="126" y="904"/>
                      <a:pt x="0" y="1272"/>
                      <a:pt x="567" y="1598"/>
                    </a:cubicBezTo>
                    <a:cubicBezTo>
                      <a:pt x="662" y="1651"/>
                      <a:pt x="756" y="1693"/>
                      <a:pt x="862" y="1724"/>
                    </a:cubicBezTo>
                    <a:cubicBezTo>
                      <a:pt x="986" y="1763"/>
                      <a:pt x="1117" y="1785"/>
                      <a:pt x="1258" y="1785"/>
                    </a:cubicBezTo>
                    <a:cubicBezTo>
                      <a:pt x="1306" y="1785"/>
                      <a:pt x="1357" y="1782"/>
                      <a:pt x="1408" y="1777"/>
                    </a:cubicBezTo>
                    <a:cubicBezTo>
                      <a:pt x="1566" y="1766"/>
                      <a:pt x="1734" y="1735"/>
                      <a:pt x="1923" y="1682"/>
                    </a:cubicBezTo>
                    <a:cubicBezTo>
                      <a:pt x="2017" y="1661"/>
                      <a:pt x="2101" y="1651"/>
                      <a:pt x="2185" y="1630"/>
                    </a:cubicBezTo>
                    <a:lnTo>
                      <a:pt x="2343" y="1756"/>
                    </a:lnTo>
                    <a:lnTo>
                      <a:pt x="2680" y="1997"/>
                    </a:lnTo>
                    <a:lnTo>
                      <a:pt x="2680" y="1693"/>
                    </a:lnTo>
                    <a:cubicBezTo>
                      <a:pt x="2711" y="1682"/>
                      <a:pt x="2753" y="1672"/>
                      <a:pt x="2785" y="1672"/>
                    </a:cubicBezTo>
                    <a:lnTo>
                      <a:pt x="2680" y="1588"/>
                    </a:lnTo>
                    <a:lnTo>
                      <a:pt x="2680" y="1546"/>
                    </a:lnTo>
                    <a:lnTo>
                      <a:pt x="2680" y="1461"/>
                    </a:lnTo>
                    <a:lnTo>
                      <a:pt x="2680" y="1387"/>
                    </a:lnTo>
                    <a:lnTo>
                      <a:pt x="2680" y="988"/>
                    </a:lnTo>
                    <a:cubicBezTo>
                      <a:pt x="2501" y="1020"/>
                      <a:pt x="2301" y="1062"/>
                      <a:pt x="2070" y="1135"/>
                    </a:cubicBezTo>
                    <a:lnTo>
                      <a:pt x="1482" y="705"/>
                    </a:lnTo>
                    <a:cubicBezTo>
                      <a:pt x="1755" y="568"/>
                      <a:pt x="2070" y="411"/>
                      <a:pt x="2091" y="411"/>
                    </a:cubicBezTo>
                    <a:lnTo>
                      <a:pt x="1692" y="127"/>
                    </a:lnTo>
                    <a:cubicBezTo>
                      <a:pt x="168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Google Shape;917;p53">
                <a:extLst>
                  <a:ext uri="{FF2B5EF4-FFF2-40B4-BE49-F238E27FC236}">
                    <a16:creationId xmlns:a16="http://schemas.microsoft.com/office/drawing/2014/main" id="{1F579EA3-0232-48E7-BAA2-3E7D5344448D}"/>
                  </a:ext>
                </a:extLst>
              </p:cNvPr>
              <p:cNvSpPr/>
              <p:nvPr/>
            </p:nvSpPr>
            <p:spPr>
              <a:xfrm>
                <a:off x="2910197" y="2063180"/>
                <a:ext cx="24929" cy="2403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38" extrusionOk="0">
                    <a:moveTo>
                      <a:pt x="558" y="1"/>
                    </a:moveTo>
                    <a:cubicBezTo>
                      <a:pt x="295" y="127"/>
                      <a:pt x="21" y="243"/>
                      <a:pt x="0" y="253"/>
                    </a:cubicBezTo>
                    <a:lnTo>
                      <a:pt x="379" y="537"/>
                    </a:lnTo>
                    <a:cubicBezTo>
                      <a:pt x="390" y="537"/>
                      <a:pt x="463" y="505"/>
                      <a:pt x="558" y="474"/>
                    </a:cubicBezTo>
                    <a:lnTo>
                      <a:pt x="558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Google Shape;918;p53">
                <a:extLst>
                  <a:ext uri="{FF2B5EF4-FFF2-40B4-BE49-F238E27FC236}">
                    <a16:creationId xmlns:a16="http://schemas.microsoft.com/office/drawing/2014/main" id="{705A4FAA-E32C-4486-AC91-DEB39E5E83F4}"/>
                  </a:ext>
                </a:extLst>
              </p:cNvPr>
              <p:cNvSpPr/>
              <p:nvPr/>
            </p:nvSpPr>
            <p:spPr>
              <a:xfrm>
                <a:off x="2206595" y="2065547"/>
                <a:ext cx="728515" cy="323492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7241" extrusionOk="0">
                    <a:moveTo>
                      <a:pt x="0" y="1"/>
                    </a:moveTo>
                    <a:cubicBezTo>
                      <a:pt x="0" y="568"/>
                      <a:pt x="10" y="1146"/>
                      <a:pt x="10" y="1713"/>
                    </a:cubicBezTo>
                    <a:cubicBezTo>
                      <a:pt x="10" y="1818"/>
                      <a:pt x="94" y="1923"/>
                      <a:pt x="241" y="2018"/>
                    </a:cubicBezTo>
                    <a:lnTo>
                      <a:pt x="8952" y="7082"/>
                    </a:lnTo>
                    <a:cubicBezTo>
                      <a:pt x="9136" y="7188"/>
                      <a:pt x="9380" y="7240"/>
                      <a:pt x="9623" y="7240"/>
                    </a:cubicBezTo>
                    <a:cubicBezTo>
                      <a:pt x="9866" y="7240"/>
                      <a:pt x="10107" y="7188"/>
                      <a:pt x="10286" y="7082"/>
                    </a:cubicBezTo>
                    <a:lnTo>
                      <a:pt x="16307" y="3604"/>
                    </a:lnTo>
                    <a:lnTo>
                      <a:pt x="16307" y="1724"/>
                    </a:lnTo>
                    <a:lnTo>
                      <a:pt x="10433" y="5117"/>
                    </a:lnTo>
                    <a:cubicBezTo>
                      <a:pt x="10202" y="5243"/>
                      <a:pt x="9908" y="5306"/>
                      <a:pt x="9613" y="5306"/>
                    </a:cubicBezTo>
                    <a:cubicBezTo>
                      <a:pt x="9319" y="5306"/>
                      <a:pt x="9025" y="5243"/>
                      <a:pt x="8805" y="5117"/>
                    </a:cubicBezTo>
                    <a:lnTo>
                      <a:pt x="84" y="43"/>
                    </a:lnTo>
                    <a:cubicBezTo>
                      <a:pt x="52" y="32"/>
                      <a:pt x="31" y="11"/>
                      <a:pt x="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Google Shape;919;p53">
                <a:extLst>
                  <a:ext uri="{FF2B5EF4-FFF2-40B4-BE49-F238E27FC236}">
                    <a16:creationId xmlns:a16="http://schemas.microsoft.com/office/drawing/2014/main" id="{8F39F979-968C-43B5-B4B8-0A54EAA0B040}"/>
                  </a:ext>
                </a:extLst>
              </p:cNvPr>
              <p:cNvSpPr/>
              <p:nvPr/>
            </p:nvSpPr>
            <p:spPr>
              <a:xfrm>
                <a:off x="2791895" y="1893769"/>
                <a:ext cx="34355" cy="19344"/>
              </a:xfrm>
              <a:custGeom>
                <a:avLst/>
                <a:gdLst/>
                <a:ahLst/>
                <a:cxnLst/>
                <a:rect l="l" t="t" r="r" b="b"/>
                <a:pathLst>
                  <a:path w="769" h="433" extrusionOk="0">
                    <a:moveTo>
                      <a:pt x="253" y="0"/>
                    </a:moveTo>
                    <a:cubicBezTo>
                      <a:pt x="22" y="148"/>
                      <a:pt x="1" y="284"/>
                      <a:pt x="169" y="379"/>
                    </a:cubicBezTo>
                    <a:cubicBezTo>
                      <a:pt x="235" y="414"/>
                      <a:pt x="298" y="432"/>
                      <a:pt x="384" y="432"/>
                    </a:cubicBezTo>
                    <a:cubicBezTo>
                      <a:pt x="476" y="432"/>
                      <a:pt x="594" y="411"/>
                      <a:pt x="768" y="36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Google Shape;920;p53">
                <a:extLst>
                  <a:ext uri="{FF2B5EF4-FFF2-40B4-BE49-F238E27FC236}">
                    <a16:creationId xmlns:a16="http://schemas.microsoft.com/office/drawing/2014/main" id="{A2F30868-438A-4856-BE8C-1F004CC6A3CB}"/>
                  </a:ext>
                </a:extLst>
              </p:cNvPr>
              <p:cNvSpPr/>
              <p:nvPr/>
            </p:nvSpPr>
            <p:spPr>
              <a:xfrm>
                <a:off x="2206595" y="1789093"/>
                <a:ext cx="728515" cy="500405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11201" extrusionOk="0">
                    <a:moveTo>
                      <a:pt x="9550" y="0"/>
                    </a:moveTo>
                    <a:lnTo>
                      <a:pt x="241" y="5379"/>
                    </a:lnTo>
                    <a:cubicBezTo>
                      <a:pt x="168" y="5422"/>
                      <a:pt x="105" y="5464"/>
                      <a:pt x="63" y="5516"/>
                    </a:cubicBezTo>
                    <a:cubicBezTo>
                      <a:pt x="31" y="5569"/>
                      <a:pt x="0" y="5622"/>
                      <a:pt x="0" y="5674"/>
                    </a:cubicBezTo>
                    <a:lnTo>
                      <a:pt x="0" y="5685"/>
                    </a:lnTo>
                    <a:cubicBezTo>
                      <a:pt x="0" y="5727"/>
                      <a:pt x="21" y="5769"/>
                      <a:pt x="42" y="5811"/>
                    </a:cubicBezTo>
                    <a:cubicBezTo>
                      <a:pt x="84" y="5874"/>
                      <a:pt x="147" y="5937"/>
                      <a:pt x="231" y="5979"/>
                    </a:cubicBezTo>
                    <a:lnTo>
                      <a:pt x="8952" y="11043"/>
                    </a:lnTo>
                    <a:cubicBezTo>
                      <a:pt x="9131" y="11148"/>
                      <a:pt x="9372" y="11201"/>
                      <a:pt x="9615" y="11201"/>
                    </a:cubicBezTo>
                    <a:cubicBezTo>
                      <a:pt x="9858" y="11201"/>
                      <a:pt x="10102" y="11148"/>
                      <a:pt x="10286" y="11043"/>
                    </a:cubicBezTo>
                    <a:lnTo>
                      <a:pt x="16307" y="7565"/>
                    </a:lnTo>
                    <a:lnTo>
                      <a:pt x="16307" y="6367"/>
                    </a:lnTo>
                    <a:lnTo>
                      <a:pt x="11221" y="9309"/>
                    </a:lnTo>
                    <a:cubicBezTo>
                      <a:pt x="11155" y="9345"/>
                      <a:pt x="11076" y="9364"/>
                      <a:pt x="10995" y="9364"/>
                    </a:cubicBezTo>
                    <a:cubicBezTo>
                      <a:pt x="10933" y="9364"/>
                      <a:pt x="10870" y="9353"/>
                      <a:pt x="10811" y="9330"/>
                    </a:cubicBezTo>
                    <a:cubicBezTo>
                      <a:pt x="10464" y="9172"/>
                      <a:pt x="10047" y="9094"/>
                      <a:pt x="9628" y="9094"/>
                    </a:cubicBezTo>
                    <a:cubicBezTo>
                      <a:pt x="9209" y="9094"/>
                      <a:pt x="8789" y="9172"/>
                      <a:pt x="8437" y="9330"/>
                    </a:cubicBezTo>
                    <a:cubicBezTo>
                      <a:pt x="8357" y="9361"/>
                      <a:pt x="8297" y="9375"/>
                      <a:pt x="8243" y="9375"/>
                    </a:cubicBezTo>
                    <a:cubicBezTo>
                      <a:pt x="8168" y="9375"/>
                      <a:pt x="8106" y="9348"/>
                      <a:pt x="8027" y="9299"/>
                    </a:cubicBezTo>
                    <a:lnTo>
                      <a:pt x="3393" y="6609"/>
                    </a:lnTo>
                    <a:cubicBezTo>
                      <a:pt x="3246" y="6525"/>
                      <a:pt x="3215" y="6483"/>
                      <a:pt x="3341" y="6367"/>
                    </a:cubicBezTo>
                    <a:cubicBezTo>
                      <a:pt x="3783" y="6031"/>
                      <a:pt x="3867" y="5590"/>
                      <a:pt x="3583" y="5222"/>
                    </a:cubicBezTo>
                    <a:cubicBezTo>
                      <a:pt x="3551" y="5180"/>
                      <a:pt x="3509" y="5127"/>
                      <a:pt x="3467" y="5085"/>
                    </a:cubicBezTo>
                    <a:cubicBezTo>
                      <a:pt x="3425" y="5054"/>
                      <a:pt x="3393" y="5022"/>
                      <a:pt x="3351" y="4991"/>
                    </a:cubicBezTo>
                    <a:cubicBezTo>
                      <a:pt x="3341" y="4980"/>
                      <a:pt x="3330" y="4970"/>
                      <a:pt x="3320" y="4970"/>
                    </a:cubicBezTo>
                    <a:cubicBezTo>
                      <a:pt x="3267" y="4896"/>
                      <a:pt x="3288" y="4812"/>
                      <a:pt x="3393" y="4749"/>
                    </a:cubicBezTo>
                    <a:lnTo>
                      <a:pt x="10580" y="599"/>
                    </a:lnTo>
                    <a:lnTo>
                      <a:pt x="9550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Google Shape;921;p53">
                <a:extLst>
                  <a:ext uri="{FF2B5EF4-FFF2-40B4-BE49-F238E27FC236}">
                    <a16:creationId xmlns:a16="http://schemas.microsoft.com/office/drawing/2014/main" id="{422FECBD-CE95-46D8-92EE-4BD054D96365}"/>
                  </a:ext>
                </a:extLst>
              </p:cNvPr>
              <p:cNvSpPr/>
              <p:nvPr/>
            </p:nvSpPr>
            <p:spPr>
              <a:xfrm>
                <a:off x="2644509" y="1840247"/>
                <a:ext cx="290611" cy="192147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4301" extrusionOk="0">
                    <a:moveTo>
                      <a:pt x="1724" y="1"/>
                    </a:moveTo>
                    <a:cubicBezTo>
                      <a:pt x="1651" y="32"/>
                      <a:pt x="1577" y="74"/>
                      <a:pt x="1503" y="116"/>
                    </a:cubicBezTo>
                    <a:cubicBezTo>
                      <a:pt x="358" y="778"/>
                      <a:pt x="1" y="1724"/>
                      <a:pt x="432" y="2564"/>
                    </a:cubicBezTo>
                    <a:cubicBezTo>
                      <a:pt x="463" y="2616"/>
                      <a:pt x="484" y="2658"/>
                      <a:pt x="516" y="2700"/>
                    </a:cubicBezTo>
                    <a:cubicBezTo>
                      <a:pt x="547" y="2753"/>
                      <a:pt x="579" y="2795"/>
                      <a:pt x="610" y="2838"/>
                    </a:cubicBezTo>
                    <a:cubicBezTo>
                      <a:pt x="810" y="3111"/>
                      <a:pt x="1104" y="3363"/>
                      <a:pt x="1482" y="3583"/>
                    </a:cubicBezTo>
                    <a:cubicBezTo>
                      <a:pt x="2306" y="4062"/>
                      <a:pt x="3389" y="4300"/>
                      <a:pt x="4474" y="4300"/>
                    </a:cubicBezTo>
                    <a:cubicBezTo>
                      <a:pt x="5174" y="4300"/>
                      <a:pt x="5874" y="4201"/>
                      <a:pt x="6505" y="4003"/>
                    </a:cubicBezTo>
                    <a:lnTo>
                      <a:pt x="6505" y="3688"/>
                    </a:lnTo>
                    <a:cubicBezTo>
                      <a:pt x="6505" y="3436"/>
                      <a:pt x="6410" y="3153"/>
                      <a:pt x="6273" y="2901"/>
                    </a:cubicBezTo>
                    <a:lnTo>
                      <a:pt x="6021" y="3027"/>
                    </a:lnTo>
                    <a:lnTo>
                      <a:pt x="5601" y="2711"/>
                    </a:lnTo>
                    <a:cubicBezTo>
                      <a:pt x="5265" y="2869"/>
                      <a:pt x="4918" y="2995"/>
                      <a:pt x="4897" y="2995"/>
                    </a:cubicBezTo>
                    <a:lnTo>
                      <a:pt x="4518" y="2711"/>
                    </a:lnTo>
                    <a:cubicBezTo>
                      <a:pt x="4539" y="2711"/>
                      <a:pt x="4887" y="2553"/>
                      <a:pt x="5181" y="2406"/>
                    </a:cubicBezTo>
                    <a:lnTo>
                      <a:pt x="4740" y="2070"/>
                    </a:lnTo>
                    <a:lnTo>
                      <a:pt x="4581" y="1955"/>
                    </a:lnTo>
                    <a:cubicBezTo>
                      <a:pt x="4487" y="1965"/>
                      <a:pt x="4403" y="1986"/>
                      <a:pt x="4319" y="1997"/>
                    </a:cubicBezTo>
                    <a:cubicBezTo>
                      <a:pt x="4119" y="2049"/>
                      <a:pt x="3951" y="2081"/>
                      <a:pt x="3804" y="2091"/>
                    </a:cubicBezTo>
                    <a:cubicBezTo>
                      <a:pt x="3737" y="2098"/>
                      <a:pt x="3673" y="2101"/>
                      <a:pt x="3612" y="2101"/>
                    </a:cubicBezTo>
                    <a:cubicBezTo>
                      <a:pt x="3481" y="2101"/>
                      <a:pt x="3362" y="2085"/>
                      <a:pt x="3248" y="2049"/>
                    </a:cubicBezTo>
                    <a:cubicBezTo>
                      <a:pt x="3153" y="2018"/>
                      <a:pt x="3058" y="1976"/>
                      <a:pt x="2963" y="1913"/>
                    </a:cubicBezTo>
                    <a:cubicBezTo>
                      <a:pt x="2386" y="1587"/>
                      <a:pt x="2522" y="1230"/>
                      <a:pt x="3069" y="904"/>
                    </a:cubicBezTo>
                    <a:lnTo>
                      <a:pt x="3132" y="872"/>
                    </a:lnTo>
                    <a:lnTo>
                      <a:pt x="2753" y="599"/>
                    </a:lnTo>
                    <a:lnTo>
                      <a:pt x="1724" y="1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Google Shape;922;p53">
                <a:extLst>
                  <a:ext uri="{FF2B5EF4-FFF2-40B4-BE49-F238E27FC236}">
                    <a16:creationId xmlns:a16="http://schemas.microsoft.com/office/drawing/2014/main" id="{3932651A-C0D5-497B-AFEF-42F7AC4B29DC}"/>
                  </a:ext>
                </a:extLst>
              </p:cNvPr>
              <p:cNvSpPr/>
              <p:nvPr/>
            </p:nvSpPr>
            <p:spPr>
              <a:xfrm>
                <a:off x="2193460" y="1781543"/>
                <a:ext cx="741650" cy="620580"/>
              </a:xfrm>
              <a:custGeom>
                <a:avLst/>
                <a:gdLst/>
                <a:ahLst/>
                <a:cxnLst/>
                <a:rect l="l" t="t" r="r" b="b"/>
                <a:pathLst>
                  <a:path w="16601" h="13891" extrusionOk="0">
                    <a:moveTo>
                      <a:pt x="9550" y="1"/>
                    </a:moveTo>
                    <a:lnTo>
                      <a:pt x="388" y="5286"/>
                    </a:lnTo>
                    <a:cubicBezTo>
                      <a:pt x="136" y="5433"/>
                      <a:pt x="0" y="5633"/>
                      <a:pt x="0" y="5854"/>
                    </a:cubicBezTo>
                    <a:cubicBezTo>
                      <a:pt x="0" y="6589"/>
                      <a:pt x="10" y="7335"/>
                      <a:pt x="10" y="8070"/>
                    </a:cubicBezTo>
                    <a:cubicBezTo>
                      <a:pt x="10" y="8291"/>
                      <a:pt x="136" y="8480"/>
                      <a:pt x="388" y="8627"/>
                    </a:cubicBezTo>
                    <a:lnTo>
                      <a:pt x="9099" y="13692"/>
                    </a:lnTo>
                    <a:cubicBezTo>
                      <a:pt x="9330" y="13818"/>
                      <a:pt x="9624" y="13891"/>
                      <a:pt x="9918" y="13891"/>
                    </a:cubicBezTo>
                    <a:cubicBezTo>
                      <a:pt x="10213" y="13891"/>
                      <a:pt x="10507" y="13818"/>
                      <a:pt x="10727" y="13692"/>
                    </a:cubicBezTo>
                    <a:lnTo>
                      <a:pt x="16601" y="10298"/>
                    </a:lnTo>
                    <a:lnTo>
                      <a:pt x="16601" y="10129"/>
                    </a:lnTo>
                    <a:lnTo>
                      <a:pt x="16601" y="9961"/>
                    </a:lnTo>
                    <a:lnTo>
                      <a:pt x="10580" y="13439"/>
                    </a:lnTo>
                    <a:cubicBezTo>
                      <a:pt x="10401" y="13545"/>
                      <a:pt x="10160" y="13597"/>
                      <a:pt x="9917" y="13597"/>
                    </a:cubicBezTo>
                    <a:cubicBezTo>
                      <a:pt x="9674" y="13597"/>
                      <a:pt x="9430" y="13545"/>
                      <a:pt x="9246" y="13439"/>
                    </a:cubicBezTo>
                    <a:lnTo>
                      <a:pt x="535" y="8375"/>
                    </a:lnTo>
                    <a:cubicBezTo>
                      <a:pt x="388" y="8280"/>
                      <a:pt x="304" y="8175"/>
                      <a:pt x="304" y="8070"/>
                    </a:cubicBezTo>
                    <a:cubicBezTo>
                      <a:pt x="304" y="7503"/>
                      <a:pt x="294" y="6925"/>
                      <a:pt x="294" y="6358"/>
                    </a:cubicBezTo>
                    <a:lnTo>
                      <a:pt x="294" y="6358"/>
                    </a:lnTo>
                    <a:cubicBezTo>
                      <a:pt x="325" y="6368"/>
                      <a:pt x="346" y="6389"/>
                      <a:pt x="378" y="6400"/>
                    </a:cubicBezTo>
                    <a:lnTo>
                      <a:pt x="9099" y="11474"/>
                    </a:lnTo>
                    <a:cubicBezTo>
                      <a:pt x="9319" y="11600"/>
                      <a:pt x="9613" y="11663"/>
                      <a:pt x="9907" y="11663"/>
                    </a:cubicBezTo>
                    <a:cubicBezTo>
                      <a:pt x="10202" y="11663"/>
                      <a:pt x="10496" y="11600"/>
                      <a:pt x="10727" y="11474"/>
                    </a:cubicBezTo>
                    <a:lnTo>
                      <a:pt x="16601" y="8081"/>
                    </a:lnTo>
                    <a:lnTo>
                      <a:pt x="16601" y="7913"/>
                    </a:lnTo>
                    <a:lnTo>
                      <a:pt x="16601" y="7734"/>
                    </a:lnTo>
                    <a:lnTo>
                      <a:pt x="10580" y="11212"/>
                    </a:lnTo>
                    <a:cubicBezTo>
                      <a:pt x="10396" y="11317"/>
                      <a:pt x="10152" y="11370"/>
                      <a:pt x="9909" y="11370"/>
                    </a:cubicBezTo>
                    <a:cubicBezTo>
                      <a:pt x="9666" y="11370"/>
                      <a:pt x="9425" y="11317"/>
                      <a:pt x="9246" y="11212"/>
                    </a:cubicBezTo>
                    <a:lnTo>
                      <a:pt x="525" y="6148"/>
                    </a:lnTo>
                    <a:cubicBezTo>
                      <a:pt x="441" y="6106"/>
                      <a:pt x="378" y="6043"/>
                      <a:pt x="336" y="5980"/>
                    </a:cubicBezTo>
                    <a:cubicBezTo>
                      <a:pt x="315" y="5938"/>
                      <a:pt x="294" y="5896"/>
                      <a:pt x="294" y="5854"/>
                    </a:cubicBezTo>
                    <a:lnTo>
                      <a:pt x="294" y="5843"/>
                    </a:lnTo>
                    <a:cubicBezTo>
                      <a:pt x="294" y="5791"/>
                      <a:pt x="325" y="5738"/>
                      <a:pt x="357" y="5685"/>
                    </a:cubicBezTo>
                    <a:cubicBezTo>
                      <a:pt x="399" y="5633"/>
                      <a:pt x="462" y="5591"/>
                      <a:pt x="535" y="5548"/>
                    </a:cubicBezTo>
                    <a:lnTo>
                      <a:pt x="9844" y="169"/>
                    </a:lnTo>
                    <a:lnTo>
                      <a:pt x="9697" y="85"/>
                    </a:lnTo>
                    <a:lnTo>
                      <a:pt x="9550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Google Shape;923;p53">
                <a:extLst>
                  <a:ext uri="{FF2B5EF4-FFF2-40B4-BE49-F238E27FC236}">
                    <a16:creationId xmlns:a16="http://schemas.microsoft.com/office/drawing/2014/main" id="{0BA46460-F559-471D-A884-99438BF64CF7}"/>
                  </a:ext>
                </a:extLst>
              </p:cNvPr>
              <p:cNvSpPr/>
              <p:nvPr/>
            </p:nvSpPr>
            <p:spPr>
              <a:xfrm>
                <a:off x="2350228" y="1815854"/>
                <a:ext cx="584885" cy="392112"/>
              </a:xfrm>
              <a:custGeom>
                <a:avLst/>
                <a:gdLst/>
                <a:ahLst/>
                <a:cxnLst/>
                <a:rect l="l" t="t" r="r" b="b"/>
                <a:pathLst>
                  <a:path w="13092" h="8777" extrusionOk="0">
                    <a:moveTo>
                      <a:pt x="5105" y="4962"/>
                    </a:moveTo>
                    <a:cubicBezTo>
                      <a:pt x="5498" y="4962"/>
                      <a:pt x="5889" y="5049"/>
                      <a:pt x="6188" y="5222"/>
                    </a:cubicBezTo>
                    <a:cubicBezTo>
                      <a:pt x="6788" y="5569"/>
                      <a:pt x="6788" y="6125"/>
                      <a:pt x="6188" y="6472"/>
                    </a:cubicBezTo>
                    <a:cubicBezTo>
                      <a:pt x="5884" y="6651"/>
                      <a:pt x="5490" y="6740"/>
                      <a:pt x="5097" y="6740"/>
                    </a:cubicBezTo>
                    <a:cubicBezTo>
                      <a:pt x="4704" y="6740"/>
                      <a:pt x="4313" y="6651"/>
                      <a:pt x="4014" y="6472"/>
                    </a:cubicBezTo>
                    <a:cubicBezTo>
                      <a:pt x="3415" y="6125"/>
                      <a:pt x="3415" y="5569"/>
                      <a:pt x="4014" y="5222"/>
                    </a:cubicBezTo>
                    <a:cubicBezTo>
                      <a:pt x="4319" y="5049"/>
                      <a:pt x="4713" y="4962"/>
                      <a:pt x="5105" y="4962"/>
                    </a:cubicBezTo>
                    <a:close/>
                    <a:moveTo>
                      <a:pt x="7365" y="0"/>
                    </a:moveTo>
                    <a:lnTo>
                      <a:pt x="178" y="4150"/>
                    </a:lnTo>
                    <a:cubicBezTo>
                      <a:pt x="73" y="4213"/>
                      <a:pt x="52" y="4297"/>
                      <a:pt x="105" y="4371"/>
                    </a:cubicBezTo>
                    <a:cubicBezTo>
                      <a:pt x="115" y="4371"/>
                      <a:pt x="126" y="4381"/>
                      <a:pt x="136" y="4392"/>
                    </a:cubicBezTo>
                    <a:cubicBezTo>
                      <a:pt x="178" y="4423"/>
                      <a:pt x="210" y="4455"/>
                      <a:pt x="252" y="4486"/>
                    </a:cubicBezTo>
                    <a:cubicBezTo>
                      <a:pt x="294" y="4528"/>
                      <a:pt x="336" y="4581"/>
                      <a:pt x="368" y="4623"/>
                    </a:cubicBezTo>
                    <a:cubicBezTo>
                      <a:pt x="652" y="4991"/>
                      <a:pt x="568" y="5432"/>
                      <a:pt x="126" y="5768"/>
                    </a:cubicBezTo>
                    <a:cubicBezTo>
                      <a:pt x="0" y="5884"/>
                      <a:pt x="31" y="5926"/>
                      <a:pt x="178" y="6010"/>
                    </a:cubicBezTo>
                    <a:lnTo>
                      <a:pt x="4812" y="8700"/>
                    </a:lnTo>
                    <a:cubicBezTo>
                      <a:pt x="4891" y="8749"/>
                      <a:pt x="4953" y="8776"/>
                      <a:pt x="5028" y="8776"/>
                    </a:cubicBezTo>
                    <a:cubicBezTo>
                      <a:pt x="5082" y="8776"/>
                      <a:pt x="5142" y="8762"/>
                      <a:pt x="5222" y="8731"/>
                    </a:cubicBezTo>
                    <a:cubicBezTo>
                      <a:pt x="5574" y="8573"/>
                      <a:pt x="5994" y="8495"/>
                      <a:pt x="6413" y="8495"/>
                    </a:cubicBezTo>
                    <a:cubicBezTo>
                      <a:pt x="6832" y="8495"/>
                      <a:pt x="7249" y="8573"/>
                      <a:pt x="7596" y="8731"/>
                    </a:cubicBezTo>
                    <a:cubicBezTo>
                      <a:pt x="7655" y="8754"/>
                      <a:pt x="7718" y="8765"/>
                      <a:pt x="7780" y="8765"/>
                    </a:cubicBezTo>
                    <a:cubicBezTo>
                      <a:pt x="7861" y="8765"/>
                      <a:pt x="7940" y="8746"/>
                      <a:pt x="8006" y="8710"/>
                    </a:cubicBezTo>
                    <a:lnTo>
                      <a:pt x="13092" y="5768"/>
                    </a:lnTo>
                    <a:lnTo>
                      <a:pt x="13092" y="4549"/>
                    </a:lnTo>
                    <a:cubicBezTo>
                      <a:pt x="12461" y="4747"/>
                      <a:pt x="11761" y="4846"/>
                      <a:pt x="11061" y="4846"/>
                    </a:cubicBezTo>
                    <a:cubicBezTo>
                      <a:pt x="9976" y="4846"/>
                      <a:pt x="8893" y="4608"/>
                      <a:pt x="8069" y="4129"/>
                    </a:cubicBezTo>
                    <a:cubicBezTo>
                      <a:pt x="7691" y="3909"/>
                      <a:pt x="7397" y="3657"/>
                      <a:pt x="7197" y="3384"/>
                    </a:cubicBezTo>
                    <a:cubicBezTo>
                      <a:pt x="7166" y="3341"/>
                      <a:pt x="7134" y="3299"/>
                      <a:pt x="7103" y="3246"/>
                    </a:cubicBezTo>
                    <a:cubicBezTo>
                      <a:pt x="7071" y="3204"/>
                      <a:pt x="7050" y="3162"/>
                      <a:pt x="7019" y="3110"/>
                    </a:cubicBezTo>
                    <a:cubicBezTo>
                      <a:pt x="6588" y="2270"/>
                      <a:pt x="6945" y="1324"/>
                      <a:pt x="8090" y="662"/>
                    </a:cubicBezTo>
                    <a:cubicBezTo>
                      <a:pt x="8164" y="620"/>
                      <a:pt x="8238" y="578"/>
                      <a:pt x="8311" y="547"/>
                    </a:cubicBezTo>
                    <a:lnTo>
                      <a:pt x="7365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Google Shape;924;p53">
                <a:extLst>
                  <a:ext uri="{FF2B5EF4-FFF2-40B4-BE49-F238E27FC236}">
                    <a16:creationId xmlns:a16="http://schemas.microsoft.com/office/drawing/2014/main" id="{90999FB8-CD4A-457E-A98C-8D521344248B}"/>
                  </a:ext>
                </a:extLst>
              </p:cNvPr>
              <p:cNvSpPr/>
              <p:nvPr/>
            </p:nvSpPr>
            <p:spPr>
              <a:xfrm>
                <a:off x="2502752" y="2037536"/>
                <a:ext cx="150733" cy="79477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79" extrusionOk="0">
                    <a:moveTo>
                      <a:pt x="1691" y="0"/>
                    </a:moveTo>
                    <a:cubicBezTo>
                      <a:pt x="1299" y="0"/>
                      <a:pt x="905" y="87"/>
                      <a:pt x="600" y="260"/>
                    </a:cubicBezTo>
                    <a:cubicBezTo>
                      <a:pt x="1" y="607"/>
                      <a:pt x="1" y="1163"/>
                      <a:pt x="600" y="1510"/>
                    </a:cubicBezTo>
                    <a:cubicBezTo>
                      <a:pt x="899" y="1689"/>
                      <a:pt x="1290" y="1778"/>
                      <a:pt x="1683" y="1778"/>
                    </a:cubicBezTo>
                    <a:cubicBezTo>
                      <a:pt x="2076" y="1778"/>
                      <a:pt x="2470" y="1689"/>
                      <a:pt x="2774" y="1510"/>
                    </a:cubicBezTo>
                    <a:cubicBezTo>
                      <a:pt x="3374" y="1163"/>
                      <a:pt x="3374" y="607"/>
                      <a:pt x="2774" y="260"/>
                    </a:cubicBezTo>
                    <a:cubicBezTo>
                      <a:pt x="2475" y="87"/>
                      <a:pt x="2084" y="0"/>
                      <a:pt x="1691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Google Shape;925;p53">
                <a:extLst>
                  <a:ext uri="{FF2B5EF4-FFF2-40B4-BE49-F238E27FC236}">
                    <a16:creationId xmlns:a16="http://schemas.microsoft.com/office/drawing/2014/main" id="{8F03739D-50AF-474B-9B3B-F5869CF9CA8F}"/>
                  </a:ext>
                </a:extLst>
              </p:cNvPr>
              <p:cNvSpPr/>
              <p:nvPr/>
            </p:nvSpPr>
            <p:spPr>
              <a:xfrm>
                <a:off x="2751106" y="1867008"/>
                <a:ext cx="177449" cy="108471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2428" extrusionOk="0">
                    <a:moveTo>
                      <a:pt x="1166" y="599"/>
                    </a:moveTo>
                    <a:lnTo>
                      <a:pt x="1681" y="967"/>
                    </a:lnTo>
                    <a:cubicBezTo>
                      <a:pt x="1507" y="1010"/>
                      <a:pt x="1389" y="1031"/>
                      <a:pt x="1297" y="1031"/>
                    </a:cubicBezTo>
                    <a:cubicBezTo>
                      <a:pt x="1211" y="1031"/>
                      <a:pt x="1148" y="1013"/>
                      <a:pt x="1082" y="978"/>
                    </a:cubicBezTo>
                    <a:cubicBezTo>
                      <a:pt x="914" y="883"/>
                      <a:pt x="935" y="747"/>
                      <a:pt x="1166" y="599"/>
                    </a:cubicBezTo>
                    <a:close/>
                    <a:moveTo>
                      <a:pt x="367" y="0"/>
                    </a:moveTo>
                    <a:lnTo>
                      <a:pt x="746" y="273"/>
                    </a:lnTo>
                    <a:lnTo>
                      <a:pt x="683" y="305"/>
                    </a:lnTo>
                    <a:cubicBezTo>
                      <a:pt x="136" y="631"/>
                      <a:pt x="0" y="988"/>
                      <a:pt x="577" y="1314"/>
                    </a:cubicBezTo>
                    <a:cubicBezTo>
                      <a:pt x="672" y="1377"/>
                      <a:pt x="767" y="1419"/>
                      <a:pt x="862" y="1450"/>
                    </a:cubicBezTo>
                    <a:cubicBezTo>
                      <a:pt x="976" y="1486"/>
                      <a:pt x="1095" y="1502"/>
                      <a:pt x="1226" y="1502"/>
                    </a:cubicBezTo>
                    <a:cubicBezTo>
                      <a:pt x="1287" y="1502"/>
                      <a:pt x="1351" y="1499"/>
                      <a:pt x="1418" y="1492"/>
                    </a:cubicBezTo>
                    <a:cubicBezTo>
                      <a:pt x="1565" y="1482"/>
                      <a:pt x="1733" y="1450"/>
                      <a:pt x="1933" y="1398"/>
                    </a:cubicBezTo>
                    <a:cubicBezTo>
                      <a:pt x="2017" y="1387"/>
                      <a:pt x="2101" y="1366"/>
                      <a:pt x="2195" y="1356"/>
                    </a:cubicBezTo>
                    <a:lnTo>
                      <a:pt x="2354" y="1471"/>
                    </a:lnTo>
                    <a:lnTo>
                      <a:pt x="2795" y="1807"/>
                    </a:lnTo>
                    <a:cubicBezTo>
                      <a:pt x="2501" y="1954"/>
                      <a:pt x="2153" y="2112"/>
                      <a:pt x="2132" y="2112"/>
                    </a:cubicBezTo>
                    <a:lnTo>
                      <a:pt x="2511" y="2396"/>
                    </a:lnTo>
                    <a:cubicBezTo>
                      <a:pt x="2532" y="2396"/>
                      <a:pt x="2879" y="2270"/>
                      <a:pt x="3215" y="2112"/>
                    </a:cubicBezTo>
                    <a:lnTo>
                      <a:pt x="3635" y="2428"/>
                    </a:lnTo>
                    <a:lnTo>
                      <a:pt x="3887" y="2302"/>
                    </a:lnTo>
                    <a:lnTo>
                      <a:pt x="3972" y="2260"/>
                    </a:lnTo>
                    <a:lnTo>
                      <a:pt x="3740" y="2091"/>
                    </a:lnTo>
                    <a:cubicBezTo>
                      <a:pt x="3698" y="2028"/>
                      <a:pt x="3645" y="1975"/>
                      <a:pt x="3593" y="1912"/>
                    </a:cubicBezTo>
                    <a:cubicBezTo>
                      <a:pt x="3498" y="1828"/>
                      <a:pt x="3404" y="1755"/>
                      <a:pt x="3309" y="1692"/>
                    </a:cubicBezTo>
                    <a:lnTo>
                      <a:pt x="3152" y="1597"/>
                    </a:lnTo>
                    <a:lnTo>
                      <a:pt x="2826" y="1419"/>
                    </a:lnTo>
                    <a:lnTo>
                      <a:pt x="2795" y="1387"/>
                    </a:lnTo>
                    <a:lnTo>
                      <a:pt x="2637" y="1272"/>
                    </a:lnTo>
                    <a:cubicBezTo>
                      <a:pt x="2616" y="1272"/>
                      <a:pt x="2606" y="1272"/>
                      <a:pt x="2595" y="1282"/>
                    </a:cubicBezTo>
                    <a:lnTo>
                      <a:pt x="2396" y="1167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Google Shape;926;p53">
                <a:extLst>
                  <a:ext uri="{FF2B5EF4-FFF2-40B4-BE49-F238E27FC236}">
                    <a16:creationId xmlns:a16="http://schemas.microsoft.com/office/drawing/2014/main" id="{25A6456D-6292-4547-A15C-B09E6C0419BB}"/>
                  </a:ext>
                </a:extLst>
              </p:cNvPr>
              <p:cNvSpPr/>
              <p:nvPr/>
            </p:nvSpPr>
            <p:spPr>
              <a:xfrm>
                <a:off x="2750123" y="1854767"/>
                <a:ext cx="13224" cy="710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59" extrusionOk="0">
                    <a:moveTo>
                      <a:pt x="211" y="1"/>
                    </a:moveTo>
                    <a:cubicBezTo>
                      <a:pt x="137" y="22"/>
                      <a:pt x="74" y="33"/>
                      <a:pt x="1" y="43"/>
                    </a:cubicBezTo>
                    <a:lnTo>
                      <a:pt x="200" y="159"/>
                    </a:lnTo>
                    <a:cubicBezTo>
                      <a:pt x="232" y="148"/>
                      <a:pt x="263" y="148"/>
                      <a:pt x="295" y="138"/>
                    </a:cubicBezTo>
                    <a:cubicBezTo>
                      <a:pt x="263" y="96"/>
                      <a:pt x="242" y="54"/>
                      <a:pt x="211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Google Shape;927;p53">
                <a:extLst>
                  <a:ext uri="{FF2B5EF4-FFF2-40B4-BE49-F238E27FC236}">
                    <a16:creationId xmlns:a16="http://schemas.microsoft.com/office/drawing/2014/main" id="{D3ADCC96-31E8-4AA1-96DD-EC4CBEA9C0CE}"/>
                  </a:ext>
                </a:extLst>
              </p:cNvPr>
              <p:cNvSpPr/>
              <p:nvPr/>
            </p:nvSpPr>
            <p:spPr>
              <a:xfrm>
                <a:off x="2759058" y="1860887"/>
                <a:ext cx="8042" cy="5718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28" extrusionOk="0">
                    <a:moveTo>
                      <a:pt x="95" y="1"/>
                    </a:moveTo>
                    <a:cubicBezTo>
                      <a:pt x="63" y="11"/>
                      <a:pt x="32" y="11"/>
                      <a:pt x="0" y="22"/>
                    </a:cubicBezTo>
                    <a:lnTo>
                      <a:pt x="179" y="127"/>
                    </a:lnTo>
                    <a:cubicBezTo>
                      <a:pt x="147" y="85"/>
                      <a:pt x="116" y="43"/>
                      <a:pt x="95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Google Shape;928;p53">
                <a:extLst>
                  <a:ext uri="{FF2B5EF4-FFF2-40B4-BE49-F238E27FC236}">
                    <a16:creationId xmlns:a16="http://schemas.microsoft.com/office/drawing/2014/main" id="{1B7793AB-4467-4E02-85B5-F8966FD31436}"/>
                  </a:ext>
                </a:extLst>
              </p:cNvPr>
              <p:cNvSpPr/>
              <p:nvPr/>
            </p:nvSpPr>
            <p:spPr>
              <a:xfrm>
                <a:off x="2767502" y="1867008"/>
                <a:ext cx="99089" cy="56827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1272" extrusionOk="0">
                    <a:moveTo>
                      <a:pt x="0" y="0"/>
                    </a:moveTo>
                    <a:cubicBezTo>
                      <a:pt x="200" y="273"/>
                      <a:pt x="495" y="525"/>
                      <a:pt x="873" y="747"/>
                    </a:cubicBezTo>
                    <a:cubicBezTo>
                      <a:pt x="1272" y="978"/>
                      <a:pt x="1723" y="1156"/>
                      <a:pt x="2218" y="1272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Google Shape;929;p53">
                <a:extLst>
                  <a:ext uri="{FF2B5EF4-FFF2-40B4-BE49-F238E27FC236}">
                    <a16:creationId xmlns:a16="http://schemas.microsoft.com/office/drawing/2014/main" id="{E59464EA-645A-4D95-BA94-3C9F70B607BA}"/>
                  </a:ext>
                </a:extLst>
              </p:cNvPr>
              <p:cNvSpPr/>
              <p:nvPr/>
            </p:nvSpPr>
            <p:spPr>
              <a:xfrm>
                <a:off x="2767055" y="1866561"/>
                <a:ext cx="983" cy="49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0" y="0"/>
                    </a:moveTo>
                    <a:cubicBezTo>
                      <a:pt x="0" y="0"/>
                      <a:pt x="0" y="10"/>
                      <a:pt x="10" y="10"/>
                    </a:cubicBezTo>
                    <a:lnTo>
                      <a:pt x="2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" name="Google Shape;930;p53">
              <a:extLst>
                <a:ext uri="{FF2B5EF4-FFF2-40B4-BE49-F238E27FC236}">
                  <a16:creationId xmlns:a16="http://schemas.microsoft.com/office/drawing/2014/main" id="{86A79487-9160-4A11-A9F6-FFEE84421709}"/>
                </a:ext>
              </a:extLst>
            </p:cNvPr>
            <p:cNvGrpSpPr/>
            <p:nvPr/>
          </p:nvGrpSpPr>
          <p:grpSpPr>
            <a:xfrm>
              <a:off x="945636" y="2773584"/>
              <a:ext cx="1174369" cy="1009243"/>
              <a:chOff x="1455055" y="2629044"/>
              <a:chExt cx="1395068" cy="1198910"/>
            </a:xfrm>
          </p:grpSpPr>
          <p:sp>
            <p:nvSpPr>
              <p:cNvPr id="79" name="Google Shape;931;p53">
                <a:extLst>
                  <a:ext uri="{FF2B5EF4-FFF2-40B4-BE49-F238E27FC236}">
                    <a16:creationId xmlns:a16="http://schemas.microsoft.com/office/drawing/2014/main" id="{9D83BC62-87C8-4486-9BCC-977F5BDCDC3F}"/>
                  </a:ext>
                </a:extLst>
              </p:cNvPr>
              <p:cNvSpPr/>
              <p:nvPr/>
            </p:nvSpPr>
            <p:spPr>
              <a:xfrm>
                <a:off x="1502501" y="3235743"/>
                <a:ext cx="1290839" cy="592212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56" extrusionOk="0">
                    <a:moveTo>
                      <a:pt x="0" y="5370"/>
                    </a:moveTo>
                    <a:cubicBezTo>
                      <a:pt x="0" y="5370"/>
                      <a:pt x="0" y="5370"/>
                      <a:pt x="0" y="5370"/>
                    </a:cubicBezTo>
                    <a:lnTo>
                      <a:pt x="0" y="5370"/>
                    </a:lnTo>
                    <a:cubicBezTo>
                      <a:pt x="0" y="5370"/>
                      <a:pt x="0" y="5370"/>
                      <a:pt x="0" y="5370"/>
                    </a:cubicBezTo>
                    <a:close/>
                    <a:moveTo>
                      <a:pt x="28883" y="1"/>
                    </a:moveTo>
                    <a:cubicBezTo>
                      <a:pt x="28883" y="146"/>
                      <a:pt x="775" y="5373"/>
                      <a:pt x="16" y="5373"/>
                    </a:cubicBezTo>
                    <a:cubicBezTo>
                      <a:pt x="5" y="5373"/>
                      <a:pt x="0" y="5372"/>
                      <a:pt x="0" y="5370"/>
                    </a:cubicBezTo>
                    <a:lnTo>
                      <a:pt x="0" y="5370"/>
                    </a:lnTo>
                    <a:cubicBezTo>
                      <a:pt x="10" y="6106"/>
                      <a:pt x="10" y="6851"/>
                      <a:pt x="10" y="7587"/>
                    </a:cubicBezTo>
                    <a:cubicBezTo>
                      <a:pt x="10" y="7745"/>
                      <a:pt x="115" y="7902"/>
                      <a:pt x="315" y="8018"/>
                    </a:cubicBezTo>
                    <a:lnTo>
                      <a:pt x="9036" y="13082"/>
                    </a:lnTo>
                    <a:cubicBezTo>
                      <a:pt x="9236" y="13198"/>
                      <a:pt x="9503" y="13256"/>
                      <a:pt x="9773" y="13256"/>
                    </a:cubicBezTo>
                    <a:cubicBezTo>
                      <a:pt x="10042" y="13256"/>
                      <a:pt x="10312" y="13198"/>
                      <a:pt x="10517" y="13082"/>
                    </a:cubicBezTo>
                    <a:lnTo>
                      <a:pt x="28578" y="2649"/>
                    </a:lnTo>
                    <a:cubicBezTo>
                      <a:pt x="28789" y="2533"/>
                      <a:pt x="28894" y="2375"/>
                      <a:pt x="28894" y="2218"/>
                    </a:cubicBezTo>
                    <a:cubicBezTo>
                      <a:pt x="28883" y="1472"/>
                      <a:pt x="28883" y="736"/>
                      <a:pt x="28883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Google Shape;932;p53">
                <a:extLst>
                  <a:ext uri="{FF2B5EF4-FFF2-40B4-BE49-F238E27FC236}">
                    <a16:creationId xmlns:a16="http://schemas.microsoft.com/office/drawing/2014/main" id="{6E62BC23-10A8-4AF4-9EED-E4EE2E63A373}"/>
                  </a:ext>
                </a:extLst>
              </p:cNvPr>
              <p:cNvSpPr/>
              <p:nvPr/>
            </p:nvSpPr>
            <p:spPr>
              <a:xfrm>
                <a:off x="1498256" y="2982163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6" y="1"/>
                    </a:moveTo>
                    <a:cubicBezTo>
                      <a:pt x="18947" y="1"/>
                      <a:pt x="18676" y="61"/>
                      <a:pt x="18471" y="182"/>
                    </a:cubicBezTo>
                    <a:lnTo>
                      <a:pt x="410" y="10615"/>
                    </a:lnTo>
                    <a:cubicBezTo>
                      <a:pt x="0" y="10846"/>
                      <a:pt x="0" y="11235"/>
                      <a:pt x="399" y="11466"/>
                    </a:cubicBezTo>
                    <a:lnTo>
                      <a:pt x="9120" y="16531"/>
                    </a:lnTo>
                    <a:cubicBezTo>
                      <a:pt x="9325" y="16651"/>
                      <a:pt x="9593" y="16712"/>
                      <a:pt x="9861" y="16712"/>
                    </a:cubicBezTo>
                    <a:cubicBezTo>
                      <a:pt x="10129" y="16712"/>
                      <a:pt x="10397" y="16651"/>
                      <a:pt x="10602" y="16531"/>
                    </a:cubicBezTo>
                    <a:lnTo>
                      <a:pt x="28673" y="6108"/>
                    </a:lnTo>
                    <a:cubicBezTo>
                      <a:pt x="29073" y="5866"/>
                      <a:pt x="29083" y="5478"/>
                      <a:pt x="28673" y="5246"/>
                    </a:cubicBezTo>
                    <a:lnTo>
                      <a:pt x="19953" y="182"/>
                    </a:lnTo>
                    <a:cubicBezTo>
                      <a:pt x="19753" y="61"/>
                      <a:pt x="19485" y="1"/>
                      <a:pt x="19216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Google Shape;933;p53">
                <a:extLst>
                  <a:ext uri="{FF2B5EF4-FFF2-40B4-BE49-F238E27FC236}">
                    <a16:creationId xmlns:a16="http://schemas.microsoft.com/office/drawing/2014/main" id="{4FC55D15-F3A3-4707-8750-682C677B271F}"/>
                  </a:ext>
                </a:extLst>
              </p:cNvPr>
              <p:cNvSpPr/>
              <p:nvPr/>
            </p:nvSpPr>
            <p:spPr>
              <a:xfrm>
                <a:off x="1805225" y="3470113"/>
                <a:ext cx="151180" cy="7952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0" extrusionOk="0">
                    <a:moveTo>
                      <a:pt x="1698" y="1"/>
                    </a:moveTo>
                    <a:cubicBezTo>
                      <a:pt x="1304" y="1"/>
                      <a:pt x="910" y="87"/>
                      <a:pt x="610" y="260"/>
                    </a:cubicBezTo>
                    <a:cubicBezTo>
                      <a:pt x="1" y="608"/>
                      <a:pt x="1" y="1164"/>
                      <a:pt x="600" y="1511"/>
                    </a:cubicBezTo>
                    <a:cubicBezTo>
                      <a:pt x="899" y="1690"/>
                      <a:pt x="1293" y="1779"/>
                      <a:pt x="1687" y="1779"/>
                    </a:cubicBezTo>
                    <a:cubicBezTo>
                      <a:pt x="2081" y="1779"/>
                      <a:pt x="2475" y="1690"/>
                      <a:pt x="2774" y="1511"/>
                    </a:cubicBezTo>
                    <a:cubicBezTo>
                      <a:pt x="3374" y="1164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Google Shape;934;p53">
                <a:extLst>
                  <a:ext uri="{FF2B5EF4-FFF2-40B4-BE49-F238E27FC236}">
                    <a16:creationId xmlns:a16="http://schemas.microsoft.com/office/drawing/2014/main" id="{0D4F4231-D389-40C5-8255-82D9CBFF2965}"/>
                  </a:ext>
                </a:extLst>
              </p:cNvPr>
              <p:cNvSpPr/>
              <p:nvPr/>
            </p:nvSpPr>
            <p:spPr>
              <a:xfrm>
                <a:off x="2054026" y="3287388"/>
                <a:ext cx="187769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2702" extrusionOk="0">
                    <a:moveTo>
                      <a:pt x="1167" y="873"/>
                    </a:moveTo>
                    <a:lnTo>
                      <a:pt x="1671" y="1240"/>
                    </a:lnTo>
                    <a:cubicBezTo>
                      <a:pt x="1497" y="1284"/>
                      <a:pt x="1379" y="1305"/>
                      <a:pt x="1287" y="1305"/>
                    </a:cubicBezTo>
                    <a:cubicBezTo>
                      <a:pt x="1202" y="1305"/>
                      <a:pt x="1138" y="1287"/>
                      <a:pt x="1072" y="1251"/>
                    </a:cubicBezTo>
                    <a:cubicBezTo>
                      <a:pt x="915" y="1156"/>
                      <a:pt x="925" y="1020"/>
                      <a:pt x="1167" y="873"/>
                    </a:cubicBezTo>
                    <a:close/>
                    <a:moveTo>
                      <a:pt x="2845" y="1441"/>
                    </a:moveTo>
                    <a:cubicBezTo>
                      <a:pt x="2946" y="1441"/>
                      <a:pt x="3019" y="1462"/>
                      <a:pt x="3089" y="1503"/>
                    </a:cubicBezTo>
                    <a:cubicBezTo>
                      <a:pt x="3278" y="1619"/>
                      <a:pt x="3310" y="1745"/>
                      <a:pt x="3110" y="1903"/>
                    </a:cubicBezTo>
                    <a:lnTo>
                      <a:pt x="2543" y="1482"/>
                    </a:lnTo>
                    <a:cubicBezTo>
                      <a:pt x="2669" y="1454"/>
                      <a:pt x="2766" y="1441"/>
                      <a:pt x="2845" y="1441"/>
                    </a:cubicBezTo>
                    <a:close/>
                    <a:moveTo>
                      <a:pt x="536" y="1"/>
                    </a:moveTo>
                    <a:lnTo>
                      <a:pt x="231" y="169"/>
                    </a:lnTo>
                    <a:lnTo>
                      <a:pt x="736" y="547"/>
                    </a:lnTo>
                    <a:lnTo>
                      <a:pt x="683" y="579"/>
                    </a:lnTo>
                    <a:cubicBezTo>
                      <a:pt x="126" y="904"/>
                      <a:pt x="0" y="1261"/>
                      <a:pt x="567" y="1588"/>
                    </a:cubicBezTo>
                    <a:cubicBezTo>
                      <a:pt x="782" y="1716"/>
                      <a:pt x="1000" y="1779"/>
                      <a:pt x="1259" y="1779"/>
                    </a:cubicBezTo>
                    <a:cubicBezTo>
                      <a:pt x="1508" y="1779"/>
                      <a:pt x="1795" y="1722"/>
                      <a:pt x="2154" y="1609"/>
                    </a:cubicBezTo>
                    <a:lnTo>
                      <a:pt x="2795" y="2081"/>
                    </a:lnTo>
                    <a:cubicBezTo>
                      <a:pt x="2501" y="2228"/>
                      <a:pt x="2144" y="2386"/>
                      <a:pt x="2122" y="2386"/>
                    </a:cubicBezTo>
                    <a:lnTo>
                      <a:pt x="2501" y="2669"/>
                    </a:lnTo>
                    <a:cubicBezTo>
                      <a:pt x="2522" y="2669"/>
                      <a:pt x="2869" y="2543"/>
                      <a:pt x="3205" y="2386"/>
                    </a:cubicBezTo>
                    <a:lnTo>
                      <a:pt x="3625" y="2701"/>
                    </a:lnTo>
                    <a:lnTo>
                      <a:pt x="3962" y="2533"/>
                    </a:lnTo>
                    <a:lnTo>
                      <a:pt x="3541" y="2218"/>
                    </a:lnTo>
                    <a:cubicBezTo>
                      <a:pt x="4077" y="1903"/>
                      <a:pt x="4203" y="1503"/>
                      <a:pt x="3604" y="1167"/>
                    </a:cubicBezTo>
                    <a:cubicBezTo>
                      <a:pt x="3371" y="1031"/>
                      <a:pt x="3168" y="966"/>
                      <a:pt x="2923" y="966"/>
                    </a:cubicBezTo>
                    <a:cubicBezTo>
                      <a:pt x="2693" y="966"/>
                      <a:pt x="2425" y="1023"/>
                      <a:pt x="2059" y="1135"/>
                    </a:cubicBezTo>
                    <a:lnTo>
                      <a:pt x="1482" y="694"/>
                    </a:lnTo>
                    <a:cubicBezTo>
                      <a:pt x="1755" y="558"/>
                      <a:pt x="2070" y="411"/>
                      <a:pt x="2080" y="400"/>
                    </a:cubicBezTo>
                    <a:lnTo>
                      <a:pt x="1692" y="117"/>
                    </a:lnTo>
                    <a:cubicBezTo>
                      <a:pt x="167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Google Shape;935;p53">
                <a:extLst>
                  <a:ext uri="{FF2B5EF4-FFF2-40B4-BE49-F238E27FC236}">
                    <a16:creationId xmlns:a16="http://schemas.microsoft.com/office/drawing/2014/main" id="{29805A00-F28D-4AFA-8319-C7C0D9E8FB70}"/>
                  </a:ext>
                </a:extLst>
              </p:cNvPr>
              <p:cNvSpPr/>
              <p:nvPr/>
            </p:nvSpPr>
            <p:spPr>
              <a:xfrm>
                <a:off x="1523588" y="3094924"/>
                <a:ext cx="1290839" cy="592659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66" extrusionOk="0">
                    <a:moveTo>
                      <a:pt x="1" y="5380"/>
                    </a:moveTo>
                    <a:cubicBezTo>
                      <a:pt x="1" y="5380"/>
                      <a:pt x="1" y="5380"/>
                      <a:pt x="1" y="5380"/>
                    </a:cubicBezTo>
                    <a:lnTo>
                      <a:pt x="1" y="5380"/>
                    </a:lnTo>
                    <a:cubicBezTo>
                      <a:pt x="1" y="5380"/>
                      <a:pt x="1" y="5380"/>
                      <a:pt x="1" y="5380"/>
                    </a:cubicBezTo>
                    <a:close/>
                    <a:moveTo>
                      <a:pt x="28884" y="1"/>
                    </a:moveTo>
                    <a:cubicBezTo>
                      <a:pt x="28884" y="157"/>
                      <a:pt x="776" y="5383"/>
                      <a:pt x="16" y="5383"/>
                    </a:cubicBezTo>
                    <a:cubicBezTo>
                      <a:pt x="6" y="5383"/>
                      <a:pt x="1" y="5382"/>
                      <a:pt x="1" y="5380"/>
                    </a:cubicBezTo>
                    <a:lnTo>
                      <a:pt x="1" y="5380"/>
                    </a:lnTo>
                    <a:cubicBezTo>
                      <a:pt x="11" y="6116"/>
                      <a:pt x="11" y="6862"/>
                      <a:pt x="11" y="7598"/>
                    </a:cubicBezTo>
                    <a:cubicBezTo>
                      <a:pt x="11" y="7755"/>
                      <a:pt x="117" y="7902"/>
                      <a:pt x="316" y="8018"/>
                    </a:cubicBezTo>
                    <a:lnTo>
                      <a:pt x="9026" y="13092"/>
                    </a:lnTo>
                    <a:cubicBezTo>
                      <a:pt x="9231" y="13208"/>
                      <a:pt x="9501" y="13266"/>
                      <a:pt x="9772" y="13266"/>
                    </a:cubicBezTo>
                    <a:cubicBezTo>
                      <a:pt x="10042" y="13266"/>
                      <a:pt x="10313" y="13208"/>
                      <a:pt x="10518" y="13092"/>
                    </a:cubicBezTo>
                    <a:lnTo>
                      <a:pt x="28579" y="2659"/>
                    </a:lnTo>
                    <a:cubicBezTo>
                      <a:pt x="28789" y="2533"/>
                      <a:pt x="28894" y="2386"/>
                      <a:pt x="28884" y="2228"/>
                    </a:cubicBezTo>
                    <a:lnTo>
                      <a:pt x="28884" y="1"/>
                    </a:ln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Google Shape;936;p53">
                <a:extLst>
                  <a:ext uri="{FF2B5EF4-FFF2-40B4-BE49-F238E27FC236}">
                    <a16:creationId xmlns:a16="http://schemas.microsoft.com/office/drawing/2014/main" id="{9CFD9D05-B9F5-46A0-80D6-40067280A6F8}"/>
                  </a:ext>
                </a:extLst>
              </p:cNvPr>
              <p:cNvSpPr/>
              <p:nvPr/>
            </p:nvSpPr>
            <p:spPr>
              <a:xfrm>
                <a:off x="1519388" y="2841836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5" y="0"/>
                    </a:moveTo>
                    <a:cubicBezTo>
                      <a:pt x="18946" y="0"/>
                      <a:pt x="18676" y="61"/>
                      <a:pt x="18471" y="181"/>
                    </a:cubicBezTo>
                    <a:lnTo>
                      <a:pt x="410" y="10604"/>
                    </a:lnTo>
                    <a:cubicBezTo>
                      <a:pt x="0" y="10846"/>
                      <a:pt x="0" y="11234"/>
                      <a:pt x="400" y="11466"/>
                    </a:cubicBezTo>
                    <a:lnTo>
                      <a:pt x="9120" y="16530"/>
                    </a:lnTo>
                    <a:cubicBezTo>
                      <a:pt x="9320" y="16651"/>
                      <a:pt x="9588" y="16711"/>
                      <a:pt x="9857" y="16711"/>
                    </a:cubicBezTo>
                    <a:cubicBezTo>
                      <a:pt x="10126" y="16711"/>
                      <a:pt x="10397" y="16651"/>
                      <a:pt x="10601" y="16530"/>
                    </a:cubicBezTo>
                    <a:lnTo>
                      <a:pt x="28673" y="6097"/>
                    </a:lnTo>
                    <a:cubicBezTo>
                      <a:pt x="29072" y="5866"/>
                      <a:pt x="29083" y="5477"/>
                      <a:pt x="28673" y="5246"/>
                    </a:cubicBezTo>
                    <a:lnTo>
                      <a:pt x="19952" y="181"/>
                    </a:lnTo>
                    <a:cubicBezTo>
                      <a:pt x="19753" y="61"/>
                      <a:pt x="19485" y="0"/>
                      <a:pt x="19215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Google Shape;937;p53">
                <a:extLst>
                  <a:ext uri="{FF2B5EF4-FFF2-40B4-BE49-F238E27FC236}">
                    <a16:creationId xmlns:a16="http://schemas.microsoft.com/office/drawing/2014/main" id="{88A55F30-780E-44EA-B5CB-A8275188D444}"/>
                  </a:ext>
                </a:extLst>
              </p:cNvPr>
              <p:cNvSpPr/>
              <p:nvPr/>
            </p:nvSpPr>
            <p:spPr>
              <a:xfrm>
                <a:off x="1826357" y="3329294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1" y="607"/>
                      <a:pt x="1" y="1175"/>
                      <a:pt x="599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5" y="1521"/>
                    </a:cubicBezTo>
                    <a:cubicBezTo>
                      <a:pt x="3373" y="1175"/>
                      <a:pt x="3373" y="607"/>
                      <a:pt x="2785" y="260"/>
                    </a:cubicBezTo>
                    <a:cubicBezTo>
                      <a:pt x="2485" y="87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Google Shape;938;p53">
                <a:extLst>
                  <a:ext uri="{FF2B5EF4-FFF2-40B4-BE49-F238E27FC236}">
                    <a16:creationId xmlns:a16="http://schemas.microsoft.com/office/drawing/2014/main" id="{3AFD809A-95C6-440F-9D1E-5A715251EB34}"/>
                  </a:ext>
                </a:extLst>
              </p:cNvPr>
              <p:cNvSpPr/>
              <p:nvPr/>
            </p:nvSpPr>
            <p:spPr>
              <a:xfrm>
                <a:off x="2074666" y="3146570"/>
                <a:ext cx="188305" cy="121159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2712" extrusionOk="0">
                    <a:moveTo>
                      <a:pt x="1177" y="873"/>
                    </a:moveTo>
                    <a:lnTo>
                      <a:pt x="1682" y="1251"/>
                    </a:lnTo>
                    <a:cubicBezTo>
                      <a:pt x="1508" y="1295"/>
                      <a:pt x="1390" y="1316"/>
                      <a:pt x="1299" y="1316"/>
                    </a:cubicBezTo>
                    <a:cubicBezTo>
                      <a:pt x="1212" y="1316"/>
                      <a:pt x="1149" y="1297"/>
                      <a:pt x="1083" y="1261"/>
                    </a:cubicBezTo>
                    <a:cubicBezTo>
                      <a:pt x="925" y="1167"/>
                      <a:pt x="936" y="1030"/>
                      <a:pt x="1177" y="873"/>
                    </a:cubicBezTo>
                    <a:close/>
                    <a:moveTo>
                      <a:pt x="2855" y="1451"/>
                    </a:moveTo>
                    <a:cubicBezTo>
                      <a:pt x="2956" y="1451"/>
                      <a:pt x="3030" y="1473"/>
                      <a:pt x="3100" y="1514"/>
                    </a:cubicBezTo>
                    <a:cubicBezTo>
                      <a:pt x="3289" y="1619"/>
                      <a:pt x="3321" y="1756"/>
                      <a:pt x="3121" y="1903"/>
                    </a:cubicBezTo>
                    <a:lnTo>
                      <a:pt x="2554" y="1493"/>
                    </a:lnTo>
                    <a:cubicBezTo>
                      <a:pt x="2679" y="1465"/>
                      <a:pt x="2776" y="1451"/>
                      <a:pt x="2855" y="1451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47" y="558"/>
                    </a:lnTo>
                    <a:lnTo>
                      <a:pt x="694" y="589"/>
                    </a:lnTo>
                    <a:cubicBezTo>
                      <a:pt x="137" y="915"/>
                      <a:pt x="0" y="1272"/>
                      <a:pt x="579" y="1598"/>
                    </a:cubicBezTo>
                    <a:cubicBezTo>
                      <a:pt x="793" y="1726"/>
                      <a:pt x="1011" y="1789"/>
                      <a:pt x="1270" y="1789"/>
                    </a:cubicBezTo>
                    <a:cubicBezTo>
                      <a:pt x="1518" y="1789"/>
                      <a:pt x="1805" y="1732"/>
                      <a:pt x="2165" y="1619"/>
                    </a:cubicBezTo>
                    <a:lnTo>
                      <a:pt x="2795" y="2081"/>
                    </a:lnTo>
                    <a:cubicBezTo>
                      <a:pt x="2512" y="2239"/>
                      <a:pt x="2155" y="2386"/>
                      <a:pt x="2134" y="2396"/>
                    </a:cubicBezTo>
                    <a:lnTo>
                      <a:pt x="2512" y="2680"/>
                    </a:lnTo>
                    <a:cubicBezTo>
                      <a:pt x="2533" y="2669"/>
                      <a:pt x="2879" y="2554"/>
                      <a:pt x="3215" y="2396"/>
                    </a:cubicBezTo>
                    <a:lnTo>
                      <a:pt x="3636" y="2711"/>
                    </a:lnTo>
                    <a:lnTo>
                      <a:pt x="3972" y="2543"/>
                    </a:lnTo>
                    <a:lnTo>
                      <a:pt x="3552" y="2228"/>
                    </a:lnTo>
                    <a:cubicBezTo>
                      <a:pt x="4088" y="1913"/>
                      <a:pt x="4214" y="1514"/>
                      <a:pt x="3615" y="1167"/>
                    </a:cubicBezTo>
                    <a:cubicBezTo>
                      <a:pt x="3381" y="1037"/>
                      <a:pt x="3179" y="974"/>
                      <a:pt x="2933" y="974"/>
                    </a:cubicBezTo>
                    <a:cubicBezTo>
                      <a:pt x="2703" y="974"/>
                      <a:pt x="2436" y="1029"/>
                      <a:pt x="2071" y="1135"/>
                    </a:cubicBezTo>
                    <a:lnTo>
                      <a:pt x="1492" y="705"/>
                    </a:lnTo>
                    <a:cubicBezTo>
                      <a:pt x="1755" y="568"/>
                      <a:pt x="2081" y="411"/>
                      <a:pt x="2092" y="411"/>
                    </a:cubicBezTo>
                    <a:lnTo>
                      <a:pt x="1703" y="127"/>
                    </a:lnTo>
                    <a:cubicBezTo>
                      <a:pt x="1682" y="138"/>
                      <a:pt x="138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Google Shape;939;p53">
                <a:extLst>
                  <a:ext uri="{FF2B5EF4-FFF2-40B4-BE49-F238E27FC236}">
                    <a16:creationId xmlns:a16="http://schemas.microsoft.com/office/drawing/2014/main" id="{B08D25F2-6151-463E-A11F-F5587A442F07}"/>
                  </a:ext>
                </a:extLst>
              </p:cNvPr>
              <p:cNvSpPr/>
              <p:nvPr/>
            </p:nvSpPr>
            <p:spPr>
              <a:xfrm>
                <a:off x="1459746" y="2982297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3" y="0"/>
                    </a:moveTo>
                    <a:cubicBezTo>
                      <a:pt x="28873" y="156"/>
                      <a:pt x="828" y="5373"/>
                      <a:pt x="18" y="5373"/>
                    </a:cubicBezTo>
                    <a:cubicBezTo>
                      <a:pt x="7" y="5373"/>
                      <a:pt x="1" y="5372"/>
                      <a:pt x="1" y="5370"/>
                    </a:cubicBezTo>
                    <a:lnTo>
                      <a:pt x="1" y="5370"/>
                    </a:lnTo>
                    <a:cubicBezTo>
                      <a:pt x="1" y="6115"/>
                      <a:pt x="1" y="6851"/>
                      <a:pt x="12" y="7586"/>
                    </a:cubicBezTo>
                    <a:cubicBezTo>
                      <a:pt x="12" y="7744"/>
                      <a:pt x="106" y="7901"/>
                      <a:pt x="306" y="8017"/>
                    </a:cubicBezTo>
                    <a:lnTo>
                      <a:pt x="9026" y="13082"/>
                    </a:lnTo>
                    <a:cubicBezTo>
                      <a:pt x="9231" y="13202"/>
                      <a:pt x="9499" y="13262"/>
                      <a:pt x="9767" y="13262"/>
                    </a:cubicBezTo>
                    <a:cubicBezTo>
                      <a:pt x="10035" y="13262"/>
                      <a:pt x="10303" y="13202"/>
                      <a:pt x="10507" y="13082"/>
                    </a:cubicBezTo>
                    <a:lnTo>
                      <a:pt x="28579" y="2648"/>
                    </a:lnTo>
                    <a:cubicBezTo>
                      <a:pt x="28779" y="2533"/>
                      <a:pt x="28884" y="2375"/>
                      <a:pt x="28884" y="2218"/>
                    </a:cubicBezTo>
                    <a:cubicBezTo>
                      <a:pt x="28884" y="1482"/>
                      <a:pt x="28884" y="736"/>
                      <a:pt x="28873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Google Shape;940;p53">
                <a:extLst>
                  <a:ext uri="{FF2B5EF4-FFF2-40B4-BE49-F238E27FC236}">
                    <a16:creationId xmlns:a16="http://schemas.microsoft.com/office/drawing/2014/main" id="{C099D899-DAAD-482C-B60D-85FEA5479E7C}"/>
                  </a:ext>
                </a:extLst>
              </p:cNvPr>
              <p:cNvSpPr/>
              <p:nvPr/>
            </p:nvSpPr>
            <p:spPr>
              <a:xfrm>
                <a:off x="1455055" y="2729074"/>
                <a:ext cx="1299328" cy="746341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6" extrusionOk="0">
                    <a:moveTo>
                      <a:pt x="19223" y="0"/>
                    </a:moveTo>
                    <a:cubicBezTo>
                      <a:pt x="18955" y="0"/>
                      <a:pt x="18687" y="58"/>
                      <a:pt x="18482" y="174"/>
                    </a:cubicBezTo>
                    <a:lnTo>
                      <a:pt x="411" y="10606"/>
                    </a:lnTo>
                    <a:cubicBezTo>
                      <a:pt x="1" y="10838"/>
                      <a:pt x="1" y="11227"/>
                      <a:pt x="411" y="11468"/>
                    </a:cubicBezTo>
                    <a:lnTo>
                      <a:pt x="9120" y="16532"/>
                    </a:lnTo>
                    <a:cubicBezTo>
                      <a:pt x="9325" y="16648"/>
                      <a:pt x="9596" y="16706"/>
                      <a:pt x="9867" y="16706"/>
                    </a:cubicBezTo>
                    <a:cubicBezTo>
                      <a:pt x="10137" y="16706"/>
                      <a:pt x="10408" y="16648"/>
                      <a:pt x="10612" y="16532"/>
                    </a:cubicBezTo>
                    <a:lnTo>
                      <a:pt x="28674" y="6099"/>
                    </a:lnTo>
                    <a:cubicBezTo>
                      <a:pt x="29083" y="5857"/>
                      <a:pt x="29083" y="5479"/>
                      <a:pt x="28684" y="5238"/>
                    </a:cubicBezTo>
                    <a:lnTo>
                      <a:pt x="19963" y="174"/>
                    </a:lnTo>
                    <a:cubicBezTo>
                      <a:pt x="19759" y="58"/>
                      <a:pt x="19491" y="0"/>
                      <a:pt x="19223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Google Shape;941;p53">
                <a:extLst>
                  <a:ext uri="{FF2B5EF4-FFF2-40B4-BE49-F238E27FC236}">
                    <a16:creationId xmlns:a16="http://schemas.microsoft.com/office/drawing/2014/main" id="{C247E273-B868-4B43-948A-2C7477EB1F9D}"/>
                  </a:ext>
                </a:extLst>
              </p:cNvPr>
              <p:cNvSpPr/>
              <p:nvPr/>
            </p:nvSpPr>
            <p:spPr>
              <a:xfrm>
                <a:off x="1762515" y="3216622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1" y="1"/>
                    </a:moveTo>
                    <a:cubicBezTo>
                      <a:pt x="1298" y="1"/>
                      <a:pt x="904" y="88"/>
                      <a:pt x="599" y="261"/>
                    </a:cubicBezTo>
                    <a:cubicBezTo>
                      <a:pt x="1" y="608"/>
                      <a:pt x="1" y="1175"/>
                      <a:pt x="599" y="1522"/>
                    </a:cubicBezTo>
                    <a:cubicBezTo>
                      <a:pt x="894" y="1695"/>
                      <a:pt x="1285" y="1782"/>
                      <a:pt x="1678" y="1782"/>
                    </a:cubicBezTo>
                    <a:cubicBezTo>
                      <a:pt x="2070" y="1782"/>
                      <a:pt x="2465" y="1695"/>
                      <a:pt x="2764" y="1522"/>
                    </a:cubicBezTo>
                    <a:cubicBezTo>
                      <a:pt x="3373" y="1175"/>
                      <a:pt x="3373" y="608"/>
                      <a:pt x="2775" y="261"/>
                    </a:cubicBezTo>
                    <a:cubicBezTo>
                      <a:pt x="2475" y="88"/>
                      <a:pt x="2084" y="1"/>
                      <a:pt x="1691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Google Shape;942;p53">
                <a:extLst>
                  <a:ext uri="{FF2B5EF4-FFF2-40B4-BE49-F238E27FC236}">
                    <a16:creationId xmlns:a16="http://schemas.microsoft.com/office/drawing/2014/main" id="{D992F1C1-7ED2-4385-83D8-8C9D7D84153D}"/>
                  </a:ext>
                </a:extLst>
              </p:cNvPr>
              <p:cNvSpPr/>
              <p:nvPr/>
            </p:nvSpPr>
            <p:spPr>
              <a:xfrm>
                <a:off x="2296215" y="290822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8" y="1"/>
                    </a:moveTo>
                    <a:cubicBezTo>
                      <a:pt x="1304" y="1"/>
                      <a:pt x="910" y="88"/>
                      <a:pt x="610" y="261"/>
                    </a:cubicBezTo>
                    <a:cubicBezTo>
                      <a:pt x="12" y="608"/>
                      <a:pt x="1" y="1175"/>
                      <a:pt x="600" y="1522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2"/>
                    </a:cubicBezTo>
                    <a:cubicBezTo>
                      <a:pt x="3384" y="1175"/>
                      <a:pt x="3384" y="608"/>
                      <a:pt x="2785" y="261"/>
                    </a:cubicBezTo>
                    <a:cubicBezTo>
                      <a:pt x="2486" y="88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Google Shape;943;p53">
                <a:extLst>
                  <a:ext uri="{FF2B5EF4-FFF2-40B4-BE49-F238E27FC236}">
                    <a16:creationId xmlns:a16="http://schemas.microsoft.com/office/drawing/2014/main" id="{89E17D67-0F25-41C7-AAC2-79B1188AA028}"/>
                  </a:ext>
                </a:extLst>
              </p:cNvPr>
              <p:cNvSpPr/>
              <p:nvPr/>
            </p:nvSpPr>
            <p:spPr>
              <a:xfrm>
                <a:off x="2010824" y="3033897"/>
                <a:ext cx="187814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2" extrusionOk="0">
                    <a:moveTo>
                      <a:pt x="1167" y="873"/>
                    </a:moveTo>
                    <a:lnTo>
                      <a:pt x="1682" y="1241"/>
                    </a:lnTo>
                    <a:cubicBezTo>
                      <a:pt x="1508" y="1290"/>
                      <a:pt x="1391" y="1313"/>
                      <a:pt x="1299" y="1313"/>
                    </a:cubicBezTo>
                    <a:cubicBezTo>
                      <a:pt x="1213" y="1313"/>
                      <a:pt x="1149" y="1292"/>
                      <a:pt x="1083" y="1252"/>
                    </a:cubicBezTo>
                    <a:cubicBezTo>
                      <a:pt x="915" y="1157"/>
                      <a:pt x="925" y="1021"/>
                      <a:pt x="1167" y="873"/>
                    </a:cubicBezTo>
                    <a:close/>
                    <a:moveTo>
                      <a:pt x="2860" y="1443"/>
                    </a:moveTo>
                    <a:cubicBezTo>
                      <a:pt x="2954" y="1443"/>
                      <a:pt x="3027" y="1464"/>
                      <a:pt x="3100" y="1504"/>
                    </a:cubicBezTo>
                    <a:cubicBezTo>
                      <a:pt x="3290" y="1619"/>
                      <a:pt x="3321" y="1756"/>
                      <a:pt x="3111" y="1903"/>
                    </a:cubicBezTo>
                    <a:lnTo>
                      <a:pt x="2554" y="1493"/>
                    </a:lnTo>
                    <a:cubicBezTo>
                      <a:pt x="2681" y="1459"/>
                      <a:pt x="2778" y="1443"/>
                      <a:pt x="2860" y="1443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36" y="547"/>
                    </a:lnTo>
                    <a:lnTo>
                      <a:pt x="684" y="579"/>
                    </a:lnTo>
                    <a:cubicBezTo>
                      <a:pt x="127" y="905"/>
                      <a:pt x="1" y="1262"/>
                      <a:pt x="568" y="1598"/>
                    </a:cubicBezTo>
                    <a:cubicBezTo>
                      <a:pt x="786" y="1720"/>
                      <a:pt x="1004" y="1781"/>
                      <a:pt x="1261" y="1781"/>
                    </a:cubicBezTo>
                    <a:cubicBezTo>
                      <a:pt x="1512" y="1781"/>
                      <a:pt x="1801" y="1723"/>
                      <a:pt x="2165" y="1609"/>
                    </a:cubicBezTo>
                    <a:lnTo>
                      <a:pt x="2795" y="2081"/>
                    </a:lnTo>
                    <a:cubicBezTo>
                      <a:pt x="2501" y="2228"/>
                      <a:pt x="2155" y="2386"/>
                      <a:pt x="2134" y="2396"/>
                    </a:cubicBezTo>
                    <a:lnTo>
                      <a:pt x="2512" y="2681"/>
                    </a:lnTo>
                    <a:cubicBezTo>
                      <a:pt x="2533" y="2670"/>
                      <a:pt x="2869" y="2544"/>
                      <a:pt x="3216" y="2386"/>
                    </a:cubicBezTo>
                    <a:lnTo>
                      <a:pt x="3636" y="2702"/>
                    </a:lnTo>
                    <a:lnTo>
                      <a:pt x="3972" y="2544"/>
                    </a:lnTo>
                    <a:lnTo>
                      <a:pt x="3542" y="2218"/>
                    </a:lnTo>
                    <a:cubicBezTo>
                      <a:pt x="4077" y="1903"/>
                      <a:pt x="4203" y="1514"/>
                      <a:pt x="3605" y="1168"/>
                    </a:cubicBezTo>
                    <a:cubicBezTo>
                      <a:pt x="3377" y="1032"/>
                      <a:pt x="3174" y="966"/>
                      <a:pt x="2929" y="966"/>
                    </a:cubicBezTo>
                    <a:cubicBezTo>
                      <a:pt x="2699" y="966"/>
                      <a:pt x="2431" y="1024"/>
                      <a:pt x="2071" y="1136"/>
                    </a:cubicBezTo>
                    <a:lnTo>
                      <a:pt x="1482" y="694"/>
                    </a:lnTo>
                    <a:cubicBezTo>
                      <a:pt x="1756" y="558"/>
                      <a:pt x="2071" y="411"/>
                      <a:pt x="2092" y="400"/>
                    </a:cubicBezTo>
                    <a:lnTo>
                      <a:pt x="1693" y="117"/>
                    </a:lnTo>
                    <a:cubicBezTo>
                      <a:pt x="1682" y="127"/>
                      <a:pt x="137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Google Shape;944;p53">
                <a:extLst>
                  <a:ext uri="{FF2B5EF4-FFF2-40B4-BE49-F238E27FC236}">
                    <a16:creationId xmlns:a16="http://schemas.microsoft.com/office/drawing/2014/main" id="{2865366A-0C55-432B-A26D-9742C366EF88}"/>
                  </a:ext>
                </a:extLst>
              </p:cNvPr>
              <p:cNvSpPr/>
              <p:nvPr/>
            </p:nvSpPr>
            <p:spPr>
              <a:xfrm>
                <a:off x="1555531" y="2882312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2" y="1"/>
                    </a:moveTo>
                    <a:cubicBezTo>
                      <a:pt x="28872" y="156"/>
                      <a:pt x="831" y="5373"/>
                      <a:pt x="18" y="5373"/>
                    </a:cubicBezTo>
                    <a:cubicBezTo>
                      <a:pt x="6" y="5373"/>
                      <a:pt x="0" y="5371"/>
                      <a:pt x="0" y="5369"/>
                    </a:cubicBezTo>
                    <a:lnTo>
                      <a:pt x="0" y="5369"/>
                    </a:lnTo>
                    <a:cubicBezTo>
                      <a:pt x="0" y="6116"/>
                      <a:pt x="0" y="6851"/>
                      <a:pt x="11" y="7597"/>
                    </a:cubicBezTo>
                    <a:cubicBezTo>
                      <a:pt x="11" y="7744"/>
                      <a:pt x="105" y="7902"/>
                      <a:pt x="305" y="8017"/>
                    </a:cubicBezTo>
                    <a:lnTo>
                      <a:pt x="9026" y="13081"/>
                    </a:lnTo>
                    <a:cubicBezTo>
                      <a:pt x="9230" y="13202"/>
                      <a:pt x="9498" y="13263"/>
                      <a:pt x="9766" y="13263"/>
                    </a:cubicBezTo>
                    <a:cubicBezTo>
                      <a:pt x="10034" y="13263"/>
                      <a:pt x="10302" y="13202"/>
                      <a:pt x="10507" y="13081"/>
                    </a:cubicBezTo>
                    <a:lnTo>
                      <a:pt x="28578" y="2648"/>
                    </a:lnTo>
                    <a:cubicBezTo>
                      <a:pt x="28778" y="2532"/>
                      <a:pt x="28883" y="2375"/>
                      <a:pt x="28883" y="2217"/>
                    </a:cubicBezTo>
                    <a:cubicBezTo>
                      <a:pt x="28883" y="1482"/>
                      <a:pt x="28883" y="736"/>
                      <a:pt x="28872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Google Shape;945;p53">
                <a:extLst>
                  <a:ext uri="{FF2B5EF4-FFF2-40B4-BE49-F238E27FC236}">
                    <a16:creationId xmlns:a16="http://schemas.microsoft.com/office/drawing/2014/main" id="{D112598D-A9CA-4A29-8922-A3D7C56632DE}"/>
                  </a:ext>
                </a:extLst>
              </p:cNvPr>
              <p:cNvSpPr/>
              <p:nvPr/>
            </p:nvSpPr>
            <p:spPr>
              <a:xfrm>
                <a:off x="1550795" y="2629044"/>
                <a:ext cx="1299328" cy="746430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8" extrusionOk="0">
                    <a:moveTo>
                      <a:pt x="19223" y="1"/>
                    </a:moveTo>
                    <a:cubicBezTo>
                      <a:pt x="18955" y="1"/>
                      <a:pt x="18687" y="59"/>
                      <a:pt x="18483" y="174"/>
                    </a:cubicBezTo>
                    <a:lnTo>
                      <a:pt x="411" y="10608"/>
                    </a:lnTo>
                    <a:cubicBezTo>
                      <a:pt x="1" y="10839"/>
                      <a:pt x="1" y="11227"/>
                      <a:pt x="411" y="11469"/>
                    </a:cubicBezTo>
                    <a:lnTo>
                      <a:pt x="9121" y="16534"/>
                    </a:lnTo>
                    <a:cubicBezTo>
                      <a:pt x="9326" y="16649"/>
                      <a:pt x="9597" y="16707"/>
                      <a:pt x="9867" y="16707"/>
                    </a:cubicBezTo>
                    <a:cubicBezTo>
                      <a:pt x="10138" y="16707"/>
                      <a:pt x="10408" y="16649"/>
                      <a:pt x="10613" y="16534"/>
                    </a:cubicBezTo>
                    <a:lnTo>
                      <a:pt x="28674" y="6100"/>
                    </a:lnTo>
                    <a:cubicBezTo>
                      <a:pt x="29084" y="5859"/>
                      <a:pt x="29084" y="5481"/>
                      <a:pt x="28684" y="5238"/>
                    </a:cubicBezTo>
                    <a:lnTo>
                      <a:pt x="19964" y="174"/>
                    </a:lnTo>
                    <a:cubicBezTo>
                      <a:pt x="19759" y="59"/>
                      <a:pt x="19491" y="1"/>
                      <a:pt x="19223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Google Shape;946;p53">
                <a:extLst>
                  <a:ext uri="{FF2B5EF4-FFF2-40B4-BE49-F238E27FC236}">
                    <a16:creationId xmlns:a16="http://schemas.microsoft.com/office/drawing/2014/main" id="{8890E63E-8E20-4D75-91C6-7B72229A88C1}"/>
                  </a:ext>
                </a:extLst>
              </p:cNvPr>
              <p:cNvSpPr/>
              <p:nvPr/>
            </p:nvSpPr>
            <p:spPr>
              <a:xfrm>
                <a:off x="1705285" y="2717369"/>
                <a:ext cx="990445" cy="569740"/>
              </a:xfrm>
              <a:custGeom>
                <a:avLst/>
                <a:gdLst/>
                <a:ahLst/>
                <a:cxnLst/>
                <a:rect l="l" t="t" r="r" b="b"/>
                <a:pathLst>
                  <a:path w="22170" h="12753" extrusionOk="0">
                    <a:moveTo>
                      <a:pt x="11099" y="3921"/>
                    </a:moveTo>
                    <a:cubicBezTo>
                      <a:pt x="12182" y="3921"/>
                      <a:pt x="13265" y="4160"/>
                      <a:pt x="14089" y="4638"/>
                    </a:cubicBezTo>
                    <a:cubicBezTo>
                      <a:pt x="15739" y="5594"/>
                      <a:pt x="15728" y="7149"/>
                      <a:pt x="14068" y="8116"/>
                    </a:cubicBezTo>
                    <a:cubicBezTo>
                      <a:pt x="13238" y="8594"/>
                      <a:pt x="12153" y="8833"/>
                      <a:pt x="11070" y="8833"/>
                    </a:cubicBezTo>
                    <a:cubicBezTo>
                      <a:pt x="9986" y="8833"/>
                      <a:pt x="8904" y="8594"/>
                      <a:pt x="8079" y="8116"/>
                    </a:cubicBezTo>
                    <a:cubicBezTo>
                      <a:pt x="6430" y="7149"/>
                      <a:pt x="6440" y="5594"/>
                      <a:pt x="8100" y="4638"/>
                    </a:cubicBezTo>
                    <a:cubicBezTo>
                      <a:pt x="8930" y="4160"/>
                      <a:pt x="10015" y="3921"/>
                      <a:pt x="11099" y="3921"/>
                    </a:cubicBezTo>
                    <a:close/>
                    <a:moveTo>
                      <a:pt x="17143" y="1"/>
                    </a:moveTo>
                    <a:cubicBezTo>
                      <a:pt x="17087" y="1"/>
                      <a:pt x="17022" y="15"/>
                      <a:pt x="16937" y="46"/>
                    </a:cubicBezTo>
                    <a:cubicBezTo>
                      <a:pt x="16585" y="199"/>
                      <a:pt x="16167" y="275"/>
                      <a:pt x="15751" y="275"/>
                    </a:cubicBezTo>
                    <a:cubicBezTo>
                      <a:pt x="15334" y="275"/>
                      <a:pt x="14919" y="199"/>
                      <a:pt x="14572" y="46"/>
                    </a:cubicBezTo>
                    <a:cubicBezTo>
                      <a:pt x="14510" y="23"/>
                      <a:pt x="14443" y="10"/>
                      <a:pt x="14378" y="10"/>
                    </a:cubicBezTo>
                    <a:cubicBezTo>
                      <a:pt x="14301" y="10"/>
                      <a:pt x="14226" y="28"/>
                      <a:pt x="14163" y="67"/>
                    </a:cubicBezTo>
                    <a:lnTo>
                      <a:pt x="189" y="8137"/>
                    </a:lnTo>
                    <a:cubicBezTo>
                      <a:pt x="63" y="8200"/>
                      <a:pt x="52" y="8295"/>
                      <a:pt x="147" y="8368"/>
                    </a:cubicBezTo>
                    <a:cubicBezTo>
                      <a:pt x="672" y="8778"/>
                      <a:pt x="672" y="9334"/>
                      <a:pt x="136" y="9745"/>
                    </a:cubicBezTo>
                    <a:cubicBezTo>
                      <a:pt x="0" y="9860"/>
                      <a:pt x="42" y="9902"/>
                      <a:pt x="178" y="9986"/>
                    </a:cubicBezTo>
                    <a:lnTo>
                      <a:pt x="4812" y="12686"/>
                    </a:lnTo>
                    <a:cubicBezTo>
                      <a:pt x="4896" y="12728"/>
                      <a:pt x="4956" y="12753"/>
                      <a:pt x="5029" y="12753"/>
                    </a:cubicBezTo>
                    <a:cubicBezTo>
                      <a:pt x="5084" y="12753"/>
                      <a:pt x="5146" y="12739"/>
                      <a:pt x="5232" y="12707"/>
                    </a:cubicBezTo>
                    <a:cubicBezTo>
                      <a:pt x="5584" y="12555"/>
                      <a:pt x="6002" y="12479"/>
                      <a:pt x="6419" y="12479"/>
                    </a:cubicBezTo>
                    <a:cubicBezTo>
                      <a:pt x="6837" y="12479"/>
                      <a:pt x="7255" y="12555"/>
                      <a:pt x="7607" y="12707"/>
                    </a:cubicBezTo>
                    <a:cubicBezTo>
                      <a:pt x="7666" y="12730"/>
                      <a:pt x="7727" y="12741"/>
                      <a:pt x="7787" y="12741"/>
                    </a:cubicBezTo>
                    <a:cubicBezTo>
                      <a:pt x="7866" y="12741"/>
                      <a:pt x="7945" y="12722"/>
                      <a:pt x="8016" y="12686"/>
                    </a:cubicBezTo>
                    <a:lnTo>
                      <a:pt x="21990" y="4617"/>
                    </a:lnTo>
                    <a:cubicBezTo>
                      <a:pt x="22106" y="4543"/>
                      <a:pt x="22127" y="4459"/>
                      <a:pt x="22032" y="4375"/>
                    </a:cubicBezTo>
                    <a:cubicBezTo>
                      <a:pt x="21497" y="3976"/>
                      <a:pt x="21507" y="3409"/>
                      <a:pt x="22032" y="3009"/>
                    </a:cubicBezTo>
                    <a:cubicBezTo>
                      <a:pt x="22169" y="2894"/>
                      <a:pt x="22127" y="2841"/>
                      <a:pt x="21990" y="2768"/>
                    </a:cubicBezTo>
                    <a:lnTo>
                      <a:pt x="17357" y="67"/>
                    </a:lnTo>
                    <a:cubicBezTo>
                      <a:pt x="17279" y="26"/>
                      <a:pt x="17218" y="1"/>
                      <a:pt x="17143" y="1"/>
                    </a:cubicBez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Google Shape;947;p53">
                <a:extLst>
                  <a:ext uri="{FF2B5EF4-FFF2-40B4-BE49-F238E27FC236}">
                    <a16:creationId xmlns:a16="http://schemas.microsoft.com/office/drawing/2014/main" id="{87C98377-3CDD-42E4-BA58-682F19162BFD}"/>
                  </a:ext>
                </a:extLst>
              </p:cNvPr>
              <p:cNvSpPr/>
              <p:nvPr/>
            </p:nvSpPr>
            <p:spPr>
              <a:xfrm>
                <a:off x="1858300" y="3116637"/>
                <a:ext cx="150689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1782" extrusionOk="0">
                    <a:moveTo>
                      <a:pt x="1690" y="1"/>
                    </a:moveTo>
                    <a:cubicBezTo>
                      <a:pt x="1297" y="1"/>
                      <a:pt x="903" y="88"/>
                      <a:pt x="599" y="261"/>
                    </a:cubicBezTo>
                    <a:cubicBezTo>
                      <a:pt x="0" y="608"/>
                      <a:pt x="0" y="1175"/>
                      <a:pt x="589" y="1522"/>
                    </a:cubicBezTo>
                    <a:cubicBezTo>
                      <a:pt x="888" y="1695"/>
                      <a:pt x="1282" y="1782"/>
                      <a:pt x="1676" y="1782"/>
                    </a:cubicBezTo>
                    <a:cubicBezTo>
                      <a:pt x="2070" y="1782"/>
                      <a:pt x="2464" y="1695"/>
                      <a:pt x="2763" y="1522"/>
                    </a:cubicBezTo>
                    <a:cubicBezTo>
                      <a:pt x="3372" y="1175"/>
                      <a:pt x="3372" y="608"/>
                      <a:pt x="2774" y="261"/>
                    </a:cubicBezTo>
                    <a:cubicBezTo>
                      <a:pt x="2474" y="88"/>
                      <a:pt x="2083" y="1"/>
                      <a:pt x="169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Google Shape;948;p53">
                <a:extLst>
                  <a:ext uri="{FF2B5EF4-FFF2-40B4-BE49-F238E27FC236}">
                    <a16:creationId xmlns:a16="http://schemas.microsoft.com/office/drawing/2014/main" id="{D7CA1174-20FF-49CB-B1E4-B1C26F22CF34}"/>
                  </a:ext>
                </a:extLst>
              </p:cNvPr>
              <p:cNvSpPr/>
              <p:nvPr/>
            </p:nvSpPr>
            <p:spPr>
              <a:xfrm>
                <a:off x="2391956" y="2808284"/>
                <a:ext cx="151225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782" extrusionOk="0">
                    <a:moveTo>
                      <a:pt x="1698" y="0"/>
                    </a:moveTo>
                    <a:cubicBezTo>
                      <a:pt x="1304" y="0"/>
                      <a:pt x="910" y="87"/>
                      <a:pt x="610" y="260"/>
                    </a:cubicBezTo>
                    <a:cubicBezTo>
                      <a:pt x="12" y="607"/>
                      <a:pt x="1" y="1174"/>
                      <a:pt x="600" y="1521"/>
                    </a:cubicBezTo>
                    <a:cubicBezTo>
                      <a:pt x="899" y="1694"/>
                      <a:pt x="1293" y="1781"/>
                      <a:pt x="1687" y="1781"/>
                    </a:cubicBezTo>
                    <a:cubicBezTo>
                      <a:pt x="2081" y="1781"/>
                      <a:pt x="2476" y="1694"/>
                      <a:pt x="2775" y="1521"/>
                    </a:cubicBezTo>
                    <a:cubicBezTo>
                      <a:pt x="3384" y="1174"/>
                      <a:pt x="3384" y="607"/>
                      <a:pt x="2786" y="260"/>
                    </a:cubicBezTo>
                    <a:cubicBezTo>
                      <a:pt x="2486" y="87"/>
                      <a:pt x="2092" y="0"/>
                      <a:pt x="1698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Google Shape;949;p53">
                <a:extLst>
                  <a:ext uri="{FF2B5EF4-FFF2-40B4-BE49-F238E27FC236}">
                    <a16:creationId xmlns:a16="http://schemas.microsoft.com/office/drawing/2014/main" id="{63AB2304-F24D-46B7-B9C0-369F31B1A350}"/>
                  </a:ext>
                </a:extLst>
              </p:cNvPr>
              <p:cNvSpPr/>
              <p:nvPr/>
            </p:nvSpPr>
            <p:spPr>
              <a:xfrm>
                <a:off x="2106565" y="2933957"/>
                <a:ext cx="187814" cy="120667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1" extrusionOk="0">
                    <a:moveTo>
                      <a:pt x="1168" y="872"/>
                    </a:moveTo>
                    <a:lnTo>
                      <a:pt x="1682" y="1250"/>
                    </a:lnTo>
                    <a:cubicBezTo>
                      <a:pt x="1514" y="1292"/>
                      <a:pt x="1398" y="1313"/>
                      <a:pt x="1308" y="1313"/>
                    </a:cubicBezTo>
                    <a:cubicBezTo>
                      <a:pt x="1217" y="1313"/>
                      <a:pt x="1152" y="1292"/>
                      <a:pt x="1083" y="1250"/>
                    </a:cubicBezTo>
                    <a:cubicBezTo>
                      <a:pt x="915" y="1156"/>
                      <a:pt x="936" y="1030"/>
                      <a:pt x="1168" y="872"/>
                    </a:cubicBezTo>
                    <a:close/>
                    <a:moveTo>
                      <a:pt x="2860" y="1442"/>
                    </a:moveTo>
                    <a:cubicBezTo>
                      <a:pt x="2954" y="1442"/>
                      <a:pt x="3027" y="1463"/>
                      <a:pt x="3101" y="1502"/>
                    </a:cubicBezTo>
                    <a:cubicBezTo>
                      <a:pt x="3290" y="1618"/>
                      <a:pt x="3321" y="1755"/>
                      <a:pt x="3111" y="1902"/>
                    </a:cubicBezTo>
                    <a:lnTo>
                      <a:pt x="2554" y="1492"/>
                    </a:lnTo>
                    <a:cubicBezTo>
                      <a:pt x="2681" y="1458"/>
                      <a:pt x="2779" y="1442"/>
                      <a:pt x="2860" y="1442"/>
                    </a:cubicBezTo>
                    <a:close/>
                    <a:moveTo>
                      <a:pt x="547" y="0"/>
                    </a:moveTo>
                    <a:lnTo>
                      <a:pt x="243" y="179"/>
                    </a:lnTo>
                    <a:lnTo>
                      <a:pt x="736" y="547"/>
                    </a:lnTo>
                    <a:lnTo>
                      <a:pt x="684" y="578"/>
                    </a:lnTo>
                    <a:cubicBezTo>
                      <a:pt x="127" y="904"/>
                      <a:pt x="1" y="1261"/>
                      <a:pt x="568" y="1597"/>
                    </a:cubicBezTo>
                    <a:cubicBezTo>
                      <a:pt x="786" y="1719"/>
                      <a:pt x="1004" y="1780"/>
                      <a:pt x="1261" y="1780"/>
                    </a:cubicBezTo>
                    <a:cubicBezTo>
                      <a:pt x="1512" y="1780"/>
                      <a:pt x="1801" y="1722"/>
                      <a:pt x="2165" y="1608"/>
                    </a:cubicBezTo>
                    <a:lnTo>
                      <a:pt x="2796" y="2081"/>
                    </a:lnTo>
                    <a:cubicBezTo>
                      <a:pt x="2501" y="2228"/>
                      <a:pt x="2155" y="2385"/>
                      <a:pt x="2134" y="2396"/>
                    </a:cubicBezTo>
                    <a:lnTo>
                      <a:pt x="2512" y="2679"/>
                    </a:lnTo>
                    <a:cubicBezTo>
                      <a:pt x="2533" y="2669"/>
                      <a:pt x="2870" y="2543"/>
                      <a:pt x="3216" y="2385"/>
                    </a:cubicBezTo>
                    <a:lnTo>
                      <a:pt x="3636" y="2700"/>
                    </a:lnTo>
                    <a:lnTo>
                      <a:pt x="3972" y="2543"/>
                    </a:lnTo>
                    <a:lnTo>
                      <a:pt x="3542" y="2217"/>
                    </a:lnTo>
                    <a:cubicBezTo>
                      <a:pt x="4077" y="1913"/>
                      <a:pt x="4204" y="1513"/>
                      <a:pt x="3605" y="1166"/>
                    </a:cubicBezTo>
                    <a:cubicBezTo>
                      <a:pt x="3380" y="1032"/>
                      <a:pt x="3179" y="969"/>
                      <a:pt x="2937" y="969"/>
                    </a:cubicBezTo>
                    <a:cubicBezTo>
                      <a:pt x="2705" y="969"/>
                      <a:pt x="2436" y="1027"/>
                      <a:pt x="2071" y="1135"/>
                    </a:cubicBezTo>
                    <a:lnTo>
                      <a:pt x="1483" y="694"/>
                    </a:lnTo>
                    <a:cubicBezTo>
                      <a:pt x="1756" y="557"/>
                      <a:pt x="2071" y="410"/>
                      <a:pt x="2092" y="400"/>
                    </a:cubicBezTo>
                    <a:lnTo>
                      <a:pt x="1693" y="126"/>
                    </a:lnTo>
                    <a:cubicBezTo>
                      <a:pt x="1682" y="126"/>
                      <a:pt x="1378" y="242"/>
                      <a:pt x="1073" y="389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" name="Google Shape;950;p53">
              <a:extLst>
                <a:ext uri="{FF2B5EF4-FFF2-40B4-BE49-F238E27FC236}">
                  <a16:creationId xmlns:a16="http://schemas.microsoft.com/office/drawing/2014/main" id="{DA7CCD78-83D4-4CC1-9E89-D6F18ABEF283}"/>
                </a:ext>
              </a:extLst>
            </p:cNvPr>
            <p:cNvSpPr/>
            <p:nvPr/>
          </p:nvSpPr>
          <p:spPr>
            <a:xfrm>
              <a:off x="1441496" y="1780403"/>
              <a:ext cx="750382" cy="1294901"/>
            </a:xfrm>
            <a:custGeom>
              <a:avLst/>
              <a:gdLst/>
              <a:ahLst/>
              <a:cxnLst/>
              <a:rect l="l" t="t" r="r" b="b"/>
              <a:pathLst>
                <a:path w="19953" h="34432" fill="none" extrusionOk="0">
                  <a:moveTo>
                    <a:pt x="1" y="0"/>
                  </a:moveTo>
                  <a:lnTo>
                    <a:pt x="19133" y="11043"/>
                  </a:lnTo>
                  <a:cubicBezTo>
                    <a:pt x="19574" y="11305"/>
                    <a:pt x="19943" y="11936"/>
                    <a:pt x="19943" y="12440"/>
                  </a:cubicBezTo>
                  <a:lnTo>
                    <a:pt x="19953" y="34431"/>
                  </a:lnTo>
                </a:path>
              </a:pathLst>
            </a:custGeom>
            <a:noFill/>
            <a:ln w="7350" cap="flat" cmpd="sng">
              <a:solidFill>
                <a:srgbClr val="FF6F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E9EAF9"/>
                </a:solidFill>
                <a:effectLst/>
                <a:uLnTx/>
                <a:uFillTx/>
              </a:endParaRPr>
            </a:p>
          </p:txBody>
        </p:sp>
        <p:grpSp>
          <p:nvGrpSpPr>
            <p:cNvPr id="8" name="Google Shape;951;p53">
              <a:extLst>
                <a:ext uri="{FF2B5EF4-FFF2-40B4-BE49-F238E27FC236}">
                  <a16:creationId xmlns:a16="http://schemas.microsoft.com/office/drawing/2014/main" id="{1CCD1F7C-6C68-47F9-85D9-6457368D7281}"/>
                </a:ext>
              </a:extLst>
            </p:cNvPr>
            <p:cNvGrpSpPr/>
            <p:nvPr/>
          </p:nvGrpSpPr>
          <p:grpSpPr>
            <a:xfrm>
              <a:off x="1791664" y="3016450"/>
              <a:ext cx="938089" cy="1008684"/>
              <a:chOff x="2342231" y="2896027"/>
              <a:chExt cx="1114384" cy="1198247"/>
            </a:xfrm>
          </p:grpSpPr>
          <p:sp>
            <p:nvSpPr>
              <p:cNvPr id="9" name="Google Shape;952;p53">
                <a:extLst>
                  <a:ext uri="{FF2B5EF4-FFF2-40B4-BE49-F238E27FC236}">
                    <a16:creationId xmlns:a16="http://schemas.microsoft.com/office/drawing/2014/main" id="{F92BB57A-77DF-491A-84E1-0D231BD9C14B}"/>
                  </a:ext>
                </a:extLst>
              </p:cNvPr>
              <p:cNvSpPr/>
              <p:nvPr/>
            </p:nvSpPr>
            <p:spPr>
              <a:xfrm>
                <a:off x="2845909" y="3457335"/>
                <a:ext cx="582071" cy="238833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6" extrusionOk="0">
                    <a:moveTo>
                      <a:pt x="0" y="0"/>
                    </a:moveTo>
                    <a:lnTo>
                      <a:pt x="0" y="1555"/>
                    </a:lnTo>
                    <a:cubicBezTo>
                      <a:pt x="0" y="2522"/>
                      <a:pt x="641" y="3499"/>
                      <a:pt x="1923" y="4235"/>
                    </a:cubicBezTo>
                    <a:cubicBezTo>
                      <a:pt x="3199" y="4975"/>
                      <a:pt x="4867" y="5345"/>
                      <a:pt x="6534" y="5345"/>
                    </a:cubicBezTo>
                    <a:cubicBezTo>
                      <a:pt x="8201" y="5345"/>
                      <a:pt x="9866" y="4975"/>
                      <a:pt x="11137" y="4235"/>
                    </a:cubicBezTo>
                    <a:cubicBezTo>
                      <a:pt x="12398" y="3509"/>
                      <a:pt x="13029" y="2543"/>
                      <a:pt x="13029" y="1587"/>
                    </a:cubicBezTo>
                    <a:lnTo>
                      <a:pt x="13029" y="42"/>
                    </a:lnTo>
                    <a:cubicBezTo>
                      <a:pt x="10958" y="4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Google Shape;953;p53">
                <a:extLst>
                  <a:ext uri="{FF2B5EF4-FFF2-40B4-BE49-F238E27FC236}">
                    <a16:creationId xmlns:a16="http://schemas.microsoft.com/office/drawing/2014/main" id="{5429689F-6757-4CE7-AA55-CDAE65511434}"/>
                  </a:ext>
                </a:extLst>
              </p:cNvPr>
              <p:cNvSpPr/>
              <p:nvPr/>
            </p:nvSpPr>
            <p:spPr>
              <a:xfrm>
                <a:off x="2817271" y="3289756"/>
                <a:ext cx="639344" cy="337028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4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70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Google Shape;954;p53">
                <a:extLst>
                  <a:ext uri="{FF2B5EF4-FFF2-40B4-BE49-F238E27FC236}">
                    <a16:creationId xmlns:a16="http://schemas.microsoft.com/office/drawing/2014/main" id="{3A8F61D7-49B8-4934-8B74-4EA062195647}"/>
                  </a:ext>
                </a:extLst>
              </p:cNvPr>
              <p:cNvSpPr/>
              <p:nvPr/>
            </p:nvSpPr>
            <p:spPr>
              <a:xfrm>
                <a:off x="2908812" y="3329160"/>
                <a:ext cx="456713" cy="14278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6" extrusionOk="0">
                    <a:moveTo>
                      <a:pt x="5093" y="1"/>
                    </a:moveTo>
                    <a:cubicBezTo>
                      <a:pt x="3817" y="1"/>
                      <a:pt x="2543" y="284"/>
                      <a:pt x="1576" y="852"/>
                    </a:cubicBezTo>
                    <a:cubicBezTo>
                      <a:pt x="473" y="1482"/>
                      <a:pt x="0" y="2344"/>
                      <a:pt x="147" y="3174"/>
                    </a:cubicBezTo>
                    <a:cubicBezTo>
                      <a:pt x="263" y="2544"/>
                      <a:pt x="736" y="1923"/>
                      <a:pt x="1576" y="1440"/>
                    </a:cubicBezTo>
                    <a:cubicBezTo>
                      <a:pt x="2543" y="878"/>
                      <a:pt x="3817" y="597"/>
                      <a:pt x="5093" y="597"/>
                    </a:cubicBezTo>
                    <a:cubicBezTo>
                      <a:pt x="6370" y="597"/>
                      <a:pt x="7649" y="878"/>
                      <a:pt x="8626" y="1440"/>
                    </a:cubicBezTo>
                    <a:cubicBezTo>
                      <a:pt x="9477" y="1934"/>
                      <a:pt x="9961" y="2554"/>
                      <a:pt x="10066" y="3195"/>
                    </a:cubicBezTo>
                    <a:cubicBezTo>
                      <a:pt x="10223" y="2355"/>
                      <a:pt x="9740" y="1493"/>
                      <a:pt x="8626" y="852"/>
                    </a:cubicBezTo>
                    <a:cubicBezTo>
                      <a:pt x="7649" y="284"/>
                      <a:pt x="6370" y="1"/>
                      <a:pt x="5093" y="1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Google Shape;955;p53">
                <a:extLst>
                  <a:ext uri="{FF2B5EF4-FFF2-40B4-BE49-F238E27FC236}">
                    <a16:creationId xmlns:a16="http://schemas.microsoft.com/office/drawing/2014/main" id="{BC04CE8C-BB97-4029-A94D-6A28851321AC}"/>
                  </a:ext>
                </a:extLst>
              </p:cNvPr>
              <p:cNvSpPr/>
              <p:nvPr/>
            </p:nvSpPr>
            <p:spPr>
              <a:xfrm>
                <a:off x="2915380" y="3355832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3"/>
                    </a:cubicBezTo>
                    <a:cubicBezTo>
                      <a:pt x="589" y="1326"/>
                      <a:pt x="116" y="1947"/>
                      <a:pt x="0" y="2577"/>
                    </a:cubicBezTo>
                    <a:cubicBezTo>
                      <a:pt x="116" y="3218"/>
                      <a:pt x="599" y="3848"/>
                      <a:pt x="1450" y="4331"/>
                    </a:cubicBezTo>
                    <a:cubicBezTo>
                      <a:pt x="2427" y="4899"/>
                      <a:pt x="3704" y="5182"/>
                      <a:pt x="4979" y="5182"/>
                    </a:cubicBezTo>
                    <a:cubicBezTo>
                      <a:pt x="6254" y="5182"/>
                      <a:pt x="7528" y="4899"/>
                      <a:pt x="8500" y="4331"/>
                    </a:cubicBezTo>
                    <a:cubicBezTo>
                      <a:pt x="9340" y="3848"/>
                      <a:pt x="9814" y="3229"/>
                      <a:pt x="9919" y="2598"/>
                    </a:cubicBezTo>
                    <a:cubicBezTo>
                      <a:pt x="9814" y="1957"/>
                      <a:pt x="9330" y="1337"/>
                      <a:pt x="8479" y="843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Google Shape;956;p53">
                <a:extLst>
                  <a:ext uri="{FF2B5EF4-FFF2-40B4-BE49-F238E27FC236}">
                    <a16:creationId xmlns:a16="http://schemas.microsoft.com/office/drawing/2014/main" id="{B7E168E6-D630-4B43-BDE3-565594EF9909}"/>
                  </a:ext>
                </a:extLst>
              </p:cNvPr>
              <p:cNvSpPr/>
              <p:nvPr/>
            </p:nvSpPr>
            <p:spPr>
              <a:xfrm>
                <a:off x="2908812" y="3316472"/>
                <a:ext cx="456713" cy="283597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8" fill="none" extrusionOk="0">
                    <a:moveTo>
                      <a:pt x="10066" y="3479"/>
                    </a:moveTo>
                    <a:cubicBezTo>
                      <a:pt x="10223" y="2639"/>
                      <a:pt x="9740" y="1777"/>
                      <a:pt x="8626" y="1136"/>
                    </a:cubicBezTo>
                    <a:cubicBezTo>
                      <a:pt x="6672" y="1"/>
                      <a:pt x="3510" y="1"/>
                      <a:pt x="1576" y="1136"/>
                    </a:cubicBezTo>
                    <a:cubicBezTo>
                      <a:pt x="473" y="1766"/>
                      <a:pt x="0" y="2628"/>
                      <a:pt x="147" y="3458"/>
                    </a:cubicBezTo>
                    <a:cubicBezTo>
                      <a:pt x="263" y="4099"/>
                      <a:pt x="746" y="4729"/>
                      <a:pt x="1597" y="5212"/>
                    </a:cubicBezTo>
                    <a:cubicBezTo>
                      <a:pt x="3552" y="6347"/>
                      <a:pt x="6704" y="6347"/>
                      <a:pt x="8647" y="5212"/>
                    </a:cubicBezTo>
                    <a:cubicBezTo>
                      <a:pt x="9487" y="4729"/>
                      <a:pt x="9961" y="4110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Google Shape;957;p53">
                <a:extLst>
                  <a:ext uri="{FF2B5EF4-FFF2-40B4-BE49-F238E27FC236}">
                    <a16:creationId xmlns:a16="http://schemas.microsoft.com/office/drawing/2014/main" id="{604904AE-BFEE-4874-96A4-80A69B8F29BD}"/>
                  </a:ext>
                </a:extLst>
              </p:cNvPr>
              <p:cNvSpPr/>
              <p:nvPr/>
            </p:nvSpPr>
            <p:spPr>
              <a:xfrm>
                <a:off x="2915380" y="33432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07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Google Shape;958;p53">
                <a:extLst>
                  <a:ext uri="{FF2B5EF4-FFF2-40B4-BE49-F238E27FC236}">
                    <a16:creationId xmlns:a16="http://schemas.microsoft.com/office/drawing/2014/main" id="{410F0A08-D6A5-495A-BFB4-3D680F470E34}"/>
                  </a:ext>
                </a:extLst>
              </p:cNvPr>
              <p:cNvSpPr/>
              <p:nvPr/>
            </p:nvSpPr>
            <p:spPr>
              <a:xfrm>
                <a:off x="3028946" y="3402875"/>
                <a:ext cx="216450" cy="12442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85" extrusionOk="0">
                    <a:moveTo>
                      <a:pt x="4246" y="0"/>
                    </a:moveTo>
                    <a:lnTo>
                      <a:pt x="3625" y="357"/>
                    </a:lnTo>
                    <a:cubicBezTo>
                      <a:pt x="3322" y="239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8"/>
                    </a:cubicBezTo>
                    <a:cubicBezTo>
                      <a:pt x="863" y="988"/>
                      <a:pt x="2754" y="1713"/>
                      <a:pt x="2228" y="2018"/>
                    </a:cubicBezTo>
                    <a:cubicBezTo>
                      <a:pt x="2164" y="2058"/>
                      <a:pt x="2089" y="2077"/>
                      <a:pt x="2007" y="2077"/>
                    </a:cubicBezTo>
                    <a:cubicBezTo>
                      <a:pt x="1876" y="2077"/>
                      <a:pt x="1730" y="2028"/>
                      <a:pt x="1587" y="1944"/>
                    </a:cubicBezTo>
                    <a:cubicBezTo>
                      <a:pt x="1272" y="1765"/>
                      <a:pt x="989" y="1398"/>
                      <a:pt x="947" y="1062"/>
                    </a:cubicBezTo>
                    <a:lnTo>
                      <a:pt x="74" y="1230"/>
                    </a:lnTo>
                    <a:cubicBezTo>
                      <a:pt x="127" y="1524"/>
                      <a:pt x="337" y="1828"/>
                      <a:pt x="652" y="2081"/>
                    </a:cubicBezTo>
                    <a:lnTo>
                      <a:pt x="1" y="2470"/>
                    </a:lnTo>
                    <a:lnTo>
                      <a:pt x="557" y="2785"/>
                    </a:lnTo>
                    <a:lnTo>
                      <a:pt x="1199" y="2417"/>
                    </a:lnTo>
                    <a:cubicBezTo>
                      <a:pt x="1536" y="2571"/>
                      <a:pt x="1904" y="2661"/>
                      <a:pt x="2255" y="2661"/>
                    </a:cubicBezTo>
                    <a:cubicBezTo>
                      <a:pt x="2548" y="2661"/>
                      <a:pt x="2829" y="2598"/>
                      <a:pt x="3069" y="2459"/>
                    </a:cubicBezTo>
                    <a:cubicBezTo>
                      <a:pt x="4141" y="1839"/>
                      <a:pt x="2270" y="1093"/>
                      <a:pt x="2785" y="799"/>
                    </a:cubicBezTo>
                    <a:cubicBezTo>
                      <a:pt x="2837" y="767"/>
                      <a:pt x="2901" y="751"/>
                      <a:pt x="2970" y="751"/>
                    </a:cubicBezTo>
                    <a:cubicBezTo>
                      <a:pt x="3081" y="751"/>
                      <a:pt x="3208" y="791"/>
                      <a:pt x="3331" y="862"/>
                    </a:cubicBezTo>
                    <a:cubicBezTo>
                      <a:pt x="3573" y="999"/>
                      <a:pt x="3836" y="1303"/>
                      <a:pt x="3973" y="1587"/>
                    </a:cubicBezTo>
                    <a:lnTo>
                      <a:pt x="4844" y="1419"/>
                    </a:lnTo>
                    <a:cubicBezTo>
                      <a:pt x="4760" y="1167"/>
                      <a:pt x="4529" y="904"/>
                      <a:pt x="4204" y="673"/>
                    </a:cubicBezTo>
                    <a:lnTo>
                      <a:pt x="4813" y="315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Google Shape;959;p53">
                <a:extLst>
                  <a:ext uri="{FF2B5EF4-FFF2-40B4-BE49-F238E27FC236}">
                    <a16:creationId xmlns:a16="http://schemas.microsoft.com/office/drawing/2014/main" id="{7A63F3FE-6135-4ADB-9F07-4CB8DD9C9895}"/>
                  </a:ext>
                </a:extLst>
              </p:cNvPr>
              <p:cNvSpPr/>
              <p:nvPr/>
            </p:nvSpPr>
            <p:spPr>
              <a:xfrm>
                <a:off x="2845909" y="3359227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1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4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77"/>
                    </a:cubicBezTo>
                    <a:lnTo>
                      <a:pt x="13029" y="32"/>
                    </a:lnTo>
                    <a:cubicBezTo>
                      <a:pt x="10958" y="32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Google Shape;960;p53">
                <a:extLst>
                  <a:ext uri="{FF2B5EF4-FFF2-40B4-BE49-F238E27FC236}">
                    <a16:creationId xmlns:a16="http://schemas.microsoft.com/office/drawing/2014/main" id="{132A19AC-C4B2-4A3E-8CD5-740A80932055}"/>
                  </a:ext>
                </a:extLst>
              </p:cNvPr>
              <p:cNvSpPr/>
              <p:nvPr/>
            </p:nvSpPr>
            <p:spPr>
              <a:xfrm>
                <a:off x="2817271" y="3191290"/>
                <a:ext cx="639344" cy="337296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0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3"/>
                      <a:pt x="21" y="4967"/>
                      <a:pt x="2575" y="6438"/>
                    </a:cubicBezTo>
                    <a:cubicBezTo>
                      <a:pt x="3846" y="7179"/>
                      <a:pt x="5514" y="7550"/>
                      <a:pt x="7180" y="7550"/>
                    </a:cubicBezTo>
                    <a:cubicBezTo>
                      <a:pt x="8847" y="7550"/>
                      <a:pt x="10512" y="7179"/>
                      <a:pt x="11778" y="6438"/>
                    </a:cubicBezTo>
                    <a:cubicBezTo>
                      <a:pt x="14310" y="4967"/>
                      <a:pt x="14300" y="2583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Google Shape;961;p53">
                <a:extLst>
                  <a:ext uri="{FF2B5EF4-FFF2-40B4-BE49-F238E27FC236}">
                    <a16:creationId xmlns:a16="http://schemas.microsoft.com/office/drawing/2014/main" id="{12CEF07F-CC93-4D50-8634-44C8ABA2C64F}"/>
                  </a:ext>
                </a:extLst>
              </p:cNvPr>
              <p:cNvSpPr/>
              <p:nvPr/>
            </p:nvSpPr>
            <p:spPr>
              <a:xfrm>
                <a:off x="2908812" y="3230963"/>
                <a:ext cx="456713" cy="142379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8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5"/>
                      <a:pt x="0" y="2346"/>
                      <a:pt x="147" y="3176"/>
                    </a:cubicBezTo>
                    <a:cubicBezTo>
                      <a:pt x="263" y="2535"/>
                      <a:pt x="736" y="1926"/>
                      <a:pt x="1576" y="1443"/>
                    </a:cubicBezTo>
                    <a:cubicBezTo>
                      <a:pt x="2543" y="875"/>
                      <a:pt x="3817" y="592"/>
                      <a:pt x="5093" y="592"/>
                    </a:cubicBezTo>
                    <a:cubicBezTo>
                      <a:pt x="6370" y="592"/>
                      <a:pt x="7649" y="875"/>
                      <a:pt x="8626" y="1443"/>
                    </a:cubicBezTo>
                    <a:cubicBezTo>
                      <a:pt x="9477" y="1926"/>
                      <a:pt x="9961" y="2556"/>
                      <a:pt x="10066" y="3187"/>
                    </a:cubicBezTo>
                    <a:cubicBezTo>
                      <a:pt x="10223" y="2356"/>
                      <a:pt x="9740" y="1485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Google Shape;962;p53">
                <a:extLst>
                  <a:ext uri="{FF2B5EF4-FFF2-40B4-BE49-F238E27FC236}">
                    <a16:creationId xmlns:a16="http://schemas.microsoft.com/office/drawing/2014/main" id="{D5E56B32-A565-47D7-914D-A4DABA160A1D}"/>
                  </a:ext>
                </a:extLst>
              </p:cNvPr>
              <p:cNvSpPr/>
              <p:nvPr/>
            </p:nvSpPr>
            <p:spPr>
              <a:xfrm>
                <a:off x="2915380" y="3257366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1"/>
                    </a:moveTo>
                    <a:cubicBezTo>
                      <a:pt x="3670" y="1"/>
                      <a:pt x="2396" y="284"/>
                      <a:pt x="1429" y="852"/>
                    </a:cubicBezTo>
                    <a:cubicBezTo>
                      <a:pt x="589" y="1335"/>
                      <a:pt x="116" y="1944"/>
                      <a:pt x="0" y="2585"/>
                    </a:cubicBezTo>
                    <a:cubicBezTo>
                      <a:pt x="116" y="3226"/>
                      <a:pt x="599" y="3846"/>
                      <a:pt x="1450" y="4340"/>
                    </a:cubicBezTo>
                    <a:cubicBezTo>
                      <a:pt x="2427" y="4902"/>
                      <a:pt x="3704" y="5183"/>
                      <a:pt x="4979" y="5183"/>
                    </a:cubicBezTo>
                    <a:cubicBezTo>
                      <a:pt x="6254" y="5183"/>
                      <a:pt x="7528" y="4902"/>
                      <a:pt x="8500" y="4340"/>
                    </a:cubicBezTo>
                    <a:cubicBezTo>
                      <a:pt x="9340" y="3857"/>
                      <a:pt x="9814" y="3236"/>
                      <a:pt x="9919" y="2596"/>
                    </a:cubicBezTo>
                    <a:cubicBezTo>
                      <a:pt x="9814" y="1965"/>
                      <a:pt x="9330" y="1335"/>
                      <a:pt x="8479" y="852"/>
                    </a:cubicBezTo>
                    <a:cubicBezTo>
                      <a:pt x="7502" y="284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963;p53">
                <a:extLst>
                  <a:ext uri="{FF2B5EF4-FFF2-40B4-BE49-F238E27FC236}">
                    <a16:creationId xmlns:a16="http://schemas.microsoft.com/office/drawing/2014/main" id="{52AC597A-8FEB-40AB-A480-C7F71F5BDBD1}"/>
                  </a:ext>
                </a:extLst>
              </p:cNvPr>
              <p:cNvSpPr/>
              <p:nvPr/>
            </p:nvSpPr>
            <p:spPr>
              <a:xfrm>
                <a:off x="2908812" y="3218409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68"/>
                    </a:moveTo>
                    <a:cubicBezTo>
                      <a:pt x="10223" y="2637"/>
                      <a:pt x="9740" y="1766"/>
                      <a:pt x="8626" y="1124"/>
                    </a:cubicBezTo>
                    <a:cubicBezTo>
                      <a:pt x="6672" y="1"/>
                      <a:pt x="3510" y="1"/>
                      <a:pt x="1576" y="1124"/>
                    </a:cubicBezTo>
                    <a:cubicBezTo>
                      <a:pt x="473" y="1766"/>
                      <a:pt x="0" y="2627"/>
                      <a:pt x="147" y="3457"/>
                    </a:cubicBezTo>
                    <a:cubicBezTo>
                      <a:pt x="263" y="4098"/>
                      <a:pt x="746" y="4718"/>
                      <a:pt x="1597" y="5212"/>
                    </a:cubicBezTo>
                    <a:cubicBezTo>
                      <a:pt x="3552" y="6336"/>
                      <a:pt x="6704" y="6336"/>
                      <a:pt x="8647" y="5212"/>
                    </a:cubicBezTo>
                    <a:cubicBezTo>
                      <a:pt x="9487" y="4729"/>
                      <a:pt x="9961" y="4108"/>
                      <a:pt x="10066" y="346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964;p53">
                <a:extLst>
                  <a:ext uri="{FF2B5EF4-FFF2-40B4-BE49-F238E27FC236}">
                    <a16:creationId xmlns:a16="http://schemas.microsoft.com/office/drawing/2014/main" id="{9EBD3366-7D14-44FC-9036-6A5D58A9FC5C}"/>
                  </a:ext>
                </a:extLst>
              </p:cNvPr>
              <p:cNvSpPr/>
              <p:nvPr/>
            </p:nvSpPr>
            <p:spPr>
              <a:xfrm>
                <a:off x="2915380" y="32446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80"/>
                    </a:lnTo>
                    <a:cubicBezTo>
                      <a:pt x="9814" y="2249"/>
                      <a:pt x="9330" y="1619"/>
                      <a:pt x="8479" y="1136"/>
                    </a:cubicBezTo>
                    <a:cubicBezTo>
                      <a:pt x="6525" y="1"/>
                      <a:pt x="3363" y="1"/>
                      <a:pt x="1429" y="1136"/>
                    </a:cubicBezTo>
                    <a:cubicBezTo>
                      <a:pt x="589" y="1619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965;p53">
                <a:extLst>
                  <a:ext uri="{FF2B5EF4-FFF2-40B4-BE49-F238E27FC236}">
                    <a16:creationId xmlns:a16="http://schemas.microsoft.com/office/drawing/2014/main" id="{293FE25F-0472-440F-9A30-5C87D9FC131A}"/>
                  </a:ext>
                </a:extLst>
              </p:cNvPr>
              <p:cNvSpPr/>
              <p:nvPr/>
            </p:nvSpPr>
            <p:spPr>
              <a:xfrm>
                <a:off x="3028946" y="3304276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6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9"/>
                      <a:pt x="947" y="1073"/>
                    </a:cubicBezTo>
                    <a:lnTo>
                      <a:pt x="74" y="1241"/>
                    </a:lnTo>
                    <a:cubicBezTo>
                      <a:pt x="127" y="1525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3" y="2576"/>
                      <a:pt x="1898" y="2665"/>
                      <a:pt x="2245" y="2665"/>
                    </a:cubicBezTo>
                    <a:cubicBezTo>
                      <a:pt x="2542" y="2665"/>
                      <a:pt x="2827" y="2600"/>
                      <a:pt x="3069" y="2459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2"/>
                    </a:cubicBezTo>
                    <a:cubicBezTo>
                      <a:pt x="3573" y="1009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966;p53">
                <a:extLst>
                  <a:ext uri="{FF2B5EF4-FFF2-40B4-BE49-F238E27FC236}">
                    <a16:creationId xmlns:a16="http://schemas.microsoft.com/office/drawing/2014/main" id="{0A1B9D90-D08B-4901-8BD5-DD20A8A026D5}"/>
                  </a:ext>
                </a:extLst>
              </p:cNvPr>
              <p:cNvSpPr/>
              <p:nvPr/>
            </p:nvSpPr>
            <p:spPr>
              <a:xfrm>
                <a:off x="2845909" y="3260672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98"/>
                      <a:pt x="1923" y="4234"/>
                    </a:cubicBezTo>
                    <a:cubicBezTo>
                      <a:pt x="3199" y="4969"/>
                      <a:pt x="4867" y="5337"/>
                      <a:pt x="6534" y="5337"/>
                    </a:cubicBezTo>
                    <a:cubicBezTo>
                      <a:pt x="8201" y="5337"/>
                      <a:pt x="9866" y="4969"/>
                      <a:pt x="11137" y="4234"/>
                    </a:cubicBezTo>
                    <a:cubicBezTo>
                      <a:pt x="12398" y="3498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967;p53">
                <a:extLst>
                  <a:ext uri="{FF2B5EF4-FFF2-40B4-BE49-F238E27FC236}">
                    <a16:creationId xmlns:a16="http://schemas.microsoft.com/office/drawing/2014/main" id="{71FE7C62-2006-4CC2-A017-43B1BC458373}"/>
                  </a:ext>
                </a:extLst>
              </p:cNvPr>
              <p:cNvSpPr/>
              <p:nvPr/>
            </p:nvSpPr>
            <p:spPr>
              <a:xfrm>
                <a:off x="2817271" y="30930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59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968;p53">
                <a:extLst>
                  <a:ext uri="{FF2B5EF4-FFF2-40B4-BE49-F238E27FC236}">
                    <a16:creationId xmlns:a16="http://schemas.microsoft.com/office/drawing/2014/main" id="{D0A3BFA7-88DF-429A-ACEA-833CF2A6AA48}"/>
                  </a:ext>
                </a:extLst>
              </p:cNvPr>
              <p:cNvSpPr/>
              <p:nvPr/>
            </p:nvSpPr>
            <p:spPr>
              <a:xfrm>
                <a:off x="2908812" y="3132408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5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80"/>
                      <a:pt x="3817" y="599"/>
                      <a:pt x="5093" y="599"/>
                    </a:cubicBezTo>
                    <a:cubicBezTo>
                      <a:pt x="6370" y="599"/>
                      <a:pt x="7649" y="880"/>
                      <a:pt x="8626" y="1442"/>
                    </a:cubicBezTo>
                    <a:cubicBezTo>
                      <a:pt x="9477" y="1936"/>
                      <a:pt x="9961" y="2556"/>
                      <a:pt x="10066" y="3196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969;p53">
                <a:extLst>
                  <a:ext uri="{FF2B5EF4-FFF2-40B4-BE49-F238E27FC236}">
                    <a16:creationId xmlns:a16="http://schemas.microsoft.com/office/drawing/2014/main" id="{A7670F12-F523-4852-ACFC-6DF9533B5621}"/>
                  </a:ext>
                </a:extLst>
              </p:cNvPr>
              <p:cNvSpPr/>
              <p:nvPr/>
            </p:nvSpPr>
            <p:spPr>
              <a:xfrm>
                <a:off x="2915380" y="3159124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28"/>
                      <a:pt x="116" y="1947"/>
                      <a:pt x="0" y="2577"/>
                    </a:cubicBezTo>
                    <a:cubicBezTo>
                      <a:pt x="116" y="3219"/>
                      <a:pt x="599" y="3849"/>
                      <a:pt x="1450" y="4332"/>
                    </a:cubicBezTo>
                    <a:cubicBezTo>
                      <a:pt x="2427" y="4900"/>
                      <a:pt x="3704" y="5183"/>
                      <a:pt x="4979" y="5183"/>
                    </a:cubicBezTo>
                    <a:cubicBezTo>
                      <a:pt x="6254" y="5183"/>
                      <a:pt x="7528" y="4900"/>
                      <a:pt x="8500" y="4332"/>
                    </a:cubicBezTo>
                    <a:cubicBezTo>
                      <a:pt x="9340" y="3849"/>
                      <a:pt x="9814" y="3229"/>
                      <a:pt x="9919" y="2598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970;p53">
                <a:extLst>
                  <a:ext uri="{FF2B5EF4-FFF2-40B4-BE49-F238E27FC236}">
                    <a16:creationId xmlns:a16="http://schemas.microsoft.com/office/drawing/2014/main" id="{805B52F1-15A0-4797-88FE-33A947FB5799}"/>
                  </a:ext>
                </a:extLst>
              </p:cNvPr>
              <p:cNvSpPr/>
              <p:nvPr/>
            </p:nvSpPr>
            <p:spPr>
              <a:xfrm>
                <a:off x="2908812" y="31198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7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6"/>
                    </a:cubicBezTo>
                    <a:cubicBezTo>
                      <a:pt x="263" y="4098"/>
                      <a:pt x="746" y="4728"/>
                      <a:pt x="1597" y="5211"/>
                    </a:cubicBezTo>
                    <a:cubicBezTo>
                      <a:pt x="3552" y="6346"/>
                      <a:pt x="6704" y="6346"/>
                      <a:pt x="8647" y="5211"/>
                    </a:cubicBezTo>
                    <a:cubicBezTo>
                      <a:pt x="9487" y="4728"/>
                      <a:pt x="9961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Google Shape;971;p53">
                <a:extLst>
                  <a:ext uri="{FF2B5EF4-FFF2-40B4-BE49-F238E27FC236}">
                    <a16:creationId xmlns:a16="http://schemas.microsoft.com/office/drawing/2014/main" id="{12E2BDCD-EE9B-4D57-BE4C-6E8C85401087}"/>
                  </a:ext>
                </a:extLst>
              </p:cNvPr>
              <p:cNvSpPr/>
              <p:nvPr/>
            </p:nvSpPr>
            <p:spPr>
              <a:xfrm>
                <a:off x="2915380" y="3146570"/>
                <a:ext cx="443578" cy="129155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1" fill="none" extrusionOk="0">
                    <a:moveTo>
                      <a:pt x="9929" y="2890"/>
                    </a:moveTo>
                    <a:cubicBezTo>
                      <a:pt x="9929" y="2890"/>
                      <a:pt x="9929" y="2879"/>
                      <a:pt x="9919" y="2879"/>
                    </a:cubicBezTo>
                    <a:cubicBezTo>
                      <a:pt x="9814" y="2239"/>
                      <a:pt x="9330" y="1619"/>
                      <a:pt x="8479" y="1125"/>
                    </a:cubicBezTo>
                    <a:cubicBezTo>
                      <a:pt x="6525" y="1"/>
                      <a:pt x="3363" y="1"/>
                      <a:pt x="1429" y="1125"/>
                    </a:cubicBezTo>
                    <a:cubicBezTo>
                      <a:pt x="589" y="1609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Google Shape;972;p53">
                <a:extLst>
                  <a:ext uri="{FF2B5EF4-FFF2-40B4-BE49-F238E27FC236}">
                    <a16:creationId xmlns:a16="http://schemas.microsoft.com/office/drawing/2014/main" id="{C6093823-970B-4291-A548-98A7985EF7F0}"/>
                  </a:ext>
                </a:extLst>
              </p:cNvPr>
              <p:cNvSpPr/>
              <p:nvPr/>
            </p:nvSpPr>
            <p:spPr>
              <a:xfrm>
                <a:off x="3028946" y="320572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9"/>
                    </a:lnTo>
                    <a:cubicBezTo>
                      <a:pt x="3322" y="250"/>
                      <a:pt x="3016" y="190"/>
                      <a:pt x="2729" y="190"/>
                    </a:cubicBezTo>
                    <a:cubicBezTo>
                      <a:pt x="2429" y="190"/>
                      <a:pt x="2149" y="255"/>
                      <a:pt x="1913" y="390"/>
                    </a:cubicBezTo>
                    <a:cubicBezTo>
                      <a:pt x="863" y="999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34"/>
                      <a:pt x="337" y="1840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810"/>
                    </a:cubicBezTo>
                    <a:cubicBezTo>
                      <a:pt x="2838" y="778"/>
                      <a:pt x="2901" y="762"/>
                      <a:pt x="2970" y="762"/>
                    </a:cubicBezTo>
                    <a:cubicBezTo>
                      <a:pt x="3082" y="762"/>
                      <a:pt x="3209" y="801"/>
                      <a:pt x="3331" y="873"/>
                    </a:cubicBezTo>
                    <a:cubicBezTo>
                      <a:pt x="3573" y="1009"/>
                      <a:pt x="3836" y="1314"/>
                      <a:pt x="3973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15"/>
                      <a:pt x="4204" y="684"/>
                    </a:cubicBezTo>
                    <a:lnTo>
                      <a:pt x="4813" y="327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Google Shape;973;p53">
                <a:extLst>
                  <a:ext uri="{FF2B5EF4-FFF2-40B4-BE49-F238E27FC236}">
                    <a16:creationId xmlns:a16="http://schemas.microsoft.com/office/drawing/2014/main" id="{C4028B16-2831-48CA-B5C9-B5AE45DC4020}"/>
                  </a:ext>
                </a:extLst>
              </p:cNvPr>
              <p:cNvSpPr/>
              <p:nvPr/>
            </p:nvSpPr>
            <p:spPr>
              <a:xfrm>
                <a:off x="2845909" y="3162519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1"/>
                    </a:moveTo>
                    <a:lnTo>
                      <a:pt x="0" y="1546"/>
                    </a:lnTo>
                    <a:cubicBezTo>
                      <a:pt x="0" y="2512"/>
                      <a:pt x="641" y="3489"/>
                      <a:pt x="1923" y="4235"/>
                    </a:cubicBezTo>
                    <a:cubicBezTo>
                      <a:pt x="3199" y="4971"/>
                      <a:pt x="4867" y="5339"/>
                      <a:pt x="6534" y="5339"/>
                    </a:cubicBezTo>
                    <a:cubicBezTo>
                      <a:pt x="8201" y="5339"/>
                      <a:pt x="9866" y="4971"/>
                      <a:pt x="11137" y="4235"/>
                    </a:cubicBezTo>
                    <a:cubicBezTo>
                      <a:pt x="12398" y="3500"/>
                      <a:pt x="13029" y="2543"/>
                      <a:pt x="13029" y="1577"/>
                    </a:cubicBezTo>
                    <a:lnTo>
                      <a:pt x="13029" y="33"/>
                    </a:lnTo>
                    <a:cubicBezTo>
                      <a:pt x="10958" y="3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Google Shape;974;p53">
                <a:extLst>
                  <a:ext uri="{FF2B5EF4-FFF2-40B4-BE49-F238E27FC236}">
                    <a16:creationId xmlns:a16="http://schemas.microsoft.com/office/drawing/2014/main" id="{DC00B34F-F53D-4DFF-8C58-4A10EB5B6AEC}"/>
                  </a:ext>
                </a:extLst>
              </p:cNvPr>
              <p:cNvSpPr/>
              <p:nvPr/>
            </p:nvSpPr>
            <p:spPr>
              <a:xfrm>
                <a:off x="2817271" y="29944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85"/>
                      <a:pt x="21" y="4970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0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Google Shape;975;p53">
                <a:extLst>
                  <a:ext uri="{FF2B5EF4-FFF2-40B4-BE49-F238E27FC236}">
                    <a16:creationId xmlns:a16="http://schemas.microsoft.com/office/drawing/2014/main" id="{2E8FF620-6E5D-46EF-9827-5F23D09B26D0}"/>
                  </a:ext>
                </a:extLst>
              </p:cNvPr>
              <p:cNvSpPr/>
              <p:nvPr/>
            </p:nvSpPr>
            <p:spPr>
              <a:xfrm>
                <a:off x="2908812" y="3034121"/>
                <a:ext cx="456713" cy="142513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0" extrusionOk="0">
                    <a:moveTo>
                      <a:pt x="5102" y="0"/>
                    </a:moveTo>
                    <a:cubicBezTo>
                      <a:pt x="3822" y="0"/>
                      <a:pt x="2545" y="284"/>
                      <a:pt x="1576" y="847"/>
                    </a:cubicBezTo>
                    <a:cubicBezTo>
                      <a:pt x="473" y="1488"/>
                      <a:pt x="0" y="2339"/>
                      <a:pt x="147" y="3180"/>
                    </a:cubicBezTo>
                    <a:cubicBezTo>
                      <a:pt x="263" y="2539"/>
                      <a:pt x="736" y="1929"/>
                      <a:pt x="1576" y="1436"/>
                    </a:cubicBezTo>
                    <a:cubicBezTo>
                      <a:pt x="2543" y="873"/>
                      <a:pt x="3817" y="592"/>
                      <a:pt x="5093" y="592"/>
                    </a:cubicBezTo>
                    <a:cubicBezTo>
                      <a:pt x="6370" y="592"/>
                      <a:pt x="7649" y="873"/>
                      <a:pt x="8626" y="1436"/>
                    </a:cubicBezTo>
                    <a:cubicBezTo>
                      <a:pt x="9477" y="1929"/>
                      <a:pt x="9961" y="2549"/>
                      <a:pt x="10066" y="3190"/>
                    </a:cubicBezTo>
                    <a:cubicBezTo>
                      <a:pt x="10223" y="2360"/>
                      <a:pt x="9740" y="1488"/>
                      <a:pt x="8626" y="847"/>
                    </a:cubicBezTo>
                    <a:cubicBezTo>
                      <a:pt x="7651" y="281"/>
                      <a:pt x="6375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Google Shape;976;p53">
                <a:extLst>
                  <a:ext uri="{FF2B5EF4-FFF2-40B4-BE49-F238E27FC236}">
                    <a16:creationId xmlns:a16="http://schemas.microsoft.com/office/drawing/2014/main" id="{4B26BF42-4697-4C7D-9996-FFE30077DC2A}"/>
                  </a:ext>
                </a:extLst>
              </p:cNvPr>
              <p:cNvSpPr/>
              <p:nvPr/>
            </p:nvSpPr>
            <p:spPr>
              <a:xfrm>
                <a:off x="2915380" y="306056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4"/>
                    </a:cubicBezTo>
                    <a:cubicBezTo>
                      <a:pt x="589" y="1337"/>
                      <a:pt x="116" y="1947"/>
                      <a:pt x="0" y="2588"/>
                    </a:cubicBezTo>
                    <a:cubicBezTo>
                      <a:pt x="116" y="3228"/>
                      <a:pt x="599" y="3849"/>
                      <a:pt x="1450" y="4342"/>
                    </a:cubicBezTo>
                    <a:cubicBezTo>
                      <a:pt x="2427" y="4904"/>
                      <a:pt x="3704" y="5186"/>
                      <a:pt x="4979" y="5186"/>
                    </a:cubicBezTo>
                    <a:cubicBezTo>
                      <a:pt x="6254" y="5186"/>
                      <a:pt x="7528" y="4904"/>
                      <a:pt x="8500" y="4342"/>
                    </a:cubicBezTo>
                    <a:cubicBezTo>
                      <a:pt x="9340" y="3849"/>
                      <a:pt x="9814" y="3239"/>
                      <a:pt x="9919" y="2598"/>
                    </a:cubicBezTo>
                    <a:cubicBezTo>
                      <a:pt x="9814" y="1957"/>
                      <a:pt x="9330" y="1337"/>
                      <a:pt x="8479" y="844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Google Shape;977;p53">
                <a:extLst>
                  <a:ext uri="{FF2B5EF4-FFF2-40B4-BE49-F238E27FC236}">
                    <a16:creationId xmlns:a16="http://schemas.microsoft.com/office/drawing/2014/main" id="{C28498AB-5D11-4131-BF34-9D6743EA9D79}"/>
                  </a:ext>
                </a:extLst>
              </p:cNvPr>
              <p:cNvSpPr/>
              <p:nvPr/>
            </p:nvSpPr>
            <p:spPr>
              <a:xfrm>
                <a:off x="2908812" y="30212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48"/>
                      <a:pt x="9740" y="1776"/>
                      <a:pt x="8626" y="1135"/>
                    </a:cubicBezTo>
                    <a:cubicBezTo>
                      <a:pt x="6672" y="1"/>
                      <a:pt x="3510" y="11"/>
                      <a:pt x="1576" y="1135"/>
                    </a:cubicBezTo>
                    <a:cubicBezTo>
                      <a:pt x="473" y="1776"/>
                      <a:pt x="0" y="2627"/>
                      <a:pt x="147" y="3468"/>
                    </a:cubicBezTo>
                    <a:cubicBezTo>
                      <a:pt x="263" y="4108"/>
                      <a:pt x="746" y="4729"/>
                      <a:pt x="1597" y="5222"/>
                    </a:cubicBezTo>
                    <a:cubicBezTo>
                      <a:pt x="3552" y="6347"/>
                      <a:pt x="6704" y="6347"/>
                      <a:pt x="8647" y="5222"/>
                    </a:cubicBezTo>
                    <a:cubicBezTo>
                      <a:pt x="9487" y="4729"/>
                      <a:pt x="9961" y="4119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Google Shape;978;p53">
                <a:extLst>
                  <a:ext uri="{FF2B5EF4-FFF2-40B4-BE49-F238E27FC236}">
                    <a16:creationId xmlns:a16="http://schemas.microsoft.com/office/drawing/2014/main" id="{824EE75C-09AB-46C3-A3DA-9BE42E4EF376}"/>
                  </a:ext>
                </a:extLst>
              </p:cNvPr>
              <p:cNvSpPr/>
              <p:nvPr/>
            </p:nvSpPr>
            <p:spPr>
              <a:xfrm>
                <a:off x="2915380" y="3048015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79"/>
                    </a:lnTo>
                    <a:cubicBezTo>
                      <a:pt x="9814" y="2238"/>
                      <a:pt x="9330" y="1618"/>
                      <a:pt x="8479" y="1125"/>
                    </a:cubicBezTo>
                    <a:cubicBezTo>
                      <a:pt x="6525" y="0"/>
                      <a:pt x="3363" y="0"/>
                      <a:pt x="1429" y="1125"/>
                    </a:cubicBezTo>
                    <a:cubicBezTo>
                      <a:pt x="589" y="1618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Google Shape;979;p53">
                <a:extLst>
                  <a:ext uri="{FF2B5EF4-FFF2-40B4-BE49-F238E27FC236}">
                    <a16:creationId xmlns:a16="http://schemas.microsoft.com/office/drawing/2014/main" id="{55B8A395-541B-4422-8D3C-E4B16DAE17AD}"/>
                  </a:ext>
                </a:extLst>
              </p:cNvPr>
              <p:cNvSpPr/>
              <p:nvPr/>
            </p:nvSpPr>
            <p:spPr>
              <a:xfrm>
                <a:off x="3028946" y="3107612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9"/>
                    </a:cubicBezTo>
                    <a:cubicBezTo>
                      <a:pt x="863" y="989"/>
                      <a:pt x="2754" y="1713"/>
                      <a:pt x="2228" y="2018"/>
                    </a:cubicBezTo>
                    <a:cubicBezTo>
                      <a:pt x="2162" y="2060"/>
                      <a:pt x="2084" y="2080"/>
                      <a:pt x="1999" y="2080"/>
                    </a:cubicBezTo>
                    <a:cubicBezTo>
                      <a:pt x="1870" y="2080"/>
                      <a:pt x="1727" y="2033"/>
                      <a:pt x="1587" y="1944"/>
                    </a:cubicBezTo>
                    <a:cubicBezTo>
                      <a:pt x="1272" y="1766"/>
                      <a:pt x="989" y="1398"/>
                      <a:pt x="947" y="1073"/>
                    </a:cubicBezTo>
                    <a:lnTo>
                      <a:pt x="74" y="1241"/>
                    </a:lnTo>
                    <a:cubicBezTo>
                      <a:pt x="127" y="1524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9" y="2661"/>
                      <a:pt x="2830" y="2598"/>
                      <a:pt x="3069" y="2459"/>
                    </a:cubicBezTo>
                    <a:cubicBezTo>
                      <a:pt x="4141" y="1839"/>
                      <a:pt x="2270" y="1094"/>
                      <a:pt x="2785" y="799"/>
                    </a:cubicBezTo>
                    <a:cubicBezTo>
                      <a:pt x="2838" y="767"/>
                      <a:pt x="2901" y="752"/>
                      <a:pt x="2970" y="752"/>
                    </a:cubicBezTo>
                    <a:cubicBezTo>
                      <a:pt x="3082" y="752"/>
                      <a:pt x="3209" y="791"/>
                      <a:pt x="3331" y="862"/>
                    </a:cubicBezTo>
                    <a:cubicBezTo>
                      <a:pt x="3573" y="999"/>
                      <a:pt x="3836" y="1304"/>
                      <a:pt x="3973" y="1598"/>
                    </a:cubicBezTo>
                    <a:lnTo>
                      <a:pt x="4844" y="1419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6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Google Shape;980;p53">
                <a:extLst>
                  <a:ext uri="{FF2B5EF4-FFF2-40B4-BE49-F238E27FC236}">
                    <a16:creationId xmlns:a16="http://schemas.microsoft.com/office/drawing/2014/main" id="{4BD0B9B1-DDBF-4A55-8C48-8FBA304424B7}"/>
                  </a:ext>
                </a:extLst>
              </p:cNvPr>
              <p:cNvSpPr/>
              <p:nvPr/>
            </p:nvSpPr>
            <p:spPr>
              <a:xfrm>
                <a:off x="2845909" y="3063964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0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5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5"/>
                    </a:cubicBezTo>
                    <a:cubicBezTo>
                      <a:pt x="12398" y="3500"/>
                      <a:pt x="13029" y="2543"/>
                      <a:pt x="13029" y="1587"/>
                    </a:cubicBezTo>
                    <a:lnTo>
                      <a:pt x="13029" y="32"/>
                    </a:lnTo>
                    <a:cubicBezTo>
                      <a:pt x="10958" y="3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Google Shape;981;p53">
                <a:extLst>
                  <a:ext uri="{FF2B5EF4-FFF2-40B4-BE49-F238E27FC236}">
                    <a16:creationId xmlns:a16="http://schemas.microsoft.com/office/drawing/2014/main" id="{996A6F0B-6168-42B4-A665-079F500C7E57}"/>
                  </a:ext>
                </a:extLst>
              </p:cNvPr>
              <p:cNvSpPr/>
              <p:nvPr/>
            </p:nvSpPr>
            <p:spPr>
              <a:xfrm>
                <a:off x="2817271" y="2896027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42" y="1"/>
                    </a:moveTo>
                    <a:cubicBezTo>
                      <a:pt x="5474" y="1"/>
                      <a:pt x="3809" y="371"/>
                      <a:pt x="2543" y="1112"/>
                    </a:cubicBezTo>
                    <a:cubicBezTo>
                      <a:pt x="0" y="2583"/>
                      <a:pt x="21" y="4968"/>
                      <a:pt x="2575" y="6449"/>
                    </a:cubicBezTo>
                    <a:cubicBezTo>
                      <a:pt x="3846" y="7185"/>
                      <a:pt x="5514" y="7552"/>
                      <a:pt x="7180" y="7552"/>
                    </a:cubicBezTo>
                    <a:cubicBezTo>
                      <a:pt x="8847" y="7552"/>
                      <a:pt x="10512" y="7185"/>
                      <a:pt x="11778" y="6449"/>
                    </a:cubicBezTo>
                    <a:cubicBezTo>
                      <a:pt x="14310" y="4968"/>
                      <a:pt x="14300" y="2583"/>
                      <a:pt x="11757" y="1112"/>
                    </a:cubicBezTo>
                    <a:cubicBezTo>
                      <a:pt x="10481" y="371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982;p53">
                <a:extLst>
                  <a:ext uri="{FF2B5EF4-FFF2-40B4-BE49-F238E27FC236}">
                    <a16:creationId xmlns:a16="http://schemas.microsoft.com/office/drawing/2014/main" id="{F9408565-DEBA-4F19-8641-EDF18750AA16}"/>
                  </a:ext>
                </a:extLst>
              </p:cNvPr>
              <p:cNvSpPr/>
              <p:nvPr/>
            </p:nvSpPr>
            <p:spPr>
              <a:xfrm>
                <a:off x="2908812" y="2935700"/>
                <a:ext cx="456713" cy="14287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8" extrusionOk="0">
                    <a:moveTo>
                      <a:pt x="5093" y="0"/>
                    </a:moveTo>
                    <a:cubicBezTo>
                      <a:pt x="3817" y="0"/>
                      <a:pt x="2543" y="282"/>
                      <a:pt x="1576" y="844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6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7"/>
                      <a:pt x="9961" y="2556"/>
                      <a:pt x="10066" y="3197"/>
                    </a:cubicBezTo>
                    <a:cubicBezTo>
                      <a:pt x="10223" y="2357"/>
                      <a:pt x="9740" y="1484"/>
                      <a:pt x="8626" y="844"/>
                    </a:cubicBezTo>
                    <a:cubicBezTo>
                      <a:pt x="7649" y="282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983;p53">
                <a:extLst>
                  <a:ext uri="{FF2B5EF4-FFF2-40B4-BE49-F238E27FC236}">
                    <a16:creationId xmlns:a16="http://schemas.microsoft.com/office/drawing/2014/main" id="{E25BB991-20A2-4C97-97AB-FEBF12F68BC4}"/>
                  </a:ext>
                </a:extLst>
              </p:cNvPr>
              <p:cNvSpPr/>
              <p:nvPr/>
            </p:nvSpPr>
            <p:spPr>
              <a:xfrm>
                <a:off x="2915380" y="2962103"/>
                <a:ext cx="443131" cy="231908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91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5"/>
                      <a:pt x="0" y="2585"/>
                    </a:cubicBezTo>
                    <a:cubicBezTo>
                      <a:pt x="116" y="3226"/>
                      <a:pt x="599" y="3856"/>
                      <a:pt x="1450" y="4340"/>
                    </a:cubicBezTo>
                    <a:cubicBezTo>
                      <a:pt x="2427" y="4907"/>
                      <a:pt x="3704" y="5191"/>
                      <a:pt x="4979" y="5191"/>
                    </a:cubicBezTo>
                    <a:cubicBezTo>
                      <a:pt x="6254" y="5191"/>
                      <a:pt x="7528" y="4907"/>
                      <a:pt x="8500" y="4340"/>
                    </a:cubicBezTo>
                    <a:cubicBezTo>
                      <a:pt x="9340" y="3856"/>
                      <a:pt x="9814" y="3237"/>
                      <a:pt x="9919" y="2606"/>
                    </a:cubicBezTo>
                    <a:cubicBezTo>
                      <a:pt x="9814" y="1965"/>
                      <a:pt x="9330" y="1346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984;p53">
                <a:extLst>
                  <a:ext uri="{FF2B5EF4-FFF2-40B4-BE49-F238E27FC236}">
                    <a16:creationId xmlns:a16="http://schemas.microsoft.com/office/drawing/2014/main" id="{BC9A37A3-9867-446C-8E1A-42BBC29BEBA9}"/>
                  </a:ext>
                </a:extLst>
              </p:cNvPr>
              <p:cNvSpPr/>
              <p:nvPr/>
            </p:nvSpPr>
            <p:spPr>
              <a:xfrm>
                <a:off x="2908812" y="2923146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38"/>
                      <a:pt x="9740" y="1765"/>
                      <a:pt x="8626" y="1125"/>
                    </a:cubicBezTo>
                    <a:cubicBezTo>
                      <a:pt x="6672" y="0"/>
                      <a:pt x="3510" y="0"/>
                      <a:pt x="1576" y="1125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28"/>
                      <a:pt x="1597" y="5212"/>
                    </a:cubicBezTo>
                    <a:cubicBezTo>
                      <a:pt x="3552" y="6346"/>
                      <a:pt x="6704" y="6346"/>
                      <a:pt x="8647" y="5212"/>
                    </a:cubicBezTo>
                    <a:cubicBezTo>
                      <a:pt x="9487" y="4728"/>
                      <a:pt x="9961" y="4109"/>
                      <a:pt x="10066" y="3478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985;p53">
                <a:extLst>
                  <a:ext uri="{FF2B5EF4-FFF2-40B4-BE49-F238E27FC236}">
                    <a16:creationId xmlns:a16="http://schemas.microsoft.com/office/drawing/2014/main" id="{5DEE250D-973E-470F-AB7B-C0D658D5BB8A}"/>
                  </a:ext>
                </a:extLst>
              </p:cNvPr>
              <p:cNvSpPr/>
              <p:nvPr/>
            </p:nvSpPr>
            <p:spPr>
              <a:xfrm>
                <a:off x="2915380" y="2949415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1"/>
                    </a:moveTo>
                    <a:cubicBezTo>
                      <a:pt x="9929" y="2901"/>
                      <a:pt x="9929" y="2890"/>
                      <a:pt x="9919" y="2890"/>
                    </a:cubicBezTo>
                    <a:cubicBezTo>
                      <a:pt x="9814" y="2249"/>
                      <a:pt x="9330" y="1630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9"/>
                      <a:pt x="0" y="2869"/>
                    </a:cubicBezTo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986;p53">
                <a:extLst>
                  <a:ext uri="{FF2B5EF4-FFF2-40B4-BE49-F238E27FC236}">
                    <a16:creationId xmlns:a16="http://schemas.microsoft.com/office/drawing/2014/main" id="{5F85AA06-0E7F-47C2-BB10-509F49358E3F}"/>
                  </a:ext>
                </a:extLst>
              </p:cNvPr>
              <p:cNvSpPr/>
              <p:nvPr/>
            </p:nvSpPr>
            <p:spPr>
              <a:xfrm>
                <a:off x="3028946" y="3009057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8"/>
                    </a:lnTo>
                    <a:cubicBezTo>
                      <a:pt x="3316" y="247"/>
                      <a:pt x="3003" y="184"/>
                      <a:pt x="2710" y="184"/>
                    </a:cubicBezTo>
                    <a:cubicBezTo>
                      <a:pt x="2418" y="184"/>
                      <a:pt x="2144" y="247"/>
                      <a:pt x="1913" y="379"/>
                    </a:cubicBezTo>
                    <a:cubicBezTo>
                      <a:pt x="863" y="998"/>
                      <a:pt x="2754" y="1724"/>
                      <a:pt x="2228" y="2028"/>
                    </a:cubicBezTo>
                    <a:cubicBezTo>
                      <a:pt x="2163" y="2065"/>
                      <a:pt x="2087" y="2082"/>
                      <a:pt x="2005" y="2082"/>
                    </a:cubicBezTo>
                    <a:cubicBezTo>
                      <a:pt x="1874" y="2082"/>
                      <a:pt x="1729" y="2038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1"/>
                    </a:cubicBezTo>
                    <a:lnTo>
                      <a:pt x="1" y="2469"/>
                    </a:lnTo>
                    <a:lnTo>
                      <a:pt x="557" y="2795"/>
                    </a:lnTo>
                    <a:lnTo>
                      <a:pt x="1199" y="2427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8" y="2671"/>
                      <a:pt x="2829" y="2608"/>
                      <a:pt x="3069" y="2469"/>
                    </a:cubicBezTo>
                    <a:cubicBezTo>
                      <a:pt x="4141" y="1839"/>
                      <a:pt x="2270" y="1103"/>
                      <a:pt x="2785" y="809"/>
                    </a:cubicBezTo>
                    <a:cubicBezTo>
                      <a:pt x="2837" y="777"/>
                      <a:pt x="2901" y="762"/>
                      <a:pt x="2970" y="762"/>
                    </a:cubicBezTo>
                    <a:cubicBezTo>
                      <a:pt x="3081" y="762"/>
                      <a:pt x="3208" y="801"/>
                      <a:pt x="3331" y="872"/>
                    </a:cubicBezTo>
                    <a:cubicBezTo>
                      <a:pt x="3573" y="1009"/>
                      <a:pt x="3836" y="1313"/>
                      <a:pt x="3973" y="1598"/>
                    </a:cubicBezTo>
                    <a:lnTo>
                      <a:pt x="4844" y="1418"/>
                    </a:lnTo>
                    <a:cubicBezTo>
                      <a:pt x="4760" y="1177"/>
                      <a:pt x="4529" y="904"/>
                      <a:pt x="4204" y="683"/>
                    </a:cubicBezTo>
                    <a:lnTo>
                      <a:pt x="4813" y="326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Google Shape;987;p53">
                <a:extLst>
                  <a:ext uri="{FF2B5EF4-FFF2-40B4-BE49-F238E27FC236}">
                    <a16:creationId xmlns:a16="http://schemas.microsoft.com/office/drawing/2014/main" id="{21744BAB-FC1F-463D-9858-B27E3B083B89}"/>
                  </a:ext>
                </a:extLst>
              </p:cNvPr>
              <p:cNvSpPr/>
              <p:nvPr/>
            </p:nvSpPr>
            <p:spPr>
              <a:xfrm>
                <a:off x="2370377" y="3639926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1"/>
                    </a:moveTo>
                    <a:lnTo>
                      <a:pt x="1" y="1545"/>
                    </a:lnTo>
                    <a:cubicBezTo>
                      <a:pt x="1" y="2511"/>
                      <a:pt x="642" y="3489"/>
                      <a:pt x="1924" y="4234"/>
                    </a:cubicBezTo>
                    <a:cubicBezTo>
                      <a:pt x="3200" y="4970"/>
                      <a:pt x="4871" y="5338"/>
                      <a:pt x="6539" y="5338"/>
                    </a:cubicBezTo>
                    <a:cubicBezTo>
                      <a:pt x="8207" y="5338"/>
                      <a:pt x="9872" y="4970"/>
                      <a:pt x="11138" y="4234"/>
                    </a:cubicBezTo>
                    <a:cubicBezTo>
                      <a:pt x="12399" y="3499"/>
                      <a:pt x="13029" y="2543"/>
                      <a:pt x="13029" y="1577"/>
                    </a:cubicBezTo>
                    <a:lnTo>
                      <a:pt x="13040" y="32"/>
                    </a:lnTo>
                    <a:cubicBezTo>
                      <a:pt x="10960" y="32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988;p53">
                <a:extLst>
                  <a:ext uri="{FF2B5EF4-FFF2-40B4-BE49-F238E27FC236}">
                    <a16:creationId xmlns:a16="http://schemas.microsoft.com/office/drawing/2014/main" id="{B2F4BBAB-49DD-4E99-B866-8BF5D653410E}"/>
                  </a:ext>
                </a:extLst>
              </p:cNvPr>
              <p:cNvSpPr/>
              <p:nvPr/>
            </p:nvSpPr>
            <p:spPr>
              <a:xfrm>
                <a:off x="2342231" y="3471855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8"/>
                      <a:pt x="2533" y="1104"/>
                    </a:cubicBezTo>
                    <a:cubicBezTo>
                      <a:pt x="0" y="2586"/>
                      <a:pt x="11" y="4970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0"/>
                      <a:pt x="14300" y="2575"/>
                      <a:pt x="11747" y="1104"/>
                    </a:cubicBezTo>
                    <a:cubicBezTo>
                      <a:pt x="10470" y="368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989;p53">
                <a:extLst>
                  <a:ext uri="{FF2B5EF4-FFF2-40B4-BE49-F238E27FC236}">
                    <a16:creationId xmlns:a16="http://schemas.microsoft.com/office/drawing/2014/main" id="{614B36DD-5581-4F9C-BA18-B5DC5D087CF7}"/>
                  </a:ext>
                </a:extLst>
              </p:cNvPr>
              <p:cNvSpPr/>
              <p:nvPr/>
            </p:nvSpPr>
            <p:spPr>
              <a:xfrm>
                <a:off x="2433772" y="3511482"/>
                <a:ext cx="456266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1" extrusionOk="0">
                    <a:moveTo>
                      <a:pt x="5096" y="0"/>
                    </a:moveTo>
                    <a:cubicBezTo>
                      <a:pt x="3818" y="0"/>
                      <a:pt x="2540" y="284"/>
                      <a:pt x="1566" y="847"/>
                    </a:cubicBezTo>
                    <a:cubicBezTo>
                      <a:pt x="473" y="1489"/>
                      <a:pt x="0" y="2339"/>
                      <a:pt x="148" y="3180"/>
                    </a:cubicBezTo>
                    <a:cubicBezTo>
                      <a:pt x="253" y="2539"/>
                      <a:pt x="725" y="1930"/>
                      <a:pt x="1566" y="1436"/>
                    </a:cubicBezTo>
                    <a:cubicBezTo>
                      <a:pt x="2538" y="874"/>
                      <a:pt x="3812" y="593"/>
                      <a:pt x="5087" y="593"/>
                    </a:cubicBezTo>
                    <a:cubicBezTo>
                      <a:pt x="6362" y="593"/>
                      <a:pt x="7639" y="874"/>
                      <a:pt x="8616" y="1436"/>
                    </a:cubicBezTo>
                    <a:cubicBezTo>
                      <a:pt x="9467" y="1930"/>
                      <a:pt x="9950" y="2549"/>
                      <a:pt x="10066" y="3191"/>
                    </a:cubicBezTo>
                    <a:cubicBezTo>
                      <a:pt x="10213" y="2360"/>
                      <a:pt x="9730" y="1489"/>
                      <a:pt x="8616" y="847"/>
                    </a:cubicBezTo>
                    <a:cubicBezTo>
                      <a:pt x="7641" y="281"/>
                      <a:pt x="6368" y="0"/>
                      <a:pt x="5096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990;p53">
                <a:extLst>
                  <a:ext uri="{FF2B5EF4-FFF2-40B4-BE49-F238E27FC236}">
                    <a16:creationId xmlns:a16="http://schemas.microsoft.com/office/drawing/2014/main" id="{DECDB44A-5E71-4CAE-BAD5-95310083E2B4}"/>
                  </a:ext>
                </a:extLst>
              </p:cNvPr>
              <p:cNvSpPr/>
              <p:nvPr/>
            </p:nvSpPr>
            <p:spPr>
              <a:xfrm>
                <a:off x="2440340" y="3537931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0" y="1"/>
                    </a:moveTo>
                    <a:cubicBezTo>
                      <a:pt x="3665" y="1"/>
                      <a:pt x="2391" y="282"/>
                      <a:pt x="1419" y="844"/>
                    </a:cubicBezTo>
                    <a:cubicBezTo>
                      <a:pt x="578" y="1338"/>
                      <a:pt x="106" y="1947"/>
                      <a:pt x="1" y="2588"/>
                    </a:cubicBezTo>
                    <a:cubicBezTo>
                      <a:pt x="106" y="3229"/>
                      <a:pt x="589" y="3849"/>
                      <a:pt x="1440" y="4343"/>
                    </a:cubicBezTo>
                    <a:cubicBezTo>
                      <a:pt x="2417" y="4905"/>
                      <a:pt x="3696" y="5186"/>
                      <a:pt x="4973" y="5186"/>
                    </a:cubicBezTo>
                    <a:cubicBezTo>
                      <a:pt x="6249" y="5186"/>
                      <a:pt x="7523" y="4905"/>
                      <a:pt x="8490" y="4343"/>
                    </a:cubicBezTo>
                    <a:cubicBezTo>
                      <a:pt x="9331" y="3849"/>
                      <a:pt x="9803" y="3239"/>
                      <a:pt x="9919" y="2599"/>
                    </a:cubicBezTo>
                    <a:cubicBezTo>
                      <a:pt x="9803" y="1957"/>
                      <a:pt x="9320" y="1338"/>
                      <a:pt x="8469" y="844"/>
                    </a:cubicBezTo>
                    <a:cubicBezTo>
                      <a:pt x="7492" y="282"/>
                      <a:pt x="6215" y="1"/>
                      <a:pt x="49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991;p53">
                <a:extLst>
                  <a:ext uri="{FF2B5EF4-FFF2-40B4-BE49-F238E27FC236}">
                    <a16:creationId xmlns:a16="http://schemas.microsoft.com/office/drawing/2014/main" id="{DA29233B-3489-4050-8141-AE232E2720CA}"/>
                  </a:ext>
                </a:extLst>
              </p:cNvPr>
              <p:cNvSpPr/>
              <p:nvPr/>
            </p:nvSpPr>
            <p:spPr>
              <a:xfrm>
                <a:off x="2433772" y="3498616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9"/>
                    </a:moveTo>
                    <a:cubicBezTo>
                      <a:pt x="10213" y="2648"/>
                      <a:pt x="9730" y="1777"/>
                      <a:pt x="8616" y="1135"/>
                    </a:cubicBezTo>
                    <a:cubicBezTo>
                      <a:pt x="6662" y="1"/>
                      <a:pt x="3510" y="12"/>
                      <a:pt x="1566" y="1135"/>
                    </a:cubicBezTo>
                    <a:cubicBezTo>
                      <a:pt x="473" y="1777"/>
                      <a:pt x="0" y="2627"/>
                      <a:pt x="148" y="3468"/>
                    </a:cubicBezTo>
                    <a:cubicBezTo>
                      <a:pt x="253" y="4109"/>
                      <a:pt x="736" y="4729"/>
                      <a:pt x="1587" y="5223"/>
                    </a:cubicBezTo>
                    <a:cubicBezTo>
                      <a:pt x="3541" y="6347"/>
                      <a:pt x="6704" y="6347"/>
                      <a:pt x="8637" y="5223"/>
                    </a:cubicBezTo>
                    <a:cubicBezTo>
                      <a:pt x="9478" y="4729"/>
                      <a:pt x="9950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992;p53">
                <a:extLst>
                  <a:ext uri="{FF2B5EF4-FFF2-40B4-BE49-F238E27FC236}">
                    <a16:creationId xmlns:a16="http://schemas.microsoft.com/office/drawing/2014/main" id="{2F0329EA-324F-4A22-89E7-FC494AEA3CED}"/>
                  </a:ext>
                </a:extLst>
              </p:cNvPr>
              <p:cNvSpPr/>
              <p:nvPr/>
            </p:nvSpPr>
            <p:spPr>
              <a:xfrm>
                <a:off x="2440340" y="3525377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80"/>
                    </a:lnTo>
                    <a:cubicBezTo>
                      <a:pt x="9803" y="2238"/>
                      <a:pt x="9320" y="1619"/>
                      <a:pt x="8469" y="1125"/>
                    </a:cubicBezTo>
                    <a:cubicBezTo>
                      <a:pt x="6515" y="1"/>
                      <a:pt x="3363" y="1"/>
                      <a:pt x="1419" y="1125"/>
                    </a:cubicBezTo>
                    <a:cubicBezTo>
                      <a:pt x="578" y="1619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993;p53">
                <a:extLst>
                  <a:ext uri="{FF2B5EF4-FFF2-40B4-BE49-F238E27FC236}">
                    <a16:creationId xmlns:a16="http://schemas.microsoft.com/office/drawing/2014/main" id="{0F162E86-40C4-4BDC-8DD0-C7672C6B7240}"/>
                  </a:ext>
                </a:extLst>
              </p:cNvPr>
              <p:cNvSpPr/>
              <p:nvPr/>
            </p:nvSpPr>
            <p:spPr>
              <a:xfrm>
                <a:off x="2553459" y="3584974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31" y="180"/>
                      <a:pt x="2154" y="245"/>
                      <a:pt x="1923" y="379"/>
                    </a:cubicBezTo>
                    <a:cubicBezTo>
                      <a:pt x="873" y="988"/>
                      <a:pt x="2764" y="1714"/>
                      <a:pt x="2239" y="2018"/>
                    </a:cubicBezTo>
                    <a:cubicBezTo>
                      <a:pt x="2167" y="2060"/>
                      <a:pt x="2088" y="2080"/>
                      <a:pt x="2003" y="2080"/>
                    </a:cubicBezTo>
                    <a:cubicBezTo>
                      <a:pt x="1874" y="2080"/>
                      <a:pt x="1733" y="2034"/>
                      <a:pt x="1587" y="1945"/>
                    </a:cubicBezTo>
                    <a:cubicBezTo>
                      <a:pt x="1272" y="1766"/>
                      <a:pt x="999" y="1399"/>
                      <a:pt x="957" y="1073"/>
                    </a:cubicBezTo>
                    <a:lnTo>
                      <a:pt x="84" y="1241"/>
                    </a:lnTo>
                    <a:cubicBezTo>
                      <a:pt x="126" y="1525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7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9"/>
                      <a:pt x="3068" y="2459"/>
                    </a:cubicBezTo>
                    <a:cubicBezTo>
                      <a:pt x="4140" y="1840"/>
                      <a:pt x="2270" y="1094"/>
                      <a:pt x="2785" y="799"/>
                    </a:cubicBezTo>
                    <a:cubicBezTo>
                      <a:pt x="2841" y="767"/>
                      <a:pt x="2905" y="752"/>
                      <a:pt x="2974" y="752"/>
                    </a:cubicBezTo>
                    <a:cubicBezTo>
                      <a:pt x="3085" y="752"/>
                      <a:pt x="3208" y="791"/>
                      <a:pt x="3331" y="862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994;p53">
                <a:extLst>
                  <a:ext uri="{FF2B5EF4-FFF2-40B4-BE49-F238E27FC236}">
                    <a16:creationId xmlns:a16="http://schemas.microsoft.com/office/drawing/2014/main" id="{178388F3-D371-42B2-84BF-DD5027010525}"/>
                  </a:ext>
                </a:extLst>
              </p:cNvPr>
              <p:cNvSpPr/>
              <p:nvPr/>
            </p:nvSpPr>
            <p:spPr>
              <a:xfrm>
                <a:off x="2370377" y="3541371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0"/>
                    </a:moveTo>
                    <a:lnTo>
                      <a:pt x="1" y="1544"/>
                    </a:lnTo>
                    <a:cubicBezTo>
                      <a:pt x="1" y="2522"/>
                      <a:pt x="642" y="3488"/>
                      <a:pt x="1924" y="4234"/>
                    </a:cubicBezTo>
                    <a:cubicBezTo>
                      <a:pt x="3200" y="4969"/>
                      <a:pt x="4871" y="5337"/>
                      <a:pt x="6539" y="5337"/>
                    </a:cubicBezTo>
                    <a:cubicBezTo>
                      <a:pt x="8207" y="5337"/>
                      <a:pt x="9872" y="4969"/>
                      <a:pt x="11138" y="4234"/>
                    </a:cubicBezTo>
                    <a:cubicBezTo>
                      <a:pt x="12399" y="3498"/>
                      <a:pt x="13029" y="2543"/>
                      <a:pt x="13029" y="1586"/>
                    </a:cubicBezTo>
                    <a:lnTo>
                      <a:pt x="13040" y="31"/>
                    </a:lnTo>
                    <a:cubicBezTo>
                      <a:pt x="10960" y="31"/>
                      <a:pt x="2249" y="0"/>
                      <a:pt x="12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995;p53">
                <a:extLst>
                  <a:ext uri="{FF2B5EF4-FFF2-40B4-BE49-F238E27FC236}">
                    <a16:creationId xmlns:a16="http://schemas.microsoft.com/office/drawing/2014/main" id="{69EC12E1-E1DB-4F33-A61D-5D68B30E9D89}"/>
                  </a:ext>
                </a:extLst>
              </p:cNvPr>
              <p:cNvSpPr/>
              <p:nvPr/>
            </p:nvSpPr>
            <p:spPr>
              <a:xfrm>
                <a:off x="2342231" y="3373434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32" y="0"/>
                    </a:moveTo>
                    <a:cubicBezTo>
                      <a:pt x="5464" y="0"/>
                      <a:pt x="3799" y="371"/>
                      <a:pt x="2533" y="1111"/>
                    </a:cubicBezTo>
                    <a:cubicBezTo>
                      <a:pt x="0" y="2582"/>
                      <a:pt x="11" y="4967"/>
                      <a:pt x="2564" y="6449"/>
                    </a:cubicBezTo>
                    <a:cubicBezTo>
                      <a:pt x="3841" y="7184"/>
                      <a:pt x="5509" y="7552"/>
                      <a:pt x="7174" y="7552"/>
                    </a:cubicBezTo>
                    <a:cubicBezTo>
                      <a:pt x="8839" y="7552"/>
                      <a:pt x="10502" y="7184"/>
                      <a:pt x="11768" y="6449"/>
                    </a:cubicBezTo>
                    <a:cubicBezTo>
                      <a:pt x="14310" y="4967"/>
                      <a:pt x="14300" y="2582"/>
                      <a:pt x="11747" y="1111"/>
                    </a:cubicBezTo>
                    <a:cubicBezTo>
                      <a:pt x="10470" y="371"/>
                      <a:pt x="8800" y="0"/>
                      <a:pt x="71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996;p53">
                <a:extLst>
                  <a:ext uri="{FF2B5EF4-FFF2-40B4-BE49-F238E27FC236}">
                    <a16:creationId xmlns:a16="http://schemas.microsoft.com/office/drawing/2014/main" id="{123FD37B-3586-4BE1-A22E-4B030DA1C2AC}"/>
                  </a:ext>
                </a:extLst>
              </p:cNvPr>
              <p:cNvSpPr/>
              <p:nvPr/>
            </p:nvSpPr>
            <p:spPr>
              <a:xfrm>
                <a:off x="2433772" y="3413106"/>
                <a:ext cx="456266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7" extrusionOk="0">
                    <a:moveTo>
                      <a:pt x="5087" y="0"/>
                    </a:moveTo>
                    <a:cubicBezTo>
                      <a:pt x="3812" y="0"/>
                      <a:pt x="2538" y="281"/>
                      <a:pt x="1566" y="843"/>
                    </a:cubicBezTo>
                    <a:cubicBezTo>
                      <a:pt x="473" y="1484"/>
                      <a:pt x="0" y="2346"/>
                      <a:pt x="148" y="3175"/>
                    </a:cubicBezTo>
                    <a:cubicBezTo>
                      <a:pt x="253" y="2545"/>
                      <a:pt x="725" y="1926"/>
                      <a:pt x="1566" y="1442"/>
                    </a:cubicBezTo>
                    <a:cubicBezTo>
                      <a:pt x="2538" y="875"/>
                      <a:pt x="3812" y="591"/>
                      <a:pt x="5087" y="591"/>
                    </a:cubicBezTo>
                    <a:cubicBezTo>
                      <a:pt x="6362" y="591"/>
                      <a:pt x="7639" y="875"/>
                      <a:pt x="8616" y="1442"/>
                    </a:cubicBezTo>
                    <a:cubicBezTo>
                      <a:pt x="9467" y="1936"/>
                      <a:pt x="9950" y="2556"/>
                      <a:pt x="10066" y="3196"/>
                    </a:cubicBezTo>
                    <a:cubicBezTo>
                      <a:pt x="10213" y="2356"/>
                      <a:pt x="9730" y="1484"/>
                      <a:pt x="8616" y="843"/>
                    </a:cubicBezTo>
                    <a:cubicBezTo>
                      <a:pt x="7639" y="281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997;p53">
                <a:extLst>
                  <a:ext uri="{FF2B5EF4-FFF2-40B4-BE49-F238E27FC236}">
                    <a16:creationId xmlns:a16="http://schemas.microsoft.com/office/drawing/2014/main" id="{4EDAB57B-2A7B-4F21-9778-F719544A9B4F}"/>
                  </a:ext>
                </a:extLst>
              </p:cNvPr>
              <p:cNvSpPr/>
              <p:nvPr/>
            </p:nvSpPr>
            <p:spPr>
              <a:xfrm>
                <a:off x="2440340" y="3439510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0" y="0"/>
                    </a:moveTo>
                    <a:cubicBezTo>
                      <a:pt x="3665" y="0"/>
                      <a:pt x="2391" y="284"/>
                      <a:pt x="1419" y="851"/>
                    </a:cubicBezTo>
                    <a:cubicBezTo>
                      <a:pt x="578" y="1335"/>
                      <a:pt x="106" y="1954"/>
                      <a:pt x="1" y="2584"/>
                    </a:cubicBezTo>
                    <a:cubicBezTo>
                      <a:pt x="106" y="3226"/>
                      <a:pt x="589" y="3856"/>
                      <a:pt x="1440" y="4339"/>
                    </a:cubicBezTo>
                    <a:cubicBezTo>
                      <a:pt x="2417" y="4901"/>
                      <a:pt x="3696" y="5182"/>
                      <a:pt x="4973" y="5182"/>
                    </a:cubicBezTo>
                    <a:cubicBezTo>
                      <a:pt x="6249" y="5182"/>
                      <a:pt x="7523" y="4901"/>
                      <a:pt x="8490" y="4339"/>
                    </a:cubicBezTo>
                    <a:cubicBezTo>
                      <a:pt x="9331" y="3856"/>
                      <a:pt x="9803" y="3236"/>
                      <a:pt x="9919" y="2605"/>
                    </a:cubicBezTo>
                    <a:cubicBezTo>
                      <a:pt x="9803" y="1965"/>
                      <a:pt x="9320" y="1345"/>
                      <a:pt x="8469" y="851"/>
                    </a:cubicBezTo>
                    <a:cubicBezTo>
                      <a:pt x="7492" y="284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998;p53">
                <a:extLst>
                  <a:ext uri="{FF2B5EF4-FFF2-40B4-BE49-F238E27FC236}">
                    <a16:creationId xmlns:a16="http://schemas.microsoft.com/office/drawing/2014/main" id="{7316EC47-0D05-458C-A9DD-D93B2309B7DA}"/>
                  </a:ext>
                </a:extLst>
              </p:cNvPr>
              <p:cNvSpPr/>
              <p:nvPr/>
            </p:nvSpPr>
            <p:spPr>
              <a:xfrm>
                <a:off x="2433772" y="3400552"/>
                <a:ext cx="456266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36" fill="none" extrusionOk="0">
                    <a:moveTo>
                      <a:pt x="10066" y="3477"/>
                    </a:moveTo>
                    <a:cubicBezTo>
                      <a:pt x="10213" y="2637"/>
                      <a:pt x="9730" y="1765"/>
                      <a:pt x="8616" y="1124"/>
                    </a:cubicBezTo>
                    <a:cubicBezTo>
                      <a:pt x="6662" y="0"/>
                      <a:pt x="3510" y="0"/>
                      <a:pt x="1566" y="1124"/>
                    </a:cubicBezTo>
                    <a:cubicBezTo>
                      <a:pt x="473" y="1765"/>
                      <a:pt x="0" y="2627"/>
                      <a:pt x="148" y="3456"/>
                    </a:cubicBezTo>
                    <a:cubicBezTo>
                      <a:pt x="253" y="4098"/>
                      <a:pt x="736" y="4728"/>
                      <a:pt x="1587" y="5211"/>
                    </a:cubicBezTo>
                    <a:cubicBezTo>
                      <a:pt x="3541" y="6335"/>
                      <a:pt x="6704" y="6335"/>
                      <a:pt x="8637" y="5211"/>
                    </a:cubicBezTo>
                    <a:cubicBezTo>
                      <a:pt x="9478" y="4728"/>
                      <a:pt x="9950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999;p53">
                <a:extLst>
                  <a:ext uri="{FF2B5EF4-FFF2-40B4-BE49-F238E27FC236}">
                    <a16:creationId xmlns:a16="http://schemas.microsoft.com/office/drawing/2014/main" id="{A6AB02DF-3FFD-4C9E-938F-82F22B5DC861}"/>
                  </a:ext>
                </a:extLst>
              </p:cNvPr>
              <p:cNvSpPr/>
              <p:nvPr/>
            </p:nvSpPr>
            <p:spPr>
              <a:xfrm>
                <a:off x="2440340" y="3426822"/>
                <a:ext cx="443131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901" fill="none" extrusionOk="0">
                    <a:moveTo>
                      <a:pt x="9919" y="2900"/>
                    </a:moveTo>
                    <a:lnTo>
                      <a:pt x="9919" y="2889"/>
                    </a:lnTo>
                    <a:cubicBezTo>
                      <a:pt x="9803" y="2249"/>
                      <a:pt x="9320" y="1629"/>
                      <a:pt x="8469" y="1135"/>
                    </a:cubicBezTo>
                    <a:cubicBezTo>
                      <a:pt x="6515" y="1"/>
                      <a:pt x="3363" y="1"/>
                      <a:pt x="1419" y="1135"/>
                    </a:cubicBezTo>
                    <a:cubicBezTo>
                      <a:pt x="578" y="1619"/>
                      <a:pt x="106" y="2238"/>
                      <a:pt x="1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1000;p53">
                <a:extLst>
                  <a:ext uri="{FF2B5EF4-FFF2-40B4-BE49-F238E27FC236}">
                    <a16:creationId xmlns:a16="http://schemas.microsoft.com/office/drawing/2014/main" id="{DAC5D9EC-CC5A-4E07-B332-2CB3C8BA6EC6}"/>
                  </a:ext>
                </a:extLst>
              </p:cNvPr>
              <p:cNvSpPr/>
              <p:nvPr/>
            </p:nvSpPr>
            <p:spPr>
              <a:xfrm>
                <a:off x="2553459" y="3486419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0"/>
                    </a:moveTo>
                    <a:lnTo>
                      <a:pt x="3626" y="369"/>
                    </a:lnTo>
                    <a:cubicBezTo>
                      <a:pt x="3315" y="248"/>
                      <a:pt x="3003" y="185"/>
                      <a:pt x="2711" y="185"/>
                    </a:cubicBezTo>
                    <a:cubicBezTo>
                      <a:pt x="2420" y="185"/>
                      <a:pt x="2149" y="248"/>
                      <a:pt x="1923" y="379"/>
                    </a:cubicBezTo>
                    <a:cubicBezTo>
                      <a:pt x="873" y="999"/>
                      <a:pt x="2764" y="1724"/>
                      <a:pt x="2239" y="2029"/>
                    </a:cubicBezTo>
                    <a:cubicBezTo>
                      <a:pt x="2169" y="2065"/>
                      <a:pt x="2092" y="2083"/>
                      <a:pt x="2010" y="2083"/>
                    </a:cubicBezTo>
                    <a:cubicBezTo>
                      <a:pt x="1879" y="2083"/>
                      <a:pt x="1735" y="2039"/>
                      <a:pt x="1587" y="1955"/>
                    </a:cubicBezTo>
                    <a:cubicBezTo>
                      <a:pt x="1272" y="1777"/>
                      <a:pt x="999" y="1408"/>
                      <a:pt x="957" y="1072"/>
                    </a:cubicBezTo>
                    <a:lnTo>
                      <a:pt x="84" y="1240"/>
                    </a:lnTo>
                    <a:cubicBezTo>
                      <a:pt x="126" y="1524"/>
                      <a:pt x="336" y="1829"/>
                      <a:pt x="663" y="2092"/>
                    </a:cubicBezTo>
                    <a:lnTo>
                      <a:pt x="0" y="2470"/>
                    </a:lnTo>
                    <a:lnTo>
                      <a:pt x="568" y="2795"/>
                    </a:lnTo>
                    <a:lnTo>
                      <a:pt x="1209" y="2428"/>
                    </a:lnTo>
                    <a:cubicBezTo>
                      <a:pt x="1546" y="2582"/>
                      <a:pt x="1911" y="2671"/>
                      <a:pt x="2259" y="2671"/>
                    </a:cubicBezTo>
                    <a:cubicBezTo>
                      <a:pt x="2550" y="2671"/>
                      <a:pt x="2829" y="2609"/>
                      <a:pt x="3068" y="2470"/>
                    </a:cubicBezTo>
                    <a:cubicBezTo>
                      <a:pt x="4140" y="1840"/>
                      <a:pt x="2270" y="1104"/>
                      <a:pt x="2785" y="810"/>
                    </a:cubicBezTo>
                    <a:cubicBezTo>
                      <a:pt x="2842" y="778"/>
                      <a:pt x="2906" y="762"/>
                      <a:pt x="2975" y="762"/>
                    </a:cubicBezTo>
                    <a:cubicBezTo>
                      <a:pt x="3085" y="762"/>
                      <a:pt x="3208" y="802"/>
                      <a:pt x="3331" y="873"/>
                    </a:cubicBezTo>
                    <a:cubicBezTo>
                      <a:pt x="3573" y="1009"/>
                      <a:pt x="3846" y="1314"/>
                      <a:pt x="3972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1001;p53">
                <a:extLst>
                  <a:ext uri="{FF2B5EF4-FFF2-40B4-BE49-F238E27FC236}">
                    <a16:creationId xmlns:a16="http://schemas.microsoft.com/office/drawing/2014/main" id="{6B5E98A6-1ABA-40A7-A97C-C17FCA5FCB18}"/>
                  </a:ext>
                </a:extLst>
              </p:cNvPr>
              <p:cNvSpPr/>
              <p:nvPr/>
            </p:nvSpPr>
            <p:spPr>
              <a:xfrm>
                <a:off x="2370377" y="3442771"/>
                <a:ext cx="582562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48" extrusionOk="0">
                    <a:moveTo>
                      <a:pt x="12" y="1"/>
                    </a:moveTo>
                    <a:lnTo>
                      <a:pt x="1" y="1556"/>
                    </a:lnTo>
                    <a:cubicBezTo>
                      <a:pt x="1" y="2522"/>
                      <a:pt x="642" y="3499"/>
                      <a:pt x="1924" y="4245"/>
                    </a:cubicBezTo>
                    <a:cubicBezTo>
                      <a:pt x="3198" y="4980"/>
                      <a:pt x="4865" y="5347"/>
                      <a:pt x="6529" y="5347"/>
                    </a:cubicBezTo>
                    <a:cubicBezTo>
                      <a:pt x="8200" y="5347"/>
                      <a:pt x="9870" y="4977"/>
                      <a:pt x="11138" y="4235"/>
                    </a:cubicBezTo>
                    <a:cubicBezTo>
                      <a:pt x="12399" y="3510"/>
                      <a:pt x="13029" y="2543"/>
                      <a:pt x="13029" y="1587"/>
                    </a:cubicBezTo>
                    <a:lnTo>
                      <a:pt x="13040" y="43"/>
                    </a:lnTo>
                    <a:cubicBezTo>
                      <a:pt x="10960" y="43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1002;p53">
                <a:extLst>
                  <a:ext uri="{FF2B5EF4-FFF2-40B4-BE49-F238E27FC236}">
                    <a16:creationId xmlns:a16="http://schemas.microsoft.com/office/drawing/2014/main" id="{DAEC51E2-3ADA-4E58-A298-85CA959AC883}"/>
                  </a:ext>
                </a:extLst>
              </p:cNvPr>
              <p:cNvSpPr/>
              <p:nvPr/>
            </p:nvSpPr>
            <p:spPr>
              <a:xfrm>
                <a:off x="2342231" y="3275192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9"/>
                      <a:pt x="2533" y="1104"/>
                    </a:cubicBezTo>
                    <a:cubicBezTo>
                      <a:pt x="0" y="2575"/>
                      <a:pt x="11" y="4971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1"/>
                      <a:pt x="14300" y="2575"/>
                      <a:pt x="11747" y="1104"/>
                    </a:cubicBezTo>
                    <a:cubicBezTo>
                      <a:pt x="10470" y="369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1003;p53">
                <a:extLst>
                  <a:ext uri="{FF2B5EF4-FFF2-40B4-BE49-F238E27FC236}">
                    <a16:creationId xmlns:a16="http://schemas.microsoft.com/office/drawing/2014/main" id="{B12C051D-1816-4B1F-B1F1-EBEE86472A73}"/>
                  </a:ext>
                </a:extLst>
              </p:cNvPr>
              <p:cNvSpPr/>
              <p:nvPr/>
            </p:nvSpPr>
            <p:spPr>
              <a:xfrm>
                <a:off x="2433772" y="3314640"/>
                <a:ext cx="456266" cy="142737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5" extrusionOk="0">
                    <a:moveTo>
                      <a:pt x="5087" y="0"/>
                    </a:moveTo>
                    <a:cubicBezTo>
                      <a:pt x="3812" y="0"/>
                      <a:pt x="2538" y="284"/>
                      <a:pt x="1566" y="851"/>
                    </a:cubicBezTo>
                    <a:cubicBezTo>
                      <a:pt x="473" y="1482"/>
                      <a:pt x="0" y="2343"/>
                      <a:pt x="148" y="3184"/>
                    </a:cubicBezTo>
                    <a:cubicBezTo>
                      <a:pt x="253" y="2543"/>
                      <a:pt x="725" y="1923"/>
                      <a:pt x="1566" y="1440"/>
                    </a:cubicBezTo>
                    <a:cubicBezTo>
                      <a:pt x="2538" y="877"/>
                      <a:pt x="3812" y="596"/>
                      <a:pt x="5087" y="596"/>
                    </a:cubicBezTo>
                    <a:cubicBezTo>
                      <a:pt x="6362" y="596"/>
                      <a:pt x="7639" y="877"/>
                      <a:pt x="8616" y="1440"/>
                    </a:cubicBezTo>
                    <a:cubicBezTo>
                      <a:pt x="9467" y="1933"/>
                      <a:pt x="9950" y="2554"/>
                      <a:pt x="10066" y="3194"/>
                    </a:cubicBezTo>
                    <a:cubicBezTo>
                      <a:pt x="10213" y="2364"/>
                      <a:pt x="9730" y="1492"/>
                      <a:pt x="8616" y="851"/>
                    </a:cubicBezTo>
                    <a:cubicBezTo>
                      <a:pt x="7639" y="284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1004;p53">
                <a:extLst>
                  <a:ext uri="{FF2B5EF4-FFF2-40B4-BE49-F238E27FC236}">
                    <a16:creationId xmlns:a16="http://schemas.microsoft.com/office/drawing/2014/main" id="{E25B78CB-A593-48D5-86ED-40D3FFC8424F}"/>
                  </a:ext>
                </a:extLst>
              </p:cNvPr>
              <p:cNvSpPr/>
              <p:nvPr/>
            </p:nvSpPr>
            <p:spPr>
              <a:xfrm>
                <a:off x="2440340" y="3341267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0" y="0"/>
                    </a:moveTo>
                    <a:cubicBezTo>
                      <a:pt x="3665" y="0"/>
                      <a:pt x="2391" y="281"/>
                      <a:pt x="1419" y="844"/>
                    </a:cubicBezTo>
                    <a:cubicBezTo>
                      <a:pt x="578" y="1327"/>
                      <a:pt x="106" y="1947"/>
                      <a:pt x="1" y="2588"/>
                    </a:cubicBezTo>
                    <a:cubicBezTo>
                      <a:pt x="106" y="3228"/>
                      <a:pt x="589" y="3849"/>
                      <a:pt x="1440" y="4332"/>
                    </a:cubicBezTo>
                    <a:cubicBezTo>
                      <a:pt x="2417" y="4899"/>
                      <a:pt x="3696" y="5183"/>
                      <a:pt x="4973" y="5183"/>
                    </a:cubicBezTo>
                    <a:cubicBezTo>
                      <a:pt x="6249" y="5183"/>
                      <a:pt x="7523" y="4899"/>
                      <a:pt x="8490" y="4332"/>
                    </a:cubicBezTo>
                    <a:cubicBezTo>
                      <a:pt x="9331" y="3849"/>
                      <a:pt x="9803" y="3239"/>
                      <a:pt x="9919" y="2598"/>
                    </a:cubicBezTo>
                    <a:cubicBezTo>
                      <a:pt x="9803" y="1958"/>
                      <a:pt x="9320" y="1337"/>
                      <a:pt x="8469" y="844"/>
                    </a:cubicBezTo>
                    <a:cubicBezTo>
                      <a:pt x="7492" y="281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1005;p53">
                <a:extLst>
                  <a:ext uri="{FF2B5EF4-FFF2-40B4-BE49-F238E27FC236}">
                    <a16:creationId xmlns:a16="http://schemas.microsoft.com/office/drawing/2014/main" id="{19D2EED3-A1DF-4675-8F67-2347B098247C}"/>
                  </a:ext>
                </a:extLst>
              </p:cNvPr>
              <p:cNvSpPr/>
              <p:nvPr/>
            </p:nvSpPr>
            <p:spPr>
              <a:xfrm>
                <a:off x="2433772" y="3301952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8"/>
                    </a:moveTo>
                    <a:cubicBezTo>
                      <a:pt x="10213" y="2648"/>
                      <a:pt x="9730" y="1776"/>
                      <a:pt x="8616" y="1135"/>
                    </a:cubicBezTo>
                    <a:cubicBezTo>
                      <a:pt x="6662" y="1"/>
                      <a:pt x="3510" y="1"/>
                      <a:pt x="1566" y="1135"/>
                    </a:cubicBezTo>
                    <a:cubicBezTo>
                      <a:pt x="473" y="1766"/>
                      <a:pt x="0" y="2627"/>
                      <a:pt x="148" y="3468"/>
                    </a:cubicBezTo>
                    <a:cubicBezTo>
                      <a:pt x="253" y="4108"/>
                      <a:pt x="736" y="4729"/>
                      <a:pt x="1587" y="5212"/>
                    </a:cubicBezTo>
                    <a:cubicBezTo>
                      <a:pt x="3541" y="6347"/>
                      <a:pt x="6704" y="6347"/>
                      <a:pt x="8637" y="5212"/>
                    </a:cubicBezTo>
                    <a:cubicBezTo>
                      <a:pt x="9478" y="4729"/>
                      <a:pt x="9950" y="4119"/>
                      <a:pt x="10066" y="3478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1006;p53">
                <a:extLst>
                  <a:ext uri="{FF2B5EF4-FFF2-40B4-BE49-F238E27FC236}">
                    <a16:creationId xmlns:a16="http://schemas.microsoft.com/office/drawing/2014/main" id="{D410347F-76BD-45D1-BA02-0A9F3F49140E}"/>
                  </a:ext>
                </a:extLst>
              </p:cNvPr>
              <p:cNvSpPr/>
              <p:nvPr/>
            </p:nvSpPr>
            <p:spPr>
              <a:xfrm>
                <a:off x="2440340" y="3328713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79"/>
                    </a:lnTo>
                    <a:cubicBezTo>
                      <a:pt x="9803" y="2239"/>
                      <a:pt x="9320" y="1618"/>
                      <a:pt x="8469" y="1125"/>
                    </a:cubicBezTo>
                    <a:cubicBezTo>
                      <a:pt x="6515" y="0"/>
                      <a:pt x="3363" y="0"/>
                      <a:pt x="1419" y="1125"/>
                    </a:cubicBezTo>
                    <a:cubicBezTo>
                      <a:pt x="578" y="1608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1007;p53">
                <a:extLst>
                  <a:ext uri="{FF2B5EF4-FFF2-40B4-BE49-F238E27FC236}">
                    <a16:creationId xmlns:a16="http://schemas.microsoft.com/office/drawing/2014/main" id="{C34D3E29-56A7-4D02-92F6-0455BF2E9BE5}"/>
                  </a:ext>
                </a:extLst>
              </p:cNvPr>
              <p:cNvSpPr/>
              <p:nvPr/>
            </p:nvSpPr>
            <p:spPr>
              <a:xfrm>
                <a:off x="2553459" y="338831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31" y="179"/>
                      <a:pt x="2154" y="245"/>
                      <a:pt x="1923" y="379"/>
                    </a:cubicBezTo>
                    <a:cubicBezTo>
                      <a:pt x="873" y="989"/>
                      <a:pt x="2764" y="1713"/>
                      <a:pt x="2239" y="2018"/>
                    </a:cubicBezTo>
                    <a:cubicBezTo>
                      <a:pt x="2170" y="2059"/>
                      <a:pt x="2094" y="2077"/>
                      <a:pt x="2012" y="2077"/>
                    </a:cubicBezTo>
                    <a:cubicBezTo>
                      <a:pt x="1881" y="2077"/>
                      <a:pt x="1736" y="2029"/>
                      <a:pt x="1587" y="1944"/>
                    </a:cubicBezTo>
                    <a:cubicBezTo>
                      <a:pt x="1272" y="1766"/>
                      <a:pt x="999" y="1398"/>
                      <a:pt x="957" y="1062"/>
                    </a:cubicBezTo>
                    <a:lnTo>
                      <a:pt x="84" y="1230"/>
                    </a:lnTo>
                    <a:cubicBezTo>
                      <a:pt x="126" y="1524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8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8"/>
                      <a:pt x="3068" y="2460"/>
                    </a:cubicBezTo>
                    <a:cubicBezTo>
                      <a:pt x="4140" y="1839"/>
                      <a:pt x="2270" y="1094"/>
                      <a:pt x="2785" y="799"/>
                    </a:cubicBezTo>
                    <a:cubicBezTo>
                      <a:pt x="2842" y="767"/>
                      <a:pt x="2906" y="752"/>
                      <a:pt x="2975" y="752"/>
                    </a:cubicBezTo>
                    <a:cubicBezTo>
                      <a:pt x="3085" y="752"/>
                      <a:pt x="3208" y="791"/>
                      <a:pt x="3331" y="863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19"/>
                    </a:lnTo>
                    <a:cubicBezTo>
                      <a:pt x="4760" y="1167"/>
                      <a:pt x="4529" y="905"/>
                      <a:pt x="4214" y="673"/>
                    </a:cubicBezTo>
                    <a:lnTo>
                      <a:pt x="4812" y="316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1008;p53">
                <a:extLst>
                  <a:ext uri="{FF2B5EF4-FFF2-40B4-BE49-F238E27FC236}">
                    <a16:creationId xmlns:a16="http://schemas.microsoft.com/office/drawing/2014/main" id="{C9EDF8AC-C191-43AF-B02E-87E003C91CFE}"/>
                  </a:ext>
                </a:extLst>
              </p:cNvPr>
              <p:cNvSpPr/>
              <p:nvPr/>
            </p:nvSpPr>
            <p:spPr>
              <a:xfrm>
                <a:off x="2845909" y="3855353"/>
                <a:ext cx="582071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8" extrusionOk="0">
                    <a:moveTo>
                      <a:pt x="0" y="1"/>
                    </a:moveTo>
                    <a:lnTo>
                      <a:pt x="0" y="1556"/>
                    </a:lnTo>
                    <a:cubicBezTo>
                      <a:pt x="0" y="2522"/>
                      <a:pt x="641" y="3500"/>
                      <a:pt x="1923" y="4245"/>
                    </a:cubicBezTo>
                    <a:cubicBezTo>
                      <a:pt x="3197" y="4980"/>
                      <a:pt x="4862" y="5347"/>
                      <a:pt x="6526" y="5347"/>
                    </a:cubicBezTo>
                    <a:cubicBezTo>
                      <a:pt x="8195" y="5347"/>
                      <a:pt x="9864" y="4977"/>
                      <a:pt x="11137" y="4235"/>
                    </a:cubicBezTo>
                    <a:cubicBezTo>
                      <a:pt x="12398" y="3510"/>
                      <a:pt x="13029" y="2554"/>
                      <a:pt x="13029" y="1588"/>
                    </a:cubicBezTo>
                    <a:lnTo>
                      <a:pt x="13029" y="43"/>
                    </a:lnTo>
                    <a:cubicBezTo>
                      <a:pt x="10958" y="4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1009;p53">
                <a:extLst>
                  <a:ext uri="{FF2B5EF4-FFF2-40B4-BE49-F238E27FC236}">
                    <a16:creationId xmlns:a16="http://schemas.microsoft.com/office/drawing/2014/main" id="{0B780028-557F-4542-AB8B-DD68DC234387}"/>
                  </a:ext>
                </a:extLst>
              </p:cNvPr>
              <p:cNvSpPr/>
              <p:nvPr/>
            </p:nvSpPr>
            <p:spPr>
              <a:xfrm>
                <a:off x="2817271" y="368777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75"/>
                      <a:pt x="21" y="4971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1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1010;p53">
                <a:extLst>
                  <a:ext uri="{FF2B5EF4-FFF2-40B4-BE49-F238E27FC236}">
                    <a16:creationId xmlns:a16="http://schemas.microsoft.com/office/drawing/2014/main" id="{2C46B364-F4B5-4F3A-82F4-59753F6636E3}"/>
                  </a:ext>
                </a:extLst>
              </p:cNvPr>
              <p:cNvSpPr/>
              <p:nvPr/>
            </p:nvSpPr>
            <p:spPr>
              <a:xfrm>
                <a:off x="2908812" y="3727401"/>
                <a:ext cx="456713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1" extrusionOk="0">
                    <a:moveTo>
                      <a:pt x="5102" y="0"/>
                    </a:moveTo>
                    <a:cubicBezTo>
                      <a:pt x="3823" y="0"/>
                      <a:pt x="2545" y="284"/>
                      <a:pt x="1576" y="847"/>
                    </a:cubicBezTo>
                    <a:cubicBezTo>
                      <a:pt x="473" y="1478"/>
                      <a:pt x="0" y="2339"/>
                      <a:pt x="147" y="3180"/>
                    </a:cubicBezTo>
                    <a:cubicBezTo>
                      <a:pt x="263" y="2539"/>
                      <a:pt x="736" y="1930"/>
                      <a:pt x="1576" y="1436"/>
                    </a:cubicBezTo>
                    <a:cubicBezTo>
                      <a:pt x="2543" y="874"/>
                      <a:pt x="3817" y="593"/>
                      <a:pt x="5093" y="593"/>
                    </a:cubicBezTo>
                    <a:cubicBezTo>
                      <a:pt x="6370" y="593"/>
                      <a:pt x="7649" y="874"/>
                      <a:pt x="8626" y="1436"/>
                    </a:cubicBezTo>
                    <a:cubicBezTo>
                      <a:pt x="9477" y="1930"/>
                      <a:pt x="9961" y="2550"/>
                      <a:pt x="10066" y="3191"/>
                    </a:cubicBezTo>
                    <a:cubicBezTo>
                      <a:pt x="10223" y="2360"/>
                      <a:pt x="9740" y="1489"/>
                      <a:pt x="8626" y="847"/>
                    </a:cubicBezTo>
                    <a:cubicBezTo>
                      <a:pt x="7651" y="281"/>
                      <a:pt x="6376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1011;p53">
                <a:extLst>
                  <a:ext uri="{FF2B5EF4-FFF2-40B4-BE49-F238E27FC236}">
                    <a16:creationId xmlns:a16="http://schemas.microsoft.com/office/drawing/2014/main" id="{2757F93A-49D8-42B5-B8B5-8431D6C9891C}"/>
                  </a:ext>
                </a:extLst>
              </p:cNvPr>
              <p:cNvSpPr/>
              <p:nvPr/>
            </p:nvSpPr>
            <p:spPr>
              <a:xfrm>
                <a:off x="2915380" y="375384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38"/>
                      <a:pt x="116" y="1947"/>
                      <a:pt x="0" y="2588"/>
                    </a:cubicBezTo>
                    <a:cubicBezTo>
                      <a:pt x="116" y="3229"/>
                      <a:pt x="599" y="3849"/>
                      <a:pt x="1450" y="4343"/>
                    </a:cubicBezTo>
                    <a:cubicBezTo>
                      <a:pt x="2427" y="4905"/>
                      <a:pt x="3704" y="5186"/>
                      <a:pt x="4979" y="5186"/>
                    </a:cubicBezTo>
                    <a:cubicBezTo>
                      <a:pt x="6254" y="5186"/>
                      <a:pt x="7528" y="4905"/>
                      <a:pt x="8500" y="4343"/>
                    </a:cubicBezTo>
                    <a:cubicBezTo>
                      <a:pt x="9340" y="3849"/>
                      <a:pt x="9814" y="3239"/>
                      <a:pt x="9919" y="2599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1012;p53">
                <a:extLst>
                  <a:ext uri="{FF2B5EF4-FFF2-40B4-BE49-F238E27FC236}">
                    <a16:creationId xmlns:a16="http://schemas.microsoft.com/office/drawing/2014/main" id="{CB948D8C-EBDE-4853-88FC-5B59D9C322C6}"/>
                  </a:ext>
                </a:extLst>
              </p:cNvPr>
              <p:cNvSpPr/>
              <p:nvPr/>
            </p:nvSpPr>
            <p:spPr>
              <a:xfrm>
                <a:off x="2908812" y="371453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9"/>
                    </a:moveTo>
                    <a:cubicBezTo>
                      <a:pt x="10223" y="2648"/>
                      <a:pt x="9740" y="1777"/>
                      <a:pt x="8626" y="1135"/>
                    </a:cubicBezTo>
                    <a:cubicBezTo>
                      <a:pt x="6672" y="1"/>
                      <a:pt x="3510" y="12"/>
                      <a:pt x="1576" y="1135"/>
                    </a:cubicBezTo>
                    <a:cubicBezTo>
                      <a:pt x="473" y="1766"/>
                      <a:pt x="0" y="2627"/>
                      <a:pt x="147" y="3468"/>
                    </a:cubicBezTo>
                    <a:cubicBezTo>
                      <a:pt x="263" y="4109"/>
                      <a:pt x="746" y="4729"/>
                      <a:pt x="1597" y="5223"/>
                    </a:cubicBezTo>
                    <a:cubicBezTo>
                      <a:pt x="3552" y="6347"/>
                      <a:pt x="6704" y="6347"/>
                      <a:pt x="8647" y="5223"/>
                    </a:cubicBezTo>
                    <a:cubicBezTo>
                      <a:pt x="9487" y="4729"/>
                      <a:pt x="9961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1013;p53">
                <a:extLst>
                  <a:ext uri="{FF2B5EF4-FFF2-40B4-BE49-F238E27FC236}">
                    <a16:creationId xmlns:a16="http://schemas.microsoft.com/office/drawing/2014/main" id="{63810C91-D6CB-4068-8FD1-0E81BFF6ADEB}"/>
                  </a:ext>
                </a:extLst>
              </p:cNvPr>
              <p:cNvSpPr/>
              <p:nvPr/>
            </p:nvSpPr>
            <p:spPr>
              <a:xfrm>
                <a:off x="2915380" y="3741340"/>
                <a:ext cx="443578" cy="129066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89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18"/>
                      <a:pt x="116" y="2227"/>
                      <a:pt x="0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Google Shape;1014;p53">
                <a:extLst>
                  <a:ext uri="{FF2B5EF4-FFF2-40B4-BE49-F238E27FC236}">
                    <a16:creationId xmlns:a16="http://schemas.microsoft.com/office/drawing/2014/main" id="{831ED92C-C5CB-48FB-9960-D94CDB53E031}"/>
                  </a:ext>
                </a:extLst>
              </p:cNvPr>
              <p:cNvSpPr/>
              <p:nvPr/>
            </p:nvSpPr>
            <p:spPr>
              <a:xfrm>
                <a:off x="3028946" y="3800893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29" y="180"/>
                      <a:pt x="2149" y="245"/>
                      <a:pt x="1913" y="379"/>
                    </a:cubicBezTo>
                    <a:cubicBezTo>
                      <a:pt x="863" y="989"/>
                      <a:pt x="2754" y="1714"/>
                      <a:pt x="2228" y="2018"/>
                    </a:cubicBezTo>
                    <a:cubicBezTo>
                      <a:pt x="2164" y="2059"/>
                      <a:pt x="2089" y="2077"/>
                      <a:pt x="2007" y="2077"/>
                    </a:cubicBezTo>
                    <a:cubicBezTo>
                      <a:pt x="1876" y="2077"/>
                      <a:pt x="1730" y="2029"/>
                      <a:pt x="1587" y="1945"/>
                    </a:cubicBezTo>
                    <a:cubicBezTo>
                      <a:pt x="1272" y="1766"/>
                      <a:pt x="989" y="1399"/>
                      <a:pt x="947" y="1073"/>
                    </a:cubicBezTo>
                    <a:lnTo>
                      <a:pt x="74" y="1231"/>
                    </a:lnTo>
                    <a:cubicBezTo>
                      <a:pt x="127" y="1525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8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8" y="2661"/>
                      <a:pt x="2829" y="2599"/>
                      <a:pt x="3069" y="2460"/>
                    </a:cubicBezTo>
                    <a:cubicBezTo>
                      <a:pt x="4141" y="1840"/>
                      <a:pt x="2270" y="109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3"/>
                    </a:cubicBezTo>
                    <a:cubicBezTo>
                      <a:pt x="3573" y="1000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5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Google Shape;1015;p53">
                <a:extLst>
                  <a:ext uri="{FF2B5EF4-FFF2-40B4-BE49-F238E27FC236}">
                    <a16:creationId xmlns:a16="http://schemas.microsoft.com/office/drawing/2014/main" id="{BD8E9E5E-1E87-47D5-9BA1-25F273592CEA}"/>
                  </a:ext>
                </a:extLst>
              </p:cNvPr>
              <p:cNvSpPr/>
              <p:nvPr/>
            </p:nvSpPr>
            <p:spPr>
              <a:xfrm>
                <a:off x="2845909" y="3757289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88"/>
                      <a:pt x="1923" y="4234"/>
                    </a:cubicBezTo>
                    <a:cubicBezTo>
                      <a:pt x="3199" y="4970"/>
                      <a:pt x="4867" y="5337"/>
                      <a:pt x="6534" y="5337"/>
                    </a:cubicBezTo>
                    <a:cubicBezTo>
                      <a:pt x="8201" y="5337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Google Shape;1016;p53">
                <a:extLst>
                  <a:ext uri="{FF2B5EF4-FFF2-40B4-BE49-F238E27FC236}">
                    <a16:creationId xmlns:a16="http://schemas.microsoft.com/office/drawing/2014/main" id="{5AC2038A-173E-4639-BF71-0D4D198DF9C4}"/>
                  </a:ext>
                </a:extLst>
              </p:cNvPr>
              <p:cNvSpPr/>
              <p:nvPr/>
            </p:nvSpPr>
            <p:spPr>
              <a:xfrm>
                <a:off x="2817271" y="3589352"/>
                <a:ext cx="639344" cy="337341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1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2"/>
                      <a:pt x="21" y="4967"/>
                      <a:pt x="2575" y="6449"/>
                    </a:cubicBezTo>
                    <a:cubicBezTo>
                      <a:pt x="3844" y="7183"/>
                      <a:pt x="5508" y="7551"/>
                      <a:pt x="7171" y="7551"/>
                    </a:cubicBezTo>
                    <a:cubicBezTo>
                      <a:pt x="8841" y="7551"/>
                      <a:pt x="10510" y="7180"/>
                      <a:pt x="11778" y="6438"/>
                    </a:cubicBezTo>
                    <a:cubicBezTo>
                      <a:pt x="14310" y="4967"/>
                      <a:pt x="14300" y="2582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1017;p53">
                <a:extLst>
                  <a:ext uri="{FF2B5EF4-FFF2-40B4-BE49-F238E27FC236}">
                    <a16:creationId xmlns:a16="http://schemas.microsoft.com/office/drawing/2014/main" id="{9B9A1B61-1F18-473B-A022-20F97DB97575}"/>
                  </a:ext>
                </a:extLst>
              </p:cNvPr>
              <p:cNvSpPr/>
              <p:nvPr/>
            </p:nvSpPr>
            <p:spPr>
              <a:xfrm>
                <a:off x="2908812" y="3629025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6"/>
                      <a:pt x="9961" y="2556"/>
                      <a:pt x="10066" y="3197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1018;p53">
                <a:extLst>
                  <a:ext uri="{FF2B5EF4-FFF2-40B4-BE49-F238E27FC236}">
                    <a16:creationId xmlns:a16="http://schemas.microsoft.com/office/drawing/2014/main" id="{786928E8-07F8-4690-9F4E-58D8B9EDE984}"/>
                  </a:ext>
                </a:extLst>
              </p:cNvPr>
              <p:cNvSpPr/>
              <p:nvPr/>
            </p:nvSpPr>
            <p:spPr>
              <a:xfrm>
                <a:off x="2915380" y="3655428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4"/>
                      <a:pt x="0" y="2585"/>
                    </a:cubicBezTo>
                    <a:cubicBezTo>
                      <a:pt x="116" y="3226"/>
                      <a:pt x="599" y="3845"/>
                      <a:pt x="1450" y="4340"/>
                    </a:cubicBezTo>
                    <a:cubicBezTo>
                      <a:pt x="2427" y="4901"/>
                      <a:pt x="3704" y="5182"/>
                      <a:pt x="4979" y="5182"/>
                    </a:cubicBezTo>
                    <a:cubicBezTo>
                      <a:pt x="6254" y="5182"/>
                      <a:pt x="7528" y="4901"/>
                      <a:pt x="8500" y="4340"/>
                    </a:cubicBezTo>
                    <a:cubicBezTo>
                      <a:pt x="9340" y="3856"/>
                      <a:pt x="9814" y="3236"/>
                      <a:pt x="9919" y="2606"/>
                    </a:cubicBezTo>
                    <a:cubicBezTo>
                      <a:pt x="9814" y="1965"/>
                      <a:pt x="9330" y="1345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1019;p53">
                <a:extLst>
                  <a:ext uri="{FF2B5EF4-FFF2-40B4-BE49-F238E27FC236}">
                    <a16:creationId xmlns:a16="http://schemas.microsoft.com/office/drawing/2014/main" id="{93DDCFE2-C8C3-49D1-8CF7-C49A0146A23D}"/>
                  </a:ext>
                </a:extLst>
              </p:cNvPr>
              <p:cNvSpPr/>
              <p:nvPr/>
            </p:nvSpPr>
            <p:spPr>
              <a:xfrm>
                <a:off x="2908812" y="3616471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78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17"/>
                      <a:pt x="1597" y="5212"/>
                    </a:cubicBezTo>
                    <a:cubicBezTo>
                      <a:pt x="3552" y="6335"/>
                      <a:pt x="6704" y="6335"/>
                      <a:pt x="8647" y="5212"/>
                    </a:cubicBezTo>
                    <a:cubicBezTo>
                      <a:pt x="9487" y="4728"/>
                      <a:pt x="9961" y="4108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1020;p53">
                <a:extLst>
                  <a:ext uri="{FF2B5EF4-FFF2-40B4-BE49-F238E27FC236}">
                    <a16:creationId xmlns:a16="http://schemas.microsoft.com/office/drawing/2014/main" id="{6F49F333-79CC-4C22-BD55-C7437CD9BF97}"/>
                  </a:ext>
                </a:extLst>
              </p:cNvPr>
              <p:cNvSpPr/>
              <p:nvPr/>
            </p:nvSpPr>
            <p:spPr>
              <a:xfrm>
                <a:off x="2915380" y="3642740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0"/>
                    </a:moveTo>
                    <a:cubicBezTo>
                      <a:pt x="9929" y="2890"/>
                      <a:pt x="9929" y="2890"/>
                      <a:pt x="9919" y="2890"/>
                    </a:cubicBezTo>
                    <a:cubicBezTo>
                      <a:pt x="9814" y="2249"/>
                      <a:pt x="9330" y="1629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1021;p53">
                <a:extLst>
                  <a:ext uri="{FF2B5EF4-FFF2-40B4-BE49-F238E27FC236}">
                    <a16:creationId xmlns:a16="http://schemas.microsoft.com/office/drawing/2014/main" id="{A3294CCA-6370-4D29-9354-578D5866DFD8}"/>
                  </a:ext>
                </a:extLst>
              </p:cNvPr>
              <p:cNvSpPr/>
              <p:nvPr/>
            </p:nvSpPr>
            <p:spPr>
              <a:xfrm>
                <a:off x="3028946" y="3702338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5" y="768"/>
                      <a:pt x="2895" y="754"/>
                      <a:pt x="2961" y="754"/>
                    </a:cubicBezTo>
                    <a:cubicBezTo>
                      <a:pt x="3075" y="754"/>
                      <a:pt x="3205" y="796"/>
                      <a:pt x="3331" y="862"/>
                    </a:cubicBezTo>
                    <a:cubicBezTo>
                      <a:pt x="3573" y="1009"/>
                      <a:pt x="3836" y="1314"/>
                      <a:pt x="3973" y="1598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232" name="Picture 2" descr="Who We Are – Community Support Systems – Teutopolis, IL">
            <a:extLst>
              <a:ext uri="{FF2B5EF4-FFF2-40B4-BE49-F238E27FC236}">
                <a16:creationId xmlns:a16="http://schemas.microsoft.com/office/drawing/2014/main" id="{26EB2F4F-DAC9-416E-B9AE-9D061E853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3" y="4147099"/>
            <a:ext cx="3221421" cy="128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" name="رسم 232" descr="مشاركة">
            <a:hlinkClick r:id="rId4" action="ppaction://hlinksldjump"/>
            <a:extLst>
              <a:ext uri="{FF2B5EF4-FFF2-40B4-BE49-F238E27FC236}">
                <a16:creationId xmlns:a16="http://schemas.microsoft.com/office/drawing/2014/main" id="{44125B62-BFB4-4171-B10E-59C3F0CBE5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51686" y="5199149"/>
            <a:ext cx="914400" cy="914400"/>
          </a:xfrm>
          <a:prstGeom prst="rect">
            <a:avLst/>
          </a:prstGeom>
        </p:spPr>
      </p:pic>
      <p:pic>
        <p:nvPicPr>
          <p:cNvPr id="234" name="صورة 233">
            <a:extLst>
              <a:ext uri="{FF2B5EF4-FFF2-40B4-BE49-F238E27FC236}">
                <a16:creationId xmlns:a16="http://schemas.microsoft.com/office/drawing/2014/main" id="{DDACD7B4-4E35-20CC-CFAE-0C097C272D2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948" t="24221" r="36584" b="10573"/>
          <a:stretch/>
        </p:blipFill>
        <p:spPr>
          <a:xfrm>
            <a:off x="4234145" y="487854"/>
            <a:ext cx="4405195" cy="588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2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63;p43">
            <a:extLst>
              <a:ext uri="{FF2B5EF4-FFF2-40B4-BE49-F238E27FC236}">
                <a16:creationId xmlns:a16="http://schemas.microsoft.com/office/drawing/2014/main" id="{A3566F10-1840-481F-950F-032995DD0B0F}"/>
              </a:ext>
            </a:extLst>
          </p:cNvPr>
          <p:cNvSpPr/>
          <p:nvPr/>
        </p:nvSpPr>
        <p:spPr>
          <a:xfrm>
            <a:off x="11390385" y="4657167"/>
            <a:ext cx="93300" cy="92933"/>
          </a:xfrm>
          <a:custGeom>
            <a:avLst/>
            <a:gdLst/>
            <a:ahLst/>
            <a:cxnLst/>
            <a:rect l="l" t="t" r="r" b="b"/>
            <a:pathLst>
              <a:path w="2799" h="2788" extrusionOk="0">
                <a:moveTo>
                  <a:pt x="1394" y="1"/>
                </a:moveTo>
                <a:cubicBezTo>
                  <a:pt x="632" y="1"/>
                  <a:pt x="1" y="620"/>
                  <a:pt x="1" y="1394"/>
                </a:cubicBezTo>
                <a:cubicBezTo>
                  <a:pt x="1" y="2168"/>
                  <a:pt x="632" y="2787"/>
                  <a:pt x="1394" y="2787"/>
                </a:cubicBezTo>
                <a:cubicBezTo>
                  <a:pt x="2168" y="2787"/>
                  <a:pt x="2799" y="2168"/>
                  <a:pt x="2799" y="1394"/>
                </a:cubicBezTo>
                <a:cubicBezTo>
                  <a:pt x="2799" y="620"/>
                  <a:pt x="2168" y="1"/>
                  <a:pt x="139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02DFBCE-3D16-440E-B24D-EA97873B1274}"/>
              </a:ext>
            </a:extLst>
          </p:cNvPr>
          <p:cNvSpPr txBox="1"/>
          <p:nvPr/>
        </p:nvSpPr>
        <p:spPr>
          <a:xfrm>
            <a:off x="1548527" y="657800"/>
            <a:ext cx="658585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>
                <a:solidFill>
                  <a:srgbClr val="7897AB"/>
                </a:solidFill>
                <a:cs typeface="AGA Aladdin Regular" pitchFamily="2" charset="-78"/>
              </a:rPr>
              <a:t>مسابقة بنك المعلومات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602467F-91E5-49B1-A481-E0681B601924}"/>
              </a:ext>
            </a:extLst>
          </p:cNvPr>
          <p:cNvSpPr txBox="1"/>
          <p:nvPr/>
        </p:nvSpPr>
        <p:spPr>
          <a:xfrm>
            <a:off x="566057" y="1230086"/>
            <a:ext cx="10374085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حاولي جمع أكبر مبلغ من المال </a:t>
            </a:r>
            <a:r>
              <a:rPr lang="ar-SA" sz="4000" b="1" dirty="0" err="1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بالاجابة</a:t>
            </a:r>
            <a:r>
              <a:rPr lang="ar-SA" sz="4000" b="1" dirty="0">
                <a:solidFill>
                  <a:schemeClr val="accent1">
                    <a:lumMod val="75000"/>
                  </a:schemeClr>
                </a:solidFill>
                <a:cs typeface="AGA Aladdin Regular" pitchFamily="2" charset="-78"/>
              </a:rPr>
              <a:t> على الأسئلة الموجودة خلف الفئات النقدية المجموعة الفائزة هي من تحصل على المبلغ الأكبر نهاية المسابقة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702257D-A53A-4561-9430-6C075ECAC0F5}"/>
              </a:ext>
            </a:extLst>
          </p:cNvPr>
          <p:cNvSpPr txBox="1"/>
          <p:nvPr/>
        </p:nvSpPr>
        <p:spPr>
          <a:xfrm>
            <a:off x="546622" y="3018752"/>
            <a:ext cx="10172419" cy="38472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tx1">
                    <a:lumMod val="75000"/>
                  </a:schemeClr>
                </a:solidFill>
                <a:cs typeface="AGA Aladdin Regular" pitchFamily="2" charset="-78"/>
              </a:rPr>
              <a:t>توجد ثلاث فئات نقدية </a:t>
            </a:r>
          </a:p>
          <a:p>
            <a:pPr algn="ctr"/>
            <a:r>
              <a:rPr lang="ar-SA" sz="4000" b="1" dirty="0">
                <a:solidFill>
                  <a:srgbClr val="655D8A"/>
                </a:solidFill>
                <a:cs typeface="AGA Aladdin Regular" pitchFamily="2" charset="-78"/>
              </a:rPr>
              <a:t>فئة 1 ريال </a:t>
            </a:r>
          </a:p>
          <a:p>
            <a:pPr algn="ctr"/>
            <a:r>
              <a:rPr lang="ar-SA" sz="4000" b="1" dirty="0">
                <a:solidFill>
                  <a:srgbClr val="655D8A"/>
                </a:solidFill>
                <a:cs typeface="AGA Aladdin Regular" pitchFamily="2" charset="-78"/>
              </a:rPr>
              <a:t>فئة 5 ريالات </a:t>
            </a:r>
          </a:p>
          <a:p>
            <a:pPr algn="ctr"/>
            <a:r>
              <a:rPr lang="ar-SA" sz="4000" b="1" dirty="0">
                <a:solidFill>
                  <a:srgbClr val="655D8A"/>
                </a:solidFill>
                <a:cs typeface="AGA Aladdin Regular" pitchFamily="2" charset="-78"/>
              </a:rPr>
              <a:t>فئة 10 ريالات </a:t>
            </a:r>
          </a:p>
          <a:p>
            <a:pPr algn="ctr"/>
            <a:r>
              <a:rPr lang="ar-SA" sz="4000" b="1" dirty="0">
                <a:solidFill>
                  <a:srgbClr val="D885A3"/>
                </a:solidFill>
                <a:cs typeface="AGA Aladdin Regular" pitchFamily="2" charset="-78"/>
              </a:rPr>
              <a:t>كلما زادت قيمة الورقة النقدية زادت صعوبة الأسئلة </a:t>
            </a:r>
          </a:p>
          <a:p>
            <a:pPr algn="ctr"/>
            <a:endParaRPr lang="ar-SA" sz="4400" b="1" dirty="0">
              <a:solidFill>
                <a:schemeClr val="tx1">
                  <a:lumMod val="75000"/>
                </a:schemeClr>
              </a:solidFill>
              <a:cs typeface="AGA Aladdin Regular" pitchFamily="2" charset="-78"/>
            </a:endParaRPr>
          </a:p>
        </p:txBody>
      </p:sp>
      <p:grpSp>
        <p:nvGrpSpPr>
          <p:cNvPr id="6" name="Google Shape;793;p53">
            <a:extLst>
              <a:ext uri="{FF2B5EF4-FFF2-40B4-BE49-F238E27FC236}">
                <a16:creationId xmlns:a16="http://schemas.microsoft.com/office/drawing/2014/main" id="{70AF0585-BD3F-4DF5-B489-291009860B4E}"/>
              </a:ext>
            </a:extLst>
          </p:cNvPr>
          <p:cNvGrpSpPr/>
          <p:nvPr/>
        </p:nvGrpSpPr>
        <p:grpSpPr>
          <a:xfrm>
            <a:off x="8408764" y="2570642"/>
            <a:ext cx="3217179" cy="2906760"/>
            <a:chOff x="720023" y="1118374"/>
            <a:chExt cx="3217179" cy="2906760"/>
          </a:xfrm>
        </p:grpSpPr>
        <p:grpSp>
          <p:nvGrpSpPr>
            <p:cNvPr id="7" name="Google Shape;794;p53">
              <a:extLst>
                <a:ext uri="{FF2B5EF4-FFF2-40B4-BE49-F238E27FC236}">
                  <a16:creationId xmlns:a16="http://schemas.microsoft.com/office/drawing/2014/main" id="{4E7ECCD2-03A5-4CE0-BD9E-16CB63E09429}"/>
                </a:ext>
              </a:extLst>
            </p:cNvPr>
            <p:cNvGrpSpPr/>
            <p:nvPr/>
          </p:nvGrpSpPr>
          <p:grpSpPr>
            <a:xfrm>
              <a:off x="720023" y="1118374"/>
              <a:ext cx="2459727" cy="2108357"/>
              <a:chOff x="1187043" y="662769"/>
              <a:chExt cx="2921985" cy="2504582"/>
            </a:xfrm>
          </p:grpSpPr>
          <p:sp>
            <p:nvSpPr>
              <p:cNvPr id="225" name="Google Shape;795;p53">
                <a:extLst>
                  <a:ext uri="{FF2B5EF4-FFF2-40B4-BE49-F238E27FC236}">
                    <a16:creationId xmlns:a16="http://schemas.microsoft.com/office/drawing/2014/main" id="{02BF1352-62FE-47B9-A18D-0A348950F1ED}"/>
                  </a:ext>
                </a:extLst>
              </p:cNvPr>
              <p:cNvSpPr/>
              <p:nvPr/>
            </p:nvSpPr>
            <p:spPr>
              <a:xfrm>
                <a:off x="1930095" y="662769"/>
                <a:ext cx="2178934" cy="2500683"/>
              </a:xfrm>
              <a:custGeom>
                <a:avLst/>
                <a:gdLst/>
                <a:ahLst/>
                <a:cxnLst/>
                <a:rect l="l" t="t" r="r" b="b"/>
                <a:pathLst>
                  <a:path w="48773" h="55975" extrusionOk="0">
                    <a:moveTo>
                      <a:pt x="24489" y="0"/>
                    </a:moveTo>
                    <a:cubicBezTo>
                      <a:pt x="24370" y="0"/>
                      <a:pt x="24261" y="27"/>
                      <a:pt x="24166" y="79"/>
                    </a:cubicBezTo>
                    <a:cubicBezTo>
                      <a:pt x="16108" y="4765"/>
                      <a:pt x="8059" y="9441"/>
                      <a:pt x="0" y="14127"/>
                    </a:cubicBezTo>
                    <a:cubicBezTo>
                      <a:pt x="400" y="15009"/>
                      <a:pt x="23767" y="55040"/>
                      <a:pt x="24240" y="55975"/>
                    </a:cubicBezTo>
                    <a:cubicBezTo>
                      <a:pt x="32298" y="51289"/>
                      <a:pt x="40357" y="46614"/>
                      <a:pt x="48415" y="41928"/>
                    </a:cubicBezTo>
                    <a:cubicBezTo>
                      <a:pt x="48636" y="41802"/>
                      <a:pt x="48772" y="41518"/>
                      <a:pt x="48772" y="41129"/>
                    </a:cubicBezTo>
                    <a:lnTo>
                      <a:pt x="48772" y="15304"/>
                    </a:lnTo>
                    <a:cubicBezTo>
                      <a:pt x="48772" y="14505"/>
                      <a:pt x="48216" y="13549"/>
                      <a:pt x="47533" y="13149"/>
                    </a:cubicBezTo>
                    <a:lnTo>
                      <a:pt x="25059" y="174"/>
                    </a:lnTo>
                    <a:cubicBezTo>
                      <a:pt x="24855" y="56"/>
                      <a:pt x="24661" y="0"/>
                      <a:pt x="24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6F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26" name="Google Shape;796;p53">
                <a:extLst>
                  <a:ext uri="{FF2B5EF4-FFF2-40B4-BE49-F238E27FC236}">
                    <a16:creationId xmlns:a16="http://schemas.microsoft.com/office/drawing/2014/main" id="{5C141EAE-1871-40C0-891B-BE2F02E86A0A}"/>
                  </a:ext>
                </a:extLst>
              </p:cNvPr>
              <p:cNvSpPr/>
              <p:nvPr/>
            </p:nvSpPr>
            <p:spPr>
              <a:xfrm>
                <a:off x="3446265" y="1856420"/>
                <a:ext cx="424859" cy="765640"/>
              </a:xfrm>
              <a:custGeom>
                <a:avLst/>
                <a:gdLst/>
                <a:ahLst/>
                <a:cxnLst/>
                <a:rect l="l" t="t" r="r" b="b"/>
                <a:pathLst>
                  <a:path w="9510" h="17138" extrusionOk="0">
                    <a:moveTo>
                      <a:pt x="5586" y="1307"/>
                    </a:moveTo>
                    <a:cubicBezTo>
                      <a:pt x="6015" y="1307"/>
                      <a:pt x="6315" y="1649"/>
                      <a:pt x="6315" y="2244"/>
                    </a:cubicBezTo>
                    <a:lnTo>
                      <a:pt x="6325" y="3746"/>
                    </a:lnTo>
                    <a:lnTo>
                      <a:pt x="3163" y="5575"/>
                    </a:lnTo>
                    <a:lnTo>
                      <a:pt x="3152" y="4073"/>
                    </a:lnTo>
                    <a:cubicBezTo>
                      <a:pt x="3152" y="3232"/>
                      <a:pt x="3740" y="2223"/>
                      <a:pt x="4466" y="1792"/>
                    </a:cubicBezTo>
                    <a:lnTo>
                      <a:pt x="5001" y="1488"/>
                    </a:lnTo>
                    <a:cubicBezTo>
                      <a:pt x="5210" y="1365"/>
                      <a:pt x="5409" y="1307"/>
                      <a:pt x="5586" y="1307"/>
                    </a:cubicBezTo>
                    <a:close/>
                    <a:moveTo>
                      <a:pt x="7746" y="4249"/>
                    </a:moveTo>
                    <a:cubicBezTo>
                      <a:pt x="8179" y="4249"/>
                      <a:pt x="8479" y="4591"/>
                      <a:pt x="8479" y="5186"/>
                    </a:cubicBezTo>
                    <a:lnTo>
                      <a:pt x="8489" y="10597"/>
                    </a:lnTo>
                    <a:cubicBezTo>
                      <a:pt x="8500" y="11437"/>
                      <a:pt x="7901" y="12446"/>
                      <a:pt x="7177" y="12866"/>
                    </a:cubicBezTo>
                    <a:lnTo>
                      <a:pt x="2354" y="15651"/>
                    </a:lnTo>
                    <a:cubicBezTo>
                      <a:pt x="2142" y="15774"/>
                      <a:pt x="1942" y="15832"/>
                      <a:pt x="1765" y="15832"/>
                    </a:cubicBezTo>
                    <a:cubicBezTo>
                      <a:pt x="1335" y="15832"/>
                      <a:pt x="1037" y="15490"/>
                      <a:pt x="1030" y="14894"/>
                    </a:cubicBezTo>
                    <a:lnTo>
                      <a:pt x="1020" y="9494"/>
                    </a:lnTo>
                    <a:cubicBezTo>
                      <a:pt x="1020" y="8653"/>
                      <a:pt x="1608" y="7634"/>
                      <a:pt x="2333" y="7214"/>
                    </a:cubicBezTo>
                    <a:lnTo>
                      <a:pt x="7156" y="4430"/>
                    </a:lnTo>
                    <a:cubicBezTo>
                      <a:pt x="7367" y="4307"/>
                      <a:pt x="7568" y="4249"/>
                      <a:pt x="7746" y="4249"/>
                    </a:cubicBezTo>
                    <a:close/>
                    <a:moveTo>
                      <a:pt x="6041" y="0"/>
                    </a:moveTo>
                    <a:cubicBezTo>
                      <a:pt x="5725" y="0"/>
                      <a:pt x="5368" y="104"/>
                      <a:pt x="4991" y="321"/>
                    </a:cubicBezTo>
                    <a:lnTo>
                      <a:pt x="4466" y="626"/>
                    </a:lnTo>
                    <a:cubicBezTo>
                      <a:pt x="3173" y="1372"/>
                      <a:pt x="2133" y="3169"/>
                      <a:pt x="2143" y="4650"/>
                    </a:cubicBezTo>
                    <a:lnTo>
                      <a:pt x="2143" y="6174"/>
                    </a:lnTo>
                    <a:cubicBezTo>
                      <a:pt x="946" y="6972"/>
                      <a:pt x="0" y="8664"/>
                      <a:pt x="0" y="10071"/>
                    </a:cubicBezTo>
                    <a:lnTo>
                      <a:pt x="21" y="15483"/>
                    </a:lnTo>
                    <a:cubicBezTo>
                      <a:pt x="21" y="16531"/>
                      <a:pt x="548" y="17138"/>
                      <a:pt x="1310" y="17138"/>
                    </a:cubicBezTo>
                    <a:cubicBezTo>
                      <a:pt x="1625" y="17138"/>
                      <a:pt x="1979" y="17035"/>
                      <a:pt x="2354" y="16817"/>
                    </a:cubicBezTo>
                    <a:lnTo>
                      <a:pt x="7187" y="14033"/>
                    </a:lnTo>
                    <a:cubicBezTo>
                      <a:pt x="8458" y="13297"/>
                      <a:pt x="9509" y="11490"/>
                      <a:pt x="9509" y="10008"/>
                    </a:cubicBezTo>
                    <a:lnTo>
                      <a:pt x="9488" y="4598"/>
                    </a:lnTo>
                    <a:cubicBezTo>
                      <a:pt x="9488" y="3554"/>
                      <a:pt x="8962" y="2954"/>
                      <a:pt x="8201" y="2954"/>
                    </a:cubicBezTo>
                    <a:cubicBezTo>
                      <a:pt x="7936" y="2954"/>
                      <a:pt x="7643" y="3027"/>
                      <a:pt x="7334" y="3179"/>
                    </a:cubicBezTo>
                    <a:lnTo>
                      <a:pt x="7334" y="1656"/>
                    </a:lnTo>
                    <a:cubicBezTo>
                      <a:pt x="7334" y="607"/>
                      <a:pt x="6807" y="0"/>
                      <a:pt x="6041" y="0"/>
                    </a:cubicBezTo>
                    <a:close/>
                  </a:path>
                </a:pathLst>
              </a:custGeom>
              <a:solidFill>
                <a:srgbClr val="FFD8BA"/>
              </a:solidFill>
              <a:ln w="5000" cap="flat" cmpd="sng">
                <a:solidFill>
                  <a:srgbClr val="FF6F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27" name="Google Shape;797;p53">
                <a:extLst>
                  <a:ext uri="{FF2B5EF4-FFF2-40B4-BE49-F238E27FC236}">
                    <a16:creationId xmlns:a16="http://schemas.microsoft.com/office/drawing/2014/main" id="{0EAC67E4-DA41-4AD2-9A79-96ECB2C3E579}"/>
                  </a:ext>
                </a:extLst>
              </p:cNvPr>
              <p:cNvSpPr/>
              <p:nvPr/>
            </p:nvSpPr>
            <p:spPr>
              <a:xfrm>
                <a:off x="3574843" y="2157312"/>
                <a:ext cx="167665" cy="287305"/>
              </a:xfrm>
              <a:custGeom>
                <a:avLst/>
                <a:gdLst/>
                <a:ahLst/>
                <a:cxnLst/>
                <a:rect l="l" t="t" r="r" b="b"/>
                <a:pathLst>
                  <a:path w="3753" h="6431" extrusionOk="0">
                    <a:moveTo>
                      <a:pt x="2261" y="1305"/>
                    </a:moveTo>
                    <a:cubicBezTo>
                      <a:pt x="2540" y="1305"/>
                      <a:pt x="2733" y="1523"/>
                      <a:pt x="2733" y="1908"/>
                    </a:cubicBezTo>
                    <a:cubicBezTo>
                      <a:pt x="2733" y="2454"/>
                      <a:pt x="2354" y="3116"/>
                      <a:pt x="1882" y="3400"/>
                    </a:cubicBezTo>
                    <a:cubicBezTo>
                      <a:pt x="1741" y="3479"/>
                      <a:pt x="1609" y="3517"/>
                      <a:pt x="1493" y="3517"/>
                    </a:cubicBezTo>
                    <a:cubicBezTo>
                      <a:pt x="1210" y="3517"/>
                      <a:pt x="1020" y="3293"/>
                      <a:pt x="1020" y="2906"/>
                    </a:cubicBezTo>
                    <a:cubicBezTo>
                      <a:pt x="1010" y="2360"/>
                      <a:pt x="1399" y="1697"/>
                      <a:pt x="1871" y="1424"/>
                    </a:cubicBezTo>
                    <a:cubicBezTo>
                      <a:pt x="2011" y="1343"/>
                      <a:pt x="2144" y="1305"/>
                      <a:pt x="2261" y="1305"/>
                    </a:cubicBezTo>
                    <a:close/>
                    <a:moveTo>
                      <a:pt x="2708" y="1"/>
                    </a:moveTo>
                    <a:cubicBezTo>
                      <a:pt x="2456" y="1"/>
                      <a:pt x="2171" y="84"/>
                      <a:pt x="1871" y="258"/>
                    </a:cubicBezTo>
                    <a:cubicBezTo>
                      <a:pt x="831" y="847"/>
                      <a:pt x="1" y="2307"/>
                      <a:pt x="1" y="3494"/>
                    </a:cubicBezTo>
                    <a:cubicBezTo>
                      <a:pt x="1" y="4327"/>
                      <a:pt x="421" y="4809"/>
                      <a:pt x="1033" y="4809"/>
                    </a:cubicBezTo>
                    <a:cubicBezTo>
                      <a:pt x="1139" y="4809"/>
                      <a:pt x="1251" y="4795"/>
                      <a:pt x="1367" y="4765"/>
                    </a:cubicBezTo>
                    <a:lnTo>
                      <a:pt x="1378" y="6079"/>
                    </a:lnTo>
                    <a:cubicBezTo>
                      <a:pt x="1378" y="6302"/>
                      <a:pt x="1488" y="6431"/>
                      <a:pt x="1653" y="6431"/>
                    </a:cubicBezTo>
                    <a:cubicBezTo>
                      <a:pt x="1721" y="6431"/>
                      <a:pt x="1799" y="6409"/>
                      <a:pt x="1882" y="6362"/>
                    </a:cubicBezTo>
                    <a:cubicBezTo>
                      <a:pt x="2165" y="6194"/>
                      <a:pt x="2386" y="5806"/>
                      <a:pt x="2386" y="5491"/>
                    </a:cubicBezTo>
                    <a:lnTo>
                      <a:pt x="2386" y="4177"/>
                    </a:lnTo>
                    <a:cubicBezTo>
                      <a:pt x="3174" y="3473"/>
                      <a:pt x="3752" y="2307"/>
                      <a:pt x="3752" y="1330"/>
                    </a:cubicBezTo>
                    <a:cubicBezTo>
                      <a:pt x="3744" y="489"/>
                      <a:pt x="3320" y="1"/>
                      <a:pt x="2708" y="1"/>
                    </a:cubicBezTo>
                    <a:close/>
                  </a:path>
                </a:pathLst>
              </a:custGeom>
              <a:solidFill>
                <a:srgbClr val="FFD8BA"/>
              </a:solidFill>
              <a:ln w="5000" cap="flat" cmpd="sng">
                <a:solidFill>
                  <a:srgbClr val="FF6F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28" name="Google Shape;798;p53">
                <a:extLst>
                  <a:ext uri="{FF2B5EF4-FFF2-40B4-BE49-F238E27FC236}">
                    <a16:creationId xmlns:a16="http://schemas.microsoft.com/office/drawing/2014/main" id="{E7EEE24F-A826-4B1F-9005-66E29208D81E}"/>
                  </a:ext>
                </a:extLst>
              </p:cNvPr>
              <p:cNvSpPr/>
              <p:nvPr/>
            </p:nvSpPr>
            <p:spPr>
              <a:xfrm>
                <a:off x="1913699" y="1289974"/>
                <a:ext cx="1115758" cy="1877378"/>
              </a:xfrm>
              <a:custGeom>
                <a:avLst/>
                <a:gdLst/>
                <a:ahLst/>
                <a:cxnLst/>
                <a:rect l="l" t="t" r="r" b="b"/>
                <a:pathLst>
                  <a:path w="24975" h="42023" extrusionOk="0">
                    <a:moveTo>
                      <a:pt x="695" y="1"/>
                    </a:moveTo>
                    <a:cubicBezTo>
                      <a:pt x="285" y="1"/>
                      <a:pt x="0" y="327"/>
                      <a:pt x="0" y="886"/>
                    </a:cubicBezTo>
                    <a:lnTo>
                      <a:pt x="0" y="26712"/>
                    </a:lnTo>
                    <a:cubicBezTo>
                      <a:pt x="0" y="27510"/>
                      <a:pt x="556" y="28477"/>
                      <a:pt x="1250" y="28876"/>
                    </a:cubicBezTo>
                    <a:lnTo>
                      <a:pt x="23724" y="41852"/>
                    </a:lnTo>
                    <a:cubicBezTo>
                      <a:pt x="23926" y="41968"/>
                      <a:pt x="24116" y="42023"/>
                      <a:pt x="24284" y="42023"/>
                    </a:cubicBezTo>
                    <a:cubicBezTo>
                      <a:pt x="24694" y="42023"/>
                      <a:pt x="24974" y="41696"/>
                      <a:pt x="24974" y="41137"/>
                    </a:cubicBezTo>
                    <a:lnTo>
                      <a:pt x="24974" y="15302"/>
                    </a:lnTo>
                    <a:cubicBezTo>
                      <a:pt x="24974" y="14513"/>
                      <a:pt x="24418" y="13547"/>
                      <a:pt x="23734" y="13147"/>
                    </a:cubicBezTo>
                    <a:lnTo>
                      <a:pt x="1250" y="172"/>
                    </a:lnTo>
                    <a:cubicBezTo>
                      <a:pt x="1051" y="56"/>
                      <a:pt x="863" y="1"/>
                      <a:pt x="695" y="1"/>
                    </a:cubicBezTo>
                    <a:close/>
                  </a:path>
                </a:pathLst>
              </a:custGeom>
              <a:solidFill>
                <a:srgbClr val="FFD8BA"/>
              </a:solidFill>
              <a:ln w="7350" cap="flat" cmpd="sng">
                <a:solidFill>
                  <a:srgbClr val="FF6F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29" name="Google Shape;799;p53">
                <a:extLst>
                  <a:ext uri="{FF2B5EF4-FFF2-40B4-BE49-F238E27FC236}">
                    <a16:creationId xmlns:a16="http://schemas.microsoft.com/office/drawing/2014/main" id="{96B011F5-F0A7-440C-8EB0-68CC9B198BDD}"/>
                  </a:ext>
                </a:extLst>
              </p:cNvPr>
              <p:cNvSpPr/>
              <p:nvPr/>
            </p:nvSpPr>
            <p:spPr>
              <a:xfrm>
                <a:off x="2016945" y="1956672"/>
                <a:ext cx="897967" cy="521491"/>
              </a:xfrm>
              <a:custGeom>
                <a:avLst/>
                <a:gdLst/>
                <a:ahLst/>
                <a:cxnLst/>
                <a:rect l="l" t="t" r="r" b="b"/>
                <a:pathLst>
                  <a:path w="20100" h="11673" fill="none" extrusionOk="0">
                    <a:moveTo>
                      <a:pt x="1" y="11673"/>
                    </a:moveTo>
                    <a:cubicBezTo>
                      <a:pt x="6704" y="7785"/>
                      <a:pt x="13407" y="3888"/>
                      <a:pt x="20099" y="0"/>
                    </a:cubicBezTo>
                  </a:path>
                </a:pathLst>
              </a:custGeom>
              <a:noFill/>
              <a:ln w="7350" cap="flat" cmpd="sng">
                <a:solidFill>
                  <a:srgbClr val="FF6F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30" name="Google Shape;800;p53">
                <a:extLst>
                  <a:ext uri="{FF2B5EF4-FFF2-40B4-BE49-F238E27FC236}">
                    <a16:creationId xmlns:a16="http://schemas.microsoft.com/office/drawing/2014/main" id="{1B76C4B2-94A4-4772-BCA9-4A4EA8EE9223}"/>
                  </a:ext>
                </a:extLst>
              </p:cNvPr>
              <p:cNvSpPr/>
              <p:nvPr/>
            </p:nvSpPr>
            <p:spPr>
              <a:xfrm>
                <a:off x="2007563" y="1437494"/>
                <a:ext cx="927989" cy="1582344"/>
              </a:xfrm>
              <a:custGeom>
                <a:avLst/>
                <a:gdLst/>
                <a:ahLst/>
                <a:cxnLst/>
                <a:rect l="l" t="t" r="r" b="b"/>
                <a:pathLst>
                  <a:path w="20772" h="35419" fill="none" extrusionOk="0">
                    <a:moveTo>
                      <a:pt x="0" y="725"/>
                    </a:moveTo>
                    <a:cubicBezTo>
                      <a:pt x="0" y="211"/>
                      <a:pt x="368" y="1"/>
                      <a:pt x="820" y="263"/>
                    </a:cubicBezTo>
                    <a:lnTo>
                      <a:pt x="19952" y="11306"/>
                    </a:lnTo>
                    <a:cubicBezTo>
                      <a:pt x="20393" y="11568"/>
                      <a:pt x="20762" y="12199"/>
                      <a:pt x="20762" y="12703"/>
                    </a:cubicBezTo>
                    <a:lnTo>
                      <a:pt x="20772" y="34694"/>
                    </a:lnTo>
                    <a:cubicBezTo>
                      <a:pt x="20772" y="35209"/>
                      <a:pt x="20404" y="35419"/>
                      <a:pt x="19963" y="35156"/>
                    </a:cubicBezTo>
                    <a:lnTo>
                      <a:pt x="820" y="24113"/>
                    </a:lnTo>
                    <a:cubicBezTo>
                      <a:pt x="379" y="23851"/>
                      <a:pt x="10" y="23221"/>
                      <a:pt x="10" y="2271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6F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31" name="Google Shape;801;p53">
                <a:extLst>
                  <a:ext uri="{FF2B5EF4-FFF2-40B4-BE49-F238E27FC236}">
                    <a16:creationId xmlns:a16="http://schemas.microsoft.com/office/drawing/2014/main" id="{EFA52F9B-7EE2-4237-B26C-B32B02F0ED3F}"/>
                  </a:ext>
                </a:extLst>
              </p:cNvPr>
              <p:cNvSpPr/>
              <p:nvPr/>
            </p:nvSpPr>
            <p:spPr>
              <a:xfrm>
                <a:off x="1187043" y="1391969"/>
                <a:ext cx="822422" cy="1756978"/>
              </a:xfrm>
              <a:custGeom>
                <a:avLst/>
                <a:gdLst/>
                <a:ahLst/>
                <a:cxnLst/>
                <a:rect l="l" t="t" r="r" b="b"/>
                <a:pathLst>
                  <a:path w="18409" h="39328" extrusionOk="0">
                    <a:moveTo>
                      <a:pt x="18394" y="1099"/>
                    </a:moveTo>
                    <a:lnTo>
                      <a:pt x="18394" y="1099"/>
                    </a:lnTo>
                    <a:cubicBezTo>
                      <a:pt x="18399" y="1101"/>
                      <a:pt x="18404" y="1102"/>
                      <a:pt x="18408" y="1104"/>
                    </a:cubicBezTo>
                    <a:cubicBezTo>
                      <a:pt x="18404" y="1102"/>
                      <a:pt x="18399" y="1100"/>
                      <a:pt x="18394" y="1099"/>
                    </a:cubicBezTo>
                    <a:close/>
                    <a:moveTo>
                      <a:pt x="15244" y="1"/>
                    </a:moveTo>
                    <a:cubicBezTo>
                      <a:pt x="15160" y="1"/>
                      <a:pt x="15059" y="48"/>
                      <a:pt x="14951" y="147"/>
                    </a:cubicBezTo>
                    <a:lnTo>
                      <a:pt x="568" y="13827"/>
                    </a:lnTo>
                    <a:cubicBezTo>
                      <a:pt x="253" y="14121"/>
                      <a:pt x="1" y="14763"/>
                      <a:pt x="1" y="15256"/>
                    </a:cubicBezTo>
                    <a:lnTo>
                      <a:pt x="64" y="37762"/>
                    </a:lnTo>
                    <a:cubicBezTo>
                      <a:pt x="64" y="38035"/>
                      <a:pt x="148" y="38203"/>
                      <a:pt x="274" y="38245"/>
                    </a:cubicBezTo>
                    <a:cubicBezTo>
                      <a:pt x="1302" y="38602"/>
                      <a:pt x="2330" y="38969"/>
                      <a:pt x="3358" y="39326"/>
                    </a:cubicBezTo>
                    <a:lnTo>
                      <a:pt x="3358" y="39326"/>
                    </a:lnTo>
                    <a:cubicBezTo>
                      <a:pt x="3235" y="39281"/>
                      <a:pt x="3163" y="39114"/>
                      <a:pt x="3163" y="38844"/>
                    </a:cubicBezTo>
                    <a:lnTo>
                      <a:pt x="3100" y="16339"/>
                    </a:lnTo>
                    <a:cubicBezTo>
                      <a:pt x="3090" y="15855"/>
                      <a:pt x="3342" y="15214"/>
                      <a:pt x="3657" y="14920"/>
                    </a:cubicBezTo>
                    <a:lnTo>
                      <a:pt x="18040" y="1240"/>
                    </a:lnTo>
                    <a:cubicBezTo>
                      <a:pt x="18146" y="1143"/>
                      <a:pt x="18245" y="1090"/>
                      <a:pt x="18333" y="1090"/>
                    </a:cubicBezTo>
                    <a:cubicBezTo>
                      <a:pt x="18354" y="1090"/>
                      <a:pt x="18375" y="1093"/>
                      <a:pt x="18394" y="1099"/>
                    </a:cubicBezTo>
                    <a:lnTo>
                      <a:pt x="18394" y="1099"/>
                    </a:lnTo>
                    <a:cubicBezTo>
                      <a:pt x="17369" y="733"/>
                      <a:pt x="16334" y="377"/>
                      <a:pt x="15309" y="11"/>
                    </a:cubicBezTo>
                    <a:cubicBezTo>
                      <a:pt x="15288" y="4"/>
                      <a:pt x="15267" y="1"/>
                      <a:pt x="15244" y="1"/>
                    </a:cubicBezTo>
                    <a:close/>
                    <a:moveTo>
                      <a:pt x="3358" y="39326"/>
                    </a:moveTo>
                    <a:lnTo>
                      <a:pt x="3358" y="39326"/>
                    </a:lnTo>
                    <a:cubicBezTo>
                      <a:pt x="3360" y="39326"/>
                      <a:pt x="3361" y="39327"/>
                      <a:pt x="3363" y="39328"/>
                    </a:cubicBezTo>
                    <a:cubicBezTo>
                      <a:pt x="3361" y="39327"/>
                      <a:pt x="3360" y="39326"/>
                      <a:pt x="3358" y="393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6F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32" name="Google Shape;802;p53">
                <a:extLst>
                  <a:ext uri="{FF2B5EF4-FFF2-40B4-BE49-F238E27FC236}">
                    <a16:creationId xmlns:a16="http://schemas.microsoft.com/office/drawing/2014/main" id="{A13A052B-92BD-4E1F-A440-ECCDE2E27C92}"/>
                  </a:ext>
                </a:extLst>
              </p:cNvPr>
              <p:cNvSpPr/>
              <p:nvPr/>
            </p:nvSpPr>
            <p:spPr>
              <a:xfrm>
                <a:off x="1325047" y="1440710"/>
                <a:ext cx="696617" cy="1708863"/>
              </a:xfrm>
              <a:custGeom>
                <a:avLst/>
                <a:gdLst/>
                <a:ahLst/>
                <a:cxnLst/>
                <a:rect l="l" t="t" r="r" b="b"/>
                <a:pathLst>
                  <a:path w="15593" h="38251" extrusionOk="0">
                    <a:moveTo>
                      <a:pt x="15245" y="1"/>
                    </a:moveTo>
                    <a:cubicBezTo>
                      <a:pt x="15159" y="1"/>
                      <a:pt x="15059" y="49"/>
                      <a:pt x="14951" y="149"/>
                    </a:cubicBezTo>
                    <a:lnTo>
                      <a:pt x="568" y="13829"/>
                    </a:lnTo>
                    <a:cubicBezTo>
                      <a:pt x="253" y="14123"/>
                      <a:pt x="1" y="14764"/>
                      <a:pt x="11" y="15248"/>
                    </a:cubicBezTo>
                    <a:lnTo>
                      <a:pt x="74" y="37753"/>
                    </a:lnTo>
                    <a:cubicBezTo>
                      <a:pt x="74" y="38076"/>
                      <a:pt x="182" y="38250"/>
                      <a:pt x="344" y="38250"/>
                    </a:cubicBezTo>
                    <a:cubicBezTo>
                      <a:pt x="430" y="38250"/>
                      <a:pt x="532" y="38201"/>
                      <a:pt x="641" y="38099"/>
                    </a:cubicBezTo>
                    <a:lnTo>
                      <a:pt x="15025" y="24420"/>
                    </a:lnTo>
                    <a:cubicBezTo>
                      <a:pt x="15340" y="24126"/>
                      <a:pt x="15593" y="23495"/>
                      <a:pt x="15582" y="23002"/>
                    </a:cubicBezTo>
                    <a:lnTo>
                      <a:pt x="15519" y="496"/>
                    </a:lnTo>
                    <a:cubicBezTo>
                      <a:pt x="15519" y="178"/>
                      <a:pt x="15409" y="1"/>
                      <a:pt x="15245" y="1"/>
                    </a:cubicBezTo>
                    <a:close/>
                  </a:path>
                </a:pathLst>
              </a:custGeom>
              <a:solidFill>
                <a:srgbClr val="FFD8BA"/>
              </a:solidFill>
              <a:ln w="7350" cap="flat" cmpd="sng">
                <a:solidFill>
                  <a:srgbClr val="FF6F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33" name="Google Shape;803;p53">
                <a:extLst>
                  <a:ext uri="{FF2B5EF4-FFF2-40B4-BE49-F238E27FC236}">
                    <a16:creationId xmlns:a16="http://schemas.microsoft.com/office/drawing/2014/main" id="{5F401BDD-DAB9-4544-AFA8-BF02B83D24A3}"/>
                  </a:ext>
                </a:extLst>
              </p:cNvPr>
              <p:cNvSpPr/>
              <p:nvPr/>
            </p:nvSpPr>
            <p:spPr>
              <a:xfrm>
                <a:off x="1395457" y="1562363"/>
                <a:ext cx="661905" cy="1490358"/>
              </a:xfrm>
              <a:custGeom>
                <a:avLst/>
                <a:gdLst/>
                <a:ahLst/>
                <a:cxnLst/>
                <a:rect l="l" t="t" r="r" b="b"/>
                <a:pathLst>
                  <a:path w="14816" h="33360" extrusionOk="0">
                    <a:moveTo>
                      <a:pt x="14808" y="555"/>
                    </a:moveTo>
                    <a:cubicBezTo>
                      <a:pt x="14810" y="555"/>
                      <a:pt x="14813" y="556"/>
                      <a:pt x="14815" y="557"/>
                    </a:cubicBezTo>
                    <a:cubicBezTo>
                      <a:pt x="14813" y="556"/>
                      <a:pt x="14810" y="555"/>
                      <a:pt x="14808" y="555"/>
                    </a:cubicBezTo>
                    <a:close/>
                    <a:moveTo>
                      <a:pt x="13213" y="1"/>
                    </a:moveTo>
                    <a:cubicBezTo>
                      <a:pt x="13140" y="1"/>
                      <a:pt x="13056" y="44"/>
                      <a:pt x="12966" y="127"/>
                    </a:cubicBezTo>
                    <a:lnTo>
                      <a:pt x="484" y="11768"/>
                    </a:lnTo>
                    <a:cubicBezTo>
                      <a:pt x="221" y="12020"/>
                      <a:pt x="1" y="12567"/>
                      <a:pt x="1" y="12987"/>
                    </a:cubicBezTo>
                    <a:lnTo>
                      <a:pt x="116" y="32393"/>
                    </a:lnTo>
                    <a:cubicBezTo>
                      <a:pt x="116" y="32635"/>
                      <a:pt x="190" y="32782"/>
                      <a:pt x="295" y="32813"/>
                    </a:cubicBezTo>
                    <a:cubicBezTo>
                      <a:pt x="809" y="33002"/>
                      <a:pt x="1324" y="33181"/>
                      <a:pt x="1839" y="33359"/>
                    </a:cubicBezTo>
                    <a:cubicBezTo>
                      <a:pt x="1724" y="33317"/>
                      <a:pt x="1650" y="33170"/>
                      <a:pt x="1650" y="32939"/>
                    </a:cubicBezTo>
                    <a:lnTo>
                      <a:pt x="1545" y="13533"/>
                    </a:lnTo>
                    <a:cubicBezTo>
                      <a:pt x="1535" y="13102"/>
                      <a:pt x="1755" y="12556"/>
                      <a:pt x="2028" y="12304"/>
                    </a:cubicBezTo>
                    <a:lnTo>
                      <a:pt x="14500" y="673"/>
                    </a:lnTo>
                    <a:cubicBezTo>
                      <a:pt x="14596" y="585"/>
                      <a:pt x="14680" y="546"/>
                      <a:pt x="14751" y="546"/>
                    </a:cubicBezTo>
                    <a:cubicBezTo>
                      <a:pt x="14771" y="546"/>
                      <a:pt x="14790" y="549"/>
                      <a:pt x="14808" y="555"/>
                    </a:cubicBezTo>
                    <a:lnTo>
                      <a:pt x="14808" y="555"/>
                    </a:lnTo>
                    <a:cubicBezTo>
                      <a:pt x="14295" y="377"/>
                      <a:pt x="13783" y="189"/>
                      <a:pt x="13270" y="11"/>
                    </a:cubicBezTo>
                    <a:cubicBezTo>
                      <a:pt x="13252" y="4"/>
                      <a:pt x="13233" y="1"/>
                      <a:pt x="13213" y="1"/>
                    </a:cubicBezTo>
                    <a:close/>
                  </a:path>
                </a:pathLst>
              </a:custGeom>
              <a:solidFill>
                <a:srgbClr val="FFD8BA"/>
              </a:solidFill>
              <a:ln w="7350" cap="flat" cmpd="sng">
                <a:solidFill>
                  <a:srgbClr val="FF6F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34" name="Google Shape;804;p53">
                <a:extLst>
                  <a:ext uri="{FF2B5EF4-FFF2-40B4-BE49-F238E27FC236}">
                    <a16:creationId xmlns:a16="http://schemas.microsoft.com/office/drawing/2014/main" id="{008093C5-61D5-46AA-A2CC-3C5D8AFE5DE0}"/>
                  </a:ext>
                </a:extLst>
              </p:cNvPr>
              <p:cNvSpPr/>
              <p:nvPr/>
            </p:nvSpPr>
            <p:spPr>
              <a:xfrm>
                <a:off x="1463990" y="1586756"/>
                <a:ext cx="606508" cy="1466457"/>
              </a:xfrm>
              <a:custGeom>
                <a:avLst/>
                <a:gdLst/>
                <a:ahLst/>
                <a:cxnLst/>
                <a:rect l="l" t="t" r="r" b="b"/>
                <a:pathLst>
                  <a:path w="13576" h="32825" extrusionOk="0">
                    <a:moveTo>
                      <a:pt x="13220" y="0"/>
                    </a:moveTo>
                    <a:cubicBezTo>
                      <a:pt x="13146" y="0"/>
                      <a:pt x="13059" y="41"/>
                      <a:pt x="12966" y="127"/>
                    </a:cubicBezTo>
                    <a:lnTo>
                      <a:pt x="494" y="11758"/>
                    </a:lnTo>
                    <a:cubicBezTo>
                      <a:pt x="221" y="12010"/>
                      <a:pt x="1" y="12556"/>
                      <a:pt x="11" y="12987"/>
                    </a:cubicBezTo>
                    <a:lnTo>
                      <a:pt x="116" y="32393"/>
                    </a:lnTo>
                    <a:cubicBezTo>
                      <a:pt x="116" y="32670"/>
                      <a:pt x="217" y="32824"/>
                      <a:pt x="361" y="32824"/>
                    </a:cubicBezTo>
                    <a:cubicBezTo>
                      <a:pt x="435" y="32824"/>
                      <a:pt x="521" y="32784"/>
                      <a:pt x="610" y="32698"/>
                    </a:cubicBezTo>
                    <a:lnTo>
                      <a:pt x="13092" y="21067"/>
                    </a:lnTo>
                    <a:cubicBezTo>
                      <a:pt x="13365" y="20814"/>
                      <a:pt x="13575" y="20268"/>
                      <a:pt x="13575" y="19848"/>
                    </a:cubicBezTo>
                    <a:lnTo>
                      <a:pt x="13459" y="431"/>
                    </a:lnTo>
                    <a:cubicBezTo>
                      <a:pt x="13459" y="154"/>
                      <a:pt x="13363" y="0"/>
                      <a:pt x="13220" y="0"/>
                    </a:cubicBezTo>
                    <a:close/>
                  </a:path>
                </a:pathLst>
              </a:custGeom>
              <a:solidFill>
                <a:srgbClr val="FFD8BA"/>
              </a:solidFill>
              <a:ln w="7350" cap="flat" cmpd="sng">
                <a:solidFill>
                  <a:srgbClr val="FF6F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grpSp>
          <p:nvGrpSpPr>
            <p:cNvPr id="8" name="Google Shape;805;p53">
              <a:extLst>
                <a:ext uri="{FF2B5EF4-FFF2-40B4-BE49-F238E27FC236}">
                  <a16:creationId xmlns:a16="http://schemas.microsoft.com/office/drawing/2014/main" id="{864DA847-610C-4B7A-AE63-04246D185737}"/>
                </a:ext>
              </a:extLst>
            </p:cNvPr>
            <p:cNvGrpSpPr/>
            <p:nvPr/>
          </p:nvGrpSpPr>
          <p:grpSpPr>
            <a:xfrm>
              <a:off x="2270536" y="2760030"/>
              <a:ext cx="1666666" cy="1083364"/>
              <a:chOff x="3028945" y="2612942"/>
              <a:chExt cx="1979884" cy="1286961"/>
            </a:xfrm>
          </p:grpSpPr>
          <p:grpSp>
            <p:nvGrpSpPr>
              <p:cNvPr id="133" name="Google Shape;806;p53">
                <a:extLst>
                  <a:ext uri="{FF2B5EF4-FFF2-40B4-BE49-F238E27FC236}">
                    <a16:creationId xmlns:a16="http://schemas.microsoft.com/office/drawing/2014/main" id="{E0CA6B31-002F-4B67-B4C1-E3917A3CA804}"/>
                  </a:ext>
                </a:extLst>
              </p:cNvPr>
              <p:cNvGrpSpPr/>
              <p:nvPr/>
            </p:nvGrpSpPr>
            <p:grpSpPr>
              <a:xfrm>
                <a:off x="3048248" y="2612942"/>
                <a:ext cx="1960580" cy="1159377"/>
                <a:chOff x="4923200" y="1561363"/>
                <a:chExt cx="975025" cy="576575"/>
              </a:xfrm>
            </p:grpSpPr>
            <p:sp>
              <p:nvSpPr>
                <p:cNvPr id="180" name="Google Shape;807;p53">
                  <a:extLst>
                    <a:ext uri="{FF2B5EF4-FFF2-40B4-BE49-F238E27FC236}">
                      <a16:creationId xmlns:a16="http://schemas.microsoft.com/office/drawing/2014/main" id="{7EC4D193-C438-48BB-84F0-F52BB370256B}"/>
                    </a:ext>
                  </a:extLst>
                </p:cNvPr>
                <p:cNvSpPr/>
                <p:nvPr/>
              </p:nvSpPr>
              <p:spPr>
                <a:xfrm>
                  <a:off x="4923200" y="1561363"/>
                  <a:ext cx="975025" cy="5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1" h="23063" extrusionOk="0">
                      <a:moveTo>
                        <a:pt x="24607" y="0"/>
                      </a:moveTo>
                      <a:lnTo>
                        <a:pt x="21" y="14289"/>
                      </a:lnTo>
                      <a:cubicBezTo>
                        <a:pt x="409" y="14510"/>
                        <a:pt x="0" y="14752"/>
                        <a:pt x="388" y="14972"/>
                      </a:cubicBezTo>
                      <a:cubicBezTo>
                        <a:pt x="550" y="15068"/>
                        <a:pt x="714" y="15082"/>
                        <a:pt x="880" y="15082"/>
                      </a:cubicBezTo>
                      <a:cubicBezTo>
                        <a:pt x="953" y="15082"/>
                        <a:pt x="1026" y="15080"/>
                        <a:pt x="1099" y="15080"/>
                      </a:cubicBezTo>
                      <a:cubicBezTo>
                        <a:pt x="1259" y="15080"/>
                        <a:pt x="1419" y="15093"/>
                        <a:pt x="1576" y="15182"/>
                      </a:cubicBezTo>
                      <a:cubicBezTo>
                        <a:pt x="1964" y="15403"/>
                        <a:pt x="1544" y="15644"/>
                        <a:pt x="1933" y="15876"/>
                      </a:cubicBezTo>
                      <a:cubicBezTo>
                        <a:pt x="2086" y="15963"/>
                        <a:pt x="2244" y="15978"/>
                        <a:pt x="2403" y="15978"/>
                      </a:cubicBezTo>
                      <a:cubicBezTo>
                        <a:pt x="2489" y="15978"/>
                        <a:pt x="2575" y="15973"/>
                        <a:pt x="2661" y="15973"/>
                      </a:cubicBezTo>
                      <a:cubicBezTo>
                        <a:pt x="2820" y="15973"/>
                        <a:pt x="2978" y="15989"/>
                        <a:pt x="3131" y="16076"/>
                      </a:cubicBezTo>
                      <a:cubicBezTo>
                        <a:pt x="3519" y="16307"/>
                        <a:pt x="3099" y="16548"/>
                        <a:pt x="3488" y="16769"/>
                      </a:cubicBezTo>
                      <a:cubicBezTo>
                        <a:pt x="3645" y="16858"/>
                        <a:pt x="3806" y="16872"/>
                        <a:pt x="3969" y="16872"/>
                      </a:cubicBezTo>
                      <a:cubicBezTo>
                        <a:pt x="4043" y="16872"/>
                        <a:pt x="4117" y="16869"/>
                        <a:pt x="4191" y="16869"/>
                      </a:cubicBezTo>
                      <a:cubicBezTo>
                        <a:pt x="4358" y="16869"/>
                        <a:pt x="4525" y="16883"/>
                        <a:pt x="4686" y="16979"/>
                      </a:cubicBezTo>
                      <a:cubicBezTo>
                        <a:pt x="5074" y="17199"/>
                        <a:pt x="4654" y="17441"/>
                        <a:pt x="5043" y="17662"/>
                      </a:cubicBezTo>
                      <a:cubicBezTo>
                        <a:pt x="5204" y="17757"/>
                        <a:pt x="5371" y="17772"/>
                        <a:pt x="5538" y="17772"/>
                      </a:cubicBezTo>
                      <a:cubicBezTo>
                        <a:pt x="5612" y="17772"/>
                        <a:pt x="5686" y="17769"/>
                        <a:pt x="5760" y="17769"/>
                      </a:cubicBezTo>
                      <a:cubicBezTo>
                        <a:pt x="5923" y="17769"/>
                        <a:pt x="6084" y="17783"/>
                        <a:pt x="6241" y="17872"/>
                      </a:cubicBezTo>
                      <a:cubicBezTo>
                        <a:pt x="6629" y="18093"/>
                        <a:pt x="6209" y="18334"/>
                        <a:pt x="6598" y="18565"/>
                      </a:cubicBezTo>
                      <a:cubicBezTo>
                        <a:pt x="6754" y="18654"/>
                        <a:pt x="6916" y="18668"/>
                        <a:pt x="7078" y="18668"/>
                      </a:cubicBezTo>
                      <a:cubicBezTo>
                        <a:pt x="7153" y="18668"/>
                        <a:pt x="7228" y="18665"/>
                        <a:pt x="7303" y="18665"/>
                      </a:cubicBezTo>
                      <a:cubicBezTo>
                        <a:pt x="7469" y="18665"/>
                        <a:pt x="7635" y="18680"/>
                        <a:pt x="7796" y="18775"/>
                      </a:cubicBezTo>
                      <a:cubicBezTo>
                        <a:pt x="8184" y="18996"/>
                        <a:pt x="7764" y="19238"/>
                        <a:pt x="8153" y="19459"/>
                      </a:cubicBezTo>
                      <a:cubicBezTo>
                        <a:pt x="8314" y="19554"/>
                        <a:pt x="8479" y="19569"/>
                        <a:pt x="8646" y="19569"/>
                      </a:cubicBezTo>
                      <a:cubicBezTo>
                        <a:pt x="8721" y="19569"/>
                        <a:pt x="8796" y="19566"/>
                        <a:pt x="8871" y="19566"/>
                      </a:cubicBezTo>
                      <a:cubicBezTo>
                        <a:pt x="9033" y="19566"/>
                        <a:pt x="9195" y="19580"/>
                        <a:pt x="9351" y="19669"/>
                      </a:cubicBezTo>
                      <a:cubicBezTo>
                        <a:pt x="9739" y="19889"/>
                        <a:pt x="9319" y="20131"/>
                        <a:pt x="9708" y="20362"/>
                      </a:cubicBezTo>
                      <a:cubicBezTo>
                        <a:pt x="9861" y="20449"/>
                        <a:pt x="10019" y="20464"/>
                        <a:pt x="10177" y="20464"/>
                      </a:cubicBezTo>
                      <a:cubicBezTo>
                        <a:pt x="10264" y="20464"/>
                        <a:pt x="10350" y="20460"/>
                        <a:pt x="10436" y="20460"/>
                      </a:cubicBezTo>
                      <a:cubicBezTo>
                        <a:pt x="10595" y="20460"/>
                        <a:pt x="10753" y="20475"/>
                        <a:pt x="10906" y="20562"/>
                      </a:cubicBezTo>
                      <a:cubicBezTo>
                        <a:pt x="11294" y="20793"/>
                        <a:pt x="10874" y="21035"/>
                        <a:pt x="11263" y="21255"/>
                      </a:cubicBezTo>
                      <a:cubicBezTo>
                        <a:pt x="11424" y="21351"/>
                        <a:pt x="11591" y="21365"/>
                        <a:pt x="11758" y="21365"/>
                      </a:cubicBezTo>
                      <a:cubicBezTo>
                        <a:pt x="11832" y="21365"/>
                        <a:pt x="11906" y="21363"/>
                        <a:pt x="11980" y="21363"/>
                      </a:cubicBezTo>
                      <a:cubicBezTo>
                        <a:pt x="12143" y="21363"/>
                        <a:pt x="12304" y="21376"/>
                        <a:pt x="12461" y="21465"/>
                      </a:cubicBezTo>
                      <a:cubicBezTo>
                        <a:pt x="12849" y="21696"/>
                        <a:pt x="12440" y="21927"/>
                        <a:pt x="12828" y="22159"/>
                      </a:cubicBezTo>
                      <a:cubicBezTo>
                        <a:pt x="12985" y="22247"/>
                        <a:pt x="13145" y="22261"/>
                        <a:pt x="13305" y="22261"/>
                      </a:cubicBezTo>
                      <a:cubicBezTo>
                        <a:pt x="13379" y="22261"/>
                        <a:pt x="13453" y="22259"/>
                        <a:pt x="13526" y="22259"/>
                      </a:cubicBezTo>
                      <a:cubicBezTo>
                        <a:pt x="13691" y="22259"/>
                        <a:pt x="13855" y="22273"/>
                        <a:pt x="14016" y="22369"/>
                      </a:cubicBezTo>
                      <a:cubicBezTo>
                        <a:pt x="14415" y="22590"/>
                        <a:pt x="13995" y="22831"/>
                        <a:pt x="14383" y="23062"/>
                      </a:cubicBezTo>
                      <a:lnTo>
                        <a:pt x="38969" y="8763"/>
                      </a:lnTo>
                      <a:cubicBezTo>
                        <a:pt x="38581" y="8542"/>
                        <a:pt x="39001" y="8301"/>
                        <a:pt x="38612" y="8080"/>
                      </a:cubicBezTo>
                      <a:cubicBezTo>
                        <a:pt x="38451" y="7984"/>
                        <a:pt x="38286" y="7969"/>
                        <a:pt x="38119" y="7969"/>
                      </a:cubicBezTo>
                      <a:cubicBezTo>
                        <a:pt x="38044" y="7969"/>
                        <a:pt x="37969" y="7972"/>
                        <a:pt x="37894" y="7972"/>
                      </a:cubicBezTo>
                      <a:cubicBezTo>
                        <a:pt x="37732" y="7972"/>
                        <a:pt x="37571" y="7958"/>
                        <a:pt x="37414" y="7869"/>
                      </a:cubicBezTo>
                      <a:cubicBezTo>
                        <a:pt x="37026" y="7638"/>
                        <a:pt x="37435" y="7407"/>
                        <a:pt x="37047" y="7176"/>
                      </a:cubicBezTo>
                      <a:cubicBezTo>
                        <a:pt x="36890" y="7087"/>
                        <a:pt x="36730" y="7073"/>
                        <a:pt x="36569" y="7073"/>
                      </a:cubicBezTo>
                      <a:cubicBezTo>
                        <a:pt x="36496" y="7073"/>
                        <a:pt x="36423" y="7076"/>
                        <a:pt x="36350" y="7076"/>
                      </a:cubicBezTo>
                      <a:cubicBezTo>
                        <a:pt x="36185" y="7076"/>
                        <a:pt x="36020" y="7062"/>
                        <a:pt x="35859" y="6966"/>
                      </a:cubicBezTo>
                      <a:cubicBezTo>
                        <a:pt x="35471" y="6746"/>
                        <a:pt x="35880" y="6504"/>
                        <a:pt x="35492" y="6272"/>
                      </a:cubicBezTo>
                      <a:cubicBezTo>
                        <a:pt x="35339" y="6186"/>
                        <a:pt x="35182" y="6171"/>
                        <a:pt x="35026" y="6171"/>
                      </a:cubicBezTo>
                      <a:cubicBezTo>
                        <a:pt x="34941" y="6171"/>
                        <a:pt x="34855" y="6175"/>
                        <a:pt x="34770" y="6175"/>
                      </a:cubicBezTo>
                      <a:cubicBezTo>
                        <a:pt x="34613" y="6175"/>
                        <a:pt x="34457" y="6160"/>
                        <a:pt x="34304" y="6073"/>
                      </a:cubicBezTo>
                      <a:cubicBezTo>
                        <a:pt x="33916" y="5842"/>
                        <a:pt x="34325" y="5600"/>
                        <a:pt x="33937" y="5380"/>
                      </a:cubicBezTo>
                      <a:cubicBezTo>
                        <a:pt x="33780" y="5291"/>
                        <a:pt x="33620" y="5277"/>
                        <a:pt x="33460" y="5277"/>
                      </a:cubicBezTo>
                      <a:cubicBezTo>
                        <a:pt x="33386" y="5277"/>
                        <a:pt x="33312" y="5280"/>
                        <a:pt x="33239" y="5280"/>
                      </a:cubicBezTo>
                      <a:cubicBezTo>
                        <a:pt x="33074" y="5280"/>
                        <a:pt x="32910" y="5265"/>
                        <a:pt x="32749" y="5170"/>
                      </a:cubicBezTo>
                      <a:cubicBezTo>
                        <a:pt x="32361" y="4949"/>
                        <a:pt x="32770" y="4707"/>
                        <a:pt x="32382" y="4486"/>
                      </a:cubicBezTo>
                      <a:cubicBezTo>
                        <a:pt x="32221" y="4391"/>
                        <a:pt x="32057" y="4376"/>
                        <a:pt x="31892" y="4376"/>
                      </a:cubicBezTo>
                      <a:cubicBezTo>
                        <a:pt x="31818" y="4376"/>
                        <a:pt x="31744" y="4379"/>
                        <a:pt x="31671" y="4379"/>
                      </a:cubicBezTo>
                      <a:cubicBezTo>
                        <a:pt x="31510" y="4379"/>
                        <a:pt x="31351" y="4365"/>
                        <a:pt x="31194" y="4276"/>
                      </a:cubicBezTo>
                      <a:cubicBezTo>
                        <a:pt x="30806" y="4045"/>
                        <a:pt x="31215" y="3804"/>
                        <a:pt x="30827" y="3583"/>
                      </a:cubicBezTo>
                      <a:cubicBezTo>
                        <a:pt x="30670" y="3494"/>
                        <a:pt x="30510" y="3480"/>
                        <a:pt x="30349" y="3480"/>
                      </a:cubicBezTo>
                      <a:cubicBezTo>
                        <a:pt x="30276" y="3480"/>
                        <a:pt x="30203" y="3483"/>
                        <a:pt x="30130" y="3483"/>
                      </a:cubicBezTo>
                      <a:cubicBezTo>
                        <a:pt x="29965" y="3483"/>
                        <a:pt x="29800" y="3468"/>
                        <a:pt x="29639" y="3373"/>
                      </a:cubicBezTo>
                      <a:cubicBezTo>
                        <a:pt x="29251" y="3152"/>
                        <a:pt x="29660" y="2910"/>
                        <a:pt x="29272" y="2690"/>
                      </a:cubicBezTo>
                      <a:cubicBezTo>
                        <a:pt x="29110" y="2594"/>
                        <a:pt x="28946" y="2580"/>
                        <a:pt x="28780" y="2580"/>
                      </a:cubicBezTo>
                      <a:cubicBezTo>
                        <a:pt x="28707" y="2580"/>
                        <a:pt x="28634" y="2582"/>
                        <a:pt x="28561" y="2582"/>
                      </a:cubicBezTo>
                      <a:cubicBezTo>
                        <a:pt x="28401" y="2582"/>
                        <a:pt x="28241" y="2569"/>
                        <a:pt x="28084" y="2480"/>
                      </a:cubicBezTo>
                      <a:cubicBezTo>
                        <a:pt x="27696" y="2249"/>
                        <a:pt x="28105" y="2018"/>
                        <a:pt x="27717" y="1786"/>
                      </a:cubicBezTo>
                      <a:cubicBezTo>
                        <a:pt x="27560" y="1698"/>
                        <a:pt x="27401" y="1684"/>
                        <a:pt x="27240" y="1684"/>
                      </a:cubicBezTo>
                      <a:cubicBezTo>
                        <a:pt x="27166" y="1684"/>
                        <a:pt x="27092" y="1686"/>
                        <a:pt x="27019" y="1686"/>
                      </a:cubicBezTo>
                      <a:cubicBezTo>
                        <a:pt x="26854" y="1686"/>
                        <a:pt x="26690" y="1672"/>
                        <a:pt x="26529" y="1576"/>
                      </a:cubicBezTo>
                      <a:cubicBezTo>
                        <a:pt x="26141" y="1355"/>
                        <a:pt x="26550" y="1114"/>
                        <a:pt x="26162" y="893"/>
                      </a:cubicBezTo>
                      <a:cubicBezTo>
                        <a:pt x="25997" y="800"/>
                        <a:pt x="25829" y="787"/>
                        <a:pt x="25660" y="787"/>
                      </a:cubicBezTo>
                      <a:cubicBezTo>
                        <a:pt x="25599" y="787"/>
                        <a:pt x="25538" y="789"/>
                        <a:pt x="25477" y="789"/>
                      </a:cubicBezTo>
                      <a:cubicBezTo>
                        <a:pt x="25308" y="789"/>
                        <a:pt x="25139" y="777"/>
                        <a:pt x="24974" y="683"/>
                      </a:cubicBezTo>
                      <a:cubicBezTo>
                        <a:pt x="24586" y="463"/>
                        <a:pt x="24995" y="220"/>
                        <a:pt x="2460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350" cap="flat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808;p53">
                  <a:extLst>
                    <a:ext uri="{FF2B5EF4-FFF2-40B4-BE49-F238E27FC236}">
                      <a16:creationId xmlns:a16="http://schemas.microsoft.com/office/drawing/2014/main" id="{47E4B621-FD1C-4187-A6D4-E3C43645287F}"/>
                    </a:ext>
                  </a:extLst>
                </p:cNvPr>
                <p:cNvSpPr/>
                <p:nvPr/>
              </p:nvSpPr>
              <p:spPr>
                <a:xfrm>
                  <a:off x="5530725" y="1643313"/>
                  <a:ext cx="214650" cy="1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81" fill="none" extrusionOk="0">
                      <a:moveTo>
                        <a:pt x="1" y="0"/>
                      </a:moveTo>
                      <a:lnTo>
                        <a:pt x="8585" y="4981"/>
                      </a:lnTo>
                    </a:path>
                  </a:pathLst>
                </a:custGeom>
                <a:solidFill>
                  <a:srgbClr val="4D9DFF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809;p53">
                  <a:extLst>
                    <a:ext uri="{FF2B5EF4-FFF2-40B4-BE49-F238E27FC236}">
                      <a16:creationId xmlns:a16="http://schemas.microsoft.com/office/drawing/2014/main" id="{EC5263DF-7E8B-4923-9E29-142BBE60E80C}"/>
                    </a:ext>
                  </a:extLst>
                </p:cNvPr>
                <p:cNvSpPr/>
                <p:nvPr/>
              </p:nvSpPr>
              <p:spPr>
                <a:xfrm>
                  <a:off x="5501300" y="1661938"/>
                  <a:ext cx="2146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93" fill="none" extrusionOk="0">
                      <a:moveTo>
                        <a:pt x="1" y="1"/>
                      </a:moveTo>
                      <a:lnTo>
                        <a:pt x="8585" y="4992"/>
                      </a:lnTo>
                    </a:path>
                  </a:pathLst>
                </a:custGeom>
                <a:solidFill>
                  <a:srgbClr val="4D9DFF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810;p53">
                  <a:extLst>
                    <a:ext uri="{FF2B5EF4-FFF2-40B4-BE49-F238E27FC236}">
                      <a16:creationId xmlns:a16="http://schemas.microsoft.com/office/drawing/2014/main" id="{FDBD5BF9-E908-47FE-8066-64005B2076D6}"/>
                    </a:ext>
                  </a:extLst>
                </p:cNvPr>
                <p:cNvSpPr/>
                <p:nvPr/>
              </p:nvSpPr>
              <p:spPr>
                <a:xfrm>
                  <a:off x="5364725" y="1715813"/>
                  <a:ext cx="146075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4" fill="none" extrusionOk="0">
                      <a:moveTo>
                        <a:pt x="0" y="0"/>
                      </a:moveTo>
                      <a:lnTo>
                        <a:pt x="5842" y="3393"/>
                      </a:lnTo>
                    </a:path>
                  </a:pathLst>
                </a:custGeom>
                <a:solidFill>
                  <a:srgbClr val="4D9DFF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811;p53">
                  <a:extLst>
                    <a:ext uri="{FF2B5EF4-FFF2-40B4-BE49-F238E27FC236}">
                      <a16:creationId xmlns:a16="http://schemas.microsoft.com/office/drawing/2014/main" id="{2AF1E6B0-3A79-49D9-9FDF-4EAB70A3CADC}"/>
                    </a:ext>
                  </a:extLst>
                </p:cNvPr>
                <p:cNvSpPr/>
                <p:nvPr/>
              </p:nvSpPr>
              <p:spPr>
                <a:xfrm>
                  <a:off x="5323500" y="1741263"/>
                  <a:ext cx="146075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6" fill="none" extrusionOk="0">
                      <a:moveTo>
                        <a:pt x="0" y="1"/>
                      </a:moveTo>
                      <a:lnTo>
                        <a:pt x="5842" y="3395"/>
                      </a:lnTo>
                    </a:path>
                  </a:pathLst>
                </a:custGeom>
                <a:solidFill>
                  <a:srgbClr val="4D9DFF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812;p53">
                  <a:extLst>
                    <a:ext uri="{FF2B5EF4-FFF2-40B4-BE49-F238E27FC236}">
                      <a16:creationId xmlns:a16="http://schemas.microsoft.com/office/drawing/2014/main" id="{067FAE5A-1DDA-426F-865D-B4702FAA0D74}"/>
                    </a:ext>
                  </a:extLst>
                </p:cNvPr>
                <p:cNvSpPr/>
                <p:nvPr/>
              </p:nvSpPr>
              <p:spPr>
                <a:xfrm>
                  <a:off x="5272275" y="1772013"/>
                  <a:ext cx="1458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3394" fill="none" extrusionOk="0">
                      <a:moveTo>
                        <a:pt x="0" y="1"/>
                      </a:moveTo>
                      <a:lnTo>
                        <a:pt x="5832" y="3394"/>
                      </a:lnTo>
                    </a:path>
                  </a:pathLst>
                </a:custGeom>
                <a:solidFill>
                  <a:srgbClr val="4D9DFF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813;p53">
                  <a:extLst>
                    <a:ext uri="{FF2B5EF4-FFF2-40B4-BE49-F238E27FC236}">
                      <a16:creationId xmlns:a16="http://schemas.microsoft.com/office/drawing/2014/main" id="{94BA7355-0481-4F85-A7BC-CF67C6A971E0}"/>
                    </a:ext>
                  </a:extLst>
                </p:cNvPr>
                <p:cNvSpPr/>
                <p:nvPr/>
              </p:nvSpPr>
              <p:spPr>
                <a:xfrm>
                  <a:off x="5225775" y="1799063"/>
                  <a:ext cx="1460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5" fill="none" extrusionOk="0">
                      <a:moveTo>
                        <a:pt x="1" y="0"/>
                      </a:moveTo>
                      <a:lnTo>
                        <a:pt x="5843" y="3395"/>
                      </a:lnTo>
                    </a:path>
                  </a:pathLst>
                </a:custGeom>
                <a:solidFill>
                  <a:srgbClr val="4D9DFF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814;p53">
                  <a:extLst>
                    <a:ext uri="{FF2B5EF4-FFF2-40B4-BE49-F238E27FC236}">
                      <a16:creationId xmlns:a16="http://schemas.microsoft.com/office/drawing/2014/main" id="{385E33D8-C056-445F-A669-F15A4A927F18}"/>
                    </a:ext>
                  </a:extLst>
                </p:cNvPr>
                <p:cNvSpPr/>
                <p:nvPr/>
              </p:nvSpPr>
              <p:spPr>
                <a:xfrm>
                  <a:off x="5504450" y="1699763"/>
                  <a:ext cx="149750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3480" fill="none" extrusionOk="0">
                      <a:moveTo>
                        <a:pt x="1" y="1"/>
                      </a:moveTo>
                      <a:lnTo>
                        <a:pt x="5990" y="3479"/>
                      </a:lnTo>
                    </a:path>
                  </a:pathLst>
                </a:custGeom>
                <a:solidFill>
                  <a:srgbClr val="4D9DFF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815;p53">
                  <a:extLst>
                    <a:ext uri="{FF2B5EF4-FFF2-40B4-BE49-F238E27FC236}">
                      <a16:creationId xmlns:a16="http://schemas.microsoft.com/office/drawing/2014/main" id="{6271F73F-6CF6-4469-B103-80437EE5C6EF}"/>
                    </a:ext>
                  </a:extLst>
                </p:cNvPr>
                <p:cNvSpPr/>
                <p:nvPr/>
              </p:nvSpPr>
              <p:spPr>
                <a:xfrm>
                  <a:off x="5551225" y="1821913"/>
                  <a:ext cx="24700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502" extrusionOk="0">
                      <a:moveTo>
                        <a:pt x="579" y="0"/>
                      </a:moveTo>
                      <a:cubicBezTo>
                        <a:pt x="523" y="0"/>
                        <a:pt x="466" y="13"/>
                        <a:pt x="410" y="43"/>
                      </a:cubicBezTo>
                      <a:cubicBezTo>
                        <a:pt x="294" y="116"/>
                        <a:pt x="336" y="158"/>
                        <a:pt x="441" y="253"/>
                      </a:cubicBezTo>
                      <a:cubicBezTo>
                        <a:pt x="557" y="337"/>
                        <a:pt x="568" y="368"/>
                        <a:pt x="515" y="400"/>
                      </a:cubicBezTo>
                      <a:cubicBezTo>
                        <a:pt x="482" y="421"/>
                        <a:pt x="449" y="430"/>
                        <a:pt x="417" y="430"/>
                      </a:cubicBezTo>
                      <a:cubicBezTo>
                        <a:pt x="368" y="430"/>
                        <a:pt x="319" y="410"/>
                        <a:pt x="263" y="379"/>
                      </a:cubicBezTo>
                      <a:cubicBezTo>
                        <a:pt x="200" y="337"/>
                        <a:pt x="84" y="253"/>
                        <a:pt x="84" y="253"/>
                      </a:cubicBezTo>
                      <a:lnTo>
                        <a:pt x="0" y="295"/>
                      </a:lnTo>
                      <a:cubicBezTo>
                        <a:pt x="11" y="295"/>
                        <a:pt x="116" y="379"/>
                        <a:pt x="189" y="421"/>
                      </a:cubicBezTo>
                      <a:cubicBezTo>
                        <a:pt x="270" y="471"/>
                        <a:pt x="351" y="502"/>
                        <a:pt x="431" y="502"/>
                      </a:cubicBezTo>
                      <a:cubicBezTo>
                        <a:pt x="487" y="502"/>
                        <a:pt x="543" y="487"/>
                        <a:pt x="599" y="452"/>
                      </a:cubicBezTo>
                      <a:cubicBezTo>
                        <a:pt x="715" y="389"/>
                        <a:pt x="694" y="337"/>
                        <a:pt x="568" y="232"/>
                      </a:cubicBezTo>
                      <a:cubicBezTo>
                        <a:pt x="462" y="148"/>
                        <a:pt x="441" y="127"/>
                        <a:pt x="504" y="95"/>
                      </a:cubicBezTo>
                      <a:cubicBezTo>
                        <a:pt x="533" y="79"/>
                        <a:pt x="561" y="72"/>
                        <a:pt x="589" y="72"/>
                      </a:cubicBezTo>
                      <a:cubicBezTo>
                        <a:pt x="634" y="72"/>
                        <a:pt x="680" y="90"/>
                        <a:pt x="726" y="116"/>
                      </a:cubicBezTo>
                      <a:cubicBezTo>
                        <a:pt x="799" y="158"/>
                        <a:pt x="904" y="242"/>
                        <a:pt x="915" y="242"/>
                      </a:cubicBezTo>
                      <a:lnTo>
                        <a:pt x="988" y="200"/>
                      </a:lnTo>
                      <a:cubicBezTo>
                        <a:pt x="988" y="200"/>
                        <a:pt x="894" y="116"/>
                        <a:pt x="799" y="64"/>
                      </a:cubicBezTo>
                      <a:cubicBezTo>
                        <a:pt x="736" y="27"/>
                        <a:pt x="660" y="0"/>
                        <a:pt x="579" y="0"/>
                      </a:cubicBez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816;p53">
                  <a:extLst>
                    <a:ext uri="{FF2B5EF4-FFF2-40B4-BE49-F238E27FC236}">
                      <a16:creationId xmlns:a16="http://schemas.microsoft.com/office/drawing/2014/main" id="{76A72C58-EF68-40AA-8A48-1606CDF07EFF}"/>
                    </a:ext>
                  </a:extLst>
                </p:cNvPr>
                <p:cNvSpPr/>
                <p:nvPr/>
              </p:nvSpPr>
              <p:spPr>
                <a:xfrm>
                  <a:off x="5536250" y="1811938"/>
                  <a:ext cx="2577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611" extrusionOk="0">
                      <a:moveTo>
                        <a:pt x="568" y="1"/>
                      </a:moveTo>
                      <a:lnTo>
                        <a:pt x="253" y="179"/>
                      </a:lnTo>
                      <a:cubicBezTo>
                        <a:pt x="43" y="305"/>
                        <a:pt x="1" y="368"/>
                        <a:pt x="158" y="463"/>
                      </a:cubicBezTo>
                      <a:cubicBezTo>
                        <a:pt x="253" y="515"/>
                        <a:pt x="379" y="536"/>
                        <a:pt x="389" y="536"/>
                      </a:cubicBezTo>
                      <a:lnTo>
                        <a:pt x="347" y="557"/>
                      </a:lnTo>
                      <a:lnTo>
                        <a:pt x="442" y="610"/>
                      </a:lnTo>
                      <a:lnTo>
                        <a:pt x="1030" y="274"/>
                      </a:lnTo>
                      <a:lnTo>
                        <a:pt x="946" y="221"/>
                      </a:lnTo>
                      <a:lnTo>
                        <a:pt x="463" y="494"/>
                      </a:lnTo>
                      <a:cubicBezTo>
                        <a:pt x="452" y="494"/>
                        <a:pt x="347" y="473"/>
                        <a:pt x="253" y="431"/>
                      </a:cubicBezTo>
                      <a:cubicBezTo>
                        <a:pt x="148" y="358"/>
                        <a:pt x="179" y="326"/>
                        <a:pt x="347" y="232"/>
                      </a:cubicBezTo>
                      <a:lnTo>
                        <a:pt x="652" y="53"/>
                      </a:lnTo>
                      <a:lnTo>
                        <a:pt x="568" y="1"/>
                      </a:ln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817;p53">
                  <a:extLst>
                    <a:ext uri="{FF2B5EF4-FFF2-40B4-BE49-F238E27FC236}">
                      <a16:creationId xmlns:a16="http://schemas.microsoft.com/office/drawing/2014/main" id="{1CC08390-DAED-4D6E-A126-BF039620EE78}"/>
                    </a:ext>
                  </a:extLst>
                </p:cNvPr>
                <p:cNvSpPr/>
                <p:nvPr/>
              </p:nvSpPr>
              <p:spPr>
                <a:xfrm>
                  <a:off x="5565675" y="1830488"/>
                  <a:ext cx="323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551" extrusionOk="0">
                      <a:moveTo>
                        <a:pt x="603" y="73"/>
                      </a:moveTo>
                      <a:cubicBezTo>
                        <a:pt x="651" y="73"/>
                        <a:pt x="698" y="85"/>
                        <a:pt x="746" y="109"/>
                      </a:cubicBezTo>
                      <a:cubicBezTo>
                        <a:pt x="788" y="141"/>
                        <a:pt x="851" y="193"/>
                        <a:pt x="872" y="204"/>
                      </a:cubicBezTo>
                      <a:lnTo>
                        <a:pt x="473" y="435"/>
                      </a:lnTo>
                      <a:cubicBezTo>
                        <a:pt x="463" y="435"/>
                        <a:pt x="347" y="414"/>
                        <a:pt x="253" y="361"/>
                      </a:cubicBezTo>
                      <a:cubicBezTo>
                        <a:pt x="190" y="319"/>
                        <a:pt x="158" y="267"/>
                        <a:pt x="347" y="162"/>
                      </a:cubicBezTo>
                      <a:cubicBezTo>
                        <a:pt x="444" y="104"/>
                        <a:pt x="525" y="73"/>
                        <a:pt x="603" y="73"/>
                      </a:cubicBezTo>
                      <a:close/>
                      <a:moveTo>
                        <a:pt x="581" y="0"/>
                      </a:moveTo>
                      <a:cubicBezTo>
                        <a:pt x="478" y="0"/>
                        <a:pt x="372" y="38"/>
                        <a:pt x="253" y="109"/>
                      </a:cubicBezTo>
                      <a:cubicBezTo>
                        <a:pt x="0" y="256"/>
                        <a:pt x="53" y="340"/>
                        <a:pt x="169" y="404"/>
                      </a:cubicBezTo>
                      <a:cubicBezTo>
                        <a:pt x="253" y="456"/>
                        <a:pt x="389" y="477"/>
                        <a:pt x="400" y="477"/>
                      </a:cubicBezTo>
                      <a:lnTo>
                        <a:pt x="358" y="498"/>
                      </a:lnTo>
                      <a:lnTo>
                        <a:pt x="452" y="551"/>
                      </a:lnTo>
                      <a:lnTo>
                        <a:pt x="1292" y="57"/>
                      </a:lnTo>
                      <a:lnTo>
                        <a:pt x="1208" y="15"/>
                      </a:lnTo>
                      <a:lnTo>
                        <a:pt x="946" y="162"/>
                      </a:lnTo>
                      <a:cubicBezTo>
                        <a:pt x="935" y="151"/>
                        <a:pt x="872" y="99"/>
                        <a:pt x="820" y="67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818;p53">
                  <a:extLst>
                    <a:ext uri="{FF2B5EF4-FFF2-40B4-BE49-F238E27FC236}">
                      <a16:creationId xmlns:a16="http://schemas.microsoft.com/office/drawing/2014/main" id="{C40D2649-3E0A-45B7-BA11-73D6CDB10490}"/>
                    </a:ext>
                  </a:extLst>
                </p:cNvPr>
                <p:cNvSpPr/>
                <p:nvPr/>
              </p:nvSpPr>
              <p:spPr>
                <a:xfrm>
                  <a:off x="5633975" y="1867063"/>
                  <a:ext cx="29950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14" extrusionOk="0">
                      <a:moveTo>
                        <a:pt x="768" y="73"/>
                      </a:moveTo>
                      <a:cubicBezTo>
                        <a:pt x="826" y="73"/>
                        <a:pt x="876" y="89"/>
                        <a:pt x="925" y="117"/>
                      </a:cubicBezTo>
                      <a:cubicBezTo>
                        <a:pt x="1051" y="191"/>
                        <a:pt x="1051" y="275"/>
                        <a:pt x="778" y="422"/>
                      </a:cubicBezTo>
                      <a:cubicBezTo>
                        <a:pt x="636" y="508"/>
                        <a:pt x="534" y="544"/>
                        <a:pt x="449" y="544"/>
                      </a:cubicBezTo>
                      <a:cubicBezTo>
                        <a:pt x="388" y="544"/>
                        <a:pt x="336" y="526"/>
                        <a:pt x="283" y="496"/>
                      </a:cubicBezTo>
                      <a:cubicBezTo>
                        <a:pt x="157" y="422"/>
                        <a:pt x="157" y="348"/>
                        <a:pt x="399" y="201"/>
                      </a:cubicBezTo>
                      <a:cubicBezTo>
                        <a:pt x="566" y="112"/>
                        <a:pt x="678" y="73"/>
                        <a:pt x="768" y="73"/>
                      </a:cubicBezTo>
                      <a:close/>
                      <a:moveTo>
                        <a:pt x="745" y="1"/>
                      </a:moveTo>
                      <a:cubicBezTo>
                        <a:pt x="624" y="1"/>
                        <a:pt x="486" y="44"/>
                        <a:pt x="304" y="149"/>
                      </a:cubicBezTo>
                      <a:cubicBezTo>
                        <a:pt x="0" y="327"/>
                        <a:pt x="21" y="432"/>
                        <a:pt x="199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4"/>
                      </a:cubicBezTo>
                      <a:cubicBezTo>
                        <a:pt x="1198" y="296"/>
                        <a:pt x="1187" y="180"/>
                        <a:pt x="1009" y="75"/>
                      </a:cubicBezTo>
                      <a:cubicBezTo>
                        <a:pt x="925" y="29"/>
                        <a:pt x="841" y="1"/>
                        <a:pt x="745" y="1"/>
                      </a:cubicBez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819;p53">
                  <a:extLst>
                    <a:ext uri="{FF2B5EF4-FFF2-40B4-BE49-F238E27FC236}">
                      <a16:creationId xmlns:a16="http://schemas.microsoft.com/office/drawing/2014/main" id="{675DFD01-414F-4883-801D-18FB8D007FAB}"/>
                    </a:ext>
                  </a:extLst>
                </p:cNvPr>
                <p:cNvSpPr/>
                <p:nvPr/>
              </p:nvSpPr>
              <p:spPr>
                <a:xfrm>
                  <a:off x="5610325" y="1852388"/>
                  <a:ext cx="299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70" extrusionOk="0">
                      <a:moveTo>
                        <a:pt x="746" y="1"/>
                      </a:moveTo>
                      <a:lnTo>
                        <a:pt x="683" y="53"/>
                      </a:lnTo>
                      <a:cubicBezTo>
                        <a:pt x="694" y="53"/>
                        <a:pt x="820" y="95"/>
                        <a:pt x="925" y="158"/>
                      </a:cubicBezTo>
                      <a:cubicBezTo>
                        <a:pt x="1040" y="232"/>
                        <a:pt x="1051" y="274"/>
                        <a:pt x="967" y="326"/>
                      </a:cubicBezTo>
                      <a:cubicBezTo>
                        <a:pt x="925" y="349"/>
                        <a:pt x="875" y="358"/>
                        <a:pt x="827" y="358"/>
                      </a:cubicBezTo>
                      <a:cubicBezTo>
                        <a:pt x="766" y="358"/>
                        <a:pt x="708" y="344"/>
                        <a:pt x="673" y="326"/>
                      </a:cubicBezTo>
                      <a:lnTo>
                        <a:pt x="515" y="232"/>
                      </a:lnTo>
                      <a:lnTo>
                        <a:pt x="442" y="284"/>
                      </a:lnTo>
                      <a:lnTo>
                        <a:pt x="599" y="368"/>
                      </a:lnTo>
                      <a:cubicBezTo>
                        <a:pt x="683" y="431"/>
                        <a:pt x="725" y="494"/>
                        <a:pt x="620" y="547"/>
                      </a:cubicBezTo>
                      <a:cubicBezTo>
                        <a:pt x="570" y="577"/>
                        <a:pt x="519" y="593"/>
                        <a:pt x="468" y="593"/>
                      </a:cubicBezTo>
                      <a:cubicBezTo>
                        <a:pt x="412" y="593"/>
                        <a:pt x="355" y="575"/>
                        <a:pt x="295" y="536"/>
                      </a:cubicBezTo>
                      <a:cubicBezTo>
                        <a:pt x="179" y="473"/>
                        <a:pt x="85" y="389"/>
                        <a:pt x="85" y="389"/>
                      </a:cubicBezTo>
                      <a:lnTo>
                        <a:pt x="1" y="421"/>
                      </a:lnTo>
                      <a:cubicBezTo>
                        <a:pt x="1" y="431"/>
                        <a:pt x="95" y="515"/>
                        <a:pt x="221" y="589"/>
                      </a:cubicBezTo>
                      <a:cubicBezTo>
                        <a:pt x="313" y="643"/>
                        <a:pt x="399" y="669"/>
                        <a:pt x="482" y="669"/>
                      </a:cubicBezTo>
                      <a:cubicBezTo>
                        <a:pt x="561" y="669"/>
                        <a:pt x="638" y="645"/>
                        <a:pt x="715" y="599"/>
                      </a:cubicBezTo>
                      <a:cubicBezTo>
                        <a:pt x="841" y="526"/>
                        <a:pt x="820" y="473"/>
                        <a:pt x="767" y="410"/>
                      </a:cubicBezTo>
                      <a:lnTo>
                        <a:pt x="767" y="410"/>
                      </a:lnTo>
                      <a:cubicBezTo>
                        <a:pt x="783" y="416"/>
                        <a:pt x="825" y="426"/>
                        <a:pt x="879" y="426"/>
                      </a:cubicBezTo>
                      <a:cubicBezTo>
                        <a:pt x="933" y="426"/>
                        <a:pt x="998" y="416"/>
                        <a:pt x="1061" y="379"/>
                      </a:cubicBezTo>
                      <a:cubicBezTo>
                        <a:pt x="1198" y="295"/>
                        <a:pt x="1198" y="221"/>
                        <a:pt x="1009" y="116"/>
                      </a:cubicBezTo>
                      <a:cubicBezTo>
                        <a:pt x="893" y="43"/>
                        <a:pt x="757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820;p53">
                  <a:extLst>
                    <a:ext uri="{FF2B5EF4-FFF2-40B4-BE49-F238E27FC236}">
                      <a16:creationId xmlns:a16="http://schemas.microsoft.com/office/drawing/2014/main" id="{ED4CDC5A-365B-43A7-8167-8CEC3C8B5F4B}"/>
                    </a:ext>
                  </a:extLst>
                </p:cNvPr>
                <p:cNvSpPr/>
                <p:nvPr/>
              </p:nvSpPr>
              <p:spPr>
                <a:xfrm>
                  <a:off x="5626625" y="18710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74"/>
                      </a:lnTo>
                      <a:lnTo>
                        <a:pt x="94" y="137"/>
                      </a:lnTo>
                      <a:lnTo>
                        <a:pt x="231" y="5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821;p53">
                  <a:extLst>
                    <a:ext uri="{FF2B5EF4-FFF2-40B4-BE49-F238E27FC236}">
                      <a16:creationId xmlns:a16="http://schemas.microsoft.com/office/drawing/2014/main" id="{F0877CFF-F0BF-475E-82FF-4C36190E39D7}"/>
                    </a:ext>
                  </a:extLst>
                </p:cNvPr>
                <p:cNvSpPr/>
                <p:nvPr/>
              </p:nvSpPr>
              <p:spPr>
                <a:xfrm>
                  <a:off x="5487650" y="1840038"/>
                  <a:ext cx="2605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610" extrusionOk="0">
                      <a:moveTo>
                        <a:pt x="568" y="0"/>
                      </a:moveTo>
                      <a:lnTo>
                        <a:pt x="264" y="180"/>
                      </a:lnTo>
                      <a:cubicBezTo>
                        <a:pt x="43" y="306"/>
                        <a:pt x="1" y="369"/>
                        <a:pt x="169" y="463"/>
                      </a:cubicBezTo>
                      <a:cubicBezTo>
                        <a:pt x="253" y="516"/>
                        <a:pt x="390" y="537"/>
                        <a:pt x="400" y="537"/>
                      </a:cubicBezTo>
                      <a:lnTo>
                        <a:pt x="358" y="558"/>
                      </a:lnTo>
                      <a:lnTo>
                        <a:pt x="453" y="610"/>
                      </a:lnTo>
                      <a:lnTo>
                        <a:pt x="1041" y="274"/>
                      </a:lnTo>
                      <a:lnTo>
                        <a:pt x="946" y="222"/>
                      </a:lnTo>
                      <a:lnTo>
                        <a:pt x="463" y="495"/>
                      </a:lnTo>
                      <a:cubicBezTo>
                        <a:pt x="463" y="495"/>
                        <a:pt x="348" y="484"/>
                        <a:pt x="264" y="432"/>
                      </a:cubicBezTo>
                      <a:cubicBezTo>
                        <a:pt x="148" y="369"/>
                        <a:pt x="190" y="327"/>
                        <a:pt x="348" y="232"/>
                      </a:cubicBezTo>
                      <a:lnTo>
                        <a:pt x="663" y="53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Google Shape;822;p53">
                  <a:extLst>
                    <a:ext uri="{FF2B5EF4-FFF2-40B4-BE49-F238E27FC236}">
                      <a16:creationId xmlns:a16="http://schemas.microsoft.com/office/drawing/2014/main" id="{95F4B9AD-1BB6-4B9C-AEA4-F1AC88CE0A0C}"/>
                    </a:ext>
                  </a:extLst>
                </p:cNvPr>
                <p:cNvSpPr/>
                <p:nvPr/>
              </p:nvSpPr>
              <p:spPr>
                <a:xfrm>
                  <a:off x="5517075" y="1858588"/>
                  <a:ext cx="326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2" extrusionOk="0">
                      <a:moveTo>
                        <a:pt x="595" y="76"/>
                      </a:moveTo>
                      <a:cubicBezTo>
                        <a:pt x="646" y="76"/>
                        <a:pt x="695" y="90"/>
                        <a:pt x="747" y="120"/>
                      </a:cubicBezTo>
                      <a:cubicBezTo>
                        <a:pt x="799" y="141"/>
                        <a:pt x="862" y="194"/>
                        <a:pt x="873" y="204"/>
                      </a:cubicBezTo>
                      <a:lnTo>
                        <a:pt x="474" y="446"/>
                      </a:lnTo>
                      <a:cubicBezTo>
                        <a:pt x="474" y="435"/>
                        <a:pt x="347" y="414"/>
                        <a:pt x="263" y="362"/>
                      </a:cubicBezTo>
                      <a:cubicBezTo>
                        <a:pt x="189" y="330"/>
                        <a:pt x="158" y="267"/>
                        <a:pt x="358" y="162"/>
                      </a:cubicBezTo>
                      <a:cubicBezTo>
                        <a:pt x="445" y="106"/>
                        <a:pt x="521" y="76"/>
                        <a:pt x="595" y="76"/>
                      </a:cubicBezTo>
                      <a:close/>
                      <a:moveTo>
                        <a:pt x="590" y="1"/>
                      </a:moveTo>
                      <a:cubicBezTo>
                        <a:pt x="488" y="1"/>
                        <a:pt x="383" y="38"/>
                        <a:pt x="263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63" y="456"/>
                        <a:pt x="400" y="477"/>
                        <a:pt x="410" y="477"/>
                      </a:cubicBezTo>
                      <a:lnTo>
                        <a:pt x="368" y="509"/>
                      </a:lnTo>
                      <a:lnTo>
                        <a:pt x="453" y="551"/>
                      </a:lnTo>
                      <a:lnTo>
                        <a:pt x="1303" y="57"/>
                      </a:lnTo>
                      <a:lnTo>
                        <a:pt x="1219" y="15"/>
                      </a:lnTo>
                      <a:lnTo>
                        <a:pt x="957" y="162"/>
                      </a:lnTo>
                      <a:cubicBezTo>
                        <a:pt x="936" y="152"/>
                        <a:pt x="873" y="99"/>
                        <a:pt x="820" y="68"/>
                      </a:cubicBezTo>
                      <a:cubicBezTo>
                        <a:pt x="743" y="23"/>
                        <a:pt x="668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96" name="Google Shape;823;p53">
                  <a:extLst>
                    <a:ext uri="{FF2B5EF4-FFF2-40B4-BE49-F238E27FC236}">
                      <a16:creationId xmlns:a16="http://schemas.microsoft.com/office/drawing/2014/main" id="{A234B7A4-1D6C-42B3-8EBE-C473226944E8}"/>
                    </a:ext>
                  </a:extLst>
                </p:cNvPr>
                <p:cNvSpPr/>
                <p:nvPr/>
              </p:nvSpPr>
              <p:spPr>
                <a:xfrm>
                  <a:off x="5502875" y="1850088"/>
                  <a:ext cx="247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1" extrusionOk="0">
                      <a:moveTo>
                        <a:pt x="563" y="1"/>
                      </a:moveTo>
                      <a:cubicBezTo>
                        <a:pt x="511" y="1"/>
                        <a:pt x="460" y="12"/>
                        <a:pt x="411" y="40"/>
                      </a:cubicBezTo>
                      <a:cubicBezTo>
                        <a:pt x="295" y="114"/>
                        <a:pt x="327" y="166"/>
                        <a:pt x="442" y="250"/>
                      </a:cubicBezTo>
                      <a:cubicBezTo>
                        <a:pt x="558" y="345"/>
                        <a:pt x="568" y="366"/>
                        <a:pt x="505" y="397"/>
                      </a:cubicBezTo>
                      <a:cubicBezTo>
                        <a:pt x="471" y="418"/>
                        <a:pt x="439" y="428"/>
                        <a:pt x="406" y="428"/>
                      </a:cubicBezTo>
                      <a:cubicBezTo>
                        <a:pt x="358" y="428"/>
                        <a:pt x="310" y="408"/>
                        <a:pt x="253" y="376"/>
                      </a:cubicBezTo>
                      <a:cubicBezTo>
                        <a:pt x="190" y="334"/>
                        <a:pt x="85" y="250"/>
                        <a:pt x="75" y="250"/>
                      </a:cubicBezTo>
                      <a:lnTo>
                        <a:pt x="1" y="292"/>
                      </a:lnTo>
                      <a:cubicBezTo>
                        <a:pt x="1" y="292"/>
                        <a:pt x="106" y="376"/>
                        <a:pt x="180" y="429"/>
                      </a:cubicBezTo>
                      <a:cubicBezTo>
                        <a:pt x="265" y="471"/>
                        <a:pt x="347" y="500"/>
                        <a:pt x="428" y="500"/>
                      </a:cubicBezTo>
                      <a:cubicBezTo>
                        <a:pt x="486" y="500"/>
                        <a:pt x="543" y="485"/>
                        <a:pt x="600" y="450"/>
                      </a:cubicBezTo>
                      <a:cubicBezTo>
                        <a:pt x="715" y="387"/>
                        <a:pt x="684" y="334"/>
                        <a:pt x="568" y="240"/>
                      </a:cubicBezTo>
                      <a:cubicBezTo>
                        <a:pt x="463" y="145"/>
                        <a:pt x="442" y="124"/>
                        <a:pt x="495" y="93"/>
                      </a:cubicBezTo>
                      <a:cubicBezTo>
                        <a:pt x="523" y="77"/>
                        <a:pt x="553" y="70"/>
                        <a:pt x="582" y="70"/>
                      </a:cubicBezTo>
                      <a:cubicBezTo>
                        <a:pt x="629" y="70"/>
                        <a:pt x="676" y="88"/>
                        <a:pt x="715" y="114"/>
                      </a:cubicBezTo>
                      <a:cubicBezTo>
                        <a:pt x="799" y="156"/>
                        <a:pt x="905" y="240"/>
                        <a:pt x="905" y="250"/>
                      </a:cubicBezTo>
                      <a:lnTo>
                        <a:pt x="989" y="208"/>
                      </a:lnTo>
                      <a:cubicBezTo>
                        <a:pt x="978" y="198"/>
                        <a:pt x="884" y="114"/>
                        <a:pt x="799" y="61"/>
                      </a:cubicBezTo>
                      <a:cubicBezTo>
                        <a:pt x="729" y="29"/>
                        <a:pt x="646" y="1"/>
                        <a:pt x="563" y="1"/>
                      </a:cubicBez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97" name="Google Shape;824;p53">
                  <a:extLst>
                    <a:ext uri="{FF2B5EF4-FFF2-40B4-BE49-F238E27FC236}">
                      <a16:creationId xmlns:a16="http://schemas.microsoft.com/office/drawing/2014/main" id="{DAAE5A7F-5F2B-47F5-BFFF-54F843DD60F6}"/>
                    </a:ext>
                  </a:extLst>
                </p:cNvPr>
                <p:cNvSpPr/>
                <p:nvPr/>
              </p:nvSpPr>
              <p:spPr>
                <a:xfrm>
                  <a:off x="5585625" y="18951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66" y="73"/>
                      </a:moveTo>
                      <a:cubicBezTo>
                        <a:pt x="826" y="73"/>
                        <a:pt x="876" y="89"/>
                        <a:pt x="926" y="118"/>
                      </a:cubicBezTo>
                      <a:cubicBezTo>
                        <a:pt x="1052" y="202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58" y="422"/>
                        <a:pt x="158" y="349"/>
                        <a:pt x="400" y="202"/>
                      </a:cubicBezTo>
                      <a:cubicBezTo>
                        <a:pt x="560" y="112"/>
                        <a:pt x="674" y="73"/>
                        <a:pt x="766" y="73"/>
                      </a:cubicBezTo>
                      <a:close/>
                      <a:moveTo>
                        <a:pt x="739" y="1"/>
                      </a:moveTo>
                      <a:cubicBezTo>
                        <a:pt x="619" y="1"/>
                        <a:pt x="480" y="44"/>
                        <a:pt x="305" y="149"/>
                      </a:cubicBezTo>
                      <a:cubicBezTo>
                        <a:pt x="1" y="328"/>
                        <a:pt x="22" y="433"/>
                        <a:pt x="200" y="538"/>
                      </a:cubicBezTo>
                      <a:cubicBezTo>
                        <a:pt x="281" y="586"/>
                        <a:pt x="366" y="614"/>
                        <a:pt x="463" y="614"/>
                      </a:cubicBezTo>
                      <a:cubicBezTo>
                        <a:pt x="579" y="614"/>
                        <a:pt x="712" y="573"/>
                        <a:pt x="873" y="475"/>
                      </a:cubicBezTo>
                      <a:cubicBezTo>
                        <a:pt x="1199" y="296"/>
                        <a:pt x="1188" y="181"/>
                        <a:pt x="999" y="76"/>
                      </a:cubicBezTo>
                      <a:cubicBezTo>
                        <a:pt x="919" y="29"/>
                        <a:pt x="835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98" name="Google Shape;825;p53">
                  <a:extLst>
                    <a:ext uri="{FF2B5EF4-FFF2-40B4-BE49-F238E27FC236}">
                      <a16:creationId xmlns:a16="http://schemas.microsoft.com/office/drawing/2014/main" id="{24576346-FB60-480E-880E-1586328DDB65}"/>
                    </a:ext>
                  </a:extLst>
                </p:cNvPr>
                <p:cNvSpPr/>
                <p:nvPr/>
              </p:nvSpPr>
              <p:spPr>
                <a:xfrm>
                  <a:off x="5578000" y="18991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106" y="137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Google Shape;826;p53">
                  <a:extLst>
                    <a:ext uri="{FF2B5EF4-FFF2-40B4-BE49-F238E27FC236}">
                      <a16:creationId xmlns:a16="http://schemas.microsoft.com/office/drawing/2014/main" id="{3692D229-8C04-4C09-A137-5D41BD430280}"/>
                    </a:ext>
                  </a:extLst>
                </p:cNvPr>
                <p:cNvSpPr/>
                <p:nvPr/>
              </p:nvSpPr>
              <p:spPr>
                <a:xfrm>
                  <a:off x="5564350" y="1882863"/>
                  <a:ext cx="23950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99" extrusionOk="0">
                      <a:moveTo>
                        <a:pt x="852" y="1"/>
                      </a:moveTo>
                      <a:lnTo>
                        <a:pt x="74" y="200"/>
                      </a:lnTo>
                      <a:lnTo>
                        <a:pt x="1" y="242"/>
                      </a:lnTo>
                      <a:lnTo>
                        <a:pt x="390" y="463"/>
                      </a:lnTo>
                      <a:lnTo>
                        <a:pt x="232" y="547"/>
                      </a:lnTo>
                      <a:lnTo>
                        <a:pt x="327" y="599"/>
                      </a:lnTo>
                      <a:lnTo>
                        <a:pt x="474" y="515"/>
                      </a:lnTo>
                      <a:lnTo>
                        <a:pt x="579" y="568"/>
                      </a:lnTo>
                      <a:lnTo>
                        <a:pt x="652" y="526"/>
                      </a:lnTo>
                      <a:lnTo>
                        <a:pt x="558" y="463"/>
                      </a:lnTo>
                      <a:lnTo>
                        <a:pt x="799" y="326"/>
                      </a:lnTo>
                      <a:lnTo>
                        <a:pt x="705" y="274"/>
                      </a:lnTo>
                      <a:lnTo>
                        <a:pt x="463" y="410"/>
                      </a:lnTo>
                      <a:lnTo>
                        <a:pt x="180" y="253"/>
                      </a:lnTo>
                      <a:lnTo>
                        <a:pt x="957" y="64"/>
                      </a:lnTo>
                      <a:lnTo>
                        <a:pt x="852" y="1"/>
                      </a:ln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Google Shape;827;p53">
                  <a:extLst>
                    <a:ext uri="{FF2B5EF4-FFF2-40B4-BE49-F238E27FC236}">
                      <a16:creationId xmlns:a16="http://schemas.microsoft.com/office/drawing/2014/main" id="{D71799F8-8249-4AB6-B4C7-D0DDE46A10B9}"/>
                    </a:ext>
                  </a:extLst>
                </p:cNvPr>
                <p:cNvSpPr/>
                <p:nvPr/>
              </p:nvSpPr>
              <p:spPr>
                <a:xfrm>
                  <a:off x="5439325" y="1868163"/>
                  <a:ext cx="257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620" extrusionOk="0">
                      <a:moveTo>
                        <a:pt x="568" y="0"/>
                      </a:moveTo>
                      <a:lnTo>
                        <a:pt x="263" y="178"/>
                      </a:lnTo>
                      <a:cubicBezTo>
                        <a:pt x="42" y="304"/>
                        <a:pt x="0" y="367"/>
                        <a:pt x="168" y="473"/>
                      </a:cubicBezTo>
                      <a:cubicBezTo>
                        <a:pt x="252" y="515"/>
                        <a:pt x="389" y="536"/>
                        <a:pt x="400" y="536"/>
                      </a:cubicBezTo>
                      <a:lnTo>
                        <a:pt x="358" y="568"/>
                      </a:lnTo>
                      <a:lnTo>
                        <a:pt x="442" y="620"/>
                      </a:lnTo>
                      <a:lnTo>
                        <a:pt x="1030" y="273"/>
                      </a:lnTo>
                      <a:lnTo>
                        <a:pt x="946" y="220"/>
                      </a:lnTo>
                      <a:lnTo>
                        <a:pt x="463" y="494"/>
                      </a:lnTo>
                      <a:cubicBezTo>
                        <a:pt x="463" y="494"/>
                        <a:pt x="347" y="483"/>
                        <a:pt x="252" y="430"/>
                      </a:cubicBezTo>
                      <a:cubicBezTo>
                        <a:pt x="147" y="367"/>
                        <a:pt x="179" y="325"/>
                        <a:pt x="347" y="231"/>
                      </a:cubicBezTo>
                      <a:lnTo>
                        <a:pt x="652" y="52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01" name="Google Shape;828;p53">
                  <a:extLst>
                    <a:ext uri="{FF2B5EF4-FFF2-40B4-BE49-F238E27FC236}">
                      <a16:creationId xmlns:a16="http://schemas.microsoft.com/office/drawing/2014/main" id="{988944C7-B8CB-46AB-A465-5F2F11C6BE08}"/>
                    </a:ext>
                  </a:extLst>
                </p:cNvPr>
                <p:cNvSpPr/>
                <p:nvPr/>
              </p:nvSpPr>
              <p:spPr>
                <a:xfrm>
                  <a:off x="5468750" y="1886688"/>
                  <a:ext cx="325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562" extrusionOk="0">
                      <a:moveTo>
                        <a:pt x="594" y="76"/>
                      </a:moveTo>
                      <a:cubicBezTo>
                        <a:pt x="645" y="76"/>
                        <a:pt x="695" y="91"/>
                        <a:pt x="746" y="121"/>
                      </a:cubicBezTo>
                      <a:cubicBezTo>
                        <a:pt x="799" y="152"/>
                        <a:pt x="862" y="194"/>
                        <a:pt x="873" y="205"/>
                      </a:cubicBezTo>
                      <a:lnTo>
                        <a:pt x="473" y="446"/>
                      </a:lnTo>
                      <a:cubicBezTo>
                        <a:pt x="462" y="436"/>
                        <a:pt x="347" y="415"/>
                        <a:pt x="263" y="373"/>
                      </a:cubicBezTo>
                      <a:cubicBezTo>
                        <a:pt x="189" y="331"/>
                        <a:pt x="158" y="278"/>
                        <a:pt x="347" y="163"/>
                      </a:cubicBezTo>
                      <a:cubicBezTo>
                        <a:pt x="440" y="106"/>
                        <a:pt x="519" y="76"/>
                        <a:pt x="594" y="76"/>
                      </a:cubicBezTo>
                      <a:close/>
                      <a:moveTo>
                        <a:pt x="581" y="0"/>
                      </a:moveTo>
                      <a:cubicBezTo>
                        <a:pt x="477" y="0"/>
                        <a:pt x="372" y="38"/>
                        <a:pt x="252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52" y="457"/>
                        <a:pt x="389" y="478"/>
                        <a:pt x="399" y="488"/>
                      </a:cubicBezTo>
                      <a:lnTo>
                        <a:pt x="357" y="509"/>
                      </a:lnTo>
                      <a:lnTo>
                        <a:pt x="452" y="562"/>
                      </a:lnTo>
                      <a:lnTo>
                        <a:pt x="1303" y="68"/>
                      </a:lnTo>
                      <a:lnTo>
                        <a:pt x="1209" y="16"/>
                      </a:lnTo>
                      <a:lnTo>
                        <a:pt x="946" y="163"/>
                      </a:lnTo>
                      <a:cubicBezTo>
                        <a:pt x="936" y="152"/>
                        <a:pt x="873" y="100"/>
                        <a:pt x="820" y="68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02" name="Google Shape;829;p53">
                  <a:extLst>
                    <a:ext uri="{FF2B5EF4-FFF2-40B4-BE49-F238E27FC236}">
                      <a16:creationId xmlns:a16="http://schemas.microsoft.com/office/drawing/2014/main" id="{3E9C9AE6-65BB-4908-8E58-6469980F3469}"/>
                    </a:ext>
                  </a:extLst>
                </p:cNvPr>
                <p:cNvSpPr/>
                <p:nvPr/>
              </p:nvSpPr>
              <p:spPr>
                <a:xfrm>
                  <a:off x="5454300" y="1878213"/>
                  <a:ext cx="249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03" extrusionOk="0">
                      <a:moveTo>
                        <a:pt x="566" y="0"/>
                      </a:moveTo>
                      <a:cubicBezTo>
                        <a:pt x="515" y="0"/>
                        <a:pt x="462" y="12"/>
                        <a:pt x="410" y="39"/>
                      </a:cubicBezTo>
                      <a:cubicBezTo>
                        <a:pt x="295" y="113"/>
                        <a:pt x="337" y="166"/>
                        <a:pt x="452" y="250"/>
                      </a:cubicBezTo>
                      <a:cubicBezTo>
                        <a:pt x="557" y="344"/>
                        <a:pt x="578" y="365"/>
                        <a:pt x="515" y="407"/>
                      </a:cubicBezTo>
                      <a:cubicBezTo>
                        <a:pt x="484" y="422"/>
                        <a:pt x="455" y="429"/>
                        <a:pt x="425" y="429"/>
                      </a:cubicBezTo>
                      <a:cubicBezTo>
                        <a:pt x="374" y="429"/>
                        <a:pt x="323" y="409"/>
                        <a:pt x="263" y="376"/>
                      </a:cubicBezTo>
                      <a:cubicBezTo>
                        <a:pt x="200" y="344"/>
                        <a:pt x="95" y="260"/>
                        <a:pt x="85" y="250"/>
                      </a:cubicBezTo>
                      <a:lnTo>
                        <a:pt x="1" y="292"/>
                      </a:lnTo>
                      <a:cubicBezTo>
                        <a:pt x="11" y="302"/>
                        <a:pt x="116" y="386"/>
                        <a:pt x="190" y="428"/>
                      </a:cubicBezTo>
                      <a:cubicBezTo>
                        <a:pt x="266" y="475"/>
                        <a:pt x="346" y="502"/>
                        <a:pt x="426" y="502"/>
                      </a:cubicBezTo>
                      <a:cubicBezTo>
                        <a:pt x="488" y="502"/>
                        <a:pt x="550" y="486"/>
                        <a:pt x="610" y="449"/>
                      </a:cubicBezTo>
                      <a:cubicBezTo>
                        <a:pt x="715" y="386"/>
                        <a:pt x="694" y="334"/>
                        <a:pt x="568" y="239"/>
                      </a:cubicBezTo>
                      <a:cubicBezTo>
                        <a:pt x="463" y="155"/>
                        <a:pt x="452" y="123"/>
                        <a:pt x="505" y="92"/>
                      </a:cubicBezTo>
                      <a:cubicBezTo>
                        <a:pt x="533" y="75"/>
                        <a:pt x="561" y="69"/>
                        <a:pt x="589" y="69"/>
                      </a:cubicBezTo>
                      <a:cubicBezTo>
                        <a:pt x="634" y="69"/>
                        <a:pt x="680" y="87"/>
                        <a:pt x="725" y="113"/>
                      </a:cubicBezTo>
                      <a:cubicBezTo>
                        <a:pt x="799" y="155"/>
                        <a:pt x="914" y="239"/>
                        <a:pt x="914" y="250"/>
                      </a:cubicBezTo>
                      <a:lnTo>
                        <a:pt x="998" y="208"/>
                      </a:lnTo>
                      <a:cubicBezTo>
                        <a:pt x="988" y="197"/>
                        <a:pt x="893" y="123"/>
                        <a:pt x="799" y="71"/>
                      </a:cubicBezTo>
                      <a:cubicBezTo>
                        <a:pt x="734" y="31"/>
                        <a:pt x="652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03" name="Google Shape;830;p53">
                  <a:extLst>
                    <a:ext uri="{FF2B5EF4-FFF2-40B4-BE49-F238E27FC236}">
                      <a16:creationId xmlns:a16="http://schemas.microsoft.com/office/drawing/2014/main" id="{EBEEA119-478E-4CC0-942F-C888FC932FFA}"/>
                    </a:ext>
                  </a:extLst>
                </p:cNvPr>
                <p:cNvSpPr/>
                <p:nvPr/>
              </p:nvSpPr>
              <p:spPr>
                <a:xfrm>
                  <a:off x="5516025" y="1908613"/>
                  <a:ext cx="2892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568" extrusionOk="0">
                      <a:moveTo>
                        <a:pt x="673" y="0"/>
                      </a:moveTo>
                      <a:lnTo>
                        <a:pt x="589" y="42"/>
                      </a:lnTo>
                      <a:lnTo>
                        <a:pt x="978" y="273"/>
                      </a:lnTo>
                      <a:lnTo>
                        <a:pt x="957" y="294"/>
                      </a:lnTo>
                      <a:lnTo>
                        <a:pt x="0" y="494"/>
                      </a:lnTo>
                      <a:lnTo>
                        <a:pt x="63" y="568"/>
                      </a:lnTo>
                      <a:lnTo>
                        <a:pt x="1041" y="346"/>
                      </a:lnTo>
                      <a:lnTo>
                        <a:pt x="1156" y="273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Google Shape;831;p53">
                  <a:extLst>
                    <a:ext uri="{FF2B5EF4-FFF2-40B4-BE49-F238E27FC236}">
                      <a16:creationId xmlns:a16="http://schemas.microsoft.com/office/drawing/2014/main" id="{BACC3A62-0C1B-4929-AE88-603FD2511804}"/>
                    </a:ext>
                  </a:extLst>
                </p:cNvPr>
                <p:cNvSpPr/>
                <p:nvPr/>
              </p:nvSpPr>
              <p:spPr>
                <a:xfrm>
                  <a:off x="5537300" y="1923363"/>
                  <a:ext cx="29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618" extrusionOk="0">
                      <a:moveTo>
                        <a:pt x="751" y="72"/>
                      </a:moveTo>
                      <a:cubicBezTo>
                        <a:pt x="811" y="72"/>
                        <a:pt x="863" y="90"/>
                        <a:pt x="914" y="125"/>
                      </a:cubicBezTo>
                      <a:cubicBezTo>
                        <a:pt x="1051" y="198"/>
                        <a:pt x="1040" y="272"/>
                        <a:pt x="778" y="419"/>
                      </a:cubicBezTo>
                      <a:cubicBezTo>
                        <a:pt x="637" y="505"/>
                        <a:pt x="531" y="541"/>
                        <a:pt x="443" y="541"/>
                      </a:cubicBezTo>
                      <a:cubicBezTo>
                        <a:pt x="380" y="541"/>
                        <a:pt x="326" y="523"/>
                        <a:pt x="274" y="492"/>
                      </a:cubicBezTo>
                      <a:cubicBezTo>
                        <a:pt x="158" y="419"/>
                        <a:pt x="148" y="345"/>
                        <a:pt x="400" y="198"/>
                      </a:cubicBezTo>
                      <a:cubicBezTo>
                        <a:pt x="555" y="111"/>
                        <a:pt x="663" y="72"/>
                        <a:pt x="751" y="72"/>
                      </a:cubicBezTo>
                      <a:close/>
                      <a:moveTo>
                        <a:pt x="746" y="0"/>
                      </a:moveTo>
                      <a:cubicBezTo>
                        <a:pt x="623" y="0"/>
                        <a:pt x="479" y="44"/>
                        <a:pt x="295" y="146"/>
                      </a:cubicBezTo>
                      <a:cubicBezTo>
                        <a:pt x="1" y="324"/>
                        <a:pt x="11" y="440"/>
                        <a:pt x="190" y="545"/>
                      </a:cubicBezTo>
                      <a:cubicBezTo>
                        <a:pt x="273" y="591"/>
                        <a:pt x="357" y="617"/>
                        <a:pt x="450" y="617"/>
                      </a:cubicBezTo>
                      <a:cubicBezTo>
                        <a:pt x="568" y="617"/>
                        <a:pt x="702" y="576"/>
                        <a:pt x="872" y="482"/>
                      </a:cubicBezTo>
                      <a:cubicBezTo>
                        <a:pt x="1188" y="293"/>
                        <a:pt x="1188" y="177"/>
                        <a:pt x="998" y="72"/>
                      </a:cubicBezTo>
                      <a:cubicBezTo>
                        <a:pt x="921" y="26"/>
                        <a:pt x="840" y="0"/>
                        <a:pt x="746" y="0"/>
                      </a:cubicBez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Google Shape;832;p53">
                  <a:extLst>
                    <a:ext uri="{FF2B5EF4-FFF2-40B4-BE49-F238E27FC236}">
                      <a16:creationId xmlns:a16="http://schemas.microsoft.com/office/drawing/2014/main" id="{DA76A926-BA0A-4192-8682-3DC8BF87435E}"/>
                    </a:ext>
                  </a:extLst>
                </p:cNvPr>
                <p:cNvSpPr/>
                <p:nvPr/>
              </p:nvSpPr>
              <p:spPr>
                <a:xfrm>
                  <a:off x="5529675" y="19272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96" y="138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06" name="Google Shape;833;p53">
                  <a:extLst>
                    <a:ext uri="{FF2B5EF4-FFF2-40B4-BE49-F238E27FC236}">
                      <a16:creationId xmlns:a16="http://schemas.microsoft.com/office/drawing/2014/main" id="{A8F8391B-317E-47E0-B9F0-4ED89E70E471}"/>
                    </a:ext>
                  </a:extLst>
                </p:cNvPr>
                <p:cNvSpPr/>
                <p:nvPr/>
              </p:nvSpPr>
              <p:spPr>
                <a:xfrm>
                  <a:off x="5390725" y="1896238"/>
                  <a:ext cx="260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22" extrusionOk="0">
                      <a:moveTo>
                        <a:pt x="578" y="1"/>
                      </a:moveTo>
                      <a:lnTo>
                        <a:pt x="263" y="180"/>
                      </a:lnTo>
                      <a:cubicBezTo>
                        <a:pt x="43" y="316"/>
                        <a:pt x="1" y="379"/>
                        <a:pt x="169" y="474"/>
                      </a:cubicBezTo>
                      <a:cubicBezTo>
                        <a:pt x="253" y="526"/>
                        <a:pt x="389" y="537"/>
                        <a:pt x="400" y="537"/>
                      </a:cubicBezTo>
                      <a:lnTo>
                        <a:pt x="358" y="568"/>
                      </a:lnTo>
                      <a:lnTo>
                        <a:pt x="452" y="621"/>
                      </a:lnTo>
                      <a:lnTo>
                        <a:pt x="1041" y="274"/>
                      </a:lnTo>
                      <a:lnTo>
                        <a:pt x="957" y="222"/>
                      </a:lnTo>
                      <a:lnTo>
                        <a:pt x="473" y="505"/>
                      </a:lnTo>
                      <a:cubicBezTo>
                        <a:pt x="463" y="495"/>
                        <a:pt x="347" y="484"/>
                        <a:pt x="263" y="432"/>
                      </a:cubicBezTo>
                      <a:cubicBezTo>
                        <a:pt x="148" y="369"/>
                        <a:pt x="190" y="327"/>
                        <a:pt x="358" y="232"/>
                      </a:cubicBezTo>
                      <a:lnTo>
                        <a:pt x="662" y="54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Google Shape;834;p53">
                  <a:extLst>
                    <a:ext uri="{FF2B5EF4-FFF2-40B4-BE49-F238E27FC236}">
                      <a16:creationId xmlns:a16="http://schemas.microsoft.com/office/drawing/2014/main" id="{101C3293-F6DB-4CC0-B8CA-733F054F6E9B}"/>
                    </a:ext>
                  </a:extLst>
                </p:cNvPr>
                <p:cNvSpPr/>
                <p:nvPr/>
              </p:nvSpPr>
              <p:spPr>
                <a:xfrm>
                  <a:off x="5405975" y="1906388"/>
                  <a:ext cx="247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0" extrusionOk="0">
                      <a:moveTo>
                        <a:pt x="568" y="0"/>
                      </a:moveTo>
                      <a:cubicBezTo>
                        <a:pt x="514" y="0"/>
                        <a:pt x="460" y="14"/>
                        <a:pt x="410" y="47"/>
                      </a:cubicBezTo>
                      <a:cubicBezTo>
                        <a:pt x="295" y="110"/>
                        <a:pt x="326" y="162"/>
                        <a:pt x="442" y="257"/>
                      </a:cubicBezTo>
                      <a:cubicBezTo>
                        <a:pt x="557" y="341"/>
                        <a:pt x="568" y="362"/>
                        <a:pt x="505" y="404"/>
                      </a:cubicBezTo>
                      <a:cubicBezTo>
                        <a:pt x="475" y="421"/>
                        <a:pt x="446" y="429"/>
                        <a:pt x="415" y="429"/>
                      </a:cubicBezTo>
                      <a:cubicBezTo>
                        <a:pt x="367" y="429"/>
                        <a:pt x="316" y="410"/>
                        <a:pt x="253" y="372"/>
                      </a:cubicBezTo>
                      <a:cubicBezTo>
                        <a:pt x="200" y="341"/>
                        <a:pt x="84" y="257"/>
                        <a:pt x="84" y="246"/>
                      </a:cubicBezTo>
                      <a:lnTo>
                        <a:pt x="0" y="288"/>
                      </a:lnTo>
                      <a:cubicBezTo>
                        <a:pt x="0" y="299"/>
                        <a:pt x="105" y="383"/>
                        <a:pt x="179" y="425"/>
                      </a:cubicBezTo>
                      <a:cubicBezTo>
                        <a:pt x="261" y="473"/>
                        <a:pt x="341" y="500"/>
                        <a:pt x="418" y="500"/>
                      </a:cubicBezTo>
                      <a:cubicBezTo>
                        <a:pt x="479" y="500"/>
                        <a:pt x="539" y="483"/>
                        <a:pt x="599" y="446"/>
                      </a:cubicBezTo>
                      <a:cubicBezTo>
                        <a:pt x="715" y="383"/>
                        <a:pt x="694" y="330"/>
                        <a:pt x="568" y="236"/>
                      </a:cubicBezTo>
                      <a:cubicBezTo>
                        <a:pt x="463" y="152"/>
                        <a:pt x="442" y="120"/>
                        <a:pt x="505" y="89"/>
                      </a:cubicBezTo>
                      <a:cubicBezTo>
                        <a:pt x="529" y="73"/>
                        <a:pt x="556" y="66"/>
                        <a:pt x="584" y="66"/>
                      </a:cubicBezTo>
                      <a:cubicBezTo>
                        <a:pt x="630" y="66"/>
                        <a:pt x="680" y="84"/>
                        <a:pt x="725" y="110"/>
                      </a:cubicBezTo>
                      <a:cubicBezTo>
                        <a:pt x="799" y="152"/>
                        <a:pt x="904" y="236"/>
                        <a:pt x="914" y="246"/>
                      </a:cubicBezTo>
                      <a:lnTo>
                        <a:pt x="988" y="204"/>
                      </a:lnTo>
                      <a:cubicBezTo>
                        <a:pt x="988" y="194"/>
                        <a:pt x="883" y="120"/>
                        <a:pt x="799" y="68"/>
                      </a:cubicBezTo>
                      <a:cubicBezTo>
                        <a:pt x="729" y="30"/>
                        <a:pt x="649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08" name="Google Shape;835;p53">
                  <a:extLst>
                    <a:ext uri="{FF2B5EF4-FFF2-40B4-BE49-F238E27FC236}">
                      <a16:creationId xmlns:a16="http://schemas.microsoft.com/office/drawing/2014/main" id="{1CE7EF71-6DE5-493A-BA30-431BBCE215D0}"/>
                    </a:ext>
                  </a:extLst>
                </p:cNvPr>
                <p:cNvSpPr/>
                <p:nvPr/>
              </p:nvSpPr>
              <p:spPr>
                <a:xfrm>
                  <a:off x="5420400" y="1914913"/>
                  <a:ext cx="32350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57" extrusionOk="0">
                      <a:moveTo>
                        <a:pt x="602" y="74"/>
                      </a:moveTo>
                      <a:cubicBezTo>
                        <a:pt x="651" y="74"/>
                        <a:pt x="698" y="87"/>
                        <a:pt x="747" y="115"/>
                      </a:cubicBezTo>
                      <a:cubicBezTo>
                        <a:pt x="789" y="147"/>
                        <a:pt x="852" y="189"/>
                        <a:pt x="873" y="210"/>
                      </a:cubicBezTo>
                      <a:lnTo>
                        <a:pt x="474" y="442"/>
                      </a:lnTo>
                      <a:cubicBezTo>
                        <a:pt x="463" y="442"/>
                        <a:pt x="337" y="421"/>
                        <a:pt x="253" y="368"/>
                      </a:cubicBezTo>
                      <a:cubicBezTo>
                        <a:pt x="180" y="326"/>
                        <a:pt x="159" y="274"/>
                        <a:pt x="348" y="158"/>
                      </a:cubicBezTo>
                      <a:cubicBezTo>
                        <a:pt x="444" y="106"/>
                        <a:pt x="525" y="74"/>
                        <a:pt x="602" y="74"/>
                      </a:cubicBezTo>
                      <a:close/>
                      <a:moveTo>
                        <a:pt x="576" y="0"/>
                      </a:moveTo>
                      <a:cubicBezTo>
                        <a:pt x="475" y="0"/>
                        <a:pt x="371" y="35"/>
                        <a:pt x="253" y="105"/>
                      </a:cubicBezTo>
                      <a:cubicBezTo>
                        <a:pt x="1" y="253"/>
                        <a:pt x="43" y="337"/>
                        <a:pt x="169" y="410"/>
                      </a:cubicBezTo>
                      <a:cubicBezTo>
                        <a:pt x="253" y="463"/>
                        <a:pt x="390" y="484"/>
                        <a:pt x="400" y="484"/>
                      </a:cubicBezTo>
                      <a:lnTo>
                        <a:pt x="358" y="505"/>
                      </a:lnTo>
                      <a:lnTo>
                        <a:pt x="442" y="557"/>
                      </a:lnTo>
                      <a:lnTo>
                        <a:pt x="1294" y="63"/>
                      </a:lnTo>
                      <a:lnTo>
                        <a:pt x="1210" y="10"/>
                      </a:lnTo>
                      <a:lnTo>
                        <a:pt x="946" y="158"/>
                      </a:lnTo>
                      <a:cubicBezTo>
                        <a:pt x="936" y="147"/>
                        <a:pt x="862" y="94"/>
                        <a:pt x="810" y="63"/>
                      </a:cubicBezTo>
                      <a:cubicBezTo>
                        <a:pt x="732" y="22"/>
                        <a:pt x="655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836;p53">
                  <a:extLst>
                    <a:ext uri="{FF2B5EF4-FFF2-40B4-BE49-F238E27FC236}">
                      <a16:creationId xmlns:a16="http://schemas.microsoft.com/office/drawing/2014/main" id="{DBEFDB36-C0C8-4090-A1F8-5F34E93D10DE}"/>
                    </a:ext>
                  </a:extLst>
                </p:cNvPr>
                <p:cNvSpPr/>
                <p:nvPr/>
              </p:nvSpPr>
              <p:spPr>
                <a:xfrm>
                  <a:off x="5488700" y="1951463"/>
                  <a:ext cx="299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8" extrusionOk="0">
                      <a:moveTo>
                        <a:pt x="759" y="77"/>
                      </a:moveTo>
                      <a:cubicBezTo>
                        <a:pt x="821" y="77"/>
                        <a:pt x="874" y="95"/>
                        <a:pt x="925" y="124"/>
                      </a:cubicBezTo>
                      <a:cubicBezTo>
                        <a:pt x="1051" y="198"/>
                        <a:pt x="1041" y="272"/>
                        <a:pt x="778" y="430"/>
                      </a:cubicBezTo>
                      <a:cubicBezTo>
                        <a:pt x="639" y="508"/>
                        <a:pt x="538" y="541"/>
                        <a:pt x="453" y="541"/>
                      </a:cubicBezTo>
                      <a:cubicBezTo>
                        <a:pt x="391" y="541"/>
                        <a:pt x="338" y="524"/>
                        <a:pt x="285" y="493"/>
                      </a:cubicBezTo>
                      <a:cubicBezTo>
                        <a:pt x="159" y="419"/>
                        <a:pt x="159" y="346"/>
                        <a:pt x="400" y="208"/>
                      </a:cubicBezTo>
                      <a:cubicBezTo>
                        <a:pt x="556" y="115"/>
                        <a:pt x="668" y="77"/>
                        <a:pt x="759" y="77"/>
                      </a:cubicBezTo>
                      <a:close/>
                      <a:moveTo>
                        <a:pt x="752" y="1"/>
                      </a:moveTo>
                      <a:cubicBezTo>
                        <a:pt x="630" y="1"/>
                        <a:pt x="490" y="45"/>
                        <a:pt x="306" y="145"/>
                      </a:cubicBezTo>
                      <a:cubicBezTo>
                        <a:pt x="1" y="324"/>
                        <a:pt x="22" y="440"/>
                        <a:pt x="201" y="545"/>
                      </a:cubicBezTo>
                      <a:cubicBezTo>
                        <a:pt x="279" y="591"/>
                        <a:pt x="362" y="617"/>
                        <a:pt x="456" y="617"/>
                      </a:cubicBezTo>
                      <a:cubicBezTo>
                        <a:pt x="574" y="617"/>
                        <a:pt x="709" y="576"/>
                        <a:pt x="873" y="482"/>
                      </a:cubicBezTo>
                      <a:cubicBezTo>
                        <a:pt x="1198" y="293"/>
                        <a:pt x="1188" y="177"/>
                        <a:pt x="1009" y="72"/>
                      </a:cubicBezTo>
                      <a:cubicBezTo>
                        <a:pt x="927" y="27"/>
                        <a:pt x="845" y="1"/>
                        <a:pt x="752" y="1"/>
                      </a:cubicBez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10" name="Google Shape;837;p53">
                  <a:extLst>
                    <a:ext uri="{FF2B5EF4-FFF2-40B4-BE49-F238E27FC236}">
                      <a16:creationId xmlns:a16="http://schemas.microsoft.com/office/drawing/2014/main" id="{1E78E5F2-549D-4954-990B-F64F54E5A4FA}"/>
                    </a:ext>
                  </a:extLst>
                </p:cNvPr>
                <p:cNvSpPr/>
                <p:nvPr/>
              </p:nvSpPr>
              <p:spPr>
                <a:xfrm>
                  <a:off x="5465050" y="1936963"/>
                  <a:ext cx="313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" h="659" extrusionOk="0">
                      <a:moveTo>
                        <a:pt x="789" y="1"/>
                      </a:moveTo>
                      <a:lnTo>
                        <a:pt x="369" y="221"/>
                      </a:lnTo>
                      <a:lnTo>
                        <a:pt x="411" y="263"/>
                      </a:lnTo>
                      <a:cubicBezTo>
                        <a:pt x="421" y="263"/>
                        <a:pt x="547" y="284"/>
                        <a:pt x="652" y="347"/>
                      </a:cubicBezTo>
                      <a:cubicBezTo>
                        <a:pt x="747" y="400"/>
                        <a:pt x="778" y="463"/>
                        <a:pt x="663" y="536"/>
                      </a:cubicBezTo>
                      <a:cubicBezTo>
                        <a:pt x="600" y="568"/>
                        <a:pt x="537" y="584"/>
                        <a:pt x="475" y="584"/>
                      </a:cubicBezTo>
                      <a:cubicBezTo>
                        <a:pt x="414" y="584"/>
                        <a:pt x="353" y="568"/>
                        <a:pt x="295" y="536"/>
                      </a:cubicBezTo>
                      <a:cubicBezTo>
                        <a:pt x="190" y="473"/>
                        <a:pt x="85" y="389"/>
                        <a:pt x="85" y="379"/>
                      </a:cubicBezTo>
                      <a:lnTo>
                        <a:pt x="1" y="421"/>
                      </a:lnTo>
                      <a:cubicBezTo>
                        <a:pt x="1" y="421"/>
                        <a:pt x="106" y="515"/>
                        <a:pt x="222" y="589"/>
                      </a:cubicBezTo>
                      <a:cubicBezTo>
                        <a:pt x="304" y="635"/>
                        <a:pt x="390" y="659"/>
                        <a:pt x="479" y="659"/>
                      </a:cubicBezTo>
                      <a:cubicBezTo>
                        <a:pt x="571" y="659"/>
                        <a:pt x="666" y="632"/>
                        <a:pt x="757" y="578"/>
                      </a:cubicBezTo>
                      <a:cubicBezTo>
                        <a:pt x="926" y="484"/>
                        <a:pt x="894" y="389"/>
                        <a:pt x="747" y="305"/>
                      </a:cubicBezTo>
                      <a:cubicBezTo>
                        <a:pt x="652" y="253"/>
                        <a:pt x="516" y="232"/>
                        <a:pt x="505" y="232"/>
                      </a:cubicBezTo>
                      <a:lnTo>
                        <a:pt x="778" y="95"/>
                      </a:lnTo>
                      <a:lnTo>
                        <a:pt x="1168" y="316"/>
                      </a:lnTo>
                      <a:lnTo>
                        <a:pt x="1252" y="263"/>
                      </a:lnTo>
                      <a:lnTo>
                        <a:pt x="789" y="1"/>
                      </a:ln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11" name="Google Shape;838;p53">
                  <a:extLst>
                    <a:ext uri="{FF2B5EF4-FFF2-40B4-BE49-F238E27FC236}">
                      <a16:creationId xmlns:a16="http://schemas.microsoft.com/office/drawing/2014/main" id="{21F35789-9C0E-484D-AA42-947642ED65BA}"/>
                    </a:ext>
                  </a:extLst>
                </p:cNvPr>
                <p:cNvSpPr/>
                <p:nvPr/>
              </p:nvSpPr>
              <p:spPr>
                <a:xfrm>
                  <a:off x="5481350" y="1955613"/>
                  <a:ext cx="580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27" extrusionOk="0">
                      <a:moveTo>
                        <a:pt x="126" y="0"/>
                      </a:moveTo>
                      <a:lnTo>
                        <a:pt x="0" y="74"/>
                      </a:lnTo>
                      <a:lnTo>
                        <a:pt x="95" y="127"/>
                      </a:lnTo>
                      <a:lnTo>
                        <a:pt x="232" y="53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12" name="Google Shape;839;p53">
                  <a:extLst>
                    <a:ext uri="{FF2B5EF4-FFF2-40B4-BE49-F238E27FC236}">
                      <a16:creationId xmlns:a16="http://schemas.microsoft.com/office/drawing/2014/main" id="{CB1191D9-7F0D-475B-9B7A-5A58B275AFDF}"/>
                    </a:ext>
                  </a:extLst>
                </p:cNvPr>
                <p:cNvSpPr/>
                <p:nvPr/>
              </p:nvSpPr>
              <p:spPr>
                <a:xfrm>
                  <a:off x="5406750" y="1957988"/>
                  <a:ext cx="21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57" extrusionOk="0">
                      <a:moveTo>
                        <a:pt x="369" y="0"/>
                      </a:moveTo>
                      <a:lnTo>
                        <a:pt x="348" y="63"/>
                      </a:lnTo>
                      <a:lnTo>
                        <a:pt x="684" y="106"/>
                      </a:lnTo>
                      <a:lnTo>
                        <a:pt x="0" y="505"/>
                      </a:lnTo>
                      <a:lnTo>
                        <a:pt x="85" y="557"/>
                      </a:lnTo>
                      <a:lnTo>
                        <a:pt x="873" y="106"/>
                      </a:lnTo>
                      <a:lnTo>
                        <a:pt x="789" y="5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13" name="Google Shape;840;p53">
                  <a:extLst>
                    <a:ext uri="{FF2B5EF4-FFF2-40B4-BE49-F238E27FC236}">
                      <a16:creationId xmlns:a16="http://schemas.microsoft.com/office/drawing/2014/main" id="{EB87BA35-95B9-43C4-980D-0AB230EE60D3}"/>
                    </a:ext>
                  </a:extLst>
                </p:cNvPr>
                <p:cNvSpPr/>
                <p:nvPr/>
              </p:nvSpPr>
              <p:spPr>
                <a:xfrm>
                  <a:off x="5440375" y="1979563"/>
                  <a:ext cx="29975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21" extrusionOk="0">
                      <a:moveTo>
                        <a:pt x="753" y="77"/>
                      </a:moveTo>
                      <a:cubicBezTo>
                        <a:pt x="816" y="77"/>
                        <a:pt x="870" y="95"/>
                        <a:pt x="925" y="125"/>
                      </a:cubicBezTo>
                      <a:cubicBezTo>
                        <a:pt x="1051" y="198"/>
                        <a:pt x="1041" y="272"/>
                        <a:pt x="778" y="429"/>
                      </a:cubicBezTo>
                      <a:cubicBezTo>
                        <a:pt x="639" y="508"/>
                        <a:pt x="534" y="542"/>
                        <a:pt x="447" y="542"/>
                      </a:cubicBezTo>
                      <a:cubicBezTo>
                        <a:pt x="382" y="542"/>
                        <a:pt x="327" y="524"/>
                        <a:pt x="274" y="492"/>
                      </a:cubicBezTo>
                      <a:cubicBezTo>
                        <a:pt x="147" y="429"/>
                        <a:pt x="147" y="345"/>
                        <a:pt x="390" y="209"/>
                      </a:cubicBezTo>
                      <a:cubicBezTo>
                        <a:pt x="552" y="115"/>
                        <a:pt x="662" y="77"/>
                        <a:pt x="753" y="77"/>
                      </a:cubicBezTo>
                      <a:close/>
                      <a:moveTo>
                        <a:pt x="746" y="1"/>
                      </a:moveTo>
                      <a:cubicBezTo>
                        <a:pt x="623" y="1"/>
                        <a:pt x="479" y="45"/>
                        <a:pt x="295" y="146"/>
                      </a:cubicBezTo>
                      <a:cubicBezTo>
                        <a:pt x="0" y="324"/>
                        <a:pt x="21" y="440"/>
                        <a:pt x="200" y="545"/>
                      </a:cubicBezTo>
                      <a:cubicBezTo>
                        <a:pt x="281" y="593"/>
                        <a:pt x="366" y="621"/>
                        <a:pt x="462" y="621"/>
                      </a:cubicBezTo>
                      <a:cubicBezTo>
                        <a:pt x="579" y="621"/>
                        <a:pt x="712" y="580"/>
                        <a:pt x="873" y="482"/>
                      </a:cubicBezTo>
                      <a:cubicBezTo>
                        <a:pt x="1198" y="293"/>
                        <a:pt x="1188" y="177"/>
                        <a:pt x="999" y="72"/>
                      </a:cubicBezTo>
                      <a:cubicBezTo>
                        <a:pt x="921" y="27"/>
                        <a:pt x="840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14" name="Google Shape;841;p53">
                  <a:extLst>
                    <a:ext uri="{FF2B5EF4-FFF2-40B4-BE49-F238E27FC236}">
                      <a16:creationId xmlns:a16="http://schemas.microsoft.com/office/drawing/2014/main" id="{9260B8CB-D764-4B70-A7E4-D24D4209667B}"/>
                    </a:ext>
                  </a:extLst>
                </p:cNvPr>
                <p:cNvSpPr/>
                <p:nvPr/>
              </p:nvSpPr>
              <p:spPr>
                <a:xfrm>
                  <a:off x="5432775" y="1983738"/>
                  <a:ext cx="5800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7" extrusionOk="0">
                      <a:moveTo>
                        <a:pt x="136" y="0"/>
                      </a:moveTo>
                      <a:lnTo>
                        <a:pt x="0" y="73"/>
                      </a:lnTo>
                      <a:lnTo>
                        <a:pt x="94" y="136"/>
                      </a:lnTo>
                      <a:lnTo>
                        <a:pt x="231" y="5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15" name="Google Shape;842;p53">
                  <a:extLst>
                    <a:ext uri="{FF2B5EF4-FFF2-40B4-BE49-F238E27FC236}">
                      <a16:creationId xmlns:a16="http://schemas.microsoft.com/office/drawing/2014/main" id="{F66AD6ED-7347-48E4-B890-3A739DE8EC3B}"/>
                    </a:ext>
                  </a:extLst>
                </p:cNvPr>
                <p:cNvSpPr/>
                <p:nvPr/>
              </p:nvSpPr>
              <p:spPr>
                <a:xfrm>
                  <a:off x="5416200" y="1966063"/>
                  <a:ext cx="3077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13" extrusionOk="0">
                      <a:moveTo>
                        <a:pt x="773" y="71"/>
                      </a:moveTo>
                      <a:cubicBezTo>
                        <a:pt x="833" y="71"/>
                        <a:pt x="894" y="87"/>
                        <a:pt x="946" y="119"/>
                      </a:cubicBezTo>
                      <a:cubicBezTo>
                        <a:pt x="1083" y="203"/>
                        <a:pt x="1020" y="297"/>
                        <a:pt x="852" y="402"/>
                      </a:cubicBezTo>
                      <a:cubicBezTo>
                        <a:pt x="841" y="402"/>
                        <a:pt x="684" y="360"/>
                        <a:pt x="610" y="318"/>
                      </a:cubicBezTo>
                      <a:cubicBezTo>
                        <a:pt x="495" y="245"/>
                        <a:pt x="484" y="192"/>
                        <a:pt x="600" y="119"/>
                      </a:cubicBezTo>
                      <a:cubicBezTo>
                        <a:pt x="653" y="87"/>
                        <a:pt x="713" y="71"/>
                        <a:pt x="773" y="71"/>
                      </a:cubicBezTo>
                      <a:close/>
                      <a:moveTo>
                        <a:pt x="747" y="0"/>
                      </a:moveTo>
                      <a:cubicBezTo>
                        <a:pt x="661" y="0"/>
                        <a:pt x="574" y="21"/>
                        <a:pt x="495" y="66"/>
                      </a:cubicBezTo>
                      <a:cubicBezTo>
                        <a:pt x="337" y="161"/>
                        <a:pt x="358" y="255"/>
                        <a:pt x="516" y="360"/>
                      </a:cubicBezTo>
                      <a:cubicBezTo>
                        <a:pt x="600" y="402"/>
                        <a:pt x="757" y="444"/>
                        <a:pt x="768" y="444"/>
                      </a:cubicBezTo>
                      <a:cubicBezTo>
                        <a:pt x="663" y="503"/>
                        <a:pt x="567" y="532"/>
                        <a:pt x="480" y="532"/>
                      </a:cubicBezTo>
                      <a:cubicBezTo>
                        <a:pt x="410" y="532"/>
                        <a:pt x="345" y="513"/>
                        <a:pt x="285" y="476"/>
                      </a:cubicBezTo>
                      <a:cubicBezTo>
                        <a:pt x="180" y="423"/>
                        <a:pt x="96" y="360"/>
                        <a:pt x="85" y="350"/>
                      </a:cubicBezTo>
                      <a:lnTo>
                        <a:pt x="1" y="392"/>
                      </a:lnTo>
                      <a:cubicBezTo>
                        <a:pt x="12" y="392"/>
                        <a:pt x="96" y="465"/>
                        <a:pt x="201" y="528"/>
                      </a:cubicBezTo>
                      <a:cubicBezTo>
                        <a:pt x="293" y="582"/>
                        <a:pt x="388" y="613"/>
                        <a:pt x="493" y="613"/>
                      </a:cubicBezTo>
                      <a:cubicBezTo>
                        <a:pt x="615" y="613"/>
                        <a:pt x="752" y="571"/>
                        <a:pt x="915" y="476"/>
                      </a:cubicBezTo>
                      <a:cubicBezTo>
                        <a:pt x="1156" y="329"/>
                        <a:pt x="1230" y="192"/>
                        <a:pt x="1030" y="77"/>
                      </a:cubicBezTo>
                      <a:cubicBezTo>
                        <a:pt x="942" y="27"/>
                        <a:pt x="844" y="0"/>
                        <a:pt x="747" y="0"/>
                      </a:cubicBez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16" name="Google Shape;843;p53">
                  <a:extLst>
                    <a:ext uri="{FF2B5EF4-FFF2-40B4-BE49-F238E27FC236}">
                      <a16:creationId xmlns:a16="http://schemas.microsoft.com/office/drawing/2014/main" id="{6F1DBBB0-C4BD-4C49-8F65-D86738273FAF}"/>
                    </a:ext>
                  </a:extLst>
                </p:cNvPr>
                <p:cNvSpPr/>
                <p:nvPr/>
              </p:nvSpPr>
              <p:spPr>
                <a:xfrm>
                  <a:off x="5331900" y="1973988"/>
                  <a:ext cx="110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54" extrusionOk="0">
                      <a:moveTo>
                        <a:pt x="85" y="1"/>
                      </a:moveTo>
                      <a:lnTo>
                        <a:pt x="0" y="54"/>
                      </a:lnTo>
                      <a:lnTo>
                        <a:pt x="368" y="253"/>
                      </a:lnTo>
                      <a:lnTo>
                        <a:pt x="442" y="211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17" name="Google Shape;844;p53">
                  <a:extLst>
                    <a:ext uri="{FF2B5EF4-FFF2-40B4-BE49-F238E27FC236}">
                      <a16:creationId xmlns:a16="http://schemas.microsoft.com/office/drawing/2014/main" id="{92AB78EF-9A91-4DB3-AE53-A903793A3B45}"/>
                    </a:ext>
                  </a:extLst>
                </p:cNvPr>
                <p:cNvSpPr/>
                <p:nvPr/>
              </p:nvSpPr>
              <p:spPr>
                <a:xfrm>
                  <a:off x="5391800" y="2007713"/>
                  <a:ext cx="299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20" extrusionOk="0">
                      <a:moveTo>
                        <a:pt x="758" y="76"/>
                      </a:moveTo>
                      <a:cubicBezTo>
                        <a:pt x="821" y="76"/>
                        <a:pt x="873" y="93"/>
                        <a:pt x="925" y="123"/>
                      </a:cubicBezTo>
                      <a:cubicBezTo>
                        <a:pt x="1061" y="197"/>
                        <a:pt x="1051" y="270"/>
                        <a:pt x="788" y="428"/>
                      </a:cubicBezTo>
                      <a:cubicBezTo>
                        <a:pt x="638" y="509"/>
                        <a:pt x="532" y="542"/>
                        <a:pt x="445" y="542"/>
                      </a:cubicBezTo>
                      <a:cubicBezTo>
                        <a:pt x="385" y="542"/>
                        <a:pt x="334" y="527"/>
                        <a:pt x="283" y="501"/>
                      </a:cubicBezTo>
                      <a:cubicBezTo>
                        <a:pt x="157" y="428"/>
                        <a:pt x="157" y="344"/>
                        <a:pt x="399" y="207"/>
                      </a:cubicBezTo>
                      <a:cubicBezTo>
                        <a:pt x="555" y="113"/>
                        <a:pt x="667" y="76"/>
                        <a:pt x="758" y="76"/>
                      </a:cubicBezTo>
                      <a:close/>
                      <a:moveTo>
                        <a:pt x="752" y="0"/>
                      </a:moveTo>
                      <a:cubicBezTo>
                        <a:pt x="628" y="0"/>
                        <a:pt x="485" y="46"/>
                        <a:pt x="304" y="155"/>
                      </a:cubicBezTo>
                      <a:cubicBezTo>
                        <a:pt x="0" y="323"/>
                        <a:pt x="21" y="438"/>
                        <a:pt x="199" y="543"/>
                      </a:cubicBezTo>
                      <a:cubicBezTo>
                        <a:pt x="285" y="591"/>
                        <a:pt x="371" y="619"/>
                        <a:pt x="467" y="619"/>
                      </a:cubicBezTo>
                      <a:cubicBezTo>
                        <a:pt x="584" y="619"/>
                        <a:pt x="716" y="578"/>
                        <a:pt x="883" y="480"/>
                      </a:cubicBezTo>
                      <a:cubicBezTo>
                        <a:pt x="1198" y="291"/>
                        <a:pt x="1187" y="186"/>
                        <a:pt x="1009" y="71"/>
                      </a:cubicBezTo>
                      <a:cubicBezTo>
                        <a:pt x="928" y="26"/>
                        <a:pt x="845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18" name="Google Shape;845;p53">
                  <a:extLst>
                    <a:ext uri="{FF2B5EF4-FFF2-40B4-BE49-F238E27FC236}">
                      <a16:creationId xmlns:a16="http://schemas.microsoft.com/office/drawing/2014/main" id="{B33375FC-9441-4F7D-9BF4-954D72578891}"/>
                    </a:ext>
                  </a:extLst>
                </p:cNvPr>
                <p:cNvSpPr/>
                <p:nvPr/>
              </p:nvSpPr>
              <p:spPr>
                <a:xfrm>
                  <a:off x="5384425" y="20118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7" y="1"/>
                      </a:moveTo>
                      <a:lnTo>
                        <a:pt x="1" y="75"/>
                      </a:lnTo>
                      <a:lnTo>
                        <a:pt x="95" y="138"/>
                      </a:lnTo>
                      <a:lnTo>
                        <a:pt x="232" y="54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19" name="Google Shape;846;p53">
                  <a:extLst>
                    <a:ext uri="{FF2B5EF4-FFF2-40B4-BE49-F238E27FC236}">
                      <a16:creationId xmlns:a16="http://schemas.microsoft.com/office/drawing/2014/main" id="{C4C3B6E9-80F1-4D69-9631-076898A32CCD}"/>
                    </a:ext>
                  </a:extLst>
                </p:cNvPr>
                <p:cNvSpPr/>
                <p:nvPr/>
              </p:nvSpPr>
              <p:spPr>
                <a:xfrm>
                  <a:off x="5368150" y="1993188"/>
                  <a:ext cx="312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664" extrusionOk="0">
                      <a:moveTo>
                        <a:pt x="788" y="0"/>
                      </a:moveTo>
                      <a:lnTo>
                        <a:pt x="368" y="221"/>
                      </a:lnTo>
                      <a:lnTo>
                        <a:pt x="410" y="263"/>
                      </a:lnTo>
                      <a:cubicBezTo>
                        <a:pt x="421" y="274"/>
                        <a:pt x="557" y="295"/>
                        <a:pt x="652" y="347"/>
                      </a:cubicBezTo>
                      <a:cubicBezTo>
                        <a:pt x="746" y="410"/>
                        <a:pt x="778" y="463"/>
                        <a:pt x="662" y="536"/>
                      </a:cubicBezTo>
                      <a:cubicBezTo>
                        <a:pt x="601" y="571"/>
                        <a:pt x="541" y="587"/>
                        <a:pt x="482" y="587"/>
                      </a:cubicBezTo>
                      <a:cubicBezTo>
                        <a:pt x="417" y="587"/>
                        <a:pt x="354" y="569"/>
                        <a:pt x="295" y="536"/>
                      </a:cubicBezTo>
                      <a:cubicBezTo>
                        <a:pt x="200" y="484"/>
                        <a:pt x="84" y="389"/>
                        <a:pt x="84" y="389"/>
                      </a:cubicBezTo>
                      <a:lnTo>
                        <a:pt x="0" y="421"/>
                      </a:lnTo>
                      <a:cubicBezTo>
                        <a:pt x="11" y="431"/>
                        <a:pt x="105" y="526"/>
                        <a:pt x="232" y="589"/>
                      </a:cubicBezTo>
                      <a:cubicBezTo>
                        <a:pt x="312" y="637"/>
                        <a:pt x="401" y="663"/>
                        <a:pt x="495" y="663"/>
                      </a:cubicBezTo>
                      <a:cubicBezTo>
                        <a:pt x="583" y="663"/>
                        <a:pt x="675" y="640"/>
                        <a:pt x="767" y="589"/>
                      </a:cubicBezTo>
                      <a:cubicBezTo>
                        <a:pt x="935" y="484"/>
                        <a:pt x="893" y="400"/>
                        <a:pt x="746" y="305"/>
                      </a:cubicBezTo>
                      <a:cubicBezTo>
                        <a:pt x="652" y="253"/>
                        <a:pt x="515" y="232"/>
                        <a:pt x="505" y="232"/>
                      </a:cubicBezTo>
                      <a:lnTo>
                        <a:pt x="788" y="94"/>
                      </a:lnTo>
                      <a:lnTo>
                        <a:pt x="1166" y="316"/>
                      </a:lnTo>
                      <a:lnTo>
                        <a:pt x="1250" y="263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20" name="Google Shape;847;p53">
                  <a:extLst>
                    <a:ext uri="{FF2B5EF4-FFF2-40B4-BE49-F238E27FC236}">
                      <a16:creationId xmlns:a16="http://schemas.microsoft.com/office/drawing/2014/main" id="{23B29FA9-11FD-4845-9352-2FEA4CBA2A40}"/>
                    </a:ext>
                  </a:extLst>
                </p:cNvPr>
                <p:cNvSpPr/>
                <p:nvPr/>
              </p:nvSpPr>
              <p:spPr>
                <a:xfrm>
                  <a:off x="5351075" y="1983463"/>
                  <a:ext cx="30225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736" extrusionOk="0">
                      <a:moveTo>
                        <a:pt x="767" y="0"/>
                      </a:moveTo>
                      <a:lnTo>
                        <a:pt x="704" y="53"/>
                      </a:lnTo>
                      <a:cubicBezTo>
                        <a:pt x="704" y="53"/>
                        <a:pt x="841" y="105"/>
                        <a:pt x="925" y="158"/>
                      </a:cubicBezTo>
                      <a:cubicBezTo>
                        <a:pt x="1041" y="221"/>
                        <a:pt x="1062" y="273"/>
                        <a:pt x="957" y="336"/>
                      </a:cubicBezTo>
                      <a:cubicBezTo>
                        <a:pt x="873" y="389"/>
                        <a:pt x="746" y="389"/>
                        <a:pt x="546" y="389"/>
                      </a:cubicBezTo>
                      <a:lnTo>
                        <a:pt x="74" y="399"/>
                      </a:lnTo>
                      <a:lnTo>
                        <a:pt x="0" y="441"/>
                      </a:lnTo>
                      <a:lnTo>
                        <a:pt x="504" y="736"/>
                      </a:lnTo>
                      <a:lnTo>
                        <a:pt x="578" y="684"/>
                      </a:lnTo>
                      <a:lnTo>
                        <a:pt x="189" y="462"/>
                      </a:lnTo>
                      <a:lnTo>
                        <a:pt x="609" y="452"/>
                      </a:lnTo>
                      <a:cubicBezTo>
                        <a:pt x="652" y="454"/>
                        <a:pt x="692" y="456"/>
                        <a:pt x="729" y="456"/>
                      </a:cubicBezTo>
                      <a:cubicBezTo>
                        <a:pt x="871" y="456"/>
                        <a:pt x="969" y="437"/>
                        <a:pt x="1062" y="378"/>
                      </a:cubicBezTo>
                      <a:cubicBezTo>
                        <a:pt x="1209" y="294"/>
                        <a:pt x="1188" y="210"/>
                        <a:pt x="1030" y="116"/>
                      </a:cubicBezTo>
                      <a:cubicBezTo>
                        <a:pt x="915" y="53"/>
                        <a:pt x="778" y="11"/>
                        <a:pt x="767" y="0"/>
                      </a:cubicBez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21" name="Google Shape;848;p53">
                  <a:extLst>
                    <a:ext uri="{FF2B5EF4-FFF2-40B4-BE49-F238E27FC236}">
                      <a16:creationId xmlns:a16="http://schemas.microsoft.com/office/drawing/2014/main" id="{5C9CC0EB-21A6-458B-BB14-7C464C12B4A4}"/>
                    </a:ext>
                  </a:extLst>
                </p:cNvPr>
                <p:cNvSpPr/>
                <p:nvPr/>
              </p:nvSpPr>
              <p:spPr>
                <a:xfrm>
                  <a:off x="5304050" y="2013313"/>
                  <a:ext cx="305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610" extrusionOk="0">
                      <a:moveTo>
                        <a:pt x="379" y="204"/>
                      </a:moveTo>
                      <a:cubicBezTo>
                        <a:pt x="389" y="204"/>
                        <a:pt x="526" y="235"/>
                        <a:pt x="610" y="288"/>
                      </a:cubicBezTo>
                      <a:cubicBezTo>
                        <a:pt x="725" y="351"/>
                        <a:pt x="736" y="424"/>
                        <a:pt x="631" y="487"/>
                      </a:cubicBezTo>
                      <a:cubicBezTo>
                        <a:pt x="573" y="519"/>
                        <a:pt x="513" y="535"/>
                        <a:pt x="451" y="535"/>
                      </a:cubicBezTo>
                      <a:cubicBezTo>
                        <a:pt x="389" y="535"/>
                        <a:pt x="326" y="519"/>
                        <a:pt x="263" y="487"/>
                      </a:cubicBezTo>
                      <a:cubicBezTo>
                        <a:pt x="137" y="403"/>
                        <a:pt x="211" y="298"/>
                        <a:pt x="379" y="204"/>
                      </a:cubicBezTo>
                      <a:close/>
                      <a:moveTo>
                        <a:pt x="730" y="1"/>
                      </a:moveTo>
                      <a:cubicBezTo>
                        <a:pt x="606" y="1"/>
                        <a:pt x="468" y="40"/>
                        <a:pt x="316" y="130"/>
                      </a:cubicBezTo>
                      <a:cubicBezTo>
                        <a:pt x="64" y="277"/>
                        <a:pt x="1" y="414"/>
                        <a:pt x="190" y="529"/>
                      </a:cubicBezTo>
                      <a:cubicBezTo>
                        <a:pt x="281" y="583"/>
                        <a:pt x="376" y="610"/>
                        <a:pt x="469" y="610"/>
                      </a:cubicBezTo>
                      <a:cubicBezTo>
                        <a:pt x="557" y="610"/>
                        <a:pt x="644" y="586"/>
                        <a:pt x="725" y="540"/>
                      </a:cubicBezTo>
                      <a:cubicBezTo>
                        <a:pt x="883" y="445"/>
                        <a:pt x="872" y="340"/>
                        <a:pt x="704" y="246"/>
                      </a:cubicBezTo>
                      <a:cubicBezTo>
                        <a:pt x="620" y="193"/>
                        <a:pt x="463" y="162"/>
                        <a:pt x="452" y="162"/>
                      </a:cubicBezTo>
                      <a:cubicBezTo>
                        <a:pt x="555" y="102"/>
                        <a:pt x="654" y="72"/>
                        <a:pt x="748" y="72"/>
                      </a:cubicBezTo>
                      <a:cubicBezTo>
                        <a:pt x="817" y="72"/>
                        <a:pt x="884" y="88"/>
                        <a:pt x="946" y="120"/>
                      </a:cubicBezTo>
                      <a:cubicBezTo>
                        <a:pt x="1041" y="183"/>
                        <a:pt x="1125" y="246"/>
                        <a:pt x="1136" y="256"/>
                      </a:cubicBezTo>
                      <a:lnTo>
                        <a:pt x="1220" y="214"/>
                      </a:lnTo>
                      <a:cubicBezTo>
                        <a:pt x="1209" y="214"/>
                        <a:pt x="1125" y="141"/>
                        <a:pt x="1020" y="78"/>
                      </a:cubicBezTo>
                      <a:cubicBezTo>
                        <a:pt x="932" y="29"/>
                        <a:pt x="836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22" name="Google Shape;849;p53">
                  <a:extLst>
                    <a:ext uri="{FF2B5EF4-FFF2-40B4-BE49-F238E27FC236}">
                      <a16:creationId xmlns:a16="http://schemas.microsoft.com/office/drawing/2014/main" id="{BF98BA4E-B4E9-4BCC-BD41-7CEC1BE40CCF}"/>
                    </a:ext>
                  </a:extLst>
                </p:cNvPr>
                <p:cNvSpPr/>
                <p:nvPr/>
              </p:nvSpPr>
              <p:spPr>
                <a:xfrm>
                  <a:off x="5326900" y="2026238"/>
                  <a:ext cx="29725" cy="1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616" extrusionOk="0">
                      <a:moveTo>
                        <a:pt x="756" y="73"/>
                      </a:moveTo>
                      <a:cubicBezTo>
                        <a:pt x="815" y="73"/>
                        <a:pt x="866" y="89"/>
                        <a:pt x="915" y="117"/>
                      </a:cubicBezTo>
                      <a:cubicBezTo>
                        <a:pt x="1051" y="201"/>
                        <a:pt x="1041" y="275"/>
                        <a:pt x="778" y="422"/>
                      </a:cubicBezTo>
                      <a:cubicBezTo>
                        <a:pt x="637" y="509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48" y="422"/>
                        <a:pt x="148" y="349"/>
                        <a:pt x="390" y="201"/>
                      </a:cubicBezTo>
                      <a:cubicBezTo>
                        <a:pt x="550" y="112"/>
                        <a:pt x="663" y="73"/>
                        <a:pt x="756" y="73"/>
                      </a:cubicBezTo>
                      <a:close/>
                      <a:moveTo>
                        <a:pt x="739" y="1"/>
                      </a:moveTo>
                      <a:cubicBezTo>
                        <a:pt x="618" y="1"/>
                        <a:pt x="476" y="44"/>
                        <a:pt x="295" y="149"/>
                      </a:cubicBezTo>
                      <a:cubicBezTo>
                        <a:pt x="0" y="327"/>
                        <a:pt x="11" y="443"/>
                        <a:pt x="190" y="549"/>
                      </a:cubicBezTo>
                      <a:cubicBezTo>
                        <a:pt x="269" y="590"/>
                        <a:pt x="351" y="615"/>
                        <a:pt x="446" y="615"/>
                      </a:cubicBezTo>
                      <a:cubicBezTo>
                        <a:pt x="565" y="615"/>
                        <a:pt x="702" y="575"/>
                        <a:pt x="873" y="475"/>
                      </a:cubicBezTo>
                      <a:cubicBezTo>
                        <a:pt x="1188" y="296"/>
                        <a:pt x="1177" y="180"/>
                        <a:pt x="999" y="75"/>
                      </a:cubicBezTo>
                      <a:cubicBezTo>
                        <a:pt x="919" y="29"/>
                        <a:pt x="836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23" name="Google Shape;850;p53">
                  <a:extLst>
                    <a:ext uri="{FF2B5EF4-FFF2-40B4-BE49-F238E27FC236}">
                      <a16:creationId xmlns:a16="http://schemas.microsoft.com/office/drawing/2014/main" id="{A4D87797-2ABB-4967-8B66-8BE606F47331}"/>
                    </a:ext>
                  </a:extLst>
                </p:cNvPr>
                <p:cNvSpPr/>
                <p:nvPr/>
              </p:nvSpPr>
              <p:spPr>
                <a:xfrm>
                  <a:off x="5319300" y="20302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84"/>
                      </a:lnTo>
                      <a:lnTo>
                        <a:pt x="94" y="137"/>
                      </a:lnTo>
                      <a:lnTo>
                        <a:pt x="231" y="6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24" name="Google Shape;851;p53">
                  <a:extLst>
                    <a:ext uri="{FF2B5EF4-FFF2-40B4-BE49-F238E27FC236}">
                      <a16:creationId xmlns:a16="http://schemas.microsoft.com/office/drawing/2014/main" id="{567D25FD-5D79-4615-8CE5-1DEA4C636D8C}"/>
                    </a:ext>
                  </a:extLst>
                </p:cNvPr>
                <p:cNvSpPr/>
                <p:nvPr/>
              </p:nvSpPr>
              <p:spPr>
                <a:xfrm>
                  <a:off x="5343450" y="20359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59" y="70"/>
                      </a:moveTo>
                      <a:cubicBezTo>
                        <a:pt x="821" y="70"/>
                        <a:pt x="874" y="87"/>
                        <a:pt x="925" y="118"/>
                      </a:cubicBezTo>
                      <a:cubicBezTo>
                        <a:pt x="1051" y="191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4" y="544"/>
                      </a:cubicBezTo>
                      <a:cubicBezTo>
                        <a:pt x="383" y="544"/>
                        <a:pt x="332" y="526"/>
                        <a:pt x="284" y="496"/>
                      </a:cubicBezTo>
                      <a:cubicBezTo>
                        <a:pt x="158" y="422"/>
                        <a:pt x="148" y="349"/>
                        <a:pt x="400" y="202"/>
                      </a:cubicBezTo>
                      <a:cubicBezTo>
                        <a:pt x="556" y="108"/>
                        <a:pt x="667" y="70"/>
                        <a:pt x="759" y="70"/>
                      </a:cubicBezTo>
                      <a:close/>
                      <a:moveTo>
                        <a:pt x="738" y="0"/>
                      </a:moveTo>
                      <a:cubicBezTo>
                        <a:pt x="617" y="0"/>
                        <a:pt x="475" y="44"/>
                        <a:pt x="295" y="149"/>
                      </a:cubicBezTo>
                      <a:cubicBezTo>
                        <a:pt x="1" y="317"/>
                        <a:pt x="22" y="433"/>
                        <a:pt x="200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5"/>
                      </a:cubicBezTo>
                      <a:cubicBezTo>
                        <a:pt x="1199" y="286"/>
                        <a:pt x="1188" y="181"/>
                        <a:pt x="999" y="76"/>
                      </a:cubicBezTo>
                      <a:cubicBezTo>
                        <a:pt x="919" y="29"/>
                        <a:pt x="835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4" name="Google Shape;852;p53">
                <a:extLst>
                  <a:ext uri="{FF2B5EF4-FFF2-40B4-BE49-F238E27FC236}">
                    <a16:creationId xmlns:a16="http://schemas.microsoft.com/office/drawing/2014/main" id="{6481094E-14BB-428F-A054-60829CFF7AD3}"/>
                  </a:ext>
                </a:extLst>
              </p:cNvPr>
              <p:cNvGrpSpPr/>
              <p:nvPr/>
            </p:nvGrpSpPr>
            <p:grpSpPr>
              <a:xfrm>
                <a:off x="3028945" y="2740526"/>
                <a:ext cx="1960580" cy="1159377"/>
                <a:chOff x="4923200" y="1561363"/>
                <a:chExt cx="975025" cy="576575"/>
              </a:xfrm>
            </p:grpSpPr>
            <p:sp>
              <p:nvSpPr>
                <p:cNvPr id="135" name="Google Shape;853;p53">
                  <a:extLst>
                    <a:ext uri="{FF2B5EF4-FFF2-40B4-BE49-F238E27FC236}">
                      <a16:creationId xmlns:a16="http://schemas.microsoft.com/office/drawing/2014/main" id="{39279F28-D37E-4026-BB38-78D22FBB01E6}"/>
                    </a:ext>
                  </a:extLst>
                </p:cNvPr>
                <p:cNvSpPr/>
                <p:nvPr/>
              </p:nvSpPr>
              <p:spPr>
                <a:xfrm>
                  <a:off x="4923200" y="1561363"/>
                  <a:ext cx="975025" cy="5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1" h="23063" extrusionOk="0">
                      <a:moveTo>
                        <a:pt x="24607" y="0"/>
                      </a:moveTo>
                      <a:lnTo>
                        <a:pt x="21" y="14289"/>
                      </a:lnTo>
                      <a:cubicBezTo>
                        <a:pt x="409" y="14510"/>
                        <a:pt x="0" y="14752"/>
                        <a:pt x="388" y="14972"/>
                      </a:cubicBezTo>
                      <a:cubicBezTo>
                        <a:pt x="550" y="15068"/>
                        <a:pt x="714" y="15082"/>
                        <a:pt x="880" y="15082"/>
                      </a:cubicBezTo>
                      <a:cubicBezTo>
                        <a:pt x="953" y="15082"/>
                        <a:pt x="1026" y="15080"/>
                        <a:pt x="1099" y="15080"/>
                      </a:cubicBezTo>
                      <a:cubicBezTo>
                        <a:pt x="1259" y="15080"/>
                        <a:pt x="1419" y="15093"/>
                        <a:pt x="1576" y="15182"/>
                      </a:cubicBezTo>
                      <a:cubicBezTo>
                        <a:pt x="1964" y="15403"/>
                        <a:pt x="1544" y="15644"/>
                        <a:pt x="1933" y="15876"/>
                      </a:cubicBezTo>
                      <a:cubicBezTo>
                        <a:pt x="2086" y="15963"/>
                        <a:pt x="2244" y="15978"/>
                        <a:pt x="2403" y="15978"/>
                      </a:cubicBezTo>
                      <a:cubicBezTo>
                        <a:pt x="2489" y="15978"/>
                        <a:pt x="2575" y="15973"/>
                        <a:pt x="2661" y="15973"/>
                      </a:cubicBezTo>
                      <a:cubicBezTo>
                        <a:pt x="2820" y="15973"/>
                        <a:pt x="2978" y="15989"/>
                        <a:pt x="3131" y="16076"/>
                      </a:cubicBezTo>
                      <a:cubicBezTo>
                        <a:pt x="3519" y="16307"/>
                        <a:pt x="3099" y="16548"/>
                        <a:pt x="3488" y="16769"/>
                      </a:cubicBezTo>
                      <a:cubicBezTo>
                        <a:pt x="3645" y="16858"/>
                        <a:pt x="3806" y="16872"/>
                        <a:pt x="3969" y="16872"/>
                      </a:cubicBezTo>
                      <a:cubicBezTo>
                        <a:pt x="4043" y="16872"/>
                        <a:pt x="4117" y="16869"/>
                        <a:pt x="4191" y="16869"/>
                      </a:cubicBezTo>
                      <a:cubicBezTo>
                        <a:pt x="4358" y="16869"/>
                        <a:pt x="4525" y="16883"/>
                        <a:pt x="4686" y="16979"/>
                      </a:cubicBezTo>
                      <a:cubicBezTo>
                        <a:pt x="5074" y="17199"/>
                        <a:pt x="4654" y="17441"/>
                        <a:pt x="5043" y="17662"/>
                      </a:cubicBezTo>
                      <a:cubicBezTo>
                        <a:pt x="5204" y="17757"/>
                        <a:pt x="5371" y="17772"/>
                        <a:pt x="5538" y="17772"/>
                      </a:cubicBezTo>
                      <a:cubicBezTo>
                        <a:pt x="5612" y="17772"/>
                        <a:pt x="5686" y="17769"/>
                        <a:pt x="5760" y="17769"/>
                      </a:cubicBezTo>
                      <a:cubicBezTo>
                        <a:pt x="5923" y="17769"/>
                        <a:pt x="6084" y="17783"/>
                        <a:pt x="6241" y="17872"/>
                      </a:cubicBezTo>
                      <a:cubicBezTo>
                        <a:pt x="6629" y="18093"/>
                        <a:pt x="6209" y="18334"/>
                        <a:pt x="6598" y="18565"/>
                      </a:cubicBezTo>
                      <a:cubicBezTo>
                        <a:pt x="6754" y="18654"/>
                        <a:pt x="6916" y="18668"/>
                        <a:pt x="7078" y="18668"/>
                      </a:cubicBezTo>
                      <a:cubicBezTo>
                        <a:pt x="7153" y="18668"/>
                        <a:pt x="7228" y="18665"/>
                        <a:pt x="7303" y="18665"/>
                      </a:cubicBezTo>
                      <a:cubicBezTo>
                        <a:pt x="7469" y="18665"/>
                        <a:pt x="7635" y="18680"/>
                        <a:pt x="7796" y="18775"/>
                      </a:cubicBezTo>
                      <a:cubicBezTo>
                        <a:pt x="8184" y="18996"/>
                        <a:pt x="7764" y="19238"/>
                        <a:pt x="8153" y="19459"/>
                      </a:cubicBezTo>
                      <a:cubicBezTo>
                        <a:pt x="8314" y="19554"/>
                        <a:pt x="8479" y="19569"/>
                        <a:pt x="8646" y="19569"/>
                      </a:cubicBezTo>
                      <a:cubicBezTo>
                        <a:pt x="8721" y="19569"/>
                        <a:pt x="8796" y="19566"/>
                        <a:pt x="8871" y="19566"/>
                      </a:cubicBezTo>
                      <a:cubicBezTo>
                        <a:pt x="9033" y="19566"/>
                        <a:pt x="9195" y="19580"/>
                        <a:pt x="9351" y="19669"/>
                      </a:cubicBezTo>
                      <a:cubicBezTo>
                        <a:pt x="9739" y="19889"/>
                        <a:pt x="9319" y="20131"/>
                        <a:pt x="9708" y="20362"/>
                      </a:cubicBezTo>
                      <a:cubicBezTo>
                        <a:pt x="9861" y="20449"/>
                        <a:pt x="10019" y="20464"/>
                        <a:pt x="10177" y="20464"/>
                      </a:cubicBezTo>
                      <a:cubicBezTo>
                        <a:pt x="10264" y="20464"/>
                        <a:pt x="10350" y="20460"/>
                        <a:pt x="10436" y="20460"/>
                      </a:cubicBezTo>
                      <a:cubicBezTo>
                        <a:pt x="10595" y="20460"/>
                        <a:pt x="10753" y="20475"/>
                        <a:pt x="10906" y="20562"/>
                      </a:cubicBezTo>
                      <a:cubicBezTo>
                        <a:pt x="11294" y="20793"/>
                        <a:pt x="10874" y="21035"/>
                        <a:pt x="11263" y="21255"/>
                      </a:cubicBezTo>
                      <a:cubicBezTo>
                        <a:pt x="11424" y="21351"/>
                        <a:pt x="11591" y="21365"/>
                        <a:pt x="11758" y="21365"/>
                      </a:cubicBezTo>
                      <a:cubicBezTo>
                        <a:pt x="11832" y="21365"/>
                        <a:pt x="11906" y="21363"/>
                        <a:pt x="11980" y="21363"/>
                      </a:cubicBezTo>
                      <a:cubicBezTo>
                        <a:pt x="12143" y="21363"/>
                        <a:pt x="12304" y="21376"/>
                        <a:pt x="12461" y="21465"/>
                      </a:cubicBezTo>
                      <a:cubicBezTo>
                        <a:pt x="12849" y="21696"/>
                        <a:pt x="12440" y="21927"/>
                        <a:pt x="12828" y="22159"/>
                      </a:cubicBezTo>
                      <a:cubicBezTo>
                        <a:pt x="12985" y="22247"/>
                        <a:pt x="13145" y="22261"/>
                        <a:pt x="13305" y="22261"/>
                      </a:cubicBezTo>
                      <a:cubicBezTo>
                        <a:pt x="13379" y="22261"/>
                        <a:pt x="13453" y="22259"/>
                        <a:pt x="13526" y="22259"/>
                      </a:cubicBezTo>
                      <a:cubicBezTo>
                        <a:pt x="13691" y="22259"/>
                        <a:pt x="13855" y="22273"/>
                        <a:pt x="14016" y="22369"/>
                      </a:cubicBezTo>
                      <a:cubicBezTo>
                        <a:pt x="14415" y="22590"/>
                        <a:pt x="13995" y="22831"/>
                        <a:pt x="14383" y="23062"/>
                      </a:cubicBezTo>
                      <a:lnTo>
                        <a:pt x="38969" y="8763"/>
                      </a:lnTo>
                      <a:cubicBezTo>
                        <a:pt x="38581" y="8542"/>
                        <a:pt x="39001" y="8301"/>
                        <a:pt x="38612" y="8080"/>
                      </a:cubicBezTo>
                      <a:cubicBezTo>
                        <a:pt x="38451" y="7984"/>
                        <a:pt x="38286" y="7969"/>
                        <a:pt x="38119" y="7969"/>
                      </a:cubicBezTo>
                      <a:cubicBezTo>
                        <a:pt x="38044" y="7969"/>
                        <a:pt x="37969" y="7972"/>
                        <a:pt x="37894" y="7972"/>
                      </a:cubicBezTo>
                      <a:cubicBezTo>
                        <a:pt x="37732" y="7972"/>
                        <a:pt x="37571" y="7958"/>
                        <a:pt x="37414" y="7869"/>
                      </a:cubicBezTo>
                      <a:cubicBezTo>
                        <a:pt x="37026" y="7638"/>
                        <a:pt x="37435" y="7407"/>
                        <a:pt x="37047" y="7176"/>
                      </a:cubicBezTo>
                      <a:cubicBezTo>
                        <a:pt x="36890" y="7087"/>
                        <a:pt x="36730" y="7073"/>
                        <a:pt x="36569" y="7073"/>
                      </a:cubicBezTo>
                      <a:cubicBezTo>
                        <a:pt x="36496" y="7073"/>
                        <a:pt x="36423" y="7076"/>
                        <a:pt x="36350" y="7076"/>
                      </a:cubicBezTo>
                      <a:cubicBezTo>
                        <a:pt x="36185" y="7076"/>
                        <a:pt x="36020" y="7062"/>
                        <a:pt x="35859" y="6966"/>
                      </a:cubicBezTo>
                      <a:cubicBezTo>
                        <a:pt x="35471" y="6746"/>
                        <a:pt x="35880" y="6504"/>
                        <a:pt x="35492" y="6272"/>
                      </a:cubicBezTo>
                      <a:cubicBezTo>
                        <a:pt x="35339" y="6186"/>
                        <a:pt x="35182" y="6171"/>
                        <a:pt x="35026" y="6171"/>
                      </a:cubicBezTo>
                      <a:cubicBezTo>
                        <a:pt x="34941" y="6171"/>
                        <a:pt x="34855" y="6175"/>
                        <a:pt x="34770" y="6175"/>
                      </a:cubicBezTo>
                      <a:cubicBezTo>
                        <a:pt x="34613" y="6175"/>
                        <a:pt x="34457" y="6160"/>
                        <a:pt x="34304" y="6073"/>
                      </a:cubicBezTo>
                      <a:cubicBezTo>
                        <a:pt x="33916" y="5842"/>
                        <a:pt x="34325" y="5600"/>
                        <a:pt x="33937" y="5380"/>
                      </a:cubicBezTo>
                      <a:cubicBezTo>
                        <a:pt x="33780" y="5291"/>
                        <a:pt x="33620" y="5277"/>
                        <a:pt x="33460" y="5277"/>
                      </a:cubicBezTo>
                      <a:cubicBezTo>
                        <a:pt x="33386" y="5277"/>
                        <a:pt x="33312" y="5280"/>
                        <a:pt x="33239" y="5280"/>
                      </a:cubicBezTo>
                      <a:cubicBezTo>
                        <a:pt x="33074" y="5280"/>
                        <a:pt x="32910" y="5265"/>
                        <a:pt x="32749" y="5170"/>
                      </a:cubicBezTo>
                      <a:cubicBezTo>
                        <a:pt x="32361" y="4949"/>
                        <a:pt x="32770" y="4707"/>
                        <a:pt x="32382" y="4486"/>
                      </a:cubicBezTo>
                      <a:cubicBezTo>
                        <a:pt x="32221" y="4391"/>
                        <a:pt x="32057" y="4376"/>
                        <a:pt x="31892" y="4376"/>
                      </a:cubicBezTo>
                      <a:cubicBezTo>
                        <a:pt x="31818" y="4376"/>
                        <a:pt x="31744" y="4379"/>
                        <a:pt x="31671" y="4379"/>
                      </a:cubicBezTo>
                      <a:cubicBezTo>
                        <a:pt x="31510" y="4379"/>
                        <a:pt x="31351" y="4365"/>
                        <a:pt x="31194" y="4276"/>
                      </a:cubicBezTo>
                      <a:cubicBezTo>
                        <a:pt x="30806" y="4045"/>
                        <a:pt x="31215" y="3804"/>
                        <a:pt x="30827" y="3583"/>
                      </a:cubicBezTo>
                      <a:cubicBezTo>
                        <a:pt x="30670" y="3494"/>
                        <a:pt x="30510" y="3480"/>
                        <a:pt x="30349" y="3480"/>
                      </a:cubicBezTo>
                      <a:cubicBezTo>
                        <a:pt x="30276" y="3480"/>
                        <a:pt x="30203" y="3483"/>
                        <a:pt x="30130" y="3483"/>
                      </a:cubicBezTo>
                      <a:cubicBezTo>
                        <a:pt x="29965" y="3483"/>
                        <a:pt x="29800" y="3468"/>
                        <a:pt x="29639" y="3373"/>
                      </a:cubicBezTo>
                      <a:cubicBezTo>
                        <a:pt x="29251" y="3152"/>
                        <a:pt x="29660" y="2910"/>
                        <a:pt x="29272" y="2690"/>
                      </a:cubicBezTo>
                      <a:cubicBezTo>
                        <a:pt x="29110" y="2594"/>
                        <a:pt x="28946" y="2580"/>
                        <a:pt x="28780" y="2580"/>
                      </a:cubicBezTo>
                      <a:cubicBezTo>
                        <a:pt x="28707" y="2580"/>
                        <a:pt x="28634" y="2582"/>
                        <a:pt x="28561" y="2582"/>
                      </a:cubicBezTo>
                      <a:cubicBezTo>
                        <a:pt x="28401" y="2582"/>
                        <a:pt x="28241" y="2569"/>
                        <a:pt x="28084" y="2480"/>
                      </a:cubicBezTo>
                      <a:cubicBezTo>
                        <a:pt x="27696" y="2249"/>
                        <a:pt x="28105" y="2018"/>
                        <a:pt x="27717" y="1786"/>
                      </a:cubicBezTo>
                      <a:cubicBezTo>
                        <a:pt x="27560" y="1698"/>
                        <a:pt x="27401" y="1684"/>
                        <a:pt x="27240" y="1684"/>
                      </a:cubicBezTo>
                      <a:cubicBezTo>
                        <a:pt x="27166" y="1684"/>
                        <a:pt x="27092" y="1686"/>
                        <a:pt x="27019" y="1686"/>
                      </a:cubicBezTo>
                      <a:cubicBezTo>
                        <a:pt x="26854" y="1686"/>
                        <a:pt x="26690" y="1672"/>
                        <a:pt x="26529" y="1576"/>
                      </a:cubicBezTo>
                      <a:cubicBezTo>
                        <a:pt x="26141" y="1355"/>
                        <a:pt x="26550" y="1114"/>
                        <a:pt x="26162" y="893"/>
                      </a:cubicBezTo>
                      <a:cubicBezTo>
                        <a:pt x="25997" y="800"/>
                        <a:pt x="25829" y="787"/>
                        <a:pt x="25660" y="787"/>
                      </a:cubicBezTo>
                      <a:cubicBezTo>
                        <a:pt x="25599" y="787"/>
                        <a:pt x="25538" y="789"/>
                        <a:pt x="25477" y="789"/>
                      </a:cubicBezTo>
                      <a:cubicBezTo>
                        <a:pt x="25308" y="789"/>
                        <a:pt x="25139" y="777"/>
                        <a:pt x="24974" y="683"/>
                      </a:cubicBezTo>
                      <a:cubicBezTo>
                        <a:pt x="24586" y="463"/>
                        <a:pt x="24995" y="220"/>
                        <a:pt x="2460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350" cap="flat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36" name="Google Shape;854;p53">
                  <a:extLst>
                    <a:ext uri="{FF2B5EF4-FFF2-40B4-BE49-F238E27FC236}">
                      <a16:creationId xmlns:a16="http://schemas.microsoft.com/office/drawing/2014/main" id="{64BDEFBD-C35A-4CBF-BD9B-0ACEC50BCAF1}"/>
                    </a:ext>
                  </a:extLst>
                </p:cNvPr>
                <p:cNvSpPr/>
                <p:nvPr/>
              </p:nvSpPr>
              <p:spPr>
                <a:xfrm>
                  <a:off x="5530725" y="1643313"/>
                  <a:ext cx="214650" cy="1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81" fill="none" extrusionOk="0">
                      <a:moveTo>
                        <a:pt x="1" y="0"/>
                      </a:moveTo>
                      <a:lnTo>
                        <a:pt x="8585" y="4981"/>
                      </a:lnTo>
                    </a:path>
                  </a:pathLst>
                </a:custGeom>
                <a:solidFill>
                  <a:srgbClr val="4D9DFF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37" name="Google Shape;855;p53">
                  <a:extLst>
                    <a:ext uri="{FF2B5EF4-FFF2-40B4-BE49-F238E27FC236}">
                      <a16:creationId xmlns:a16="http://schemas.microsoft.com/office/drawing/2014/main" id="{7BEED5FB-C346-4414-87D9-F38366AF6F2C}"/>
                    </a:ext>
                  </a:extLst>
                </p:cNvPr>
                <p:cNvSpPr/>
                <p:nvPr/>
              </p:nvSpPr>
              <p:spPr>
                <a:xfrm>
                  <a:off x="5501300" y="1661938"/>
                  <a:ext cx="2146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93" fill="none" extrusionOk="0">
                      <a:moveTo>
                        <a:pt x="1" y="1"/>
                      </a:moveTo>
                      <a:lnTo>
                        <a:pt x="8585" y="4992"/>
                      </a:lnTo>
                    </a:path>
                  </a:pathLst>
                </a:custGeom>
                <a:solidFill>
                  <a:srgbClr val="4D9DFF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38" name="Google Shape;856;p53">
                  <a:extLst>
                    <a:ext uri="{FF2B5EF4-FFF2-40B4-BE49-F238E27FC236}">
                      <a16:creationId xmlns:a16="http://schemas.microsoft.com/office/drawing/2014/main" id="{5B9265DB-61FF-45D2-91A1-C3A61F08B6BA}"/>
                    </a:ext>
                  </a:extLst>
                </p:cNvPr>
                <p:cNvSpPr/>
                <p:nvPr/>
              </p:nvSpPr>
              <p:spPr>
                <a:xfrm>
                  <a:off x="5364725" y="1715813"/>
                  <a:ext cx="146075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4" fill="none" extrusionOk="0">
                      <a:moveTo>
                        <a:pt x="0" y="0"/>
                      </a:moveTo>
                      <a:lnTo>
                        <a:pt x="5842" y="3393"/>
                      </a:lnTo>
                    </a:path>
                  </a:pathLst>
                </a:custGeom>
                <a:solidFill>
                  <a:srgbClr val="4D9DFF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39" name="Google Shape;857;p53">
                  <a:extLst>
                    <a:ext uri="{FF2B5EF4-FFF2-40B4-BE49-F238E27FC236}">
                      <a16:creationId xmlns:a16="http://schemas.microsoft.com/office/drawing/2014/main" id="{1E65F420-973B-4790-A601-E59F487FC0F2}"/>
                    </a:ext>
                  </a:extLst>
                </p:cNvPr>
                <p:cNvSpPr/>
                <p:nvPr/>
              </p:nvSpPr>
              <p:spPr>
                <a:xfrm>
                  <a:off x="5323500" y="1741263"/>
                  <a:ext cx="146075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6" fill="none" extrusionOk="0">
                      <a:moveTo>
                        <a:pt x="0" y="1"/>
                      </a:moveTo>
                      <a:lnTo>
                        <a:pt x="5842" y="3395"/>
                      </a:lnTo>
                    </a:path>
                  </a:pathLst>
                </a:custGeom>
                <a:solidFill>
                  <a:srgbClr val="4D9DFF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40" name="Google Shape;858;p53">
                  <a:extLst>
                    <a:ext uri="{FF2B5EF4-FFF2-40B4-BE49-F238E27FC236}">
                      <a16:creationId xmlns:a16="http://schemas.microsoft.com/office/drawing/2014/main" id="{DCBEBC6E-70AE-4150-BAA0-5A461804E15C}"/>
                    </a:ext>
                  </a:extLst>
                </p:cNvPr>
                <p:cNvSpPr/>
                <p:nvPr/>
              </p:nvSpPr>
              <p:spPr>
                <a:xfrm>
                  <a:off x="5272275" y="1772013"/>
                  <a:ext cx="1458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3394" fill="none" extrusionOk="0">
                      <a:moveTo>
                        <a:pt x="0" y="1"/>
                      </a:moveTo>
                      <a:lnTo>
                        <a:pt x="5832" y="3394"/>
                      </a:lnTo>
                    </a:path>
                  </a:pathLst>
                </a:custGeom>
                <a:solidFill>
                  <a:srgbClr val="4D9DFF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41" name="Google Shape;859;p53">
                  <a:extLst>
                    <a:ext uri="{FF2B5EF4-FFF2-40B4-BE49-F238E27FC236}">
                      <a16:creationId xmlns:a16="http://schemas.microsoft.com/office/drawing/2014/main" id="{8AC776D5-557C-41E8-B5C9-DAD9AF961838}"/>
                    </a:ext>
                  </a:extLst>
                </p:cNvPr>
                <p:cNvSpPr/>
                <p:nvPr/>
              </p:nvSpPr>
              <p:spPr>
                <a:xfrm>
                  <a:off x="5225775" y="1799063"/>
                  <a:ext cx="1460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5" fill="none" extrusionOk="0">
                      <a:moveTo>
                        <a:pt x="1" y="0"/>
                      </a:moveTo>
                      <a:lnTo>
                        <a:pt x="5843" y="3395"/>
                      </a:lnTo>
                    </a:path>
                  </a:pathLst>
                </a:custGeom>
                <a:solidFill>
                  <a:srgbClr val="4D9DFF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42" name="Google Shape;860;p53">
                  <a:extLst>
                    <a:ext uri="{FF2B5EF4-FFF2-40B4-BE49-F238E27FC236}">
                      <a16:creationId xmlns:a16="http://schemas.microsoft.com/office/drawing/2014/main" id="{D8265AB6-A4AD-414B-A34C-7E3DE16FA3E4}"/>
                    </a:ext>
                  </a:extLst>
                </p:cNvPr>
                <p:cNvSpPr/>
                <p:nvPr/>
              </p:nvSpPr>
              <p:spPr>
                <a:xfrm>
                  <a:off x="5504450" y="1699763"/>
                  <a:ext cx="149750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3480" fill="none" extrusionOk="0">
                      <a:moveTo>
                        <a:pt x="1" y="1"/>
                      </a:moveTo>
                      <a:lnTo>
                        <a:pt x="5990" y="3479"/>
                      </a:lnTo>
                    </a:path>
                  </a:pathLst>
                </a:custGeom>
                <a:solidFill>
                  <a:srgbClr val="4D9DFF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43" name="Google Shape;861;p53">
                  <a:extLst>
                    <a:ext uri="{FF2B5EF4-FFF2-40B4-BE49-F238E27FC236}">
                      <a16:creationId xmlns:a16="http://schemas.microsoft.com/office/drawing/2014/main" id="{920DBE7B-5244-47CA-B00A-4E2362B63F91}"/>
                    </a:ext>
                  </a:extLst>
                </p:cNvPr>
                <p:cNvSpPr/>
                <p:nvPr/>
              </p:nvSpPr>
              <p:spPr>
                <a:xfrm>
                  <a:off x="5551225" y="1821913"/>
                  <a:ext cx="24700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502" extrusionOk="0">
                      <a:moveTo>
                        <a:pt x="579" y="0"/>
                      </a:moveTo>
                      <a:cubicBezTo>
                        <a:pt x="523" y="0"/>
                        <a:pt x="466" y="13"/>
                        <a:pt x="410" y="43"/>
                      </a:cubicBezTo>
                      <a:cubicBezTo>
                        <a:pt x="294" y="116"/>
                        <a:pt x="336" y="158"/>
                        <a:pt x="441" y="253"/>
                      </a:cubicBezTo>
                      <a:cubicBezTo>
                        <a:pt x="557" y="337"/>
                        <a:pt x="568" y="368"/>
                        <a:pt x="515" y="400"/>
                      </a:cubicBezTo>
                      <a:cubicBezTo>
                        <a:pt x="482" y="421"/>
                        <a:pt x="449" y="430"/>
                        <a:pt x="417" y="430"/>
                      </a:cubicBezTo>
                      <a:cubicBezTo>
                        <a:pt x="368" y="430"/>
                        <a:pt x="319" y="410"/>
                        <a:pt x="263" y="379"/>
                      </a:cubicBezTo>
                      <a:cubicBezTo>
                        <a:pt x="200" y="337"/>
                        <a:pt x="84" y="253"/>
                        <a:pt x="84" y="253"/>
                      </a:cubicBezTo>
                      <a:lnTo>
                        <a:pt x="0" y="295"/>
                      </a:lnTo>
                      <a:cubicBezTo>
                        <a:pt x="11" y="295"/>
                        <a:pt x="116" y="379"/>
                        <a:pt x="189" y="421"/>
                      </a:cubicBezTo>
                      <a:cubicBezTo>
                        <a:pt x="270" y="471"/>
                        <a:pt x="351" y="502"/>
                        <a:pt x="431" y="502"/>
                      </a:cubicBezTo>
                      <a:cubicBezTo>
                        <a:pt x="487" y="502"/>
                        <a:pt x="543" y="487"/>
                        <a:pt x="599" y="452"/>
                      </a:cubicBezTo>
                      <a:cubicBezTo>
                        <a:pt x="715" y="389"/>
                        <a:pt x="694" y="337"/>
                        <a:pt x="568" y="232"/>
                      </a:cubicBezTo>
                      <a:cubicBezTo>
                        <a:pt x="462" y="148"/>
                        <a:pt x="441" y="127"/>
                        <a:pt x="504" y="95"/>
                      </a:cubicBezTo>
                      <a:cubicBezTo>
                        <a:pt x="533" y="79"/>
                        <a:pt x="561" y="72"/>
                        <a:pt x="589" y="72"/>
                      </a:cubicBezTo>
                      <a:cubicBezTo>
                        <a:pt x="634" y="72"/>
                        <a:pt x="680" y="90"/>
                        <a:pt x="726" y="116"/>
                      </a:cubicBezTo>
                      <a:cubicBezTo>
                        <a:pt x="799" y="158"/>
                        <a:pt x="904" y="242"/>
                        <a:pt x="915" y="242"/>
                      </a:cubicBezTo>
                      <a:lnTo>
                        <a:pt x="988" y="200"/>
                      </a:lnTo>
                      <a:cubicBezTo>
                        <a:pt x="988" y="200"/>
                        <a:pt x="894" y="116"/>
                        <a:pt x="799" y="64"/>
                      </a:cubicBezTo>
                      <a:cubicBezTo>
                        <a:pt x="736" y="27"/>
                        <a:pt x="660" y="0"/>
                        <a:pt x="579" y="0"/>
                      </a:cubicBez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44" name="Google Shape;862;p53">
                  <a:extLst>
                    <a:ext uri="{FF2B5EF4-FFF2-40B4-BE49-F238E27FC236}">
                      <a16:creationId xmlns:a16="http://schemas.microsoft.com/office/drawing/2014/main" id="{3566904B-4F80-4D29-AEFC-A165736E6266}"/>
                    </a:ext>
                  </a:extLst>
                </p:cNvPr>
                <p:cNvSpPr/>
                <p:nvPr/>
              </p:nvSpPr>
              <p:spPr>
                <a:xfrm>
                  <a:off x="5536250" y="1811938"/>
                  <a:ext cx="2577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611" extrusionOk="0">
                      <a:moveTo>
                        <a:pt x="568" y="1"/>
                      </a:moveTo>
                      <a:lnTo>
                        <a:pt x="253" y="179"/>
                      </a:lnTo>
                      <a:cubicBezTo>
                        <a:pt x="43" y="305"/>
                        <a:pt x="1" y="368"/>
                        <a:pt x="158" y="463"/>
                      </a:cubicBezTo>
                      <a:cubicBezTo>
                        <a:pt x="253" y="515"/>
                        <a:pt x="379" y="536"/>
                        <a:pt x="389" y="536"/>
                      </a:cubicBezTo>
                      <a:lnTo>
                        <a:pt x="347" y="557"/>
                      </a:lnTo>
                      <a:lnTo>
                        <a:pt x="442" y="610"/>
                      </a:lnTo>
                      <a:lnTo>
                        <a:pt x="1030" y="274"/>
                      </a:lnTo>
                      <a:lnTo>
                        <a:pt x="946" y="221"/>
                      </a:lnTo>
                      <a:lnTo>
                        <a:pt x="463" y="494"/>
                      </a:lnTo>
                      <a:cubicBezTo>
                        <a:pt x="452" y="494"/>
                        <a:pt x="347" y="473"/>
                        <a:pt x="253" y="431"/>
                      </a:cubicBezTo>
                      <a:cubicBezTo>
                        <a:pt x="148" y="358"/>
                        <a:pt x="179" y="326"/>
                        <a:pt x="347" y="232"/>
                      </a:cubicBezTo>
                      <a:lnTo>
                        <a:pt x="652" y="53"/>
                      </a:lnTo>
                      <a:lnTo>
                        <a:pt x="568" y="1"/>
                      </a:ln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45" name="Google Shape;863;p53">
                  <a:extLst>
                    <a:ext uri="{FF2B5EF4-FFF2-40B4-BE49-F238E27FC236}">
                      <a16:creationId xmlns:a16="http://schemas.microsoft.com/office/drawing/2014/main" id="{A8964498-ED7B-4247-B886-2E7E79F5B220}"/>
                    </a:ext>
                  </a:extLst>
                </p:cNvPr>
                <p:cNvSpPr/>
                <p:nvPr/>
              </p:nvSpPr>
              <p:spPr>
                <a:xfrm>
                  <a:off x="5565675" y="1830488"/>
                  <a:ext cx="323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551" extrusionOk="0">
                      <a:moveTo>
                        <a:pt x="603" y="73"/>
                      </a:moveTo>
                      <a:cubicBezTo>
                        <a:pt x="651" y="73"/>
                        <a:pt x="698" y="85"/>
                        <a:pt x="746" y="109"/>
                      </a:cubicBezTo>
                      <a:cubicBezTo>
                        <a:pt x="788" y="141"/>
                        <a:pt x="851" y="193"/>
                        <a:pt x="872" y="204"/>
                      </a:cubicBezTo>
                      <a:lnTo>
                        <a:pt x="473" y="435"/>
                      </a:lnTo>
                      <a:cubicBezTo>
                        <a:pt x="463" y="435"/>
                        <a:pt x="347" y="414"/>
                        <a:pt x="253" y="361"/>
                      </a:cubicBezTo>
                      <a:cubicBezTo>
                        <a:pt x="190" y="319"/>
                        <a:pt x="158" y="267"/>
                        <a:pt x="347" y="162"/>
                      </a:cubicBezTo>
                      <a:cubicBezTo>
                        <a:pt x="444" y="104"/>
                        <a:pt x="525" y="73"/>
                        <a:pt x="603" y="73"/>
                      </a:cubicBezTo>
                      <a:close/>
                      <a:moveTo>
                        <a:pt x="581" y="0"/>
                      </a:moveTo>
                      <a:cubicBezTo>
                        <a:pt x="478" y="0"/>
                        <a:pt x="372" y="38"/>
                        <a:pt x="253" y="109"/>
                      </a:cubicBezTo>
                      <a:cubicBezTo>
                        <a:pt x="0" y="256"/>
                        <a:pt x="53" y="340"/>
                        <a:pt x="169" y="404"/>
                      </a:cubicBezTo>
                      <a:cubicBezTo>
                        <a:pt x="253" y="456"/>
                        <a:pt x="389" y="477"/>
                        <a:pt x="400" y="477"/>
                      </a:cubicBezTo>
                      <a:lnTo>
                        <a:pt x="358" y="498"/>
                      </a:lnTo>
                      <a:lnTo>
                        <a:pt x="452" y="551"/>
                      </a:lnTo>
                      <a:lnTo>
                        <a:pt x="1292" y="57"/>
                      </a:lnTo>
                      <a:lnTo>
                        <a:pt x="1208" y="15"/>
                      </a:lnTo>
                      <a:lnTo>
                        <a:pt x="946" y="162"/>
                      </a:lnTo>
                      <a:cubicBezTo>
                        <a:pt x="935" y="151"/>
                        <a:pt x="872" y="99"/>
                        <a:pt x="820" y="67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46" name="Google Shape;864;p53">
                  <a:extLst>
                    <a:ext uri="{FF2B5EF4-FFF2-40B4-BE49-F238E27FC236}">
                      <a16:creationId xmlns:a16="http://schemas.microsoft.com/office/drawing/2014/main" id="{2E120508-C118-476D-9A34-26CE8E084CD9}"/>
                    </a:ext>
                  </a:extLst>
                </p:cNvPr>
                <p:cNvSpPr/>
                <p:nvPr/>
              </p:nvSpPr>
              <p:spPr>
                <a:xfrm>
                  <a:off x="5633975" y="1867063"/>
                  <a:ext cx="29950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14" extrusionOk="0">
                      <a:moveTo>
                        <a:pt x="768" y="73"/>
                      </a:moveTo>
                      <a:cubicBezTo>
                        <a:pt x="826" y="73"/>
                        <a:pt x="876" y="89"/>
                        <a:pt x="925" y="117"/>
                      </a:cubicBezTo>
                      <a:cubicBezTo>
                        <a:pt x="1051" y="191"/>
                        <a:pt x="1051" y="275"/>
                        <a:pt x="778" y="422"/>
                      </a:cubicBezTo>
                      <a:cubicBezTo>
                        <a:pt x="636" y="508"/>
                        <a:pt x="534" y="544"/>
                        <a:pt x="449" y="544"/>
                      </a:cubicBezTo>
                      <a:cubicBezTo>
                        <a:pt x="388" y="544"/>
                        <a:pt x="336" y="526"/>
                        <a:pt x="283" y="496"/>
                      </a:cubicBezTo>
                      <a:cubicBezTo>
                        <a:pt x="157" y="422"/>
                        <a:pt x="157" y="348"/>
                        <a:pt x="399" y="201"/>
                      </a:cubicBezTo>
                      <a:cubicBezTo>
                        <a:pt x="566" y="112"/>
                        <a:pt x="678" y="73"/>
                        <a:pt x="768" y="73"/>
                      </a:cubicBezTo>
                      <a:close/>
                      <a:moveTo>
                        <a:pt x="745" y="1"/>
                      </a:moveTo>
                      <a:cubicBezTo>
                        <a:pt x="624" y="1"/>
                        <a:pt x="486" y="44"/>
                        <a:pt x="304" y="149"/>
                      </a:cubicBezTo>
                      <a:cubicBezTo>
                        <a:pt x="0" y="327"/>
                        <a:pt x="21" y="432"/>
                        <a:pt x="199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4"/>
                      </a:cubicBezTo>
                      <a:cubicBezTo>
                        <a:pt x="1198" y="296"/>
                        <a:pt x="1187" y="180"/>
                        <a:pt x="1009" y="75"/>
                      </a:cubicBezTo>
                      <a:cubicBezTo>
                        <a:pt x="925" y="29"/>
                        <a:pt x="841" y="1"/>
                        <a:pt x="745" y="1"/>
                      </a:cubicBez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47" name="Google Shape;865;p53">
                  <a:extLst>
                    <a:ext uri="{FF2B5EF4-FFF2-40B4-BE49-F238E27FC236}">
                      <a16:creationId xmlns:a16="http://schemas.microsoft.com/office/drawing/2014/main" id="{4EB9DC6E-FDED-4C0A-B73F-95538231925B}"/>
                    </a:ext>
                  </a:extLst>
                </p:cNvPr>
                <p:cNvSpPr/>
                <p:nvPr/>
              </p:nvSpPr>
              <p:spPr>
                <a:xfrm>
                  <a:off x="5610325" y="1852388"/>
                  <a:ext cx="299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70" extrusionOk="0">
                      <a:moveTo>
                        <a:pt x="746" y="1"/>
                      </a:moveTo>
                      <a:lnTo>
                        <a:pt x="683" y="53"/>
                      </a:lnTo>
                      <a:cubicBezTo>
                        <a:pt x="694" y="53"/>
                        <a:pt x="820" y="95"/>
                        <a:pt x="925" y="158"/>
                      </a:cubicBezTo>
                      <a:cubicBezTo>
                        <a:pt x="1040" y="232"/>
                        <a:pt x="1051" y="274"/>
                        <a:pt x="967" y="326"/>
                      </a:cubicBezTo>
                      <a:cubicBezTo>
                        <a:pt x="925" y="349"/>
                        <a:pt x="875" y="358"/>
                        <a:pt x="827" y="358"/>
                      </a:cubicBezTo>
                      <a:cubicBezTo>
                        <a:pt x="766" y="358"/>
                        <a:pt x="708" y="344"/>
                        <a:pt x="673" y="326"/>
                      </a:cubicBezTo>
                      <a:lnTo>
                        <a:pt x="515" y="232"/>
                      </a:lnTo>
                      <a:lnTo>
                        <a:pt x="442" y="284"/>
                      </a:lnTo>
                      <a:lnTo>
                        <a:pt x="599" y="368"/>
                      </a:lnTo>
                      <a:cubicBezTo>
                        <a:pt x="683" y="431"/>
                        <a:pt x="725" y="494"/>
                        <a:pt x="620" y="547"/>
                      </a:cubicBezTo>
                      <a:cubicBezTo>
                        <a:pt x="570" y="577"/>
                        <a:pt x="519" y="593"/>
                        <a:pt x="468" y="593"/>
                      </a:cubicBezTo>
                      <a:cubicBezTo>
                        <a:pt x="412" y="593"/>
                        <a:pt x="355" y="575"/>
                        <a:pt x="295" y="536"/>
                      </a:cubicBezTo>
                      <a:cubicBezTo>
                        <a:pt x="179" y="473"/>
                        <a:pt x="85" y="389"/>
                        <a:pt x="85" y="389"/>
                      </a:cubicBezTo>
                      <a:lnTo>
                        <a:pt x="1" y="421"/>
                      </a:lnTo>
                      <a:cubicBezTo>
                        <a:pt x="1" y="431"/>
                        <a:pt x="95" y="515"/>
                        <a:pt x="221" y="589"/>
                      </a:cubicBezTo>
                      <a:cubicBezTo>
                        <a:pt x="313" y="643"/>
                        <a:pt x="399" y="669"/>
                        <a:pt x="482" y="669"/>
                      </a:cubicBezTo>
                      <a:cubicBezTo>
                        <a:pt x="561" y="669"/>
                        <a:pt x="638" y="645"/>
                        <a:pt x="715" y="599"/>
                      </a:cubicBezTo>
                      <a:cubicBezTo>
                        <a:pt x="841" y="526"/>
                        <a:pt x="820" y="473"/>
                        <a:pt x="767" y="410"/>
                      </a:cubicBezTo>
                      <a:lnTo>
                        <a:pt x="767" y="410"/>
                      </a:lnTo>
                      <a:cubicBezTo>
                        <a:pt x="783" y="416"/>
                        <a:pt x="825" y="426"/>
                        <a:pt x="879" y="426"/>
                      </a:cubicBezTo>
                      <a:cubicBezTo>
                        <a:pt x="933" y="426"/>
                        <a:pt x="998" y="416"/>
                        <a:pt x="1061" y="379"/>
                      </a:cubicBezTo>
                      <a:cubicBezTo>
                        <a:pt x="1198" y="295"/>
                        <a:pt x="1198" y="221"/>
                        <a:pt x="1009" y="116"/>
                      </a:cubicBezTo>
                      <a:cubicBezTo>
                        <a:pt x="893" y="43"/>
                        <a:pt x="757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48" name="Google Shape;866;p53">
                  <a:extLst>
                    <a:ext uri="{FF2B5EF4-FFF2-40B4-BE49-F238E27FC236}">
                      <a16:creationId xmlns:a16="http://schemas.microsoft.com/office/drawing/2014/main" id="{3A882E9C-4FBC-4A5E-8647-E22AB8A3CA0D}"/>
                    </a:ext>
                  </a:extLst>
                </p:cNvPr>
                <p:cNvSpPr/>
                <p:nvPr/>
              </p:nvSpPr>
              <p:spPr>
                <a:xfrm>
                  <a:off x="5626625" y="18710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74"/>
                      </a:lnTo>
                      <a:lnTo>
                        <a:pt x="94" y="137"/>
                      </a:lnTo>
                      <a:lnTo>
                        <a:pt x="231" y="5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49" name="Google Shape;867;p53">
                  <a:extLst>
                    <a:ext uri="{FF2B5EF4-FFF2-40B4-BE49-F238E27FC236}">
                      <a16:creationId xmlns:a16="http://schemas.microsoft.com/office/drawing/2014/main" id="{EFF61DFF-A5AF-468C-8FFA-A24CB58E442C}"/>
                    </a:ext>
                  </a:extLst>
                </p:cNvPr>
                <p:cNvSpPr/>
                <p:nvPr/>
              </p:nvSpPr>
              <p:spPr>
                <a:xfrm>
                  <a:off x="5487650" y="1840038"/>
                  <a:ext cx="2605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610" extrusionOk="0">
                      <a:moveTo>
                        <a:pt x="568" y="0"/>
                      </a:moveTo>
                      <a:lnTo>
                        <a:pt x="264" y="180"/>
                      </a:lnTo>
                      <a:cubicBezTo>
                        <a:pt x="43" y="306"/>
                        <a:pt x="1" y="369"/>
                        <a:pt x="169" y="463"/>
                      </a:cubicBezTo>
                      <a:cubicBezTo>
                        <a:pt x="253" y="516"/>
                        <a:pt x="390" y="537"/>
                        <a:pt x="400" y="537"/>
                      </a:cubicBezTo>
                      <a:lnTo>
                        <a:pt x="358" y="558"/>
                      </a:lnTo>
                      <a:lnTo>
                        <a:pt x="453" y="610"/>
                      </a:lnTo>
                      <a:lnTo>
                        <a:pt x="1041" y="274"/>
                      </a:lnTo>
                      <a:lnTo>
                        <a:pt x="946" y="222"/>
                      </a:lnTo>
                      <a:lnTo>
                        <a:pt x="463" y="495"/>
                      </a:lnTo>
                      <a:cubicBezTo>
                        <a:pt x="463" y="495"/>
                        <a:pt x="348" y="484"/>
                        <a:pt x="264" y="432"/>
                      </a:cubicBezTo>
                      <a:cubicBezTo>
                        <a:pt x="148" y="369"/>
                        <a:pt x="190" y="327"/>
                        <a:pt x="348" y="232"/>
                      </a:cubicBezTo>
                      <a:lnTo>
                        <a:pt x="663" y="53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Google Shape;868;p53">
                  <a:extLst>
                    <a:ext uri="{FF2B5EF4-FFF2-40B4-BE49-F238E27FC236}">
                      <a16:creationId xmlns:a16="http://schemas.microsoft.com/office/drawing/2014/main" id="{587D3E8F-F90C-4993-AA12-C83A434EAB14}"/>
                    </a:ext>
                  </a:extLst>
                </p:cNvPr>
                <p:cNvSpPr/>
                <p:nvPr/>
              </p:nvSpPr>
              <p:spPr>
                <a:xfrm>
                  <a:off x="5517075" y="1858588"/>
                  <a:ext cx="326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2" extrusionOk="0">
                      <a:moveTo>
                        <a:pt x="595" y="76"/>
                      </a:moveTo>
                      <a:cubicBezTo>
                        <a:pt x="646" y="76"/>
                        <a:pt x="695" y="90"/>
                        <a:pt x="747" y="120"/>
                      </a:cubicBezTo>
                      <a:cubicBezTo>
                        <a:pt x="799" y="141"/>
                        <a:pt x="862" y="194"/>
                        <a:pt x="873" y="204"/>
                      </a:cubicBezTo>
                      <a:lnTo>
                        <a:pt x="474" y="446"/>
                      </a:lnTo>
                      <a:cubicBezTo>
                        <a:pt x="474" y="435"/>
                        <a:pt x="347" y="414"/>
                        <a:pt x="263" y="362"/>
                      </a:cubicBezTo>
                      <a:cubicBezTo>
                        <a:pt x="189" y="330"/>
                        <a:pt x="158" y="267"/>
                        <a:pt x="358" y="162"/>
                      </a:cubicBezTo>
                      <a:cubicBezTo>
                        <a:pt x="445" y="106"/>
                        <a:pt x="521" y="76"/>
                        <a:pt x="595" y="76"/>
                      </a:cubicBezTo>
                      <a:close/>
                      <a:moveTo>
                        <a:pt x="590" y="1"/>
                      </a:moveTo>
                      <a:cubicBezTo>
                        <a:pt x="488" y="1"/>
                        <a:pt x="383" y="38"/>
                        <a:pt x="263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63" y="456"/>
                        <a:pt x="400" y="477"/>
                        <a:pt x="410" y="477"/>
                      </a:cubicBezTo>
                      <a:lnTo>
                        <a:pt x="368" y="509"/>
                      </a:lnTo>
                      <a:lnTo>
                        <a:pt x="453" y="551"/>
                      </a:lnTo>
                      <a:lnTo>
                        <a:pt x="1303" y="57"/>
                      </a:lnTo>
                      <a:lnTo>
                        <a:pt x="1219" y="15"/>
                      </a:lnTo>
                      <a:lnTo>
                        <a:pt x="957" y="162"/>
                      </a:lnTo>
                      <a:cubicBezTo>
                        <a:pt x="936" y="152"/>
                        <a:pt x="873" y="99"/>
                        <a:pt x="820" y="68"/>
                      </a:cubicBezTo>
                      <a:cubicBezTo>
                        <a:pt x="743" y="23"/>
                        <a:pt x="668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Google Shape;869;p53">
                  <a:extLst>
                    <a:ext uri="{FF2B5EF4-FFF2-40B4-BE49-F238E27FC236}">
                      <a16:creationId xmlns:a16="http://schemas.microsoft.com/office/drawing/2014/main" id="{024BDDA5-3D19-447E-9765-3C7168C33A15}"/>
                    </a:ext>
                  </a:extLst>
                </p:cNvPr>
                <p:cNvSpPr/>
                <p:nvPr/>
              </p:nvSpPr>
              <p:spPr>
                <a:xfrm>
                  <a:off x="5502875" y="1850088"/>
                  <a:ext cx="247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1" extrusionOk="0">
                      <a:moveTo>
                        <a:pt x="563" y="1"/>
                      </a:moveTo>
                      <a:cubicBezTo>
                        <a:pt x="511" y="1"/>
                        <a:pt x="460" y="12"/>
                        <a:pt x="411" y="40"/>
                      </a:cubicBezTo>
                      <a:cubicBezTo>
                        <a:pt x="295" y="114"/>
                        <a:pt x="327" y="166"/>
                        <a:pt x="442" y="250"/>
                      </a:cubicBezTo>
                      <a:cubicBezTo>
                        <a:pt x="558" y="345"/>
                        <a:pt x="568" y="366"/>
                        <a:pt x="505" y="397"/>
                      </a:cubicBezTo>
                      <a:cubicBezTo>
                        <a:pt x="471" y="418"/>
                        <a:pt x="439" y="428"/>
                        <a:pt x="406" y="428"/>
                      </a:cubicBezTo>
                      <a:cubicBezTo>
                        <a:pt x="358" y="428"/>
                        <a:pt x="310" y="408"/>
                        <a:pt x="253" y="376"/>
                      </a:cubicBezTo>
                      <a:cubicBezTo>
                        <a:pt x="190" y="334"/>
                        <a:pt x="85" y="250"/>
                        <a:pt x="75" y="250"/>
                      </a:cubicBezTo>
                      <a:lnTo>
                        <a:pt x="1" y="292"/>
                      </a:lnTo>
                      <a:cubicBezTo>
                        <a:pt x="1" y="292"/>
                        <a:pt x="106" y="376"/>
                        <a:pt x="180" y="429"/>
                      </a:cubicBezTo>
                      <a:cubicBezTo>
                        <a:pt x="265" y="471"/>
                        <a:pt x="347" y="500"/>
                        <a:pt x="428" y="500"/>
                      </a:cubicBezTo>
                      <a:cubicBezTo>
                        <a:pt x="486" y="500"/>
                        <a:pt x="543" y="485"/>
                        <a:pt x="600" y="450"/>
                      </a:cubicBezTo>
                      <a:cubicBezTo>
                        <a:pt x="715" y="387"/>
                        <a:pt x="684" y="334"/>
                        <a:pt x="568" y="240"/>
                      </a:cubicBezTo>
                      <a:cubicBezTo>
                        <a:pt x="463" y="145"/>
                        <a:pt x="442" y="124"/>
                        <a:pt x="495" y="93"/>
                      </a:cubicBezTo>
                      <a:cubicBezTo>
                        <a:pt x="523" y="77"/>
                        <a:pt x="553" y="70"/>
                        <a:pt x="582" y="70"/>
                      </a:cubicBezTo>
                      <a:cubicBezTo>
                        <a:pt x="629" y="70"/>
                        <a:pt x="676" y="88"/>
                        <a:pt x="715" y="114"/>
                      </a:cubicBezTo>
                      <a:cubicBezTo>
                        <a:pt x="799" y="156"/>
                        <a:pt x="905" y="240"/>
                        <a:pt x="905" y="250"/>
                      </a:cubicBezTo>
                      <a:lnTo>
                        <a:pt x="989" y="208"/>
                      </a:lnTo>
                      <a:cubicBezTo>
                        <a:pt x="978" y="198"/>
                        <a:pt x="884" y="114"/>
                        <a:pt x="799" y="61"/>
                      </a:cubicBezTo>
                      <a:cubicBezTo>
                        <a:pt x="729" y="29"/>
                        <a:pt x="646" y="1"/>
                        <a:pt x="563" y="1"/>
                      </a:cubicBez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52" name="Google Shape;870;p53">
                  <a:extLst>
                    <a:ext uri="{FF2B5EF4-FFF2-40B4-BE49-F238E27FC236}">
                      <a16:creationId xmlns:a16="http://schemas.microsoft.com/office/drawing/2014/main" id="{EC315BDA-FE06-4DF3-951E-AD0E0A9A2C34}"/>
                    </a:ext>
                  </a:extLst>
                </p:cNvPr>
                <p:cNvSpPr/>
                <p:nvPr/>
              </p:nvSpPr>
              <p:spPr>
                <a:xfrm>
                  <a:off x="5585625" y="18951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66" y="73"/>
                      </a:moveTo>
                      <a:cubicBezTo>
                        <a:pt x="826" y="73"/>
                        <a:pt x="876" y="89"/>
                        <a:pt x="926" y="118"/>
                      </a:cubicBezTo>
                      <a:cubicBezTo>
                        <a:pt x="1052" y="202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58" y="422"/>
                        <a:pt x="158" y="349"/>
                        <a:pt x="400" y="202"/>
                      </a:cubicBezTo>
                      <a:cubicBezTo>
                        <a:pt x="560" y="112"/>
                        <a:pt x="674" y="73"/>
                        <a:pt x="766" y="73"/>
                      </a:cubicBezTo>
                      <a:close/>
                      <a:moveTo>
                        <a:pt x="739" y="1"/>
                      </a:moveTo>
                      <a:cubicBezTo>
                        <a:pt x="619" y="1"/>
                        <a:pt x="480" y="44"/>
                        <a:pt x="305" y="149"/>
                      </a:cubicBezTo>
                      <a:cubicBezTo>
                        <a:pt x="1" y="328"/>
                        <a:pt x="22" y="433"/>
                        <a:pt x="200" y="538"/>
                      </a:cubicBezTo>
                      <a:cubicBezTo>
                        <a:pt x="281" y="586"/>
                        <a:pt x="366" y="614"/>
                        <a:pt x="463" y="614"/>
                      </a:cubicBezTo>
                      <a:cubicBezTo>
                        <a:pt x="579" y="614"/>
                        <a:pt x="712" y="573"/>
                        <a:pt x="873" y="475"/>
                      </a:cubicBezTo>
                      <a:cubicBezTo>
                        <a:pt x="1199" y="296"/>
                        <a:pt x="1188" y="181"/>
                        <a:pt x="999" y="76"/>
                      </a:cubicBezTo>
                      <a:cubicBezTo>
                        <a:pt x="919" y="29"/>
                        <a:pt x="835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53" name="Google Shape;871;p53">
                  <a:extLst>
                    <a:ext uri="{FF2B5EF4-FFF2-40B4-BE49-F238E27FC236}">
                      <a16:creationId xmlns:a16="http://schemas.microsoft.com/office/drawing/2014/main" id="{AF5210A5-D3A3-4707-9384-48A0575D60F5}"/>
                    </a:ext>
                  </a:extLst>
                </p:cNvPr>
                <p:cNvSpPr/>
                <p:nvPr/>
              </p:nvSpPr>
              <p:spPr>
                <a:xfrm>
                  <a:off x="5578000" y="18991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106" y="137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54" name="Google Shape;872;p53">
                  <a:extLst>
                    <a:ext uri="{FF2B5EF4-FFF2-40B4-BE49-F238E27FC236}">
                      <a16:creationId xmlns:a16="http://schemas.microsoft.com/office/drawing/2014/main" id="{BD4C4637-DE70-4B8C-A5BE-4C9741E6F1FC}"/>
                    </a:ext>
                  </a:extLst>
                </p:cNvPr>
                <p:cNvSpPr/>
                <p:nvPr/>
              </p:nvSpPr>
              <p:spPr>
                <a:xfrm>
                  <a:off x="5564350" y="1882863"/>
                  <a:ext cx="23950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99" extrusionOk="0">
                      <a:moveTo>
                        <a:pt x="852" y="1"/>
                      </a:moveTo>
                      <a:lnTo>
                        <a:pt x="74" y="200"/>
                      </a:lnTo>
                      <a:lnTo>
                        <a:pt x="1" y="242"/>
                      </a:lnTo>
                      <a:lnTo>
                        <a:pt x="390" y="463"/>
                      </a:lnTo>
                      <a:lnTo>
                        <a:pt x="232" y="547"/>
                      </a:lnTo>
                      <a:lnTo>
                        <a:pt x="327" y="599"/>
                      </a:lnTo>
                      <a:lnTo>
                        <a:pt x="474" y="515"/>
                      </a:lnTo>
                      <a:lnTo>
                        <a:pt x="579" y="568"/>
                      </a:lnTo>
                      <a:lnTo>
                        <a:pt x="652" y="526"/>
                      </a:lnTo>
                      <a:lnTo>
                        <a:pt x="558" y="463"/>
                      </a:lnTo>
                      <a:lnTo>
                        <a:pt x="799" y="326"/>
                      </a:lnTo>
                      <a:lnTo>
                        <a:pt x="705" y="274"/>
                      </a:lnTo>
                      <a:lnTo>
                        <a:pt x="463" y="410"/>
                      </a:lnTo>
                      <a:lnTo>
                        <a:pt x="180" y="253"/>
                      </a:lnTo>
                      <a:lnTo>
                        <a:pt x="957" y="64"/>
                      </a:lnTo>
                      <a:lnTo>
                        <a:pt x="852" y="1"/>
                      </a:ln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55" name="Google Shape;873;p53">
                  <a:extLst>
                    <a:ext uri="{FF2B5EF4-FFF2-40B4-BE49-F238E27FC236}">
                      <a16:creationId xmlns:a16="http://schemas.microsoft.com/office/drawing/2014/main" id="{3AE40ED3-363D-4C8D-B23C-12DA65BEB79B}"/>
                    </a:ext>
                  </a:extLst>
                </p:cNvPr>
                <p:cNvSpPr/>
                <p:nvPr/>
              </p:nvSpPr>
              <p:spPr>
                <a:xfrm>
                  <a:off x="5439325" y="1868163"/>
                  <a:ext cx="257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620" extrusionOk="0">
                      <a:moveTo>
                        <a:pt x="568" y="0"/>
                      </a:moveTo>
                      <a:lnTo>
                        <a:pt x="263" y="178"/>
                      </a:lnTo>
                      <a:cubicBezTo>
                        <a:pt x="42" y="304"/>
                        <a:pt x="0" y="367"/>
                        <a:pt x="168" y="473"/>
                      </a:cubicBezTo>
                      <a:cubicBezTo>
                        <a:pt x="252" y="515"/>
                        <a:pt x="389" y="536"/>
                        <a:pt x="400" y="536"/>
                      </a:cubicBezTo>
                      <a:lnTo>
                        <a:pt x="358" y="568"/>
                      </a:lnTo>
                      <a:lnTo>
                        <a:pt x="442" y="620"/>
                      </a:lnTo>
                      <a:lnTo>
                        <a:pt x="1030" y="273"/>
                      </a:lnTo>
                      <a:lnTo>
                        <a:pt x="946" y="220"/>
                      </a:lnTo>
                      <a:lnTo>
                        <a:pt x="463" y="494"/>
                      </a:lnTo>
                      <a:cubicBezTo>
                        <a:pt x="463" y="494"/>
                        <a:pt x="347" y="483"/>
                        <a:pt x="252" y="430"/>
                      </a:cubicBezTo>
                      <a:cubicBezTo>
                        <a:pt x="147" y="367"/>
                        <a:pt x="179" y="325"/>
                        <a:pt x="347" y="231"/>
                      </a:cubicBezTo>
                      <a:lnTo>
                        <a:pt x="652" y="52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56" name="Google Shape;874;p53">
                  <a:extLst>
                    <a:ext uri="{FF2B5EF4-FFF2-40B4-BE49-F238E27FC236}">
                      <a16:creationId xmlns:a16="http://schemas.microsoft.com/office/drawing/2014/main" id="{0F2A91BC-6128-4EED-961E-1EED18B9D5BB}"/>
                    </a:ext>
                  </a:extLst>
                </p:cNvPr>
                <p:cNvSpPr/>
                <p:nvPr/>
              </p:nvSpPr>
              <p:spPr>
                <a:xfrm>
                  <a:off x="5468750" y="1886688"/>
                  <a:ext cx="325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562" extrusionOk="0">
                      <a:moveTo>
                        <a:pt x="594" y="76"/>
                      </a:moveTo>
                      <a:cubicBezTo>
                        <a:pt x="645" y="76"/>
                        <a:pt x="695" y="91"/>
                        <a:pt x="746" y="121"/>
                      </a:cubicBezTo>
                      <a:cubicBezTo>
                        <a:pt x="799" y="152"/>
                        <a:pt x="862" y="194"/>
                        <a:pt x="873" y="205"/>
                      </a:cubicBezTo>
                      <a:lnTo>
                        <a:pt x="473" y="446"/>
                      </a:lnTo>
                      <a:cubicBezTo>
                        <a:pt x="462" y="436"/>
                        <a:pt x="347" y="415"/>
                        <a:pt x="263" y="373"/>
                      </a:cubicBezTo>
                      <a:cubicBezTo>
                        <a:pt x="189" y="331"/>
                        <a:pt x="158" y="278"/>
                        <a:pt x="347" y="163"/>
                      </a:cubicBezTo>
                      <a:cubicBezTo>
                        <a:pt x="440" y="106"/>
                        <a:pt x="519" y="76"/>
                        <a:pt x="594" y="76"/>
                      </a:cubicBezTo>
                      <a:close/>
                      <a:moveTo>
                        <a:pt x="581" y="0"/>
                      </a:moveTo>
                      <a:cubicBezTo>
                        <a:pt x="477" y="0"/>
                        <a:pt x="372" y="38"/>
                        <a:pt x="252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52" y="457"/>
                        <a:pt x="389" y="478"/>
                        <a:pt x="399" y="488"/>
                      </a:cubicBezTo>
                      <a:lnTo>
                        <a:pt x="357" y="509"/>
                      </a:lnTo>
                      <a:lnTo>
                        <a:pt x="452" y="562"/>
                      </a:lnTo>
                      <a:lnTo>
                        <a:pt x="1303" y="68"/>
                      </a:lnTo>
                      <a:lnTo>
                        <a:pt x="1209" y="16"/>
                      </a:lnTo>
                      <a:lnTo>
                        <a:pt x="946" y="163"/>
                      </a:lnTo>
                      <a:cubicBezTo>
                        <a:pt x="936" y="152"/>
                        <a:pt x="873" y="100"/>
                        <a:pt x="820" y="68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57" name="Google Shape;875;p53">
                  <a:extLst>
                    <a:ext uri="{FF2B5EF4-FFF2-40B4-BE49-F238E27FC236}">
                      <a16:creationId xmlns:a16="http://schemas.microsoft.com/office/drawing/2014/main" id="{7685B9C7-091E-40F9-A4C3-3D80478744A8}"/>
                    </a:ext>
                  </a:extLst>
                </p:cNvPr>
                <p:cNvSpPr/>
                <p:nvPr/>
              </p:nvSpPr>
              <p:spPr>
                <a:xfrm>
                  <a:off x="5454300" y="1878213"/>
                  <a:ext cx="249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03" extrusionOk="0">
                      <a:moveTo>
                        <a:pt x="566" y="0"/>
                      </a:moveTo>
                      <a:cubicBezTo>
                        <a:pt x="515" y="0"/>
                        <a:pt x="462" y="12"/>
                        <a:pt x="410" y="39"/>
                      </a:cubicBezTo>
                      <a:cubicBezTo>
                        <a:pt x="295" y="113"/>
                        <a:pt x="337" y="166"/>
                        <a:pt x="452" y="250"/>
                      </a:cubicBezTo>
                      <a:cubicBezTo>
                        <a:pt x="557" y="344"/>
                        <a:pt x="578" y="365"/>
                        <a:pt x="515" y="407"/>
                      </a:cubicBezTo>
                      <a:cubicBezTo>
                        <a:pt x="484" y="422"/>
                        <a:pt x="455" y="429"/>
                        <a:pt x="425" y="429"/>
                      </a:cubicBezTo>
                      <a:cubicBezTo>
                        <a:pt x="374" y="429"/>
                        <a:pt x="323" y="409"/>
                        <a:pt x="263" y="376"/>
                      </a:cubicBezTo>
                      <a:cubicBezTo>
                        <a:pt x="200" y="344"/>
                        <a:pt x="95" y="260"/>
                        <a:pt x="85" y="250"/>
                      </a:cubicBezTo>
                      <a:lnTo>
                        <a:pt x="1" y="292"/>
                      </a:lnTo>
                      <a:cubicBezTo>
                        <a:pt x="11" y="302"/>
                        <a:pt x="116" y="386"/>
                        <a:pt x="190" y="428"/>
                      </a:cubicBezTo>
                      <a:cubicBezTo>
                        <a:pt x="266" y="475"/>
                        <a:pt x="346" y="502"/>
                        <a:pt x="426" y="502"/>
                      </a:cubicBezTo>
                      <a:cubicBezTo>
                        <a:pt x="488" y="502"/>
                        <a:pt x="550" y="486"/>
                        <a:pt x="610" y="449"/>
                      </a:cubicBezTo>
                      <a:cubicBezTo>
                        <a:pt x="715" y="386"/>
                        <a:pt x="694" y="334"/>
                        <a:pt x="568" y="239"/>
                      </a:cubicBezTo>
                      <a:cubicBezTo>
                        <a:pt x="463" y="155"/>
                        <a:pt x="452" y="123"/>
                        <a:pt x="505" y="92"/>
                      </a:cubicBezTo>
                      <a:cubicBezTo>
                        <a:pt x="533" y="75"/>
                        <a:pt x="561" y="69"/>
                        <a:pt x="589" y="69"/>
                      </a:cubicBezTo>
                      <a:cubicBezTo>
                        <a:pt x="634" y="69"/>
                        <a:pt x="680" y="87"/>
                        <a:pt x="725" y="113"/>
                      </a:cubicBezTo>
                      <a:cubicBezTo>
                        <a:pt x="799" y="155"/>
                        <a:pt x="914" y="239"/>
                        <a:pt x="914" y="250"/>
                      </a:cubicBezTo>
                      <a:lnTo>
                        <a:pt x="998" y="208"/>
                      </a:lnTo>
                      <a:cubicBezTo>
                        <a:pt x="988" y="197"/>
                        <a:pt x="893" y="123"/>
                        <a:pt x="799" y="71"/>
                      </a:cubicBezTo>
                      <a:cubicBezTo>
                        <a:pt x="734" y="31"/>
                        <a:pt x="652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58" name="Google Shape;876;p53">
                  <a:extLst>
                    <a:ext uri="{FF2B5EF4-FFF2-40B4-BE49-F238E27FC236}">
                      <a16:creationId xmlns:a16="http://schemas.microsoft.com/office/drawing/2014/main" id="{0671450C-19B9-47E3-9B37-06C8C7333E96}"/>
                    </a:ext>
                  </a:extLst>
                </p:cNvPr>
                <p:cNvSpPr/>
                <p:nvPr/>
              </p:nvSpPr>
              <p:spPr>
                <a:xfrm>
                  <a:off x="5516025" y="1908613"/>
                  <a:ext cx="2892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568" extrusionOk="0">
                      <a:moveTo>
                        <a:pt x="673" y="0"/>
                      </a:moveTo>
                      <a:lnTo>
                        <a:pt x="589" y="42"/>
                      </a:lnTo>
                      <a:lnTo>
                        <a:pt x="978" y="273"/>
                      </a:lnTo>
                      <a:lnTo>
                        <a:pt x="957" y="294"/>
                      </a:lnTo>
                      <a:lnTo>
                        <a:pt x="0" y="494"/>
                      </a:lnTo>
                      <a:lnTo>
                        <a:pt x="63" y="568"/>
                      </a:lnTo>
                      <a:lnTo>
                        <a:pt x="1041" y="346"/>
                      </a:lnTo>
                      <a:lnTo>
                        <a:pt x="1156" y="273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59" name="Google Shape;877;p53">
                  <a:extLst>
                    <a:ext uri="{FF2B5EF4-FFF2-40B4-BE49-F238E27FC236}">
                      <a16:creationId xmlns:a16="http://schemas.microsoft.com/office/drawing/2014/main" id="{508AF888-A17E-4532-A5E6-4B3A67F23018}"/>
                    </a:ext>
                  </a:extLst>
                </p:cNvPr>
                <p:cNvSpPr/>
                <p:nvPr/>
              </p:nvSpPr>
              <p:spPr>
                <a:xfrm>
                  <a:off x="5537300" y="1923363"/>
                  <a:ext cx="29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618" extrusionOk="0">
                      <a:moveTo>
                        <a:pt x="751" y="72"/>
                      </a:moveTo>
                      <a:cubicBezTo>
                        <a:pt x="811" y="72"/>
                        <a:pt x="863" y="90"/>
                        <a:pt x="914" y="125"/>
                      </a:cubicBezTo>
                      <a:cubicBezTo>
                        <a:pt x="1051" y="198"/>
                        <a:pt x="1040" y="272"/>
                        <a:pt x="778" y="419"/>
                      </a:cubicBezTo>
                      <a:cubicBezTo>
                        <a:pt x="637" y="505"/>
                        <a:pt x="531" y="541"/>
                        <a:pt x="443" y="541"/>
                      </a:cubicBezTo>
                      <a:cubicBezTo>
                        <a:pt x="380" y="541"/>
                        <a:pt x="326" y="523"/>
                        <a:pt x="274" y="492"/>
                      </a:cubicBezTo>
                      <a:cubicBezTo>
                        <a:pt x="158" y="419"/>
                        <a:pt x="148" y="345"/>
                        <a:pt x="400" y="198"/>
                      </a:cubicBezTo>
                      <a:cubicBezTo>
                        <a:pt x="555" y="111"/>
                        <a:pt x="663" y="72"/>
                        <a:pt x="751" y="72"/>
                      </a:cubicBezTo>
                      <a:close/>
                      <a:moveTo>
                        <a:pt x="746" y="0"/>
                      </a:moveTo>
                      <a:cubicBezTo>
                        <a:pt x="623" y="0"/>
                        <a:pt x="479" y="44"/>
                        <a:pt x="295" y="146"/>
                      </a:cubicBezTo>
                      <a:cubicBezTo>
                        <a:pt x="1" y="324"/>
                        <a:pt x="11" y="440"/>
                        <a:pt x="190" y="545"/>
                      </a:cubicBezTo>
                      <a:cubicBezTo>
                        <a:pt x="273" y="591"/>
                        <a:pt x="357" y="617"/>
                        <a:pt x="450" y="617"/>
                      </a:cubicBezTo>
                      <a:cubicBezTo>
                        <a:pt x="568" y="617"/>
                        <a:pt x="702" y="576"/>
                        <a:pt x="872" y="482"/>
                      </a:cubicBezTo>
                      <a:cubicBezTo>
                        <a:pt x="1188" y="293"/>
                        <a:pt x="1188" y="177"/>
                        <a:pt x="998" y="72"/>
                      </a:cubicBezTo>
                      <a:cubicBezTo>
                        <a:pt x="921" y="26"/>
                        <a:pt x="840" y="0"/>
                        <a:pt x="746" y="0"/>
                      </a:cubicBez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60" name="Google Shape;878;p53">
                  <a:extLst>
                    <a:ext uri="{FF2B5EF4-FFF2-40B4-BE49-F238E27FC236}">
                      <a16:creationId xmlns:a16="http://schemas.microsoft.com/office/drawing/2014/main" id="{21718360-B70F-4473-AC22-8CB84332C2F3}"/>
                    </a:ext>
                  </a:extLst>
                </p:cNvPr>
                <p:cNvSpPr/>
                <p:nvPr/>
              </p:nvSpPr>
              <p:spPr>
                <a:xfrm>
                  <a:off x="5529675" y="19272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96" y="138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61" name="Google Shape;879;p53">
                  <a:extLst>
                    <a:ext uri="{FF2B5EF4-FFF2-40B4-BE49-F238E27FC236}">
                      <a16:creationId xmlns:a16="http://schemas.microsoft.com/office/drawing/2014/main" id="{7DA4B4F1-13A4-4345-AF45-AD29D94DB0BE}"/>
                    </a:ext>
                  </a:extLst>
                </p:cNvPr>
                <p:cNvSpPr/>
                <p:nvPr/>
              </p:nvSpPr>
              <p:spPr>
                <a:xfrm>
                  <a:off x="5390725" y="1896238"/>
                  <a:ext cx="260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22" extrusionOk="0">
                      <a:moveTo>
                        <a:pt x="578" y="1"/>
                      </a:moveTo>
                      <a:lnTo>
                        <a:pt x="263" y="180"/>
                      </a:lnTo>
                      <a:cubicBezTo>
                        <a:pt x="43" y="316"/>
                        <a:pt x="1" y="379"/>
                        <a:pt x="169" y="474"/>
                      </a:cubicBezTo>
                      <a:cubicBezTo>
                        <a:pt x="253" y="526"/>
                        <a:pt x="389" y="537"/>
                        <a:pt x="400" y="537"/>
                      </a:cubicBezTo>
                      <a:lnTo>
                        <a:pt x="358" y="568"/>
                      </a:lnTo>
                      <a:lnTo>
                        <a:pt x="452" y="621"/>
                      </a:lnTo>
                      <a:lnTo>
                        <a:pt x="1041" y="274"/>
                      </a:lnTo>
                      <a:lnTo>
                        <a:pt x="957" y="222"/>
                      </a:lnTo>
                      <a:lnTo>
                        <a:pt x="473" y="505"/>
                      </a:lnTo>
                      <a:cubicBezTo>
                        <a:pt x="463" y="495"/>
                        <a:pt x="347" y="484"/>
                        <a:pt x="263" y="432"/>
                      </a:cubicBezTo>
                      <a:cubicBezTo>
                        <a:pt x="148" y="369"/>
                        <a:pt x="190" y="327"/>
                        <a:pt x="358" y="232"/>
                      </a:cubicBezTo>
                      <a:lnTo>
                        <a:pt x="662" y="54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62" name="Google Shape;880;p53">
                  <a:extLst>
                    <a:ext uri="{FF2B5EF4-FFF2-40B4-BE49-F238E27FC236}">
                      <a16:creationId xmlns:a16="http://schemas.microsoft.com/office/drawing/2014/main" id="{9F2D8BEC-4DBF-4761-A21A-C3E849F166A0}"/>
                    </a:ext>
                  </a:extLst>
                </p:cNvPr>
                <p:cNvSpPr/>
                <p:nvPr/>
              </p:nvSpPr>
              <p:spPr>
                <a:xfrm>
                  <a:off x="5405975" y="1906388"/>
                  <a:ext cx="247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0" extrusionOk="0">
                      <a:moveTo>
                        <a:pt x="568" y="0"/>
                      </a:moveTo>
                      <a:cubicBezTo>
                        <a:pt x="514" y="0"/>
                        <a:pt x="460" y="14"/>
                        <a:pt x="410" y="47"/>
                      </a:cubicBezTo>
                      <a:cubicBezTo>
                        <a:pt x="295" y="110"/>
                        <a:pt x="326" y="162"/>
                        <a:pt x="442" y="257"/>
                      </a:cubicBezTo>
                      <a:cubicBezTo>
                        <a:pt x="557" y="341"/>
                        <a:pt x="568" y="362"/>
                        <a:pt x="505" y="404"/>
                      </a:cubicBezTo>
                      <a:cubicBezTo>
                        <a:pt x="475" y="421"/>
                        <a:pt x="446" y="429"/>
                        <a:pt x="415" y="429"/>
                      </a:cubicBezTo>
                      <a:cubicBezTo>
                        <a:pt x="367" y="429"/>
                        <a:pt x="316" y="410"/>
                        <a:pt x="253" y="372"/>
                      </a:cubicBezTo>
                      <a:cubicBezTo>
                        <a:pt x="200" y="341"/>
                        <a:pt x="84" y="257"/>
                        <a:pt x="84" y="246"/>
                      </a:cubicBezTo>
                      <a:lnTo>
                        <a:pt x="0" y="288"/>
                      </a:lnTo>
                      <a:cubicBezTo>
                        <a:pt x="0" y="299"/>
                        <a:pt x="105" y="383"/>
                        <a:pt x="179" y="425"/>
                      </a:cubicBezTo>
                      <a:cubicBezTo>
                        <a:pt x="261" y="473"/>
                        <a:pt x="341" y="500"/>
                        <a:pt x="418" y="500"/>
                      </a:cubicBezTo>
                      <a:cubicBezTo>
                        <a:pt x="479" y="500"/>
                        <a:pt x="539" y="483"/>
                        <a:pt x="599" y="446"/>
                      </a:cubicBezTo>
                      <a:cubicBezTo>
                        <a:pt x="715" y="383"/>
                        <a:pt x="694" y="330"/>
                        <a:pt x="568" y="236"/>
                      </a:cubicBezTo>
                      <a:cubicBezTo>
                        <a:pt x="463" y="152"/>
                        <a:pt x="442" y="120"/>
                        <a:pt x="505" y="89"/>
                      </a:cubicBezTo>
                      <a:cubicBezTo>
                        <a:pt x="529" y="73"/>
                        <a:pt x="556" y="66"/>
                        <a:pt x="584" y="66"/>
                      </a:cubicBezTo>
                      <a:cubicBezTo>
                        <a:pt x="630" y="66"/>
                        <a:pt x="680" y="84"/>
                        <a:pt x="725" y="110"/>
                      </a:cubicBezTo>
                      <a:cubicBezTo>
                        <a:pt x="799" y="152"/>
                        <a:pt x="904" y="236"/>
                        <a:pt x="914" y="246"/>
                      </a:cubicBezTo>
                      <a:lnTo>
                        <a:pt x="988" y="204"/>
                      </a:lnTo>
                      <a:cubicBezTo>
                        <a:pt x="988" y="194"/>
                        <a:pt x="883" y="120"/>
                        <a:pt x="799" y="68"/>
                      </a:cubicBezTo>
                      <a:cubicBezTo>
                        <a:pt x="729" y="30"/>
                        <a:pt x="649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881;p53">
                  <a:extLst>
                    <a:ext uri="{FF2B5EF4-FFF2-40B4-BE49-F238E27FC236}">
                      <a16:creationId xmlns:a16="http://schemas.microsoft.com/office/drawing/2014/main" id="{6C9D122D-7F65-401C-9FA0-55B6D6A9912F}"/>
                    </a:ext>
                  </a:extLst>
                </p:cNvPr>
                <p:cNvSpPr/>
                <p:nvPr/>
              </p:nvSpPr>
              <p:spPr>
                <a:xfrm>
                  <a:off x="5420400" y="1914913"/>
                  <a:ext cx="32350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57" extrusionOk="0">
                      <a:moveTo>
                        <a:pt x="602" y="74"/>
                      </a:moveTo>
                      <a:cubicBezTo>
                        <a:pt x="651" y="74"/>
                        <a:pt x="698" y="87"/>
                        <a:pt x="747" y="115"/>
                      </a:cubicBezTo>
                      <a:cubicBezTo>
                        <a:pt x="789" y="147"/>
                        <a:pt x="852" y="189"/>
                        <a:pt x="873" y="210"/>
                      </a:cubicBezTo>
                      <a:lnTo>
                        <a:pt x="474" y="442"/>
                      </a:lnTo>
                      <a:cubicBezTo>
                        <a:pt x="463" y="442"/>
                        <a:pt x="337" y="421"/>
                        <a:pt x="253" y="368"/>
                      </a:cubicBezTo>
                      <a:cubicBezTo>
                        <a:pt x="180" y="326"/>
                        <a:pt x="159" y="274"/>
                        <a:pt x="348" y="158"/>
                      </a:cubicBezTo>
                      <a:cubicBezTo>
                        <a:pt x="444" y="106"/>
                        <a:pt x="525" y="74"/>
                        <a:pt x="602" y="74"/>
                      </a:cubicBezTo>
                      <a:close/>
                      <a:moveTo>
                        <a:pt x="576" y="0"/>
                      </a:moveTo>
                      <a:cubicBezTo>
                        <a:pt x="475" y="0"/>
                        <a:pt x="371" y="35"/>
                        <a:pt x="253" y="105"/>
                      </a:cubicBezTo>
                      <a:cubicBezTo>
                        <a:pt x="1" y="253"/>
                        <a:pt x="43" y="337"/>
                        <a:pt x="169" y="410"/>
                      </a:cubicBezTo>
                      <a:cubicBezTo>
                        <a:pt x="253" y="463"/>
                        <a:pt x="390" y="484"/>
                        <a:pt x="400" y="484"/>
                      </a:cubicBezTo>
                      <a:lnTo>
                        <a:pt x="358" y="505"/>
                      </a:lnTo>
                      <a:lnTo>
                        <a:pt x="442" y="557"/>
                      </a:lnTo>
                      <a:lnTo>
                        <a:pt x="1294" y="63"/>
                      </a:lnTo>
                      <a:lnTo>
                        <a:pt x="1210" y="10"/>
                      </a:lnTo>
                      <a:lnTo>
                        <a:pt x="946" y="158"/>
                      </a:lnTo>
                      <a:cubicBezTo>
                        <a:pt x="936" y="147"/>
                        <a:pt x="862" y="94"/>
                        <a:pt x="810" y="63"/>
                      </a:cubicBezTo>
                      <a:cubicBezTo>
                        <a:pt x="732" y="22"/>
                        <a:pt x="655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882;p53">
                  <a:extLst>
                    <a:ext uri="{FF2B5EF4-FFF2-40B4-BE49-F238E27FC236}">
                      <a16:creationId xmlns:a16="http://schemas.microsoft.com/office/drawing/2014/main" id="{0594EB9C-E6CA-4119-8134-85EA96CBB437}"/>
                    </a:ext>
                  </a:extLst>
                </p:cNvPr>
                <p:cNvSpPr/>
                <p:nvPr/>
              </p:nvSpPr>
              <p:spPr>
                <a:xfrm>
                  <a:off x="5488700" y="1951463"/>
                  <a:ext cx="299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8" extrusionOk="0">
                      <a:moveTo>
                        <a:pt x="759" y="77"/>
                      </a:moveTo>
                      <a:cubicBezTo>
                        <a:pt x="821" y="77"/>
                        <a:pt x="874" y="95"/>
                        <a:pt x="925" y="124"/>
                      </a:cubicBezTo>
                      <a:cubicBezTo>
                        <a:pt x="1051" y="198"/>
                        <a:pt x="1041" y="272"/>
                        <a:pt x="778" y="430"/>
                      </a:cubicBezTo>
                      <a:cubicBezTo>
                        <a:pt x="639" y="508"/>
                        <a:pt x="538" y="541"/>
                        <a:pt x="453" y="541"/>
                      </a:cubicBezTo>
                      <a:cubicBezTo>
                        <a:pt x="391" y="541"/>
                        <a:pt x="338" y="524"/>
                        <a:pt x="285" y="493"/>
                      </a:cubicBezTo>
                      <a:cubicBezTo>
                        <a:pt x="159" y="419"/>
                        <a:pt x="159" y="346"/>
                        <a:pt x="400" y="208"/>
                      </a:cubicBezTo>
                      <a:cubicBezTo>
                        <a:pt x="556" y="115"/>
                        <a:pt x="668" y="77"/>
                        <a:pt x="759" y="77"/>
                      </a:cubicBezTo>
                      <a:close/>
                      <a:moveTo>
                        <a:pt x="752" y="1"/>
                      </a:moveTo>
                      <a:cubicBezTo>
                        <a:pt x="630" y="1"/>
                        <a:pt x="490" y="45"/>
                        <a:pt x="306" y="145"/>
                      </a:cubicBezTo>
                      <a:cubicBezTo>
                        <a:pt x="1" y="324"/>
                        <a:pt x="22" y="440"/>
                        <a:pt x="201" y="545"/>
                      </a:cubicBezTo>
                      <a:cubicBezTo>
                        <a:pt x="279" y="591"/>
                        <a:pt x="362" y="617"/>
                        <a:pt x="456" y="617"/>
                      </a:cubicBezTo>
                      <a:cubicBezTo>
                        <a:pt x="574" y="617"/>
                        <a:pt x="709" y="576"/>
                        <a:pt x="873" y="482"/>
                      </a:cubicBezTo>
                      <a:cubicBezTo>
                        <a:pt x="1198" y="293"/>
                        <a:pt x="1188" y="177"/>
                        <a:pt x="1009" y="72"/>
                      </a:cubicBezTo>
                      <a:cubicBezTo>
                        <a:pt x="927" y="27"/>
                        <a:pt x="845" y="1"/>
                        <a:pt x="752" y="1"/>
                      </a:cubicBez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Google Shape;883;p53">
                  <a:extLst>
                    <a:ext uri="{FF2B5EF4-FFF2-40B4-BE49-F238E27FC236}">
                      <a16:creationId xmlns:a16="http://schemas.microsoft.com/office/drawing/2014/main" id="{A102444B-F0E4-471F-A551-EF0DA05ADAB2}"/>
                    </a:ext>
                  </a:extLst>
                </p:cNvPr>
                <p:cNvSpPr/>
                <p:nvPr/>
              </p:nvSpPr>
              <p:spPr>
                <a:xfrm>
                  <a:off x="5465050" y="1936963"/>
                  <a:ext cx="313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" h="659" extrusionOk="0">
                      <a:moveTo>
                        <a:pt x="789" y="1"/>
                      </a:moveTo>
                      <a:lnTo>
                        <a:pt x="369" y="221"/>
                      </a:lnTo>
                      <a:lnTo>
                        <a:pt x="411" y="263"/>
                      </a:lnTo>
                      <a:cubicBezTo>
                        <a:pt x="421" y="263"/>
                        <a:pt x="547" y="284"/>
                        <a:pt x="652" y="347"/>
                      </a:cubicBezTo>
                      <a:cubicBezTo>
                        <a:pt x="747" y="400"/>
                        <a:pt x="778" y="463"/>
                        <a:pt x="663" y="536"/>
                      </a:cubicBezTo>
                      <a:cubicBezTo>
                        <a:pt x="600" y="568"/>
                        <a:pt x="537" y="584"/>
                        <a:pt x="475" y="584"/>
                      </a:cubicBezTo>
                      <a:cubicBezTo>
                        <a:pt x="414" y="584"/>
                        <a:pt x="353" y="568"/>
                        <a:pt x="295" y="536"/>
                      </a:cubicBezTo>
                      <a:cubicBezTo>
                        <a:pt x="190" y="473"/>
                        <a:pt x="85" y="389"/>
                        <a:pt x="85" y="379"/>
                      </a:cubicBezTo>
                      <a:lnTo>
                        <a:pt x="1" y="421"/>
                      </a:lnTo>
                      <a:cubicBezTo>
                        <a:pt x="1" y="421"/>
                        <a:pt x="106" y="515"/>
                        <a:pt x="222" y="589"/>
                      </a:cubicBezTo>
                      <a:cubicBezTo>
                        <a:pt x="304" y="635"/>
                        <a:pt x="390" y="659"/>
                        <a:pt x="479" y="659"/>
                      </a:cubicBezTo>
                      <a:cubicBezTo>
                        <a:pt x="571" y="659"/>
                        <a:pt x="666" y="632"/>
                        <a:pt x="757" y="578"/>
                      </a:cubicBezTo>
                      <a:cubicBezTo>
                        <a:pt x="926" y="484"/>
                        <a:pt x="894" y="389"/>
                        <a:pt x="747" y="305"/>
                      </a:cubicBezTo>
                      <a:cubicBezTo>
                        <a:pt x="652" y="253"/>
                        <a:pt x="516" y="232"/>
                        <a:pt x="505" y="232"/>
                      </a:cubicBezTo>
                      <a:lnTo>
                        <a:pt x="778" y="95"/>
                      </a:lnTo>
                      <a:lnTo>
                        <a:pt x="1168" y="316"/>
                      </a:lnTo>
                      <a:lnTo>
                        <a:pt x="1252" y="263"/>
                      </a:lnTo>
                      <a:lnTo>
                        <a:pt x="789" y="1"/>
                      </a:ln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884;p53">
                  <a:extLst>
                    <a:ext uri="{FF2B5EF4-FFF2-40B4-BE49-F238E27FC236}">
                      <a16:creationId xmlns:a16="http://schemas.microsoft.com/office/drawing/2014/main" id="{AEBB8DB4-54E4-4A05-9B01-6B4986C3FF45}"/>
                    </a:ext>
                  </a:extLst>
                </p:cNvPr>
                <p:cNvSpPr/>
                <p:nvPr/>
              </p:nvSpPr>
              <p:spPr>
                <a:xfrm>
                  <a:off x="5481350" y="1955613"/>
                  <a:ext cx="580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27" extrusionOk="0">
                      <a:moveTo>
                        <a:pt x="126" y="0"/>
                      </a:moveTo>
                      <a:lnTo>
                        <a:pt x="0" y="74"/>
                      </a:lnTo>
                      <a:lnTo>
                        <a:pt x="95" y="127"/>
                      </a:lnTo>
                      <a:lnTo>
                        <a:pt x="232" y="53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67" name="Google Shape;885;p53">
                  <a:extLst>
                    <a:ext uri="{FF2B5EF4-FFF2-40B4-BE49-F238E27FC236}">
                      <a16:creationId xmlns:a16="http://schemas.microsoft.com/office/drawing/2014/main" id="{F32BDC97-9F26-433B-928F-A99E4765A6AB}"/>
                    </a:ext>
                  </a:extLst>
                </p:cNvPr>
                <p:cNvSpPr/>
                <p:nvPr/>
              </p:nvSpPr>
              <p:spPr>
                <a:xfrm>
                  <a:off x="5406750" y="1957988"/>
                  <a:ext cx="21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57" extrusionOk="0">
                      <a:moveTo>
                        <a:pt x="369" y="0"/>
                      </a:moveTo>
                      <a:lnTo>
                        <a:pt x="348" y="63"/>
                      </a:lnTo>
                      <a:lnTo>
                        <a:pt x="684" y="106"/>
                      </a:lnTo>
                      <a:lnTo>
                        <a:pt x="0" y="505"/>
                      </a:lnTo>
                      <a:lnTo>
                        <a:pt x="85" y="557"/>
                      </a:lnTo>
                      <a:lnTo>
                        <a:pt x="873" y="106"/>
                      </a:lnTo>
                      <a:lnTo>
                        <a:pt x="789" y="5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68" name="Google Shape;886;p53">
                  <a:extLst>
                    <a:ext uri="{FF2B5EF4-FFF2-40B4-BE49-F238E27FC236}">
                      <a16:creationId xmlns:a16="http://schemas.microsoft.com/office/drawing/2014/main" id="{5372CFA2-EFF1-49F7-A791-08B4C84AA5CB}"/>
                    </a:ext>
                  </a:extLst>
                </p:cNvPr>
                <p:cNvSpPr/>
                <p:nvPr/>
              </p:nvSpPr>
              <p:spPr>
                <a:xfrm>
                  <a:off x="5440375" y="1979563"/>
                  <a:ext cx="29975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21" extrusionOk="0">
                      <a:moveTo>
                        <a:pt x="753" y="77"/>
                      </a:moveTo>
                      <a:cubicBezTo>
                        <a:pt x="816" y="77"/>
                        <a:pt x="870" y="95"/>
                        <a:pt x="925" y="125"/>
                      </a:cubicBezTo>
                      <a:cubicBezTo>
                        <a:pt x="1051" y="198"/>
                        <a:pt x="1041" y="272"/>
                        <a:pt x="778" y="429"/>
                      </a:cubicBezTo>
                      <a:cubicBezTo>
                        <a:pt x="639" y="508"/>
                        <a:pt x="534" y="542"/>
                        <a:pt x="447" y="542"/>
                      </a:cubicBezTo>
                      <a:cubicBezTo>
                        <a:pt x="382" y="542"/>
                        <a:pt x="327" y="524"/>
                        <a:pt x="274" y="492"/>
                      </a:cubicBezTo>
                      <a:cubicBezTo>
                        <a:pt x="147" y="429"/>
                        <a:pt x="147" y="345"/>
                        <a:pt x="390" y="209"/>
                      </a:cubicBezTo>
                      <a:cubicBezTo>
                        <a:pt x="552" y="115"/>
                        <a:pt x="662" y="77"/>
                        <a:pt x="753" y="77"/>
                      </a:cubicBezTo>
                      <a:close/>
                      <a:moveTo>
                        <a:pt x="746" y="1"/>
                      </a:moveTo>
                      <a:cubicBezTo>
                        <a:pt x="623" y="1"/>
                        <a:pt x="479" y="45"/>
                        <a:pt x="295" y="146"/>
                      </a:cubicBezTo>
                      <a:cubicBezTo>
                        <a:pt x="0" y="324"/>
                        <a:pt x="21" y="440"/>
                        <a:pt x="200" y="545"/>
                      </a:cubicBezTo>
                      <a:cubicBezTo>
                        <a:pt x="281" y="593"/>
                        <a:pt x="366" y="621"/>
                        <a:pt x="462" y="621"/>
                      </a:cubicBezTo>
                      <a:cubicBezTo>
                        <a:pt x="579" y="621"/>
                        <a:pt x="712" y="580"/>
                        <a:pt x="873" y="482"/>
                      </a:cubicBezTo>
                      <a:cubicBezTo>
                        <a:pt x="1198" y="293"/>
                        <a:pt x="1188" y="177"/>
                        <a:pt x="999" y="72"/>
                      </a:cubicBezTo>
                      <a:cubicBezTo>
                        <a:pt x="921" y="27"/>
                        <a:pt x="840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887;p53">
                  <a:extLst>
                    <a:ext uri="{FF2B5EF4-FFF2-40B4-BE49-F238E27FC236}">
                      <a16:creationId xmlns:a16="http://schemas.microsoft.com/office/drawing/2014/main" id="{09214382-457F-4875-BEBE-8F22F1BF2E14}"/>
                    </a:ext>
                  </a:extLst>
                </p:cNvPr>
                <p:cNvSpPr/>
                <p:nvPr/>
              </p:nvSpPr>
              <p:spPr>
                <a:xfrm>
                  <a:off x="5432775" y="1983738"/>
                  <a:ext cx="5800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7" extrusionOk="0">
                      <a:moveTo>
                        <a:pt x="136" y="0"/>
                      </a:moveTo>
                      <a:lnTo>
                        <a:pt x="0" y="73"/>
                      </a:lnTo>
                      <a:lnTo>
                        <a:pt x="94" y="136"/>
                      </a:lnTo>
                      <a:lnTo>
                        <a:pt x="231" y="5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888;p53">
                  <a:extLst>
                    <a:ext uri="{FF2B5EF4-FFF2-40B4-BE49-F238E27FC236}">
                      <a16:creationId xmlns:a16="http://schemas.microsoft.com/office/drawing/2014/main" id="{C5EC0A11-8F18-44B9-92CC-B9CCDE57479A}"/>
                    </a:ext>
                  </a:extLst>
                </p:cNvPr>
                <p:cNvSpPr/>
                <p:nvPr/>
              </p:nvSpPr>
              <p:spPr>
                <a:xfrm>
                  <a:off x="5416200" y="1966063"/>
                  <a:ext cx="3077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13" extrusionOk="0">
                      <a:moveTo>
                        <a:pt x="773" y="71"/>
                      </a:moveTo>
                      <a:cubicBezTo>
                        <a:pt x="833" y="71"/>
                        <a:pt x="894" y="87"/>
                        <a:pt x="946" y="119"/>
                      </a:cubicBezTo>
                      <a:cubicBezTo>
                        <a:pt x="1083" y="203"/>
                        <a:pt x="1020" y="297"/>
                        <a:pt x="852" y="402"/>
                      </a:cubicBezTo>
                      <a:cubicBezTo>
                        <a:pt x="841" y="402"/>
                        <a:pt x="684" y="360"/>
                        <a:pt x="610" y="318"/>
                      </a:cubicBezTo>
                      <a:cubicBezTo>
                        <a:pt x="495" y="245"/>
                        <a:pt x="484" y="192"/>
                        <a:pt x="600" y="119"/>
                      </a:cubicBezTo>
                      <a:cubicBezTo>
                        <a:pt x="653" y="87"/>
                        <a:pt x="713" y="71"/>
                        <a:pt x="773" y="71"/>
                      </a:cubicBezTo>
                      <a:close/>
                      <a:moveTo>
                        <a:pt x="747" y="0"/>
                      </a:moveTo>
                      <a:cubicBezTo>
                        <a:pt x="661" y="0"/>
                        <a:pt x="574" y="21"/>
                        <a:pt x="495" y="66"/>
                      </a:cubicBezTo>
                      <a:cubicBezTo>
                        <a:pt x="337" y="161"/>
                        <a:pt x="358" y="255"/>
                        <a:pt x="516" y="360"/>
                      </a:cubicBezTo>
                      <a:cubicBezTo>
                        <a:pt x="600" y="402"/>
                        <a:pt x="757" y="444"/>
                        <a:pt x="768" y="444"/>
                      </a:cubicBezTo>
                      <a:cubicBezTo>
                        <a:pt x="663" y="503"/>
                        <a:pt x="567" y="532"/>
                        <a:pt x="480" y="532"/>
                      </a:cubicBezTo>
                      <a:cubicBezTo>
                        <a:pt x="410" y="532"/>
                        <a:pt x="345" y="513"/>
                        <a:pt x="285" y="476"/>
                      </a:cubicBezTo>
                      <a:cubicBezTo>
                        <a:pt x="180" y="423"/>
                        <a:pt x="96" y="360"/>
                        <a:pt x="85" y="350"/>
                      </a:cubicBezTo>
                      <a:lnTo>
                        <a:pt x="1" y="392"/>
                      </a:lnTo>
                      <a:cubicBezTo>
                        <a:pt x="12" y="392"/>
                        <a:pt x="96" y="465"/>
                        <a:pt x="201" y="528"/>
                      </a:cubicBezTo>
                      <a:cubicBezTo>
                        <a:pt x="293" y="582"/>
                        <a:pt x="388" y="613"/>
                        <a:pt x="493" y="613"/>
                      </a:cubicBezTo>
                      <a:cubicBezTo>
                        <a:pt x="615" y="613"/>
                        <a:pt x="752" y="571"/>
                        <a:pt x="915" y="476"/>
                      </a:cubicBezTo>
                      <a:cubicBezTo>
                        <a:pt x="1156" y="329"/>
                        <a:pt x="1230" y="192"/>
                        <a:pt x="1030" y="77"/>
                      </a:cubicBezTo>
                      <a:cubicBezTo>
                        <a:pt x="942" y="27"/>
                        <a:pt x="844" y="0"/>
                        <a:pt x="747" y="0"/>
                      </a:cubicBez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889;p53">
                  <a:extLst>
                    <a:ext uri="{FF2B5EF4-FFF2-40B4-BE49-F238E27FC236}">
                      <a16:creationId xmlns:a16="http://schemas.microsoft.com/office/drawing/2014/main" id="{3C4ECAA2-FE10-4E24-ACD5-52FE8F90121F}"/>
                    </a:ext>
                  </a:extLst>
                </p:cNvPr>
                <p:cNvSpPr/>
                <p:nvPr/>
              </p:nvSpPr>
              <p:spPr>
                <a:xfrm>
                  <a:off x="5331900" y="1973988"/>
                  <a:ext cx="110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54" extrusionOk="0">
                      <a:moveTo>
                        <a:pt x="85" y="1"/>
                      </a:moveTo>
                      <a:lnTo>
                        <a:pt x="0" y="54"/>
                      </a:lnTo>
                      <a:lnTo>
                        <a:pt x="368" y="253"/>
                      </a:lnTo>
                      <a:lnTo>
                        <a:pt x="442" y="211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890;p53">
                  <a:extLst>
                    <a:ext uri="{FF2B5EF4-FFF2-40B4-BE49-F238E27FC236}">
                      <a16:creationId xmlns:a16="http://schemas.microsoft.com/office/drawing/2014/main" id="{989DAB0E-0912-4EF9-83BF-47A970C92436}"/>
                    </a:ext>
                  </a:extLst>
                </p:cNvPr>
                <p:cNvSpPr/>
                <p:nvPr/>
              </p:nvSpPr>
              <p:spPr>
                <a:xfrm>
                  <a:off x="5391800" y="2007713"/>
                  <a:ext cx="299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20" extrusionOk="0">
                      <a:moveTo>
                        <a:pt x="758" y="76"/>
                      </a:moveTo>
                      <a:cubicBezTo>
                        <a:pt x="821" y="76"/>
                        <a:pt x="873" y="93"/>
                        <a:pt x="925" y="123"/>
                      </a:cubicBezTo>
                      <a:cubicBezTo>
                        <a:pt x="1061" y="197"/>
                        <a:pt x="1051" y="270"/>
                        <a:pt x="788" y="428"/>
                      </a:cubicBezTo>
                      <a:cubicBezTo>
                        <a:pt x="638" y="509"/>
                        <a:pt x="532" y="542"/>
                        <a:pt x="445" y="542"/>
                      </a:cubicBezTo>
                      <a:cubicBezTo>
                        <a:pt x="385" y="542"/>
                        <a:pt x="334" y="527"/>
                        <a:pt x="283" y="501"/>
                      </a:cubicBezTo>
                      <a:cubicBezTo>
                        <a:pt x="157" y="428"/>
                        <a:pt x="157" y="344"/>
                        <a:pt x="399" y="207"/>
                      </a:cubicBezTo>
                      <a:cubicBezTo>
                        <a:pt x="555" y="113"/>
                        <a:pt x="667" y="76"/>
                        <a:pt x="758" y="76"/>
                      </a:cubicBezTo>
                      <a:close/>
                      <a:moveTo>
                        <a:pt x="752" y="0"/>
                      </a:moveTo>
                      <a:cubicBezTo>
                        <a:pt x="628" y="0"/>
                        <a:pt x="485" y="46"/>
                        <a:pt x="304" y="155"/>
                      </a:cubicBezTo>
                      <a:cubicBezTo>
                        <a:pt x="0" y="323"/>
                        <a:pt x="21" y="438"/>
                        <a:pt x="199" y="543"/>
                      </a:cubicBezTo>
                      <a:cubicBezTo>
                        <a:pt x="285" y="591"/>
                        <a:pt x="371" y="619"/>
                        <a:pt x="467" y="619"/>
                      </a:cubicBezTo>
                      <a:cubicBezTo>
                        <a:pt x="584" y="619"/>
                        <a:pt x="716" y="578"/>
                        <a:pt x="883" y="480"/>
                      </a:cubicBezTo>
                      <a:cubicBezTo>
                        <a:pt x="1198" y="291"/>
                        <a:pt x="1187" y="186"/>
                        <a:pt x="1009" y="71"/>
                      </a:cubicBezTo>
                      <a:cubicBezTo>
                        <a:pt x="928" y="26"/>
                        <a:pt x="845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891;p53">
                  <a:extLst>
                    <a:ext uri="{FF2B5EF4-FFF2-40B4-BE49-F238E27FC236}">
                      <a16:creationId xmlns:a16="http://schemas.microsoft.com/office/drawing/2014/main" id="{0B492C7D-06EC-4713-84E9-6CD0732AD7FF}"/>
                    </a:ext>
                  </a:extLst>
                </p:cNvPr>
                <p:cNvSpPr/>
                <p:nvPr/>
              </p:nvSpPr>
              <p:spPr>
                <a:xfrm>
                  <a:off x="5384425" y="20118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7" y="1"/>
                      </a:moveTo>
                      <a:lnTo>
                        <a:pt x="1" y="75"/>
                      </a:lnTo>
                      <a:lnTo>
                        <a:pt x="95" y="138"/>
                      </a:lnTo>
                      <a:lnTo>
                        <a:pt x="232" y="54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892;p53">
                  <a:extLst>
                    <a:ext uri="{FF2B5EF4-FFF2-40B4-BE49-F238E27FC236}">
                      <a16:creationId xmlns:a16="http://schemas.microsoft.com/office/drawing/2014/main" id="{A876192F-6F79-47DC-8E22-80025A49799B}"/>
                    </a:ext>
                  </a:extLst>
                </p:cNvPr>
                <p:cNvSpPr/>
                <p:nvPr/>
              </p:nvSpPr>
              <p:spPr>
                <a:xfrm>
                  <a:off x="5368150" y="1993188"/>
                  <a:ext cx="312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664" extrusionOk="0">
                      <a:moveTo>
                        <a:pt x="788" y="0"/>
                      </a:moveTo>
                      <a:lnTo>
                        <a:pt x="368" y="221"/>
                      </a:lnTo>
                      <a:lnTo>
                        <a:pt x="410" y="263"/>
                      </a:lnTo>
                      <a:cubicBezTo>
                        <a:pt x="421" y="274"/>
                        <a:pt x="557" y="295"/>
                        <a:pt x="652" y="347"/>
                      </a:cubicBezTo>
                      <a:cubicBezTo>
                        <a:pt x="746" y="410"/>
                        <a:pt x="778" y="463"/>
                        <a:pt x="662" y="536"/>
                      </a:cubicBezTo>
                      <a:cubicBezTo>
                        <a:pt x="601" y="571"/>
                        <a:pt x="541" y="587"/>
                        <a:pt x="482" y="587"/>
                      </a:cubicBezTo>
                      <a:cubicBezTo>
                        <a:pt x="417" y="587"/>
                        <a:pt x="354" y="569"/>
                        <a:pt x="295" y="536"/>
                      </a:cubicBezTo>
                      <a:cubicBezTo>
                        <a:pt x="200" y="484"/>
                        <a:pt x="84" y="389"/>
                        <a:pt x="84" y="389"/>
                      </a:cubicBezTo>
                      <a:lnTo>
                        <a:pt x="0" y="421"/>
                      </a:lnTo>
                      <a:cubicBezTo>
                        <a:pt x="11" y="431"/>
                        <a:pt x="105" y="526"/>
                        <a:pt x="232" y="589"/>
                      </a:cubicBezTo>
                      <a:cubicBezTo>
                        <a:pt x="312" y="637"/>
                        <a:pt x="401" y="663"/>
                        <a:pt x="495" y="663"/>
                      </a:cubicBezTo>
                      <a:cubicBezTo>
                        <a:pt x="583" y="663"/>
                        <a:pt x="675" y="640"/>
                        <a:pt x="767" y="589"/>
                      </a:cubicBezTo>
                      <a:cubicBezTo>
                        <a:pt x="935" y="484"/>
                        <a:pt x="893" y="400"/>
                        <a:pt x="746" y="305"/>
                      </a:cubicBezTo>
                      <a:cubicBezTo>
                        <a:pt x="652" y="253"/>
                        <a:pt x="515" y="232"/>
                        <a:pt x="505" y="232"/>
                      </a:cubicBezTo>
                      <a:lnTo>
                        <a:pt x="788" y="94"/>
                      </a:lnTo>
                      <a:lnTo>
                        <a:pt x="1166" y="316"/>
                      </a:lnTo>
                      <a:lnTo>
                        <a:pt x="1250" y="263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893;p53">
                  <a:extLst>
                    <a:ext uri="{FF2B5EF4-FFF2-40B4-BE49-F238E27FC236}">
                      <a16:creationId xmlns:a16="http://schemas.microsoft.com/office/drawing/2014/main" id="{C5286A70-1F0A-40AB-8461-D8ECA0E79426}"/>
                    </a:ext>
                  </a:extLst>
                </p:cNvPr>
                <p:cNvSpPr/>
                <p:nvPr/>
              </p:nvSpPr>
              <p:spPr>
                <a:xfrm>
                  <a:off x="5351075" y="1983463"/>
                  <a:ext cx="30225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736" extrusionOk="0">
                      <a:moveTo>
                        <a:pt x="767" y="0"/>
                      </a:moveTo>
                      <a:lnTo>
                        <a:pt x="704" y="53"/>
                      </a:lnTo>
                      <a:cubicBezTo>
                        <a:pt x="704" y="53"/>
                        <a:pt x="841" y="105"/>
                        <a:pt x="925" y="158"/>
                      </a:cubicBezTo>
                      <a:cubicBezTo>
                        <a:pt x="1041" y="221"/>
                        <a:pt x="1062" y="273"/>
                        <a:pt x="957" y="336"/>
                      </a:cubicBezTo>
                      <a:cubicBezTo>
                        <a:pt x="873" y="389"/>
                        <a:pt x="746" y="389"/>
                        <a:pt x="546" y="389"/>
                      </a:cubicBezTo>
                      <a:lnTo>
                        <a:pt x="74" y="399"/>
                      </a:lnTo>
                      <a:lnTo>
                        <a:pt x="0" y="441"/>
                      </a:lnTo>
                      <a:lnTo>
                        <a:pt x="504" y="736"/>
                      </a:lnTo>
                      <a:lnTo>
                        <a:pt x="578" y="684"/>
                      </a:lnTo>
                      <a:lnTo>
                        <a:pt x="189" y="462"/>
                      </a:lnTo>
                      <a:lnTo>
                        <a:pt x="609" y="452"/>
                      </a:lnTo>
                      <a:cubicBezTo>
                        <a:pt x="652" y="454"/>
                        <a:pt x="692" y="456"/>
                        <a:pt x="729" y="456"/>
                      </a:cubicBezTo>
                      <a:cubicBezTo>
                        <a:pt x="871" y="456"/>
                        <a:pt x="969" y="437"/>
                        <a:pt x="1062" y="378"/>
                      </a:cubicBezTo>
                      <a:cubicBezTo>
                        <a:pt x="1209" y="294"/>
                        <a:pt x="1188" y="210"/>
                        <a:pt x="1030" y="116"/>
                      </a:cubicBezTo>
                      <a:cubicBezTo>
                        <a:pt x="915" y="53"/>
                        <a:pt x="778" y="11"/>
                        <a:pt x="767" y="0"/>
                      </a:cubicBez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894;p53">
                  <a:extLst>
                    <a:ext uri="{FF2B5EF4-FFF2-40B4-BE49-F238E27FC236}">
                      <a16:creationId xmlns:a16="http://schemas.microsoft.com/office/drawing/2014/main" id="{A9778C6E-0960-4A13-9052-63441BA5F017}"/>
                    </a:ext>
                  </a:extLst>
                </p:cNvPr>
                <p:cNvSpPr/>
                <p:nvPr/>
              </p:nvSpPr>
              <p:spPr>
                <a:xfrm>
                  <a:off x="5304050" y="2013313"/>
                  <a:ext cx="305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610" extrusionOk="0">
                      <a:moveTo>
                        <a:pt x="379" y="204"/>
                      </a:moveTo>
                      <a:cubicBezTo>
                        <a:pt x="389" y="204"/>
                        <a:pt x="526" y="235"/>
                        <a:pt x="610" y="288"/>
                      </a:cubicBezTo>
                      <a:cubicBezTo>
                        <a:pt x="725" y="351"/>
                        <a:pt x="736" y="424"/>
                        <a:pt x="631" y="487"/>
                      </a:cubicBezTo>
                      <a:cubicBezTo>
                        <a:pt x="573" y="519"/>
                        <a:pt x="513" y="535"/>
                        <a:pt x="451" y="535"/>
                      </a:cubicBezTo>
                      <a:cubicBezTo>
                        <a:pt x="389" y="535"/>
                        <a:pt x="326" y="519"/>
                        <a:pt x="263" y="487"/>
                      </a:cubicBezTo>
                      <a:cubicBezTo>
                        <a:pt x="137" y="403"/>
                        <a:pt x="211" y="298"/>
                        <a:pt x="379" y="204"/>
                      </a:cubicBezTo>
                      <a:close/>
                      <a:moveTo>
                        <a:pt x="730" y="1"/>
                      </a:moveTo>
                      <a:cubicBezTo>
                        <a:pt x="606" y="1"/>
                        <a:pt x="468" y="40"/>
                        <a:pt x="316" y="130"/>
                      </a:cubicBezTo>
                      <a:cubicBezTo>
                        <a:pt x="64" y="277"/>
                        <a:pt x="1" y="414"/>
                        <a:pt x="190" y="529"/>
                      </a:cubicBezTo>
                      <a:cubicBezTo>
                        <a:pt x="281" y="583"/>
                        <a:pt x="376" y="610"/>
                        <a:pt x="469" y="610"/>
                      </a:cubicBezTo>
                      <a:cubicBezTo>
                        <a:pt x="557" y="610"/>
                        <a:pt x="644" y="586"/>
                        <a:pt x="725" y="540"/>
                      </a:cubicBezTo>
                      <a:cubicBezTo>
                        <a:pt x="883" y="445"/>
                        <a:pt x="872" y="340"/>
                        <a:pt x="704" y="246"/>
                      </a:cubicBezTo>
                      <a:cubicBezTo>
                        <a:pt x="620" y="193"/>
                        <a:pt x="463" y="162"/>
                        <a:pt x="452" y="162"/>
                      </a:cubicBezTo>
                      <a:cubicBezTo>
                        <a:pt x="555" y="102"/>
                        <a:pt x="654" y="72"/>
                        <a:pt x="748" y="72"/>
                      </a:cubicBezTo>
                      <a:cubicBezTo>
                        <a:pt x="817" y="72"/>
                        <a:pt x="884" y="88"/>
                        <a:pt x="946" y="120"/>
                      </a:cubicBezTo>
                      <a:cubicBezTo>
                        <a:pt x="1041" y="183"/>
                        <a:pt x="1125" y="246"/>
                        <a:pt x="1136" y="256"/>
                      </a:cubicBezTo>
                      <a:lnTo>
                        <a:pt x="1220" y="214"/>
                      </a:lnTo>
                      <a:cubicBezTo>
                        <a:pt x="1209" y="214"/>
                        <a:pt x="1125" y="141"/>
                        <a:pt x="1020" y="78"/>
                      </a:cubicBezTo>
                      <a:cubicBezTo>
                        <a:pt x="932" y="29"/>
                        <a:pt x="836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895;p53">
                  <a:extLst>
                    <a:ext uri="{FF2B5EF4-FFF2-40B4-BE49-F238E27FC236}">
                      <a16:creationId xmlns:a16="http://schemas.microsoft.com/office/drawing/2014/main" id="{0651B526-2BA7-45EE-89E6-A9CD79FBE97C}"/>
                    </a:ext>
                  </a:extLst>
                </p:cNvPr>
                <p:cNvSpPr/>
                <p:nvPr/>
              </p:nvSpPr>
              <p:spPr>
                <a:xfrm>
                  <a:off x="5326900" y="2026238"/>
                  <a:ext cx="29725" cy="1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616" extrusionOk="0">
                      <a:moveTo>
                        <a:pt x="756" y="73"/>
                      </a:moveTo>
                      <a:cubicBezTo>
                        <a:pt x="815" y="73"/>
                        <a:pt x="866" y="89"/>
                        <a:pt x="915" y="117"/>
                      </a:cubicBezTo>
                      <a:cubicBezTo>
                        <a:pt x="1051" y="201"/>
                        <a:pt x="1041" y="275"/>
                        <a:pt x="778" y="422"/>
                      </a:cubicBezTo>
                      <a:cubicBezTo>
                        <a:pt x="637" y="509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48" y="422"/>
                        <a:pt x="148" y="349"/>
                        <a:pt x="390" y="201"/>
                      </a:cubicBezTo>
                      <a:cubicBezTo>
                        <a:pt x="550" y="112"/>
                        <a:pt x="663" y="73"/>
                        <a:pt x="756" y="73"/>
                      </a:cubicBezTo>
                      <a:close/>
                      <a:moveTo>
                        <a:pt x="739" y="1"/>
                      </a:moveTo>
                      <a:cubicBezTo>
                        <a:pt x="618" y="1"/>
                        <a:pt x="476" y="44"/>
                        <a:pt x="295" y="149"/>
                      </a:cubicBezTo>
                      <a:cubicBezTo>
                        <a:pt x="0" y="327"/>
                        <a:pt x="11" y="443"/>
                        <a:pt x="190" y="549"/>
                      </a:cubicBezTo>
                      <a:cubicBezTo>
                        <a:pt x="269" y="590"/>
                        <a:pt x="351" y="615"/>
                        <a:pt x="446" y="615"/>
                      </a:cubicBezTo>
                      <a:cubicBezTo>
                        <a:pt x="565" y="615"/>
                        <a:pt x="702" y="575"/>
                        <a:pt x="873" y="475"/>
                      </a:cubicBezTo>
                      <a:cubicBezTo>
                        <a:pt x="1188" y="296"/>
                        <a:pt x="1177" y="180"/>
                        <a:pt x="999" y="75"/>
                      </a:cubicBezTo>
                      <a:cubicBezTo>
                        <a:pt x="919" y="29"/>
                        <a:pt x="836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896;p53">
                  <a:extLst>
                    <a:ext uri="{FF2B5EF4-FFF2-40B4-BE49-F238E27FC236}">
                      <a16:creationId xmlns:a16="http://schemas.microsoft.com/office/drawing/2014/main" id="{412F7278-D2F8-472D-92B8-2DF2E4855671}"/>
                    </a:ext>
                  </a:extLst>
                </p:cNvPr>
                <p:cNvSpPr/>
                <p:nvPr/>
              </p:nvSpPr>
              <p:spPr>
                <a:xfrm>
                  <a:off x="5319300" y="20302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84"/>
                      </a:lnTo>
                      <a:lnTo>
                        <a:pt x="94" y="137"/>
                      </a:lnTo>
                      <a:lnTo>
                        <a:pt x="231" y="6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897;p53">
                  <a:extLst>
                    <a:ext uri="{FF2B5EF4-FFF2-40B4-BE49-F238E27FC236}">
                      <a16:creationId xmlns:a16="http://schemas.microsoft.com/office/drawing/2014/main" id="{22EA7780-6F92-4B7C-894D-07846884D89C}"/>
                    </a:ext>
                  </a:extLst>
                </p:cNvPr>
                <p:cNvSpPr/>
                <p:nvPr/>
              </p:nvSpPr>
              <p:spPr>
                <a:xfrm>
                  <a:off x="5343450" y="20359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59" y="70"/>
                      </a:moveTo>
                      <a:cubicBezTo>
                        <a:pt x="821" y="70"/>
                        <a:pt x="874" y="87"/>
                        <a:pt x="925" y="118"/>
                      </a:cubicBezTo>
                      <a:cubicBezTo>
                        <a:pt x="1051" y="191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4" y="544"/>
                      </a:cubicBezTo>
                      <a:cubicBezTo>
                        <a:pt x="383" y="544"/>
                        <a:pt x="332" y="526"/>
                        <a:pt x="284" y="496"/>
                      </a:cubicBezTo>
                      <a:cubicBezTo>
                        <a:pt x="158" y="422"/>
                        <a:pt x="148" y="349"/>
                        <a:pt x="400" y="202"/>
                      </a:cubicBezTo>
                      <a:cubicBezTo>
                        <a:pt x="556" y="108"/>
                        <a:pt x="667" y="70"/>
                        <a:pt x="759" y="70"/>
                      </a:cubicBezTo>
                      <a:close/>
                      <a:moveTo>
                        <a:pt x="738" y="0"/>
                      </a:moveTo>
                      <a:cubicBezTo>
                        <a:pt x="617" y="0"/>
                        <a:pt x="475" y="44"/>
                        <a:pt x="295" y="149"/>
                      </a:cubicBezTo>
                      <a:cubicBezTo>
                        <a:pt x="1" y="317"/>
                        <a:pt x="22" y="433"/>
                        <a:pt x="200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5"/>
                      </a:cubicBezTo>
                      <a:cubicBezTo>
                        <a:pt x="1199" y="286"/>
                        <a:pt x="1188" y="181"/>
                        <a:pt x="999" y="76"/>
                      </a:cubicBezTo>
                      <a:cubicBezTo>
                        <a:pt x="919" y="29"/>
                        <a:pt x="835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4D9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" name="Google Shape;898;p53">
              <a:extLst>
                <a:ext uri="{FF2B5EF4-FFF2-40B4-BE49-F238E27FC236}">
                  <a16:creationId xmlns:a16="http://schemas.microsoft.com/office/drawing/2014/main" id="{7AEEF98F-A5CD-4DB6-BB61-F9CE42B185C5}"/>
                </a:ext>
              </a:extLst>
            </p:cNvPr>
            <p:cNvGrpSpPr/>
            <p:nvPr/>
          </p:nvGrpSpPr>
          <p:grpSpPr>
            <a:xfrm>
              <a:off x="1567225" y="2060158"/>
              <a:ext cx="629072" cy="735415"/>
              <a:chOff x="2193460" y="1781543"/>
              <a:chExt cx="747293" cy="873622"/>
            </a:xfrm>
          </p:grpSpPr>
          <p:sp>
            <p:nvSpPr>
              <p:cNvPr id="102" name="Google Shape;899;p53">
                <a:extLst>
                  <a:ext uri="{FF2B5EF4-FFF2-40B4-BE49-F238E27FC236}">
                    <a16:creationId xmlns:a16="http://schemas.microsoft.com/office/drawing/2014/main" id="{410F96AD-8595-45D6-A6B1-49B31D28D6AA}"/>
                  </a:ext>
                </a:extLst>
              </p:cNvPr>
              <p:cNvSpPr/>
              <p:nvPr/>
            </p:nvSpPr>
            <p:spPr>
              <a:xfrm>
                <a:off x="2249752" y="2318547"/>
                <a:ext cx="685359" cy="32358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7243" extrusionOk="0">
                    <a:moveTo>
                      <a:pt x="1" y="1"/>
                    </a:moveTo>
                    <a:lnTo>
                      <a:pt x="1" y="1724"/>
                    </a:lnTo>
                    <a:cubicBezTo>
                      <a:pt x="1" y="1829"/>
                      <a:pt x="85" y="1934"/>
                      <a:pt x="232" y="2018"/>
                    </a:cubicBezTo>
                    <a:lnTo>
                      <a:pt x="8953" y="7093"/>
                    </a:lnTo>
                    <a:cubicBezTo>
                      <a:pt x="9131" y="7193"/>
                      <a:pt x="9373" y="7243"/>
                      <a:pt x="9616" y="7243"/>
                    </a:cubicBezTo>
                    <a:cubicBezTo>
                      <a:pt x="9859" y="7243"/>
                      <a:pt x="10103" y="7193"/>
                      <a:pt x="10286" y="7093"/>
                    </a:cubicBezTo>
                    <a:lnTo>
                      <a:pt x="15341" y="4161"/>
                    </a:lnTo>
                    <a:lnTo>
                      <a:pt x="15341" y="2281"/>
                    </a:lnTo>
                    <a:lnTo>
                      <a:pt x="10424" y="5118"/>
                    </a:lnTo>
                    <a:cubicBezTo>
                      <a:pt x="10192" y="5254"/>
                      <a:pt x="9898" y="5317"/>
                      <a:pt x="9604" y="5317"/>
                    </a:cubicBezTo>
                    <a:cubicBezTo>
                      <a:pt x="9320" y="5317"/>
                      <a:pt x="9026" y="5254"/>
                      <a:pt x="8795" y="5118"/>
                    </a:cubicBezTo>
                    <a:lnTo>
                      <a:pt x="74" y="54"/>
                    </a:lnTo>
                    <a:cubicBezTo>
                      <a:pt x="53" y="43"/>
                      <a:pt x="22" y="22"/>
                      <a:pt x="1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3" name="Google Shape;900;p53">
                <a:extLst>
                  <a:ext uri="{FF2B5EF4-FFF2-40B4-BE49-F238E27FC236}">
                    <a16:creationId xmlns:a16="http://schemas.microsoft.com/office/drawing/2014/main" id="{4B38D9B1-C42E-4A73-88F2-7DB6FF5FF45C}"/>
                  </a:ext>
                </a:extLst>
              </p:cNvPr>
              <p:cNvSpPr/>
              <p:nvPr/>
            </p:nvSpPr>
            <p:spPr>
              <a:xfrm>
                <a:off x="2249752" y="1928035"/>
                <a:ext cx="685359" cy="61495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13765" extrusionOk="0">
                    <a:moveTo>
                      <a:pt x="13975" y="0"/>
                    </a:moveTo>
                    <a:lnTo>
                      <a:pt x="232" y="7943"/>
                    </a:lnTo>
                    <a:lnTo>
                      <a:pt x="232" y="7933"/>
                    </a:lnTo>
                    <a:cubicBezTo>
                      <a:pt x="158" y="7985"/>
                      <a:pt x="106" y="8027"/>
                      <a:pt x="64" y="8080"/>
                    </a:cubicBezTo>
                    <a:cubicBezTo>
                      <a:pt x="22" y="8132"/>
                      <a:pt x="1" y="8185"/>
                      <a:pt x="1" y="8237"/>
                    </a:cubicBezTo>
                    <a:cubicBezTo>
                      <a:pt x="1" y="8290"/>
                      <a:pt x="11" y="8332"/>
                      <a:pt x="43" y="8374"/>
                    </a:cubicBezTo>
                    <a:cubicBezTo>
                      <a:pt x="85" y="8437"/>
                      <a:pt x="137" y="8489"/>
                      <a:pt x="221" y="8542"/>
                    </a:cubicBezTo>
                    <a:lnTo>
                      <a:pt x="8942" y="13607"/>
                    </a:lnTo>
                    <a:cubicBezTo>
                      <a:pt x="9120" y="13712"/>
                      <a:pt x="9365" y="13764"/>
                      <a:pt x="9609" y="13764"/>
                    </a:cubicBezTo>
                    <a:cubicBezTo>
                      <a:pt x="9853" y="13764"/>
                      <a:pt x="10098" y="13712"/>
                      <a:pt x="10276" y="13607"/>
                    </a:cubicBezTo>
                    <a:lnTo>
                      <a:pt x="15341" y="10686"/>
                    </a:lnTo>
                    <a:lnTo>
                      <a:pt x="15341" y="9488"/>
                    </a:lnTo>
                    <a:lnTo>
                      <a:pt x="11222" y="11863"/>
                    </a:lnTo>
                    <a:cubicBezTo>
                      <a:pt x="11148" y="11905"/>
                      <a:pt x="11064" y="11927"/>
                      <a:pt x="10979" y="11927"/>
                    </a:cubicBezTo>
                    <a:cubicBezTo>
                      <a:pt x="10919" y="11927"/>
                      <a:pt x="10858" y="11916"/>
                      <a:pt x="10802" y="11894"/>
                    </a:cubicBezTo>
                    <a:cubicBezTo>
                      <a:pt x="10455" y="11736"/>
                      <a:pt x="10040" y="11657"/>
                      <a:pt x="9624" y="11657"/>
                    </a:cubicBezTo>
                    <a:cubicBezTo>
                      <a:pt x="9207" y="11657"/>
                      <a:pt x="8789" y="11736"/>
                      <a:pt x="8437" y="11894"/>
                    </a:cubicBezTo>
                    <a:cubicBezTo>
                      <a:pt x="8354" y="11925"/>
                      <a:pt x="8291" y="11939"/>
                      <a:pt x="8235" y="11939"/>
                    </a:cubicBezTo>
                    <a:cubicBezTo>
                      <a:pt x="8158" y="11939"/>
                      <a:pt x="8097" y="11911"/>
                      <a:pt x="8017" y="11863"/>
                    </a:cubicBezTo>
                    <a:lnTo>
                      <a:pt x="3384" y="9173"/>
                    </a:lnTo>
                    <a:cubicBezTo>
                      <a:pt x="3247" y="9089"/>
                      <a:pt x="3205" y="9036"/>
                      <a:pt x="3342" y="8921"/>
                    </a:cubicBezTo>
                    <a:cubicBezTo>
                      <a:pt x="3783" y="8595"/>
                      <a:pt x="3856" y="8153"/>
                      <a:pt x="3573" y="7786"/>
                    </a:cubicBezTo>
                    <a:cubicBezTo>
                      <a:pt x="3541" y="7733"/>
                      <a:pt x="3499" y="7691"/>
                      <a:pt x="3457" y="7649"/>
                    </a:cubicBezTo>
                    <a:cubicBezTo>
                      <a:pt x="3426" y="7618"/>
                      <a:pt x="3384" y="7586"/>
                      <a:pt x="3342" y="7555"/>
                    </a:cubicBezTo>
                    <a:cubicBezTo>
                      <a:pt x="3331" y="7544"/>
                      <a:pt x="3331" y="7534"/>
                      <a:pt x="3321" y="7523"/>
                    </a:cubicBezTo>
                    <a:cubicBezTo>
                      <a:pt x="3258" y="7460"/>
                      <a:pt x="3279" y="7376"/>
                      <a:pt x="3384" y="7313"/>
                    </a:cubicBezTo>
                    <a:lnTo>
                      <a:pt x="14909" y="662"/>
                    </a:lnTo>
                    <a:cubicBezTo>
                      <a:pt x="14804" y="525"/>
                      <a:pt x="14668" y="410"/>
                      <a:pt x="14531" y="326"/>
                    </a:cubicBezTo>
                    <a:lnTo>
                      <a:pt x="139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4" name="Google Shape;901;p53">
                <a:extLst>
                  <a:ext uri="{FF2B5EF4-FFF2-40B4-BE49-F238E27FC236}">
                    <a16:creationId xmlns:a16="http://schemas.microsoft.com/office/drawing/2014/main" id="{DD835C59-A81C-4C21-AD2F-35BCB97D3F84}"/>
                  </a:ext>
                </a:extLst>
              </p:cNvPr>
              <p:cNvSpPr/>
              <p:nvPr/>
            </p:nvSpPr>
            <p:spPr>
              <a:xfrm>
                <a:off x="2687264" y="2066575"/>
                <a:ext cx="247857" cy="219399"/>
              </a:xfrm>
              <a:custGeom>
                <a:avLst/>
                <a:gdLst/>
                <a:ahLst/>
                <a:cxnLst/>
                <a:rect l="l" t="t" r="r" b="b"/>
                <a:pathLst>
                  <a:path w="5548" h="4911" extrusionOk="0">
                    <a:moveTo>
                      <a:pt x="4532" y="1"/>
                    </a:moveTo>
                    <a:cubicBezTo>
                      <a:pt x="3440" y="1"/>
                      <a:pt x="2346" y="243"/>
                      <a:pt x="1513" y="723"/>
                    </a:cubicBezTo>
                    <a:cubicBezTo>
                      <a:pt x="357" y="1386"/>
                      <a:pt x="0" y="2331"/>
                      <a:pt x="441" y="3172"/>
                    </a:cubicBezTo>
                    <a:cubicBezTo>
                      <a:pt x="462" y="3214"/>
                      <a:pt x="493" y="3266"/>
                      <a:pt x="515" y="3308"/>
                    </a:cubicBezTo>
                    <a:cubicBezTo>
                      <a:pt x="546" y="3350"/>
                      <a:pt x="578" y="3392"/>
                      <a:pt x="609" y="3445"/>
                    </a:cubicBezTo>
                    <a:cubicBezTo>
                      <a:pt x="820" y="3718"/>
                      <a:pt x="1103" y="3970"/>
                      <a:pt x="1492" y="4191"/>
                    </a:cubicBezTo>
                    <a:cubicBezTo>
                      <a:pt x="2312" y="4672"/>
                      <a:pt x="3393" y="4911"/>
                      <a:pt x="4477" y="4911"/>
                    </a:cubicBezTo>
                    <a:cubicBezTo>
                      <a:pt x="4837" y="4911"/>
                      <a:pt x="5197" y="4884"/>
                      <a:pt x="5548" y="4832"/>
                    </a:cubicBezTo>
                    <a:lnTo>
                      <a:pt x="5548" y="3340"/>
                    </a:lnTo>
                    <a:cubicBezTo>
                      <a:pt x="5232" y="3487"/>
                      <a:pt x="4917" y="3592"/>
                      <a:pt x="4906" y="3602"/>
                    </a:cubicBezTo>
                    <a:lnTo>
                      <a:pt x="4518" y="3319"/>
                    </a:lnTo>
                    <a:cubicBezTo>
                      <a:pt x="4539" y="3308"/>
                      <a:pt x="4896" y="3161"/>
                      <a:pt x="5190" y="3004"/>
                    </a:cubicBezTo>
                    <a:lnTo>
                      <a:pt x="4738" y="2678"/>
                    </a:lnTo>
                    <a:lnTo>
                      <a:pt x="4581" y="2552"/>
                    </a:lnTo>
                    <a:cubicBezTo>
                      <a:pt x="4497" y="2573"/>
                      <a:pt x="4402" y="2594"/>
                      <a:pt x="4318" y="2605"/>
                    </a:cubicBezTo>
                    <a:cubicBezTo>
                      <a:pt x="4129" y="2657"/>
                      <a:pt x="3961" y="2689"/>
                      <a:pt x="3804" y="2699"/>
                    </a:cubicBezTo>
                    <a:cubicBezTo>
                      <a:pt x="3752" y="2704"/>
                      <a:pt x="3701" y="2707"/>
                      <a:pt x="3652" y="2707"/>
                    </a:cubicBezTo>
                    <a:cubicBezTo>
                      <a:pt x="3512" y="2707"/>
                      <a:pt x="3382" y="2685"/>
                      <a:pt x="3257" y="2647"/>
                    </a:cubicBezTo>
                    <a:cubicBezTo>
                      <a:pt x="3152" y="2626"/>
                      <a:pt x="3057" y="2584"/>
                      <a:pt x="2963" y="2521"/>
                    </a:cubicBezTo>
                    <a:cubicBezTo>
                      <a:pt x="2396" y="2194"/>
                      <a:pt x="2522" y="1837"/>
                      <a:pt x="3078" y="1512"/>
                    </a:cubicBezTo>
                    <a:lnTo>
                      <a:pt x="3131" y="1480"/>
                    </a:lnTo>
                    <a:lnTo>
                      <a:pt x="2637" y="1102"/>
                    </a:lnTo>
                    <a:lnTo>
                      <a:pt x="2942" y="924"/>
                    </a:lnTo>
                    <a:lnTo>
                      <a:pt x="3456" y="1312"/>
                    </a:lnTo>
                    <a:cubicBezTo>
                      <a:pt x="3772" y="1165"/>
                      <a:pt x="4077" y="1060"/>
                      <a:pt x="4087" y="1050"/>
                    </a:cubicBezTo>
                    <a:lnTo>
                      <a:pt x="4486" y="1333"/>
                    </a:lnTo>
                    <a:cubicBezTo>
                      <a:pt x="4465" y="1333"/>
                      <a:pt x="4150" y="1491"/>
                      <a:pt x="3877" y="1627"/>
                    </a:cubicBezTo>
                    <a:lnTo>
                      <a:pt x="4465" y="2058"/>
                    </a:lnTo>
                    <a:cubicBezTo>
                      <a:pt x="4817" y="1951"/>
                      <a:pt x="5079" y="1900"/>
                      <a:pt x="5306" y="1900"/>
                    </a:cubicBezTo>
                    <a:cubicBezTo>
                      <a:pt x="5391" y="1900"/>
                      <a:pt x="5470" y="1907"/>
                      <a:pt x="5548" y="1921"/>
                    </a:cubicBezTo>
                    <a:lnTo>
                      <a:pt x="5548" y="72"/>
                    </a:lnTo>
                    <a:cubicBezTo>
                      <a:pt x="5215" y="25"/>
                      <a:pt x="4874" y="1"/>
                      <a:pt x="45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5" name="Google Shape;902;p53">
                <a:extLst>
                  <a:ext uri="{FF2B5EF4-FFF2-40B4-BE49-F238E27FC236}">
                    <a16:creationId xmlns:a16="http://schemas.microsoft.com/office/drawing/2014/main" id="{2715C8B7-4BE5-4BD5-A2D3-200B917D0CD7}"/>
                  </a:ext>
                </a:extLst>
              </p:cNvPr>
              <p:cNvSpPr/>
              <p:nvPr/>
            </p:nvSpPr>
            <p:spPr>
              <a:xfrm>
                <a:off x="2236617" y="1920485"/>
                <a:ext cx="698494" cy="734680"/>
              </a:xfrm>
              <a:custGeom>
                <a:avLst/>
                <a:gdLst/>
                <a:ahLst/>
                <a:cxnLst/>
                <a:rect l="l" t="t" r="r" b="b"/>
                <a:pathLst>
                  <a:path w="15635" h="16445" extrusionOk="0">
                    <a:moveTo>
                      <a:pt x="13975" y="1"/>
                    </a:moveTo>
                    <a:lnTo>
                      <a:pt x="379" y="7850"/>
                    </a:lnTo>
                    <a:cubicBezTo>
                      <a:pt x="137" y="7997"/>
                      <a:pt x="1" y="8196"/>
                      <a:pt x="1" y="8406"/>
                    </a:cubicBezTo>
                    <a:lnTo>
                      <a:pt x="1" y="8417"/>
                    </a:lnTo>
                    <a:lnTo>
                      <a:pt x="1" y="8627"/>
                    </a:lnTo>
                    <a:lnTo>
                      <a:pt x="1" y="10634"/>
                    </a:lnTo>
                    <a:cubicBezTo>
                      <a:pt x="1" y="10855"/>
                      <a:pt x="137" y="11044"/>
                      <a:pt x="379" y="11191"/>
                    </a:cubicBezTo>
                    <a:lnTo>
                      <a:pt x="9099" y="16255"/>
                    </a:lnTo>
                    <a:cubicBezTo>
                      <a:pt x="9320" y="16381"/>
                      <a:pt x="9614" y="16444"/>
                      <a:pt x="9908" y="16444"/>
                    </a:cubicBezTo>
                    <a:cubicBezTo>
                      <a:pt x="10202" y="16444"/>
                      <a:pt x="10496" y="16381"/>
                      <a:pt x="10728" y="16255"/>
                    </a:cubicBezTo>
                    <a:lnTo>
                      <a:pt x="15635" y="13418"/>
                    </a:lnTo>
                    <a:lnTo>
                      <a:pt x="15635" y="13250"/>
                    </a:lnTo>
                    <a:lnTo>
                      <a:pt x="15635" y="13071"/>
                    </a:lnTo>
                    <a:lnTo>
                      <a:pt x="10580" y="16003"/>
                    </a:lnTo>
                    <a:cubicBezTo>
                      <a:pt x="10397" y="16103"/>
                      <a:pt x="10153" y="16153"/>
                      <a:pt x="9910" y="16153"/>
                    </a:cubicBezTo>
                    <a:cubicBezTo>
                      <a:pt x="9667" y="16153"/>
                      <a:pt x="9425" y="16103"/>
                      <a:pt x="9247" y="16003"/>
                    </a:cubicBezTo>
                    <a:lnTo>
                      <a:pt x="526" y="10928"/>
                    </a:lnTo>
                    <a:cubicBezTo>
                      <a:pt x="379" y="10844"/>
                      <a:pt x="295" y="10739"/>
                      <a:pt x="295" y="10634"/>
                    </a:cubicBezTo>
                    <a:lnTo>
                      <a:pt x="295" y="8911"/>
                    </a:lnTo>
                    <a:cubicBezTo>
                      <a:pt x="316" y="8932"/>
                      <a:pt x="347" y="8953"/>
                      <a:pt x="368" y="8964"/>
                    </a:cubicBezTo>
                    <a:lnTo>
                      <a:pt x="9089" y="14028"/>
                    </a:lnTo>
                    <a:cubicBezTo>
                      <a:pt x="9320" y="14164"/>
                      <a:pt x="9614" y="14227"/>
                      <a:pt x="9898" y="14227"/>
                    </a:cubicBezTo>
                    <a:cubicBezTo>
                      <a:pt x="10192" y="14227"/>
                      <a:pt x="10486" y="14164"/>
                      <a:pt x="10718" y="14028"/>
                    </a:cubicBezTo>
                    <a:lnTo>
                      <a:pt x="15635" y="11191"/>
                    </a:lnTo>
                    <a:lnTo>
                      <a:pt x="15635" y="11023"/>
                    </a:lnTo>
                    <a:lnTo>
                      <a:pt x="15635" y="10855"/>
                    </a:lnTo>
                    <a:lnTo>
                      <a:pt x="10570" y="13776"/>
                    </a:lnTo>
                    <a:cubicBezTo>
                      <a:pt x="10392" y="13881"/>
                      <a:pt x="10147" y="13933"/>
                      <a:pt x="9903" y="13933"/>
                    </a:cubicBezTo>
                    <a:cubicBezTo>
                      <a:pt x="9659" y="13933"/>
                      <a:pt x="9414" y="13881"/>
                      <a:pt x="9236" y="13776"/>
                    </a:cubicBezTo>
                    <a:lnTo>
                      <a:pt x="515" y="8711"/>
                    </a:lnTo>
                    <a:cubicBezTo>
                      <a:pt x="431" y="8658"/>
                      <a:pt x="379" y="8606"/>
                      <a:pt x="337" y="8543"/>
                    </a:cubicBezTo>
                    <a:cubicBezTo>
                      <a:pt x="305" y="8501"/>
                      <a:pt x="295" y="8459"/>
                      <a:pt x="295" y="8406"/>
                    </a:cubicBezTo>
                    <a:cubicBezTo>
                      <a:pt x="295" y="8354"/>
                      <a:pt x="316" y="8301"/>
                      <a:pt x="358" y="8249"/>
                    </a:cubicBezTo>
                    <a:cubicBezTo>
                      <a:pt x="400" y="8196"/>
                      <a:pt x="452" y="8154"/>
                      <a:pt x="526" y="8102"/>
                    </a:cubicBezTo>
                    <a:lnTo>
                      <a:pt x="526" y="8112"/>
                    </a:lnTo>
                    <a:lnTo>
                      <a:pt x="14269" y="169"/>
                    </a:lnTo>
                    <a:lnTo>
                      <a:pt x="14122" y="85"/>
                    </a:lnTo>
                    <a:lnTo>
                      <a:pt x="13975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6" name="Google Shape;903;p53">
                <a:extLst>
                  <a:ext uri="{FF2B5EF4-FFF2-40B4-BE49-F238E27FC236}">
                    <a16:creationId xmlns:a16="http://schemas.microsoft.com/office/drawing/2014/main" id="{06B5F328-DA87-4D7B-8960-75F3304947AA}"/>
                  </a:ext>
                </a:extLst>
              </p:cNvPr>
              <p:cNvSpPr/>
              <p:nvPr/>
            </p:nvSpPr>
            <p:spPr>
              <a:xfrm>
                <a:off x="2392894" y="1957610"/>
                <a:ext cx="542220" cy="503800"/>
              </a:xfrm>
              <a:custGeom>
                <a:avLst/>
                <a:gdLst/>
                <a:ahLst/>
                <a:cxnLst/>
                <a:rect l="l" t="t" r="r" b="b"/>
                <a:pathLst>
                  <a:path w="12137" h="11277" extrusionOk="0">
                    <a:moveTo>
                      <a:pt x="5113" y="7452"/>
                    </a:moveTo>
                    <a:cubicBezTo>
                      <a:pt x="5507" y="7452"/>
                      <a:pt x="5901" y="7539"/>
                      <a:pt x="6200" y="7712"/>
                    </a:cubicBezTo>
                    <a:cubicBezTo>
                      <a:pt x="6799" y="8059"/>
                      <a:pt x="6799" y="8626"/>
                      <a:pt x="6190" y="8973"/>
                    </a:cubicBezTo>
                    <a:cubicBezTo>
                      <a:pt x="5890" y="9146"/>
                      <a:pt x="5496" y="9233"/>
                      <a:pt x="5102" y="9233"/>
                    </a:cubicBezTo>
                    <a:cubicBezTo>
                      <a:pt x="4708" y="9233"/>
                      <a:pt x="4314" y="9146"/>
                      <a:pt x="4015" y="8973"/>
                    </a:cubicBezTo>
                    <a:cubicBezTo>
                      <a:pt x="3416" y="8626"/>
                      <a:pt x="3426" y="8059"/>
                      <a:pt x="4025" y="7712"/>
                    </a:cubicBezTo>
                    <a:cubicBezTo>
                      <a:pt x="4325" y="7539"/>
                      <a:pt x="4719" y="7452"/>
                      <a:pt x="5113" y="7452"/>
                    </a:cubicBezTo>
                    <a:close/>
                    <a:moveTo>
                      <a:pt x="11705" y="0"/>
                    </a:moveTo>
                    <a:lnTo>
                      <a:pt x="180" y="6651"/>
                    </a:lnTo>
                    <a:cubicBezTo>
                      <a:pt x="75" y="6714"/>
                      <a:pt x="54" y="6798"/>
                      <a:pt x="117" y="6861"/>
                    </a:cubicBezTo>
                    <a:cubicBezTo>
                      <a:pt x="127" y="6872"/>
                      <a:pt x="127" y="6882"/>
                      <a:pt x="138" y="6893"/>
                    </a:cubicBezTo>
                    <a:cubicBezTo>
                      <a:pt x="180" y="6924"/>
                      <a:pt x="222" y="6956"/>
                      <a:pt x="253" y="6987"/>
                    </a:cubicBezTo>
                    <a:cubicBezTo>
                      <a:pt x="295" y="7029"/>
                      <a:pt x="337" y="7071"/>
                      <a:pt x="369" y="7124"/>
                    </a:cubicBezTo>
                    <a:cubicBezTo>
                      <a:pt x="652" y="7491"/>
                      <a:pt x="579" y="7933"/>
                      <a:pt x="138" y="8259"/>
                    </a:cubicBezTo>
                    <a:cubicBezTo>
                      <a:pt x="1" y="8374"/>
                      <a:pt x="43" y="8427"/>
                      <a:pt x="180" y="8511"/>
                    </a:cubicBezTo>
                    <a:lnTo>
                      <a:pt x="4813" y="11201"/>
                    </a:lnTo>
                    <a:cubicBezTo>
                      <a:pt x="4893" y="11249"/>
                      <a:pt x="4954" y="11277"/>
                      <a:pt x="5031" y="11277"/>
                    </a:cubicBezTo>
                    <a:cubicBezTo>
                      <a:pt x="5087" y="11277"/>
                      <a:pt x="5150" y="11263"/>
                      <a:pt x="5233" y="11232"/>
                    </a:cubicBezTo>
                    <a:cubicBezTo>
                      <a:pt x="5585" y="11074"/>
                      <a:pt x="6003" y="10995"/>
                      <a:pt x="6420" y="10995"/>
                    </a:cubicBezTo>
                    <a:cubicBezTo>
                      <a:pt x="6836" y="10995"/>
                      <a:pt x="7251" y="11074"/>
                      <a:pt x="7598" y="11232"/>
                    </a:cubicBezTo>
                    <a:cubicBezTo>
                      <a:pt x="7654" y="11254"/>
                      <a:pt x="7715" y="11265"/>
                      <a:pt x="7775" y="11265"/>
                    </a:cubicBezTo>
                    <a:cubicBezTo>
                      <a:pt x="7860" y="11265"/>
                      <a:pt x="7944" y="11243"/>
                      <a:pt x="8018" y="11201"/>
                    </a:cubicBezTo>
                    <a:lnTo>
                      <a:pt x="12137" y="8826"/>
                    </a:lnTo>
                    <a:lnTo>
                      <a:pt x="12137" y="7271"/>
                    </a:lnTo>
                    <a:cubicBezTo>
                      <a:pt x="11786" y="7323"/>
                      <a:pt x="11426" y="7350"/>
                      <a:pt x="11066" y="7350"/>
                    </a:cubicBezTo>
                    <a:cubicBezTo>
                      <a:pt x="9982" y="7350"/>
                      <a:pt x="8901" y="7111"/>
                      <a:pt x="8081" y="6630"/>
                    </a:cubicBezTo>
                    <a:cubicBezTo>
                      <a:pt x="7692" y="6409"/>
                      <a:pt x="7409" y="6157"/>
                      <a:pt x="7198" y="5884"/>
                    </a:cubicBezTo>
                    <a:cubicBezTo>
                      <a:pt x="7167" y="5831"/>
                      <a:pt x="7135" y="5789"/>
                      <a:pt x="7104" y="5747"/>
                    </a:cubicBezTo>
                    <a:cubicBezTo>
                      <a:pt x="7082" y="5705"/>
                      <a:pt x="7051" y="5653"/>
                      <a:pt x="7030" y="5611"/>
                    </a:cubicBezTo>
                    <a:cubicBezTo>
                      <a:pt x="6589" y="4770"/>
                      <a:pt x="6946" y="3825"/>
                      <a:pt x="8102" y="3162"/>
                    </a:cubicBezTo>
                    <a:cubicBezTo>
                      <a:pt x="8935" y="2682"/>
                      <a:pt x="10029" y="2440"/>
                      <a:pt x="11121" y="2440"/>
                    </a:cubicBezTo>
                    <a:cubicBezTo>
                      <a:pt x="11463" y="2440"/>
                      <a:pt x="11804" y="2464"/>
                      <a:pt x="12137" y="2511"/>
                    </a:cubicBezTo>
                    <a:lnTo>
                      <a:pt x="12137" y="1061"/>
                    </a:lnTo>
                    <a:cubicBezTo>
                      <a:pt x="12137" y="715"/>
                      <a:pt x="11969" y="305"/>
                      <a:pt x="11705" y="0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7" name="Google Shape;904;p53">
                <a:extLst>
                  <a:ext uri="{FF2B5EF4-FFF2-40B4-BE49-F238E27FC236}">
                    <a16:creationId xmlns:a16="http://schemas.microsoft.com/office/drawing/2014/main" id="{CBFAE62A-BB65-4B9A-9240-88538837CE1A}"/>
                  </a:ext>
                </a:extLst>
              </p:cNvPr>
              <p:cNvSpPr/>
              <p:nvPr/>
            </p:nvSpPr>
            <p:spPr>
              <a:xfrm>
                <a:off x="2545507" y="2290490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8"/>
                      <a:pt x="609" y="261"/>
                    </a:cubicBezTo>
                    <a:cubicBezTo>
                      <a:pt x="10" y="608"/>
                      <a:pt x="0" y="1175"/>
                      <a:pt x="599" y="1522"/>
                    </a:cubicBezTo>
                    <a:cubicBezTo>
                      <a:pt x="898" y="1695"/>
                      <a:pt x="1292" y="1782"/>
                      <a:pt x="1686" y="1782"/>
                    </a:cubicBezTo>
                    <a:cubicBezTo>
                      <a:pt x="2080" y="1782"/>
                      <a:pt x="2474" y="1695"/>
                      <a:pt x="2774" y="1522"/>
                    </a:cubicBezTo>
                    <a:cubicBezTo>
                      <a:pt x="3383" y="1175"/>
                      <a:pt x="3383" y="608"/>
                      <a:pt x="2784" y="261"/>
                    </a:cubicBezTo>
                    <a:cubicBezTo>
                      <a:pt x="2485" y="88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8" name="Google Shape;905;p53">
                <a:extLst>
                  <a:ext uri="{FF2B5EF4-FFF2-40B4-BE49-F238E27FC236}">
                    <a16:creationId xmlns:a16="http://schemas.microsoft.com/office/drawing/2014/main" id="{04F04408-9AEC-4ED7-9BD0-EF05749CB75C}"/>
                  </a:ext>
                </a:extLst>
              </p:cNvPr>
              <p:cNvSpPr/>
              <p:nvPr/>
            </p:nvSpPr>
            <p:spPr>
              <a:xfrm>
                <a:off x="2794263" y="2107811"/>
                <a:ext cx="140860" cy="7702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1724" extrusionOk="0">
                    <a:moveTo>
                      <a:pt x="1166" y="872"/>
                    </a:moveTo>
                    <a:lnTo>
                      <a:pt x="1671" y="1250"/>
                    </a:lnTo>
                    <a:cubicBezTo>
                      <a:pt x="1502" y="1294"/>
                      <a:pt x="1385" y="1315"/>
                      <a:pt x="1293" y="1315"/>
                    </a:cubicBezTo>
                    <a:cubicBezTo>
                      <a:pt x="1207" y="1315"/>
                      <a:pt x="1143" y="1297"/>
                      <a:pt x="1082" y="1261"/>
                    </a:cubicBezTo>
                    <a:cubicBezTo>
                      <a:pt x="914" y="1166"/>
                      <a:pt x="925" y="1030"/>
                      <a:pt x="1166" y="872"/>
                    </a:cubicBezTo>
                    <a:close/>
                    <a:moveTo>
                      <a:pt x="547" y="1"/>
                    </a:moveTo>
                    <a:lnTo>
                      <a:pt x="242" y="179"/>
                    </a:lnTo>
                    <a:lnTo>
                      <a:pt x="736" y="557"/>
                    </a:lnTo>
                    <a:lnTo>
                      <a:pt x="683" y="589"/>
                    </a:lnTo>
                    <a:cubicBezTo>
                      <a:pt x="127" y="914"/>
                      <a:pt x="1" y="1271"/>
                      <a:pt x="568" y="1598"/>
                    </a:cubicBezTo>
                    <a:cubicBezTo>
                      <a:pt x="662" y="1661"/>
                      <a:pt x="757" y="1703"/>
                      <a:pt x="862" y="1724"/>
                    </a:cubicBezTo>
                    <a:cubicBezTo>
                      <a:pt x="1619" y="1587"/>
                      <a:pt x="2385" y="1440"/>
                      <a:pt x="3153" y="1303"/>
                    </a:cubicBezTo>
                    <a:lnTo>
                      <a:pt x="3153" y="998"/>
                    </a:lnTo>
                    <a:cubicBezTo>
                      <a:pt x="3075" y="984"/>
                      <a:pt x="2996" y="977"/>
                      <a:pt x="2911" y="977"/>
                    </a:cubicBezTo>
                    <a:cubicBezTo>
                      <a:pt x="2684" y="977"/>
                      <a:pt x="2422" y="1028"/>
                      <a:pt x="2070" y="1135"/>
                    </a:cubicBezTo>
                    <a:lnTo>
                      <a:pt x="1482" y="704"/>
                    </a:lnTo>
                    <a:cubicBezTo>
                      <a:pt x="1755" y="568"/>
                      <a:pt x="2070" y="410"/>
                      <a:pt x="2091" y="410"/>
                    </a:cubicBezTo>
                    <a:lnTo>
                      <a:pt x="1692" y="127"/>
                    </a:lnTo>
                    <a:cubicBezTo>
                      <a:pt x="1682" y="137"/>
                      <a:pt x="1377" y="242"/>
                      <a:pt x="1061" y="389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9" name="Google Shape;906;p53">
                <a:extLst>
                  <a:ext uri="{FF2B5EF4-FFF2-40B4-BE49-F238E27FC236}">
                    <a16:creationId xmlns:a16="http://schemas.microsoft.com/office/drawing/2014/main" id="{44F58A85-5979-4AC7-B275-FA06F71DFAF6}"/>
                  </a:ext>
                </a:extLst>
              </p:cNvPr>
              <p:cNvSpPr/>
              <p:nvPr/>
            </p:nvSpPr>
            <p:spPr>
              <a:xfrm>
                <a:off x="2832774" y="2166023"/>
                <a:ext cx="107979" cy="61517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377" extrusionOk="0">
                    <a:moveTo>
                      <a:pt x="2291" y="0"/>
                    </a:moveTo>
                    <a:cubicBezTo>
                      <a:pt x="1523" y="137"/>
                      <a:pt x="757" y="284"/>
                      <a:pt x="0" y="421"/>
                    </a:cubicBezTo>
                    <a:cubicBezTo>
                      <a:pt x="125" y="459"/>
                      <a:pt x="255" y="481"/>
                      <a:pt x="395" y="481"/>
                    </a:cubicBezTo>
                    <a:cubicBezTo>
                      <a:pt x="444" y="481"/>
                      <a:pt x="495" y="478"/>
                      <a:pt x="547" y="473"/>
                    </a:cubicBezTo>
                    <a:cubicBezTo>
                      <a:pt x="704" y="463"/>
                      <a:pt x="872" y="431"/>
                      <a:pt x="1061" y="379"/>
                    </a:cubicBezTo>
                    <a:cubicBezTo>
                      <a:pt x="1145" y="368"/>
                      <a:pt x="1240" y="347"/>
                      <a:pt x="1324" y="326"/>
                    </a:cubicBezTo>
                    <a:lnTo>
                      <a:pt x="1481" y="452"/>
                    </a:lnTo>
                    <a:lnTo>
                      <a:pt x="1933" y="778"/>
                    </a:lnTo>
                    <a:cubicBezTo>
                      <a:pt x="1639" y="935"/>
                      <a:pt x="1282" y="1082"/>
                      <a:pt x="1261" y="1093"/>
                    </a:cubicBezTo>
                    <a:lnTo>
                      <a:pt x="1649" y="1376"/>
                    </a:lnTo>
                    <a:cubicBezTo>
                      <a:pt x="1660" y="1366"/>
                      <a:pt x="1975" y="1261"/>
                      <a:pt x="2291" y="1114"/>
                    </a:cubicBezTo>
                    <a:lnTo>
                      <a:pt x="2291" y="568"/>
                    </a:lnTo>
                    <a:cubicBezTo>
                      <a:pt x="2406" y="473"/>
                      <a:pt x="2417" y="379"/>
                      <a:pt x="2343" y="295"/>
                    </a:cubicBezTo>
                    <a:cubicBezTo>
                      <a:pt x="2322" y="274"/>
                      <a:pt x="2312" y="263"/>
                      <a:pt x="2291" y="253"/>
                    </a:cubicBezTo>
                    <a:lnTo>
                      <a:pt x="2291" y="147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0" name="Google Shape;907;p53">
                <a:extLst>
                  <a:ext uri="{FF2B5EF4-FFF2-40B4-BE49-F238E27FC236}">
                    <a16:creationId xmlns:a16="http://schemas.microsoft.com/office/drawing/2014/main" id="{60720A28-3151-4BE6-B975-6C996E7F10FB}"/>
                  </a:ext>
                </a:extLst>
              </p:cNvPr>
              <p:cNvSpPr/>
              <p:nvPr/>
            </p:nvSpPr>
            <p:spPr>
              <a:xfrm>
                <a:off x="2835097" y="2146768"/>
                <a:ext cx="33819" cy="19791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3" extrusionOk="0">
                    <a:moveTo>
                      <a:pt x="252" y="0"/>
                    </a:moveTo>
                    <a:cubicBezTo>
                      <a:pt x="11" y="158"/>
                      <a:pt x="0" y="294"/>
                      <a:pt x="168" y="389"/>
                    </a:cubicBezTo>
                    <a:cubicBezTo>
                      <a:pt x="229" y="425"/>
                      <a:pt x="293" y="443"/>
                      <a:pt x="379" y="443"/>
                    </a:cubicBezTo>
                    <a:cubicBezTo>
                      <a:pt x="471" y="443"/>
                      <a:pt x="588" y="422"/>
                      <a:pt x="757" y="378"/>
                    </a:cubicBez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1" name="Google Shape;908;p53">
                <a:extLst>
                  <a:ext uri="{FF2B5EF4-FFF2-40B4-BE49-F238E27FC236}">
                    <a16:creationId xmlns:a16="http://schemas.microsoft.com/office/drawing/2014/main" id="{BC8371DA-FD97-417A-ACFC-082DE3D85CD7}"/>
                  </a:ext>
                </a:extLst>
              </p:cNvPr>
              <p:cNvSpPr/>
              <p:nvPr/>
            </p:nvSpPr>
            <p:spPr>
              <a:xfrm>
                <a:off x="2270884" y="2178220"/>
                <a:ext cx="664228" cy="323447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7240" extrusionOk="0">
                    <a:moveTo>
                      <a:pt x="0" y="1"/>
                    </a:moveTo>
                    <a:lnTo>
                      <a:pt x="0" y="1608"/>
                    </a:lnTo>
                    <a:lnTo>
                      <a:pt x="0" y="1724"/>
                    </a:lnTo>
                    <a:cubicBezTo>
                      <a:pt x="0" y="1829"/>
                      <a:pt x="84" y="1934"/>
                      <a:pt x="231" y="2018"/>
                    </a:cubicBezTo>
                    <a:lnTo>
                      <a:pt x="8952" y="7082"/>
                    </a:lnTo>
                    <a:cubicBezTo>
                      <a:pt x="9131" y="7187"/>
                      <a:pt x="9372" y="7240"/>
                      <a:pt x="9615" y="7240"/>
                    </a:cubicBezTo>
                    <a:cubicBezTo>
                      <a:pt x="9858" y="7240"/>
                      <a:pt x="10103" y="7187"/>
                      <a:pt x="10287" y="7082"/>
                    </a:cubicBezTo>
                    <a:lnTo>
                      <a:pt x="14868" y="4434"/>
                    </a:lnTo>
                    <a:lnTo>
                      <a:pt x="14868" y="2553"/>
                    </a:lnTo>
                    <a:lnTo>
                      <a:pt x="10423" y="5117"/>
                    </a:lnTo>
                    <a:cubicBezTo>
                      <a:pt x="10203" y="5254"/>
                      <a:pt x="9908" y="5317"/>
                      <a:pt x="9603" y="5317"/>
                    </a:cubicBezTo>
                    <a:cubicBezTo>
                      <a:pt x="9309" y="5317"/>
                      <a:pt x="9015" y="5254"/>
                      <a:pt x="8795" y="5117"/>
                    </a:cubicBezTo>
                    <a:lnTo>
                      <a:pt x="74" y="53"/>
                    </a:lnTo>
                    <a:cubicBezTo>
                      <a:pt x="53" y="32"/>
                      <a:pt x="21" y="22"/>
                      <a:pt x="0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2" name="Google Shape;909;p53">
                <a:extLst>
                  <a:ext uri="{FF2B5EF4-FFF2-40B4-BE49-F238E27FC236}">
                    <a16:creationId xmlns:a16="http://schemas.microsoft.com/office/drawing/2014/main" id="{3ED7C603-5D1B-4A87-8FB1-639BC8E6608F}"/>
                  </a:ext>
                </a:extLst>
              </p:cNvPr>
              <p:cNvSpPr/>
              <p:nvPr/>
            </p:nvSpPr>
            <p:spPr>
              <a:xfrm>
                <a:off x="2856229" y="2006441"/>
                <a:ext cx="33819" cy="19746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2" extrusionOk="0">
                    <a:moveTo>
                      <a:pt x="253" y="0"/>
                    </a:moveTo>
                    <a:cubicBezTo>
                      <a:pt x="11" y="157"/>
                      <a:pt x="1" y="283"/>
                      <a:pt x="169" y="378"/>
                    </a:cubicBezTo>
                    <a:cubicBezTo>
                      <a:pt x="232" y="420"/>
                      <a:pt x="297" y="441"/>
                      <a:pt x="388" y="441"/>
                    </a:cubicBezTo>
                    <a:cubicBezTo>
                      <a:pt x="478" y="441"/>
                      <a:pt x="594" y="420"/>
                      <a:pt x="757" y="37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3" name="Google Shape;910;p53">
                <a:extLst>
                  <a:ext uri="{FF2B5EF4-FFF2-40B4-BE49-F238E27FC236}">
                    <a16:creationId xmlns:a16="http://schemas.microsoft.com/office/drawing/2014/main" id="{36E9A341-7E78-416C-9B32-27A8AB895275}"/>
                  </a:ext>
                </a:extLst>
              </p:cNvPr>
              <p:cNvSpPr/>
              <p:nvPr/>
            </p:nvSpPr>
            <p:spPr>
              <a:xfrm>
                <a:off x="2708351" y="1928035"/>
                <a:ext cx="226770" cy="217523"/>
              </a:xfrm>
              <a:custGeom>
                <a:avLst/>
                <a:gdLst/>
                <a:ahLst/>
                <a:cxnLst/>
                <a:rect l="l" t="t" r="r" b="b"/>
                <a:pathLst>
                  <a:path w="5076" h="4869" extrusionOk="0">
                    <a:moveTo>
                      <a:pt x="3710" y="0"/>
                    </a:moveTo>
                    <a:cubicBezTo>
                      <a:pt x="2900" y="95"/>
                      <a:pt x="2134" y="315"/>
                      <a:pt x="1513" y="683"/>
                    </a:cubicBezTo>
                    <a:cubicBezTo>
                      <a:pt x="358" y="1345"/>
                      <a:pt x="0" y="2290"/>
                      <a:pt x="442" y="3131"/>
                    </a:cubicBezTo>
                    <a:cubicBezTo>
                      <a:pt x="463" y="3173"/>
                      <a:pt x="495" y="3215"/>
                      <a:pt x="516" y="3268"/>
                    </a:cubicBezTo>
                    <a:lnTo>
                      <a:pt x="610" y="3394"/>
                    </a:lnTo>
                    <a:cubicBezTo>
                      <a:pt x="820" y="3667"/>
                      <a:pt x="1104" y="3930"/>
                      <a:pt x="1492" y="4151"/>
                    </a:cubicBezTo>
                    <a:cubicBezTo>
                      <a:pt x="2317" y="4629"/>
                      <a:pt x="3396" y="4869"/>
                      <a:pt x="4477" y="4869"/>
                    </a:cubicBezTo>
                    <a:cubicBezTo>
                      <a:pt x="4677" y="4869"/>
                      <a:pt x="4877" y="4860"/>
                      <a:pt x="5076" y="4844"/>
                    </a:cubicBezTo>
                    <a:lnTo>
                      <a:pt x="5076" y="3499"/>
                    </a:lnTo>
                    <a:cubicBezTo>
                      <a:pt x="4981" y="3530"/>
                      <a:pt x="4908" y="3562"/>
                      <a:pt x="4897" y="3562"/>
                    </a:cubicBezTo>
                    <a:lnTo>
                      <a:pt x="4518" y="3278"/>
                    </a:lnTo>
                    <a:cubicBezTo>
                      <a:pt x="4539" y="3268"/>
                      <a:pt x="4813" y="3152"/>
                      <a:pt x="5076" y="3026"/>
                    </a:cubicBezTo>
                    <a:lnTo>
                      <a:pt x="5076" y="2879"/>
                    </a:lnTo>
                    <a:lnTo>
                      <a:pt x="4739" y="2638"/>
                    </a:lnTo>
                    <a:lnTo>
                      <a:pt x="4581" y="2512"/>
                    </a:lnTo>
                    <a:cubicBezTo>
                      <a:pt x="4497" y="2533"/>
                      <a:pt x="4413" y="2543"/>
                      <a:pt x="4319" y="2564"/>
                    </a:cubicBezTo>
                    <a:cubicBezTo>
                      <a:pt x="4130" y="2617"/>
                      <a:pt x="3962" y="2648"/>
                      <a:pt x="3804" y="2659"/>
                    </a:cubicBezTo>
                    <a:cubicBezTo>
                      <a:pt x="3753" y="2664"/>
                      <a:pt x="3702" y="2667"/>
                      <a:pt x="3654" y="2667"/>
                    </a:cubicBezTo>
                    <a:cubicBezTo>
                      <a:pt x="3513" y="2667"/>
                      <a:pt x="3382" y="2645"/>
                      <a:pt x="3258" y="2606"/>
                    </a:cubicBezTo>
                    <a:cubicBezTo>
                      <a:pt x="3152" y="2575"/>
                      <a:pt x="3058" y="2533"/>
                      <a:pt x="2963" y="2480"/>
                    </a:cubicBezTo>
                    <a:cubicBezTo>
                      <a:pt x="2396" y="2154"/>
                      <a:pt x="2522" y="1786"/>
                      <a:pt x="3079" y="1471"/>
                    </a:cubicBezTo>
                    <a:lnTo>
                      <a:pt x="3131" y="1440"/>
                    </a:lnTo>
                    <a:lnTo>
                      <a:pt x="2627" y="1062"/>
                    </a:lnTo>
                    <a:lnTo>
                      <a:pt x="2932" y="883"/>
                    </a:lnTo>
                    <a:lnTo>
                      <a:pt x="3458" y="1272"/>
                    </a:lnTo>
                    <a:cubicBezTo>
                      <a:pt x="3773" y="1125"/>
                      <a:pt x="4077" y="1009"/>
                      <a:pt x="4088" y="1009"/>
                    </a:cubicBezTo>
                    <a:lnTo>
                      <a:pt x="4487" y="1293"/>
                    </a:lnTo>
                    <a:cubicBezTo>
                      <a:pt x="4466" y="1293"/>
                      <a:pt x="4151" y="1450"/>
                      <a:pt x="3878" y="1587"/>
                    </a:cubicBezTo>
                    <a:lnTo>
                      <a:pt x="4466" y="2017"/>
                    </a:lnTo>
                    <a:cubicBezTo>
                      <a:pt x="4697" y="1944"/>
                      <a:pt x="4897" y="1902"/>
                      <a:pt x="5076" y="1870"/>
                    </a:cubicBezTo>
                    <a:lnTo>
                      <a:pt x="5076" y="1723"/>
                    </a:lnTo>
                    <a:cubicBezTo>
                      <a:pt x="5076" y="1219"/>
                      <a:pt x="4707" y="588"/>
                      <a:pt x="4266" y="326"/>
                    </a:cubicBezTo>
                    <a:lnTo>
                      <a:pt x="37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4" name="Google Shape;911;p53">
                <a:extLst>
                  <a:ext uri="{FF2B5EF4-FFF2-40B4-BE49-F238E27FC236}">
                    <a16:creationId xmlns:a16="http://schemas.microsoft.com/office/drawing/2014/main" id="{F11E3E24-17C2-4843-A3C2-205B946E2522}"/>
                  </a:ext>
                </a:extLst>
              </p:cNvPr>
              <p:cNvSpPr/>
              <p:nvPr/>
            </p:nvSpPr>
            <p:spPr>
              <a:xfrm>
                <a:off x="2270884" y="1864193"/>
                <a:ext cx="664228" cy="538423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12052" extrusionOk="0">
                    <a:moveTo>
                      <a:pt x="11011" y="0"/>
                    </a:moveTo>
                    <a:lnTo>
                      <a:pt x="231" y="6220"/>
                    </a:lnTo>
                    <a:cubicBezTo>
                      <a:pt x="158" y="6262"/>
                      <a:pt x="105" y="6315"/>
                      <a:pt x="63" y="6367"/>
                    </a:cubicBezTo>
                    <a:cubicBezTo>
                      <a:pt x="21" y="6409"/>
                      <a:pt x="0" y="6472"/>
                      <a:pt x="0" y="6514"/>
                    </a:cubicBezTo>
                    <a:lnTo>
                      <a:pt x="0" y="6525"/>
                    </a:lnTo>
                    <a:cubicBezTo>
                      <a:pt x="0" y="6567"/>
                      <a:pt x="11" y="6619"/>
                      <a:pt x="42" y="6661"/>
                    </a:cubicBezTo>
                    <a:cubicBezTo>
                      <a:pt x="74" y="6724"/>
                      <a:pt x="137" y="6777"/>
                      <a:pt x="221" y="6829"/>
                    </a:cubicBezTo>
                    <a:lnTo>
                      <a:pt x="8942" y="11894"/>
                    </a:lnTo>
                    <a:cubicBezTo>
                      <a:pt x="9120" y="11999"/>
                      <a:pt x="9365" y="12051"/>
                      <a:pt x="9609" y="12051"/>
                    </a:cubicBezTo>
                    <a:cubicBezTo>
                      <a:pt x="9853" y="12051"/>
                      <a:pt x="10097" y="11999"/>
                      <a:pt x="10276" y="11894"/>
                    </a:cubicBezTo>
                    <a:lnTo>
                      <a:pt x="14868" y="9246"/>
                    </a:lnTo>
                    <a:lnTo>
                      <a:pt x="14868" y="8038"/>
                    </a:lnTo>
                    <a:lnTo>
                      <a:pt x="11221" y="10150"/>
                    </a:lnTo>
                    <a:cubicBezTo>
                      <a:pt x="11153" y="10190"/>
                      <a:pt x="11076" y="10208"/>
                      <a:pt x="10997" y="10208"/>
                    </a:cubicBezTo>
                    <a:cubicBezTo>
                      <a:pt x="10931" y="10208"/>
                      <a:pt x="10864" y="10195"/>
                      <a:pt x="10801" y="10171"/>
                    </a:cubicBezTo>
                    <a:cubicBezTo>
                      <a:pt x="10454" y="10019"/>
                      <a:pt x="10039" y="9942"/>
                      <a:pt x="9623" y="9942"/>
                    </a:cubicBezTo>
                    <a:cubicBezTo>
                      <a:pt x="9207" y="9942"/>
                      <a:pt x="8789" y="10019"/>
                      <a:pt x="8438" y="10171"/>
                    </a:cubicBezTo>
                    <a:cubicBezTo>
                      <a:pt x="8353" y="10206"/>
                      <a:pt x="8290" y="10221"/>
                      <a:pt x="8234" y="10221"/>
                    </a:cubicBezTo>
                    <a:cubicBezTo>
                      <a:pt x="8158" y="10221"/>
                      <a:pt x="8096" y="10192"/>
                      <a:pt x="8017" y="10150"/>
                    </a:cubicBezTo>
                    <a:lnTo>
                      <a:pt x="3383" y="7450"/>
                    </a:lnTo>
                    <a:cubicBezTo>
                      <a:pt x="3247" y="7376"/>
                      <a:pt x="3205" y="7324"/>
                      <a:pt x="3341" y="7208"/>
                    </a:cubicBezTo>
                    <a:cubicBezTo>
                      <a:pt x="3773" y="6882"/>
                      <a:pt x="3857" y="6441"/>
                      <a:pt x="3573" y="6063"/>
                    </a:cubicBezTo>
                    <a:cubicBezTo>
                      <a:pt x="3541" y="6021"/>
                      <a:pt x="3499" y="5979"/>
                      <a:pt x="3457" y="5937"/>
                    </a:cubicBezTo>
                    <a:cubicBezTo>
                      <a:pt x="3425" y="5905"/>
                      <a:pt x="3383" y="5874"/>
                      <a:pt x="3341" y="5842"/>
                    </a:cubicBezTo>
                    <a:cubicBezTo>
                      <a:pt x="3331" y="5832"/>
                      <a:pt x="3331" y="5821"/>
                      <a:pt x="3320" y="5811"/>
                    </a:cubicBezTo>
                    <a:cubicBezTo>
                      <a:pt x="3257" y="5737"/>
                      <a:pt x="3278" y="5664"/>
                      <a:pt x="3383" y="5601"/>
                    </a:cubicBezTo>
                    <a:lnTo>
                      <a:pt x="12052" y="599"/>
                    </a:lnTo>
                    <a:lnTo>
                      <a:pt x="110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5" name="Google Shape;912;p53">
                <a:extLst>
                  <a:ext uri="{FF2B5EF4-FFF2-40B4-BE49-F238E27FC236}">
                    <a16:creationId xmlns:a16="http://schemas.microsoft.com/office/drawing/2014/main" id="{BE700BA7-B9E6-401A-9D3A-FC71807F627B}"/>
                  </a:ext>
                </a:extLst>
              </p:cNvPr>
              <p:cNvSpPr/>
              <p:nvPr/>
            </p:nvSpPr>
            <p:spPr>
              <a:xfrm>
                <a:off x="2257749" y="1856643"/>
                <a:ext cx="677362" cy="658152"/>
              </a:xfrm>
              <a:custGeom>
                <a:avLst/>
                <a:gdLst/>
                <a:ahLst/>
                <a:cxnLst/>
                <a:rect l="l" t="t" r="r" b="b"/>
                <a:pathLst>
                  <a:path w="15162" h="14732" extrusionOk="0">
                    <a:moveTo>
                      <a:pt x="11011" y="1"/>
                    </a:moveTo>
                    <a:lnTo>
                      <a:pt x="378" y="6137"/>
                    </a:lnTo>
                    <a:cubicBezTo>
                      <a:pt x="126" y="6284"/>
                      <a:pt x="0" y="6473"/>
                      <a:pt x="0" y="6694"/>
                    </a:cubicBezTo>
                    <a:lnTo>
                      <a:pt x="0" y="6704"/>
                    </a:lnTo>
                    <a:lnTo>
                      <a:pt x="0" y="8806"/>
                    </a:lnTo>
                    <a:lnTo>
                      <a:pt x="0" y="8922"/>
                    </a:lnTo>
                    <a:cubicBezTo>
                      <a:pt x="0" y="9132"/>
                      <a:pt x="137" y="9331"/>
                      <a:pt x="378" y="9468"/>
                    </a:cubicBezTo>
                    <a:lnTo>
                      <a:pt x="9099" y="14542"/>
                    </a:lnTo>
                    <a:cubicBezTo>
                      <a:pt x="9320" y="14668"/>
                      <a:pt x="9614" y="14731"/>
                      <a:pt x="9908" y="14731"/>
                    </a:cubicBezTo>
                    <a:cubicBezTo>
                      <a:pt x="10202" y="14731"/>
                      <a:pt x="10497" y="14668"/>
                      <a:pt x="10728" y="14542"/>
                    </a:cubicBezTo>
                    <a:lnTo>
                      <a:pt x="15162" y="11979"/>
                    </a:lnTo>
                    <a:lnTo>
                      <a:pt x="15162" y="11801"/>
                    </a:lnTo>
                    <a:lnTo>
                      <a:pt x="15162" y="11632"/>
                    </a:lnTo>
                    <a:lnTo>
                      <a:pt x="10581" y="14280"/>
                    </a:lnTo>
                    <a:cubicBezTo>
                      <a:pt x="10397" y="14385"/>
                      <a:pt x="10152" y="14438"/>
                      <a:pt x="9909" y="14438"/>
                    </a:cubicBezTo>
                    <a:cubicBezTo>
                      <a:pt x="9666" y="14438"/>
                      <a:pt x="9425" y="14385"/>
                      <a:pt x="9246" y="14280"/>
                    </a:cubicBezTo>
                    <a:lnTo>
                      <a:pt x="525" y="9216"/>
                    </a:lnTo>
                    <a:cubicBezTo>
                      <a:pt x="378" y="9132"/>
                      <a:pt x="294" y="9027"/>
                      <a:pt x="294" y="8922"/>
                    </a:cubicBezTo>
                    <a:lnTo>
                      <a:pt x="294" y="8806"/>
                    </a:lnTo>
                    <a:lnTo>
                      <a:pt x="294" y="7199"/>
                    </a:lnTo>
                    <a:cubicBezTo>
                      <a:pt x="315" y="7220"/>
                      <a:pt x="347" y="7230"/>
                      <a:pt x="368" y="7251"/>
                    </a:cubicBezTo>
                    <a:lnTo>
                      <a:pt x="9089" y="12315"/>
                    </a:lnTo>
                    <a:cubicBezTo>
                      <a:pt x="9309" y="12452"/>
                      <a:pt x="9603" y="12515"/>
                      <a:pt x="9897" y="12515"/>
                    </a:cubicBezTo>
                    <a:cubicBezTo>
                      <a:pt x="10202" y="12515"/>
                      <a:pt x="10497" y="12452"/>
                      <a:pt x="10717" y="12315"/>
                    </a:cubicBezTo>
                    <a:lnTo>
                      <a:pt x="15162" y="9751"/>
                    </a:lnTo>
                    <a:lnTo>
                      <a:pt x="15162" y="9583"/>
                    </a:lnTo>
                    <a:lnTo>
                      <a:pt x="15162" y="9415"/>
                    </a:lnTo>
                    <a:lnTo>
                      <a:pt x="10570" y="12063"/>
                    </a:lnTo>
                    <a:cubicBezTo>
                      <a:pt x="10391" y="12168"/>
                      <a:pt x="10147" y="12220"/>
                      <a:pt x="9903" y="12220"/>
                    </a:cubicBezTo>
                    <a:cubicBezTo>
                      <a:pt x="9659" y="12220"/>
                      <a:pt x="9414" y="12168"/>
                      <a:pt x="9236" y="12063"/>
                    </a:cubicBezTo>
                    <a:lnTo>
                      <a:pt x="515" y="6998"/>
                    </a:lnTo>
                    <a:cubicBezTo>
                      <a:pt x="431" y="6946"/>
                      <a:pt x="368" y="6893"/>
                      <a:pt x="336" y="6830"/>
                    </a:cubicBezTo>
                    <a:cubicBezTo>
                      <a:pt x="305" y="6788"/>
                      <a:pt x="294" y="6736"/>
                      <a:pt x="294" y="6694"/>
                    </a:cubicBezTo>
                    <a:lnTo>
                      <a:pt x="294" y="6683"/>
                    </a:lnTo>
                    <a:cubicBezTo>
                      <a:pt x="294" y="6641"/>
                      <a:pt x="315" y="6578"/>
                      <a:pt x="357" y="6536"/>
                    </a:cubicBezTo>
                    <a:cubicBezTo>
                      <a:pt x="399" y="6484"/>
                      <a:pt x="452" y="6431"/>
                      <a:pt x="525" y="6389"/>
                    </a:cubicBezTo>
                    <a:lnTo>
                      <a:pt x="11305" y="169"/>
                    </a:lnTo>
                    <a:lnTo>
                      <a:pt x="11158" y="85"/>
                    </a:lnTo>
                    <a:lnTo>
                      <a:pt x="11011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6" name="Google Shape;913;p53">
                <a:extLst>
                  <a:ext uri="{FF2B5EF4-FFF2-40B4-BE49-F238E27FC236}">
                    <a16:creationId xmlns:a16="http://schemas.microsoft.com/office/drawing/2014/main" id="{7F8323FC-CCCE-4CAF-A373-6EF820E871C5}"/>
                  </a:ext>
                </a:extLst>
              </p:cNvPr>
              <p:cNvSpPr/>
              <p:nvPr/>
            </p:nvSpPr>
            <p:spPr>
              <a:xfrm>
                <a:off x="2414070" y="1890954"/>
                <a:ext cx="521045" cy="429863"/>
              </a:xfrm>
              <a:custGeom>
                <a:avLst/>
                <a:gdLst/>
                <a:ahLst/>
                <a:cxnLst/>
                <a:rect l="l" t="t" r="r" b="b"/>
                <a:pathLst>
                  <a:path w="11663" h="9622" extrusionOk="0">
                    <a:moveTo>
                      <a:pt x="5111" y="5803"/>
                    </a:moveTo>
                    <a:cubicBezTo>
                      <a:pt x="5506" y="5803"/>
                      <a:pt x="5900" y="5889"/>
                      <a:pt x="6199" y="6062"/>
                    </a:cubicBezTo>
                    <a:cubicBezTo>
                      <a:pt x="6798" y="6410"/>
                      <a:pt x="6788" y="6977"/>
                      <a:pt x="6188" y="7323"/>
                    </a:cubicBezTo>
                    <a:cubicBezTo>
                      <a:pt x="5889" y="7497"/>
                      <a:pt x="5495" y="7584"/>
                      <a:pt x="5101" y="7584"/>
                    </a:cubicBezTo>
                    <a:cubicBezTo>
                      <a:pt x="4707" y="7584"/>
                      <a:pt x="4313" y="7497"/>
                      <a:pt x="4014" y="7323"/>
                    </a:cubicBezTo>
                    <a:cubicBezTo>
                      <a:pt x="3414" y="6977"/>
                      <a:pt x="3414" y="6410"/>
                      <a:pt x="4024" y="6062"/>
                    </a:cubicBezTo>
                    <a:cubicBezTo>
                      <a:pt x="4323" y="5889"/>
                      <a:pt x="4717" y="5803"/>
                      <a:pt x="5111" y="5803"/>
                    </a:cubicBezTo>
                    <a:close/>
                    <a:moveTo>
                      <a:pt x="8847" y="0"/>
                    </a:moveTo>
                    <a:lnTo>
                      <a:pt x="178" y="5002"/>
                    </a:lnTo>
                    <a:cubicBezTo>
                      <a:pt x="73" y="5065"/>
                      <a:pt x="52" y="5138"/>
                      <a:pt x="115" y="5212"/>
                    </a:cubicBezTo>
                    <a:cubicBezTo>
                      <a:pt x="126" y="5222"/>
                      <a:pt x="126" y="5233"/>
                      <a:pt x="136" y="5243"/>
                    </a:cubicBezTo>
                    <a:cubicBezTo>
                      <a:pt x="178" y="5275"/>
                      <a:pt x="220" y="5306"/>
                      <a:pt x="252" y="5338"/>
                    </a:cubicBezTo>
                    <a:cubicBezTo>
                      <a:pt x="294" y="5380"/>
                      <a:pt x="336" y="5422"/>
                      <a:pt x="368" y="5464"/>
                    </a:cubicBezTo>
                    <a:cubicBezTo>
                      <a:pt x="652" y="5842"/>
                      <a:pt x="568" y="6283"/>
                      <a:pt x="136" y="6609"/>
                    </a:cubicBezTo>
                    <a:cubicBezTo>
                      <a:pt x="0" y="6725"/>
                      <a:pt x="42" y="6777"/>
                      <a:pt x="178" y="6851"/>
                    </a:cubicBezTo>
                    <a:lnTo>
                      <a:pt x="4812" y="9551"/>
                    </a:lnTo>
                    <a:cubicBezTo>
                      <a:pt x="4891" y="9593"/>
                      <a:pt x="4953" y="9622"/>
                      <a:pt x="5029" y="9622"/>
                    </a:cubicBezTo>
                    <a:cubicBezTo>
                      <a:pt x="5085" y="9622"/>
                      <a:pt x="5148" y="9607"/>
                      <a:pt x="5233" y="9572"/>
                    </a:cubicBezTo>
                    <a:cubicBezTo>
                      <a:pt x="5584" y="9420"/>
                      <a:pt x="6002" y="9343"/>
                      <a:pt x="6418" y="9343"/>
                    </a:cubicBezTo>
                    <a:cubicBezTo>
                      <a:pt x="6834" y="9343"/>
                      <a:pt x="7249" y="9420"/>
                      <a:pt x="7596" y="9572"/>
                    </a:cubicBezTo>
                    <a:cubicBezTo>
                      <a:pt x="7659" y="9596"/>
                      <a:pt x="7726" y="9609"/>
                      <a:pt x="7792" y="9609"/>
                    </a:cubicBezTo>
                    <a:cubicBezTo>
                      <a:pt x="7871" y="9609"/>
                      <a:pt x="7948" y="9591"/>
                      <a:pt x="8016" y="9551"/>
                    </a:cubicBezTo>
                    <a:lnTo>
                      <a:pt x="11663" y="7439"/>
                    </a:lnTo>
                    <a:lnTo>
                      <a:pt x="11663" y="5674"/>
                    </a:lnTo>
                    <a:cubicBezTo>
                      <a:pt x="11464" y="5690"/>
                      <a:pt x="11264" y="5699"/>
                      <a:pt x="11064" y="5699"/>
                    </a:cubicBezTo>
                    <a:cubicBezTo>
                      <a:pt x="9983" y="5699"/>
                      <a:pt x="8904" y="5459"/>
                      <a:pt x="8079" y="4981"/>
                    </a:cubicBezTo>
                    <a:cubicBezTo>
                      <a:pt x="7691" y="4760"/>
                      <a:pt x="7407" y="4497"/>
                      <a:pt x="7197" y="4224"/>
                    </a:cubicBezTo>
                    <a:lnTo>
                      <a:pt x="7103" y="4098"/>
                    </a:lnTo>
                    <a:cubicBezTo>
                      <a:pt x="7082" y="4045"/>
                      <a:pt x="7050" y="4003"/>
                      <a:pt x="7029" y="3961"/>
                    </a:cubicBezTo>
                    <a:cubicBezTo>
                      <a:pt x="6587" y="3120"/>
                      <a:pt x="6945" y="2175"/>
                      <a:pt x="8100" y="1513"/>
                    </a:cubicBezTo>
                    <a:cubicBezTo>
                      <a:pt x="8721" y="1145"/>
                      <a:pt x="9487" y="925"/>
                      <a:pt x="10297" y="830"/>
                    </a:cubicBez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7" name="Google Shape;914;p53">
                <a:extLst>
                  <a:ext uri="{FF2B5EF4-FFF2-40B4-BE49-F238E27FC236}">
                    <a16:creationId xmlns:a16="http://schemas.microsoft.com/office/drawing/2014/main" id="{9CBB5BDA-6B5D-402D-9430-1492727CB1E3}"/>
                  </a:ext>
                </a:extLst>
              </p:cNvPr>
              <p:cNvSpPr/>
              <p:nvPr/>
            </p:nvSpPr>
            <p:spPr>
              <a:xfrm>
                <a:off x="2566594" y="215016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0" y="608"/>
                      <a:pt x="0" y="1175"/>
                      <a:pt x="600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1"/>
                    </a:cubicBezTo>
                    <a:cubicBezTo>
                      <a:pt x="3374" y="1175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8" name="Google Shape;915;p53">
                <a:extLst>
                  <a:ext uri="{FF2B5EF4-FFF2-40B4-BE49-F238E27FC236}">
                    <a16:creationId xmlns:a16="http://schemas.microsoft.com/office/drawing/2014/main" id="{E04E7923-7A8D-451E-972C-C0874CBAB620}"/>
                  </a:ext>
                </a:extLst>
              </p:cNvPr>
              <p:cNvSpPr/>
              <p:nvPr/>
            </p:nvSpPr>
            <p:spPr>
              <a:xfrm>
                <a:off x="2935082" y="2056612"/>
                <a:ext cx="5182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48" extrusionOk="0">
                    <a:moveTo>
                      <a:pt x="1" y="1"/>
                    </a:moveTo>
                    <a:lnTo>
                      <a:pt x="1" y="148"/>
                    </a:lnTo>
                    <a:cubicBezTo>
                      <a:pt x="43" y="127"/>
                      <a:pt x="74" y="106"/>
                      <a:pt x="116" y="8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9" name="Google Shape;916;p53">
                <a:extLst>
                  <a:ext uri="{FF2B5EF4-FFF2-40B4-BE49-F238E27FC236}">
                    <a16:creationId xmlns:a16="http://schemas.microsoft.com/office/drawing/2014/main" id="{CDFEA9ED-3910-4D6F-BE7F-9B4EC01D5DF9}"/>
                  </a:ext>
                </a:extLst>
              </p:cNvPr>
              <p:cNvSpPr/>
              <p:nvPr/>
            </p:nvSpPr>
            <p:spPr>
              <a:xfrm>
                <a:off x="2815395" y="1967439"/>
                <a:ext cx="124420" cy="89216"/>
              </a:xfrm>
              <a:custGeom>
                <a:avLst/>
                <a:gdLst/>
                <a:ahLst/>
                <a:cxnLst/>
                <a:rect l="l" t="t" r="r" b="b"/>
                <a:pathLst>
                  <a:path w="2785" h="1997" extrusionOk="0">
                    <a:moveTo>
                      <a:pt x="1167" y="873"/>
                    </a:moveTo>
                    <a:lnTo>
                      <a:pt x="1671" y="1251"/>
                    </a:lnTo>
                    <a:cubicBezTo>
                      <a:pt x="1508" y="1293"/>
                      <a:pt x="1392" y="1314"/>
                      <a:pt x="1302" y="1314"/>
                    </a:cubicBezTo>
                    <a:cubicBezTo>
                      <a:pt x="1211" y="1314"/>
                      <a:pt x="1146" y="1293"/>
                      <a:pt x="1083" y="1251"/>
                    </a:cubicBezTo>
                    <a:cubicBezTo>
                      <a:pt x="915" y="1156"/>
                      <a:pt x="925" y="1030"/>
                      <a:pt x="1167" y="873"/>
                    </a:cubicBezTo>
                    <a:close/>
                    <a:moveTo>
                      <a:pt x="536" y="1"/>
                    </a:moveTo>
                    <a:lnTo>
                      <a:pt x="231" y="180"/>
                    </a:lnTo>
                    <a:lnTo>
                      <a:pt x="735" y="558"/>
                    </a:lnTo>
                    <a:lnTo>
                      <a:pt x="683" y="589"/>
                    </a:lnTo>
                    <a:cubicBezTo>
                      <a:pt x="126" y="904"/>
                      <a:pt x="0" y="1272"/>
                      <a:pt x="567" y="1598"/>
                    </a:cubicBezTo>
                    <a:cubicBezTo>
                      <a:pt x="662" y="1651"/>
                      <a:pt x="756" y="1693"/>
                      <a:pt x="862" y="1724"/>
                    </a:cubicBezTo>
                    <a:cubicBezTo>
                      <a:pt x="986" y="1763"/>
                      <a:pt x="1117" y="1785"/>
                      <a:pt x="1258" y="1785"/>
                    </a:cubicBezTo>
                    <a:cubicBezTo>
                      <a:pt x="1306" y="1785"/>
                      <a:pt x="1357" y="1782"/>
                      <a:pt x="1408" y="1777"/>
                    </a:cubicBezTo>
                    <a:cubicBezTo>
                      <a:pt x="1566" y="1766"/>
                      <a:pt x="1734" y="1735"/>
                      <a:pt x="1923" y="1682"/>
                    </a:cubicBezTo>
                    <a:cubicBezTo>
                      <a:pt x="2017" y="1661"/>
                      <a:pt x="2101" y="1651"/>
                      <a:pt x="2185" y="1630"/>
                    </a:cubicBezTo>
                    <a:lnTo>
                      <a:pt x="2343" y="1756"/>
                    </a:lnTo>
                    <a:lnTo>
                      <a:pt x="2680" y="1997"/>
                    </a:lnTo>
                    <a:lnTo>
                      <a:pt x="2680" y="1693"/>
                    </a:lnTo>
                    <a:cubicBezTo>
                      <a:pt x="2711" y="1682"/>
                      <a:pt x="2753" y="1672"/>
                      <a:pt x="2785" y="1672"/>
                    </a:cubicBezTo>
                    <a:lnTo>
                      <a:pt x="2680" y="1588"/>
                    </a:lnTo>
                    <a:lnTo>
                      <a:pt x="2680" y="1546"/>
                    </a:lnTo>
                    <a:lnTo>
                      <a:pt x="2680" y="1461"/>
                    </a:lnTo>
                    <a:lnTo>
                      <a:pt x="2680" y="1387"/>
                    </a:lnTo>
                    <a:lnTo>
                      <a:pt x="2680" y="988"/>
                    </a:lnTo>
                    <a:cubicBezTo>
                      <a:pt x="2501" y="1020"/>
                      <a:pt x="2301" y="1062"/>
                      <a:pt x="2070" y="1135"/>
                    </a:cubicBezTo>
                    <a:lnTo>
                      <a:pt x="1482" y="705"/>
                    </a:lnTo>
                    <a:cubicBezTo>
                      <a:pt x="1755" y="568"/>
                      <a:pt x="2070" y="411"/>
                      <a:pt x="2091" y="411"/>
                    </a:cubicBezTo>
                    <a:lnTo>
                      <a:pt x="1692" y="127"/>
                    </a:lnTo>
                    <a:cubicBezTo>
                      <a:pt x="168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0" name="Google Shape;917;p53">
                <a:extLst>
                  <a:ext uri="{FF2B5EF4-FFF2-40B4-BE49-F238E27FC236}">
                    <a16:creationId xmlns:a16="http://schemas.microsoft.com/office/drawing/2014/main" id="{51CCF5C0-67BA-4D75-9C60-1A1FE63B9F7D}"/>
                  </a:ext>
                </a:extLst>
              </p:cNvPr>
              <p:cNvSpPr/>
              <p:nvPr/>
            </p:nvSpPr>
            <p:spPr>
              <a:xfrm>
                <a:off x="2910197" y="2063180"/>
                <a:ext cx="24929" cy="2403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38" extrusionOk="0">
                    <a:moveTo>
                      <a:pt x="558" y="1"/>
                    </a:moveTo>
                    <a:cubicBezTo>
                      <a:pt x="295" y="127"/>
                      <a:pt x="21" y="243"/>
                      <a:pt x="0" y="253"/>
                    </a:cubicBezTo>
                    <a:lnTo>
                      <a:pt x="379" y="537"/>
                    </a:lnTo>
                    <a:cubicBezTo>
                      <a:pt x="390" y="537"/>
                      <a:pt x="463" y="505"/>
                      <a:pt x="558" y="474"/>
                    </a:cubicBezTo>
                    <a:lnTo>
                      <a:pt x="558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1" name="Google Shape;918;p53">
                <a:extLst>
                  <a:ext uri="{FF2B5EF4-FFF2-40B4-BE49-F238E27FC236}">
                    <a16:creationId xmlns:a16="http://schemas.microsoft.com/office/drawing/2014/main" id="{169C8F2F-1886-4233-81FA-E37CCF9F76AF}"/>
                  </a:ext>
                </a:extLst>
              </p:cNvPr>
              <p:cNvSpPr/>
              <p:nvPr/>
            </p:nvSpPr>
            <p:spPr>
              <a:xfrm>
                <a:off x="2206595" y="2065547"/>
                <a:ext cx="728515" cy="323492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7241" extrusionOk="0">
                    <a:moveTo>
                      <a:pt x="0" y="1"/>
                    </a:moveTo>
                    <a:cubicBezTo>
                      <a:pt x="0" y="568"/>
                      <a:pt x="10" y="1146"/>
                      <a:pt x="10" y="1713"/>
                    </a:cubicBezTo>
                    <a:cubicBezTo>
                      <a:pt x="10" y="1818"/>
                      <a:pt x="94" y="1923"/>
                      <a:pt x="241" y="2018"/>
                    </a:cubicBezTo>
                    <a:lnTo>
                      <a:pt x="8952" y="7082"/>
                    </a:lnTo>
                    <a:cubicBezTo>
                      <a:pt x="9136" y="7188"/>
                      <a:pt x="9380" y="7240"/>
                      <a:pt x="9623" y="7240"/>
                    </a:cubicBezTo>
                    <a:cubicBezTo>
                      <a:pt x="9866" y="7240"/>
                      <a:pt x="10107" y="7188"/>
                      <a:pt x="10286" y="7082"/>
                    </a:cubicBezTo>
                    <a:lnTo>
                      <a:pt x="16307" y="3604"/>
                    </a:lnTo>
                    <a:lnTo>
                      <a:pt x="16307" y="1724"/>
                    </a:lnTo>
                    <a:lnTo>
                      <a:pt x="10433" y="5117"/>
                    </a:lnTo>
                    <a:cubicBezTo>
                      <a:pt x="10202" y="5243"/>
                      <a:pt x="9908" y="5306"/>
                      <a:pt x="9613" y="5306"/>
                    </a:cubicBezTo>
                    <a:cubicBezTo>
                      <a:pt x="9319" y="5306"/>
                      <a:pt x="9025" y="5243"/>
                      <a:pt x="8805" y="5117"/>
                    </a:cubicBezTo>
                    <a:lnTo>
                      <a:pt x="84" y="43"/>
                    </a:lnTo>
                    <a:cubicBezTo>
                      <a:pt x="52" y="32"/>
                      <a:pt x="31" y="11"/>
                      <a:pt x="0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2" name="Google Shape;919;p53">
                <a:extLst>
                  <a:ext uri="{FF2B5EF4-FFF2-40B4-BE49-F238E27FC236}">
                    <a16:creationId xmlns:a16="http://schemas.microsoft.com/office/drawing/2014/main" id="{F9CD68E3-0917-4F8B-9FDE-B5DA031AA2C3}"/>
                  </a:ext>
                </a:extLst>
              </p:cNvPr>
              <p:cNvSpPr/>
              <p:nvPr/>
            </p:nvSpPr>
            <p:spPr>
              <a:xfrm>
                <a:off x="2791895" y="1893769"/>
                <a:ext cx="34355" cy="19344"/>
              </a:xfrm>
              <a:custGeom>
                <a:avLst/>
                <a:gdLst/>
                <a:ahLst/>
                <a:cxnLst/>
                <a:rect l="l" t="t" r="r" b="b"/>
                <a:pathLst>
                  <a:path w="769" h="433" extrusionOk="0">
                    <a:moveTo>
                      <a:pt x="253" y="0"/>
                    </a:moveTo>
                    <a:cubicBezTo>
                      <a:pt x="22" y="148"/>
                      <a:pt x="1" y="284"/>
                      <a:pt x="169" y="379"/>
                    </a:cubicBezTo>
                    <a:cubicBezTo>
                      <a:pt x="235" y="414"/>
                      <a:pt x="298" y="432"/>
                      <a:pt x="384" y="432"/>
                    </a:cubicBezTo>
                    <a:cubicBezTo>
                      <a:pt x="476" y="432"/>
                      <a:pt x="594" y="411"/>
                      <a:pt x="768" y="36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3" name="Google Shape;920;p53">
                <a:extLst>
                  <a:ext uri="{FF2B5EF4-FFF2-40B4-BE49-F238E27FC236}">
                    <a16:creationId xmlns:a16="http://schemas.microsoft.com/office/drawing/2014/main" id="{D60D9143-1142-43E7-AA46-727E6CADF720}"/>
                  </a:ext>
                </a:extLst>
              </p:cNvPr>
              <p:cNvSpPr/>
              <p:nvPr/>
            </p:nvSpPr>
            <p:spPr>
              <a:xfrm>
                <a:off x="2206595" y="1789093"/>
                <a:ext cx="728515" cy="500405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11201" extrusionOk="0">
                    <a:moveTo>
                      <a:pt x="9550" y="0"/>
                    </a:moveTo>
                    <a:lnTo>
                      <a:pt x="241" y="5379"/>
                    </a:lnTo>
                    <a:cubicBezTo>
                      <a:pt x="168" y="5422"/>
                      <a:pt x="105" y="5464"/>
                      <a:pt x="63" y="5516"/>
                    </a:cubicBezTo>
                    <a:cubicBezTo>
                      <a:pt x="31" y="5569"/>
                      <a:pt x="0" y="5622"/>
                      <a:pt x="0" y="5674"/>
                    </a:cubicBezTo>
                    <a:lnTo>
                      <a:pt x="0" y="5685"/>
                    </a:lnTo>
                    <a:cubicBezTo>
                      <a:pt x="0" y="5727"/>
                      <a:pt x="21" y="5769"/>
                      <a:pt x="42" y="5811"/>
                    </a:cubicBezTo>
                    <a:cubicBezTo>
                      <a:pt x="84" y="5874"/>
                      <a:pt x="147" y="5937"/>
                      <a:pt x="231" y="5979"/>
                    </a:cubicBezTo>
                    <a:lnTo>
                      <a:pt x="8952" y="11043"/>
                    </a:lnTo>
                    <a:cubicBezTo>
                      <a:pt x="9131" y="11148"/>
                      <a:pt x="9372" y="11201"/>
                      <a:pt x="9615" y="11201"/>
                    </a:cubicBezTo>
                    <a:cubicBezTo>
                      <a:pt x="9858" y="11201"/>
                      <a:pt x="10102" y="11148"/>
                      <a:pt x="10286" y="11043"/>
                    </a:cubicBezTo>
                    <a:lnTo>
                      <a:pt x="16307" y="7565"/>
                    </a:lnTo>
                    <a:lnTo>
                      <a:pt x="16307" y="6367"/>
                    </a:lnTo>
                    <a:lnTo>
                      <a:pt x="11221" y="9309"/>
                    </a:lnTo>
                    <a:cubicBezTo>
                      <a:pt x="11155" y="9345"/>
                      <a:pt x="11076" y="9364"/>
                      <a:pt x="10995" y="9364"/>
                    </a:cubicBezTo>
                    <a:cubicBezTo>
                      <a:pt x="10933" y="9364"/>
                      <a:pt x="10870" y="9353"/>
                      <a:pt x="10811" y="9330"/>
                    </a:cubicBezTo>
                    <a:cubicBezTo>
                      <a:pt x="10464" y="9172"/>
                      <a:pt x="10047" y="9094"/>
                      <a:pt x="9628" y="9094"/>
                    </a:cubicBezTo>
                    <a:cubicBezTo>
                      <a:pt x="9209" y="9094"/>
                      <a:pt x="8789" y="9172"/>
                      <a:pt x="8437" y="9330"/>
                    </a:cubicBezTo>
                    <a:cubicBezTo>
                      <a:pt x="8357" y="9361"/>
                      <a:pt x="8297" y="9375"/>
                      <a:pt x="8243" y="9375"/>
                    </a:cubicBezTo>
                    <a:cubicBezTo>
                      <a:pt x="8168" y="9375"/>
                      <a:pt x="8106" y="9348"/>
                      <a:pt x="8027" y="9299"/>
                    </a:cubicBezTo>
                    <a:lnTo>
                      <a:pt x="3393" y="6609"/>
                    </a:lnTo>
                    <a:cubicBezTo>
                      <a:pt x="3246" y="6525"/>
                      <a:pt x="3215" y="6483"/>
                      <a:pt x="3341" y="6367"/>
                    </a:cubicBezTo>
                    <a:cubicBezTo>
                      <a:pt x="3783" y="6031"/>
                      <a:pt x="3867" y="5590"/>
                      <a:pt x="3583" y="5222"/>
                    </a:cubicBezTo>
                    <a:cubicBezTo>
                      <a:pt x="3551" y="5180"/>
                      <a:pt x="3509" y="5127"/>
                      <a:pt x="3467" y="5085"/>
                    </a:cubicBezTo>
                    <a:cubicBezTo>
                      <a:pt x="3425" y="5054"/>
                      <a:pt x="3393" y="5022"/>
                      <a:pt x="3351" y="4991"/>
                    </a:cubicBezTo>
                    <a:cubicBezTo>
                      <a:pt x="3341" y="4980"/>
                      <a:pt x="3330" y="4970"/>
                      <a:pt x="3320" y="4970"/>
                    </a:cubicBezTo>
                    <a:cubicBezTo>
                      <a:pt x="3267" y="4896"/>
                      <a:pt x="3288" y="4812"/>
                      <a:pt x="3393" y="4749"/>
                    </a:cubicBezTo>
                    <a:lnTo>
                      <a:pt x="10580" y="599"/>
                    </a:lnTo>
                    <a:lnTo>
                      <a:pt x="95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4" name="Google Shape;921;p53">
                <a:extLst>
                  <a:ext uri="{FF2B5EF4-FFF2-40B4-BE49-F238E27FC236}">
                    <a16:creationId xmlns:a16="http://schemas.microsoft.com/office/drawing/2014/main" id="{F030066B-D042-4157-BEB9-CFD83DF49DB0}"/>
                  </a:ext>
                </a:extLst>
              </p:cNvPr>
              <p:cNvSpPr/>
              <p:nvPr/>
            </p:nvSpPr>
            <p:spPr>
              <a:xfrm>
                <a:off x="2644509" y="1840247"/>
                <a:ext cx="290611" cy="192147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4301" extrusionOk="0">
                    <a:moveTo>
                      <a:pt x="1724" y="1"/>
                    </a:moveTo>
                    <a:cubicBezTo>
                      <a:pt x="1651" y="32"/>
                      <a:pt x="1577" y="74"/>
                      <a:pt x="1503" y="116"/>
                    </a:cubicBezTo>
                    <a:cubicBezTo>
                      <a:pt x="358" y="778"/>
                      <a:pt x="1" y="1724"/>
                      <a:pt x="432" y="2564"/>
                    </a:cubicBezTo>
                    <a:cubicBezTo>
                      <a:pt x="463" y="2616"/>
                      <a:pt x="484" y="2658"/>
                      <a:pt x="516" y="2700"/>
                    </a:cubicBezTo>
                    <a:cubicBezTo>
                      <a:pt x="547" y="2753"/>
                      <a:pt x="579" y="2795"/>
                      <a:pt x="610" y="2838"/>
                    </a:cubicBezTo>
                    <a:cubicBezTo>
                      <a:pt x="810" y="3111"/>
                      <a:pt x="1104" y="3363"/>
                      <a:pt x="1482" y="3583"/>
                    </a:cubicBezTo>
                    <a:cubicBezTo>
                      <a:pt x="2306" y="4062"/>
                      <a:pt x="3389" y="4300"/>
                      <a:pt x="4474" y="4300"/>
                    </a:cubicBezTo>
                    <a:cubicBezTo>
                      <a:pt x="5174" y="4300"/>
                      <a:pt x="5874" y="4201"/>
                      <a:pt x="6505" y="4003"/>
                    </a:cubicBezTo>
                    <a:lnTo>
                      <a:pt x="6505" y="3688"/>
                    </a:lnTo>
                    <a:cubicBezTo>
                      <a:pt x="6505" y="3436"/>
                      <a:pt x="6410" y="3153"/>
                      <a:pt x="6273" y="2901"/>
                    </a:cubicBezTo>
                    <a:lnTo>
                      <a:pt x="6021" y="3027"/>
                    </a:lnTo>
                    <a:lnTo>
                      <a:pt x="5601" y="2711"/>
                    </a:lnTo>
                    <a:cubicBezTo>
                      <a:pt x="5265" y="2869"/>
                      <a:pt x="4918" y="2995"/>
                      <a:pt x="4897" y="2995"/>
                    </a:cubicBezTo>
                    <a:lnTo>
                      <a:pt x="4518" y="2711"/>
                    </a:lnTo>
                    <a:cubicBezTo>
                      <a:pt x="4539" y="2711"/>
                      <a:pt x="4887" y="2553"/>
                      <a:pt x="5181" y="2406"/>
                    </a:cubicBezTo>
                    <a:lnTo>
                      <a:pt x="4740" y="2070"/>
                    </a:lnTo>
                    <a:lnTo>
                      <a:pt x="4581" y="1955"/>
                    </a:lnTo>
                    <a:cubicBezTo>
                      <a:pt x="4487" y="1965"/>
                      <a:pt x="4403" y="1986"/>
                      <a:pt x="4319" y="1997"/>
                    </a:cubicBezTo>
                    <a:cubicBezTo>
                      <a:pt x="4119" y="2049"/>
                      <a:pt x="3951" y="2081"/>
                      <a:pt x="3804" y="2091"/>
                    </a:cubicBezTo>
                    <a:cubicBezTo>
                      <a:pt x="3737" y="2098"/>
                      <a:pt x="3673" y="2101"/>
                      <a:pt x="3612" y="2101"/>
                    </a:cubicBezTo>
                    <a:cubicBezTo>
                      <a:pt x="3481" y="2101"/>
                      <a:pt x="3362" y="2085"/>
                      <a:pt x="3248" y="2049"/>
                    </a:cubicBezTo>
                    <a:cubicBezTo>
                      <a:pt x="3153" y="2018"/>
                      <a:pt x="3058" y="1976"/>
                      <a:pt x="2963" y="1913"/>
                    </a:cubicBezTo>
                    <a:cubicBezTo>
                      <a:pt x="2386" y="1587"/>
                      <a:pt x="2522" y="1230"/>
                      <a:pt x="3069" y="904"/>
                    </a:cubicBezTo>
                    <a:lnTo>
                      <a:pt x="3132" y="872"/>
                    </a:lnTo>
                    <a:lnTo>
                      <a:pt x="2753" y="599"/>
                    </a:lnTo>
                    <a:lnTo>
                      <a:pt x="172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5" name="Google Shape;922;p53">
                <a:extLst>
                  <a:ext uri="{FF2B5EF4-FFF2-40B4-BE49-F238E27FC236}">
                    <a16:creationId xmlns:a16="http://schemas.microsoft.com/office/drawing/2014/main" id="{4C8B1727-28C4-49F7-A21D-9D875A08A085}"/>
                  </a:ext>
                </a:extLst>
              </p:cNvPr>
              <p:cNvSpPr/>
              <p:nvPr/>
            </p:nvSpPr>
            <p:spPr>
              <a:xfrm>
                <a:off x="2193460" y="1781543"/>
                <a:ext cx="741650" cy="620580"/>
              </a:xfrm>
              <a:custGeom>
                <a:avLst/>
                <a:gdLst/>
                <a:ahLst/>
                <a:cxnLst/>
                <a:rect l="l" t="t" r="r" b="b"/>
                <a:pathLst>
                  <a:path w="16601" h="13891" extrusionOk="0">
                    <a:moveTo>
                      <a:pt x="9550" y="1"/>
                    </a:moveTo>
                    <a:lnTo>
                      <a:pt x="388" y="5286"/>
                    </a:lnTo>
                    <a:cubicBezTo>
                      <a:pt x="136" y="5433"/>
                      <a:pt x="0" y="5633"/>
                      <a:pt x="0" y="5854"/>
                    </a:cubicBezTo>
                    <a:cubicBezTo>
                      <a:pt x="0" y="6589"/>
                      <a:pt x="10" y="7335"/>
                      <a:pt x="10" y="8070"/>
                    </a:cubicBezTo>
                    <a:cubicBezTo>
                      <a:pt x="10" y="8291"/>
                      <a:pt x="136" y="8480"/>
                      <a:pt x="388" y="8627"/>
                    </a:cubicBezTo>
                    <a:lnTo>
                      <a:pt x="9099" y="13692"/>
                    </a:lnTo>
                    <a:cubicBezTo>
                      <a:pt x="9330" y="13818"/>
                      <a:pt x="9624" y="13891"/>
                      <a:pt x="9918" y="13891"/>
                    </a:cubicBezTo>
                    <a:cubicBezTo>
                      <a:pt x="10213" y="13891"/>
                      <a:pt x="10507" y="13818"/>
                      <a:pt x="10727" y="13692"/>
                    </a:cubicBezTo>
                    <a:lnTo>
                      <a:pt x="16601" y="10298"/>
                    </a:lnTo>
                    <a:lnTo>
                      <a:pt x="16601" y="10129"/>
                    </a:lnTo>
                    <a:lnTo>
                      <a:pt x="16601" y="9961"/>
                    </a:lnTo>
                    <a:lnTo>
                      <a:pt x="10580" y="13439"/>
                    </a:lnTo>
                    <a:cubicBezTo>
                      <a:pt x="10401" y="13545"/>
                      <a:pt x="10160" y="13597"/>
                      <a:pt x="9917" y="13597"/>
                    </a:cubicBezTo>
                    <a:cubicBezTo>
                      <a:pt x="9674" y="13597"/>
                      <a:pt x="9430" y="13545"/>
                      <a:pt x="9246" y="13439"/>
                    </a:cubicBezTo>
                    <a:lnTo>
                      <a:pt x="535" y="8375"/>
                    </a:lnTo>
                    <a:cubicBezTo>
                      <a:pt x="388" y="8280"/>
                      <a:pt x="304" y="8175"/>
                      <a:pt x="304" y="8070"/>
                    </a:cubicBezTo>
                    <a:cubicBezTo>
                      <a:pt x="304" y="7503"/>
                      <a:pt x="294" y="6925"/>
                      <a:pt x="294" y="6358"/>
                    </a:cubicBezTo>
                    <a:lnTo>
                      <a:pt x="294" y="6358"/>
                    </a:lnTo>
                    <a:cubicBezTo>
                      <a:pt x="325" y="6368"/>
                      <a:pt x="346" y="6389"/>
                      <a:pt x="378" y="6400"/>
                    </a:cubicBezTo>
                    <a:lnTo>
                      <a:pt x="9099" y="11474"/>
                    </a:lnTo>
                    <a:cubicBezTo>
                      <a:pt x="9319" y="11600"/>
                      <a:pt x="9613" y="11663"/>
                      <a:pt x="9907" y="11663"/>
                    </a:cubicBezTo>
                    <a:cubicBezTo>
                      <a:pt x="10202" y="11663"/>
                      <a:pt x="10496" y="11600"/>
                      <a:pt x="10727" y="11474"/>
                    </a:cubicBezTo>
                    <a:lnTo>
                      <a:pt x="16601" y="8081"/>
                    </a:lnTo>
                    <a:lnTo>
                      <a:pt x="16601" y="7913"/>
                    </a:lnTo>
                    <a:lnTo>
                      <a:pt x="16601" y="7734"/>
                    </a:lnTo>
                    <a:lnTo>
                      <a:pt x="10580" y="11212"/>
                    </a:lnTo>
                    <a:cubicBezTo>
                      <a:pt x="10396" y="11317"/>
                      <a:pt x="10152" y="11370"/>
                      <a:pt x="9909" y="11370"/>
                    </a:cubicBezTo>
                    <a:cubicBezTo>
                      <a:pt x="9666" y="11370"/>
                      <a:pt x="9425" y="11317"/>
                      <a:pt x="9246" y="11212"/>
                    </a:cubicBezTo>
                    <a:lnTo>
                      <a:pt x="525" y="6148"/>
                    </a:lnTo>
                    <a:cubicBezTo>
                      <a:pt x="441" y="6106"/>
                      <a:pt x="378" y="6043"/>
                      <a:pt x="336" y="5980"/>
                    </a:cubicBezTo>
                    <a:cubicBezTo>
                      <a:pt x="315" y="5938"/>
                      <a:pt x="294" y="5896"/>
                      <a:pt x="294" y="5854"/>
                    </a:cubicBezTo>
                    <a:lnTo>
                      <a:pt x="294" y="5843"/>
                    </a:lnTo>
                    <a:cubicBezTo>
                      <a:pt x="294" y="5791"/>
                      <a:pt x="325" y="5738"/>
                      <a:pt x="357" y="5685"/>
                    </a:cubicBezTo>
                    <a:cubicBezTo>
                      <a:pt x="399" y="5633"/>
                      <a:pt x="462" y="5591"/>
                      <a:pt x="535" y="5548"/>
                    </a:cubicBezTo>
                    <a:lnTo>
                      <a:pt x="9844" y="169"/>
                    </a:lnTo>
                    <a:lnTo>
                      <a:pt x="9697" y="85"/>
                    </a:lnTo>
                    <a:lnTo>
                      <a:pt x="9550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6" name="Google Shape;923;p53">
                <a:extLst>
                  <a:ext uri="{FF2B5EF4-FFF2-40B4-BE49-F238E27FC236}">
                    <a16:creationId xmlns:a16="http://schemas.microsoft.com/office/drawing/2014/main" id="{86D4B6C2-26FD-42C5-9AB1-520FFA235A83}"/>
                  </a:ext>
                </a:extLst>
              </p:cNvPr>
              <p:cNvSpPr/>
              <p:nvPr/>
            </p:nvSpPr>
            <p:spPr>
              <a:xfrm>
                <a:off x="2350228" y="1815854"/>
                <a:ext cx="584885" cy="392112"/>
              </a:xfrm>
              <a:custGeom>
                <a:avLst/>
                <a:gdLst/>
                <a:ahLst/>
                <a:cxnLst/>
                <a:rect l="l" t="t" r="r" b="b"/>
                <a:pathLst>
                  <a:path w="13092" h="8777" extrusionOk="0">
                    <a:moveTo>
                      <a:pt x="5105" y="4962"/>
                    </a:moveTo>
                    <a:cubicBezTo>
                      <a:pt x="5498" y="4962"/>
                      <a:pt x="5889" y="5049"/>
                      <a:pt x="6188" y="5222"/>
                    </a:cubicBezTo>
                    <a:cubicBezTo>
                      <a:pt x="6788" y="5569"/>
                      <a:pt x="6788" y="6125"/>
                      <a:pt x="6188" y="6472"/>
                    </a:cubicBezTo>
                    <a:cubicBezTo>
                      <a:pt x="5884" y="6651"/>
                      <a:pt x="5490" y="6740"/>
                      <a:pt x="5097" y="6740"/>
                    </a:cubicBezTo>
                    <a:cubicBezTo>
                      <a:pt x="4704" y="6740"/>
                      <a:pt x="4313" y="6651"/>
                      <a:pt x="4014" y="6472"/>
                    </a:cubicBezTo>
                    <a:cubicBezTo>
                      <a:pt x="3415" y="6125"/>
                      <a:pt x="3415" y="5569"/>
                      <a:pt x="4014" y="5222"/>
                    </a:cubicBezTo>
                    <a:cubicBezTo>
                      <a:pt x="4319" y="5049"/>
                      <a:pt x="4713" y="4962"/>
                      <a:pt x="5105" y="4962"/>
                    </a:cubicBezTo>
                    <a:close/>
                    <a:moveTo>
                      <a:pt x="7365" y="0"/>
                    </a:moveTo>
                    <a:lnTo>
                      <a:pt x="178" y="4150"/>
                    </a:lnTo>
                    <a:cubicBezTo>
                      <a:pt x="73" y="4213"/>
                      <a:pt x="52" y="4297"/>
                      <a:pt x="105" y="4371"/>
                    </a:cubicBezTo>
                    <a:cubicBezTo>
                      <a:pt x="115" y="4371"/>
                      <a:pt x="126" y="4381"/>
                      <a:pt x="136" y="4392"/>
                    </a:cubicBezTo>
                    <a:cubicBezTo>
                      <a:pt x="178" y="4423"/>
                      <a:pt x="210" y="4455"/>
                      <a:pt x="252" y="4486"/>
                    </a:cubicBezTo>
                    <a:cubicBezTo>
                      <a:pt x="294" y="4528"/>
                      <a:pt x="336" y="4581"/>
                      <a:pt x="368" y="4623"/>
                    </a:cubicBezTo>
                    <a:cubicBezTo>
                      <a:pt x="652" y="4991"/>
                      <a:pt x="568" y="5432"/>
                      <a:pt x="126" y="5768"/>
                    </a:cubicBezTo>
                    <a:cubicBezTo>
                      <a:pt x="0" y="5884"/>
                      <a:pt x="31" y="5926"/>
                      <a:pt x="178" y="6010"/>
                    </a:cubicBezTo>
                    <a:lnTo>
                      <a:pt x="4812" y="8700"/>
                    </a:lnTo>
                    <a:cubicBezTo>
                      <a:pt x="4891" y="8749"/>
                      <a:pt x="4953" y="8776"/>
                      <a:pt x="5028" y="8776"/>
                    </a:cubicBezTo>
                    <a:cubicBezTo>
                      <a:pt x="5082" y="8776"/>
                      <a:pt x="5142" y="8762"/>
                      <a:pt x="5222" y="8731"/>
                    </a:cubicBezTo>
                    <a:cubicBezTo>
                      <a:pt x="5574" y="8573"/>
                      <a:pt x="5994" y="8495"/>
                      <a:pt x="6413" y="8495"/>
                    </a:cubicBezTo>
                    <a:cubicBezTo>
                      <a:pt x="6832" y="8495"/>
                      <a:pt x="7249" y="8573"/>
                      <a:pt x="7596" y="8731"/>
                    </a:cubicBezTo>
                    <a:cubicBezTo>
                      <a:pt x="7655" y="8754"/>
                      <a:pt x="7718" y="8765"/>
                      <a:pt x="7780" y="8765"/>
                    </a:cubicBezTo>
                    <a:cubicBezTo>
                      <a:pt x="7861" y="8765"/>
                      <a:pt x="7940" y="8746"/>
                      <a:pt x="8006" y="8710"/>
                    </a:cubicBezTo>
                    <a:lnTo>
                      <a:pt x="13092" y="5768"/>
                    </a:lnTo>
                    <a:lnTo>
                      <a:pt x="13092" y="4549"/>
                    </a:lnTo>
                    <a:cubicBezTo>
                      <a:pt x="12461" y="4747"/>
                      <a:pt x="11761" y="4846"/>
                      <a:pt x="11061" y="4846"/>
                    </a:cubicBezTo>
                    <a:cubicBezTo>
                      <a:pt x="9976" y="4846"/>
                      <a:pt x="8893" y="4608"/>
                      <a:pt x="8069" y="4129"/>
                    </a:cubicBezTo>
                    <a:cubicBezTo>
                      <a:pt x="7691" y="3909"/>
                      <a:pt x="7397" y="3657"/>
                      <a:pt x="7197" y="3384"/>
                    </a:cubicBezTo>
                    <a:cubicBezTo>
                      <a:pt x="7166" y="3341"/>
                      <a:pt x="7134" y="3299"/>
                      <a:pt x="7103" y="3246"/>
                    </a:cubicBezTo>
                    <a:cubicBezTo>
                      <a:pt x="7071" y="3204"/>
                      <a:pt x="7050" y="3162"/>
                      <a:pt x="7019" y="3110"/>
                    </a:cubicBezTo>
                    <a:cubicBezTo>
                      <a:pt x="6588" y="2270"/>
                      <a:pt x="6945" y="1324"/>
                      <a:pt x="8090" y="662"/>
                    </a:cubicBezTo>
                    <a:cubicBezTo>
                      <a:pt x="8164" y="620"/>
                      <a:pt x="8238" y="578"/>
                      <a:pt x="8311" y="547"/>
                    </a:cubicBezTo>
                    <a:lnTo>
                      <a:pt x="7365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7" name="Google Shape;924;p53">
                <a:extLst>
                  <a:ext uri="{FF2B5EF4-FFF2-40B4-BE49-F238E27FC236}">
                    <a16:creationId xmlns:a16="http://schemas.microsoft.com/office/drawing/2014/main" id="{178F3E26-D8EB-46D9-AE11-E9D4B9B64206}"/>
                  </a:ext>
                </a:extLst>
              </p:cNvPr>
              <p:cNvSpPr/>
              <p:nvPr/>
            </p:nvSpPr>
            <p:spPr>
              <a:xfrm>
                <a:off x="2502752" y="2037536"/>
                <a:ext cx="150733" cy="79477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79" extrusionOk="0">
                    <a:moveTo>
                      <a:pt x="1691" y="0"/>
                    </a:moveTo>
                    <a:cubicBezTo>
                      <a:pt x="1299" y="0"/>
                      <a:pt x="905" y="87"/>
                      <a:pt x="600" y="260"/>
                    </a:cubicBezTo>
                    <a:cubicBezTo>
                      <a:pt x="1" y="607"/>
                      <a:pt x="1" y="1163"/>
                      <a:pt x="600" y="1510"/>
                    </a:cubicBezTo>
                    <a:cubicBezTo>
                      <a:pt x="899" y="1689"/>
                      <a:pt x="1290" y="1778"/>
                      <a:pt x="1683" y="1778"/>
                    </a:cubicBezTo>
                    <a:cubicBezTo>
                      <a:pt x="2076" y="1778"/>
                      <a:pt x="2470" y="1689"/>
                      <a:pt x="2774" y="1510"/>
                    </a:cubicBezTo>
                    <a:cubicBezTo>
                      <a:pt x="3374" y="1163"/>
                      <a:pt x="3374" y="607"/>
                      <a:pt x="2774" y="260"/>
                    </a:cubicBezTo>
                    <a:cubicBezTo>
                      <a:pt x="2475" y="87"/>
                      <a:pt x="2084" y="0"/>
                      <a:pt x="1691" y="0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8" name="Google Shape;925;p53">
                <a:extLst>
                  <a:ext uri="{FF2B5EF4-FFF2-40B4-BE49-F238E27FC236}">
                    <a16:creationId xmlns:a16="http://schemas.microsoft.com/office/drawing/2014/main" id="{EB460271-2894-4C8C-9ED4-00AB71A6D5F0}"/>
                  </a:ext>
                </a:extLst>
              </p:cNvPr>
              <p:cNvSpPr/>
              <p:nvPr/>
            </p:nvSpPr>
            <p:spPr>
              <a:xfrm>
                <a:off x="2751106" y="1867008"/>
                <a:ext cx="177449" cy="108471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2428" extrusionOk="0">
                    <a:moveTo>
                      <a:pt x="1166" y="599"/>
                    </a:moveTo>
                    <a:lnTo>
                      <a:pt x="1681" y="967"/>
                    </a:lnTo>
                    <a:cubicBezTo>
                      <a:pt x="1507" y="1010"/>
                      <a:pt x="1389" y="1031"/>
                      <a:pt x="1297" y="1031"/>
                    </a:cubicBezTo>
                    <a:cubicBezTo>
                      <a:pt x="1211" y="1031"/>
                      <a:pt x="1148" y="1013"/>
                      <a:pt x="1082" y="978"/>
                    </a:cubicBezTo>
                    <a:cubicBezTo>
                      <a:pt x="914" y="883"/>
                      <a:pt x="935" y="747"/>
                      <a:pt x="1166" y="599"/>
                    </a:cubicBezTo>
                    <a:close/>
                    <a:moveTo>
                      <a:pt x="367" y="0"/>
                    </a:moveTo>
                    <a:lnTo>
                      <a:pt x="746" y="273"/>
                    </a:lnTo>
                    <a:lnTo>
                      <a:pt x="683" y="305"/>
                    </a:lnTo>
                    <a:cubicBezTo>
                      <a:pt x="136" y="631"/>
                      <a:pt x="0" y="988"/>
                      <a:pt x="577" y="1314"/>
                    </a:cubicBezTo>
                    <a:cubicBezTo>
                      <a:pt x="672" y="1377"/>
                      <a:pt x="767" y="1419"/>
                      <a:pt x="862" y="1450"/>
                    </a:cubicBezTo>
                    <a:cubicBezTo>
                      <a:pt x="976" y="1486"/>
                      <a:pt x="1095" y="1502"/>
                      <a:pt x="1226" y="1502"/>
                    </a:cubicBezTo>
                    <a:cubicBezTo>
                      <a:pt x="1287" y="1502"/>
                      <a:pt x="1351" y="1499"/>
                      <a:pt x="1418" y="1492"/>
                    </a:cubicBezTo>
                    <a:cubicBezTo>
                      <a:pt x="1565" y="1482"/>
                      <a:pt x="1733" y="1450"/>
                      <a:pt x="1933" y="1398"/>
                    </a:cubicBezTo>
                    <a:cubicBezTo>
                      <a:pt x="2017" y="1387"/>
                      <a:pt x="2101" y="1366"/>
                      <a:pt x="2195" y="1356"/>
                    </a:cubicBezTo>
                    <a:lnTo>
                      <a:pt x="2354" y="1471"/>
                    </a:lnTo>
                    <a:lnTo>
                      <a:pt x="2795" y="1807"/>
                    </a:lnTo>
                    <a:cubicBezTo>
                      <a:pt x="2501" y="1954"/>
                      <a:pt x="2153" y="2112"/>
                      <a:pt x="2132" y="2112"/>
                    </a:cubicBezTo>
                    <a:lnTo>
                      <a:pt x="2511" y="2396"/>
                    </a:lnTo>
                    <a:cubicBezTo>
                      <a:pt x="2532" y="2396"/>
                      <a:pt x="2879" y="2270"/>
                      <a:pt x="3215" y="2112"/>
                    </a:cubicBezTo>
                    <a:lnTo>
                      <a:pt x="3635" y="2428"/>
                    </a:lnTo>
                    <a:lnTo>
                      <a:pt x="3887" y="2302"/>
                    </a:lnTo>
                    <a:lnTo>
                      <a:pt x="3972" y="2260"/>
                    </a:lnTo>
                    <a:lnTo>
                      <a:pt x="3740" y="2091"/>
                    </a:lnTo>
                    <a:cubicBezTo>
                      <a:pt x="3698" y="2028"/>
                      <a:pt x="3645" y="1975"/>
                      <a:pt x="3593" y="1912"/>
                    </a:cubicBezTo>
                    <a:cubicBezTo>
                      <a:pt x="3498" y="1828"/>
                      <a:pt x="3404" y="1755"/>
                      <a:pt x="3309" y="1692"/>
                    </a:cubicBezTo>
                    <a:lnTo>
                      <a:pt x="3152" y="1597"/>
                    </a:lnTo>
                    <a:lnTo>
                      <a:pt x="2826" y="1419"/>
                    </a:lnTo>
                    <a:lnTo>
                      <a:pt x="2795" y="1387"/>
                    </a:lnTo>
                    <a:lnTo>
                      <a:pt x="2637" y="1272"/>
                    </a:lnTo>
                    <a:cubicBezTo>
                      <a:pt x="2616" y="1272"/>
                      <a:pt x="2606" y="1272"/>
                      <a:pt x="2595" y="1282"/>
                    </a:cubicBezTo>
                    <a:lnTo>
                      <a:pt x="2396" y="1167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9" name="Google Shape;926;p53">
                <a:extLst>
                  <a:ext uri="{FF2B5EF4-FFF2-40B4-BE49-F238E27FC236}">
                    <a16:creationId xmlns:a16="http://schemas.microsoft.com/office/drawing/2014/main" id="{91761408-4B83-4DEE-93BE-25A28A7FE240}"/>
                  </a:ext>
                </a:extLst>
              </p:cNvPr>
              <p:cNvSpPr/>
              <p:nvPr/>
            </p:nvSpPr>
            <p:spPr>
              <a:xfrm>
                <a:off x="2750123" y="1854767"/>
                <a:ext cx="13224" cy="710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59" extrusionOk="0">
                    <a:moveTo>
                      <a:pt x="211" y="1"/>
                    </a:moveTo>
                    <a:cubicBezTo>
                      <a:pt x="137" y="22"/>
                      <a:pt x="74" y="33"/>
                      <a:pt x="1" y="43"/>
                    </a:cubicBezTo>
                    <a:lnTo>
                      <a:pt x="200" y="159"/>
                    </a:lnTo>
                    <a:cubicBezTo>
                      <a:pt x="232" y="148"/>
                      <a:pt x="263" y="148"/>
                      <a:pt x="295" y="138"/>
                    </a:cubicBezTo>
                    <a:cubicBezTo>
                      <a:pt x="263" y="96"/>
                      <a:pt x="242" y="54"/>
                      <a:pt x="211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30" name="Google Shape;927;p53">
                <a:extLst>
                  <a:ext uri="{FF2B5EF4-FFF2-40B4-BE49-F238E27FC236}">
                    <a16:creationId xmlns:a16="http://schemas.microsoft.com/office/drawing/2014/main" id="{9A3CA3D0-CF06-4657-9962-3CC7AF1E1586}"/>
                  </a:ext>
                </a:extLst>
              </p:cNvPr>
              <p:cNvSpPr/>
              <p:nvPr/>
            </p:nvSpPr>
            <p:spPr>
              <a:xfrm>
                <a:off x="2759058" y="1860887"/>
                <a:ext cx="8042" cy="5718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28" extrusionOk="0">
                    <a:moveTo>
                      <a:pt x="95" y="1"/>
                    </a:moveTo>
                    <a:cubicBezTo>
                      <a:pt x="63" y="11"/>
                      <a:pt x="32" y="11"/>
                      <a:pt x="0" y="22"/>
                    </a:cubicBezTo>
                    <a:lnTo>
                      <a:pt x="179" y="127"/>
                    </a:lnTo>
                    <a:cubicBezTo>
                      <a:pt x="147" y="85"/>
                      <a:pt x="116" y="43"/>
                      <a:pt x="95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31" name="Google Shape;928;p53">
                <a:extLst>
                  <a:ext uri="{FF2B5EF4-FFF2-40B4-BE49-F238E27FC236}">
                    <a16:creationId xmlns:a16="http://schemas.microsoft.com/office/drawing/2014/main" id="{E2628173-5EB0-43E2-A9FB-FCFC06114D31}"/>
                  </a:ext>
                </a:extLst>
              </p:cNvPr>
              <p:cNvSpPr/>
              <p:nvPr/>
            </p:nvSpPr>
            <p:spPr>
              <a:xfrm>
                <a:off x="2767502" y="1867008"/>
                <a:ext cx="99089" cy="56827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1272" extrusionOk="0">
                    <a:moveTo>
                      <a:pt x="0" y="0"/>
                    </a:moveTo>
                    <a:cubicBezTo>
                      <a:pt x="200" y="273"/>
                      <a:pt x="495" y="525"/>
                      <a:pt x="873" y="747"/>
                    </a:cubicBezTo>
                    <a:cubicBezTo>
                      <a:pt x="1272" y="978"/>
                      <a:pt x="1723" y="1156"/>
                      <a:pt x="2218" y="1272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32" name="Google Shape;929;p53">
                <a:extLst>
                  <a:ext uri="{FF2B5EF4-FFF2-40B4-BE49-F238E27FC236}">
                    <a16:creationId xmlns:a16="http://schemas.microsoft.com/office/drawing/2014/main" id="{261B9D7B-1D96-473E-99AE-B7F1B41DE55E}"/>
                  </a:ext>
                </a:extLst>
              </p:cNvPr>
              <p:cNvSpPr/>
              <p:nvPr/>
            </p:nvSpPr>
            <p:spPr>
              <a:xfrm>
                <a:off x="2767055" y="1866561"/>
                <a:ext cx="983" cy="49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0" y="0"/>
                    </a:moveTo>
                    <a:cubicBezTo>
                      <a:pt x="0" y="0"/>
                      <a:pt x="0" y="10"/>
                      <a:pt x="10" y="10"/>
                    </a:cubicBezTo>
                    <a:lnTo>
                      <a:pt x="2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grpSp>
          <p:nvGrpSpPr>
            <p:cNvPr id="10" name="Google Shape;930;p53">
              <a:extLst>
                <a:ext uri="{FF2B5EF4-FFF2-40B4-BE49-F238E27FC236}">
                  <a16:creationId xmlns:a16="http://schemas.microsoft.com/office/drawing/2014/main" id="{30F2BA63-0C32-44A4-B4E9-A17A2A496868}"/>
                </a:ext>
              </a:extLst>
            </p:cNvPr>
            <p:cNvGrpSpPr/>
            <p:nvPr/>
          </p:nvGrpSpPr>
          <p:grpSpPr>
            <a:xfrm>
              <a:off x="945636" y="2773584"/>
              <a:ext cx="1174369" cy="1009243"/>
              <a:chOff x="1455055" y="2629044"/>
              <a:chExt cx="1395068" cy="1198910"/>
            </a:xfrm>
          </p:grpSpPr>
          <p:sp>
            <p:nvSpPr>
              <p:cNvPr id="83" name="Google Shape;931;p53">
                <a:extLst>
                  <a:ext uri="{FF2B5EF4-FFF2-40B4-BE49-F238E27FC236}">
                    <a16:creationId xmlns:a16="http://schemas.microsoft.com/office/drawing/2014/main" id="{64F4D4FE-8A13-46B0-BEEE-6D6C109D55B8}"/>
                  </a:ext>
                </a:extLst>
              </p:cNvPr>
              <p:cNvSpPr/>
              <p:nvPr/>
            </p:nvSpPr>
            <p:spPr>
              <a:xfrm>
                <a:off x="1502501" y="3235743"/>
                <a:ext cx="1290839" cy="592212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56" extrusionOk="0">
                    <a:moveTo>
                      <a:pt x="0" y="5370"/>
                    </a:moveTo>
                    <a:cubicBezTo>
                      <a:pt x="0" y="5370"/>
                      <a:pt x="0" y="5370"/>
                      <a:pt x="0" y="5370"/>
                    </a:cubicBezTo>
                    <a:lnTo>
                      <a:pt x="0" y="5370"/>
                    </a:lnTo>
                    <a:cubicBezTo>
                      <a:pt x="0" y="5370"/>
                      <a:pt x="0" y="5370"/>
                      <a:pt x="0" y="5370"/>
                    </a:cubicBezTo>
                    <a:close/>
                    <a:moveTo>
                      <a:pt x="28883" y="1"/>
                    </a:moveTo>
                    <a:cubicBezTo>
                      <a:pt x="28883" y="146"/>
                      <a:pt x="775" y="5373"/>
                      <a:pt x="16" y="5373"/>
                    </a:cubicBezTo>
                    <a:cubicBezTo>
                      <a:pt x="5" y="5373"/>
                      <a:pt x="0" y="5372"/>
                      <a:pt x="0" y="5370"/>
                    </a:cubicBezTo>
                    <a:lnTo>
                      <a:pt x="0" y="5370"/>
                    </a:lnTo>
                    <a:cubicBezTo>
                      <a:pt x="10" y="6106"/>
                      <a:pt x="10" y="6851"/>
                      <a:pt x="10" y="7587"/>
                    </a:cubicBezTo>
                    <a:cubicBezTo>
                      <a:pt x="10" y="7745"/>
                      <a:pt x="115" y="7902"/>
                      <a:pt x="315" y="8018"/>
                    </a:cubicBezTo>
                    <a:lnTo>
                      <a:pt x="9036" y="13082"/>
                    </a:lnTo>
                    <a:cubicBezTo>
                      <a:pt x="9236" y="13198"/>
                      <a:pt x="9503" y="13256"/>
                      <a:pt x="9773" y="13256"/>
                    </a:cubicBezTo>
                    <a:cubicBezTo>
                      <a:pt x="10042" y="13256"/>
                      <a:pt x="10312" y="13198"/>
                      <a:pt x="10517" y="13082"/>
                    </a:cubicBezTo>
                    <a:lnTo>
                      <a:pt x="28578" y="2649"/>
                    </a:lnTo>
                    <a:cubicBezTo>
                      <a:pt x="28789" y="2533"/>
                      <a:pt x="28894" y="2375"/>
                      <a:pt x="28894" y="2218"/>
                    </a:cubicBezTo>
                    <a:cubicBezTo>
                      <a:pt x="28883" y="1472"/>
                      <a:pt x="28883" y="736"/>
                      <a:pt x="28883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4" name="Google Shape;932;p53">
                <a:extLst>
                  <a:ext uri="{FF2B5EF4-FFF2-40B4-BE49-F238E27FC236}">
                    <a16:creationId xmlns:a16="http://schemas.microsoft.com/office/drawing/2014/main" id="{47AFAAAA-C07D-45D4-8353-A33E18C74BB1}"/>
                  </a:ext>
                </a:extLst>
              </p:cNvPr>
              <p:cNvSpPr/>
              <p:nvPr/>
            </p:nvSpPr>
            <p:spPr>
              <a:xfrm>
                <a:off x="1498256" y="2982163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6" y="1"/>
                    </a:moveTo>
                    <a:cubicBezTo>
                      <a:pt x="18947" y="1"/>
                      <a:pt x="18676" y="61"/>
                      <a:pt x="18471" y="182"/>
                    </a:cubicBezTo>
                    <a:lnTo>
                      <a:pt x="410" y="10615"/>
                    </a:lnTo>
                    <a:cubicBezTo>
                      <a:pt x="0" y="10846"/>
                      <a:pt x="0" y="11235"/>
                      <a:pt x="399" y="11466"/>
                    </a:cubicBezTo>
                    <a:lnTo>
                      <a:pt x="9120" y="16531"/>
                    </a:lnTo>
                    <a:cubicBezTo>
                      <a:pt x="9325" y="16651"/>
                      <a:pt x="9593" y="16712"/>
                      <a:pt x="9861" y="16712"/>
                    </a:cubicBezTo>
                    <a:cubicBezTo>
                      <a:pt x="10129" y="16712"/>
                      <a:pt x="10397" y="16651"/>
                      <a:pt x="10602" y="16531"/>
                    </a:cubicBezTo>
                    <a:lnTo>
                      <a:pt x="28673" y="6108"/>
                    </a:lnTo>
                    <a:cubicBezTo>
                      <a:pt x="29073" y="5866"/>
                      <a:pt x="29083" y="5478"/>
                      <a:pt x="28673" y="5246"/>
                    </a:cubicBezTo>
                    <a:lnTo>
                      <a:pt x="19953" y="182"/>
                    </a:lnTo>
                    <a:cubicBezTo>
                      <a:pt x="19753" y="61"/>
                      <a:pt x="19485" y="1"/>
                      <a:pt x="19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5" name="Google Shape;933;p53">
                <a:extLst>
                  <a:ext uri="{FF2B5EF4-FFF2-40B4-BE49-F238E27FC236}">
                    <a16:creationId xmlns:a16="http://schemas.microsoft.com/office/drawing/2014/main" id="{B52BF7DE-0D9F-409B-ADB7-7ED12CBA1410}"/>
                  </a:ext>
                </a:extLst>
              </p:cNvPr>
              <p:cNvSpPr/>
              <p:nvPr/>
            </p:nvSpPr>
            <p:spPr>
              <a:xfrm>
                <a:off x="1805225" y="3470113"/>
                <a:ext cx="151180" cy="7952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0" extrusionOk="0">
                    <a:moveTo>
                      <a:pt x="1698" y="1"/>
                    </a:moveTo>
                    <a:cubicBezTo>
                      <a:pt x="1304" y="1"/>
                      <a:pt x="910" y="87"/>
                      <a:pt x="610" y="260"/>
                    </a:cubicBezTo>
                    <a:cubicBezTo>
                      <a:pt x="1" y="608"/>
                      <a:pt x="1" y="1164"/>
                      <a:pt x="600" y="1511"/>
                    </a:cubicBezTo>
                    <a:cubicBezTo>
                      <a:pt x="899" y="1690"/>
                      <a:pt x="1293" y="1779"/>
                      <a:pt x="1687" y="1779"/>
                    </a:cubicBezTo>
                    <a:cubicBezTo>
                      <a:pt x="2081" y="1779"/>
                      <a:pt x="2475" y="1690"/>
                      <a:pt x="2774" y="1511"/>
                    </a:cubicBezTo>
                    <a:cubicBezTo>
                      <a:pt x="3374" y="1164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6" name="Google Shape;934;p53">
                <a:extLst>
                  <a:ext uri="{FF2B5EF4-FFF2-40B4-BE49-F238E27FC236}">
                    <a16:creationId xmlns:a16="http://schemas.microsoft.com/office/drawing/2014/main" id="{85BEE332-F515-4D50-B864-A2362DFE3B5D}"/>
                  </a:ext>
                </a:extLst>
              </p:cNvPr>
              <p:cNvSpPr/>
              <p:nvPr/>
            </p:nvSpPr>
            <p:spPr>
              <a:xfrm>
                <a:off x="2054026" y="3287388"/>
                <a:ext cx="187769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2702" extrusionOk="0">
                    <a:moveTo>
                      <a:pt x="1167" y="873"/>
                    </a:moveTo>
                    <a:lnTo>
                      <a:pt x="1671" y="1240"/>
                    </a:lnTo>
                    <a:cubicBezTo>
                      <a:pt x="1497" y="1284"/>
                      <a:pt x="1379" y="1305"/>
                      <a:pt x="1287" y="1305"/>
                    </a:cubicBezTo>
                    <a:cubicBezTo>
                      <a:pt x="1202" y="1305"/>
                      <a:pt x="1138" y="1287"/>
                      <a:pt x="1072" y="1251"/>
                    </a:cubicBezTo>
                    <a:cubicBezTo>
                      <a:pt x="915" y="1156"/>
                      <a:pt x="925" y="1020"/>
                      <a:pt x="1167" y="873"/>
                    </a:cubicBezTo>
                    <a:close/>
                    <a:moveTo>
                      <a:pt x="2845" y="1441"/>
                    </a:moveTo>
                    <a:cubicBezTo>
                      <a:pt x="2946" y="1441"/>
                      <a:pt x="3019" y="1462"/>
                      <a:pt x="3089" y="1503"/>
                    </a:cubicBezTo>
                    <a:cubicBezTo>
                      <a:pt x="3278" y="1619"/>
                      <a:pt x="3310" y="1745"/>
                      <a:pt x="3110" y="1903"/>
                    </a:cubicBezTo>
                    <a:lnTo>
                      <a:pt x="2543" y="1482"/>
                    </a:lnTo>
                    <a:cubicBezTo>
                      <a:pt x="2669" y="1454"/>
                      <a:pt x="2766" y="1441"/>
                      <a:pt x="2845" y="1441"/>
                    </a:cubicBezTo>
                    <a:close/>
                    <a:moveTo>
                      <a:pt x="536" y="1"/>
                    </a:moveTo>
                    <a:lnTo>
                      <a:pt x="231" y="169"/>
                    </a:lnTo>
                    <a:lnTo>
                      <a:pt x="736" y="547"/>
                    </a:lnTo>
                    <a:lnTo>
                      <a:pt x="683" y="579"/>
                    </a:lnTo>
                    <a:cubicBezTo>
                      <a:pt x="126" y="904"/>
                      <a:pt x="0" y="1261"/>
                      <a:pt x="567" y="1588"/>
                    </a:cubicBezTo>
                    <a:cubicBezTo>
                      <a:pt x="782" y="1716"/>
                      <a:pt x="1000" y="1779"/>
                      <a:pt x="1259" y="1779"/>
                    </a:cubicBezTo>
                    <a:cubicBezTo>
                      <a:pt x="1508" y="1779"/>
                      <a:pt x="1795" y="1722"/>
                      <a:pt x="2154" y="1609"/>
                    </a:cubicBezTo>
                    <a:lnTo>
                      <a:pt x="2795" y="2081"/>
                    </a:lnTo>
                    <a:cubicBezTo>
                      <a:pt x="2501" y="2228"/>
                      <a:pt x="2144" y="2386"/>
                      <a:pt x="2122" y="2386"/>
                    </a:cubicBezTo>
                    <a:lnTo>
                      <a:pt x="2501" y="2669"/>
                    </a:lnTo>
                    <a:cubicBezTo>
                      <a:pt x="2522" y="2669"/>
                      <a:pt x="2869" y="2543"/>
                      <a:pt x="3205" y="2386"/>
                    </a:cubicBezTo>
                    <a:lnTo>
                      <a:pt x="3625" y="2701"/>
                    </a:lnTo>
                    <a:lnTo>
                      <a:pt x="3962" y="2533"/>
                    </a:lnTo>
                    <a:lnTo>
                      <a:pt x="3541" y="2218"/>
                    </a:lnTo>
                    <a:cubicBezTo>
                      <a:pt x="4077" y="1903"/>
                      <a:pt x="4203" y="1503"/>
                      <a:pt x="3604" y="1167"/>
                    </a:cubicBezTo>
                    <a:cubicBezTo>
                      <a:pt x="3371" y="1031"/>
                      <a:pt x="3168" y="966"/>
                      <a:pt x="2923" y="966"/>
                    </a:cubicBezTo>
                    <a:cubicBezTo>
                      <a:pt x="2693" y="966"/>
                      <a:pt x="2425" y="1023"/>
                      <a:pt x="2059" y="1135"/>
                    </a:cubicBezTo>
                    <a:lnTo>
                      <a:pt x="1482" y="694"/>
                    </a:lnTo>
                    <a:cubicBezTo>
                      <a:pt x="1755" y="558"/>
                      <a:pt x="2070" y="411"/>
                      <a:pt x="2080" y="400"/>
                    </a:cubicBezTo>
                    <a:lnTo>
                      <a:pt x="1692" y="117"/>
                    </a:lnTo>
                    <a:cubicBezTo>
                      <a:pt x="167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7" name="Google Shape;935;p53">
                <a:extLst>
                  <a:ext uri="{FF2B5EF4-FFF2-40B4-BE49-F238E27FC236}">
                    <a16:creationId xmlns:a16="http://schemas.microsoft.com/office/drawing/2014/main" id="{850092F2-053A-4C34-8AED-30D07C37B975}"/>
                  </a:ext>
                </a:extLst>
              </p:cNvPr>
              <p:cNvSpPr/>
              <p:nvPr/>
            </p:nvSpPr>
            <p:spPr>
              <a:xfrm>
                <a:off x="1523588" y="3094924"/>
                <a:ext cx="1290839" cy="592659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66" extrusionOk="0">
                    <a:moveTo>
                      <a:pt x="1" y="5380"/>
                    </a:moveTo>
                    <a:cubicBezTo>
                      <a:pt x="1" y="5380"/>
                      <a:pt x="1" y="5380"/>
                      <a:pt x="1" y="5380"/>
                    </a:cubicBezTo>
                    <a:lnTo>
                      <a:pt x="1" y="5380"/>
                    </a:lnTo>
                    <a:cubicBezTo>
                      <a:pt x="1" y="5380"/>
                      <a:pt x="1" y="5380"/>
                      <a:pt x="1" y="5380"/>
                    </a:cubicBezTo>
                    <a:close/>
                    <a:moveTo>
                      <a:pt x="28884" y="1"/>
                    </a:moveTo>
                    <a:cubicBezTo>
                      <a:pt x="28884" y="157"/>
                      <a:pt x="776" y="5383"/>
                      <a:pt x="16" y="5383"/>
                    </a:cubicBezTo>
                    <a:cubicBezTo>
                      <a:pt x="6" y="5383"/>
                      <a:pt x="1" y="5382"/>
                      <a:pt x="1" y="5380"/>
                    </a:cubicBezTo>
                    <a:lnTo>
                      <a:pt x="1" y="5380"/>
                    </a:lnTo>
                    <a:cubicBezTo>
                      <a:pt x="11" y="6116"/>
                      <a:pt x="11" y="6862"/>
                      <a:pt x="11" y="7598"/>
                    </a:cubicBezTo>
                    <a:cubicBezTo>
                      <a:pt x="11" y="7755"/>
                      <a:pt x="117" y="7902"/>
                      <a:pt x="316" y="8018"/>
                    </a:cubicBezTo>
                    <a:lnTo>
                      <a:pt x="9026" y="13092"/>
                    </a:lnTo>
                    <a:cubicBezTo>
                      <a:pt x="9231" y="13208"/>
                      <a:pt x="9501" y="13266"/>
                      <a:pt x="9772" y="13266"/>
                    </a:cubicBezTo>
                    <a:cubicBezTo>
                      <a:pt x="10042" y="13266"/>
                      <a:pt x="10313" y="13208"/>
                      <a:pt x="10518" y="13092"/>
                    </a:cubicBezTo>
                    <a:lnTo>
                      <a:pt x="28579" y="2659"/>
                    </a:lnTo>
                    <a:cubicBezTo>
                      <a:pt x="28789" y="2533"/>
                      <a:pt x="28894" y="2386"/>
                      <a:pt x="28884" y="2228"/>
                    </a:cubicBezTo>
                    <a:lnTo>
                      <a:pt x="28884" y="1"/>
                    </a:lnTo>
                    <a:close/>
                  </a:path>
                </a:pathLst>
              </a:custGeom>
              <a:solidFill>
                <a:srgbClr val="E3F5D0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8" name="Google Shape;936;p53">
                <a:extLst>
                  <a:ext uri="{FF2B5EF4-FFF2-40B4-BE49-F238E27FC236}">
                    <a16:creationId xmlns:a16="http://schemas.microsoft.com/office/drawing/2014/main" id="{69F7D312-9FA1-4CED-A9E3-963E2773C7F5}"/>
                  </a:ext>
                </a:extLst>
              </p:cNvPr>
              <p:cNvSpPr/>
              <p:nvPr/>
            </p:nvSpPr>
            <p:spPr>
              <a:xfrm>
                <a:off x="1519388" y="2841836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5" y="0"/>
                    </a:moveTo>
                    <a:cubicBezTo>
                      <a:pt x="18946" y="0"/>
                      <a:pt x="18676" y="61"/>
                      <a:pt x="18471" y="181"/>
                    </a:cubicBezTo>
                    <a:lnTo>
                      <a:pt x="410" y="10604"/>
                    </a:lnTo>
                    <a:cubicBezTo>
                      <a:pt x="0" y="10846"/>
                      <a:pt x="0" y="11234"/>
                      <a:pt x="400" y="11466"/>
                    </a:cubicBezTo>
                    <a:lnTo>
                      <a:pt x="9120" y="16530"/>
                    </a:lnTo>
                    <a:cubicBezTo>
                      <a:pt x="9320" y="16651"/>
                      <a:pt x="9588" y="16711"/>
                      <a:pt x="9857" y="16711"/>
                    </a:cubicBezTo>
                    <a:cubicBezTo>
                      <a:pt x="10126" y="16711"/>
                      <a:pt x="10397" y="16651"/>
                      <a:pt x="10601" y="16530"/>
                    </a:cubicBezTo>
                    <a:lnTo>
                      <a:pt x="28673" y="6097"/>
                    </a:lnTo>
                    <a:cubicBezTo>
                      <a:pt x="29072" y="5866"/>
                      <a:pt x="29083" y="5477"/>
                      <a:pt x="28673" y="5246"/>
                    </a:cubicBezTo>
                    <a:lnTo>
                      <a:pt x="19952" y="181"/>
                    </a:lnTo>
                    <a:cubicBezTo>
                      <a:pt x="19753" y="61"/>
                      <a:pt x="19485" y="0"/>
                      <a:pt x="19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9" name="Google Shape;937;p53">
                <a:extLst>
                  <a:ext uri="{FF2B5EF4-FFF2-40B4-BE49-F238E27FC236}">
                    <a16:creationId xmlns:a16="http://schemas.microsoft.com/office/drawing/2014/main" id="{AEF31C40-E98C-4022-8CF3-C37AD4E30392}"/>
                  </a:ext>
                </a:extLst>
              </p:cNvPr>
              <p:cNvSpPr/>
              <p:nvPr/>
            </p:nvSpPr>
            <p:spPr>
              <a:xfrm>
                <a:off x="1826357" y="3329294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1" y="607"/>
                      <a:pt x="1" y="1175"/>
                      <a:pt x="599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5" y="1521"/>
                    </a:cubicBezTo>
                    <a:cubicBezTo>
                      <a:pt x="3373" y="1175"/>
                      <a:pt x="3373" y="607"/>
                      <a:pt x="2785" y="260"/>
                    </a:cubicBezTo>
                    <a:cubicBezTo>
                      <a:pt x="2485" y="87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0" name="Google Shape;938;p53">
                <a:extLst>
                  <a:ext uri="{FF2B5EF4-FFF2-40B4-BE49-F238E27FC236}">
                    <a16:creationId xmlns:a16="http://schemas.microsoft.com/office/drawing/2014/main" id="{F507D1B2-CA96-408F-AB46-C4F3046505C4}"/>
                  </a:ext>
                </a:extLst>
              </p:cNvPr>
              <p:cNvSpPr/>
              <p:nvPr/>
            </p:nvSpPr>
            <p:spPr>
              <a:xfrm>
                <a:off x="2074666" y="3146570"/>
                <a:ext cx="188305" cy="121159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2712" extrusionOk="0">
                    <a:moveTo>
                      <a:pt x="1177" y="873"/>
                    </a:moveTo>
                    <a:lnTo>
                      <a:pt x="1682" y="1251"/>
                    </a:lnTo>
                    <a:cubicBezTo>
                      <a:pt x="1508" y="1295"/>
                      <a:pt x="1390" y="1316"/>
                      <a:pt x="1299" y="1316"/>
                    </a:cubicBezTo>
                    <a:cubicBezTo>
                      <a:pt x="1212" y="1316"/>
                      <a:pt x="1149" y="1297"/>
                      <a:pt x="1083" y="1261"/>
                    </a:cubicBezTo>
                    <a:cubicBezTo>
                      <a:pt x="925" y="1167"/>
                      <a:pt x="936" y="1030"/>
                      <a:pt x="1177" y="873"/>
                    </a:cubicBezTo>
                    <a:close/>
                    <a:moveTo>
                      <a:pt x="2855" y="1451"/>
                    </a:moveTo>
                    <a:cubicBezTo>
                      <a:pt x="2956" y="1451"/>
                      <a:pt x="3030" y="1473"/>
                      <a:pt x="3100" y="1514"/>
                    </a:cubicBezTo>
                    <a:cubicBezTo>
                      <a:pt x="3289" y="1619"/>
                      <a:pt x="3321" y="1756"/>
                      <a:pt x="3121" y="1903"/>
                    </a:cubicBezTo>
                    <a:lnTo>
                      <a:pt x="2554" y="1493"/>
                    </a:lnTo>
                    <a:cubicBezTo>
                      <a:pt x="2679" y="1465"/>
                      <a:pt x="2776" y="1451"/>
                      <a:pt x="2855" y="1451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47" y="558"/>
                    </a:lnTo>
                    <a:lnTo>
                      <a:pt x="694" y="589"/>
                    </a:lnTo>
                    <a:cubicBezTo>
                      <a:pt x="137" y="915"/>
                      <a:pt x="0" y="1272"/>
                      <a:pt x="579" y="1598"/>
                    </a:cubicBezTo>
                    <a:cubicBezTo>
                      <a:pt x="793" y="1726"/>
                      <a:pt x="1011" y="1789"/>
                      <a:pt x="1270" y="1789"/>
                    </a:cubicBezTo>
                    <a:cubicBezTo>
                      <a:pt x="1518" y="1789"/>
                      <a:pt x="1805" y="1732"/>
                      <a:pt x="2165" y="1619"/>
                    </a:cubicBezTo>
                    <a:lnTo>
                      <a:pt x="2795" y="2081"/>
                    </a:lnTo>
                    <a:cubicBezTo>
                      <a:pt x="2512" y="2239"/>
                      <a:pt x="2155" y="2386"/>
                      <a:pt x="2134" y="2396"/>
                    </a:cubicBezTo>
                    <a:lnTo>
                      <a:pt x="2512" y="2680"/>
                    </a:lnTo>
                    <a:cubicBezTo>
                      <a:pt x="2533" y="2669"/>
                      <a:pt x="2879" y="2554"/>
                      <a:pt x="3215" y="2396"/>
                    </a:cubicBezTo>
                    <a:lnTo>
                      <a:pt x="3636" y="2711"/>
                    </a:lnTo>
                    <a:lnTo>
                      <a:pt x="3972" y="2543"/>
                    </a:lnTo>
                    <a:lnTo>
                      <a:pt x="3552" y="2228"/>
                    </a:lnTo>
                    <a:cubicBezTo>
                      <a:pt x="4088" y="1913"/>
                      <a:pt x="4214" y="1514"/>
                      <a:pt x="3615" y="1167"/>
                    </a:cubicBezTo>
                    <a:cubicBezTo>
                      <a:pt x="3381" y="1037"/>
                      <a:pt x="3179" y="974"/>
                      <a:pt x="2933" y="974"/>
                    </a:cubicBezTo>
                    <a:cubicBezTo>
                      <a:pt x="2703" y="974"/>
                      <a:pt x="2436" y="1029"/>
                      <a:pt x="2071" y="1135"/>
                    </a:cubicBezTo>
                    <a:lnTo>
                      <a:pt x="1492" y="705"/>
                    </a:lnTo>
                    <a:cubicBezTo>
                      <a:pt x="1755" y="568"/>
                      <a:pt x="2081" y="411"/>
                      <a:pt x="2092" y="411"/>
                    </a:cubicBezTo>
                    <a:lnTo>
                      <a:pt x="1703" y="127"/>
                    </a:lnTo>
                    <a:cubicBezTo>
                      <a:pt x="1682" y="138"/>
                      <a:pt x="138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1" name="Google Shape;939;p53">
                <a:extLst>
                  <a:ext uri="{FF2B5EF4-FFF2-40B4-BE49-F238E27FC236}">
                    <a16:creationId xmlns:a16="http://schemas.microsoft.com/office/drawing/2014/main" id="{348666E7-8DB4-4857-B51E-A9CFFF0F9E09}"/>
                  </a:ext>
                </a:extLst>
              </p:cNvPr>
              <p:cNvSpPr/>
              <p:nvPr/>
            </p:nvSpPr>
            <p:spPr>
              <a:xfrm>
                <a:off x="1459746" y="2982297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3" y="0"/>
                    </a:moveTo>
                    <a:cubicBezTo>
                      <a:pt x="28873" y="156"/>
                      <a:pt x="828" y="5373"/>
                      <a:pt x="18" y="5373"/>
                    </a:cubicBezTo>
                    <a:cubicBezTo>
                      <a:pt x="7" y="5373"/>
                      <a:pt x="1" y="5372"/>
                      <a:pt x="1" y="5370"/>
                    </a:cubicBezTo>
                    <a:lnTo>
                      <a:pt x="1" y="5370"/>
                    </a:lnTo>
                    <a:cubicBezTo>
                      <a:pt x="1" y="6115"/>
                      <a:pt x="1" y="6851"/>
                      <a:pt x="12" y="7586"/>
                    </a:cubicBezTo>
                    <a:cubicBezTo>
                      <a:pt x="12" y="7744"/>
                      <a:pt x="106" y="7901"/>
                      <a:pt x="306" y="8017"/>
                    </a:cubicBezTo>
                    <a:lnTo>
                      <a:pt x="9026" y="13082"/>
                    </a:lnTo>
                    <a:cubicBezTo>
                      <a:pt x="9231" y="13202"/>
                      <a:pt x="9499" y="13262"/>
                      <a:pt x="9767" y="13262"/>
                    </a:cubicBezTo>
                    <a:cubicBezTo>
                      <a:pt x="10035" y="13262"/>
                      <a:pt x="10303" y="13202"/>
                      <a:pt x="10507" y="13082"/>
                    </a:cubicBezTo>
                    <a:lnTo>
                      <a:pt x="28579" y="2648"/>
                    </a:lnTo>
                    <a:cubicBezTo>
                      <a:pt x="28779" y="2533"/>
                      <a:pt x="28884" y="2375"/>
                      <a:pt x="28884" y="2218"/>
                    </a:cubicBezTo>
                    <a:cubicBezTo>
                      <a:pt x="28884" y="1482"/>
                      <a:pt x="28884" y="736"/>
                      <a:pt x="28873" y="0"/>
                    </a:cubicBezTo>
                    <a:close/>
                  </a:path>
                </a:pathLst>
              </a:custGeom>
              <a:solidFill>
                <a:srgbClr val="E3F5D0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2" name="Google Shape;940;p53">
                <a:extLst>
                  <a:ext uri="{FF2B5EF4-FFF2-40B4-BE49-F238E27FC236}">
                    <a16:creationId xmlns:a16="http://schemas.microsoft.com/office/drawing/2014/main" id="{4473E16C-3FF8-4839-B7F6-D2FE8D1FA97F}"/>
                  </a:ext>
                </a:extLst>
              </p:cNvPr>
              <p:cNvSpPr/>
              <p:nvPr/>
            </p:nvSpPr>
            <p:spPr>
              <a:xfrm>
                <a:off x="1455055" y="2729074"/>
                <a:ext cx="1299328" cy="746341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6" extrusionOk="0">
                    <a:moveTo>
                      <a:pt x="19223" y="0"/>
                    </a:moveTo>
                    <a:cubicBezTo>
                      <a:pt x="18955" y="0"/>
                      <a:pt x="18687" y="58"/>
                      <a:pt x="18482" y="174"/>
                    </a:cubicBezTo>
                    <a:lnTo>
                      <a:pt x="411" y="10606"/>
                    </a:lnTo>
                    <a:cubicBezTo>
                      <a:pt x="1" y="10838"/>
                      <a:pt x="1" y="11227"/>
                      <a:pt x="411" y="11468"/>
                    </a:cubicBezTo>
                    <a:lnTo>
                      <a:pt x="9120" y="16532"/>
                    </a:lnTo>
                    <a:cubicBezTo>
                      <a:pt x="9325" y="16648"/>
                      <a:pt x="9596" y="16706"/>
                      <a:pt x="9867" y="16706"/>
                    </a:cubicBezTo>
                    <a:cubicBezTo>
                      <a:pt x="10137" y="16706"/>
                      <a:pt x="10408" y="16648"/>
                      <a:pt x="10612" y="16532"/>
                    </a:cubicBezTo>
                    <a:lnTo>
                      <a:pt x="28674" y="6099"/>
                    </a:lnTo>
                    <a:cubicBezTo>
                      <a:pt x="29083" y="5857"/>
                      <a:pt x="29083" y="5479"/>
                      <a:pt x="28684" y="5238"/>
                    </a:cubicBezTo>
                    <a:lnTo>
                      <a:pt x="19963" y="174"/>
                    </a:lnTo>
                    <a:cubicBezTo>
                      <a:pt x="19759" y="58"/>
                      <a:pt x="19491" y="0"/>
                      <a:pt x="192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3" name="Google Shape;941;p53">
                <a:extLst>
                  <a:ext uri="{FF2B5EF4-FFF2-40B4-BE49-F238E27FC236}">
                    <a16:creationId xmlns:a16="http://schemas.microsoft.com/office/drawing/2014/main" id="{AD61FCE7-0145-4A4E-A0C0-3B4A74EE6117}"/>
                  </a:ext>
                </a:extLst>
              </p:cNvPr>
              <p:cNvSpPr/>
              <p:nvPr/>
            </p:nvSpPr>
            <p:spPr>
              <a:xfrm>
                <a:off x="1762515" y="3216622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1" y="1"/>
                    </a:moveTo>
                    <a:cubicBezTo>
                      <a:pt x="1298" y="1"/>
                      <a:pt x="904" y="88"/>
                      <a:pt x="599" y="261"/>
                    </a:cubicBezTo>
                    <a:cubicBezTo>
                      <a:pt x="1" y="608"/>
                      <a:pt x="1" y="1175"/>
                      <a:pt x="599" y="1522"/>
                    </a:cubicBezTo>
                    <a:cubicBezTo>
                      <a:pt x="894" y="1695"/>
                      <a:pt x="1285" y="1782"/>
                      <a:pt x="1678" y="1782"/>
                    </a:cubicBezTo>
                    <a:cubicBezTo>
                      <a:pt x="2070" y="1782"/>
                      <a:pt x="2465" y="1695"/>
                      <a:pt x="2764" y="1522"/>
                    </a:cubicBezTo>
                    <a:cubicBezTo>
                      <a:pt x="3373" y="1175"/>
                      <a:pt x="3373" y="608"/>
                      <a:pt x="2775" y="261"/>
                    </a:cubicBezTo>
                    <a:cubicBezTo>
                      <a:pt x="2475" y="88"/>
                      <a:pt x="2084" y="1"/>
                      <a:pt x="1691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4" name="Google Shape;942;p53">
                <a:extLst>
                  <a:ext uri="{FF2B5EF4-FFF2-40B4-BE49-F238E27FC236}">
                    <a16:creationId xmlns:a16="http://schemas.microsoft.com/office/drawing/2014/main" id="{3ECA1C4F-C9F6-4097-904D-01CEC71DE987}"/>
                  </a:ext>
                </a:extLst>
              </p:cNvPr>
              <p:cNvSpPr/>
              <p:nvPr/>
            </p:nvSpPr>
            <p:spPr>
              <a:xfrm>
                <a:off x="2296215" y="290822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8" y="1"/>
                    </a:moveTo>
                    <a:cubicBezTo>
                      <a:pt x="1304" y="1"/>
                      <a:pt x="910" y="88"/>
                      <a:pt x="610" y="261"/>
                    </a:cubicBezTo>
                    <a:cubicBezTo>
                      <a:pt x="12" y="608"/>
                      <a:pt x="1" y="1175"/>
                      <a:pt x="600" y="1522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2"/>
                    </a:cubicBezTo>
                    <a:cubicBezTo>
                      <a:pt x="3384" y="1175"/>
                      <a:pt x="3384" y="608"/>
                      <a:pt x="2785" y="261"/>
                    </a:cubicBezTo>
                    <a:cubicBezTo>
                      <a:pt x="2486" y="88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5" name="Google Shape;943;p53">
                <a:extLst>
                  <a:ext uri="{FF2B5EF4-FFF2-40B4-BE49-F238E27FC236}">
                    <a16:creationId xmlns:a16="http://schemas.microsoft.com/office/drawing/2014/main" id="{C5A99EA4-38BC-4EF3-9148-7C13014C401D}"/>
                  </a:ext>
                </a:extLst>
              </p:cNvPr>
              <p:cNvSpPr/>
              <p:nvPr/>
            </p:nvSpPr>
            <p:spPr>
              <a:xfrm>
                <a:off x="2010824" y="3033897"/>
                <a:ext cx="187814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2" extrusionOk="0">
                    <a:moveTo>
                      <a:pt x="1167" y="873"/>
                    </a:moveTo>
                    <a:lnTo>
                      <a:pt x="1682" y="1241"/>
                    </a:lnTo>
                    <a:cubicBezTo>
                      <a:pt x="1508" y="1290"/>
                      <a:pt x="1391" y="1313"/>
                      <a:pt x="1299" y="1313"/>
                    </a:cubicBezTo>
                    <a:cubicBezTo>
                      <a:pt x="1213" y="1313"/>
                      <a:pt x="1149" y="1292"/>
                      <a:pt x="1083" y="1252"/>
                    </a:cubicBezTo>
                    <a:cubicBezTo>
                      <a:pt x="915" y="1157"/>
                      <a:pt x="925" y="1021"/>
                      <a:pt x="1167" y="873"/>
                    </a:cubicBezTo>
                    <a:close/>
                    <a:moveTo>
                      <a:pt x="2860" y="1443"/>
                    </a:moveTo>
                    <a:cubicBezTo>
                      <a:pt x="2954" y="1443"/>
                      <a:pt x="3027" y="1464"/>
                      <a:pt x="3100" y="1504"/>
                    </a:cubicBezTo>
                    <a:cubicBezTo>
                      <a:pt x="3290" y="1619"/>
                      <a:pt x="3321" y="1756"/>
                      <a:pt x="3111" y="1903"/>
                    </a:cubicBezTo>
                    <a:lnTo>
                      <a:pt x="2554" y="1493"/>
                    </a:lnTo>
                    <a:cubicBezTo>
                      <a:pt x="2681" y="1459"/>
                      <a:pt x="2778" y="1443"/>
                      <a:pt x="2860" y="1443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36" y="547"/>
                    </a:lnTo>
                    <a:lnTo>
                      <a:pt x="684" y="579"/>
                    </a:lnTo>
                    <a:cubicBezTo>
                      <a:pt x="127" y="905"/>
                      <a:pt x="1" y="1262"/>
                      <a:pt x="568" y="1598"/>
                    </a:cubicBezTo>
                    <a:cubicBezTo>
                      <a:pt x="786" y="1720"/>
                      <a:pt x="1004" y="1781"/>
                      <a:pt x="1261" y="1781"/>
                    </a:cubicBezTo>
                    <a:cubicBezTo>
                      <a:pt x="1512" y="1781"/>
                      <a:pt x="1801" y="1723"/>
                      <a:pt x="2165" y="1609"/>
                    </a:cubicBezTo>
                    <a:lnTo>
                      <a:pt x="2795" y="2081"/>
                    </a:lnTo>
                    <a:cubicBezTo>
                      <a:pt x="2501" y="2228"/>
                      <a:pt x="2155" y="2386"/>
                      <a:pt x="2134" y="2396"/>
                    </a:cubicBezTo>
                    <a:lnTo>
                      <a:pt x="2512" y="2681"/>
                    </a:lnTo>
                    <a:cubicBezTo>
                      <a:pt x="2533" y="2670"/>
                      <a:pt x="2869" y="2544"/>
                      <a:pt x="3216" y="2386"/>
                    </a:cubicBezTo>
                    <a:lnTo>
                      <a:pt x="3636" y="2702"/>
                    </a:lnTo>
                    <a:lnTo>
                      <a:pt x="3972" y="2544"/>
                    </a:lnTo>
                    <a:lnTo>
                      <a:pt x="3542" y="2218"/>
                    </a:lnTo>
                    <a:cubicBezTo>
                      <a:pt x="4077" y="1903"/>
                      <a:pt x="4203" y="1514"/>
                      <a:pt x="3605" y="1168"/>
                    </a:cubicBezTo>
                    <a:cubicBezTo>
                      <a:pt x="3377" y="1032"/>
                      <a:pt x="3174" y="966"/>
                      <a:pt x="2929" y="966"/>
                    </a:cubicBezTo>
                    <a:cubicBezTo>
                      <a:pt x="2699" y="966"/>
                      <a:pt x="2431" y="1024"/>
                      <a:pt x="2071" y="1136"/>
                    </a:cubicBezTo>
                    <a:lnTo>
                      <a:pt x="1482" y="694"/>
                    </a:lnTo>
                    <a:cubicBezTo>
                      <a:pt x="1756" y="558"/>
                      <a:pt x="2071" y="411"/>
                      <a:pt x="2092" y="400"/>
                    </a:cubicBezTo>
                    <a:lnTo>
                      <a:pt x="1693" y="117"/>
                    </a:lnTo>
                    <a:cubicBezTo>
                      <a:pt x="1682" y="127"/>
                      <a:pt x="137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6" name="Google Shape;944;p53">
                <a:extLst>
                  <a:ext uri="{FF2B5EF4-FFF2-40B4-BE49-F238E27FC236}">
                    <a16:creationId xmlns:a16="http://schemas.microsoft.com/office/drawing/2014/main" id="{2ABB6741-745E-42ED-A068-173894E283D0}"/>
                  </a:ext>
                </a:extLst>
              </p:cNvPr>
              <p:cNvSpPr/>
              <p:nvPr/>
            </p:nvSpPr>
            <p:spPr>
              <a:xfrm>
                <a:off x="1555531" y="2882312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2" y="1"/>
                    </a:moveTo>
                    <a:cubicBezTo>
                      <a:pt x="28872" y="156"/>
                      <a:pt x="831" y="5373"/>
                      <a:pt x="18" y="5373"/>
                    </a:cubicBezTo>
                    <a:cubicBezTo>
                      <a:pt x="6" y="5373"/>
                      <a:pt x="0" y="5371"/>
                      <a:pt x="0" y="5369"/>
                    </a:cubicBezTo>
                    <a:lnTo>
                      <a:pt x="0" y="5369"/>
                    </a:lnTo>
                    <a:cubicBezTo>
                      <a:pt x="0" y="6116"/>
                      <a:pt x="0" y="6851"/>
                      <a:pt x="11" y="7597"/>
                    </a:cubicBezTo>
                    <a:cubicBezTo>
                      <a:pt x="11" y="7744"/>
                      <a:pt x="105" y="7902"/>
                      <a:pt x="305" y="8017"/>
                    </a:cubicBezTo>
                    <a:lnTo>
                      <a:pt x="9026" y="13081"/>
                    </a:lnTo>
                    <a:cubicBezTo>
                      <a:pt x="9230" y="13202"/>
                      <a:pt x="9498" y="13263"/>
                      <a:pt x="9766" y="13263"/>
                    </a:cubicBezTo>
                    <a:cubicBezTo>
                      <a:pt x="10034" y="13263"/>
                      <a:pt x="10302" y="13202"/>
                      <a:pt x="10507" y="13081"/>
                    </a:cubicBezTo>
                    <a:lnTo>
                      <a:pt x="28578" y="2648"/>
                    </a:lnTo>
                    <a:cubicBezTo>
                      <a:pt x="28778" y="2532"/>
                      <a:pt x="28883" y="2375"/>
                      <a:pt x="28883" y="2217"/>
                    </a:cubicBezTo>
                    <a:cubicBezTo>
                      <a:pt x="28883" y="1482"/>
                      <a:pt x="28883" y="736"/>
                      <a:pt x="28872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7" name="Google Shape;945;p53">
                <a:extLst>
                  <a:ext uri="{FF2B5EF4-FFF2-40B4-BE49-F238E27FC236}">
                    <a16:creationId xmlns:a16="http://schemas.microsoft.com/office/drawing/2014/main" id="{AACF49F1-E1D0-4736-AC6C-760F28ADF455}"/>
                  </a:ext>
                </a:extLst>
              </p:cNvPr>
              <p:cNvSpPr/>
              <p:nvPr/>
            </p:nvSpPr>
            <p:spPr>
              <a:xfrm>
                <a:off x="1550795" y="2629044"/>
                <a:ext cx="1299328" cy="746430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8" extrusionOk="0">
                    <a:moveTo>
                      <a:pt x="19223" y="1"/>
                    </a:moveTo>
                    <a:cubicBezTo>
                      <a:pt x="18955" y="1"/>
                      <a:pt x="18687" y="59"/>
                      <a:pt x="18483" y="174"/>
                    </a:cubicBezTo>
                    <a:lnTo>
                      <a:pt x="411" y="10608"/>
                    </a:lnTo>
                    <a:cubicBezTo>
                      <a:pt x="1" y="10839"/>
                      <a:pt x="1" y="11227"/>
                      <a:pt x="411" y="11469"/>
                    </a:cubicBezTo>
                    <a:lnTo>
                      <a:pt x="9121" y="16534"/>
                    </a:lnTo>
                    <a:cubicBezTo>
                      <a:pt x="9326" y="16649"/>
                      <a:pt x="9597" y="16707"/>
                      <a:pt x="9867" y="16707"/>
                    </a:cubicBezTo>
                    <a:cubicBezTo>
                      <a:pt x="10138" y="16707"/>
                      <a:pt x="10408" y="16649"/>
                      <a:pt x="10613" y="16534"/>
                    </a:cubicBezTo>
                    <a:lnTo>
                      <a:pt x="28674" y="6100"/>
                    </a:lnTo>
                    <a:cubicBezTo>
                      <a:pt x="29084" y="5859"/>
                      <a:pt x="29084" y="5481"/>
                      <a:pt x="28684" y="5238"/>
                    </a:cubicBezTo>
                    <a:lnTo>
                      <a:pt x="19964" y="174"/>
                    </a:lnTo>
                    <a:cubicBezTo>
                      <a:pt x="19759" y="59"/>
                      <a:pt x="19491" y="1"/>
                      <a:pt x="192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8" name="Google Shape;946;p53">
                <a:extLst>
                  <a:ext uri="{FF2B5EF4-FFF2-40B4-BE49-F238E27FC236}">
                    <a16:creationId xmlns:a16="http://schemas.microsoft.com/office/drawing/2014/main" id="{9AD60589-2C12-4311-B55F-93CECBB2B919}"/>
                  </a:ext>
                </a:extLst>
              </p:cNvPr>
              <p:cNvSpPr/>
              <p:nvPr/>
            </p:nvSpPr>
            <p:spPr>
              <a:xfrm>
                <a:off x="1705285" y="2717369"/>
                <a:ext cx="990445" cy="569740"/>
              </a:xfrm>
              <a:custGeom>
                <a:avLst/>
                <a:gdLst/>
                <a:ahLst/>
                <a:cxnLst/>
                <a:rect l="l" t="t" r="r" b="b"/>
                <a:pathLst>
                  <a:path w="22170" h="12753" extrusionOk="0">
                    <a:moveTo>
                      <a:pt x="11099" y="3921"/>
                    </a:moveTo>
                    <a:cubicBezTo>
                      <a:pt x="12182" y="3921"/>
                      <a:pt x="13265" y="4160"/>
                      <a:pt x="14089" y="4638"/>
                    </a:cubicBezTo>
                    <a:cubicBezTo>
                      <a:pt x="15739" y="5594"/>
                      <a:pt x="15728" y="7149"/>
                      <a:pt x="14068" y="8116"/>
                    </a:cubicBezTo>
                    <a:cubicBezTo>
                      <a:pt x="13238" y="8594"/>
                      <a:pt x="12153" y="8833"/>
                      <a:pt x="11070" y="8833"/>
                    </a:cubicBezTo>
                    <a:cubicBezTo>
                      <a:pt x="9986" y="8833"/>
                      <a:pt x="8904" y="8594"/>
                      <a:pt x="8079" y="8116"/>
                    </a:cubicBezTo>
                    <a:cubicBezTo>
                      <a:pt x="6430" y="7149"/>
                      <a:pt x="6440" y="5594"/>
                      <a:pt x="8100" y="4638"/>
                    </a:cubicBezTo>
                    <a:cubicBezTo>
                      <a:pt x="8930" y="4160"/>
                      <a:pt x="10015" y="3921"/>
                      <a:pt x="11099" y="3921"/>
                    </a:cubicBezTo>
                    <a:close/>
                    <a:moveTo>
                      <a:pt x="17143" y="1"/>
                    </a:moveTo>
                    <a:cubicBezTo>
                      <a:pt x="17087" y="1"/>
                      <a:pt x="17022" y="15"/>
                      <a:pt x="16937" y="46"/>
                    </a:cubicBezTo>
                    <a:cubicBezTo>
                      <a:pt x="16585" y="199"/>
                      <a:pt x="16167" y="275"/>
                      <a:pt x="15751" y="275"/>
                    </a:cubicBezTo>
                    <a:cubicBezTo>
                      <a:pt x="15334" y="275"/>
                      <a:pt x="14919" y="199"/>
                      <a:pt x="14572" y="46"/>
                    </a:cubicBezTo>
                    <a:cubicBezTo>
                      <a:pt x="14510" y="23"/>
                      <a:pt x="14443" y="10"/>
                      <a:pt x="14378" y="10"/>
                    </a:cubicBezTo>
                    <a:cubicBezTo>
                      <a:pt x="14301" y="10"/>
                      <a:pt x="14226" y="28"/>
                      <a:pt x="14163" y="67"/>
                    </a:cubicBezTo>
                    <a:lnTo>
                      <a:pt x="189" y="8137"/>
                    </a:lnTo>
                    <a:cubicBezTo>
                      <a:pt x="63" y="8200"/>
                      <a:pt x="52" y="8295"/>
                      <a:pt x="147" y="8368"/>
                    </a:cubicBezTo>
                    <a:cubicBezTo>
                      <a:pt x="672" y="8778"/>
                      <a:pt x="672" y="9334"/>
                      <a:pt x="136" y="9745"/>
                    </a:cubicBezTo>
                    <a:cubicBezTo>
                      <a:pt x="0" y="9860"/>
                      <a:pt x="42" y="9902"/>
                      <a:pt x="178" y="9986"/>
                    </a:cubicBezTo>
                    <a:lnTo>
                      <a:pt x="4812" y="12686"/>
                    </a:lnTo>
                    <a:cubicBezTo>
                      <a:pt x="4896" y="12728"/>
                      <a:pt x="4956" y="12753"/>
                      <a:pt x="5029" y="12753"/>
                    </a:cubicBezTo>
                    <a:cubicBezTo>
                      <a:pt x="5084" y="12753"/>
                      <a:pt x="5146" y="12739"/>
                      <a:pt x="5232" y="12707"/>
                    </a:cubicBezTo>
                    <a:cubicBezTo>
                      <a:pt x="5584" y="12555"/>
                      <a:pt x="6002" y="12479"/>
                      <a:pt x="6419" y="12479"/>
                    </a:cubicBezTo>
                    <a:cubicBezTo>
                      <a:pt x="6837" y="12479"/>
                      <a:pt x="7255" y="12555"/>
                      <a:pt x="7607" y="12707"/>
                    </a:cubicBezTo>
                    <a:cubicBezTo>
                      <a:pt x="7666" y="12730"/>
                      <a:pt x="7727" y="12741"/>
                      <a:pt x="7787" y="12741"/>
                    </a:cubicBezTo>
                    <a:cubicBezTo>
                      <a:pt x="7866" y="12741"/>
                      <a:pt x="7945" y="12722"/>
                      <a:pt x="8016" y="12686"/>
                    </a:cubicBezTo>
                    <a:lnTo>
                      <a:pt x="21990" y="4617"/>
                    </a:lnTo>
                    <a:cubicBezTo>
                      <a:pt x="22106" y="4543"/>
                      <a:pt x="22127" y="4459"/>
                      <a:pt x="22032" y="4375"/>
                    </a:cubicBezTo>
                    <a:cubicBezTo>
                      <a:pt x="21497" y="3976"/>
                      <a:pt x="21507" y="3409"/>
                      <a:pt x="22032" y="3009"/>
                    </a:cubicBezTo>
                    <a:cubicBezTo>
                      <a:pt x="22169" y="2894"/>
                      <a:pt x="22127" y="2841"/>
                      <a:pt x="21990" y="2768"/>
                    </a:cubicBezTo>
                    <a:lnTo>
                      <a:pt x="17357" y="67"/>
                    </a:lnTo>
                    <a:cubicBezTo>
                      <a:pt x="17279" y="26"/>
                      <a:pt x="17218" y="1"/>
                      <a:pt x="17143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9" name="Google Shape;947;p53">
                <a:extLst>
                  <a:ext uri="{FF2B5EF4-FFF2-40B4-BE49-F238E27FC236}">
                    <a16:creationId xmlns:a16="http://schemas.microsoft.com/office/drawing/2014/main" id="{98B7B19C-121A-49C0-ABDC-DD22553A3DE4}"/>
                  </a:ext>
                </a:extLst>
              </p:cNvPr>
              <p:cNvSpPr/>
              <p:nvPr/>
            </p:nvSpPr>
            <p:spPr>
              <a:xfrm>
                <a:off x="1858300" y="3116637"/>
                <a:ext cx="150689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1782" extrusionOk="0">
                    <a:moveTo>
                      <a:pt x="1690" y="1"/>
                    </a:moveTo>
                    <a:cubicBezTo>
                      <a:pt x="1297" y="1"/>
                      <a:pt x="903" y="88"/>
                      <a:pt x="599" y="261"/>
                    </a:cubicBezTo>
                    <a:cubicBezTo>
                      <a:pt x="0" y="608"/>
                      <a:pt x="0" y="1175"/>
                      <a:pt x="589" y="1522"/>
                    </a:cubicBezTo>
                    <a:cubicBezTo>
                      <a:pt x="888" y="1695"/>
                      <a:pt x="1282" y="1782"/>
                      <a:pt x="1676" y="1782"/>
                    </a:cubicBezTo>
                    <a:cubicBezTo>
                      <a:pt x="2070" y="1782"/>
                      <a:pt x="2464" y="1695"/>
                      <a:pt x="2763" y="1522"/>
                    </a:cubicBezTo>
                    <a:cubicBezTo>
                      <a:pt x="3372" y="1175"/>
                      <a:pt x="3372" y="608"/>
                      <a:pt x="2774" y="261"/>
                    </a:cubicBezTo>
                    <a:cubicBezTo>
                      <a:pt x="2474" y="88"/>
                      <a:pt x="2083" y="1"/>
                      <a:pt x="1690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0" name="Google Shape;948;p53">
                <a:extLst>
                  <a:ext uri="{FF2B5EF4-FFF2-40B4-BE49-F238E27FC236}">
                    <a16:creationId xmlns:a16="http://schemas.microsoft.com/office/drawing/2014/main" id="{A98375FD-D33C-46FA-90F5-DC014D39D483}"/>
                  </a:ext>
                </a:extLst>
              </p:cNvPr>
              <p:cNvSpPr/>
              <p:nvPr/>
            </p:nvSpPr>
            <p:spPr>
              <a:xfrm>
                <a:off x="2391956" y="2808284"/>
                <a:ext cx="151225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782" extrusionOk="0">
                    <a:moveTo>
                      <a:pt x="1698" y="0"/>
                    </a:moveTo>
                    <a:cubicBezTo>
                      <a:pt x="1304" y="0"/>
                      <a:pt x="910" y="87"/>
                      <a:pt x="610" y="260"/>
                    </a:cubicBezTo>
                    <a:cubicBezTo>
                      <a:pt x="12" y="607"/>
                      <a:pt x="1" y="1174"/>
                      <a:pt x="600" y="1521"/>
                    </a:cubicBezTo>
                    <a:cubicBezTo>
                      <a:pt x="899" y="1694"/>
                      <a:pt x="1293" y="1781"/>
                      <a:pt x="1687" y="1781"/>
                    </a:cubicBezTo>
                    <a:cubicBezTo>
                      <a:pt x="2081" y="1781"/>
                      <a:pt x="2476" y="1694"/>
                      <a:pt x="2775" y="1521"/>
                    </a:cubicBezTo>
                    <a:cubicBezTo>
                      <a:pt x="3384" y="1174"/>
                      <a:pt x="3384" y="607"/>
                      <a:pt x="2786" y="260"/>
                    </a:cubicBezTo>
                    <a:cubicBezTo>
                      <a:pt x="2486" y="87"/>
                      <a:pt x="2092" y="0"/>
                      <a:pt x="1698" y="0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1" name="Google Shape;949;p53">
                <a:extLst>
                  <a:ext uri="{FF2B5EF4-FFF2-40B4-BE49-F238E27FC236}">
                    <a16:creationId xmlns:a16="http://schemas.microsoft.com/office/drawing/2014/main" id="{BFDE421F-5E99-4A43-B789-3BA8210F0FC8}"/>
                  </a:ext>
                </a:extLst>
              </p:cNvPr>
              <p:cNvSpPr/>
              <p:nvPr/>
            </p:nvSpPr>
            <p:spPr>
              <a:xfrm>
                <a:off x="2106565" y="2933957"/>
                <a:ext cx="187814" cy="120667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1" extrusionOk="0">
                    <a:moveTo>
                      <a:pt x="1168" y="872"/>
                    </a:moveTo>
                    <a:lnTo>
                      <a:pt x="1682" y="1250"/>
                    </a:lnTo>
                    <a:cubicBezTo>
                      <a:pt x="1514" y="1292"/>
                      <a:pt x="1398" y="1313"/>
                      <a:pt x="1308" y="1313"/>
                    </a:cubicBezTo>
                    <a:cubicBezTo>
                      <a:pt x="1217" y="1313"/>
                      <a:pt x="1152" y="1292"/>
                      <a:pt x="1083" y="1250"/>
                    </a:cubicBezTo>
                    <a:cubicBezTo>
                      <a:pt x="915" y="1156"/>
                      <a:pt x="936" y="1030"/>
                      <a:pt x="1168" y="872"/>
                    </a:cubicBezTo>
                    <a:close/>
                    <a:moveTo>
                      <a:pt x="2860" y="1442"/>
                    </a:moveTo>
                    <a:cubicBezTo>
                      <a:pt x="2954" y="1442"/>
                      <a:pt x="3027" y="1463"/>
                      <a:pt x="3101" y="1502"/>
                    </a:cubicBezTo>
                    <a:cubicBezTo>
                      <a:pt x="3290" y="1618"/>
                      <a:pt x="3321" y="1755"/>
                      <a:pt x="3111" y="1902"/>
                    </a:cubicBezTo>
                    <a:lnTo>
                      <a:pt x="2554" y="1492"/>
                    </a:lnTo>
                    <a:cubicBezTo>
                      <a:pt x="2681" y="1458"/>
                      <a:pt x="2779" y="1442"/>
                      <a:pt x="2860" y="1442"/>
                    </a:cubicBezTo>
                    <a:close/>
                    <a:moveTo>
                      <a:pt x="547" y="0"/>
                    </a:moveTo>
                    <a:lnTo>
                      <a:pt x="243" y="179"/>
                    </a:lnTo>
                    <a:lnTo>
                      <a:pt x="736" y="547"/>
                    </a:lnTo>
                    <a:lnTo>
                      <a:pt x="684" y="578"/>
                    </a:lnTo>
                    <a:cubicBezTo>
                      <a:pt x="127" y="904"/>
                      <a:pt x="1" y="1261"/>
                      <a:pt x="568" y="1597"/>
                    </a:cubicBezTo>
                    <a:cubicBezTo>
                      <a:pt x="786" y="1719"/>
                      <a:pt x="1004" y="1780"/>
                      <a:pt x="1261" y="1780"/>
                    </a:cubicBezTo>
                    <a:cubicBezTo>
                      <a:pt x="1512" y="1780"/>
                      <a:pt x="1801" y="1722"/>
                      <a:pt x="2165" y="1608"/>
                    </a:cubicBezTo>
                    <a:lnTo>
                      <a:pt x="2796" y="2081"/>
                    </a:lnTo>
                    <a:cubicBezTo>
                      <a:pt x="2501" y="2228"/>
                      <a:pt x="2155" y="2385"/>
                      <a:pt x="2134" y="2396"/>
                    </a:cubicBezTo>
                    <a:lnTo>
                      <a:pt x="2512" y="2679"/>
                    </a:lnTo>
                    <a:cubicBezTo>
                      <a:pt x="2533" y="2669"/>
                      <a:pt x="2870" y="2543"/>
                      <a:pt x="3216" y="2385"/>
                    </a:cubicBezTo>
                    <a:lnTo>
                      <a:pt x="3636" y="2700"/>
                    </a:lnTo>
                    <a:lnTo>
                      <a:pt x="3972" y="2543"/>
                    </a:lnTo>
                    <a:lnTo>
                      <a:pt x="3542" y="2217"/>
                    </a:lnTo>
                    <a:cubicBezTo>
                      <a:pt x="4077" y="1913"/>
                      <a:pt x="4204" y="1513"/>
                      <a:pt x="3605" y="1166"/>
                    </a:cubicBezTo>
                    <a:cubicBezTo>
                      <a:pt x="3380" y="1032"/>
                      <a:pt x="3179" y="969"/>
                      <a:pt x="2937" y="969"/>
                    </a:cubicBezTo>
                    <a:cubicBezTo>
                      <a:pt x="2705" y="969"/>
                      <a:pt x="2436" y="1027"/>
                      <a:pt x="2071" y="1135"/>
                    </a:cubicBezTo>
                    <a:lnTo>
                      <a:pt x="1483" y="694"/>
                    </a:lnTo>
                    <a:cubicBezTo>
                      <a:pt x="1756" y="557"/>
                      <a:pt x="2071" y="410"/>
                      <a:pt x="2092" y="400"/>
                    </a:cubicBezTo>
                    <a:lnTo>
                      <a:pt x="1693" y="126"/>
                    </a:lnTo>
                    <a:cubicBezTo>
                      <a:pt x="1682" y="126"/>
                      <a:pt x="1378" y="242"/>
                      <a:pt x="1073" y="389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sp>
          <p:nvSpPr>
            <p:cNvPr id="11" name="Google Shape;950;p53">
              <a:extLst>
                <a:ext uri="{FF2B5EF4-FFF2-40B4-BE49-F238E27FC236}">
                  <a16:creationId xmlns:a16="http://schemas.microsoft.com/office/drawing/2014/main" id="{0ECC1488-BE99-4F32-9070-A87C8E6A3C24}"/>
                </a:ext>
              </a:extLst>
            </p:cNvPr>
            <p:cNvSpPr/>
            <p:nvPr/>
          </p:nvSpPr>
          <p:spPr>
            <a:xfrm>
              <a:off x="1441496" y="1780403"/>
              <a:ext cx="750382" cy="1294901"/>
            </a:xfrm>
            <a:custGeom>
              <a:avLst/>
              <a:gdLst/>
              <a:ahLst/>
              <a:cxnLst/>
              <a:rect l="l" t="t" r="r" b="b"/>
              <a:pathLst>
                <a:path w="19953" h="34432" fill="none" extrusionOk="0">
                  <a:moveTo>
                    <a:pt x="1" y="0"/>
                  </a:moveTo>
                  <a:lnTo>
                    <a:pt x="19133" y="11043"/>
                  </a:lnTo>
                  <a:cubicBezTo>
                    <a:pt x="19574" y="11305"/>
                    <a:pt x="19943" y="11936"/>
                    <a:pt x="19943" y="12440"/>
                  </a:cubicBezTo>
                  <a:lnTo>
                    <a:pt x="19953" y="34431"/>
                  </a:lnTo>
                </a:path>
              </a:pathLst>
            </a:custGeom>
            <a:noFill/>
            <a:ln w="7350" cap="flat" cmpd="sng">
              <a:solidFill>
                <a:srgbClr val="FF6F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grpSp>
          <p:nvGrpSpPr>
            <p:cNvPr id="12" name="Google Shape;951;p53">
              <a:extLst>
                <a:ext uri="{FF2B5EF4-FFF2-40B4-BE49-F238E27FC236}">
                  <a16:creationId xmlns:a16="http://schemas.microsoft.com/office/drawing/2014/main" id="{4B9877ED-EEF8-47D8-BF77-D55A3BF5F31F}"/>
                </a:ext>
              </a:extLst>
            </p:cNvPr>
            <p:cNvGrpSpPr/>
            <p:nvPr/>
          </p:nvGrpSpPr>
          <p:grpSpPr>
            <a:xfrm>
              <a:off x="1791664" y="3016450"/>
              <a:ext cx="938089" cy="1008684"/>
              <a:chOff x="2342231" y="2896027"/>
              <a:chExt cx="1114384" cy="1198247"/>
            </a:xfrm>
          </p:grpSpPr>
          <p:sp>
            <p:nvSpPr>
              <p:cNvPr id="13" name="Google Shape;952;p53">
                <a:extLst>
                  <a:ext uri="{FF2B5EF4-FFF2-40B4-BE49-F238E27FC236}">
                    <a16:creationId xmlns:a16="http://schemas.microsoft.com/office/drawing/2014/main" id="{80F57FD9-645C-429E-92D0-C0D6D15428AB}"/>
                  </a:ext>
                </a:extLst>
              </p:cNvPr>
              <p:cNvSpPr/>
              <p:nvPr/>
            </p:nvSpPr>
            <p:spPr>
              <a:xfrm>
                <a:off x="2845909" y="3457335"/>
                <a:ext cx="582071" cy="238833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6" extrusionOk="0">
                    <a:moveTo>
                      <a:pt x="0" y="0"/>
                    </a:moveTo>
                    <a:lnTo>
                      <a:pt x="0" y="1555"/>
                    </a:lnTo>
                    <a:cubicBezTo>
                      <a:pt x="0" y="2522"/>
                      <a:pt x="641" y="3499"/>
                      <a:pt x="1923" y="4235"/>
                    </a:cubicBezTo>
                    <a:cubicBezTo>
                      <a:pt x="3199" y="4975"/>
                      <a:pt x="4867" y="5345"/>
                      <a:pt x="6534" y="5345"/>
                    </a:cubicBezTo>
                    <a:cubicBezTo>
                      <a:pt x="8201" y="5345"/>
                      <a:pt x="9866" y="4975"/>
                      <a:pt x="11137" y="4235"/>
                    </a:cubicBezTo>
                    <a:cubicBezTo>
                      <a:pt x="12398" y="3509"/>
                      <a:pt x="13029" y="2543"/>
                      <a:pt x="13029" y="1587"/>
                    </a:cubicBezTo>
                    <a:lnTo>
                      <a:pt x="13029" y="42"/>
                    </a:lnTo>
                    <a:cubicBezTo>
                      <a:pt x="10958" y="4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4" name="Google Shape;953;p53">
                <a:extLst>
                  <a:ext uri="{FF2B5EF4-FFF2-40B4-BE49-F238E27FC236}">
                    <a16:creationId xmlns:a16="http://schemas.microsoft.com/office/drawing/2014/main" id="{7298F4C4-C213-48A6-B2C6-E49F739F6295}"/>
                  </a:ext>
                </a:extLst>
              </p:cNvPr>
              <p:cNvSpPr/>
              <p:nvPr/>
            </p:nvSpPr>
            <p:spPr>
              <a:xfrm>
                <a:off x="2817271" y="3289756"/>
                <a:ext cx="639344" cy="337028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4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70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5" name="Google Shape;954;p53">
                <a:extLst>
                  <a:ext uri="{FF2B5EF4-FFF2-40B4-BE49-F238E27FC236}">
                    <a16:creationId xmlns:a16="http://schemas.microsoft.com/office/drawing/2014/main" id="{8D6C4A82-D48E-4896-ADE9-E930FADFD3E7}"/>
                  </a:ext>
                </a:extLst>
              </p:cNvPr>
              <p:cNvSpPr/>
              <p:nvPr/>
            </p:nvSpPr>
            <p:spPr>
              <a:xfrm>
                <a:off x="2908812" y="3329160"/>
                <a:ext cx="456713" cy="14278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6" extrusionOk="0">
                    <a:moveTo>
                      <a:pt x="5093" y="1"/>
                    </a:moveTo>
                    <a:cubicBezTo>
                      <a:pt x="3817" y="1"/>
                      <a:pt x="2543" y="284"/>
                      <a:pt x="1576" y="852"/>
                    </a:cubicBezTo>
                    <a:cubicBezTo>
                      <a:pt x="473" y="1482"/>
                      <a:pt x="0" y="2344"/>
                      <a:pt x="147" y="3174"/>
                    </a:cubicBezTo>
                    <a:cubicBezTo>
                      <a:pt x="263" y="2544"/>
                      <a:pt x="736" y="1923"/>
                      <a:pt x="1576" y="1440"/>
                    </a:cubicBezTo>
                    <a:cubicBezTo>
                      <a:pt x="2543" y="878"/>
                      <a:pt x="3817" y="597"/>
                      <a:pt x="5093" y="597"/>
                    </a:cubicBezTo>
                    <a:cubicBezTo>
                      <a:pt x="6370" y="597"/>
                      <a:pt x="7649" y="878"/>
                      <a:pt x="8626" y="1440"/>
                    </a:cubicBezTo>
                    <a:cubicBezTo>
                      <a:pt x="9477" y="1934"/>
                      <a:pt x="9961" y="2554"/>
                      <a:pt x="10066" y="3195"/>
                    </a:cubicBezTo>
                    <a:cubicBezTo>
                      <a:pt x="10223" y="2355"/>
                      <a:pt x="9740" y="1493"/>
                      <a:pt x="8626" y="852"/>
                    </a:cubicBezTo>
                    <a:cubicBezTo>
                      <a:pt x="7649" y="284"/>
                      <a:pt x="6370" y="1"/>
                      <a:pt x="5093" y="1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6" name="Google Shape;955;p53">
                <a:extLst>
                  <a:ext uri="{FF2B5EF4-FFF2-40B4-BE49-F238E27FC236}">
                    <a16:creationId xmlns:a16="http://schemas.microsoft.com/office/drawing/2014/main" id="{67B75A5D-FFF0-4779-811E-3A33919371E9}"/>
                  </a:ext>
                </a:extLst>
              </p:cNvPr>
              <p:cNvSpPr/>
              <p:nvPr/>
            </p:nvSpPr>
            <p:spPr>
              <a:xfrm>
                <a:off x="2915380" y="3355832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3"/>
                    </a:cubicBezTo>
                    <a:cubicBezTo>
                      <a:pt x="589" y="1326"/>
                      <a:pt x="116" y="1947"/>
                      <a:pt x="0" y="2577"/>
                    </a:cubicBezTo>
                    <a:cubicBezTo>
                      <a:pt x="116" y="3218"/>
                      <a:pt x="599" y="3848"/>
                      <a:pt x="1450" y="4331"/>
                    </a:cubicBezTo>
                    <a:cubicBezTo>
                      <a:pt x="2427" y="4899"/>
                      <a:pt x="3704" y="5182"/>
                      <a:pt x="4979" y="5182"/>
                    </a:cubicBezTo>
                    <a:cubicBezTo>
                      <a:pt x="6254" y="5182"/>
                      <a:pt x="7528" y="4899"/>
                      <a:pt x="8500" y="4331"/>
                    </a:cubicBezTo>
                    <a:cubicBezTo>
                      <a:pt x="9340" y="3848"/>
                      <a:pt x="9814" y="3229"/>
                      <a:pt x="9919" y="2598"/>
                    </a:cubicBezTo>
                    <a:cubicBezTo>
                      <a:pt x="9814" y="1957"/>
                      <a:pt x="9330" y="1337"/>
                      <a:pt x="8479" y="843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7" name="Google Shape;956;p53">
                <a:extLst>
                  <a:ext uri="{FF2B5EF4-FFF2-40B4-BE49-F238E27FC236}">
                    <a16:creationId xmlns:a16="http://schemas.microsoft.com/office/drawing/2014/main" id="{C8C124A5-2E86-42FD-8372-C7CA3A1F859A}"/>
                  </a:ext>
                </a:extLst>
              </p:cNvPr>
              <p:cNvSpPr/>
              <p:nvPr/>
            </p:nvSpPr>
            <p:spPr>
              <a:xfrm>
                <a:off x="2908812" y="3316472"/>
                <a:ext cx="456713" cy="283597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8" fill="none" extrusionOk="0">
                    <a:moveTo>
                      <a:pt x="10066" y="3479"/>
                    </a:moveTo>
                    <a:cubicBezTo>
                      <a:pt x="10223" y="2639"/>
                      <a:pt x="9740" y="1777"/>
                      <a:pt x="8626" y="1136"/>
                    </a:cubicBezTo>
                    <a:cubicBezTo>
                      <a:pt x="6672" y="1"/>
                      <a:pt x="3510" y="1"/>
                      <a:pt x="1576" y="1136"/>
                    </a:cubicBezTo>
                    <a:cubicBezTo>
                      <a:pt x="473" y="1766"/>
                      <a:pt x="0" y="2628"/>
                      <a:pt x="147" y="3458"/>
                    </a:cubicBezTo>
                    <a:cubicBezTo>
                      <a:pt x="263" y="4099"/>
                      <a:pt x="746" y="4729"/>
                      <a:pt x="1597" y="5212"/>
                    </a:cubicBezTo>
                    <a:cubicBezTo>
                      <a:pt x="3552" y="6347"/>
                      <a:pt x="6704" y="6347"/>
                      <a:pt x="8647" y="5212"/>
                    </a:cubicBezTo>
                    <a:cubicBezTo>
                      <a:pt x="9487" y="4729"/>
                      <a:pt x="9961" y="4110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8" name="Google Shape;957;p53">
                <a:extLst>
                  <a:ext uri="{FF2B5EF4-FFF2-40B4-BE49-F238E27FC236}">
                    <a16:creationId xmlns:a16="http://schemas.microsoft.com/office/drawing/2014/main" id="{83C80293-02D6-49AD-A3EC-A5CF251CD584}"/>
                  </a:ext>
                </a:extLst>
              </p:cNvPr>
              <p:cNvSpPr/>
              <p:nvPr/>
            </p:nvSpPr>
            <p:spPr>
              <a:xfrm>
                <a:off x="2915380" y="33432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07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9" name="Google Shape;958;p53">
                <a:extLst>
                  <a:ext uri="{FF2B5EF4-FFF2-40B4-BE49-F238E27FC236}">
                    <a16:creationId xmlns:a16="http://schemas.microsoft.com/office/drawing/2014/main" id="{93F70AE6-A9FB-4A1C-85E5-B981F7AA41D3}"/>
                  </a:ext>
                </a:extLst>
              </p:cNvPr>
              <p:cNvSpPr/>
              <p:nvPr/>
            </p:nvSpPr>
            <p:spPr>
              <a:xfrm>
                <a:off x="3028946" y="3402875"/>
                <a:ext cx="216450" cy="12442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85" extrusionOk="0">
                    <a:moveTo>
                      <a:pt x="4246" y="0"/>
                    </a:moveTo>
                    <a:lnTo>
                      <a:pt x="3625" y="357"/>
                    </a:lnTo>
                    <a:cubicBezTo>
                      <a:pt x="3322" y="239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8"/>
                    </a:cubicBezTo>
                    <a:cubicBezTo>
                      <a:pt x="863" y="988"/>
                      <a:pt x="2754" y="1713"/>
                      <a:pt x="2228" y="2018"/>
                    </a:cubicBezTo>
                    <a:cubicBezTo>
                      <a:pt x="2164" y="2058"/>
                      <a:pt x="2089" y="2077"/>
                      <a:pt x="2007" y="2077"/>
                    </a:cubicBezTo>
                    <a:cubicBezTo>
                      <a:pt x="1876" y="2077"/>
                      <a:pt x="1730" y="2028"/>
                      <a:pt x="1587" y="1944"/>
                    </a:cubicBezTo>
                    <a:cubicBezTo>
                      <a:pt x="1272" y="1765"/>
                      <a:pt x="989" y="1398"/>
                      <a:pt x="947" y="1062"/>
                    </a:cubicBezTo>
                    <a:lnTo>
                      <a:pt x="74" y="1230"/>
                    </a:lnTo>
                    <a:cubicBezTo>
                      <a:pt x="127" y="1524"/>
                      <a:pt x="337" y="1828"/>
                      <a:pt x="652" y="2081"/>
                    </a:cubicBezTo>
                    <a:lnTo>
                      <a:pt x="1" y="2470"/>
                    </a:lnTo>
                    <a:lnTo>
                      <a:pt x="557" y="2785"/>
                    </a:lnTo>
                    <a:lnTo>
                      <a:pt x="1199" y="2417"/>
                    </a:lnTo>
                    <a:cubicBezTo>
                      <a:pt x="1536" y="2571"/>
                      <a:pt x="1904" y="2661"/>
                      <a:pt x="2255" y="2661"/>
                    </a:cubicBezTo>
                    <a:cubicBezTo>
                      <a:pt x="2548" y="2661"/>
                      <a:pt x="2829" y="2598"/>
                      <a:pt x="3069" y="2459"/>
                    </a:cubicBezTo>
                    <a:cubicBezTo>
                      <a:pt x="4141" y="1839"/>
                      <a:pt x="2270" y="1093"/>
                      <a:pt x="2785" y="799"/>
                    </a:cubicBezTo>
                    <a:cubicBezTo>
                      <a:pt x="2837" y="767"/>
                      <a:pt x="2901" y="751"/>
                      <a:pt x="2970" y="751"/>
                    </a:cubicBezTo>
                    <a:cubicBezTo>
                      <a:pt x="3081" y="751"/>
                      <a:pt x="3208" y="791"/>
                      <a:pt x="3331" y="862"/>
                    </a:cubicBezTo>
                    <a:cubicBezTo>
                      <a:pt x="3573" y="999"/>
                      <a:pt x="3836" y="1303"/>
                      <a:pt x="3973" y="1587"/>
                    </a:cubicBezTo>
                    <a:lnTo>
                      <a:pt x="4844" y="1419"/>
                    </a:lnTo>
                    <a:cubicBezTo>
                      <a:pt x="4760" y="1167"/>
                      <a:pt x="4529" y="904"/>
                      <a:pt x="4204" y="673"/>
                    </a:cubicBezTo>
                    <a:lnTo>
                      <a:pt x="4813" y="315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0" name="Google Shape;959;p53">
                <a:extLst>
                  <a:ext uri="{FF2B5EF4-FFF2-40B4-BE49-F238E27FC236}">
                    <a16:creationId xmlns:a16="http://schemas.microsoft.com/office/drawing/2014/main" id="{D30AA766-5972-4A01-8360-2AFB2BEFB4F0}"/>
                  </a:ext>
                </a:extLst>
              </p:cNvPr>
              <p:cNvSpPr/>
              <p:nvPr/>
            </p:nvSpPr>
            <p:spPr>
              <a:xfrm>
                <a:off x="2845909" y="3359227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1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4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77"/>
                    </a:cubicBezTo>
                    <a:lnTo>
                      <a:pt x="13029" y="32"/>
                    </a:lnTo>
                    <a:cubicBezTo>
                      <a:pt x="10958" y="32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FFE5A3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1" name="Google Shape;960;p53">
                <a:extLst>
                  <a:ext uri="{FF2B5EF4-FFF2-40B4-BE49-F238E27FC236}">
                    <a16:creationId xmlns:a16="http://schemas.microsoft.com/office/drawing/2014/main" id="{006FE1A0-A5E0-4DF8-8604-4412AB1DAB28}"/>
                  </a:ext>
                </a:extLst>
              </p:cNvPr>
              <p:cNvSpPr/>
              <p:nvPr/>
            </p:nvSpPr>
            <p:spPr>
              <a:xfrm>
                <a:off x="2817271" y="3191290"/>
                <a:ext cx="639344" cy="337296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0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3"/>
                      <a:pt x="21" y="4967"/>
                      <a:pt x="2575" y="6438"/>
                    </a:cubicBezTo>
                    <a:cubicBezTo>
                      <a:pt x="3846" y="7179"/>
                      <a:pt x="5514" y="7550"/>
                      <a:pt x="7180" y="7550"/>
                    </a:cubicBezTo>
                    <a:cubicBezTo>
                      <a:pt x="8847" y="7550"/>
                      <a:pt x="10512" y="7179"/>
                      <a:pt x="11778" y="6438"/>
                    </a:cubicBezTo>
                    <a:cubicBezTo>
                      <a:pt x="14310" y="4967"/>
                      <a:pt x="14300" y="2583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2" name="Google Shape;961;p53">
                <a:extLst>
                  <a:ext uri="{FF2B5EF4-FFF2-40B4-BE49-F238E27FC236}">
                    <a16:creationId xmlns:a16="http://schemas.microsoft.com/office/drawing/2014/main" id="{4BC991F3-EBE7-4425-9A05-6F4C00B5537B}"/>
                  </a:ext>
                </a:extLst>
              </p:cNvPr>
              <p:cNvSpPr/>
              <p:nvPr/>
            </p:nvSpPr>
            <p:spPr>
              <a:xfrm>
                <a:off x="2908812" y="3230963"/>
                <a:ext cx="456713" cy="142379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8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5"/>
                      <a:pt x="0" y="2346"/>
                      <a:pt x="147" y="3176"/>
                    </a:cubicBezTo>
                    <a:cubicBezTo>
                      <a:pt x="263" y="2535"/>
                      <a:pt x="736" y="1926"/>
                      <a:pt x="1576" y="1443"/>
                    </a:cubicBezTo>
                    <a:cubicBezTo>
                      <a:pt x="2543" y="875"/>
                      <a:pt x="3817" y="592"/>
                      <a:pt x="5093" y="592"/>
                    </a:cubicBezTo>
                    <a:cubicBezTo>
                      <a:pt x="6370" y="592"/>
                      <a:pt x="7649" y="875"/>
                      <a:pt x="8626" y="1443"/>
                    </a:cubicBezTo>
                    <a:cubicBezTo>
                      <a:pt x="9477" y="1926"/>
                      <a:pt x="9961" y="2556"/>
                      <a:pt x="10066" y="3187"/>
                    </a:cubicBezTo>
                    <a:cubicBezTo>
                      <a:pt x="10223" y="2356"/>
                      <a:pt x="9740" y="1485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3" name="Google Shape;962;p53">
                <a:extLst>
                  <a:ext uri="{FF2B5EF4-FFF2-40B4-BE49-F238E27FC236}">
                    <a16:creationId xmlns:a16="http://schemas.microsoft.com/office/drawing/2014/main" id="{B43B5984-FB5A-4CCB-AF32-75E22F80CD36}"/>
                  </a:ext>
                </a:extLst>
              </p:cNvPr>
              <p:cNvSpPr/>
              <p:nvPr/>
            </p:nvSpPr>
            <p:spPr>
              <a:xfrm>
                <a:off x="2915380" y="3257366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1"/>
                    </a:moveTo>
                    <a:cubicBezTo>
                      <a:pt x="3670" y="1"/>
                      <a:pt x="2396" y="284"/>
                      <a:pt x="1429" y="852"/>
                    </a:cubicBezTo>
                    <a:cubicBezTo>
                      <a:pt x="589" y="1335"/>
                      <a:pt x="116" y="1944"/>
                      <a:pt x="0" y="2585"/>
                    </a:cubicBezTo>
                    <a:cubicBezTo>
                      <a:pt x="116" y="3226"/>
                      <a:pt x="599" y="3846"/>
                      <a:pt x="1450" y="4340"/>
                    </a:cubicBezTo>
                    <a:cubicBezTo>
                      <a:pt x="2427" y="4902"/>
                      <a:pt x="3704" y="5183"/>
                      <a:pt x="4979" y="5183"/>
                    </a:cubicBezTo>
                    <a:cubicBezTo>
                      <a:pt x="6254" y="5183"/>
                      <a:pt x="7528" y="4902"/>
                      <a:pt x="8500" y="4340"/>
                    </a:cubicBezTo>
                    <a:cubicBezTo>
                      <a:pt x="9340" y="3857"/>
                      <a:pt x="9814" y="3236"/>
                      <a:pt x="9919" y="2596"/>
                    </a:cubicBezTo>
                    <a:cubicBezTo>
                      <a:pt x="9814" y="1965"/>
                      <a:pt x="9330" y="1335"/>
                      <a:pt x="8479" y="852"/>
                    </a:cubicBezTo>
                    <a:cubicBezTo>
                      <a:pt x="7502" y="284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4" name="Google Shape;963;p53">
                <a:extLst>
                  <a:ext uri="{FF2B5EF4-FFF2-40B4-BE49-F238E27FC236}">
                    <a16:creationId xmlns:a16="http://schemas.microsoft.com/office/drawing/2014/main" id="{DFF45C14-F766-46D8-95DC-01A863AFF0B9}"/>
                  </a:ext>
                </a:extLst>
              </p:cNvPr>
              <p:cNvSpPr/>
              <p:nvPr/>
            </p:nvSpPr>
            <p:spPr>
              <a:xfrm>
                <a:off x="2908812" y="3218409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68"/>
                    </a:moveTo>
                    <a:cubicBezTo>
                      <a:pt x="10223" y="2637"/>
                      <a:pt x="9740" y="1766"/>
                      <a:pt x="8626" y="1124"/>
                    </a:cubicBezTo>
                    <a:cubicBezTo>
                      <a:pt x="6672" y="1"/>
                      <a:pt x="3510" y="1"/>
                      <a:pt x="1576" y="1124"/>
                    </a:cubicBezTo>
                    <a:cubicBezTo>
                      <a:pt x="473" y="1766"/>
                      <a:pt x="0" y="2627"/>
                      <a:pt x="147" y="3457"/>
                    </a:cubicBezTo>
                    <a:cubicBezTo>
                      <a:pt x="263" y="4098"/>
                      <a:pt x="746" y="4718"/>
                      <a:pt x="1597" y="5212"/>
                    </a:cubicBezTo>
                    <a:cubicBezTo>
                      <a:pt x="3552" y="6336"/>
                      <a:pt x="6704" y="6336"/>
                      <a:pt x="8647" y="5212"/>
                    </a:cubicBezTo>
                    <a:cubicBezTo>
                      <a:pt x="9487" y="4729"/>
                      <a:pt x="9961" y="4108"/>
                      <a:pt x="10066" y="346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5" name="Google Shape;964;p53">
                <a:extLst>
                  <a:ext uri="{FF2B5EF4-FFF2-40B4-BE49-F238E27FC236}">
                    <a16:creationId xmlns:a16="http://schemas.microsoft.com/office/drawing/2014/main" id="{76605B80-0BE9-4729-9426-743550301508}"/>
                  </a:ext>
                </a:extLst>
              </p:cNvPr>
              <p:cNvSpPr/>
              <p:nvPr/>
            </p:nvSpPr>
            <p:spPr>
              <a:xfrm>
                <a:off x="2915380" y="32446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80"/>
                    </a:lnTo>
                    <a:cubicBezTo>
                      <a:pt x="9814" y="2249"/>
                      <a:pt x="9330" y="1619"/>
                      <a:pt x="8479" y="1136"/>
                    </a:cubicBezTo>
                    <a:cubicBezTo>
                      <a:pt x="6525" y="1"/>
                      <a:pt x="3363" y="1"/>
                      <a:pt x="1429" y="1136"/>
                    </a:cubicBezTo>
                    <a:cubicBezTo>
                      <a:pt x="589" y="1619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6" name="Google Shape;965;p53">
                <a:extLst>
                  <a:ext uri="{FF2B5EF4-FFF2-40B4-BE49-F238E27FC236}">
                    <a16:creationId xmlns:a16="http://schemas.microsoft.com/office/drawing/2014/main" id="{85BBF26E-98E2-4FD4-8DA0-84A988B8F39B}"/>
                  </a:ext>
                </a:extLst>
              </p:cNvPr>
              <p:cNvSpPr/>
              <p:nvPr/>
            </p:nvSpPr>
            <p:spPr>
              <a:xfrm>
                <a:off x="3028946" y="3304276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6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9"/>
                      <a:pt x="947" y="1073"/>
                    </a:cubicBezTo>
                    <a:lnTo>
                      <a:pt x="74" y="1241"/>
                    </a:lnTo>
                    <a:cubicBezTo>
                      <a:pt x="127" y="1525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3" y="2576"/>
                      <a:pt x="1898" y="2665"/>
                      <a:pt x="2245" y="2665"/>
                    </a:cubicBezTo>
                    <a:cubicBezTo>
                      <a:pt x="2542" y="2665"/>
                      <a:pt x="2827" y="2600"/>
                      <a:pt x="3069" y="2459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2"/>
                    </a:cubicBezTo>
                    <a:cubicBezTo>
                      <a:pt x="3573" y="1009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7" name="Google Shape;966;p53">
                <a:extLst>
                  <a:ext uri="{FF2B5EF4-FFF2-40B4-BE49-F238E27FC236}">
                    <a16:creationId xmlns:a16="http://schemas.microsoft.com/office/drawing/2014/main" id="{FBE5F847-9CB2-4EEA-8FE9-C631483ECFF4}"/>
                  </a:ext>
                </a:extLst>
              </p:cNvPr>
              <p:cNvSpPr/>
              <p:nvPr/>
            </p:nvSpPr>
            <p:spPr>
              <a:xfrm>
                <a:off x="2845909" y="3260672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98"/>
                      <a:pt x="1923" y="4234"/>
                    </a:cubicBezTo>
                    <a:cubicBezTo>
                      <a:pt x="3199" y="4969"/>
                      <a:pt x="4867" y="5337"/>
                      <a:pt x="6534" y="5337"/>
                    </a:cubicBezTo>
                    <a:cubicBezTo>
                      <a:pt x="8201" y="5337"/>
                      <a:pt x="9866" y="4969"/>
                      <a:pt x="11137" y="4234"/>
                    </a:cubicBezTo>
                    <a:cubicBezTo>
                      <a:pt x="12398" y="3498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8" name="Google Shape;967;p53">
                <a:extLst>
                  <a:ext uri="{FF2B5EF4-FFF2-40B4-BE49-F238E27FC236}">
                    <a16:creationId xmlns:a16="http://schemas.microsoft.com/office/drawing/2014/main" id="{937D7C18-5F03-4A2F-9BA0-40155F79B868}"/>
                  </a:ext>
                </a:extLst>
              </p:cNvPr>
              <p:cNvSpPr/>
              <p:nvPr/>
            </p:nvSpPr>
            <p:spPr>
              <a:xfrm>
                <a:off x="2817271" y="30930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59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9" name="Google Shape;968;p53">
                <a:extLst>
                  <a:ext uri="{FF2B5EF4-FFF2-40B4-BE49-F238E27FC236}">
                    <a16:creationId xmlns:a16="http://schemas.microsoft.com/office/drawing/2014/main" id="{C55AE278-71B4-4404-AE46-0F5B4E6FC617}"/>
                  </a:ext>
                </a:extLst>
              </p:cNvPr>
              <p:cNvSpPr/>
              <p:nvPr/>
            </p:nvSpPr>
            <p:spPr>
              <a:xfrm>
                <a:off x="2908812" y="3132408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5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80"/>
                      <a:pt x="3817" y="599"/>
                      <a:pt x="5093" y="599"/>
                    </a:cubicBezTo>
                    <a:cubicBezTo>
                      <a:pt x="6370" y="599"/>
                      <a:pt x="7649" y="880"/>
                      <a:pt x="8626" y="1442"/>
                    </a:cubicBezTo>
                    <a:cubicBezTo>
                      <a:pt x="9477" y="1936"/>
                      <a:pt x="9961" y="2556"/>
                      <a:pt x="10066" y="3196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0" name="Google Shape;969;p53">
                <a:extLst>
                  <a:ext uri="{FF2B5EF4-FFF2-40B4-BE49-F238E27FC236}">
                    <a16:creationId xmlns:a16="http://schemas.microsoft.com/office/drawing/2014/main" id="{4D5C700B-D073-4EA7-8ABD-6F743A8478DC}"/>
                  </a:ext>
                </a:extLst>
              </p:cNvPr>
              <p:cNvSpPr/>
              <p:nvPr/>
            </p:nvSpPr>
            <p:spPr>
              <a:xfrm>
                <a:off x="2915380" y="3159124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28"/>
                      <a:pt x="116" y="1947"/>
                      <a:pt x="0" y="2577"/>
                    </a:cubicBezTo>
                    <a:cubicBezTo>
                      <a:pt x="116" y="3219"/>
                      <a:pt x="599" y="3849"/>
                      <a:pt x="1450" y="4332"/>
                    </a:cubicBezTo>
                    <a:cubicBezTo>
                      <a:pt x="2427" y="4900"/>
                      <a:pt x="3704" y="5183"/>
                      <a:pt x="4979" y="5183"/>
                    </a:cubicBezTo>
                    <a:cubicBezTo>
                      <a:pt x="6254" y="5183"/>
                      <a:pt x="7528" y="4900"/>
                      <a:pt x="8500" y="4332"/>
                    </a:cubicBezTo>
                    <a:cubicBezTo>
                      <a:pt x="9340" y="3849"/>
                      <a:pt x="9814" y="3229"/>
                      <a:pt x="9919" y="2598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1" name="Google Shape;970;p53">
                <a:extLst>
                  <a:ext uri="{FF2B5EF4-FFF2-40B4-BE49-F238E27FC236}">
                    <a16:creationId xmlns:a16="http://schemas.microsoft.com/office/drawing/2014/main" id="{07A86932-3EB7-4B6A-9934-5351476199E3}"/>
                  </a:ext>
                </a:extLst>
              </p:cNvPr>
              <p:cNvSpPr/>
              <p:nvPr/>
            </p:nvSpPr>
            <p:spPr>
              <a:xfrm>
                <a:off x="2908812" y="31198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7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6"/>
                    </a:cubicBezTo>
                    <a:cubicBezTo>
                      <a:pt x="263" y="4098"/>
                      <a:pt x="746" y="4728"/>
                      <a:pt x="1597" y="5211"/>
                    </a:cubicBezTo>
                    <a:cubicBezTo>
                      <a:pt x="3552" y="6346"/>
                      <a:pt x="6704" y="6346"/>
                      <a:pt x="8647" y="5211"/>
                    </a:cubicBezTo>
                    <a:cubicBezTo>
                      <a:pt x="9487" y="4728"/>
                      <a:pt x="9961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2" name="Google Shape;971;p53">
                <a:extLst>
                  <a:ext uri="{FF2B5EF4-FFF2-40B4-BE49-F238E27FC236}">
                    <a16:creationId xmlns:a16="http://schemas.microsoft.com/office/drawing/2014/main" id="{E5CFDA94-C021-4F99-ABEC-ACAA64F14DD7}"/>
                  </a:ext>
                </a:extLst>
              </p:cNvPr>
              <p:cNvSpPr/>
              <p:nvPr/>
            </p:nvSpPr>
            <p:spPr>
              <a:xfrm>
                <a:off x="2915380" y="3146570"/>
                <a:ext cx="443578" cy="129155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1" fill="none" extrusionOk="0">
                    <a:moveTo>
                      <a:pt x="9929" y="2890"/>
                    </a:moveTo>
                    <a:cubicBezTo>
                      <a:pt x="9929" y="2890"/>
                      <a:pt x="9929" y="2879"/>
                      <a:pt x="9919" y="2879"/>
                    </a:cubicBezTo>
                    <a:cubicBezTo>
                      <a:pt x="9814" y="2239"/>
                      <a:pt x="9330" y="1619"/>
                      <a:pt x="8479" y="1125"/>
                    </a:cubicBezTo>
                    <a:cubicBezTo>
                      <a:pt x="6525" y="1"/>
                      <a:pt x="3363" y="1"/>
                      <a:pt x="1429" y="1125"/>
                    </a:cubicBezTo>
                    <a:cubicBezTo>
                      <a:pt x="589" y="1609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3" name="Google Shape;972;p53">
                <a:extLst>
                  <a:ext uri="{FF2B5EF4-FFF2-40B4-BE49-F238E27FC236}">
                    <a16:creationId xmlns:a16="http://schemas.microsoft.com/office/drawing/2014/main" id="{BB617697-D463-4905-A6CE-E85FC7EAE5FA}"/>
                  </a:ext>
                </a:extLst>
              </p:cNvPr>
              <p:cNvSpPr/>
              <p:nvPr/>
            </p:nvSpPr>
            <p:spPr>
              <a:xfrm>
                <a:off x="3028946" y="320572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9"/>
                    </a:lnTo>
                    <a:cubicBezTo>
                      <a:pt x="3322" y="250"/>
                      <a:pt x="3016" y="190"/>
                      <a:pt x="2729" y="190"/>
                    </a:cubicBezTo>
                    <a:cubicBezTo>
                      <a:pt x="2429" y="190"/>
                      <a:pt x="2149" y="255"/>
                      <a:pt x="1913" y="390"/>
                    </a:cubicBezTo>
                    <a:cubicBezTo>
                      <a:pt x="863" y="999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34"/>
                      <a:pt x="337" y="1840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810"/>
                    </a:cubicBezTo>
                    <a:cubicBezTo>
                      <a:pt x="2838" y="778"/>
                      <a:pt x="2901" y="762"/>
                      <a:pt x="2970" y="762"/>
                    </a:cubicBezTo>
                    <a:cubicBezTo>
                      <a:pt x="3082" y="762"/>
                      <a:pt x="3209" y="801"/>
                      <a:pt x="3331" y="873"/>
                    </a:cubicBezTo>
                    <a:cubicBezTo>
                      <a:pt x="3573" y="1009"/>
                      <a:pt x="3836" y="1314"/>
                      <a:pt x="3973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15"/>
                      <a:pt x="4204" y="684"/>
                    </a:cubicBezTo>
                    <a:lnTo>
                      <a:pt x="4813" y="327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4" name="Google Shape;973;p53">
                <a:extLst>
                  <a:ext uri="{FF2B5EF4-FFF2-40B4-BE49-F238E27FC236}">
                    <a16:creationId xmlns:a16="http://schemas.microsoft.com/office/drawing/2014/main" id="{69DC11AE-FC93-4800-86AD-30C88B50CC06}"/>
                  </a:ext>
                </a:extLst>
              </p:cNvPr>
              <p:cNvSpPr/>
              <p:nvPr/>
            </p:nvSpPr>
            <p:spPr>
              <a:xfrm>
                <a:off x="2845909" y="3162519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1"/>
                    </a:moveTo>
                    <a:lnTo>
                      <a:pt x="0" y="1546"/>
                    </a:lnTo>
                    <a:cubicBezTo>
                      <a:pt x="0" y="2512"/>
                      <a:pt x="641" y="3489"/>
                      <a:pt x="1923" y="4235"/>
                    </a:cubicBezTo>
                    <a:cubicBezTo>
                      <a:pt x="3199" y="4971"/>
                      <a:pt x="4867" y="5339"/>
                      <a:pt x="6534" y="5339"/>
                    </a:cubicBezTo>
                    <a:cubicBezTo>
                      <a:pt x="8201" y="5339"/>
                      <a:pt x="9866" y="4971"/>
                      <a:pt x="11137" y="4235"/>
                    </a:cubicBezTo>
                    <a:cubicBezTo>
                      <a:pt x="12398" y="3500"/>
                      <a:pt x="13029" y="2543"/>
                      <a:pt x="13029" y="1577"/>
                    </a:cubicBezTo>
                    <a:lnTo>
                      <a:pt x="13029" y="33"/>
                    </a:lnTo>
                    <a:cubicBezTo>
                      <a:pt x="10958" y="3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FFE5A3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5" name="Google Shape;974;p53">
                <a:extLst>
                  <a:ext uri="{FF2B5EF4-FFF2-40B4-BE49-F238E27FC236}">
                    <a16:creationId xmlns:a16="http://schemas.microsoft.com/office/drawing/2014/main" id="{BF918FA2-51AF-4240-8B79-01E92EE4C94B}"/>
                  </a:ext>
                </a:extLst>
              </p:cNvPr>
              <p:cNvSpPr/>
              <p:nvPr/>
            </p:nvSpPr>
            <p:spPr>
              <a:xfrm>
                <a:off x="2817271" y="29944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85"/>
                      <a:pt x="21" y="4970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0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6" name="Google Shape;975;p53">
                <a:extLst>
                  <a:ext uri="{FF2B5EF4-FFF2-40B4-BE49-F238E27FC236}">
                    <a16:creationId xmlns:a16="http://schemas.microsoft.com/office/drawing/2014/main" id="{D23A35DA-EEE7-41EA-8B5E-538217A32E29}"/>
                  </a:ext>
                </a:extLst>
              </p:cNvPr>
              <p:cNvSpPr/>
              <p:nvPr/>
            </p:nvSpPr>
            <p:spPr>
              <a:xfrm>
                <a:off x="2908812" y="3034121"/>
                <a:ext cx="456713" cy="142513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0" extrusionOk="0">
                    <a:moveTo>
                      <a:pt x="5102" y="0"/>
                    </a:moveTo>
                    <a:cubicBezTo>
                      <a:pt x="3822" y="0"/>
                      <a:pt x="2545" y="284"/>
                      <a:pt x="1576" y="847"/>
                    </a:cubicBezTo>
                    <a:cubicBezTo>
                      <a:pt x="473" y="1488"/>
                      <a:pt x="0" y="2339"/>
                      <a:pt x="147" y="3180"/>
                    </a:cubicBezTo>
                    <a:cubicBezTo>
                      <a:pt x="263" y="2539"/>
                      <a:pt x="736" y="1929"/>
                      <a:pt x="1576" y="1436"/>
                    </a:cubicBezTo>
                    <a:cubicBezTo>
                      <a:pt x="2543" y="873"/>
                      <a:pt x="3817" y="592"/>
                      <a:pt x="5093" y="592"/>
                    </a:cubicBezTo>
                    <a:cubicBezTo>
                      <a:pt x="6370" y="592"/>
                      <a:pt x="7649" y="873"/>
                      <a:pt x="8626" y="1436"/>
                    </a:cubicBezTo>
                    <a:cubicBezTo>
                      <a:pt x="9477" y="1929"/>
                      <a:pt x="9961" y="2549"/>
                      <a:pt x="10066" y="3190"/>
                    </a:cubicBezTo>
                    <a:cubicBezTo>
                      <a:pt x="10223" y="2360"/>
                      <a:pt x="9740" y="1488"/>
                      <a:pt x="8626" y="847"/>
                    </a:cubicBezTo>
                    <a:cubicBezTo>
                      <a:pt x="7651" y="281"/>
                      <a:pt x="6375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7" name="Google Shape;976;p53">
                <a:extLst>
                  <a:ext uri="{FF2B5EF4-FFF2-40B4-BE49-F238E27FC236}">
                    <a16:creationId xmlns:a16="http://schemas.microsoft.com/office/drawing/2014/main" id="{2C7F406F-599E-41EC-8058-30CFE336D3C2}"/>
                  </a:ext>
                </a:extLst>
              </p:cNvPr>
              <p:cNvSpPr/>
              <p:nvPr/>
            </p:nvSpPr>
            <p:spPr>
              <a:xfrm>
                <a:off x="2915380" y="306056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4"/>
                    </a:cubicBezTo>
                    <a:cubicBezTo>
                      <a:pt x="589" y="1337"/>
                      <a:pt x="116" y="1947"/>
                      <a:pt x="0" y="2588"/>
                    </a:cubicBezTo>
                    <a:cubicBezTo>
                      <a:pt x="116" y="3228"/>
                      <a:pt x="599" y="3849"/>
                      <a:pt x="1450" y="4342"/>
                    </a:cubicBezTo>
                    <a:cubicBezTo>
                      <a:pt x="2427" y="4904"/>
                      <a:pt x="3704" y="5186"/>
                      <a:pt x="4979" y="5186"/>
                    </a:cubicBezTo>
                    <a:cubicBezTo>
                      <a:pt x="6254" y="5186"/>
                      <a:pt x="7528" y="4904"/>
                      <a:pt x="8500" y="4342"/>
                    </a:cubicBezTo>
                    <a:cubicBezTo>
                      <a:pt x="9340" y="3849"/>
                      <a:pt x="9814" y="3239"/>
                      <a:pt x="9919" y="2598"/>
                    </a:cubicBezTo>
                    <a:cubicBezTo>
                      <a:pt x="9814" y="1957"/>
                      <a:pt x="9330" y="1337"/>
                      <a:pt x="8479" y="844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8" name="Google Shape;977;p53">
                <a:extLst>
                  <a:ext uri="{FF2B5EF4-FFF2-40B4-BE49-F238E27FC236}">
                    <a16:creationId xmlns:a16="http://schemas.microsoft.com/office/drawing/2014/main" id="{7ECE0730-A345-4A41-B8CB-2A7E582E5779}"/>
                  </a:ext>
                </a:extLst>
              </p:cNvPr>
              <p:cNvSpPr/>
              <p:nvPr/>
            </p:nvSpPr>
            <p:spPr>
              <a:xfrm>
                <a:off x="2908812" y="30212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48"/>
                      <a:pt x="9740" y="1776"/>
                      <a:pt x="8626" y="1135"/>
                    </a:cubicBezTo>
                    <a:cubicBezTo>
                      <a:pt x="6672" y="1"/>
                      <a:pt x="3510" y="11"/>
                      <a:pt x="1576" y="1135"/>
                    </a:cubicBezTo>
                    <a:cubicBezTo>
                      <a:pt x="473" y="1776"/>
                      <a:pt x="0" y="2627"/>
                      <a:pt x="147" y="3468"/>
                    </a:cubicBezTo>
                    <a:cubicBezTo>
                      <a:pt x="263" y="4108"/>
                      <a:pt x="746" y="4729"/>
                      <a:pt x="1597" y="5222"/>
                    </a:cubicBezTo>
                    <a:cubicBezTo>
                      <a:pt x="3552" y="6347"/>
                      <a:pt x="6704" y="6347"/>
                      <a:pt x="8647" y="5222"/>
                    </a:cubicBezTo>
                    <a:cubicBezTo>
                      <a:pt x="9487" y="4729"/>
                      <a:pt x="9961" y="4119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9" name="Google Shape;978;p53">
                <a:extLst>
                  <a:ext uri="{FF2B5EF4-FFF2-40B4-BE49-F238E27FC236}">
                    <a16:creationId xmlns:a16="http://schemas.microsoft.com/office/drawing/2014/main" id="{3C981749-A136-4698-A0E6-01E303280B59}"/>
                  </a:ext>
                </a:extLst>
              </p:cNvPr>
              <p:cNvSpPr/>
              <p:nvPr/>
            </p:nvSpPr>
            <p:spPr>
              <a:xfrm>
                <a:off x="2915380" y="3048015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79"/>
                    </a:lnTo>
                    <a:cubicBezTo>
                      <a:pt x="9814" y="2238"/>
                      <a:pt x="9330" y="1618"/>
                      <a:pt x="8479" y="1125"/>
                    </a:cubicBezTo>
                    <a:cubicBezTo>
                      <a:pt x="6525" y="0"/>
                      <a:pt x="3363" y="0"/>
                      <a:pt x="1429" y="1125"/>
                    </a:cubicBezTo>
                    <a:cubicBezTo>
                      <a:pt x="589" y="1618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0" name="Google Shape;979;p53">
                <a:extLst>
                  <a:ext uri="{FF2B5EF4-FFF2-40B4-BE49-F238E27FC236}">
                    <a16:creationId xmlns:a16="http://schemas.microsoft.com/office/drawing/2014/main" id="{4A50A3A1-3EBF-47AB-BC32-775F04306A78}"/>
                  </a:ext>
                </a:extLst>
              </p:cNvPr>
              <p:cNvSpPr/>
              <p:nvPr/>
            </p:nvSpPr>
            <p:spPr>
              <a:xfrm>
                <a:off x="3028946" y="3107612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9"/>
                    </a:cubicBezTo>
                    <a:cubicBezTo>
                      <a:pt x="863" y="989"/>
                      <a:pt x="2754" y="1713"/>
                      <a:pt x="2228" y="2018"/>
                    </a:cubicBezTo>
                    <a:cubicBezTo>
                      <a:pt x="2162" y="2060"/>
                      <a:pt x="2084" y="2080"/>
                      <a:pt x="1999" y="2080"/>
                    </a:cubicBezTo>
                    <a:cubicBezTo>
                      <a:pt x="1870" y="2080"/>
                      <a:pt x="1727" y="2033"/>
                      <a:pt x="1587" y="1944"/>
                    </a:cubicBezTo>
                    <a:cubicBezTo>
                      <a:pt x="1272" y="1766"/>
                      <a:pt x="989" y="1398"/>
                      <a:pt x="947" y="1073"/>
                    </a:cubicBezTo>
                    <a:lnTo>
                      <a:pt x="74" y="1241"/>
                    </a:lnTo>
                    <a:cubicBezTo>
                      <a:pt x="127" y="1524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9" y="2661"/>
                      <a:pt x="2830" y="2598"/>
                      <a:pt x="3069" y="2459"/>
                    </a:cubicBezTo>
                    <a:cubicBezTo>
                      <a:pt x="4141" y="1839"/>
                      <a:pt x="2270" y="1094"/>
                      <a:pt x="2785" y="799"/>
                    </a:cubicBezTo>
                    <a:cubicBezTo>
                      <a:pt x="2838" y="767"/>
                      <a:pt x="2901" y="752"/>
                      <a:pt x="2970" y="752"/>
                    </a:cubicBezTo>
                    <a:cubicBezTo>
                      <a:pt x="3082" y="752"/>
                      <a:pt x="3209" y="791"/>
                      <a:pt x="3331" y="862"/>
                    </a:cubicBezTo>
                    <a:cubicBezTo>
                      <a:pt x="3573" y="999"/>
                      <a:pt x="3836" y="1304"/>
                      <a:pt x="3973" y="1598"/>
                    </a:cubicBezTo>
                    <a:lnTo>
                      <a:pt x="4844" y="1419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6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1" name="Google Shape;980;p53">
                <a:extLst>
                  <a:ext uri="{FF2B5EF4-FFF2-40B4-BE49-F238E27FC236}">
                    <a16:creationId xmlns:a16="http://schemas.microsoft.com/office/drawing/2014/main" id="{A2459DF8-EE8C-4146-BEEA-798281F28D9F}"/>
                  </a:ext>
                </a:extLst>
              </p:cNvPr>
              <p:cNvSpPr/>
              <p:nvPr/>
            </p:nvSpPr>
            <p:spPr>
              <a:xfrm>
                <a:off x="2845909" y="3063964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0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5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5"/>
                    </a:cubicBezTo>
                    <a:cubicBezTo>
                      <a:pt x="12398" y="3500"/>
                      <a:pt x="13029" y="2543"/>
                      <a:pt x="13029" y="1587"/>
                    </a:cubicBezTo>
                    <a:lnTo>
                      <a:pt x="13029" y="32"/>
                    </a:lnTo>
                    <a:cubicBezTo>
                      <a:pt x="10958" y="3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2" name="Google Shape;981;p53">
                <a:extLst>
                  <a:ext uri="{FF2B5EF4-FFF2-40B4-BE49-F238E27FC236}">
                    <a16:creationId xmlns:a16="http://schemas.microsoft.com/office/drawing/2014/main" id="{4908F466-0AAD-4A5D-A6B8-2BAAB976F2C3}"/>
                  </a:ext>
                </a:extLst>
              </p:cNvPr>
              <p:cNvSpPr/>
              <p:nvPr/>
            </p:nvSpPr>
            <p:spPr>
              <a:xfrm>
                <a:off x="2817271" y="2896027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42" y="1"/>
                    </a:moveTo>
                    <a:cubicBezTo>
                      <a:pt x="5474" y="1"/>
                      <a:pt x="3809" y="371"/>
                      <a:pt x="2543" y="1112"/>
                    </a:cubicBezTo>
                    <a:cubicBezTo>
                      <a:pt x="0" y="2583"/>
                      <a:pt x="21" y="4968"/>
                      <a:pt x="2575" y="6449"/>
                    </a:cubicBezTo>
                    <a:cubicBezTo>
                      <a:pt x="3846" y="7185"/>
                      <a:pt x="5514" y="7552"/>
                      <a:pt x="7180" y="7552"/>
                    </a:cubicBezTo>
                    <a:cubicBezTo>
                      <a:pt x="8847" y="7552"/>
                      <a:pt x="10512" y="7185"/>
                      <a:pt x="11778" y="6449"/>
                    </a:cubicBezTo>
                    <a:cubicBezTo>
                      <a:pt x="14310" y="4968"/>
                      <a:pt x="14300" y="2583"/>
                      <a:pt x="11757" y="1112"/>
                    </a:cubicBezTo>
                    <a:cubicBezTo>
                      <a:pt x="10481" y="371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3" name="Google Shape;982;p53">
                <a:extLst>
                  <a:ext uri="{FF2B5EF4-FFF2-40B4-BE49-F238E27FC236}">
                    <a16:creationId xmlns:a16="http://schemas.microsoft.com/office/drawing/2014/main" id="{C52EE581-DC82-4CB1-ADDF-F43EBC3B7AC1}"/>
                  </a:ext>
                </a:extLst>
              </p:cNvPr>
              <p:cNvSpPr/>
              <p:nvPr/>
            </p:nvSpPr>
            <p:spPr>
              <a:xfrm>
                <a:off x="2908812" y="2935700"/>
                <a:ext cx="456713" cy="14287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8" extrusionOk="0">
                    <a:moveTo>
                      <a:pt x="5093" y="0"/>
                    </a:moveTo>
                    <a:cubicBezTo>
                      <a:pt x="3817" y="0"/>
                      <a:pt x="2543" y="282"/>
                      <a:pt x="1576" y="844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6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7"/>
                      <a:pt x="9961" y="2556"/>
                      <a:pt x="10066" y="3197"/>
                    </a:cubicBezTo>
                    <a:cubicBezTo>
                      <a:pt x="10223" y="2357"/>
                      <a:pt x="9740" y="1484"/>
                      <a:pt x="8626" y="844"/>
                    </a:cubicBezTo>
                    <a:cubicBezTo>
                      <a:pt x="7649" y="282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4" name="Google Shape;983;p53">
                <a:extLst>
                  <a:ext uri="{FF2B5EF4-FFF2-40B4-BE49-F238E27FC236}">
                    <a16:creationId xmlns:a16="http://schemas.microsoft.com/office/drawing/2014/main" id="{5DF8502E-01FA-48AC-A405-0D7EEDFCF230}"/>
                  </a:ext>
                </a:extLst>
              </p:cNvPr>
              <p:cNvSpPr/>
              <p:nvPr/>
            </p:nvSpPr>
            <p:spPr>
              <a:xfrm>
                <a:off x="2915380" y="2962103"/>
                <a:ext cx="443131" cy="231908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91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5"/>
                      <a:pt x="0" y="2585"/>
                    </a:cubicBezTo>
                    <a:cubicBezTo>
                      <a:pt x="116" y="3226"/>
                      <a:pt x="599" y="3856"/>
                      <a:pt x="1450" y="4340"/>
                    </a:cubicBezTo>
                    <a:cubicBezTo>
                      <a:pt x="2427" y="4907"/>
                      <a:pt x="3704" y="5191"/>
                      <a:pt x="4979" y="5191"/>
                    </a:cubicBezTo>
                    <a:cubicBezTo>
                      <a:pt x="6254" y="5191"/>
                      <a:pt x="7528" y="4907"/>
                      <a:pt x="8500" y="4340"/>
                    </a:cubicBezTo>
                    <a:cubicBezTo>
                      <a:pt x="9340" y="3856"/>
                      <a:pt x="9814" y="3237"/>
                      <a:pt x="9919" y="2606"/>
                    </a:cubicBezTo>
                    <a:cubicBezTo>
                      <a:pt x="9814" y="1965"/>
                      <a:pt x="9330" y="1346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5" name="Google Shape;984;p53">
                <a:extLst>
                  <a:ext uri="{FF2B5EF4-FFF2-40B4-BE49-F238E27FC236}">
                    <a16:creationId xmlns:a16="http://schemas.microsoft.com/office/drawing/2014/main" id="{824BE426-BEE5-4784-AA01-0C4390205388}"/>
                  </a:ext>
                </a:extLst>
              </p:cNvPr>
              <p:cNvSpPr/>
              <p:nvPr/>
            </p:nvSpPr>
            <p:spPr>
              <a:xfrm>
                <a:off x="2908812" y="2923146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38"/>
                      <a:pt x="9740" y="1765"/>
                      <a:pt x="8626" y="1125"/>
                    </a:cubicBezTo>
                    <a:cubicBezTo>
                      <a:pt x="6672" y="0"/>
                      <a:pt x="3510" y="0"/>
                      <a:pt x="1576" y="1125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28"/>
                      <a:pt x="1597" y="5212"/>
                    </a:cubicBezTo>
                    <a:cubicBezTo>
                      <a:pt x="3552" y="6346"/>
                      <a:pt x="6704" y="6346"/>
                      <a:pt x="8647" y="5212"/>
                    </a:cubicBezTo>
                    <a:cubicBezTo>
                      <a:pt x="9487" y="4728"/>
                      <a:pt x="9961" y="4109"/>
                      <a:pt x="10066" y="3478"/>
                    </a:cubicBezTo>
                    <a:close/>
                  </a:path>
                </a:pathLst>
              </a:custGeom>
              <a:solidFill>
                <a:srgbClr val="FFE5A3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6" name="Google Shape;985;p53">
                <a:extLst>
                  <a:ext uri="{FF2B5EF4-FFF2-40B4-BE49-F238E27FC236}">
                    <a16:creationId xmlns:a16="http://schemas.microsoft.com/office/drawing/2014/main" id="{6668BC20-11BC-4F80-BB22-BAFDD7C0809C}"/>
                  </a:ext>
                </a:extLst>
              </p:cNvPr>
              <p:cNvSpPr/>
              <p:nvPr/>
            </p:nvSpPr>
            <p:spPr>
              <a:xfrm>
                <a:off x="2915380" y="2949415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1"/>
                    </a:moveTo>
                    <a:cubicBezTo>
                      <a:pt x="9929" y="2901"/>
                      <a:pt x="9929" y="2890"/>
                      <a:pt x="9919" y="2890"/>
                    </a:cubicBezTo>
                    <a:cubicBezTo>
                      <a:pt x="9814" y="2249"/>
                      <a:pt x="9330" y="1630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9"/>
                      <a:pt x="0" y="2869"/>
                    </a:cubicBezTo>
                  </a:path>
                </a:pathLst>
              </a:custGeom>
              <a:solidFill>
                <a:srgbClr val="FFE5A3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7" name="Google Shape;986;p53">
                <a:extLst>
                  <a:ext uri="{FF2B5EF4-FFF2-40B4-BE49-F238E27FC236}">
                    <a16:creationId xmlns:a16="http://schemas.microsoft.com/office/drawing/2014/main" id="{C9D16FBB-CBD4-4F21-A412-04658E9AA754}"/>
                  </a:ext>
                </a:extLst>
              </p:cNvPr>
              <p:cNvSpPr/>
              <p:nvPr/>
            </p:nvSpPr>
            <p:spPr>
              <a:xfrm>
                <a:off x="3028946" y="3009057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8"/>
                    </a:lnTo>
                    <a:cubicBezTo>
                      <a:pt x="3316" y="247"/>
                      <a:pt x="3003" y="184"/>
                      <a:pt x="2710" y="184"/>
                    </a:cubicBezTo>
                    <a:cubicBezTo>
                      <a:pt x="2418" y="184"/>
                      <a:pt x="2144" y="247"/>
                      <a:pt x="1913" y="379"/>
                    </a:cubicBezTo>
                    <a:cubicBezTo>
                      <a:pt x="863" y="998"/>
                      <a:pt x="2754" y="1724"/>
                      <a:pt x="2228" y="2028"/>
                    </a:cubicBezTo>
                    <a:cubicBezTo>
                      <a:pt x="2163" y="2065"/>
                      <a:pt x="2087" y="2082"/>
                      <a:pt x="2005" y="2082"/>
                    </a:cubicBezTo>
                    <a:cubicBezTo>
                      <a:pt x="1874" y="2082"/>
                      <a:pt x="1729" y="2038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1"/>
                    </a:cubicBezTo>
                    <a:lnTo>
                      <a:pt x="1" y="2469"/>
                    </a:lnTo>
                    <a:lnTo>
                      <a:pt x="557" y="2795"/>
                    </a:lnTo>
                    <a:lnTo>
                      <a:pt x="1199" y="2427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8" y="2671"/>
                      <a:pt x="2829" y="2608"/>
                      <a:pt x="3069" y="2469"/>
                    </a:cubicBezTo>
                    <a:cubicBezTo>
                      <a:pt x="4141" y="1839"/>
                      <a:pt x="2270" y="1103"/>
                      <a:pt x="2785" y="809"/>
                    </a:cubicBezTo>
                    <a:cubicBezTo>
                      <a:pt x="2837" y="777"/>
                      <a:pt x="2901" y="762"/>
                      <a:pt x="2970" y="762"/>
                    </a:cubicBezTo>
                    <a:cubicBezTo>
                      <a:pt x="3081" y="762"/>
                      <a:pt x="3208" y="801"/>
                      <a:pt x="3331" y="872"/>
                    </a:cubicBezTo>
                    <a:cubicBezTo>
                      <a:pt x="3573" y="1009"/>
                      <a:pt x="3836" y="1313"/>
                      <a:pt x="3973" y="1598"/>
                    </a:cubicBezTo>
                    <a:lnTo>
                      <a:pt x="4844" y="1418"/>
                    </a:lnTo>
                    <a:cubicBezTo>
                      <a:pt x="4760" y="1177"/>
                      <a:pt x="4529" y="904"/>
                      <a:pt x="4204" y="683"/>
                    </a:cubicBezTo>
                    <a:lnTo>
                      <a:pt x="4813" y="326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8" name="Google Shape;987;p53">
                <a:extLst>
                  <a:ext uri="{FF2B5EF4-FFF2-40B4-BE49-F238E27FC236}">
                    <a16:creationId xmlns:a16="http://schemas.microsoft.com/office/drawing/2014/main" id="{51FC6368-1DA2-49DA-8438-1B8288CBCE60}"/>
                  </a:ext>
                </a:extLst>
              </p:cNvPr>
              <p:cNvSpPr/>
              <p:nvPr/>
            </p:nvSpPr>
            <p:spPr>
              <a:xfrm>
                <a:off x="2370377" y="3639926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1"/>
                    </a:moveTo>
                    <a:lnTo>
                      <a:pt x="1" y="1545"/>
                    </a:lnTo>
                    <a:cubicBezTo>
                      <a:pt x="1" y="2511"/>
                      <a:pt x="642" y="3489"/>
                      <a:pt x="1924" y="4234"/>
                    </a:cubicBezTo>
                    <a:cubicBezTo>
                      <a:pt x="3200" y="4970"/>
                      <a:pt x="4871" y="5338"/>
                      <a:pt x="6539" y="5338"/>
                    </a:cubicBezTo>
                    <a:cubicBezTo>
                      <a:pt x="8207" y="5338"/>
                      <a:pt x="9872" y="4970"/>
                      <a:pt x="11138" y="4234"/>
                    </a:cubicBezTo>
                    <a:cubicBezTo>
                      <a:pt x="12399" y="3499"/>
                      <a:pt x="13029" y="2543"/>
                      <a:pt x="13029" y="1577"/>
                    </a:cubicBezTo>
                    <a:lnTo>
                      <a:pt x="13040" y="32"/>
                    </a:lnTo>
                    <a:cubicBezTo>
                      <a:pt x="10960" y="32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rgbClr val="FFE5A3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9" name="Google Shape;988;p53">
                <a:extLst>
                  <a:ext uri="{FF2B5EF4-FFF2-40B4-BE49-F238E27FC236}">
                    <a16:creationId xmlns:a16="http://schemas.microsoft.com/office/drawing/2014/main" id="{6B0DE46B-DAFA-46E9-8F07-5B5026C1EC40}"/>
                  </a:ext>
                </a:extLst>
              </p:cNvPr>
              <p:cNvSpPr/>
              <p:nvPr/>
            </p:nvSpPr>
            <p:spPr>
              <a:xfrm>
                <a:off x="2342231" y="3471855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8"/>
                      <a:pt x="2533" y="1104"/>
                    </a:cubicBezTo>
                    <a:cubicBezTo>
                      <a:pt x="0" y="2586"/>
                      <a:pt x="11" y="4970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0"/>
                      <a:pt x="14300" y="2575"/>
                      <a:pt x="11747" y="1104"/>
                    </a:cubicBezTo>
                    <a:cubicBezTo>
                      <a:pt x="10470" y="368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0" name="Google Shape;989;p53">
                <a:extLst>
                  <a:ext uri="{FF2B5EF4-FFF2-40B4-BE49-F238E27FC236}">
                    <a16:creationId xmlns:a16="http://schemas.microsoft.com/office/drawing/2014/main" id="{05296940-31A2-43B5-A02F-00FE29AB5A43}"/>
                  </a:ext>
                </a:extLst>
              </p:cNvPr>
              <p:cNvSpPr/>
              <p:nvPr/>
            </p:nvSpPr>
            <p:spPr>
              <a:xfrm>
                <a:off x="2433772" y="3511482"/>
                <a:ext cx="456266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1" extrusionOk="0">
                    <a:moveTo>
                      <a:pt x="5096" y="0"/>
                    </a:moveTo>
                    <a:cubicBezTo>
                      <a:pt x="3818" y="0"/>
                      <a:pt x="2540" y="284"/>
                      <a:pt x="1566" y="847"/>
                    </a:cubicBezTo>
                    <a:cubicBezTo>
                      <a:pt x="473" y="1489"/>
                      <a:pt x="0" y="2339"/>
                      <a:pt x="148" y="3180"/>
                    </a:cubicBezTo>
                    <a:cubicBezTo>
                      <a:pt x="253" y="2539"/>
                      <a:pt x="725" y="1930"/>
                      <a:pt x="1566" y="1436"/>
                    </a:cubicBezTo>
                    <a:cubicBezTo>
                      <a:pt x="2538" y="874"/>
                      <a:pt x="3812" y="593"/>
                      <a:pt x="5087" y="593"/>
                    </a:cubicBezTo>
                    <a:cubicBezTo>
                      <a:pt x="6362" y="593"/>
                      <a:pt x="7639" y="874"/>
                      <a:pt x="8616" y="1436"/>
                    </a:cubicBezTo>
                    <a:cubicBezTo>
                      <a:pt x="9467" y="1930"/>
                      <a:pt x="9950" y="2549"/>
                      <a:pt x="10066" y="3191"/>
                    </a:cubicBezTo>
                    <a:cubicBezTo>
                      <a:pt x="10213" y="2360"/>
                      <a:pt x="9730" y="1489"/>
                      <a:pt x="8616" y="847"/>
                    </a:cubicBezTo>
                    <a:cubicBezTo>
                      <a:pt x="7641" y="281"/>
                      <a:pt x="6368" y="0"/>
                      <a:pt x="5096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1" name="Google Shape;990;p53">
                <a:extLst>
                  <a:ext uri="{FF2B5EF4-FFF2-40B4-BE49-F238E27FC236}">
                    <a16:creationId xmlns:a16="http://schemas.microsoft.com/office/drawing/2014/main" id="{92DB9D21-1EF6-4366-9285-97E49911C179}"/>
                  </a:ext>
                </a:extLst>
              </p:cNvPr>
              <p:cNvSpPr/>
              <p:nvPr/>
            </p:nvSpPr>
            <p:spPr>
              <a:xfrm>
                <a:off x="2440340" y="3537931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0" y="1"/>
                    </a:moveTo>
                    <a:cubicBezTo>
                      <a:pt x="3665" y="1"/>
                      <a:pt x="2391" y="282"/>
                      <a:pt x="1419" y="844"/>
                    </a:cubicBezTo>
                    <a:cubicBezTo>
                      <a:pt x="578" y="1338"/>
                      <a:pt x="106" y="1947"/>
                      <a:pt x="1" y="2588"/>
                    </a:cubicBezTo>
                    <a:cubicBezTo>
                      <a:pt x="106" y="3229"/>
                      <a:pt x="589" y="3849"/>
                      <a:pt x="1440" y="4343"/>
                    </a:cubicBezTo>
                    <a:cubicBezTo>
                      <a:pt x="2417" y="4905"/>
                      <a:pt x="3696" y="5186"/>
                      <a:pt x="4973" y="5186"/>
                    </a:cubicBezTo>
                    <a:cubicBezTo>
                      <a:pt x="6249" y="5186"/>
                      <a:pt x="7523" y="4905"/>
                      <a:pt x="8490" y="4343"/>
                    </a:cubicBezTo>
                    <a:cubicBezTo>
                      <a:pt x="9331" y="3849"/>
                      <a:pt x="9803" y="3239"/>
                      <a:pt x="9919" y="2599"/>
                    </a:cubicBezTo>
                    <a:cubicBezTo>
                      <a:pt x="9803" y="1957"/>
                      <a:pt x="9320" y="1338"/>
                      <a:pt x="8469" y="844"/>
                    </a:cubicBezTo>
                    <a:cubicBezTo>
                      <a:pt x="7492" y="282"/>
                      <a:pt x="6215" y="1"/>
                      <a:pt x="49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2" name="Google Shape;991;p53">
                <a:extLst>
                  <a:ext uri="{FF2B5EF4-FFF2-40B4-BE49-F238E27FC236}">
                    <a16:creationId xmlns:a16="http://schemas.microsoft.com/office/drawing/2014/main" id="{3B5E19D4-F429-4EC6-AD65-779D217EBFF4}"/>
                  </a:ext>
                </a:extLst>
              </p:cNvPr>
              <p:cNvSpPr/>
              <p:nvPr/>
            </p:nvSpPr>
            <p:spPr>
              <a:xfrm>
                <a:off x="2433772" y="3498616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9"/>
                    </a:moveTo>
                    <a:cubicBezTo>
                      <a:pt x="10213" y="2648"/>
                      <a:pt x="9730" y="1777"/>
                      <a:pt x="8616" y="1135"/>
                    </a:cubicBezTo>
                    <a:cubicBezTo>
                      <a:pt x="6662" y="1"/>
                      <a:pt x="3510" y="12"/>
                      <a:pt x="1566" y="1135"/>
                    </a:cubicBezTo>
                    <a:cubicBezTo>
                      <a:pt x="473" y="1777"/>
                      <a:pt x="0" y="2627"/>
                      <a:pt x="148" y="3468"/>
                    </a:cubicBezTo>
                    <a:cubicBezTo>
                      <a:pt x="253" y="4109"/>
                      <a:pt x="736" y="4729"/>
                      <a:pt x="1587" y="5223"/>
                    </a:cubicBezTo>
                    <a:cubicBezTo>
                      <a:pt x="3541" y="6347"/>
                      <a:pt x="6704" y="6347"/>
                      <a:pt x="8637" y="5223"/>
                    </a:cubicBezTo>
                    <a:cubicBezTo>
                      <a:pt x="9478" y="4729"/>
                      <a:pt x="9950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3" name="Google Shape;992;p53">
                <a:extLst>
                  <a:ext uri="{FF2B5EF4-FFF2-40B4-BE49-F238E27FC236}">
                    <a16:creationId xmlns:a16="http://schemas.microsoft.com/office/drawing/2014/main" id="{AB4BB0E3-76C9-4045-A9CE-0A85AEA5A348}"/>
                  </a:ext>
                </a:extLst>
              </p:cNvPr>
              <p:cNvSpPr/>
              <p:nvPr/>
            </p:nvSpPr>
            <p:spPr>
              <a:xfrm>
                <a:off x="2440340" y="3525377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80"/>
                    </a:lnTo>
                    <a:cubicBezTo>
                      <a:pt x="9803" y="2238"/>
                      <a:pt x="9320" y="1619"/>
                      <a:pt x="8469" y="1125"/>
                    </a:cubicBezTo>
                    <a:cubicBezTo>
                      <a:pt x="6515" y="1"/>
                      <a:pt x="3363" y="1"/>
                      <a:pt x="1419" y="1125"/>
                    </a:cubicBezTo>
                    <a:cubicBezTo>
                      <a:pt x="578" y="1619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4" name="Google Shape;993;p53">
                <a:extLst>
                  <a:ext uri="{FF2B5EF4-FFF2-40B4-BE49-F238E27FC236}">
                    <a16:creationId xmlns:a16="http://schemas.microsoft.com/office/drawing/2014/main" id="{0E8BD987-8CC0-4031-848C-D3B6C854783D}"/>
                  </a:ext>
                </a:extLst>
              </p:cNvPr>
              <p:cNvSpPr/>
              <p:nvPr/>
            </p:nvSpPr>
            <p:spPr>
              <a:xfrm>
                <a:off x="2553459" y="3584974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31" y="180"/>
                      <a:pt x="2154" y="245"/>
                      <a:pt x="1923" y="379"/>
                    </a:cubicBezTo>
                    <a:cubicBezTo>
                      <a:pt x="873" y="988"/>
                      <a:pt x="2764" y="1714"/>
                      <a:pt x="2239" y="2018"/>
                    </a:cubicBezTo>
                    <a:cubicBezTo>
                      <a:pt x="2167" y="2060"/>
                      <a:pt x="2088" y="2080"/>
                      <a:pt x="2003" y="2080"/>
                    </a:cubicBezTo>
                    <a:cubicBezTo>
                      <a:pt x="1874" y="2080"/>
                      <a:pt x="1733" y="2034"/>
                      <a:pt x="1587" y="1945"/>
                    </a:cubicBezTo>
                    <a:cubicBezTo>
                      <a:pt x="1272" y="1766"/>
                      <a:pt x="999" y="1399"/>
                      <a:pt x="957" y="1073"/>
                    </a:cubicBezTo>
                    <a:lnTo>
                      <a:pt x="84" y="1241"/>
                    </a:lnTo>
                    <a:cubicBezTo>
                      <a:pt x="126" y="1525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7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9"/>
                      <a:pt x="3068" y="2459"/>
                    </a:cubicBezTo>
                    <a:cubicBezTo>
                      <a:pt x="4140" y="1840"/>
                      <a:pt x="2270" y="1094"/>
                      <a:pt x="2785" y="799"/>
                    </a:cubicBezTo>
                    <a:cubicBezTo>
                      <a:pt x="2841" y="767"/>
                      <a:pt x="2905" y="752"/>
                      <a:pt x="2974" y="752"/>
                    </a:cubicBezTo>
                    <a:cubicBezTo>
                      <a:pt x="3085" y="752"/>
                      <a:pt x="3208" y="791"/>
                      <a:pt x="3331" y="862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5" name="Google Shape;994;p53">
                <a:extLst>
                  <a:ext uri="{FF2B5EF4-FFF2-40B4-BE49-F238E27FC236}">
                    <a16:creationId xmlns:a16="http://schemas.microsoft.com/office/drawing/2014/main" id="{49DB93CE-C1A9-4047-8DA8-6310A198A937}"/>
                  </a:ext>
                </a:extLst>
              </p:cNvPr>
              <p:cNvSpPr/>
              <p:nvPr/>
            </p:nvSpPr>
            <p:spPr>
              <a:xfrm>
                <a:off x="2370377" y="3541371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0"/>
                    </a:moveTo>
                    <a:lnTo>
                      <a:pt x="1" y="1544"/>
                    </a:lnTo>
                    <a:cubicBezTo>
                      <a:pt x="1" y="2522"/>
                      <a:pt x="642" y="3488"/>
                      <a:pt x="1924" y="4234"/>
                    </a:cubicBezTo>
                    <a:cubicBezTo>
                      <a:pt x="3200" y="4969"/>
                      <a:pt x="4871" y="5337"/>
                      <a:pt x="6539" y="5337"/>
                    </a:cubicBezTo>
                    <a:cubicBezTo>
                      <a:pt x="8207" y="5337"/>
                      <a:pt x="9872" y="4969"/>
                      <a:pt x="11138" y="4234"/>
                    </a:cubicBezTo>
                    <a:cubicBezTo>
                      <a:pt x="12399" y="3498"/>
                      <a:pt x="13029" y="2543"/>
                      <a:pt x="13029" y="1586"/>
                    </a:cubicBezTo>
                    <a:lnTo>
                      <a:pt x="13040" y="31"/>
                    </a:lnTo>
                    <a:cubicBezTo>
                      <a:pt x="10960" y="31"/>
                      <a:pt x="2249" y="0"/>
                      <a:pt x="1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6" name="Google Shape;995;p53">
                <a:extLst>
                  <a:ext uri="{FF2B5EF4-FFF2-40B4-BE49-F238E27FC236}">
                    <a16:creationId xmlns:a16="http://schemas.microsoft.com/office/drawing/2014/main" id="{02E75C9B-7E91-44D5-85B4-192D581B513C}"/>
                  </a:ext>
                </a:extLst>
              </p:cNvPr>
              <p:cNvSpPr/>
              <p:nvPr/>
            </p:nvSpPr>
            <p:spPr>
              <a:xfrm>
                <a:off x="2342231" y="3373434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32" y="0"/>
                    </a:moveTo>
                    <a:cubicBezTo>
                      <a:pt x="5464" y="0"/>
                      <a:pt x="3799" y="371"/>
                      <a:pt x="2533" y="1111"/>
                    </a:cubicBezTo>
                    <a:cubicBezTo>
                      <a:pt x="0" y="2582"/>
                      <a:pt x="11" y="4967"/>
                      <a:pt x="2564" y="6449"/>
                    </a:cubicBezTo>
                    <a:cubicBezTo>
                      <a:pt x="3841" y="7184"/>
                      <a:pt x="5509" y="7552"/>
                      <a:pt x="7174" y="7552"/>
                    </a:cubicBezTo>
                    <a:cubicBezTo>
                      <a:pt x="8839" y="7552"/>
                      <a:pt x="10502" y="7184"/>
                      <a:pt x="11768" y="6449"/>
                    </a:cubicBezTo>
                    <a:cubicBezTo>
                      <a:pt x="14310" y="4967"/>
                      <a:pt x="14300" y="2582"/>
                      <a:pt x="11747" y="1111"/>
                    </a:cubicBezTo>
                    <a:cubicBezTo>
                      <a:pt x="10470" y="371"/>
                      <a:pt x="8800" y="0"/>
                      <a:pt x="71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7" name="Google Shape;996;p53">
                <a:extLst>
                  <a:ext uri="{FF2B5EF4-FFF2-40B4-BE49-F238E27FC236}">
                    <a16:creationId xmlns:a16="http://schemas.microsoft.com/office/drawing/2014/main" id="{DA83A5E0-A0D8-4158-A8FF-2DC5C66308BC}"/>
                  </a:ext>
                </a:extLst>
              </p:cNvPr>
              <p:cNvSpPr/>
              <p:nvPr/>
            </p:nvSpPr>
            <p:spPr>
              <a:xfrm>
                <a:off x="2433772" y="3413106"/>
                <a:ext cx="456266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7" extrusionOk="0">
                    <a:moveTo>
                      <a:pt x="5087" y="0"/>
                    </a:moveTo>
                    <a:cubicBezTo>
                      <a:pt x="3812" y="0"/>
                      <a:pt x="2538" y="281"/>
                      <a:pt x="1566" y="843"/>
                    </a:cubicBezTo>
                    <a:cubicBezTo>
                      <a:pt x="473" y="1484"/>
                      <a:pt x="0" y="2346"/>
                      <a:pt x="148" y="3175"/>
                    </a:cubicBezTo>
                    <a:cubicBezTo>
                      <a:pt x="253" y="2545"/>
                      <a:pt x="725" y="1926"/>
                      <a:pt x="1566" y="1442"/>
                    </a:cubicBezTo>
                    <a:cubicBezTo>
                      <a:pt x="2538" y="875"/>
                      <a:pt x="3812" y="591"/>
                      <a:pt x="5087" y="591"/>
                    </a:cubicBezTo>
                    <a:cubicBezTo>
                      <a:pt x="6362" y="591"/>
                      <a:pt x="7639" y="875"/>
                      <a:pt x="8616" y="1442"/>
                    </a:cubicBezTo>
                    <a:cubicBezTo>
                      <a:pt x="9467" y="1936"/>
                      <a:pt x="9950" y="2556"/>
                      <a:pt x="10066" y="3196"/>
                    </a:cubicBezTo>
                    <a:cubicBezTo>
                      <a:pt x="10213" y="2356"/>
                      <a:pt x="9730" y="1484"/>
                      <a:pt x="8616" y="843"/>
                    </a:cubicBezTo>
                    <a:cubicBezTo>
                      <a:pt x="7639" y="281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8" name="Google Shape;997;p53">
                <a:extLst>
                  <a:ext uri="{FF2B5EF4-FFF2-40B4-BE49-F238E27FC236}">
                    <a16:creationId xmlns:a16="http://schemas.microsoft.com/office/drawing/2014/main" id="{7E546039-ED85-4DA6-B3CA-6E21FD1A4D5E}"/>
                  </a:ext>
                </a:extLst>
              </p:cNvPr>
              <p:cNvSpPr/>
              <p:nvPr/>
            </p:nvSpPr>
            <p:spPr>
              <a:xfrm>
                <a:off x="2440340" y="3439510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0" y="0"/>
                    </a:moveTo>
                    <a:cubicBezTo>
                      <a:pt x="3665" y="0"/>
                      <a:pt x="2391" y="284"/>
                      <a:pt x="1419" y="851"/>
                    </a:cubicBezTo>
                    <a:cubicBezTo>
                      <a:pt x="578" y="1335"/>
                      <a:pt x="106" y="1954"/>
                      <a:pt x="1" y="2584"/>
                    </a:cubicBezTo>
                    <a:cubicBezTo>
                      <a:pt x="106" y="3226"/>
                      <a:pt x="589" y="3856"/>
                      <a:pt x="1440" y="4339"/>
                    </a:cubicBezTo>
                    <a:cubicBezTo>
                      <a:pt x="2417" y="4901"/>
                      <a:pt x="3696" y="5182"/>
                      <a:pt x="4973" y="5182"/>
                    </a:cubicBezTo>
                    <a:cubicBezTo>
                      <a:pt x="6249" y="5182"/>
                      <a:pt x="7523" y="4901"/>
                      <a:pt x="8490" y="4339"/>
                    </a:cubicBezTo>
                    <a:cubicBezTo>
                      <a:pt x="9331" y="3856"/>
                      <a:pt x="9803" y="3236"/>
                      <a:pt x="9919" y="2605"/>
                    </a:cubicBezTo>
                    <a:cubicBezTo>
                      <a:pt x="9803" y="1965"/>
                      <a:pt x="9320" y="1345"/>
                      <a:pt x="8469" y="851"/>
                    </a:cubicBezTo>
                    <a:cubicBezTo>
                      <a:pt x="7492" y="284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9" name="Google Shape;998;p53">
                <a:extLst>
                  <a:ext uri="{FF2B5EF4-FFF2-40B4-BE49-F238E27FC236}">
                    <a16:creationId xmlns:a16="http://schemas.microsoft.com/office/drawing/2014/main" id="{36219283-D46F-43F3-BF23-C13BAE9BB458}"/>
                  </a:ext>
                </a:extLst>
              </p:cNvPr>
              <p:cNvSpPr/>
              <p:nvPr/>
            </p:nvSpPr>
            <p:spPr>
              <a:xfrm>
                <a:off x="2433772" y="3400552"/>
                <a:ext cx="456266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36" fill="none" extrusionOk="0">
                    <a:moveTo>
                      <a:pt x="10066" y="3477"/>
                    </a:moveTo>
                    <a:cubicBezTo>
                      <a:pt x="10213" y="2637"/>
                      <a:pt x="9730" y="1765"/>
                      <a:pt x="8616" y="1124"/>
                    </a:cubicBezTo>
                    <a:cubicBezTo>
                      <a:pt x="6662" y="0"/>
                      <a:pt x="3510" y="0"/>
                      <a:pt x="1566" y="1124"/>
                    </a:cubicBezTo>
                    <a:cubicBezTo>
                      <a:pt x="473" y="1765"/>
                      <a:pt x="0" y="2627"/>
                      <a:pt x="148" y="3456"/>
                    </a:cubicBezTo>
                    <a:cubicBezTo>
                      <a:pt x="253" y="4098"/>
                      <a:pt x="736" y="4728"/>
                      <a:pt x="1587" y="5211"/>
                    </a:cubicBezTo>
                    <a:cubicBezTo>
                      <a:pt x="3541" y="6335"/>
                      <a:pt x="6704" y="6335"/>
                      <a:pt x="8637" y="5211"/>
                    </a:cubicBezTo>
                    <a:cubicBezTo>
                      <a:pt x="9478" y="4728"/>
                      <a:pt x="9950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0" name="Google Shape;999;p53">
                <a:extLst>
                  <a:ext uri="{FF2B5EF4-FFF2-40B4-BE49-F238E27FC236}">
                    <a16:creationId xmlns:a16="http://schemas.microsoft.com/office/drawing/2014/main" id="{B3F1D6B8-20D1-495E-BF53-71A1B6C056C2}"/>
                  </a:ext>
                </a:extLst>
              </p:cNvPr>
              <p:cNvSpPr/>
              <p:nvPr/>
            </p:nvSpPr>
            <p:spPr>
              <a:xfrm>
                <a:off x="2440340" y="3426822"/>
                <a:ext cx="443131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901" fill="none" extrusionOk="0">
                    <a:moveTo>
                      <a:pt x="9919" y="2900"/>
                    </a:moveTo>
                    <a:lnTo>
                      <a:pt x="9919" y="2889"/>
                    </a:lnTo>
                    <a:cubicBezTo>
                      <a:pt x="9803" y="2249"/>
                      <a:pt x="9320" y="1629"/>
                      <a:pt x="8469" y="1135"/>
                    </a:cubicBezTo>
                    <a:cubicBezTo>
                      <a:pt x="6515" y="1"/>
                      <a:pt x="3363" y="1"/>
                      <a:pt x="1419" y="1135"/>
                    </a:cubicBezTo>
                    <a:cubicBezTo>
                      <a:pt x="578" y="1619"/>
                      <a:pt x="106" y="2238"/>
                      <a:pt x="1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1" name="Google Shape;1000;p53">
                <a:extLst>
                  <a:ext uri="{FF2B5EF4-FFF2-40B4-BE49-F238E27FC236}">
                    <a16:creationId xmlns:a16="http://schemas.microsoft.com/office/drawing/2014/main" id="{860EFED3-B7D9-469A-9C17-BC6AA947F94D}"/>
                  </a:ext>
                </a:extLst>
              </p:cNvPr>
              <p:cNvSpPr/>
              <p:nvPr/>
            </p:nvSpPr>
            <p:spPr>
              <a:xfrm>
                <a:off x="2553459" y="3486419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0"/>
                    </a:moveTo>
                    <a:lnTo>
                      <a:pt x="3626" y="369"/>
                    </a:lnTo>
                    <a:cubicBezTo>
                      <a:pt x="3315" y="248"/>
                      <a:pt x="3003" y="185"/>
                      <a:pt x="2711" y="185"/>
                    </a:cubicBezTo>
                    <a:cubicBezTo>
                      <a:pt x="2420" y="185"/>
                      <a:pt x="2149" y="248"/>
                      <a:pt x="1923" y="379"/>
                    </a:cubicBezTo>
                    <a:cubicBezTo>
                      <a:pt x="873" y="999"/>
                      <a:pt x="2764" y="1724"/>
                      <a:pt x="2239" y="2029"/>
                    </a:cubicBezTo>
                    <a:cubicBezTo>
                      <a:pt x="2169" y="2065"/>
                      <a:pt x="2092" y="2083"/>
                      <a:pt x="2010" y="2083"/>
                    </a:cubicBezTo>
                    <a:cubicBezTo>
                      <a:pt x="1879" y="2083"/>
                      <a:pt x="1735" y="2039"/>
                      <a:pt x="1587" y="1955"/>
                    </a:cubicBezTo>
                    <a:cubicBezTo>
                      <a:pt x="1272" y="1777"/>
                      <a:pt x="999" y="1408"/>
                      <a:pt x="957" y="1072"/>
                    </a:cubicBezTo>
                    <a:lnTo>
                      <a:pt x="84" y="1240"/>
                    </a:lnTo>
                    <a:cubicBezTo>
                      <a:pt x="126" y="1524"/>
                      <a:pt x="336" y="1829"/>
                      <a:pt x="663" y="2092"/>
                    </a:cubicBezTo>
                    <a:lnTo>
                      <a:pt x="0" y="2470"/>
                    </a:lnTo>
                    <a:lnTo>
                      <a:pt x="568" y="2795"/>
                    </a:lnTo>
                    <a:lnTo>
                      <a:pt x="1209" y="2428"/>
                    </a:lnTo>
                    <a:cubicBezTo>
                      <a:pt x="1546" y="2582"/>
                      <a:pt x="1911" y="2671"/>
                      <a:pt x="2259" y="2671"/>
                    </a:cubicBezTo>
                    <a:cubicBezTo>
                      <a:pt x="2550" y="2671"/>
                      <a:pt x="2829" y="2609"/>
                      <a:pt x="3068" y="2470"/>
                    </a:cubicBezTo>
                    <a:cubicBezTo>
                      <a:pt x="4140" y="1840"/>
                      <a:pt x="2270" y="1104"/>
                      <a:pt x="2785" y="810"/>
                    </a:cubicBezTo>
                    <a:cubicBezTo>
                      <a:pt x="2842" y="778"/>
                      <a:pt x="2906" y="762"/>
                      <a:pt x="2975" y="762"/>
                    </a:cubicBezTo>
                    <a:cubicBezTo>
                      <a:pt x="3085" y="762"/>
                      <a:pt x="3208" y="802"/>
                      <a:pt x="3331" y="873"/>
                    </a:cubicBezTo>
                    <a:cubicBezTo>
                      <a:pt x="3573" y="1009"/>
                      <a:pt x="3846" y="1314"/>
                      <a:pt x="3972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2" name="Google Shape;1001;p53">
                <a:extLst>
                  <a:ext uri="{FF2B5EF4-FFF2-40B4-BE49-F238E27FC236}">
                    <a16:creationId xmlns:a16="http://schemas.microsoft.com/office/drawing/2014/main" id="{318C70CE-0E32-4FC1-A397-97CAA07F1D82}"/>
                  </a:ext>
                </a:extLst>
              </p:cNvPr>
              <p:cNvSpPr/>
              <p:nvPr/>
            </p:nvSpPr>
            <p:spPr>
              <a:xfrm>
                <a:off x="2370377" y="3442771"/>
                <a:ext cx="582562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48" extrusionOk="0">
                    <a:moveTo>
                      <a:pt x="12" y="1"/>
                    </a:moveTo>
                    <a:lnTo>
                      <a:pt x="1" y="1556"/>
                    </a:lnTo>
                    <a:cubicBezTo>
                      <a:pt x="1" y="2522"/>
                      <a:pt x="642" y="3499"/>
                      <a:pt x="1924" y="4245"/>
                    </a:cubicBezTo>
                    <a:cubicBezTo>
                      <a:pt x="3198" y="4980"/>
                      <a:pt x="4865" y="5347"/>
                      <a:pt x="6529" y="5347"/>
                    </a:cubicBezTo>
                    <a:cubicBezTo>
                      <a:pt x="8200" y="5347"/>
                      <a:pt x="9870" y="4977"/>
                      <a:pt x="11138" y="4235"/>
                    </a:cubicBezTo>
                    <a:cubicBezTo>
                      <a:pt x="12399" y="3510"/>
                      <a:pt x="13029" y="2543"/>
                      <a:pt x="13029" y="1587"/>
                    </a:cubicBezTo>
                    <a:lnTo>
                      <a:pt x="13040" y="43"/>
                    </a:lnTo>
                    <a:cubicBezTo>
                      <a:pt x="10960" y="43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rgbClr val="FFE5A3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3" name="Google Shape;1002;p53">
                <a:extLst>
                  <a:ext uri="{FF2B5EF4-FFF2-40B4-BE49-F238E27FC236}">
                    <a16:creationId xmlns:a16="http://schemas.microsoft.com/office/drawing/2014/main" id="{609A7E97-6759-4D56-BB90-BEF8024AA637}"/>
                  </a:ext>
                </a:extLst>
              </p:cNvPr>
              <p:cNvSpPr/>
              <p:nvPr/>
            </p:nvSpPr>
            <p:spPr>
              <a:xfrm>
                <a:off x="2342231" y="3275192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9"/>
                      <a:pt x="2533" y="1104"/>
                    </a:cubicBezTo>
                    <a:cubicBezTo>
                      <a:pt x="0" y="2575"/>
                      <a:pt x="11" y="4971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1"/>
                      <a:pt x="14300" y="2575"/>
                      <a:pt x="11747" y="1104"/>
                    </a:cubicBezTo>
                    <a:cubicBezTo>
                      <a:pt x="10470" y="369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4" name="Google Shape;1003;p53">
                <a:extLst>
                  <a:ext uri="{FF2B5EF4-FFF2-40B4-BE49-F238E27FC236}">
                    <a16:creationId xmlns:a16="http://schemas.microsoft.com/office/drawing/2014/main" id="{6E532055-0D06-40D4-B9A3-9A353C744187}"/>
                  </a:ext>
                </a:extLst>
              </p:cNvPr>
              <p:cNvSpPr/>
              <p:nvPr/>
            </p:nvSpPr>
            <p:spPr>
              <a:xfrm>
                <a:off x="2433772" y="3314640"/>
                <a:ext cx="456266" cy="142737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5" extrusionOk="0">
                    <a:moveTo>
                      <a:pt x="5087" y="0"/>
                    </a:moveTo>
                    <a:cubicBezTo>
                      <a:pt x="3812" y="0"/>
                      <a:pt x="2538" y="284"/>
                      <a:pt x="1566" y="851"/>
                    </a:cubicBezTo>
                    <a:cubicBezTo>
                      <a:pt x="473" y="1482"/>
                      <a:pt x="0" y="2343"/>
                      <a:pt x="148" y="3184"/>
                    </a:cubicBezTo>
                    <a:cubicBezTo>
                      <a:pt x="253" y="2543"/>
                      <a:pt x="725" y="1923"/>
                      <a:pt x="1566" y="1440"/>
                    </a:cubicBezTo>
                    <a:cubicBezTo>
                      <a:pt x="2538" y="877"/>
                      <a:pt x="3812" y="596"/>
                      <a:pt x="5087" y="596"/>
                    </a:cubicBezTo>
                    <a:cubicBezTo>
                      <a:pt x="6362" y="596"/>
                      <a:pt x="7639" y="877"/>
                      <a:pt x="8616" y="1440"/>
                    </a:cubicBezTo>
                    <a:cubicBezTo>
                      <a:pt x="9467" y="1933"/>
                      <a:pt x="9950" y="2554"/>
                      <a:pt x="10066" y="3194"/>
                    </a:cubicBezTo>
                    <a:cubicBezTo>
                      <a:pt x="10213" y="2364"/>
                      <a:pt x="9730" y="1492"/>
                      <a:pt x="8616" y="851"/>
                    </a:cubicBezTo>
                    <a:cubicBezTo>
                      <a:pt x="7639" y="284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5" name="Google Shape;1004;p53">
                <a:extLst>
                  <a:ext uri="{FF2B5EF4-FFF2-40B4-BE49-F238E27FC236}">
                    <a16:creationId xmlns:a16="http://schemas.microsoft.com/office/drawing/2014/main" id="{1E532B19-6AB8-4C31-BDA5-730BC0AC1FFD}"/>
                  </a:ext>
                </a:extLst>
              </p:cNvPr>
              <p:cNvSpPr/>
              <p:nvPr/>
            </p:nvSpPr>
            <p:spPr>
              <a:xfrm>
                <a:off x="2440340" y="3341267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0" y="0"/>
                    </a:moveTo>
                    <a:cubicBezTo>
                      <a:pt x="3665" y="0"/>
                      <a:pt x="2391" y="281"/>
                      <a:pt x="1419" y="844"/>
                    </a:cubicBezTo>
                    <a:cubicBezTo>
                      <a:pt x="578" y="1327"/>
                      <a:pt x="106" y="1947"/>
                      <a:pt x="1" y="2588"/>
                    </a:cubicBezTo>
                    <a:cubicBezTo>
                      <a:pt x="106" y="3228"/>
                      <a:pt x="589" y="3849"/>
                      <a:pt x="1440" y="4332"/>
                    </a:cubicBezTo>
                    <a:cubicBezTo>
                      <a:pt x="2417" y="4899"/>
                      <a:pt x="3696" y="5183"/>
                      <a:pt x="4973" y="5183"/>
                    </a:cubicBezTo>
                    <a:cubicBezTo>
                      <a:pt x="6249" y="5183"/>
                      <a:pt x="7523" y="4899"/>
                      <a:pt x="8490" y="4332"/>
                    </a:cubicBezTo>
                    <a:cubicBezTo>
                      <a:pt x="9331" y="3849"/>
                      <a:pt x="9803" y="3239"/>
                      <a:pt x="9919" y="2598"/>
                    </a:cubicBezTo>
                    <a:cubicBezTo>
                      <a:pt x="9803" y="1958"/>
                      <a:pt x="9320" y="1337"/>
                      <a:pt x="8469" y="844"/>
                    </a:cubicBezTo>
                    <a:cubicBezTo>
                      <a:pt x="7492" y="281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6" name="Google Shape;1005;p53">
                <a:extLst>
                  <a:ext uri="{FF2B5EF4-FFF2-40B4-BE49-F238E27FC236}">
                    <a16:creationId xmlns:a16="http://schemas.microsoft.com/office/drawing/2014/main" id="{3B053078-5298-4BE2-A3C3-5E9404E3DD67}"/>
                  </a:ext>
                </a:extLst>
              </p:cNvPr>
              <p:cNvSpPr/>
              <p:nvPr/>
            </p:nvSpPr>
            <p:spPr>
              <a:xfrm>
                <a:off x="2433772" y="3301952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8"/>
                    </a:moveTo>
                    <a:cubicBezTo>
                      <a:pt x="10213" y="2648"/>
                      <a:pt x="9730" y="1776"/>
                      <a:pt x="8616" y="1135"/>
                    </a:cubicBezTo>
                    <a:cubicBezTo>
                      <a:pt x="6662" y="1"/>
                      <a:pt x="3510" y="1"/>
                      <a:pt x="1566" y="1135"/>
                    </a:cubicBezTo>
                    <a:cubicBezTo>
                      <a:pt x="473" y="1766"/>
                      <a:pt x="0" y="2627"/>
                      <a:pt x="148" y="3468"/>
                    </a:cubicBezTo>
                    <a:cubicBezTo>
                      <a:pt x="253" y="4108"/>
                      <a:pt x="736" y="4729"/>
                      <a:pt x="1587" y="5212"/>
                    </a:cubicBezTo>
                    <a:cubicBezTo>
                      <a:pt x="3541" y="6347"/>
                      <a:pt x="6704" y="6347"/>
                      <a:pt x="8637" y="5212"/>
                    </a:cubicBezTo>
                    <a:cubicBezTo>
                      <a:pt x="9478" y="4729"/>
                      <a:pt x="9950" y="4119"/>
                      <a:pt x="10066" y="34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7" name="Google Shape;1006;p53">
                <a:extLst>
                  <a:ext uri="{FF2B5EF4-FFF2-40B4-BE49-F238E27FC236}">
                    <a16:creationId xmlns:a16="http://schemas.microsoft.com/office/drawing/2014/main" id="{FF33EB1D-4013-4ED6-BE29-4616E33179EB}"/>
                  </a:ext>
                </a:extLst>
              </p:cNvPr>
              <p:cNvSpPr/>
              <p:nvPr/>
            </p:nvSpPr>
            <p:spPr>
              <a:xfrm>
                <a:off x="2440340" y="3328713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79"/>
                    </a:lnTo>
                    <a:cubicBezTo>
                      <a:pt x="9803" y="2239"/>
                      <a:pt x="9320" y="1618"/>
                      <a:pt x="8469" y="1125"/>
                    </a:cubicBezTo>
                    <a:cubicBezTo>
                      <a:pt x="6515" y="0"/>
                      <a:pt x="3363" y="0"/>
                      <a:pt x="1419" y="1125"/>
                    </a:cubicBezTo>
                    <a:cubicBezTo>
                      <a:pt x="578" y="1608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8" name="Google Shape;1007;p53">
                <a:extLst>
                  <a:ext uri="{FF2B5EF4-FFF2-40B4-BE49-F238E27FC236}">
                    <a16:creationId xmlns:a16="http://schemas.microsoft.com/office/drawing/2014/main" id="{8198D367-E003-42C0-A01D-EC42C1F5A29C}"/>
                  </a:ext>
                </a:extLst>
              </p:cNvPr>
              <p:cNvSpPr/>
              <p:nvPr/>
            </p:nvSpPr>
            <p:spPr>
              <a:xfrm>
                <a:off x="2553459" y="338831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31" y="179"/>
                      <a:pt x="2154" y="245"/>
                      <a:pt x="1923" y="379"/>
                    </a:cubicBezTo>
                    <a:cubicBezTo>
                      <a:pt x="873" y="989"/>
                      <a:pt x="2764" y="1713"/>
                      <a:pt x="2239" y="2018"/>
                    </a:cubicBezTo>
                    <a:cubicBezTo>
                      <a:pt x="2170" y="2059"/>
                      <a:pt x="2094" y="2077"/>
                      <a:pt x="2012" y="2077"/>
                    </a:cubicBezTo>
                    <a:cubicBezTo>
                      <a:pt x="1881" y="2077"/>
                      <a:pt x="1736" y="2029"/>
                      <a:pt x="1587" y="1944"/>
                    </a:cubicBezTo>
                    <a:cubicBezTo>
                      <a:pt x="1272" y="1766"/>
                      <a:pt x="999" y="1398"/>
                      <a:pt x="957" y="1062"/>
                    </a:cubicBezTo>
                    <a:lnTo>
                      <a:pt x="84" y="1230"/>
                    </a:lnTo>
                    <a:cubicBezTo>
                      <a:pt x="126" y="1524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8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8"/>
                      <a:pt x="3068" y="2460"/>
                    </a:cubicBezTo>
                    <a:cubicBezTo>
                      <a:pt x="4140" y="1839"/>
                      <a:pt x="2270" y="1094"/>
                      <a:pt x="2785" y="799"/>
                    </a:cubicBezTo>
                    <a:cubicBezTo>
                      <a:pt x="2842" y="767"/>
                      <a:pt x="2906" y="752"/>
                      <a:pt x="2975" y="752"/>
                    </a:cubicBezTo>
                    <a:cubicBezTo>
                      <a:pt x="3085" y="752"/>
                      <a:pt x="3208" y="791"/>
                      <a:pt x="3331" y="863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19"/>
                    </a:lnTo>
                    <a:cubicBezTo>
                      <a:pt x="4760" y="1167"/>
                      <a:pt x="4529" y="905"/>
                      <a:pt x="4214" y="673"/>
                    </a:cubicBezTo>
                    <a:lnTo>
                      <a:pt x="4812" y="316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9" name="Google Shape;1008;p53">
                <a:extLst>
                  <a:ext uri="{FF2B5EF4-FFF2-40B4-BE49-F238E27FC236}">
                    <a16:creationId xmlns:a16="http://schemas.microsoft.com/office/drawing/2014/main" id="{447F20DA-ED81-4078-A0CC-857EEF20391C}"/>
                  </a:ext>
                </a:extLst>
              </p:cNvPr>
              <p:cNvSpPr/>
              <p:nvPr/>
            </p:nvSpPr>
            <p:spPr>
              <a:xfrm>
                <a:off x="2845909" y="3855353"/>
                <a:ext cx="582071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8" extrusionOk="0">
                    <a:moveTo>
                      <a:pt x="0" y="1"/>
                    </a:moveTo>
                    <a:lnTo>
                      <a:pt x="0" y="1556"/>
                    </a:lnTo>
                    <a:cubicBezTo>
                      <a:pt x="0" y="2522"/>
                      <a:pt x="641" y="3500"/>
                      <a:pt x="1923" y="4245"/>
                    </a:cubicBezTo>
                    <a:cubicBezTo>
                      <a:pt x="3197" y="4980"/>
                      <a:pt x="4862" y="5347"/>
                      <a:pt x="6526" y="5347"/>
                    </a:cubicBezTo>
                    <a:cubicBezTo>
                      <a:pt x="8195" y="5347"/>
                      <a:pt x="9864" y="4977"/>
                      <a:pt x="11137" y="4235"/>
                    </a:cubicBezTo>
                    <a:cubicBezTo>
                      <a:pt x="12398" y="3510"/>
                      <a:pt x="13029" y="2554"/>
                      <a:pt x="13029" y="1588"/>
                    </a:cubicBezTo>
                    <a:lnTo>
                      <a:pt x="13029" y="43"/>
                    </a:lnTo>
                    <a:cubicBezTo>
                      <a:pt x="10958" y="4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FFE5A3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0" name="Google Shape;1009;p53">
                <a:extLst>
                  <a:ext uri="{FF2B5EF4-FFF2-40B4-BE49-F238E27FC236}">
                    <a16:creationId xmlns:a16="http://schemas.microsoft.com/office/drawing/2014/main" id="{CFFE15F1-F1C1-4A78-8000-C9B0E323CEB8}"/>
                  </a:ext>
                </a:extLst>
              </p:cNvPr>
              <p:cNvSpPr/>
              <p:nvPr/>
            </p:nvSpPr>
            <p:spPr>
              <a:xfrm>
                <a:off x="2817271" y="368777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75"/>
                      <a:pt x="21" y="4971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1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1" name="Google Shape;1010;p53">
                <a:extLst>
                  <a:ext uri="{FF2B5EF4-FFF2-40B4-BE49-F238E27FC236}">
                    <a16:creationId xmlns:a16="http://schemas.microsoft.com/office/drawing/2014/main" id="{BA2FC4B1-E432-416D-A981-7E08493A216F}"/>
                  </a:ext>
                </a:extLst>
              </p:cNvPr>
              <p:cNvSpPr/>
              <p:nvPr/>
            </p:nvSpPr>
            <p:spPr>
              <a:xfrm>
                <a:off x="2908812" y="3727401"/>
                <a:ext cx="456713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1" extrusionOk="0">
                    <a:moveTo>
                      <a:pt x="5102" y="0"/>
                    </a:moveTo>
                    <a:cubicBezTo>
                      <a:pt x="3823" y="0"/>
                      <a:pt x="2545" y="284"/>
                      <a:pt x="1576" y="847"/>
                    </a:cubicBezTo>
                    <a:cubicBezTo>
                      <a:pt x="473" y="1478"/>
                      <a:pt x="0" y="2339"/>
                      <a:pt x="147" y="3180"/>
                    </a:cubicBezTo>
                    <a:cubicBezTo>
                      <a:pt x="263" y="2539"/>
                      <a:pt x="736" y="1930"/>
                      <a:pt x="1576" y="1436"/>
                    </a:cubicBezTo>
                    <a:cubicBezTo>
                      <a:pt x="2543" y="874"/>
                      <a:pt x="3817" y="593"/>
                      <a:pt x="5093" y="593"/>
                    </a:cubicBezTo>
                    <a:cubicBezTo>
                      <a:pt x="6370" y="593"/>
                      <a:pt x="7649" y="874"/>
                      <a:pt x="8626" y="1436"/>
                    </a:cubicBezTo>
                    <a:cubicBezTo>
                      <a:pt x="9477" y="1930"/>
                      <a:pt x="9961" y="2550"/>
                      <a:pt x="10066" y="3191"/>
                    </a:cubicBezTo>
                    <a:cubicBezTo>
                      <a:pt x="10223" y="2360"/>
                      <a:pt x="9740" y="1489"/>
                      <a:pt x="8626" y="847"/>
                    </a:cubicBezTo>
                    <a:cubicBezTo>
                      <a:pt x="7651" y="281"/>
                      <a:pt x="6376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2" name="Google Shape;1011;p53">
                <a:extLst>
                  <a:ext uri="{FF2B5EF4-FFF2-40B4-BE49-F238E27FC236}">
                    <a16:creationId xmlns:a16="http://schemas.microsoft.com/office/drawing/2014/main" id="{E2059EB1-CF2A-4F6B-8565-4D175D2B802A}"/>
                  </a:ext>
                </a:extLst>
              </p:cNvPr>
              <p:cNvSpPr/>
              <p:nvPr/>
            </p:nvSpPr>
            <p:spPr>
              <a:xfrm>
                <a:off x="2915380" y="375384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38"/>
                      <a:pt x="116" y="1947"/>
                      <a:pt x="0" y="2588"/>
                    </a:cubicBezTo>
                    <a:cubicBezTo>
                      <a:pt x="116" y="3229"/>
                      <a:pt x="599" y="3849"/>
                      <a:pt x="1450" y="4343"/>
                    </a:cubicBezTo>
                    <a:cubicBezTo>
                      <a:pt x="2427" y="4905"/>
                      <a:pt x="3704" y="5186"/>
                      <a:pt x="4979" y="5186"/>
                    </a:cubicBezTo>
                    <a:cubicBezTo>
                      <a:pt x="6254" y="5186"/>
                      <a:pt x="7528" y="4905"/>
                      <a:pt x="8500" y="4343"/>
                    </a:cubicBezTo>
                    <a:cubicBezTo>
                      <a:pt x="9340" y="3849"/>
                      <a:pt x="9814" y="3239"/>
                      <a:pt x="9919" y="2599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3" name="Google Shape;1012;p53">
                <a:extLst>
                  <a:ext uri="{FF2B5EF4-FFF2-40B4-BE49-F238E27FC236}">
                    <a16:creationId xmlns:a16="http://schemas.microsoft.com/office/drawing/2014/main" id="{0FE59B78-265D-4E2B-BD6B-8E4F2756759F}"/>
                  </a:ext>
                </a:extLst>
              </p:cNvPr>
              <p:cNvSpPr/>
              <p:nvPr/>
            </p:nvSpPr>
            <p:spPr>
              <a:xfrm>
                <a:off x="2908812" y="371453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9"/>
                    </a:moveTo>
                    <a:cubicBezTo>
                      <a:pt x="10223" y="2648"/>
                      <a:pt x="9740" y="1777"/>
                      <a:pt x="8626" y="1135"/>
                    </a:cubicBezTo>
                    <a:cubicBezTo>
                      <a:pt x="6672" y="1"/>
                      <a:pt x="3510" y="12"/>
                      <a:pt x="1576" y="1135"/>
                    </a:cubicBezTo>
                    <a:cubicBezTo>
                      <a:pt x="473" y="1766"/>
                      <a:pt x="0" y="2627"/>
                      <a:pt x="147" y="3468"/>
                    </a:cubicBezTo>
                    <a:cubicBezTo>
                      <a:pt x="263" y="4109"/>
                      <a:pt x="746" y="4729"/>
                      <a:pt x="1597" y="5223"/>
                    </a:cubicBezTo>
                    <a:cubicBezTo>
                      <a:pt x="3552" y="6347"/>
                      <a:pt x="6704" y="6347"/>
                      <a:pt x="8647" y="5223"/>
                    </a:cubicBezTo>
                    <a:cubicBezTo>
                      <a:pt x="9487" y="4729"/>
                      <a:pt x="9961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4" name="Google Shape;1013;p53">
                <a:extLst>
                  <a:ext uri="{FF2B5EF4-FFF2-40B4-BE49-F238E27FC236}">
                    <a16:creationId xmlns:a16="http://schemas.microsoft.com/office/drawing/2014/main" id="{0CC9C8F6-F355-441B-90B8-81B93F1AA692}"/>
                  </a:ext>
                </a:extLst>
              </p:cNvPr>
              <p:cNvSpPr/>
              <p:nvPr/>
            </p:nvSpPr>
            <p:spPr>
              <a:xfrm>
                <a:off x="2915380" y="3741340"/>
                <a:ext cx="443578" cy="129066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89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18"/>
                      <a:pt x="116" y="2227"/>
                      <a:pt x="0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5" name="Google Shape;1014;p53">
                <a:extLst>
                  <a:ext uri="{FF2B5EF4-FFF2-40B4-BE49-F238E27FC236}">
                    <a16:creationId xmlns:a16="http://schemas.microsoft.com/office/drawing/2014/main" id="{1554160A-647B-41DD-BE19-56F92B71DBC7}"/>
                  </a:ext>
                </a:extLst>
              </p:cNvPr>
              <p:cNvSpPr/>
              <p:nvPr/>
            </p:nvSpPr>
            <p:spPr>
              <a:xfrm>
                <a:off x="3028946" y="3800893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29" y="180"/>
                      <a:pt x="2149" y="245"/>
                      <a:pt x="1913" y="379"/>
                    </a:cubicBezTo>
                    <a:cubicBezTo>
                      <a:pt x="863" y="989"/>
                      <a:pt x="2754" y="1714"/>
                      <a:pt x="2228" y="2018"/>
                    </a:cubicBezTo>
                    <a:cubicBezTo>
                      <a:pt x="2164" y="2059"/>
                      <a:pt x="2089" y="2077"/>
                      <a:pt x="2007" y="2077"/>
                    </a:cubicBezTo>
                    <a:cubicBezTo>
                      <a:pt x="1876" y="2077"/>
                      <a:pt x="1730" y="2029"/>
                      <a:pt x="1587" y="1945"/>
                    </a:cubicBezTo>
                    <a:cubicBezTo>
                      <a:pt x="1272" y="1766"/>
                      <a:pt x="989" y="1399"/>
                      <a:pt x="947" y="1073"/>
                    </a:cubicBezTo>
                    <a:lnTo>
                      <a:pt x="74" y="1231"/>
                    </a:lnTo>
                    <a:cubicBezTo>
                      <a:pt x="127" y="1525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8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8" y="2661"/>
                      <a:pt x="2829" y="2599"/>
                      <a:pt x="3069" y="2460"/>
                    </a:cubicBezTo>
                    <a:cubicBezTo>
                      <a:pt x="4141" y="1840"/>
                      <a:pt x="2270" y="109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3"/>
                    </a:cubicBezTo>
                    <a:cubicBezTo>
                      <a:pt x="3573" y="1000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5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6" name="Google Shape;1015;p53">
                <a:extLst>
                  <a:ext uri="{FF2B5EF4-FFF2-40B4-BE49-F238E27FC236}">
                    <a16:creationId xmlns:a16="http://schemas.microsoft.com/office/drawing/2014/main" id="{BABA651D-EA49-4BF1-B24B-EA5C0A26BFF6}"/>
                  </a:ext>
                </a:extLst>
              </p:cNvPr>
              <p:cNvSpPr/>
              <p:nvPr/>
            </p:nvSpPr>
            <p:spPr>
              <a:xfrm>
                <a:off x="2845909" y="3757289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88"/>
                      <a:pt x="1923" y="4234"/>
                    </a:cubicBezTo>
                    <a:cubicBezTo>
                      <a:pt x="3199" y="4970"/>
                      <a:pt x="4867" y="5337"/>
                      <a:pt x="6534" y="5337"/>
                    </a:cubicBezTo>
                    <a:cubicBezTo>
                      <a:pt x="8201" y="5337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7" name="Google Shape;1016;p53">
                <a:extLst>
                  <a:ext uri="{FF2B5EF4-FFF2-40B4-BE49-F238E27FC236}">
                    <a16:creationId xmlns:a16="http://schemas.microsoft.com/office/drawing/2014/main" id="{67E6B9E1-79F0-4AE7-BB75-FA1FC6EC5B4F}"/>
                  </a:ext>
                </a:extLst>
              </p:cNvPr>
              <p:cNvSpPr/>
              <p:nvPr/>
            </p:nvSpPr>
            <p:spPr>
              <a:xfrm>
                <a:off x="2817271" y="3589352"/>
                <a:ext cx="639344" cy="337341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1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2"/>
                      <a:pt x="21" y="4967"/>
                      <a:pt x="2575" y="6449"/>
                    </a:cubicBezTo>
                    <a:cubicBezTo>
                      <a:pt x="3844" y="7183"/>
                      <a:pt x="5508" y="7551"/>
                      <a:pt x="7171" y="7551"/>
                    </a:cubicBezTo>
                    <a:cubicBezTo>
                      <a:pt x="8841" y="7551"/>
                      <a:pt x="10510" y="7180"/>
                      <a:pt x="11778" y="6438"/>
                    </a:cubicBezTo>
                    <a:cubicBezTo>
                      <a:pt x="14310" y="4967"/>
                      <a:pt x="14300" y="2582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8" name="Google Shape;1017;p53">
                <a:extLst>
                  <a:ext uri="{FF2B5EF4-FFF2-40B4-BE49-F238E27FC236}">
                    <a16:creationId xmlns:a16="http://schemas.microsoft.com/office/drawing/2014/main" id="{4260668A-3418-4BFD-8A17-63A9F1462582}"/>
                  </a:ext>
                </a:extLst>
              </p:cNvPr>
              <p:cNvSpPr/>
              <p:nvPr/>
            </p:nvSpPr>
            <p:spPr>
              <a:xfrm>
                <a:off x="2908812" y="3629025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6"/>
                      <a:pt x="9961" y="2556"/>
                      <a:pt x="10066" y="3197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 w="9525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9" name="Google Shape;1018;p53">
                <a:extLst>
                  <a:ext uri="{FF2B5EF4-FFF2-40B4-BE49-F238E27FC236}">
                    <a16:creationId xmlns:a16="http://schemas.microsoft.com/office/drawing/2014/main" id="{B5791FFE-3BDC-495B-8714-DD56C212C542}"/>
                  </a:ext>
                </a:extLst>
              </p:cNvPr>
              <p:cNvSpPr/>
              <p:nvPr/>
            </p:nvSpPr>
            <p:spPr>
              <a:xfrm>
                <a:off x="2915380" y="3655428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4"/>
                      <a:pt x="0" y="2585"/>
                    </a:cubicBezTo>
                    <a:cubicBezTo>
                      <a:pt x="116" y="3226"/>
                      <a:pt x="599" y="3845"/>
                      <a:pt x="1450" y="4340"/>
                    </a:cubicBezTo>
                    <a:cubicBezTo>
                      <a:pt x="2427" y="4901"/>
                      <a:pt x="3704" y="5182"/>
                      <a:pt x="4979" y="5182"/>
                    </a:cubicBezTo>
                    <a:cubicBezTo>
                      <a:pt x="6254" y="5182"/>
                      <a:pt x="7528" y="4901"/>
                      <a:pt x="8500" y="4340"/>
                    </a:cubicBezTo>
                    <a:cubicBezTo>
                      <a:pt x="9340" y="3856"/>
                      <a:pt x="9814" y="3236"/>
                      <a:pt x="9919" y="2606"/>
                    </a:cubicBezTo>
                    <a:cubicBezTo>
                      <a:pt x="9814" y="1965"/>
                      <a:pt x="9330" y="1345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0" name="Google Shape;1019;p53">
                <a:extLst>
                  <a:ext uri="{FF2B5EF4-FFF2-40B4-BE49-F238E27FC236}">
                    <a16:creationId xmlns:a16="http://schemas.microsoft.com/office/drawing/2014/main" id="{500857F6-EB29-40F4-AD5E-13C411FC3D8F}"/>
                  </a:ext>
                </a:extLst>
              </p:cNvPr>
              <p:cNvSpPr/>
              <p:nvPr/>
            </p:nvSpPr>
            <p:spPr>
              <a:xfrm>
                <a:off x="2908812" y="3616471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78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17"/>
                      <a:pt x="1597" y="5212"/>
                    </a:cubicBezTo>
                    <a:cubicBezTo>
                      <a:pt x="3552" y="6335"/>
                      <a:pt x="6704" y="6335"/>
                      <a:pt x="8647" y="5212"/>
                    </a:cubicBezTo>
                    <a:cubicBezTo>
                      <a:pt x="9487" y="4728"/>
                      <a:pt x="9961" y="4108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1" name="Google Shape;1020;p53">
                <a:extLst>
                  <a:ext uri="{FF2B5EF4-FFF2-40B4-BE49-F238E27FC236}">
                    <a16:creationId xmlns:a16="http://schemas.microsoft.com/office/drawing/2014/main" id="{52C7C51C-A73E-443A-988F-843FC01A2C25}"/>
                  </a:ext>
                </a:extLst>
              </p:cNvPr>
              <p:cNvSpPr/>
              <p:nvPr/>
            </p:nvSpPr>
            <p:spPr>
              <a:xfrm>
                <a:off x="2915380" y="3642740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0"/>
                    </a:moveTo>
                    <a:cubicBezTo>
                      <a:pt x="9929" y="2890"/>
                      <a:pt x="9929" y="2890"/>
                      <a:pt x="9919" y="2890"/>
                    </a:cubicBezTo>
                    <a:cubicBezTo>
                      <a:pt x="9814" y="2249"/>
                      <a:pt x="9330" y="1629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2" name="Google Shape;1021;p53">
                <a:extLst>
                  <a:ext uri="{FF2B5EF4-FFF2-40B4-BE49-F238E27FC236}">
                    <a16:creationId xmlns:a16="http://schemas.microsoft.com/office/drawing/2014/main" id="{BABC660C-5646-4EEE-9BC8-523B636016FC}"/>
                  </a:ext>
                </a:extLst>
              </p:cNvPr>
              <p:cNvSpPr/>
              <p:nvPr/>
            </p:nvSpPr>
            <p:spPr>
              <a:xfrm>
                <a:off x="3028946" y="3702338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5" y="768"/>
                      <a:pt x="2895" y="754"/>
                      <a:pt x="2961" y="754"/>
                    </a:cubicBezTo>
                    <a:cubicBezTo>
                      <a:pt x="3075" y="754"/>
                      <a:pt x="3205" y="796"/>
                      <a:pt x="3331" y="862"/>
                    </a:cubicBezTo>
                    <a:cubicBezTo>
                      <a:pt x="3573" y="1009"/>
                      <a:pt x="3836" y="1314"/>
                      <a:pt x="3973" y="1598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1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93;p53">
            <a:extLst>
              <a:ext uri="{FF2B5EF4-FFF2-40B4-BE49-F238E27FC236}">
                <a16:creationId xmlns:a16="http://schemas.microsoft.com/office/drawing/2014/main" id="{0FDA1B4B-F2C0-45E0-8DBF-45BC4BC7C686}"/>
              </a:ext>
            </a:extLst>
          </p:cNvPr>
          <p:cNvGrpSpPr/>
          <p:nvPr/>
        </p:nvGrpSpPr>
        <p:grpSpPr>
          <a:xfrm>
            <a:off x="148263" y="801851"/>
            <a:ext cx="3166946" cy="2263698"/>
            <a:chOff x="720023" y="1118374"/>
            <a:chExt cx="3217179" cy="2906760"/>
          </a:xfrm>
        </p:grpSpPr>
        <p:grpSp>
          <p:nvGrpSpPr>
            <p:cNvPr id="3" name="Google Shape;794;p53">
              <a:extLst>
                <a:ext uri="{FF2B5EF4-FFF2-40B4-BE49-F238E27FC236}">
                  <a16:creationId xmlns:a16="http://schemas.microsoft.com/office/drawing/2014/main" id="{CDD5C661-E19D-4ECB-A7F0-F19D714844FC}"/>
                </a:ext>
              </a:extLst>
            </p:cNvPr>
            <p:cNvGrpSpPr/>
            <p:nvPr/>
          </p:nvGrpSpPr>
          <p:grpSpPr>
            <a:xfrm>
              <a:off x="720023" y="1118374"/>
              <a:ext cx="2459727" cy="2108357"/>
              <a:chOff x="1187043" y="662769"/>
              <a:chExt cx="2921985" cy="2504582"/>
            </a:xfrm>
          </p:grpSpPr>
          <p:sp>
            <p:nvSpPr>
              <p:cNvPr id="221" name="Google Shape;796;p53">
                <a:extLst>
                  <a:ext uri="{FF2B5EF4-FFF2-40B4-BE49-F238E27FC236}">
                    <a16:creationId xmlns:a16="http://schemas.microsoft.com/office/drawing/2014/main" id="{4213CE26-F0E1-4C90-9E05-C700E9062800}"/>
                  </a:ext>
                </a:extLst>
              </p:cNvPr>
              <p:cNvSpPr/>
              <p:nvPr/>
            </p:nvSpPr>
            <p:spPr>
              <a:xfrm>
                <a:off x="3446265" y="1856420"/>
                <a:ext cx="424859" cy="765640"/>
              </a:xfrm>
              <a:custGeom>
                <a:avLst/>
                <a:gdLst/>
                <a:ahLst/>
                <a:cxnLst/>
                <a:rect l="l" t="t" r="r" b="b"/>
                <a:pathLst>
                  <a:path w="9510" h="17138" extrusionOk="0">
                    <a:moveTo>
                      <a:pt x="5586" y="1307"/>
                    </a:moveTo>
                    <a:cubicBezTo>
                      <a:pt x="6015" y="1307"/>
                      <a:pt x="6315" y="1649"/>
                      <a:pt x="6315" y="2244"/>
                    </a:cubicBezTo>
                    <a:lnTo>
                      <a:pt x="6325" y="3746"/>
                    </a:lnTo>
                    <a:lnTo>
                      <a:pt x="3163" y="5575"/>
                    </a:lnTo>
                    <a:lnTo>
                      <a:pt x="3152" y="4073"/>
                    </a:lnTo>
                    <a:cubicBezTo>
                      <a:pt x="3152" y="3232"/>
                      <a:pt x="3740" y="2223"/>
                      <a:pt x="4466" y="1792"/>
                    </a:cubicBezTo>
                    <a:lnTo>
                      <a:pt x="5001" y="1488"/>
                    </a:lnTo>
                    <a:cubicBezTo>
                      <a:pt x="5210" y="1365"/>
                      <a:pt x="5409" y="1307"/>
                      <a:pt x="5586" y="1307"/>
                    </a:cubicBezTo>
                    <a:close/>
                    <a:moveTo>
                      <a:pt x="7746" y="4249"/>
                    </a:moveTo>
                    <a:cubicBezTo>
                      <a:pt x="8179" y="4249"/>
                      <a:pt x="8479" y="4591"/>
                      <a:pt x="8479" y="5186"/>
                    </a:cubicBezTo>
                    <a:lnTo>
                      <a:pt x="8489" y="10597"/>
                    </a:lnTo>
                    <a:cubicBezTo>
                      <a:pt x="8500" y="11437"/>
                      <a:pt x="7901" y="12446"/>
                      <a:pt x="7177" y="12866"/>
                    </a:cubicBezTo>
                    <a:lnTo>
                      <a:pt x="2354" y="15651"/>
                    </a:lnTo>
                    <a:cubicBezTo>
                      <a:pt x="2142" y="15774"/>
                      <a:pt x="1942" y="15832"/>
                      <a:pt x="1765" y="15832"/>
                    </a:cubicBezTo>
                    <a:cubicBezTo>
                      <a:pt x="1335" y="15832"/>
                      <a:pt x="1037" y="15490"/>
                      <a:pt x="1030" y="14894"/>
                    </a:cubicBezTo>
                    <a:lnTo>
                      <a:pt x="1020" y="9494"/>
                    </a:lnTo>
                    <a:cubicBezTo>
                      <a:pt x="1020" y="8653"/>
                      <a:pt x="1608" y="7634"/>
                      <a:pt x="2333" y="7214"/>
                    </a:cubicBezTo>
                    <a:lnTo>
                      <a:pt x="7156" y="4430"/>
                    </a:lnTo>
                    <a:cubicBezTo>
                      <a:pt x="7367" y="4307"/>
                      <a:pt x="7568" y="4249"/>
                      <a:pt x="7746" y="4249"/>
                    </a:cubicBezTo>
                    <a:close/>
                    <a:moveTo>
                      <a:pt x="6041" y="0"/>
                    </a:moveTo>
                    <a:cubicBezTo>
                      <a:pt x="5725" y="0"/>
                      <a:pt x="5368" y="104"/>
                      <a:pt x="4991" y="321"/>
                    </a:cubicBezTo>
                    <a:lnTo>
                      <a:pt x="4466" y="626"/>
                    </a:lnTo>
                    <a:cubicBezTo>
                      <a:pt x="3173" y="1372"/>
                      <a:pt x="2133" y="3169"/>
                      <a:pt x="2143" y="4650"/>
                    </a:cubicBezTo>
                    <a:lnTo>
                      <a:pt x="2143" y="6174"/>
                    </a:lnTo>
                    <a:cubicBezTo>
                      <a:pt x="946" y="6972"/>
                      <a:pt x="0" y="8664"/>
                      <a:pt x="0" y="10071"/>
                    </a:cubicBezTo>
                    <a:lnTo>
                      <a:pt x="21" y="15483"/>
                    </a:lnTo>
                    <a:cubicBezTo>
                      <a:pt x="21" y="16531"/>
                      <a:pt x="548" y="17138"/>
                      <a:pt x="1310" y="17138"/>
                    </a:cubicBezTo>
                    <a:cubicBezTo>
                      <a:pt x="1625" y="17138"/>
                      <a:pt x="1979" y="17035"/>
                      <a:pt x="2354" y="16817"/>
                    </a:cubicBezTo>
                    <a:lnTo>
                      <a:pt x="7187" y="14033"/>
                    </a:lnTo>
                    <a:cubicBezTo>
                      <a:pt x="8458" y="13297"/>
                      <a:pt x="9509" y="11490"/>
                      <a:pt x="9509" y="10008"/>
                    </a:cubicBezTo>
                    <a:lnTo>
                      <a:pt x="9488" y="4598"/>
                    </a:lnTo>
                    <a:cubicBezTo>
                      <a:pt x="9488" y="3554"/>
                      <a:pt x="8962" y="2954"/>
                      <a:pt x="8201" y="2954"/>
                    </a:cubicBezTo>
                    <a:cubicBezTo>
                      <a:pt x="7936" y="2954"/>
                      <a:pt x="7643" y="3027"/>
                      <a:pt x="7334" y="3179"/>
                    </a:cubicBezTo>
                    <a:lnTo>
                      <a:pt x="7334" y="1656"/>
                    </a:lnTo>
                    <a:cubicBezTo>
                      <a:pt x="7334" y="607"/>
                      <a:pt x="6807" y="0"/>
                      <a:pt x="6041" y="0"/>
                    </a:cubicBezTo>
                    <a:close/>
                  </a:path>
                </a:pathLst>
              </a:custGeom>
              <a:solidFill>
                <a:srgbClr val="5B7FD1"/>
              </a:solidFill>
              <a:ln w="500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Google Shape;797;p53">
                <a:extLst>
                  <a:ext uri="{FF2B5EF4-FFF2-40B4-BE49-F238E27FC236}">
                    <a16:creationId xmlns:a16="http://schemas.microsoft.com/office/drawing/2014/main" id="{C3ACC608-A07D-476A-960D-78FCDAA7926B}"/>
                  </a:ext>
                </a:extLst>
              </p:cNvPr>
              <p:cNvSpPr/>
              <p:nvPr/>
            </p:nvSpPr>
            <p:spPr>
              <a:xfrm>
                <a:off x="3574843" y="2157312"/>
                <a:ext cx="167665" cy="287305"/>
              </a:xfrm>
              <a:custGeom>
                <a:avLst/>
                <a:gdLst/>
                <a:ahLst/>
                <a:cxnLst/>
                <a:rect l="l" t="t" r="r" b="b"/>
                <a:pathLst>
                  <a:path w="3753" h="6431" extrusionOk="0">
                    <a:moveTo>
                      <a:pt x="2261" y="1305"/>
                    </a:moveTo>
                    <a:cubicBezTo>
                      <a:pt x="2540" y="1305"/>
                      <a:pt x="2733" y="1523"/>
                      <a:pt x="2733" y="1908"/>
                    </a:cubicBezTo>
                    <a:cubicBezTo>
                      <a:pt x="2733" y="2454"/>
                      <a:pt x="2354" y="3116"/>
                      <a:pt x="1882" y="3400"/>
                    </a:cubicBezTo>
                    <a:cubicBezTo>
                      <a:pt x="1741" y="3479"/>
                      <a:pt x="1609" y="3517"/>
                      <a:pt x="1493" y="3517"/>
                    </a:cubicBezTo>
                    <a:cubicBezTo>
                      <a:pt x="1210" y="3517"/>
                      <a:pt x="1020" y="3293"/>
                      <a:pt x="1020" y="2906"/>
                    </a:cubicBezTo>
                    <a:cubicBezTo>
                      <a:pt x="1010" y="2360"/>
                      <a:pt x="1399" y="1697"/>
                      <a:pt x="1871" y="1424"/>
                    </a:cubicBezTo>
                    <a:cubicBezTo>
                      <a:pt x="2011" y="1343"/>
                      <a:pt x="2144" y="1305"/>
                      <a:pt x="2261" y="1305"/>
                    </a:cubicBezTo>
                    <a:close/>
                    <a:moveTo>
                      <a:pt x="2708" y="1"/>
                    </a:moveTo>
                    <a:cubicBezTo>
                      <a:pt x="2456" y="1"/>
                      <a:pt x="2171" y="84"/>
                      <a:pt x="1871" y="258"/>
                    </a:cubicBezTo>
                    <a:cubicBezTo>
                      <a:pt x="831" y="847"/>
                      <a:pt x="1" y="2307"/>
                      <a:pt x="1" y="3494"/>
                    </a:cubicBezTo>
                    <a:cubicBezTo>
                      <a:pt x="1" y="4327"/>
                      <a:pt x="421" y="4809"/>
                      <a:pt x="1033" y="4809"/>
                    </a:cubicBezTo>
                    <a:cubicBezTo>
                      <a:pt x="1139" y="4809"/>
                      <a:pt x="1251" y="4795"/>
                      <a:pt x="1367" y="4765"/>
                    </a:cubicBezTo>
                    <a:lnTo>
                      <a:pt x="1378" y="6079"/>
                    </a:lnTo>
                    <a:cubicBezTo>
                      <a:pt x="1378" y="6302"/>
                      <a:pt x="1488" y="6431"/>
                      <a:pt x="1653" y="6431"/>
                    </a:cubicBezTo>
                    <a:cubicBezTo>
                      <a:pt x="1721" y="6431"/>
                      <a:pt x="1799" y="6409"/>
                      <a:pt x="1882" y="6362"/>
                    </a:cubicBezTo>
                    <a:cubicBezTo>
                      <a:pt x="2165" y="6194"/>
                      <a:pt x="2386" y="5806"/>
                      <a:pt x="2386" y="5491"/>
                    </a:cubicBezTo>
                    <a:lnTo>
                      <a:pt x="2386" y="4177"/>
                    </a:lnTo>
                    <a:cubicBezTo>
                      <a:pt x="3174" y="3473"/>
                      <a:pt x="3752" y="2307"/>
                      <a:pt x="3752" y="1330"/>
                    </a:cubicBezTo>
                    <a:cubicBezTo>
                      <a:pt x="3744" y="489"/>
                      <a:pt x="3320" y="1"/>
                      <a:pt x="2708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500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Google Shape;798;p53">
                <a:extLst>
                  <a:ext uri="{FF2B5EF4-FFF2-40B4-BE49-F238E27FC236}">
                    <a16:creationId xmlns:a16="http://schemas.microsoft.com/office/drawing/2014/main" id="{6F2375E3-59D6-4193-A5EF-973CD9AE1E6A}"/>
                  </a:ext>
                </a:extLst>
              </p:cNvPr>
              <p:cNvSpPr/>
              <p:nvPr/>
            </p:nvSpPr>
            <p:spPr>
              <a:xfrm>
                <a:off x="1913699" y="1289974"/>
                <a:ext cx="1115758" cy="1877378"/>
              </a:xfrm>
              <a:custGeom>
                <a:avLst/>
                <a:gdLst/>
                <a:ahLst/>
                <a:cxnLst/>
                <a:rect l="l" t="t" r="r" b="b"/>
                <a:pathLst>
                  <a:path w="24975" h="42023" extrusionOk="0">
                    <a:moveTo>
                      <a:pt x="695" y="1"/>
                    </a:moveTo>
                    <a:cubicBezTo>
                      <a:pt x="285" y="1"/>
                      <a:pt x="0" y="327"/>
                      <a:pt x="0" y="886"/>
                    </a:cubicBezTo>
                    <a:lnTo>
                      <a:pt x="0" y="26712"/>
                    </a:lnTo>
                    <a:cubicBezTo>
                      <a:pt x="0" y="27510"/>
                      <a:pt x="556" y="28477"/>
                      <a:pt x="1250" y="28876"/>
                    </a:cubicBezTo>
                    <a:lnTo>
                      <a:pt x="23724" y="41852"/>
                    </a:lnTo>
                    <a:cubicBezTo>
                      <a:pt x="23926" y="41968"/>
                      <a:pt x="24116" y="42023"/>
                      <a:pt x="24284" y="42023"/>
                    </a:cubicBezTo>
                    <a:cubicBezTo>
                      <a:pt x="24694" y="42023"/>
                      <a:pt x="24974" y="41696"/>
                      <a:pt x="24974" y="41137"/>
                    </a:cubicBezTo>
                    <a:lnTo>
                      <a:pt x="24974" y="15302"/>
                    </a:lnTo>
                    <a:cubicBezTo>
                      <a:pt x="24974" y="14513"/>
                      <a:pt x="24418" y="13547"/>
                      <a:pt x="23734" y="13147"/>
                    </a:cubicBezTo>
                    <a:lnTo>
                      <a:pt x="1250" y="172"/>
                    </a:lnTo>
                    <a:cubicBezTo>
                      <a:pt x="1051" y="56"/>
                      <a:pt x="863" y="1"/>
                      <a:pt x="695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Google Shape;799;p53">
                <a:extLst>
                  <a:ext uri="{FF2B5EF4-FFF2-40B4-BE49-F238E27FC236}">
                    <a16:creationId xmlns:a16="http://schemas.microsoft.com/office/drawing/2014/main" id="{C9FC5224-56C4-4AEB-A265-E062CDE8C1DE}"/>
                  </a:ext>
                </a:extLst>
              </p:cNvPr>
              <p:cNvSpPr/>
              <p:nvPr/>
            </p:nvSpPr>
            <p:spPr>
              <a:xfrm>
                <a:off x="2016945" y="1956672"/>
                <a:ext cx="897967" cy="521491"/>
              </a:xfrm>
              <a:custGeom>
                <a:avLst/>
                <a:gdLst/>
                <a:ahLst/>
                <a:cxnLst/>
                <a:rect l="l" t="t" r="r" b="b"/>
                <a:pathLst>
                  <a:path w="20100" h="11673" fill="none" extrusionOk="0">
                    <a:moveTo>
                      <a:pt x="1" y="11673"/>
                    </a:moveTo>
                    <a:cubicBezTo>
                      <a:pt x="6704" y="7785"/>
                      <a:pt x="13407" y="3888"/>
                      <a:pt x="20099" y="0"/>
                    </a:cubicBezTo>
                  </a:path>
                </a:pathLst>
              </a:custGeom>
              <a:noFill/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Google Shape;800;p53">
                <a:extLst>
                  <a:ext uri="{FF2B5EF4-FFF2-40B4-BE49-F238E27FC236}">
                    <a16:creationId xmlns:a16="http://schemas.microsoft.com/office/drawing/2014/main" id="{4D51B4C2-8619-4CAE-A350-F9706302FAB8}"/>
                  </a:ext>
                </a:extLst>
              </p:cNvPr>
              <p:cNvSpPr/>
              <p:nvPr/>
            </p:nvSpPr>
            <p:spPr>
              <a:xfrm>
                <a:off x="2007563" y="1437494"/>
                <a:ext cx="927989" cy="1582344"/>
              </a:xfrm>
              <a:custGeom>
                <a:avLst/>
                <a:gdLst/>
                <a:ahLst/>
                <a:cxnLst/>
                <a:rect l="l" t="t" r="r" b="b"/>
                <a:pathLst>
                  <a:path w="20772" h="35419" fill="none" extrusionOk="0">
                    <a:moveTo>
                      <a:pt x="0" y="725"/>
                    </a:moveTo>
                    <a:cubicBezTo>
                      <a:pt x="0" y="211"/>
                      <a:pt x="368" y="1"/>
                      <a:pt x="820" y="263"/>
                    </a:cubicBezTo>
                    <a:lnTo>
                      <a:pt x="19952" y="11306"/>
                    </a:lnTo>
                    <a:cubicBezTo>
                      <a:pt x="20393" y="11568"/>
                      <a:pt x="20762" y="12199"/>
                      <a:pt x="20762" y="12703"/>
                    </a:cubicBezTo>
                    <a:lnTo>
                      <a:pt x="20772" y="34694"/>
                    </a:lnTo>
                    <a:cubicBezTo>
                      <a:pt x="20772" y="35209"/>
                      <a:pt x="20404" y="35419"/>
                      <a:pt x="19963" y="35156"/>
                    </a:cubicBezTo>
                    <a:lnTo>
                      <a:pt x="820" y="24113"/>
                    </a:lnTo>
                    <a:cubicBezTo>
                      <a:pt x="379" y="23851"/>
                      <a:pt x="10" y="23221"/>
                      <a:pt x="10" y="2271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6F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Google Shape;801;p53">
                <a:extLst>
                  <a:ext uri="{FF2B5EF4-FFF2-40B4-BE49-F238E27FC236}">
                    <a16:creationId xmlns:a16="http://schemas.microsoft.com/office/drawing/2014/main" id="{04563E5C-1E48-4531-A856-047C94771DF6}"/>
                  </a:ext>
                </a:extLst>
              </p:cNvPr>
              <p:cNvSpPr/>
              <p:nvPr/>
            </p:nvSpPr>
            <p:spPr>
              <a:xfrm>
                <a:off x="1187043" y="1391969"/>
                <a:ext cx="822422" cy="1756978"/>
              </a:xfrm>
              <a:custGeom>
                <a:avLst/>
                <a:gdLst/>
                <a:ahLst/>
                <a:cxnLst/>
                <a:rect l="l" t="t" r="r" b="b"/>
                <a:pathLst>
                  <a:path w="18409" h="39328" extrusionOk="0">
                    <a:moveTo>
                      <a:pt x="18394" y="1099"/>
                    </a:moveTo>
                    <a:lnTo>
                      <a:pt x="18394" y="1099"/>
                    </a:lnTo>
                    <a:cubicBezTo>
                      <a:pt x="18399" y="1101"/>
                      <a:pt x="18404" y="1102"/>
                      <a:pt x="18408" y="1104"/>
                    </a:cubicBezTo>
                    <a:cubicBezTo>
                      <a:pt x="18404" y="1102"/>
                      <a:pt x="18399" y="1100"/>
                      <a:pt x="18394" y="1099"/>
                    </a:cubicBezTo>
                    <a:close/>
                    <a:moveTo>
                      <a:pt x="15244" y="1"/>
                    </a:moveTo>
                    <a:cubicBezTo>
                      <a:pt x="15160" y="1"/>
                      <a:pt x="15059" y="48"/>
                      <a:pt x="14951" y="147"/>
                    </a:cubicBezTo>
                    <a:lnTo>
                      <a:pt x="568" y="13827"/>
                    </a:lnTo>
                    <a:cubicBezTo>
                      <a:pt x="253" y="14121"/>
                      <a:pt x="1" y="14763"/>
                      <a:pt x="1" y="15256"/>
                    </a:cubicBezTo>
                    <a:lnTo>
                      <a:pt x="64" y="37762"/>
                    </a:lnTo>
                    <a:cubicBezTo>
                      <a:pt x="64" y="38035"/>
                      <a:pt x="148" y="38203"/>
                      <a:pt x="274" y="38245"/>
                    </a:cubicBezTo>
                    <a:cubicBezTo>
                      <a:pt x="1302" y="38602"/>
                      <a:pt x="2330" y="38969"/>
                      <a:pt x="3358" y="39326"/>
                    </a:cubicBezTo>
                    <a:lnTo>
                      <a:pt x="3358" y="39326"/>
                    </a:lnTo>
                    <a:cubicBezTo>
                      <a:pt x="3235" y="39281"/>
                      <a:pt x="3163" y="39114"/>
                      <a:pt x="3163" y="38844"/>
                    </a:cubicBezTo>
                    <a:lnTo>
                      <a:pt x="3100" y="16339"/>
                    </a:lnTo>
                    <a:cubicBezTo>
                      <a:pt x="3090" y="15855"/>
                      <a:pt x="3342" y="15214"/>
                      <a:pt x="3657" y="14920"/>
                    </a:cubicBezTo>
                    <a:lnTo>
                      <a:pt x="18040" y="1240"/>
                    </a:lnTo>
                    <a:cubicBezTo>
                      <a:pt x="18146" y="1143"/>
                      <a:pt x="18245" y="1090"/>
                      <a:pt x="18333" y="1090"/>
                    </a:cubicBezTo>
                    <a:cubicBezTo>
                      <a:pt x="18354" y="1090"/>
                      <a:pt x="18375" y="1093"/>
                      <a:pt x="18394" y="1099"/>
                    </a:cubicBezTo>
                    <a:lnTo>
                      <a:pt x="18394" y="1099"/>
                    </a:lnTo>
                    <a:cubicBezTo>
                      <a:pt x="17369" y="733"/>
                      <a:pt x="16334" y="377"/>
                      <a:pt x="15309" y="11"/>
                    </a:cubicBezTo>
                    <a:cubicBezTo>
                      <a:pt x="15288" y="4"/>
                      <a:pt x="15267" y="1"/>
                      <a:pt x="15244" y="1"/>
                    </a:cubicBezTo>
                    <a:close/>
                    <a:moveTo>
                      <a:pt x="3358" y="39326"/>
                    </a:moveTo>
                    <a:lnTo>
                      <a:pt x="3358" y="39326"/>
                    </a:lnTo>
                    <a:cubicBezTo>
                      <a:pt x="3360" y="39326"/>
                      <a:pt x="3361" y="39327"/>
                      <a:pt x="3363" y="39328"/>
                    </a:cubicBezTo>
                    <a:cubicBezTo>
                      <a:pt x="3361" y="39327"/>
                      <a:pt x="3360" y="39326"/>
                      <a:pt x="3358" y="39326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Google Shape;802;p53">
                <a:extLst>
                  <a:ext uri="{FF2B5EF4-FFF2-40B4-BE49-F238E27FC236}">
                    <a16:creationId xmlns:a16="http://schemas.microsoft.com/office/drawing/2014/main" id="{A62AB29F-9512-4909-8275-90ED9A0B1AA3}"/>
                  </a:ext>
                </a:extLst>
              </p:cNvPr>
              <p:cNvSpPr/>
              <p:nvPr/>
            </p:nvSpPr>
            <p:spPr>
              <a:xfrm>
                <a:off x="1325047" y="1440710"/>
                <a:ext cx="696617" cy="1708863"/>
              </a:xfrm>
              <a:custGeom>
                <a:avLst/>
                <a:gdLst/>
                <a:ahLst/>
                <a:cxnLst/>
                <a:rect l="l" t="t" r="r" b="b"/>
                <a:pathLst>
                  <a:path w="15593" h="38251" extrusionOk="0">
                    <a:moveTo>
                      <a:pt x="15245" y="1"/>
                    </a:moveTo>
                    <a:cubicBezTo>
                      <a:pt x="15159" y="1"/>
                      <a:pt x="15059" y="49"/>
                      <a:pt x="14951" y="149"/>
                    </a:cubicBezTo>
                    <a:lnTo>
                      <a:pt x="568" y="13829"/>
                    </a:lnTo>
                    <a:cubicBezTo>
                      <a:pt x="253" y="14123"/>
                      <a:pt x="1" y="14764"/>
                      <a:pt x="11" y="15248"/>
                    </a:cubicBezTo>
                    <a:lnTo>
                      <a:pt x="74" y="37753"/>
                    </a:lnTo>
                    <a:cubicBezTo>
                      <a:pt x="74" y="38076"/>
                      <a:pt x="182" y="38250"/>
                      <a:pt x="344" y="38250"/>
                    </a:cubicBezTo>
                    <a:cubicBezTo>
                      <a:pt x="430" y="38250"/>
                      <a:pt x="532" y="38201"/>
                      <a:pt x="641" y="38099"/>
                    </a:cubicBezTo>
                    <a:lnTo>
                      <a:pt x="15025" y="24420"/>
                    </a:lnTo>
                    <a:cubicBezTo>
                      <a:pt x="15340" y="24126"/>
                      <a:pt x="15593" y="23495"/>
                      <a:pt x="15582" y="23002"/>
                    </a:cubicBezTo>
                    <a:lnTo>
                      <a:pt x="15519" y="496"/>
                    </a:lnTo>
                    <a:cubicBezTo>
                      <a:pt x="15519" y="178"/>
                      <a:pt x="15409" y="1"/>
                      <a:pt x="15245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Google Shape;803;p53">
                <a:extLst>
                  <a:ext uri="{FF2B5EF4-FFF2-40B4-BE49-F238E27FC236}">
                    <a16:creationId xmlns:a16="http://schemas.microsoft.com/office/drawing/2014/main" id="{1F6813A4-94B9-468A-9A9C-70528FA8B961}"/>
                  </a:ext>
                </a:extLst>
              </p:cNvPr>
              <p:cNvSpPr/>
              <p:nvPr/>
            </p:nvSpPr>
            <p:spPr>
              <a:xfrm>
                <a:off x="1395457" y="1562363"/>
                <a:ext cx="661905" cy="1490358"/>
              </a:xfrm>
              <a:custGeom>
                <a:avLst/>
                <a:gdLst/>
                <a:ahLst/>
                <a:cxnLst/>
                <a:rect l="l" t="t" r="r" b="b"/>
                <a:pathLst>
                  <a:path w="14816" h="33360" extrusionOk="0">
                    <a:moveTo>
                      <a:pt x="14808" y="555"/>
                    </a:moveTo>
                    <a:cubicBezTo>
                      <a:pt x="14810" y="555"/>
                      <a:pt x="14813" y="556"/>
                      <a:pt x="14815" y="557"/>
                    </a:cubicBezTo>
                    <a:cubicBezTo>
                      <a:pt x="14813" y="556"/>
                      <a:pt x="14810" y="555"/>
                      <a:pt x="14808" y="555"/>
                    </a:cubicBezTo>
                    <a:close/>
                    <a:moveTo>
                      <a:pt x="13213" y="1"/>
                    </a:moveTo>
                    <a:cubicBezTo>
                      <a:pt x="13140" y="1"/>
                      <a:pt x="13056" y="44"/>
                      <a:pt x="12966" y="127"/>
                    </a:cubicBezTo>
                    <a:lnTo>
                      <a:pt x="484" y="11768"/>
                    </a:lnTo>
                    <a:cubicBezTo>
                      <a:pt x="221" y="12020"/>
                      <a:pt x="1" y="12567"/>
                      <a:pt x="1" y="12987"/>
                    </a:cubicBezTo>
                    <a:lnTo>
                      <a:pt x="116" y="32393"/>
                    </a:lnTo>
                    <a:cubicBezTo>
                      <a:pt x="116" y="32635"/>
                      <a:pt x="190" y="32782"/>
                      <a:pt x="295" y="32813"/>
                    </a:cubicBezTo>
                    <a:cubicBezTo>
                      <a:pt x="809" y="33002"/>
                      <a:pt x="1324" y="33181"/>
                      <a:pt x="1839" y="33359"/>
                    </a:cubicBezTo>
                    <a:cubicBezTo>
                      <a:pt x="1724" y="33317"/>
                      <a:pt x="1650" y="33170"/>
                      <a:pt x="1650" y="32939"/>
                    </a:cubicBezTo>
                    <a:lnTo>
                      <a:pt x="1545" y="13533"/>
                    </a:lnTo>
                    <a:cubicBezTo>
                      <a:pt x="1535" y="13102"/>
                      <a:pt x="1755" y="12556"/>
                      <a:pt x="2028" y="12304"/>
                    </a:cubicBezTo>
                    <a:lnTo>
                      <a:pt x="14500" y="673"/>
                    </a:lnTo>
                    <a:cubicBezTo>
                      <a:pt x="14596" y="585"/>
                      <a:pt x="14680" y="546"/>
                      <a:pt x="14751" y="546"/>
                    </a:cubicBezTo>
                    <a:cubicBezTo>
                      <a:pt x="14771" y="546"/>
                      <a:pt x="14790" y="549"/>
                      <a:pt x="14808" y="555"/>
                    </a:cubicBezTo>
                    <a:lnTo>
                      <a:pt x="14808" y="555"/>
                    </a:lnTo>
                    <a:cubicBezTo>
                      <a:pt x="14295" y="377"/>
                      <a:pt x="13783" y="189"/>
                      <a:pt x="13270" y="11"/>
                    </a:cubicBezTo>
                    <a:cubicBezTo>
                      <a:pt x="13252" y="4"/>
                      <a:pt x="13233" y="1"/>
                      <a:pt x="13213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Google Shape;804;p53">
                <a:extLst>
                  <a:ext uri="{FF2B5EF4-FFF2-40B4-BE49-F238E27FC236}">
                    <a16:creationId xmlns:a16="http://schemas.microsoft.com/office/drawing/2014/main" id="{0D9E0377-7F29-4C83-BF6A-4566DE16A2D3}"/>
                  </a:ext>
                </a:extLst>
              </p:cNvPr>
              <p:cNvSpPr/>
              <p:nvPr/>
            </p:nvSpPr>
            <p:spPr>
              <a:xfrm>
                <a:off x="1463990" y="1586756"/>
                <a:ext cx="606508" cy="1466457"/>
              </a:xfrm>
              <a:custGeom>
                <a:avLst/>
                <a:gdLst/>
                <a:ahLst/>
                <a:cxnLst/>
                <a:rect l="l" t="t" r="r" b="b"/>
                <a:pathLst>
                  <a:path w="13576" h="32825" extrusionOk="0">
                    <a:moveTo>
                      <a:pt x="13220" y="0"/>
                    </a:moveTo>
                    <a:cubicBezTo>
                      <a:pt x="13146" y="0"/>
                      <a:pt x="13059" y="41"/>
                      <a:pt x="12966" y="127"/>
                    </a:cubicBezTo>
                    <a:lnTo>
                      <a:pt x="494" y="11758"/>
                    </a:lnTo>
                    <a:cubicBezTo>
                      <a:pt x="221" y="12010"/>
                      <a:pt x="1" y="12556"/>
                      <a:pt x="11" y="12987"/>
                    </a:cubicBezTo>
                    <a:lnTo>
                      <a:pt x="116" y="32393"/>
                    </a:lnTo>
                    <a:cubicBezTo>
                      <a:pt x="116" y="32670"/>
                      <a:pt x="217" y="32824"/>
                      <a:pt x="361" y="32824"/>
                    </a:cubicBezTo>
                    <a:cubicBezTo>
                      <a:pt x="435" y="32824"/>
                      <a:pt x="521" y="32784"/>
                      <a:pt x="610" y="32698"/>
                    </a:cubicBezTo>
                    <a:lnTo>
                      <a:pt x="13092" y="21067"/>
                    </a:lnTo>
                    <a:cubicBezTo>
                      <a:pt x="13365" y="20814"/>
                      <a:pt x="13575" y="20268"/>
                      <a:pt x="13575" y="19848"/>
                    </a:cubicBezTo>
                    <a:lnTo>
                      <a:pt x="13459" y="431"/>
                    </a:lnTo>
                    <a:cubicBezTo>
                      <a:pt x="13459" y="154"/>
                      <a:pt x="13363" y="0"/>
                      <a:pt x="13220" y="0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0" name="Google Shape;795;p53">
                <a:extLst>
                  <a:ext uri="{FF2B5EF4-FFF2-40B4-BE49-F238E27FC236}">
                    <a16:creationId xmlns:a16="http://schemas.microsoft.com/office/drawing/2014/main" id="{115D4EBC-8EF5-490D-8053-ABF7A731077B}"/>
                  </a:ext>
                </a:extLst>
              </p:cNvPr>
              <p:cNvSpPr/>
              <p:nvPr/>
            </p:nvSpPr>
            <p:spPr>
              <a:xfrm>
                <a:off x="1930095" y="662769"/>
                <a:ext cx="2178934" cy="2500683"/>
              </a:xfrm>
              <a:custGeom>
                <a:avLst/>
                <a:gdLst/>
                <a:ahLst/>
                <a:cxnLst/>
                <a:rect l="l" t="t" r="r" b="b"/>
                <a:pathLst>
                  <a:path w="48773" h="55975" extrusionOk="0">
                    <a:moveTo>
                      <a:pt x="24489" y="0"/>
                    </a:moveTo>
                    <a:cubicBezTo>
                      <a:pt x="24370" y="0"/>
                      <a:pt x="24261" y="27"/>
                      <a:pt x="24166" y="79"/>
                    </a:cubicBezTo>
                    <a:cubicBezTo>
                      <a:pt x="16108" y="4765"/>
                      <a:pt x="8059" y="9441"/>
                      <a:pt x="0" y="14127"/>
                    </a:cubicBezTo>
                    <a:cubicBezTo>
                      <a:pt x="400" y="15009"/>
                      <a:pt x="23767" y="55040"/>
                      <a:pt x="24240" y="55975"/>
                    </a:cubicBezTo>
                    <a:cubicBezTo>
                      <a:pt x="32298" y="51289"/>
                      <a:pt x="40357" y="46614"/>
                      <a:pt x="48415" y="41928"/>
                    </a:cubicBezTo>
                    <a:cubicBezTo>
                      <a:pt x="48636" y="41802"/>
                      <a:pt x="48772" y="41518"/>
                      <a:pt x="48772" y="41129"/>
                    </a:cubicBezTo>
                    <a:lnTo>
                      <a:pt x="48772" y="15304"/>
                    </a:lnTo>
                    <a:cubicBezTo>
                      <a:pt x="48772" y="14505"/>
                      <a:pt x="48216" y="13549"/>
                      <a:pt x="47533" y="13149"/>
                    </a:cubicBezTo>
                    <a:lnTo>
                      <a:pt x="25059" y="174"/>
                    </a:lnTo>
                    <a:cubicBezTo>
                      <a:pt x="24855" y="56"/>
                      <a:pt x="24661" y="0"/>
                      <a:pt x="24489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" name="Google Shape;805;p53">
              <a:extLst>
                <a:ext uri="{FF2B5EF4-FFF2-40B4-BE49-F238E27FC236}">
                  <a16:creationId xmlns:a16="http://schemas.microsoft.com/office/drawing/2014/main" id="{6FC5521F-8A1E-4EEA-8714-03C8F908B4A2}"/>
                </a:ext>
              </a:extLst>
            </p:cNvPr>
            <p:cNvGrpSpPr/>
            <p:nvPr/>
          </p:nvGrpSpPr>
          <p:grpSpPr>
            <a:xfrm>
              <a:off x="2270536" y="2760030"/>
              <a:ext cx="1666666" cy="1083364"/>
              <a:chOff x="3028945" y="2612942"/>
              <a:chExt cx="1979884" cy="1286961"/>
            </a:xfrm>
          </p:grpSpPr>
          <p:grpSp>
            <p:nvGrpSpPr>
              <p:cNvPr id="129" name="Google Shape;806;p53">
                <a:extLst>
                  <a:ext uri="{FF2B5EF4-FFF2-40B4-BE49-F238E27FC236}">
                    <a16:creationId xmlns:a16="http://schemas.microsoft.com/office/drawing/2014/main" id="{20739B31-9832-4EAD-B668-54E7351E87F6}"/>
                  </a:ext>
                </a:extLst>
              </p:cNvPr>
              <p:cNvGrpSpPr/>
              <p:nvPr/>
            </p:nvGrpSpPr>
            <p:grpSpPr>
              <a:xfrm>
                <a:off x="3048248" y="2612942"/>
                <a:ext cx="1960580" cy="1159377"/>
                <a:chOff x="4923200" y="1561363"/>
                <a:chExt cx="975025" cy="576575"/>
              </a:xfrm>
            </p:grpSpPr>
            <p:sp>
              <p:nvSpPr>
                <p:cNvPr id="176" name="Google Shape;807;p53">
                  <a:extLst>
                    <a:ext uri="{FF2B5EF4-FFF2-40B4-BE49-F238E27FC236}">
                      <a16:creationId xmlns:a16="http://schemas.microsoft.com/office/drawing/2014/main" id="{B7FF6961-03C0-4281-A4CD-DE257F52D2B9}"/>
                    </a:ext>
                  </a:extLst>
                </p:cNvPr>
                <p:cNvSpPr/>
                <p:nvPr/>
              </p:nvSpPr>
              <p:spPr>
                <a:xfrm>
                  <a:off x="4923200" y="1561363"/>
                  <a:ext cx="975025" cy="5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1" h="23063" extrusionOk="0">
                      <a:moveTo>
                        <a:pt x="24607" y="0"/>
                      </a:moveTo>
                      <a:lnTo>
                        <a:pt x="21" y="14289"/>
                      </a:lnTo>
                      <a:cubicBezTo>
                        <a:pt x="409" y="14510"/>
                        <a:pt x="0" y="14752"/>
                        <a:pt x="388" y="14972"/>
                      </a:cubicBezTo>
                      <a:cubicBezTo>
                        <a:pt x="550" y="15068"/>
                        <a:pt x="714" y="15082"/>
                        <a:pt x="880" y="15082"/>
                      </a:cubicBezTo>
                      <a:cubicBezTo>
                        <a:pt x="953" y="15082"/>
                        <a:pt x="1026" y="15080"/>
                        <a:pt x="1099" y="15080"/>
                      </a:cubicBezTo>
                      <a:cubicBezTo>
                        <a:pt x="1259" y="15080"/>
                        <a:pt x="1419" y="15093"/>
                        <a:pt x="1576" y="15182"/>
                      </a:cubicBezTo>
                      <a:cubicBezTo>
                        <a:pt x="1964" y="15403"/>
                        <a:pt x="1544" y="15644"/>
                        <a:pt x="1933" y="15876"/>
                      </a:cubicBezTo>
                      <a:cubicBezTo>
                        <a:pt x="2086" y="15963"/>
                        <a:pt x="2244" y="15978"/>
                        <a:pt x="2403" y="15978"/>
                      </a:cubicBezTo>
                      <a:cubicBezTo>
                        <a:pt x="2489" y="15978"/>
                        <a:pt x="2575" y="15973"/>
                        <a:pt x="2661" y="15973"/>
                      </a:cubicBezTo>
                      <a:cubicBezTo>
                        <a:pt x="2820" y="15973"/>
                        <a:pt x="2978" y="15989"/>
                        <a:pt x="3131" y="16076"/>
                      </a:cubicBezTo>
                      <a:cubicBezTo>
                        <a:pt x="3519" y="16307"/>
                        <a:pt x="3099" y="16548"/>
                        <a:pt x="3488" y="16769"/>
                      </a:cubicBezTo>
                      <a:cubicBezTo>
                        <a:pt x="3645" y="16858"/>
                        <a:pt x="3806" y="16872"/>
                        <a:pt x="3969" y="16872"/>
                      </a:cubicBezTo>
                      <a:cubicBezTo>
                        <a:pt x="4043" y="16872"/>
                        <a:pt x="4117" y="16869"/>
                        <a:pt x="4191" y="16869"/>
                      </a:cubicBezTo>
                      <a:cubicBezTo>
                        <a:pt x="4358" y="16869"/>
                        <a:pt x="4525" y="16883"/>
                        <a:pt x="4686" y="16979"/>
                      </a:cubicBezTo>
                      <a:cubicBezTo>
                        <a:pt x="5074" y="17199"/>
                        <a:pt x="4654" y="17441"/>
                        <a:pt x="5043" y="17662"/>
                      </a:cubicBezTo>
                      <a:cubicBezTo>
                        <a:pt x="5204" y="17757"/>
                        <a:pt x="5371" y="17772"/>
                        <a:pt x="5538" y="17772"/>
                      </a:cubicBezTo>
                      <a:cubicBezTo>
                        <a:pt x="5612" y="17772"/>
                        <a:pt x="5686" y="17769"/>
                        <a:pt x="5760" y="17769"/>
                      </a:cubicBezTo>
                      <a:cubicBezTo>
                        <a:pt x="5923" y="17769"/>
                        <a:pt x="6084" y="17783"/>
                        <a:pt x="6241" y="17872"/>
                      </a:cubicBezTo>
                      <a:cubicBezTo>
                        <a:pt x="6629" y="18093"/>
                        <a:pt x="6209" y="18334"/>
                        <a:pt x="6598" y="18565"/>
                      </a:cubicBezTo>
                      <a:cubicBezTo>
                        <a:pt x="6754" y="18654"/>
                        <a:pt x="6916" y="18668"/>
                        <a:pt x="7078" y="18668"/>
                      </a:cubicBezTo>
                      <a:cubicBezTo>
                        <a:pt x="7153" y="18668"/>
                        <a:pt x="7228" y="18665"/>
                        <a:pt x="7303" y="18665"/>
                      </a:cubicBezTo>
                      <a:cubicBezTo>
                        <a:pt x="7469" y="18665"/>
                        <a:pt x="7635" y="18680"/>
                        <a:pt x="7796" y="18775"/>
                      </a:cubicBezTo>
                      <a:cubicBezTo>
                        <a:pt x="8184" y="18996"/>
                        <a:pt x="7764" y="19238"/>
                        <a:pt x="8153" y="19459"/>
                      </a:cubicBezTo>
                      <a:cubicBezTo>
                        <a:pt x="8314" y="19554"/>
                        <a:pt x="8479" y="19569"/>
                        <a:pt x="8646" y="19569"/>
                      </a:cubicBezTo>
                      <a:cubicBezTo>
                        <a:pt x="8721" y="19569"/>
                        <a:pt x="8796" y="19566"/>
                        <a:pt x="8871" y="19566"/>
                      </a:cubicBezTo>
                      <a:cubicBezTo>
                        <a:pt x="9033" y="19566"/>
                        <a:pt x="9195" y="19580"/>
                        <a:pt x="9351" y="19669"/>
                      </a:cubicBezTo>
                      <a:cubicBezTo>
                        <a:pt x="9739" y="19889"/>
                        <a:pt x="9319" y="20131"/>
                        <a:pt x="9708" y="20362"/>
                      </a:cubicBezTo>
                      <a:cubicBezTo>
                        <a:pt x="9861" y="20449"/>
                        <a:pt x="10019" y="20464"/>
                        <a:pt x="10177" y="20464"/>
                      </a:cubicBezTo>
                      <a:cubicBezTo>
                        <a:pt x="10264" y="20464"/>
                        <a:pt x="10350" y="20460"/>
                        <a:pt x="10436" y="20460"/>
                      </a:cubicBezTo>
                      <a:cubicBezTo>
                        <a:pt x="10595" y="20460"/>
                        <a:pt x="10753" y="20475"/>
                        <a:pt x="10906" y="20562"/>
                      </a:cubicBezTo>
                      <a:cubicBezTo>
                        <a:pt x="11294" y="20793"/>
                        <a:pt x="10874" y="21035"/>
                        <a:pt x="11263" y="21255"/>
                      </a:cubicBezTo>
                      <a:cubicBezTo>
                        <a:pt x="11424" y="21351"/>
                        <a:pt x="11591" y="21365"/>
                        <a:pt x="11758" y="21365"/>
                      </a:cubicBezTo>
                      <a:cubicBezTo>
                        <a:pt x="11832" y="21365"/>
                        <a:pt x="11906" y="21363"/>
                        <a:pt x="11980" y="21363"/>
                      </a:cubicBezTo>
                      <a:cubicBezTo>
                        <a:pt x="12143" y="21363"/>
                        <a:pt x="12304" y="21376"/>
                        <a:pt x="12461" y="21465"/>
                      </a:cubicBezTo>
                      <a:cubicBezTo>
                        <a:pt x="12849" y="21696"/>
                        <a:pt x="12440" y="21927"/>
                        <a:pt x="12828" y="22159"/>
                      </a:cubicBezTo>
                      <a:cubicBezTo>
                        <a:pt x="12985" y="22247"/>
                        <a:pt x="13145" y="22261"/>
                        <a:pt x="13305" y="22261"/>
                      </a:cubicBezTo>
                      <a:cubicBezTo>
                        <a:pt x="13379" y="22261"/>
                        <a:pt x="13453" y="22259"/>
                        <a:pt x="13526" y="22259"/>
                      </a:cubicBezTo>
                      <a:cubicBezTo>
                        <a:pt x="13691" y="22259"/>
                        <a:pt x="13855" y="22273"/>
                        <a:pt x="14016" y="22369"/>
                      </a:cubicBezTo>
                      <a:cubicBezTo>
                        <a:pt x="14415" y="22590"/>
                        <a:pt x="13995" y="22831"/>
                        <a:pt x="14383" y="23062"/>
                      </a:cubicBezTo>
                      <a:lnTo>
                        <a:pt x="38969" y="8763"/>
                      </a:lnTo>
                      <a:cubicBezTo>
                        <a:pt x="38581" y="8542"/>
                        <a:pt x="39001" y="8301"/>
                        <a:pt x="38612" y="8080"/>
                      </a:cubicBezTo>
                      <a:cubicBezTo>
                        <a:pt x="38451" y="7984"/>
                        <a:pt x="38286" y="7969"/>
                        <a:pt x="38119" y="7969"/>
                      </a:cubicBezTo>
                      <a:cubicBezTo>
                        <a:pt x="38044" y="7969"/>
                        <a:pt x="37969" y="7972"/>
                        <a:pt x="37894" y="7972"/>
                      </a:cubicBezTo>
                      <a:cubicBezTo>
                        <a:pt x="37732" y="7972"/>
                        <a:pt x="37571" y="7958"/>
                        <a:pt x="37414" y="7869"/>
                      </a:cubicBezTo>
                      <a:cubicBezTo>
                        <a:pt x="37026" y="7638"/>
                        <a:pt x="37435" y="7407"/>
                        <a:pt x="37047" y="7176"/>
                      </a:cubicBezTo>
                      <a:cubicBezTo>
                        <a:pt x="36890" y="7087"/>
                        <a:pt x="36730" y="7073"/>
                        <a:pt x="36569" y="7073"/>
                      </a:cubicBezTo>
                      <a:cubicBezTo>
                        <a:pt x="36496" y="7073"/>
                        <a:pt x="36423" y="7076"/>
                        <a:pt x="36350" y="7076"/>
                      </a:cubicBezTo>
                      <a:cubicBezTo>
                        <a:pt x="36185" y="7076"/>
                        <a:pt x="36020" y="7062"/>
                        <a:pt x="35859" y="6966"/>
                      </a:cubicBezTo>
                      <a:cubicBezTo>
                        <a:pt x="35471" y="6746"/>
                        <a:pt x="35880" y="6504"/>
                        <a:pt x="35492" y="6272"/>
                      </a:cubicBezTo>
                      <a:cubicBezTo>
                        <a:pt x="35339" y="6186"/>
                        <a:pt x="35182" y="6171"/>
                        <a:pt x="35026" y="6171"/>
                      </a:cubicBezTo>
                      <a:cubicBezTo>
                        <a:pt x="34941" y="6171"/>
                        <a:pt x="34855" y="6175"/>
                        <a:pt x="34770" y="6175"/>
                      </a:cubicBezTo>
                      <a:cubicBezTo>
                        <a:pt x="34613" y="6175"/>
                        <a:pt x="34457" y="6160"/>
                        <a:pt x="34304" y="6073"/>
                      </a:cubicBezTo>
                      <a:cubicBezTo>
                        <a:pt x="33916" y="5842"/>
                        <a:pt x="34325" y="5600"/>
                        <a:pt x="33937" y="5380"/>
                      </a:cubicBezTo>
                      <a:cubicBezTo>
                        <a:pt x="33780" y="5291"/>
                        <a:pt x="33620" y="5277"/>
                        <a:pt x="33460" y="5277"/>
                      </a:cubicBezTo>
                      <a:cubicBezTo>
                        <a:pt x="33386" y="5277"/>
                        <a:pt x="33312" y="5280"/>
                        <a:pt x="33239" y="5280"/>
                      </a:cubicBezTo>
                      <a:cubicBezTo>
                        <a:pt x="33074" y="5280"/>
                        <a:pt x="32910" y="5265"/>
                        <a:pt x="32749" y="5170"/>
                      </a:cubicBezTo>
                      <a:cubicBezTo>
                        <a:pt x="32361" y="4949"/>
                        <a:pt x="32770" y="4707"/>
                        <a:pt x="32382" y="4486"/>
                      </a:cubicBezTo>
                      <a:cubicBezTo>
                        <a:pt x="32221" y="4391"/>
                        <a:pt x="32057" y="4376"/>
                        <a:pt x="31892" y="4376"/>
                      </a:cubicBezTo>
                      <a:cubicBezTo>
                        <a:pt x="31818" y="4376"/>
                        <a:pt x="31744" y="4379"/>
                        <a:pt x="31671" y="4379"/>
                      </a:cubicBezTo>
                      <a:cubicBezTo>
                        <a:pt x="31510" y="4379"/>
                        <a:pt x="31351" y="4365"/>
                        <a:pt x="31194" y="4276"/>
                      </a:cubicBezTo>
                      <a:cubicBezTo>
                        <a:pt x="30806" y="4045"/>
                        <a:pt x="31215" y="3804"/>
                        <a:pt x="30827" y="3583"/>
                      </a:cubicBezTo>
                      <a:cubicBezTo>
                        <a:pt x="30670" y="3494"/>
                        <a:pt x="30510" y="3480"/>
                        <a:pt x="30349" y="3480"/>
                      </a:cubicBezTo>
                      <a:cubicBezTo>
                        <a:pt x="30276" y="3480"/>
                        <a:pt x="30203" y="3483"/>
                        <a:pt x="30130" y="3483"/>
                      </a:cubicBezTo>
                      <a:cubicBezTo>
                        <a:pt x="29965" y="3483"/>
                        <a:pt x="29800" y="3468"/>
                        <a:pt x="29639" y="3373"/>
                      </a:cubicBezTo>
                      <a:cubicBezTo>
                        <a:pt x="29251" y="3152"/>
                        <a:pt x="29660" y="2910"/>
                        <a:pt x="29272" y="2690"/>
                      </a:cubicBezTo>
                      <a:cubicBezTo>
                        <a:pt x="29110" y="2594"/>
                        <a:pt x="28946" y="2580"/>
                        <a:pt x="28780" y="2580"/>
                      </a:cubicBezTo>
                      <a:cubicBezTo>
                        <a:pt x="28707" y="2580"/>
                        <a:pt x="28634" y="2582"/>
                        <a:pt x="28561" y="2582"/>
                      </a:cubicBezTo>
                      <a:cubicBezTo>
                        <a:pt x="28401" y="2582"/>
                        <a:pt x="28241" y="2569"/>
                        <a:pt x="28084" y="2480"/>
                      </a:cubicBezTo>
                      <a:cubicBezTo>
                        <a:pt x="27696" y="2249"/>
                        <a:pt x="28105" y="2018"/>
                        <a:pt x="27717" y="1786"/>
                      </a:cubicBezTo>
                      <a:cubicBezTo>
                        <a:pt x="27560" y="1698"/>
                        <a:pt x="27401" y="1684"/>
                        <a:pt x="27240" y="1684"/>
                      </a:cubicBezTo>
                      <a:cubicBezTo>
                        <a:pt x="27166" y="1684"/>
                        <a:pt x="27092" y="1686"/>
                        <a:pt x="27019" y="1686"/>
                      </a:cubicBezTo>
                      <a:cubicBezTo>
                        <a:pt x="26854" y="1686"/>
                        <a:pt x="26690" y="1672"/>
                        <a:pt x="26529" y="1576"/>
                      </a:cubicBezTo>
                      <a:cubicBezTo>
                        <a:pt x="26141" y="1355"/>
                        <a:pt x="26550" y="1114"/>
                        <a:pt x="26162" y="893"/>
                      </a:cubicBezTo>
                      <a:cubicBezTo>
                        <a:pt x="25997" y="800"/>
                        <a:pt x="25829" y="787"/>
                        <a:pt x="25660" y="787"/>
                      </a:cubicBezTo>
                      <a:cubicBezTo>
                        <a:pt x="25599" y="787"/>
                        <a:pt x="25538" y="789"/>
                        <a:pt x="25477" y="789"/>
                      </a:cubicBezTo>
                      <a:cubicBezTo>
                        <a:pt x="25308" y="789"/>
                        <a:pt x="25139" y="777"/>
                        <a:pt x="24974" y="683"/>
                      </a:cubicBezTo>
                      <a:cubicBezTo>
                        <a:pt x="24586" y="463"/>
                        <a:pt x="24995" y="220"/>
                        <a:pt x="24607" y="0"/>
                      </a:cubicBezTo>
                      <a:close/>
                    </a:path>
                  </a:pathLst>
                </a:custGeom>
                <a:solidFill>
                  <a:srgbClr val="FDE264"/>
                </a:solidFill>
                <a:ln w="7350" cap="flat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7" name="Google Shape;808;p53">
                  <a:extLst>
                    <a:ext uri="{FF2B5EF4-FFF2-40B4-BE49-F238E27FC236}">
                      <a16:creationId xmlns:a16="http://schemas.microsoft.com/office/drawing/2014/main" id="{F70C2405-E211-4432-AE7F-6797658F94DC}"/>
                    </a:ext>
                  </a:extLst>
                </p:cNvPr>
                <p:cNvSpPr/>
                <p:nvPr/>
              </p:nvSpPr>
              <p:spPr>
                <a:xfrm>
                  <a:off x="5530725" y="1643313"/>
                  <a:ext cx="214650" cy="1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81" fill="none" extrusionOk="0">
                      <a:moveTo>
                        <a:pt x="1" y="0"/>
                      </a:moveTo>
                      <a:lnTo>
                        <a:pt x="8585" y="4981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8" name="Google Shape;809;p53">
                  <a:extLst>
                    <a:ext uri="{FF2B5EF4-FFF2-40B4-BE49-F238E27FC236}">
                      <a16:creationId xmlns:a16="http://schemas.microsoft.com/office/drawing/2014/main" id="{CCF859F1-C799-466C-BCCB-F27E6B8A0D1E}"/>
                    </a:ext>
                  </a:extLst>
                </p:cNvPr>
                <p:cNvSpPr/>
                <p:nvPr/>
              </p:nvSpPr>
              <p:spPr>
                <a:xfrm>
                  <a:off x="5501300" y="1661938"/>
                  <a:ext cx="2146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93" fill="none" extrusionOk="0">
                      <a:moveTo>
                        <a:pt x="1" y="1"/>
                      </a:moveTo>
                      <a:lnTo>
                        <a:pt x="8585" y="4992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9" name="Google Shape;810;p53">
                  <a:extLst>
                    <a:ext uri="{FF2B5EF4-FFF2-40B4-BE49-F238E27FC236}">
                      <a16:creationId xmlns:a16="http://schemas.microsoft.com/office/drawing/2014/main" id="{836B9D78-4860-4533-B983-2AF0C91023FB}"/>
                    </a:ext>
                  </a:extLst>
                </p:cNvPr>
                <p:cNvSpPr/>
                <p:nvPr/>
              </p:nvSpPr>
              <p:spPr>
                <a:xfrm>
                  <a:off x="5364725" y="1715813"/>
                  <a:ext cx="146075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4" fill="none" extrusionOk="0">
                      <a:moveTo>
                        <a:pt x="0" y="0"/>
                      </a:moveTo>
                      <a:lnTo>
                        <a:pt x="5842" y="3393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0" name="Google Shape;811;p53">
                  <a:extLst>
                    <a:ext uri="{FF2B5EF4-FFF2-40B4-BE49-F238E27FC236}">
                      <a16:creationId xmlns:a16="http://schemas.microsoft.com/office/drawing/2014/main" id="{CC338CED-97E7-4C58-A490-155BD32A8835}"/>
                    </a:ext>
                  </a:extLst>
                </p:cNvPr>
                <p:cNvSpPr/>
                <p:nvPr/>
              </p:nvSpPr>
              <p:spPr>
                <a:xfrm>
                  <a:off x="5323500" y="1741263"/>
                  <a:ext cx="146075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6" fill="none" extrusionOk="0">
                      <a:moveTo>
                        <a:pt x="0" y="1"/>
                      </a:moveTo>
                      <a:lnTo>
                        <a:pt x="5842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1" name="Google Shape;812;p53">
                  <a:extLst>
                    <a:ext uri="{FF2B5EF4-FFF2-40B4-BE49-F238E27FC236}">
                      <a16:creationId xmlns:a16="http://schemas.microsoft.com/office/drawing/2014/main" id="{60A28EDC-1530-49C1-B853-1B6694356806}"/>
                    </a:ext>
                  </a:extLst>
                </p:cNvPr>
                <p:cNvSpPr/>
                <p:nvPr/>
              </p:nvSpPr>
              <p:spPr>
                <a:xfrm>
                  <a:off x="5272275" y="1772013"/>
                  <a:ext cx="1458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3394" fill="none" extrusionOk="0">
                      <a:moveTo>
                        <a:pt x="0" y="1"/>
                      </a:moveTo>
                      <a:lnTo>
                        <a:pt x="5832" y="3394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2" name="Google Shape;813;p53">
                  <a:extLst>
                    <a:ext uri="{FF2B5EF4-FFF2-40B4-BE49-F238E27FC236}">
                      <a16:creationId xmlns:a16="http://schemas.microsoft.com/office/drawing/2014/main" id="{C8036F85-238F-455C-AFAF-E9D7DB7EC45B}"/>
                    </a:ext>
                  </a:extLst>
                </p:cNvPr>
                <p:cNvSpPr/>
                <p:nvPr/>
              </p:nvSpPr>
              <p:spPr>
                <a:xfrm>
                  <a:off x="5225775" y="1799063"/>
                  <a:ext cx="1460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5" fill="none" extrusionOk="0">
                      <a:moveTo>
                        <a:pt x="1" y="0"/>
                      </a:moveTo>
                      <a:lnTo>
                        <a:pt x="5843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3" name="Google Shape;814;p53">
                  <a:extLst>
                    <a:ext uri="{FF2B5EF4-FFF2-40B4-BE49-F238E27FC236}">
                      <a16:creationId xmlns:a16="http://schemas.microsoft.com/office/drawing/2014/main" id="{38441EA3-F368-41F6-902B-ECFCB19CC8E4}"/>
                    </a:ext>
                  </a:extLst>
                </p:cNvPr>
                <p:cNvSpPr/>
                <p:nvPr/>
              </p:nvSpPr>
              <p:spPr>
                <a:xfrm>
                  <a:off x="5504450" y="1699763"/>
                  <a:ext cx="149750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3480" fill="none" extrusionOk="0">
                      <a:moveTo>
                        <a:pt x="1" y="1"/>
                      </a:moveTo>
                      <a:lnTo>
                        <a:pt x="5990" y="3479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4" name="Google Shape;815;p53">
                  <a:extLst>
                    <a:ext uri="{FF2B5EF4-FFF2-40B4-BE49-F238E27FC236}">
                      <a16:creationId xmlns:a16="http://schemas.microsoft.com/office/drawing/2014/main" id="{ABD0E5A8-0827-475D-B434-B2ECE19F6F87}"/>
                    </a:ext>
                  </a:extLst>
                </p:cNvPr>
                <p:cNvSpPr/>
                <p:nvPr/>
              </p:nvSpPr>
              <p:spPr>
                <a:xfrm>
                  <a:off x="5551225" y="1821913"/>
                  <a:ext cx="24700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502" extrusionOk="0">
                      <a:moveTo>
                        <a:pt x="579" y="0"/>
                      </a:moveTo>
                      <a:cubicBezTo>
                        <a:pt x="523" y="0"/>
                        <a:pt x="466" y="13"/>
                        <a:pt x="410" y="43"/>
                      </a:cubicBezTo>
                      <a:cubicBezTo>
                        <a:pt x="294" y="116"/>
                        <a:pt x="336" y="158"/>
                        <a:pt x="441" y="253"/>
                      </a:cubicBezTo>
                      <a:cubicBezTo>
                        <a:pt x="557" y="337"/>
                        <a:pt x="568" y="368"/>
                        <a:pt x="515" y="400"/>
                      </a:cubicBezTo>
                      <a:cubicBezTo>
                        <a:pt x="482" y="421"/>
                        <a:pt x="449" y="430"/>
                        <a:pt x="417" y="430"/>
                      </a:cubicBezTo>
                      <a:cubicBezTo>
                        <a:pt x="368" y="430"/>
                        <a:pt x="319" y="410"/>
                        <a:pt x="263" y="379"/>
                      </a:cubicBezTo>
                      <a:cubicBezTo>
                        <a:pt x="200" y="337"/>
                        <a:pt x="84" y="253"/>
                        <a:pt x="84" y="253"/>
                      </a:cubicBezTo>
                      <a:lnTo>
                        <a:pt x="0" y="295"/>
                      </a:lnTo>
                      <a:cubicBezTo>
                        <a:pt x="11" y="295"/>
                        <a:pt x="116" y="379"/>
                        <a:pt x="189" y="421"/>
                      </a:cubicBezTo>
                      <a:cubicBezTo>
                        <a:pt x="270" y="471"/>
                        <a:pt x="351" y="502"/>
                        <a:pt x="431" y="502"/>
                      </a:cubicBezTo>
                      <a:cubicBezTo>
                        <a:pt x="487" y="502"/>
                        <a:pt x="543" y="487"/>
                        <a:pt x="599" y="452"/>
                      </a:cubicBezTo>
                      <a:cubicBezTo>
                        <a:pt x="715" y="389"/>
                        <a:pt x="694" y="337"/>
                        <a:pt x="568" y="232"/>
                      </a:cubicBezTo>
                      <a:cubicBezTo>
                        <a:pt x="462" y="148"/>
                        <a:pt x="441" y="127"/>
                        <a:pt x="504" y="95"/>
                      </a:cubicBezTo>
                      <a:cubicBezTo>
                        <a:pt x="533" y="79"/>
                        <a:pt x="561" y="72"/>
                        <a:pt x="589" y="72"/>
                      </a:cubicBezTo>
                      <a:cubicBezTo>
                        <a:pt x="634" y="72"/>
                        <a:pt x="680" y="90"/>
                        <a:pt x="726" y="116"/>
                      </a:cubicBezTo>
                      <a:cubicBezTo>
                        <a:pt x="799" y="158"/>
                        <a:pt x="904" y="242"/>
                        <a:pt x="915" y="242"/>
                      </a:cubicBezTo>
                      <a:lnTo>
                        <a:pt x="988" y="200"/>
                      </a:lnTo>
                      <a:cubicBezTo>
                        <a:pt x="988" y="200"/>
                        <a:pt x="894" y="116"/>
                        <a:pt x="799" y="64"/>
                      </a:cubicBezTo>
                      <a:cubicBezTo>
                        <a:pt x="736" y="27"/>
                        <a:pt x="660" y="0"/>
                        <a:pt x="579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5" name="Google Shape;816;p53">
                  <a:extLst>
                    <a:ext uri="{FF2B5EF4-FFF2-40B4-BE49-F238E27FC236}">
                      <a16:creationId xmlns:a16="http://schemas.microsoft.com/office/drawing/2014/main" id="{43705BE9-DD03-4609-9DC6-891134EC091E}"/>
                    </a:ext>
                  </a:extLst>
                </p:cNvPr>
                <p:cNvSpPr/>
                <p:nvPr/>
              </p:nvSpPr>
              <p:spPr>
                <a:xfrm>
                  <a:off x="5536250" y="1811938"/>
                  <a:ext cx="2577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611" extrusionOk="0">
                      <a:moveTo>
                        <a:pt x="568" y="1"/>
                      </a:moveTo>
                      <a:lnTo>
                        <a:pt x="253" y="179"/>
                      </a:lnTo>
                      <a:cubicBezTo>
                        <a:pt x="43" y="305"/>
                        <a:pt x="1" y="368"/>
                        <a:pt x="158" y="463"/>
                      </a:cubicBezTo>
                      <a:cubicBezTo>
                        <a:pt x="253" y="515"/>
                        <a:pt x="379" y="536"/>
                        <a:pt x="389" y="536"/>
                      </a:cubicBezTo>
                      <a:lnTo>
                        <a:pt x="347" y="557"/>
                      </a:lnTo>
                      <a:lnTo>
                        <a:pt x="442" y="610"/>
                      </a:lnTo>
                      <a:lnTo>
                        <a:pt x="1030" y="274"/>
                      </a:lnTo>
                      <a:lnTo>
                        <a:pt x="946" y="221"/>
                      </a:lnTo>
                      <a:lnTo>
                        <a:pt x="463" y="494"/>
                      </a:lnTo>
                      <a:cubicBezTo>
                        <a:pt x="452" y="494"/>
                        <a:pt x="347" y="473"/>
                        <a:pt x="253" y="431"/>
                      </a:cubicBezTo>
                      <a:cubicBezTo>
                        <a:pt x="148" y="358"/>
                        <a:pt x="179" y="326"/>
                        <a:pt x="347" y="232"/>
                      </a:cubicBezTo>
                      <a:lnTo>
                        <a:pt x="652" y="53"/>
                      </a:lnTo>
                      <a:lnTo>
                        <a:pt x="56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6" name="Google Shape;817;p53">
                  <a:extLst>
                    <a:ext uri="{FF2B5EF4-FFF2-40B4-BE49-F238E27FC236}">
                      <a16:creationId xmlns:a16="http://schemas.microsoft.com/office/drawing/2014/main" id="{89D518C3-4C7C-4E4E-A11F-30BFEA390169}"/>
                    </a:ext>
                  </a:extLst>
                </p:cNvPr>
                <p:cNvSpPr/>
                <p:nvPr/>
              </p:nvSpPr>
              <p:spPr>
                <a:xfrm>
                  <a:off x="5565675" y="1830488"/>
                  <a:ext cx="323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551" extrusionOk="0">
                      <a:moveTo>
                        <a:pt x="603" y="73"/>
                      </a:moveTo>
                      <a:cubicBezTo>
                        <a:pt x="651" y="73"/>
                        <a:pt x="698" y="85"/>
                        <a:pt x="746" y="109"/>
                      </a:cubicBezTo>
                      <a:cubicBezTo>
                        <a:pt x="788" y="141"/>
                        <a:pt x="851" y="193"/>
                        <a:pt x="872" y="204"/>
                      </a:cubicBezTo>
                      <a:lnTo>
                        <a:pt x="473" y="435"/>
                      </a:lnTo>
                      <a:cubicBezTo>
                        <a:pt x="463" y="435"/>
                        <a:pt x="347" y="414"/>
                        <a:pt x="253" y="361"/>
                      </a:cubicBezTo>
                      <a:cubicBezTo>
                        <a:pt x="190" y="319"/>
                        <a:pt x="158" y="267"/>
                        <a:pt x="347" y="162"/>
                      </a:cubicBezTo>
                      <a:cubicBezTo>
                        <a:pt x="444" y="104"/>
                        <a:pt x="525" y="73"/>
                        <a:pt x="603" y="73"/>
                      </a:cubicBezTo>
                      <a:close/>
                      <a:moveTo>
                        <a:pt x="581" y="0"/>
                      </a:moveTo>
                      <a:cubicBezTo>
                        <a:pt x="478" y="0"/>
                        <a:pt x="372" y="38"/>
                        <a:pt x="253" y="109"/>
                      </a:cubicBezTo>
                      <a:cubicBezTo>
                        <a:pt x="0" y="256"/>
                        <a:pt x="53" y="340"/>
                        <a:pt x="169" y="404"/>
                      </a:cubicBezTo>
                      <a:cubicBezTo>
                        <a:pt x="253" y="456"/>
                        <a:pt x="389" y="477"/>
                        <a:pt x="400" y="477"/>
                      </a:cubicBezTo>
                      <a:lnTo>
                        <a:pt x="358" y="498"/>
                      </a:lnTo>
                      <a:lnTo>
                        <a:pt x="452" y="551"/>
                      </a:lnTo>
                      <a:lnTo>
                        <a:pt x="1292" y="57"/>
                      </a:lnTo>
                      <a:lnTo>
                        <a:pt x="1208" y="15"/>
                      </a:lnTo>
                      <a:lnTo>
                        <a:pt x="946" y="162"/>
                      </a:lnTo>
                      <a:cubicBezTo>
                        <a:pt x="935" y="151"/>
                        <a:pt x="872" y="99"/>
                        <a:pt x="820" y="67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7" name="Google Shape;818;p53">
                  <a:extLst>
                    <a:ext uri="{FF2B5EF4-FFF2-40B4-BE49-F238E27FC236}">
                      <a16:creationId xmlns:a16="http://schemas.microsoft.com/office/drawing/2014/main" id="{3E41D30C-6282-4300-AC14-636CA90C9A92}"/>
                    </a:ext>
                  </a:extLst>
                </p:cNvPr>
                <p:cNvSpPr/>
                <p:nvPr/>
              </p:nvSpPr>
              <p:spPr>
                <a:xfrm>
                  <a:off x="5633975" y="1867063"/>
                  <a:ext cx="29950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14" extrusionOk="0">
                      <a:moveTo>
                        <a:pt x="768" y="73"/>
                      </a:moveTo>
                      <a:cubicBezTo>
                        <a:pt x="826" y="73"/>
                        <a:pt x="876" y="89"/>
                        <a:pt x="925" y="117"/>
                      </a:cubicBezTo>
                      <a:cubicBezTo>
                        <a:pt x="1051" y="191"/>
                        <a:pt x="1051" y="275"/>
                        <a:pt x="778" y="422"/>
                      </a:cubicBezTo>
                      <a:cubicBezTo>
                        <a:pt x="636" y="508"/>
                        <a:pt x="534" y="544"/>
                        <a:pt x="449" y="544"/>
                      </a:cubicBezTo>
                      <a:cubicBezTo>
                        <a:pt x="388" y="544"/>
                        <a:pt x="336" y="526"/>
                        <a:pt x="283" y="496"/>
                      </a:cubicBezTo>
                      <a:cubicBezTo>
                        <a:pt x="157" y="422"/>
                        <a:pt x="157" y="348"/>
                        <a:pt x="399" y="201"/>
                      </a:cubicBezTo>
                      <a:cubicBezTo>
                        <a:pt x="566" y="112"/>
                        <a:pt x="678" y="73"/>
                        <a:pt x="768" y="73"/>
                      </a:cubicBezTo>
                      <a:close/>
                      <a:moveTo>
                        <a:pt x="745" y="1"/>
                      </a:moveTo>
                      <a:cubicBezTo>
                        <a:pt x="624" y="1"/>
                        <a:pt x="486" y="44"/>
                        <a:pt x="304" y="149"/>
                      </a:cubicBezTo>
                      <a:cubicBezTo>
                        <a:pt x="0" y="327"/>
                        <a:pt x="21" y="432"/>
                        <a:pt x="199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4"/>
                      </a:cubicBezTo>
                      <a:cubicBezTo>
                        <a:pt x="1198" y="296"/>
                        <a:pt x="1187" y="180"/>
                        <a:pt x="1009" y="75"/>
                      </a:cubicBezTo>
                      <a:cubicBezTo>
                        <a:pt x="925" y="29"/>
                        <a:pt x="841" y="1"/>
                        <a:pt x="745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8" name="Google Shape;819;p53">
                  <a:extLst>
                    <a:ext uri="{FF2B5EF4-FFF2-40B4-BE49-F238E27FC236}">
                      <a16:creationId xmlns:a16="http://schemas.microsoft.com/office/drawing/2014/main" id="{40031D42-B116-48D3-92D9-516E452A87F1}"/>
                    </a:ext>
                  </a:extLst>
                </p:cNvPr>
                <p:cNvSpPr/>
                <p:nvPr/>
              </p:nvSpPr>
              <p:spPr>
                <a:xfrm>
                  <a:off x="5610325" y="1852388"/>
                  <a:ext cx="299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70" extrusionOk="0">
                      <a:moveTo>
                        <a:pt x="746" y="1"/>
                      </a:moveTo>
                      <a:lnTo>
                        <a:pt x="683" y="53"/>
                      </a:lnTo>
                      <a:cubicBezTo>
                        <a:pt x="694" y="53"/>
                        <a:pt x="820" y="95"/>
                        <a:pt x="925" y="158"/>
                      </a:cubicBezTo>
                      <a:cubicBezTo>
                        <a:pt x="1040" y="232"/>
                        <a:pt x="1051" y="274"/>
                        <a:pt x="967" y="326"/>
                      </a:cubicBezTo>
                      <a:cubicBezTo>
                        <a:pt x="925" y="349"/>
                        <a:pt x="875" y="358"/>
                        <a:pt x="827" y="358"/>
                      </a:cubicBezTo>
                      <a:cubicBezTo>
                        <a:pt x="766" y="358"/>
                        <a:pt x="708" y="344"/>
                        <a:pt x="673" y="326"/>
                      </a:cubicBezTo>
                      <a:lnTo>
                        <a:pt x="515" y="232"/>
                      </a:lnTo>
                      <a:lnTo>
                        <a:pt x="442" y="284"/>
                      </a:lnTo>
                      <a:lnTo>
                        <a:pt x="599" y="368"/>
                      </a:lnTo>
                      <a:cubicBezTo>
                        <a:pt x="683" y="431"/>
                        <a:pt x="725" y="494"/>
                        <a:pt x="620" y="547"/>
                      </a:cubicBezTo>
                      <a:cubicBezTo>
                        <a:pt x="570" y="577"/>
                        <a:pt x="519" y="593"/>
                        <a:pt x="468" y="593"/>
                      </a:cubicBezTo>
                      <a:cubicBezTo>
                        <a:pt x="412" y="593"/>
                        <a:pt x="355" y="575"/>
                        <a:pt x="295" y="536"/>
                      </a:cubicBezTo>
                      <a:cubicBezTo>
                        <a:pt x="179" y="473"/>
                        <a:pt x="85" y="389"/>
                        <a:pt x="85" y="389"/>
                      </a:cubicBezTo>
                      <a:lnTo>
                        <a:pt x="1" y="421"/>
                      </a:lnTo>
                      <a:cubicBezTo>
                        <a:pt x="1" y="431"/>
                        <a:pt x="95" y="515"/>
                        <a:pt x="221" y="589"/>
                      </a:cubicBezTo>
                      <a:cubicBezTo>
                        <a:pt x="313" y="643"/>
                        <a:pt x="399" y="669"/>
                        <a:pt x="482" y="669"/>
                      </a:cubicBezTo>
                      <a:cubicBezTo>
                        <a:pt x="561" y="669"/>
                        <a:pt x="638" y="645"/>
                        <a:pt x="715" y="599"/>
                      </a:cubicBezTo>
                      <a:cubicBezTo>
                        <a:pt x="841" y="526"/>
                        <a:pt x="820" y="473"/>
                        <a:pt x="767" y="410"/>
                      </a:cubicBezTo>
                      <a:lnTo>
                        <a:pt x="767" y="410"/>
                      </a:lnTo>
                      <a:cubicBezTo>
                        <a:pt x="783" y="416"/>
                        <a:pt x="825" y="426"/>
                        <a:pt x="879" y="426"/>
                      </a:cubicBezTo>
                      <a:cubicBezTo>
                        <a:pt x="933" y="426"/>
                        <a:pt x="998" y="416"/>
                        <a:pt x="1061" y="379"/>
                      </a:cubicBezTo>
                      <a:cubicBezTo>
                        <a:pt x="1198" y="295"/>
                        <a:pt x="1198" y="221"/>
                        <a:pt x="1009" y="116"/>
                      </a:cubicBezTo>
                      <a:cubicBezTo>
                        <a:pt x="893" y="43"/>
                        <a:pt x="757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9" name="Google Shape;820;p53">
                  <a:extLst>
                    <a:ext uri="{FF2B5EF4-FFF2-40B4-BE49-F238E27FC236}">
                      <a16:creationId xmlns:a16="http://schemas.microsoft.com/office/drawing/2014/main" id="{AF9A30F1-7578-485B-91A3-9495004D907C}"/>
                    </a:ext>
                  </a:extLst>
                </p:cNvPr>
                <p:cNvSpPr/>
                <p:nvPr/>
              </p:nvSpPr>
              <p:spPr>
                <a:xfrm>
                  <a:off x="5626625" y="18710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74"/>
                      </a:lnTo>
                      <a:lnTo>
                        <a:pt x="94" y="137"/>
                      </a:lnTo>
                      <a:lnTo>
                        <a:pt x="231" y="5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0" name="Google Shape;821;p53">
                  <a:extLst>
                    <a:ext uri="{FF2B5EF4-FFF2-40B4-BE49-F238E27FC236}">
                      <a16:creationId xmlns:a16="http://schemas.microsoft.com/office/drawing/2014/main" id="{14C9471A-EC6B-46B9-819B-292B7B1F9EFA}"/>
                    </a:ext>
                  </a:extLst>
                </p:cNvPr>
                <p:cNvSpPr/>
                <p:nvPr/>
              </p:nvSpPr>
              <p:spPr>
                <a:xfrm>
                  <a:off x="5487650" y="1840038"/>
                  <a:ext cx="2605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610" extrusionOk="0">
                      <a:moveTo>
                        <a:pt x="568" y="0"/>
                      </a:moveTo>
                      <a:lnTo>
                        <a:pt x="264" y="180"/>
                      </a:lnTo>
                      <a:cubicBezTo>
                        <a:pt x="43" y="306"/>
                        <a:pt x="1" y="369"/>
                        <a:pt x="169" y="463"/>
                      </a:cubicBezTo>
                      <a:cubicBezTo>
                        <a:pt x="253" y="516"/>
                        <a:pt x="390" y="537"/>
                        <a:pt x="400" y="537"/>
                      </a:cubicBezTo>
                      <a:lnTo>
                        <a:pt x="358" y="558"/>
                      </a:lnTo>
                      <a:lnTo>
                        <a:pt x="453" y="610"/>
                      </a:lnTo>
                      <a:lnTo>
                        <a:pt x="1041" y="274"/>
                      </a:lnTo>
                      <a:lnTo>
                        <a:pt x="946" y="222"/>
                      </a:lnTo>
                      <a:lnTo>
                        <a:pt x="463" y="495"/>
                      </a:lnTo>
                      <a:cubicBezTo>
                        <a:pt x="463" y="495"/>
                        <a:pt x="348" y="484"/>
                        <a:pt x="264" y="432"/>
                      </a:cubicBezTo>
                      <a:cubicBezTo>
                        <a:pt x="148" y="369"/>
                        <a:pt x="190" y="327"/>
                        <a:pt x="348" y="232"/>
                      </a:cubicBezTo>
                      <a:lnTo>
                        <a:pt x="663" y="53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1" name="Google Shape;822;p53">
                  <a:extLst>
                    <a:ext uri="{FF2B5EF4-FFF2-40B4-BE49-F238E27FC236}">
                      <a16:creationId xmlns:a16="http://schemas.microsoft.com/office/drawing/2014/main" id="{451D0B04-4937-4C9C-8FE5-662F0A6776B9}"/>
                    </a:ext>
                  </a:extLst>
                </p:cNvPr>
                <p:cNvSpPr/>
                <p:nvPr/>
              </p:nvSpPr>
              <p:spPr>
                <a:xfrm>
                  <a:off x="5517075" y="1858588"/>
                  <a:ext cx="326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2" extrusionOk="0">
                      <a:moveTo>
                        <a:pt x="595" y="76"/>
                      </a:moveTo>
                      <a:cubicBezTo>
                        <a:pt x="646" y="76"/>
                        <a:pt x="695" y="90"/>
                        <a:pt x="747" y="120"/>
                      </a:cubicBezTo>
                      <a:cubicBezTo>
                        <a:pt x="799" y="141"/>
                        <a:pt x="862" y="194"/>
                        <a:pt x="873" y="204"/>
                      </a:cubicBezTo>
                      <a:lnTo>
                        <a:pt x="474" y="446"/>
                      </a:lnTo>
                      <a:cubicBezTo>
                        <a:pt x="474" y="435"/>
                        <a:pt x="347" y="414"/>
                        <a:pt x="263" y="362"/>
                      </a:cubicBezTo>
                      <a:cubicBezTo>
                        <a:pt x="189" y="330"/>
                        <a:pt x="158" y="267"/>
                        <a:pt x="358" y="162"/>
                      </a:cubicBezTo>
                      <a:cubicBezTo>
                        <a:pt x="445" y="106"/>
                        <a:pt x="521" y="76"/>
                        <a:pt x="595" y="76"/>
                      </a:cubicBezTo>
                      <a:close/>
                      <a:moveTo>
                        <a:pt x="590" y="1"/>
                      </a:moveTo>
                      <a:cubicBezTo>
                        <a:pt x="488" y="1"/>
                        <a:pt x="383" y="38"/>
                        <a:pt x="263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63" y="456"/>
                        <a:pt x="400" y="477"/>
                        <a:pt x="410" y="477"/>
                      </a:cubicBezTo>
                      <a:lnTo>
                        <a:pt x="368" y="509"/>
                      </a:lnTo>
                      <a:lnTo>
                        <a:pt x="453" y="551"/>
                      </a:lnTo>
                      <a:lnTo>
                        <a:pt x="1303" y="57"/>
                      </a:lnTo>
                      <a:lnTo>
                        <a:pt x="1219" y="15"/>
                      </a:lnTo>
                      <a:lnTo>
                        <a:pt x="957" y="162"/>
                      </a:lnTo>
                      <a:cubicBezTo>
                        <a:pt x="936" y="152"/>
                        <a:pt x="873" y="99"/>
                        <a:pt x="820" y="68"/>
                      </a:cubicBezTo>
                      <a:cubicBezTo>
                        <a:pt x="743" y="23"/>
                        <a:pt x="668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2" name="Google Shape;823;p53">
                  <a:extLst>
                    <a:ext uri="{FF2B5EF4-FFF2-40B4-BE49-F238E27FC236}">
                      <a16:creationId xmlns:a16="http://schemas.microsoft.com/office/drawing/2014/main" id="{925C9B62-5418-43BD-BA70-F79E1754B306}"/>
                    </a:ext>
                  </a:extLst>
                </p:cNvPr>
                <p:cNvSpPr/>
                <p:nvPr/>
              </p:nvSpPr>
              <p:spPr>
                <a:xfrm>
                  <a:off x="5502875" y="1850088"/>
                  <a:ext cx="247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1" extrusionOk="0">
                      <a:moveTo>
                        <a:pt x="563" y="1"/>
                      </a:moveTo>
                      <a:cubicBezTo>
                        <a:pt x="511" y="1"/>
                        <a:pt x="460" y="12"/>
                        <a:pt x="411" y="40"/>
                      </a:cubicBezTo>
                      <a:cubicBezTo>
                        <a:pt x="295" y="114"/>
                        <a:pt x="327" y="166"/>
                        <a:pt x="442" y="250"/>
                      </a:cubicBezTo>
                      <a:cubicBezTo>
                        <a:pt x="558" y="345"/>
                        <a:pt x="568" y="366"/>
                        <a:pt x="505" y="397"/>
                      </a:cubicBezTo>
                      <a:cubicBezTo>
                        <a:pt x="471" y="418"/>
                        <a:pt x="439" y="428"/>
                        <a:pt x="406" y="428"/>
                      </a:cubicBezTo>
                      <a:cubicBezTo>
                        <a:pt x="358" y="428"/>
                        <a:pt x="310" y="408"/>
                        <a:pt x="253" y="376"/>
                      </a:cubicBezTo>
                      <a:cubicBezTo>
                        <a:pt x="190" y="334"/>
                        <a:pt x="85" y="250"/>
                        <a:pt x="75" y="250"/>
                      </a:cubicBezTo>
                      <a:lnTo>
                        <a:pt x="1" y="292"/>
                      </a:lnTo>
                      <a:cubicBezTo>
                        <a:pt x="1" y="292"/>
                        <a:pt x="106" y="376"/>
                        <a:pt x="180" y="429"/>
                      </a:cubicBezTo>
                      <a:cubicBezTo>
                        <a:pt x="265" y="471"/>
                        <a:pt x="347" y="500"/>
                        <a:pt x="428" y="500"/>
                      </a:cubicBezTo>
                      <a:cubicBezTo>
                        <a:pt x="486" y="500"/>
                        <a:pt x="543" y="485"/>
                        <a:pt x="600" y="450"/>
                      </a:cubicBezTo>
                      <a:cubicBezTo>
                        <a:pt x="715" y="387"/>
                        <a:pt x="684" y="334"/>
                        <a:pt x="568" y="240"/>
                      </a:cubicBezTo>
                      <a:cubicBezTo>
                        <a:pt x="463" y="145"/>
                        <a:pt x="442" y="124"/>
                        <a:pt x="495" y="93"/>
                      </a:cubicBezTo>
                      <a:cubicBezTo>
                        <a:pt x="523" y="77"/>
                        <a:pt x="553" y="70"/>
                        <a:pt x="582" y="70"/>
                      </a:cubicBezTo>
                      <a:cubicBezTo>
                        <a:pt x="629" y="70"/>
                        <a:pt x="676" y="88"/>
                        <a:pt x="715" y="114"/>
                      </a:cubicBezTo>
                      <a:cubicBezTo>
                        <a:pt x="799" y="156"/>
                        <a:pt x="905" y="240"/>
                        <a:pt x="905" y="250"/>
                      </a:cubicBezTo>
                      <a:lnTo>
                        <a:pt x="989" y="208"/>
                      </a:lnTo>
                      <a:cubicBezTo>
                        <a:pt x="978" y="198"/>
                        <a:pt x="884" y="114"/>
                        <a:pt x="799" y="61"/>
                      </a:cubicBezTo>
                      <a:cubicBezTo>
                        <a:pt x="729" y="29"/>
                        <a:pt x="646" y="1"/>
                        <a:pt x="563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3" name="Google Shape;824;p53">
                  <a:extLst>
                    <a:ext uri="{FF2B5EF4-FFF2-40B4-BE49-F238E27FC236}">
                      <a16:creationId xmlns:a16="http://schemas.microsoft.com/office/drawing/2014/main" id="{0C625D1C-578F-46EF-9BD8-75A64CA72C99}"/>
                    </a:ext>
                  </a:extLst>
                </p:cNvPr>
                <p:cNvSpPr/>
                <p:nvPr/>
              </p:nvSpPr>
              <p:spPr>
                <a:xfrm>
                  <a:off x="5585625" y="18951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66" y="73"/>
                      </a:moveTo>
                      <a:cubicBezTo>
                        <a:pt x="826" y="73"/>
                        <a:pt x="876" y="89"/>
                        <a:pt x="926" y="118"/>
                      </a:cubicBezTo>
                      <a:cubicBezTo>
                        <a:pt x="1052" y="202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58" y="422"/>
                        <a:pt x="158" y="349"/>
                        <a:pt x="400" y="202"/>
                      </a:cubicBezTo>
                      <a:cubicBezTo>
                        <a:pt x="560" y="112"/>
                        <a:pt x="674" y="73"/>
                        <a:pt x="766" y="73"/>
                      </a:cubicBezTo>
                      <a:close/>
                      <a:moveTo>
                        <a:pt x="739" y="1"/>
                      </a:moveTo>
                      <a:cubicBezTo>
                        <a:pt x="619" y="1"/>
                        <a:pt x="480" y="44"/>
                        <a:pt x="305" y="149"/>
                      </a:cubicBezTo>
                      <a:cubicBezTo>
                        <a:pt x="1" y="328"/>
                        <a:pt x="22" y="433"/>
                        <a:pt x="200" y="538"/>
                      </a:cubicBezTo>
                      <a:cubicBezTo>
                        <a:pt x="281" y="586"/>
                        <a:pt x="366" y="614"/>
                        <a:pt x="463" y="614"/>
                      </a:cubicBezTo>
                      <a:cubicBezTo>
                        <a:pt x="579" y="614"/>
                        <a:pt x="712" y="573"/>
                        <a:pt x="873" y="475"/>
                      </a:cubicBezTo>
                      <a:cubicBezTo>
                        <a:pt x="1199" y="296"/>
                        <a:pt x="1188" y="181"/>
                        <a:pt x="999" y="76"/>
                      </a:cubicBezTo>
                      <a:cubicBezTo>
                        <a:pt x="919" y="29"/>
                        <a:pt x="835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4" name="Google Shape;825;p53">
                  <a:extLst>
                    <a:ext uri="{FF2B5EF4-FFF2-40B4-BE49-F238E27FC236}">
                      <a16:creationId xmlns:a16="http://schemas.microsoft.com/office/drawing/2014/main" id="{60D9EAF9-D412-4F0D-A902-7273607E6396}"/>
                    </a:ext>
                  </a:extLst>
                </p:cNvPr>
                <p:cNvSpPr/>
                <p:nvPr/>
              </p:nvSpPr>
              <p:spPr>
                <a:xfrm>
                  <a:off x="5578000" y="18991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106" y="137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5" name="Google Shape;826;p53">
                  <a:extLst>
                    <a:ext uri="{FF2B5EF4-FFF2-40B4-BE49-F238E27FC236}">
                      <a16:creationId xmlns:a16="http://schemas.microsoft.com/office/drawing/2014/main" id="{5B06BB27-525F-46E8-8B8B-D911C675C52F}"/>
                    </a:ext>
                  </a:extLst>
                </p:cNvPr>
                <p:cNvSpPr/>
                <p:nvPr/>
              </p:nvSpPr>
              <p:spPr>
                <a:xfrm>
                  <a:off x="5564350" y="1882863"/>
                  <a:ext cx="23950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99" extrusionOk="0">
                      <a:moveTo>
                        <a:pt x="852" y="1"/>
                      </a:moveTo>
                      <a:lnTo>
                        <a:pt x="74" y="200"/>
                      </a:lnTo>
                      <a:lnTo>
                        <a:pt x="1" y="242"/>
                      </a:lnTo>
                      <a:lnTo>
                        <a:pt x="390" y="463"/>
                      </a:lnTo>
                      <a:lnTo>
                        <a:pt x="232" y="547"/>
                      </a:lnTo>
                      <a:lnTo>
                        <a:pt x="327" y="599"/>
                      </a:lnTo>
                      <a:lnTo>
                        <a:pt x="474" y="515"/>
                      </a:lnTo>
                      <a:lnTo>
                        <a:pt x="579" y="568"/>
                      </a:lnTo>
                      <a:lnTo>
                        <a:pt x="652" y="526"/>
                      </a:lnTo>
                      <a:lnTo>
                        <a:pt x="558" y="463"/>
                      </a:lnTo>
                      <a:lnTo>
                        <a:pt x="799" y="326"/>
                      </a:lnTo>
                      <a:lnTo>
                        <a:pt x="705" y="274"/>
                      </a:lnTo>
                      <a:lnTo>
                        <a:pt x="463" y="410"/>
                      </a:lnTo>
                      <a:lnTo>
                        <a:pt x="180" y="253"/>
                      </a:lnTo>
                      <a:lnTo>
                        <a:pt x="957" y="64"/>
                      </a:lnTo>
                      <a:lnTo>
                        <a:pt x="852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6" name="Google Shape;827;p53">
                  <a:extLst>
                    <a:ext uri="{FF2B5EF4-FFF2-40B4-BE49-F238E27FC236}">
                      <a16:creationId xmlns:a16="http://schemas.microsoft.com/office/drawing/2014/main" id="{B2F5A2DB-9973-4094-84FF-66B9F97CCEFF}"/>
                    </a:ext>
                  </a:extLst>
                </p:cNvPr>
                <p:cNvSpPr/>
                <p:nvPr/>
              </p:nvSpPr>
              <p:spPr>
                <a:xfrm>
                  <a:off x="5439325" y="1868163"/>
                  <a:ext cx="257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620" extrusionOk="0">
                      <a:moveTo>
                        <a:pt x="568" y="0"/>
                      </a:moveTo>
                      <a:lnTo>
                        <a:pt x="263" y="178"/>
                      </a:lnTo>
                      <a:cubicBezTo>
                        <a:pt x="42" y="304"/>
                        <a:pt x="0" y="367"/>
                        <a:pt x="168" y="473"/>
                      </a:cubicBezTo>
                      <a:cubicBezTo>
                        <a:pt x="252" y="515"/>
                        <a:pt x="389" y="536"/>
                        <a:pt x="400" y="536"/>
                      </a:cubicBezTo>
                      <a:lnTo>
                        <a:pt x="358" y="568"/>
                      </a:lnTo>
                      <a:lnTo>
                        <a:pt x="442" y="620"/>
                      </a:lnTo>
                      <a:lnTo>
                        <a:pt x="1030" y="273"/>
                      </a:lnTo>
                      <a:lnTo>
                        <a:pt x="946" y="220"/>
                      </a:lnTo>
                      <a:lnTo>
                        <a:pt x="463" y="494"/>
                      </a:lnTo>
                      <a:cubicBezTo>
                        <a:pt x="463" y="494"/>
                        <a:pt x="347" y="483"/>
                        <a:pt x="252" y="430"/>
                      </a:cubicBezTo>
                      <a:cubicBezTo>
                        <a:pt x="147" y="367"/>
                        <a:pt x="179" y="325"/>
                        <a:pt x="347" y="231"/>
                      </a:cubicBezTo>
                      <a:lnTo>
                        <a:pt x="652" y="52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7" name="Google Shape;828;p53">
                  <a:extLst>
                    <a:ext uri="{FF2B5EF4-FFF2-40B4-BE49-F238E27FC236}">
                      <a16:creationId xmlns:a16="http://schemas.microsoft.com/office/drawing/2014/main" id="{05EBC553-5B74-4AE3-9E35-A19949C8EC49}"/>
                    </a:ext>
                  </a:extLst>
                </p:cNvPr>
                <p:cNvSpPr/>
                <p:nvPr/>
              </p:nvSpPr>
              <p:spPr>
                <a:xfrm>
                  <a:off x="5468750" y="1886688"/>
                  <a:ext cx="325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562" extrusionOk="0">
                      <a:moveTo>
                        <a:pt x="594" y="76"/>
                      </a:moveTo>
                      <a:cubicBezTo>
                        <a:pt x="645" y="76"/>
                        <a:pt x="695" y="91"/>
                        <a:pt x="746" y="121"/>
                      </a:cubicBezTo>
                      <a:cubicBezTo>
                        <a:pt x="799" y="152"/>
                        <a:pt x="862" y="194"/>
                        <a:pt x="873" y="205"/>
                      </a:cubicBezTo>
                      <a:lnTo>
                        <a:pt x="473" y="446"/>
                      </a:lnTo>
                      <a:cubicBezTo>
                        <a:pt x="462" y="436"/>
                        <a:pt x="347" y="415"/>
                        <a:pt x="263" y="373"/>
                      </a:cubicBezTo>
                      <a:cubicBezTo>
                        <a:pt x="189" y="331"/>
                        <a:pt x="158" y="278"/>
                        <a:pt x="347" y="163"/>
                      </a:cubicBezTo>
                      <a:cubicBezTo>
                        <a:pt x="440" y="106"/>
                        <a:pt x="519" y="76"/>
                        <a:pt x="594" y="76"/>
                      </a:cubicBezTo>
                      <a:close/>
                      <a:moveTo>
                        <a:pt x="581" y="0"/>
                      </a:moveTo>
                      <a:cubicBezTo>
                        <a:pt x="477" y="0"/>
                        <a:pt x="372" y="38"/>
                        <a:pt x="252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52" y="457"/>
                        <a:pt x="389" y="478"/>
                        <a:pt x="399" y="488"/>
                      </a:cubicBezTo>
                      <a:lnTo>
                        <a:pt x="357" y="509"/>
                      </a:lnTo>
                      <a:lnTo>
                        <a:pt x="452" y="562"/>
                      </a:lnTo>
                      <a:lnTo>
                        <a:pt x="1303" y="68"/>
                      </a:lnTo>
                      <a:lnTo>
                        <a:pt x="1209" y="16"/>
                      </a:lnTo>
                      <a:lnTo>
                        <a:pt x="946" y="163"/>
                      </a:lnTo>
                      <a:cubicBezTo>
                        <a:pt x="936" y="152"/>
                        <a:pt x="873" y="100"/>
                        <a:pt x="820" y="68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8" name="Google Shape;829;p53">
                  <a:extLst>
                    <a:ext uri="{FF2B5EF4-FFF2-40B4-BE49-F238E27FC236}">
                      <a16:creationId xmlns:a16="http://schemas.microsoft.com/office/drawing/2014/main" id="{5B2BB0CA-C01F-45B9-BD69-441008384CD3}"/>
                    </a:ext>
                  </a:extLst>
                </p:cNvPr>
                <p:cNvSpPr/>
                <p:nvPr/>
              </p:nvSpPr>
              <p:spPr>
                <a:xfrm>
                  <a:off x="5454300" y="1878213"/>
                  <a:ext cx="249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03" extrusionOk="0">
                      <a:moveTo>
                        <a:pt x="566" y="0"/>
                      </a:moveTo>
                      <a:cubicBezTo>
                        <a:pt x="515" y="0"/>
                        <a:pt x="462" y="12"/>
                        <a:pt x="410" y="39"/>
                      </a:cubicBezTo>
                      <a:cubicBezTo>
                        <a:pt x="295" y="113"/>
                        <a:pt x="337" y="166"/>
                        <a:pt x="452" y="250"/>
                      </a:cubicBezTo>
                      <a:cubicBezTo>
                        <a:pt x="557" y="344"/>
                        <a:pt x="578" y="365"/>
                        <a:pt x="515" y="407"/>
                      </a:cubicBezTo>
                      <a:cubicBezTo>
                        <a:pt x="484" y="422"/>
                        <a:pt x="455" y="429"/>
                        <a:pt x="425" y="429"/>
                      </a:cubicBezTo>
                      <a:cubicBezTo>
                        <a:pt x="374" y="429"/>
                        <a:pt x="323" y="409"/>
                        <a:pt x="263" y="376"/>
                      </a:cubicBezTo>
                      <a:cubicBezTo>
                        <a:pt x="200" y="344"/>
                        <a:pt x="95" y="260"/>
                        <a:pt x="85" y="250"/>
                      </a:cubicBezTo>
                      <a:lnTo>
                        <a:pt x="1" y="292"/>
                      </a:lnTo>
                      <a:cubicBezTo>
                        <a:pt x="11" y="302"/>
                        <a:pt x="116" y="386"/>
                        <a:pt x="190" y="428"/>
                      </a:cubicBezTo>
                      <a:cubicBezTo>
                        <a:pt x="266" y="475"/>
                        <a:pt x="346" y="502"/>
                        <a:pt x="426" y="502"/>
                      </a:cubicBezTo>
                      <a:cubicBezTo>
                        <a:pt x="488" y="502"/>
                        <a:pt x="550" y="486"/>
                        <a:pt x="610" y="449"/>
                      </a:cubicBezTo>
                      <a:cubicBezTo>
                        <a:pt x="715" y="386"/>
                        <a:pt x="694" y="334"/>
                        <a:pt x="568" y="239"/>
                      </a:cubicBezTo>
                      <a:cubicBezTo>
                        <a:pt x="463" y="155"/>
                        <a:pt x="452" y="123"/>
                        <a:pt x="505" y="92"/>
                      </a:cubicBezTo>
                      <a:cubicBezTo>
                        <a:pt x="533" y="75"/>
                        <a:pt x="561" y="69"/>
                        <a:pt x="589" y="69"/>
                      </a:cubicBezTo>
                      <a:cubicBezTo>
                        <a:pt x="634" y="69"/>
                        <a:pt x="680" y="87"/>
                        <a:pt x="725" y="113"/>
                      </a:cubicBezTo>
                      <a:cubicBezTo>
                        <a:pt x="799" y="155"/>
                        <a:pt x="914" y="239"/>
                        <a:pt x="914" y="250"/>
                      </a:cubicBezTo>
                      <a:lnTo>
                        <a:pt x="998" y="208"/>
                      </a:lnTo>
                      <a:cubicBezTo>
                        <a:pt x="988" y="197"/>
                        <a:pt x="893" y="123"/>
                        <a:pt x="799" y="71"/>
                      </a:cubicBezTo>
                      <a:cubicBezTo>
                        <a:pt x="734" y="31"/>
                        <a:pt x="652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9" name="Google Shape;830;p53">
                  <a:extLst>
                    <a:ext uri="{FF2B5EF4-FFF2-40B4-BE49-F238E27FC236}">
                      <a16:creationId xmlns:a16="http://schemas.microsoft.com/office/drawing/2014/main" id="{48DB74DB-36A8-435F-94D5-9569A0D06B80}"/>
                    </a:ext>
                  </a:extLst>
                </p:cNvPr>
                <p:cNvSpPr/>
                <p:nvPr/>
              </p:nvSpPr>
              <p:spPr>
                <a:xfrm>
                  <a:off x="5516025" y="1908613"/>
                  <a:ext cx="2892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568" extrusionOk="0">
                      <a:moveTo>
                        <a:pt x="673" y="0"/>
                      </a:moveTo>
                      <a:lnTo>
                        <a:pt x="589" y="42"/>
                      </a:lnTo>
                      <a:lnTo>
                        <a:pt x="978" y="273"/>
                      </a:lnTo>
                      <a:lnTo>
                        <a:pt x="957" y="294"/>
                      </a:lnTo>
                      <a:lnTo>
                        <a:pt x="0" y="494"/>
                      </a:lnTo>
                      <a:lnTo>
                        <a:pt x="63" y="568"/>
                      </a:lnTo>
                      <a:lnTo>
                        <a:pt x="1041" y="346"/>
                      </a:lnTo>
                      <a:lnTo>
                        <a:pt x="1156" y="273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0" name="Google Shape;831;p53">
                  <a:extLst>
                    <a:ext uri="{FF2B5EF4-FFF2-40B4-BE49-F238E27FC236}">
                      <a16:creationId xmlns:a16="http://schemas.microsoft.com/office/drawing/2014/main" id="{14361F98-9D64-404B-B0F1-C1ED8F396B55}"/>
                    </a:ext>
                  </a:extLst>
                </p:cNvPr>
                <p:cNvSpPr/>
                <p:nvPr/>
              </p:nvSpPr>
              <p:spPr>
                <a:xfrm>
                  <a:off x="5537300" y="1923363"/>
                  <a:ext cx="29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618" extrusionOk="0">
                      <a:moveTo>
                        <a:pt x="751" y="72"/>
                      </a:moveTo>
                      <a:cubicBezTo>
                        <a:pt x="811" y="72"/>
                        <a:pt x="863" y="90"/>
                        <a:pt x="914" y="125"/>
                      </a:cubicBezTo>
                      <a:cubicBezTo>
                        <a:pt x="1051" y="198"/>
                        <a:pt x="1040" y="272"/>
                        <a:pt x="778" y="419"/>
                      </a:cubicBezTo>
                      <a:cubicBezTo>
                        <a:pt x="637" y="505"/>
                        <a:pt x="531" y="541"/>
                        <a:pt x="443" y="541"/>
                      </a:cubicBezTo>
                      <a:cubicBezTo>
                        <a:pt x="380" y="541"/>
                        <a:pt x="326" y="523"/>
                        <a:pt x="274" y="492"/>
                      </a:cubicBezTo>
                      <a:cubicBezTo>
                        <a:pt x="158" y="419"/>
                        <a:pt x="148" y="345"/>
                        <a:pt x="400" y="198"/>
                      </a:cubicBezTo>
                      <a:cubicBezTo>
                        <a:pt x="555" y="111"/>
                        <a:pt x="663" y="72"/>
                        <a:pt x="751" y="72"/>
                      </a:cubicBezTo>
                      <a:close/>
                      <a:moveTo>
                        <a:pt x="746" y="0"/>
                      </a:moveTo>
                      <a:cubicBezTo>
                        <a:pt x="623" y="0"/>
                        <a:pt x="479" y="44"/>
                        <a:pt x="295" y="146"/>
                      </a:cubicBezTo>
                      <a:cubicBezTo>
                        <a:pt x="1" y="324"/>
                        <a:pt x="11" y="440"/>
                        <a:pt x="190" y="545"/>
                      </a:cubicBezTo>
                      <a:cubicBezTo>
                        <a:pt x="273" y="591"/>
                        <a:pt x="357" y="617"/>
                        <a:pt x="450" y="617"/>
                      </a:cubicBezTo>
                      <a:cubicBezTo>
                        <a:pt x="568" y="617"/>
                        <a:pt x="702" y="576"/>
                        <a:pt x="872" y="482"/>
                      </a:cubicBezTo>
                      <a:cubicBezTo>
                        <a:pt x="1188" y="293"/>
                        <a:pt x="1188" y="177"/>
                        <a:pt x="998" y="72"/>
                      </a:cubicBezTo>
                      <a:cubicBezTo>
                        <a:pt x="921" y="26"/>
                        <a:pt x="840" y="0"/>
                        <a:pt x="74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1" name="Google Shape;832;p53">
                  <a:extLst>
                    <a:ext uri="{FF2B5EF4-FFF2-40B4-BE49-F238E27FC236}">
                      <a16:creationId xmlns:a16="http://schemas.microsoft.com/office/drawing/2014/main" id="{1AE62FB2-7518-4CE2-B4AE-4FA9016A6215}"/>
                    </a:ext>
                  </a:extLst>
                </p:cNvPr>
                <p:cNvSpPr/>
                <p:nvPr/>
              </p:nvSpPr>
              <p:spPr>
                <a:xfrm>
                  <a:off x="5529675" y="19272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96" y="138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2" name="Google Shape;833;p53">
                  <a:extLst>
                    <a:ext uri="{FF2B5EF4-FFF2-40B4-BE49-F238E27FC236}">
                      <a16:creationId xmlns:a16="http://schemas.microsoft.com/office/drawing/2014/main" id="{C75B9C60-264A-45D2-BB46-27D4F510A4C9}"/>
                    </a:ext>
                  </a:extLst>
                </p:cNvPr>
                <p:cNvSpPr/>
                <p:nvPr/>
              </p:nvSpPr>
              <p:spPr>
                <a:xfrm>
                  <a:off x="5390725" y="1896238"/>
                  <a:ext cx="260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22" extrusionOk="0">
                      <a:moveTo>
                        <a:pt x="578" y="1"/>
                      </a:moveTo>
                      <a:lnTo>
                        <a:pt x="263" y="180"/>
                      </a:lnTo>
                      <a:cubicBezTo>
                        <a:pt x="43" y="316"/>
                        <a:pt x="1" y="379"/>
                        <a:pt x="169" y="474"/>
                      </a:cubicBezTo>
                      <a:cubicBezTo>
                        <a:pt x="253" y="526"/>
                        <a:pt x="389" y="537"/>
                        <a:pt x="400" y="537"/>
                      </a:cubicBezTo>
                      <a:lnTo>
                        <a:pt x="358" y="568"/>
                      </a:lnTo>
                      <a:lnTo>
                        <a:pt x="452" y="621"/>
                      </a:lnTo>
                      <a:lnTo>
                        <a:pt x="1041" y="274"/>
                      </a:lnTo>
                      <a:lnTo>
                        <a:pt x="957" y="222"/>
                      </a:lnTo>
                      <a:lnTo>
                        <a:pt x="473" y="505"/>
                      </a:lnTo>
                      <a:cubicBezTo>
                        <a:pt x="463" y="495"/>
                        <a:pt x="347" y="484"/>
                        <a:pt x="263" y="432"/>
                      </a:cubicBezTo>
                      <a:cubicBezTo>
                        <a:pt x="148" y="369"/>
                        <a:pt x="190" y="327"/>
                        <a:pt x="358" y="232"/>
                      </a:cubicBezTo>
                      <a:lnTo>
                        <a:pt x="662" y="54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3" name="Google Shape;834;p53">
                  <a:extLst>
                    <a:ext uri="{FF2B5EF4-FFF2-40B4-BE49-F238E27FC236}">
                      <a16:creationId xmlns:a16="http://schemas.microsoft.com/office/drawing/2014/main" id="{09AD0E1B-E7BD-4AB2-82B1-C23405EE6E0E}"/>
                    </a:ext>
                  </a:extLst>
                </p:cNvPr>
                <p:cNvSpPr/>
                <p:nvPr/>
              </p:nvSpPr>
              <p:spPr>
                <a:xfrm>
                  <a:off x="5405975" y="1906388"/>
                  <a:ext cx="247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0" extrusionOk="0">
                      <a:moveTo>
                        <a:pt x="568" y="0"/>
                      </a:moveTo>
                      <a:cubicBezTo>
                        <a:pt x="514" y="0"/>
                        <a:pt x="460" y="14"/>
                        <a:pt x="410" y="47"/>
                      </a:cubicBezTo>
                      <a:cubicBezTo>
                        <a:pt x="295" y="110"/>
                        <a:pt x="326" y="162"/>
                        <a:pt x="442" y="257"/>
                      </a:cubicBezTo>
                      <a:cubicBezTo>
                        <a:pt x="557" y="341"/>
                        <a:pt x="568" y="362"/>
                        <a:pt x="505" y="404"/>
                      </a:cubicBezTo>
                      <a:cubicBezTo>
                        <a:pt x="475" y="421"/>
                        <a:pt x="446" y="429"/>
                        <a:pt x="415" y="429"/>
                      </a:cubicBezTo>
                      <a:cubicBezTo>
                        <a:pt x="367" y="429"/>
                        <a:pt x="316" y="410"/>
                        <a:pt x="253" y="372"/>
                      </a:cubicBezTo>
                      <a:cubicBezTo>
                        <a:pt x="200" y="341"/>
                        <a:pt x="84" y="257"/>
                        <a:pt x="84" y="246"/>
                      </a:cubicBezTo>
                      <a:lnTo>
                        <a:pt x="0" y="288"/>
                      </a:lnTo>
                      <a:cubicBezTo>
                        <a:pt x="0" y="299"/>
                        <a:pt x="105" y="383"/>
                        <a:pt x="179" y="425"/>
                      </a:cubicBezTo>
                      <a:cubicBezTo>
                        <a:pt x="261" y="473"/>
                        <a:pt x="341" y="500"/>
                        <a:pt x="418" y="500"/>
                      </a:cubicBezTo>
                      <a:cubicBezTo>
                        <a:pt x="479" y="500"/>
                        <a:pt x="539" y="483"/>
                        <a:pt x="599" y="446"/>
                      </a:cubicBezTo>
                      <a:cubicBezTo>
                        <a:pt x="715" y="383"/>
                        <a:pt x="694" y="330"/>
                        <a:pt x="568" y="236"/>
                      </a:cubicBezTo>
                      <a:cubicBezTo>
                        <a:pt x="463" y="152"/>
                        <a:pt x="442" y="120"/>
                        <a:pt x="505" y="89"/>
                      </a:cubicBezTo>
                      <a:cubicBezTo>
                        <a:pt x="529" y="73"/>
                        <a:pt x="556" y="66"/>
                        <a:pt x="584" y="66"/>
                      </a:cubicBezTo>
                      <a:cubicBezTo>
                        <a:pt x="630" y="66"/>
                        <a:pt x="680" y="84"/>
                        <a:pt x="725" y="110"/>
                      </a:cubicBezTo>
                      <a:cubicBezTo>
                        <a:pt x="799" y="152"/>
                        <a:pt x="904" y="236"/>
                        <a:pt x="914" y="246"/>
                      </a:cubicBezTo>
                      <a:lnTo>
                        <a:pt x="988" y="204"/>
                      </a:lnTo>
                      <a:cubicBezTo>
                        <a:pt x="988" y="194"/>
                        <a:pt x="883" y="120"/>
                        <a:pt x="799" y="68"/>
                      </a:cubicBezTo>
                      <a:cubicBezTo>
                        <a:pt x="729" y="30"/>
                        <a:pt x="649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4" name="Google Shape;835;p53">
                  <a:extLst>
                    <a:ext uri="{FF2B5EF4-FFF2-40B4-BE49-F238E27FC236}">
                      <a16:creationId xmlns:a16="http://schemas.microsoft.com/office/drawing/2014/main" id="{588EBEAB-C5DC-416E-8E83-3D45331B8BCE}"/>
                    </a:ext>
                  </a:extLst>
                </p:cNvPr>
                <p:cNvSpPr/>
                <p:nvPr/>
              </p:nvSpPr>
              <p:spPr>
                <a:xfrm>
                  <a:off x="5420400" y="1914913"/>
                  <a:ext cx="32350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57" extrusionOk="0">
                      <a:moveTo>
                        <a:pt x="602" y="74"/>
                      </a:moveTo>
                      <a:cubicBezTo>
                        <a:pt x="651" y="74"/>
                        <a:pt x="698" y="87"/>
                        <a:pt x="747" y="115"/>
                      </a:cubicBezTo>
                      <a:cubicBezTo>
                        <a:pt x="789" y="147"/>
                        <a:pt x="852" y="189"/>
                        <a:pt x="873" y="210"/>
                      </a:cubicBezTo>
                      <a:lnTo>
                        <a:pt x="474" y="442"/>
                      </a:lnTo>
                      <a:cubicBezTo>
                        <a:pt x="463" y="442"/>
                        <a:pt x="337" y="421"/>
                        <a:pt x="253" y="368"/>
                      </a:cubicBezTo>
                      <a:cubicBezTo>
                        <a:pt x="180" y="326"/>
                        <a:pt x="159" y="274"/>
                        <a:pt x="348" y="158"/>
                      </a:cubicBezTo>
                      <a:cubicBezTo>
                        <a:pt x="444" y="106"/>
                        <a:pt x="525" y="74"/>
                        <a:pt x="602" y="74"/>
                      </a:cubicBezTo>
                      <a:close/>
                      <a:moveTo>
                        <a:pt x="576" y="0"/>
                      </a:moveTo>
                      <a:cubicBezTo>
                        <a:pt x="475" y="0"/>
                        <a:pt x="371" y="35"/>
                        <a:pt x="253" y="105"/>
                      </a:cubicBezTo>
                      <a:cubicBezTo>
                        <a:pt x="1" y="253"/>
                        <a:pt x="43" y="337"/>
                        <a:pt x="169" y="410"/>
                      </a:cubicBezTo>
                      <a:cubicBezTo>
                        <a:pt x="253" y="463"/>
                        <a:pt x="390" y="484"/>
                        <a:pt x="400" y="484"/>
                      </a:cubicBezTo>
                      <a:lnTo>
                        <a:pt x="358" y="505"/>
                      </a:lnTo>
                      <a:lnTo>
                        <a:pt x="442" y="557"/>
                      </a:lnTo>
                      <a:lnTo>
                        <a:pt x="1294" y="63"/>
                      </a:lnTo>
                      <a:lnTo>
                        <a:pt x="1210" y="10"/>
                      </a:lnTo>
                      <a:lnTo>
                        <a:pt x="946" y="158"/>
                      </a:lnTo>
                      <a:cubicBezTo>
                        <a:pt x="936" y="147"/>
                        <a:pt x="862" y="94"/>
                        <a:pt x="810" y="63"/>
                      </a:cubicBezTo>
                      <a:cubicBezTo>
                        <a:pt x="732" y="22"/>
                        <a:pt x="655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5" name="Google Shape;836;p53">
                  <a:extLst>
                    <a:ext uri="{FF2B5EF4-FFF2-40B4-BE49-F238E27FC236}">
                      <a16:creationId xmlns:a16="http://schemas.microsoft.com/office/drawing/2014/main" id="{5031CC9D-CCB0-46B4-B36B-A65EFE35C966}"/>
                    </a:ext>
                  </a:extLst>
                </p:cNvPr>
                <p:cNvSpPr/>
                <p:nvPr/>
              </p:nvSpPr>
              <p:spPr>
                <a:xfrm>
                  <a:off x="5488700" y="1951463"/>
                  <a:ext cx="299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8" extrusionOk="0">
                      <a:moveTo>
                        <a:pt x="759" y="77"/>
                      </a:moveTo>
                      <a:cubicBezTo>
                        <a:pt x="821" y="77"/>
                        <a:pt x="874" y="95"/>
                        <a:pt x="925" y="124"/>
                      </a:cubicBezTo>
                      <a:cubicBezTo>
                        <a:pt x="1051" y="198"/>
                        <a:pt x="1041" y="272"/>
                        <a:pt x="778" y="430"/>
                      </a:cubicBezTo>
                      <a:cubicBezTo>
                        <a:pt x="639" y="508"/>
                        <a:pt x="538" y="541"/>
                        <a:pt x="453" y="541"/>
                      </a:cubicBezTo>
                      <a:cubicBezTo>
                        <a:pt x="391" y="541"/>
                        <a:pt x="338" y="524"/>
                        <a:pt x="285" y="493"/>
                      </a:cubicBezTo>
                      <a:cubicBezTo>
                        <a:pt x="159" y="419"/>
                        <a:pt x="159" y="346"/>
                        <a:pt x="400" y="208"/>
                      </a:cubicBezTo>
                      <a:cubicBezTo>
                        <a:pt x="556" y="115"/>
                        <a:pt x="668" y="77"/>
                        <a:pt x="759" y="77"/>
                      </a:cubicBezTo>
                      <a:close/>
                      <a:moveTo>
                        <a:pt x="752" y="1"/>
                      </a:moveTo>
                      <a:cubicBezTo>
                        <a:pt x="630" y="1"/>
                        <a:pt x="490" y="45"/>
                        <a:pt x="306" y="145"/>
                      </a:cubicBezTo>
                      <a:cubicBezTo>
                        <a:pt x="1" y="324"/>
                        <a:pt x="22" y="440"/>
                        <a:pt x="201" y="545"/>
                      </a:cubicBezTo>
                      <a:cubicBezTo>
                        <a:pt x="279" y="591"/>
                        <a:pt x="362" y="617"/>
                        <a:pt x="456" y="617"/>
                      </a:cubicBezTo>
                      <a:cubicBezTo>
                        <a:pt x="574" y="617"/>
                        <a:pt x="709" y="576"/>
                        <a:pt x="873" y="482"/>
                      </a:cubicBezTo>
                      <a:cubicBezTo>
                        <a:pt x="1198" y="293"/>
                        <a:pt x="1188" y="177"/>
                        <a:pt x="1009" y="72"/>
                      </a:cubicBezTo>
                      <a:cubicBezTo>
                        <a:pt x="927" y="27"/>
                        <a:pt x="845" y="1"/>
                        <a:pt x="752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6" name="Google Shape;837;p53">
                  <a:extLst>
                    <a:ext uri="{FF2B5EF4-FFF2-40B4-BE49-F238E27FC236}">
                      <a16:creationId xmlns:a16="http://schemas.microsoft.com/office/drawing/2014/main" id="{BAF95154-1813-4EF0-8B4E-56BE0B7276D0}"/>
                    </a:ext>
                  </a:extLst>
                </p:cNvPr>
                <p:cNvSpPr/>
                <p:nvPr/>
              </p:nvSpPr>
              <p:spPr>
                <a:xfrm>
                  <a:off x="5465050" y="1936963"/>
                  <a:ext cx="313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" h="659" extrusionOk="0">
                      <a:moveTo>
                        <a:pt x="789" y="1"/>
                      </a:moveTo>
                      <a:lnTo>
                        <a:pt x="369" y="221"/>
                      </a:lnTo>
                      <a:lnTo>
                        <a:pt x="411" y="263"/>
                      </a:lnTo>
                      <a:cubicBezTo>
                        <a:pt x="421" y="263"/>
                        <a:pt x="547" y="284"/>
                        <a:pt x="652" y="347"/>
                      </a:cubicBezTo>
                      <a:cubicBezTo>
                        <a:pt x="747" y="400"/>
                        <a:pt x="778" y="463"/>
                        <a:pt x="663" y="536"/>
                      </a:cubicBezTo>
                      <a:cubicBezTo>
                        <a:pt x="600" y="568"/>
                        <a:pt x="537" y="584"/>
                        <a:pt x="475" y="584"/>
                      </a:cubicBezTo>
                      <a:cubicBezTo>
                        <a:pt x="414" y="584"/>
                        <a:pt x="353" y="568"/>
                        <a:pt x="295" y="536"/>
                      </a:cubicBezTo>
                      <a:cubicBezTo>
                        <a:pt x="190" y="473"/>
                        <a:pt x="85" y="389"/>
                        <a:pt x="85" y="379"/>
                      </a:cubicBezTo>
                      <a:lnTo>
                        <a:pt x="1" y="421"/>
                      </a:lnTo>
                      <a:cubicBezTo>
                        <a:pt x="1" y="421"/>
                        <a:pt x="106" y="515"/>
                        <a:pt x="222" y="589"/>
                      </a:cubicBezTo>
                      <a:cubicBezTo>
                        <a:pt x="304" y="635"/>
                        <a:pt x="390" y="659"/>
                        <a:pt x="479" y="659"/>
                      </a:cubicBezTo>
                      <a:cubicBezTo>
                        <a:pt x="571" y="659"/>
                        <a:pt x="666" y="632"/>
                        <a:pt x="757" y="578"/>
                      </a:cubicBezTo>
                      <a:cubicBezTo>
                        <a:pt x="926" y="484"/>
                        <a:pt x="894" y="389"/>
                        <a:pt x="747" y="305"/>
                      </a:cubicBezTo>
                      <a:cubicBezTo>
                        <a:pt x="652" y="253"/>
                        <a:pt x="516" y="232"/>
                        <a:pt x="505" y="232"/>
                      </a:cubicBezTo>
                      <a:lnTo>
                        <a:pt x="778" y="95"/>
                      </a:lnTo>
                      <a:lnTo>
                        <a:pt x="1168" y="316"/>
                      </a:lnTo>
                      <a:lnTo>
                        <a:pt x="1252" y="263"/>
                      </a:lnTo>
                      <a:lnTo>
                        <a:pt x="789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7" name="Google Shape;838;p53">
                  <a:extLst>
                    <a:ext uri="{FF2B5EF4-FFF2-40B4-BE49-F238E27FC236}">
                      <a16:creationId xmlns:a16="http://schemas.microsoft.com/office/drawing/2014/main" id="{14806F41-B879-4376-B9AC-497768314C81}"/>
                    </a:ext>
                  </a:extLst>
                </p:cNvPr>
                <p:cNvSpPr/>
                <p:nvPr/>
              </p:nvSpPr>
              <p:spPr>
                <a:xfrm>
                  <a:off x="5481350" y="1955613"/>
                  <a:ext cx="580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27" extrusionOk="0">
                      <a:moveTo>
                        <a:pt x="126" y="0"/>
                      </a:moveTo>
                      <a:lnTo>
                        <a:pt x="0" y="74"/>
                      </a:lnTo>
                      <a:lnTo>
                        <a:pt x="95" y="127"/>
                      </a:lnTo>
                      <a:lnTo>
                        <a:pt x="232" y="53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8" name="Google Shape;839;p53">
                  <a:extLst>
                    <a:ext uri="{FF2B5EF4-FFF2-40B4-BE49-F238E27FC236}">
                      <a16:creationId xmlns:a16="http://schemas.microsoft.com/office/drawing/2014/main" id="{C03097C3-02D2-4B68-A4FD-2263E610E707}"/>
                    </a:ext>
                  </a:extLst>
                </p:cNvPr>
                <p:cNvSpPr/>
                <p:nvPr/>
              </p:nvSpPr>
              <p:spPr>
                <a:xfrm>
                  <a:off x="5406750" y="1957988"/>
                  <a:ext cx="21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57" extrusionOk="0">
                      <a:moveTo>
                        <a:pt x="369" y="0"/>
                      </a:moveTo>
                      <a:lnTo>
                        <a:pt x="348" y="63"/>
                      </a:lnTo>
                      <a:lnTo>
                        <a:pt x="684" y="106"/>
                      </a:lnTo>
                      <a:lnTo>
                        <a:pt x="0" y="505"/>
                      </a:lnTo>
                      <a:lnTo>
                        <a:pt x="85" y="557"/>
                      </a:lnTo>
                      <a:lnTo>
                        <a:pt x="873" y="106"/>
                      </a:lnTo>
                      <a:lnTo>
                        <a:pt x="789" y="5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9" name="Google Shape;840;p53">
                  <a:extLst>
                    <a:ext uri="{FF2B5EF4-FFF2-40B4-BE49-F238E27FC236}">
                      <a16:creationId xmlns:a16="http://schemas.microsoft.com/office/drawing/2014/main" id="{85EAB035-2C10-4640-930A-0C0D1CA9633D}"/>
                    </a:ext>
                  </a:extLst>
                </p:cNvPr>
                <p:cNvSpPr/>
                <p:nvPr/>
              </p:nvSpPr>
              <p:spPr>
                <a:xfrm>
                  <a:off x="5440375" y="1979563"/>
                  <a:ext cx="29975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21" extrusionOk="0">
                      <a:moveTo>
                        <a:pt x="753" y="77"/>
                      </a:moveTo>
                      <a:cubicBezTo>
                        <a:pt x="816" y="77"/>
                        <a:pt x="870" y="95"/>
                        <a:pt x="925" y="125"/>
                      </a:cubicBezTo>
                      <a:cubicBezTo>
                        <a:pt x="1051" y="198"/>
                        <a:pt x="1041" y="272"/>
                        <a:pt x="778" y="429"/>
                      </a:cubicBezTo>
                      <a:cubicBezTo>
                        <a:pt x="639" y="508"/>
                        <a:pt x="534" y="542"/>
                        <a:pt x="447" y="542"/>
                      </a:cubicBezTo>
                      <a:cubicBezTo>
                        <a:pt x="382" y="542"/>
                        <a:pt x="327" y="524"/>
                        <a:pt x="274" y="492"/>
                      </a:cubicBezTo>
                      <a:cubicBezTo>
                        <a:pt x="147" y="429"/>
                        <a:pt x="147" y="345"/>
                        <a:pt x="390" y="209"/>
                      </a:cubicBezTo>
                      <a:cubicBezTo>
                        <a:pt x="552" y="115"/>
                        <a:pt x="662" y="77"/>
                        <a:pt x="753" y="77"/>
                      </a:cubicBezTo>
                      <a:close/>
                      <a:moveTo>
                        <a:pt x="746" y="1"/>
                      </a:moveTo>
                      <a:cubicBezTo>
                        <a:pt x="623" y="1"/>
                        <a:pt x="479" y="45"/>
                        <a:pt x="295" y="146"/>
                      </a:cubicBezTo>
                      <a:cubicBezTo>
                        <a:pt x="0" y="324"/>
                        <a:pt x="21" y="440"/>
                        <a:pt x="200" y="545"/>
                      </a:cubicBezTo>
                      <a:cubicBezTo>
                        <a:pt x="281" y="593"/>
                        <a:pt x="366" y="621"/>
                        <a:pt x="462" y="621"/>
                      </a:cubicBezTo>
                      <a:cubicBezTo>
                        <a:pt x="579" y="621"/>
                        <a:pt x="712" y="580"/>
                        <a:pt x="873" y="482"/>
                      </a:cubicBezTo>
                      <a:cubicBezTo>
                        <a:pt x="1198" y="293"/>
                        <a:pt x="1188" y="177"/>
                        <a:pt x="999" y="72"/>
                      </a:cubicBezTo>
                      <a:cubicBezTo>
                        <a:pt x="921" y="27"/>
                        <a:pt x="840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0" name="Google Shape;841;p53">
                  <a:extLst>
                    <a:ext uri="{FF2B5EF4-FFF2-40B4-BE49-F238E27FC236}">
                      <a16:creationId xmlns:a16="http://schemas.microsoft.com/office/drawing/2014/main" id="{9A71B683-A2C8-49A7-87DC-8FF2A6715649}"/>
                    </a:ext>
                  </a:extLst>
                </p:cNvPr>
                <p:cNvSpPr/>
                <p:nvPr/>
              </p:nvSpPr>
              <p:spPr>
                <a:xfrm>
                  <a:off x="5432775" y="1983738"/>
                  <a:ext cx="5800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7" extrusionOk="0">
                      <a:moveTo>
                        <a:pt x="136" y="0"/>
                      </a:moveTo>
                      <a:lnTo>
                        <a:pt x="0" y="73"/>
                      </a:lnTo>
                      <a:lnTo>
                        <a:pt x="94" y="136"/>
                      </a:lnTo>
                      <a:lnTo>
                        <a:pt x="231" y="5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1" name="Google Shape;842;p53">
                  <a:extLst>
                    <a:ext uri="{FF2B5EF4-FFF2-40B4-BE49-F238E27FC236}">
                      <a16:creationId xmlns:a16="http://schemas.microsoft.com/office/drawing/2014/main" id="{AED1BCC0-E847-4F7B-A382-DB877A1E9D82}"/>
                    </a:ext>
                  </a:extLst>
                </p:cNvPr>
                <p:cNvSpPr/>
                <p:nvPr/>
              </p:nvSpPr>
              <p:spPr>
                <a:xfrm>
                  <a:off x="5416200" y="1966063"/>
                  <a:ext cx="3077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13" extrusionOk="0">
                      <a:moveTo>
                        <a:pt x="773" y="71"/>
                      </a:moveTo>
                      <a:cubicBezTo>
                        <a:pt x="833" y="71"/>
                        <a:pt x="894" y="87"/>
                        <a:pt x="946" y="119"/>
                      </a:cubicBezTo>
                      <a:cubicBezTo>
                        <a:pt x="1083" y="203"/>
                        <a:pt x="1020" y="297"/>
                        <a:pt x="852" y="402"/>
                      </a:cubicBezTo>
                      <a:cubicBezTo>
                        <a:pt x="841" y="402"/>
                        <a:pt x="684" y="360"/>
                        <a:pt x="610" y="318"/>
                      </a:cubicBezTo>
                      <a:cubicBezTo>
                        <a:pt x="495" y="245"/>
                        <a:pt x="484" y="192"/>
                        <a:pt x="600" y="119"/>
                      </a:cubicBezTo>
                      <a:cubicBezTo>
                        <a:pt x="653" y="87"/>
                        <a:pt x="713" y="71"/>
                        <a:pt x="773" y="71"/>
                      </a:cubicBezTo>
                      <a:close/>
                      <a:moveTo>
                        <a:pt x="747" y="0"/>
                      </a:moveTo>
                      <a:cubicBezTo>
                        <a:pt x="661" y="0"/>
                        <a:pt x="574" y="21"/>
                        <a:pt x="495" y="66"/>
                      </a:cubicBezTo>
                      <a:cubicBezTo>
                        <a:pt x="337" y="161"/>
                        <a:pt x="358" y="255"/>
                        <a:pt x="516" y="360"/>
                      </a:cubicBezTo>
                      <a:cubicBezTo>
                        <a:pt x="600" y="402"/>
                        <a:pt x="757" y="444"/>
                        <a:pt x="768" y="444"/>
                      </a:cubicBezTo>
                      <a:cubicBezTo>
                        <a:pt x="663" y="503"/>
                        <a:pt x="567" y="532"/>
                        <a:pt x="480" y="532"/>
                      </a:cubicBezTo>
                      <a:cubicBezTo>
                        <a:pt x="410" y="532"/>
                        <a:pt x="345" y="513"/>
                        <a:pt x="285" y="476"/>
                      </a:cubicBezTo>
                      <a:cubicBezTo>
                        <a:pt x="180" y="423"/>
                        <a:pt x="96" y="360"/>
                        <a:pt x="85" y="350"/>
                      </a:cubicBezTo>
                      <a:lnTo>
                        <a:pt x="1" y="392"/>
                      </a:lnTo>
                      <a:cubicBezTo>
                        <a:pt x="12" y="392"/>
                        <a:pt x="96" y="465"/>
                        <a:pt x="201" y="528"/>
                      </a:cubicBezTo>
                      <a:cubicBezTo>
                        <a:pt x="293" y="582"/>
                        <a:pt x="388" y="613"/>
                        <a:pt x="493" y="613"/>
                      </a:cubicBezTo>
                      <a:cubicBezTo>
                        <a:pt x="615" y="613"/>
                        <a:pt x="752" y="571"/>
                        <a:pt x="915" y="476"/>
                      </a:cubicBezTo>
                      <a:cubicBezTo>
                        <a:pt x="1156" y="329"/>
                        <a:pt x="1230" y="192"/>
                        <a:pt x="1030" y="77"/>
                      </a:cubicBezTo>
                      <a:cubicBezTo>
                        <a:pt x="942" y="27"/>
                        <a:pt x="844" y="0"/>
                        <a:pt x="74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2" name="Google Shape;843;p53">
                  <a:extLst>
                    <a:ext uri="{FF2B5EF4-FFF2-40B4-BE49-F238E27FC236}">
                      <a16:creationId xmlns:a16="http://schemas.microsoft.com/office/drawing/2014/main" id="{56841C4E-E12D-4600-A317-7AF27958CE79}"/>
                    </a:ext>
                  </a:extLst>
                </p:cNvPr>
                <p:cNvSpPr/>
                <p:nvPr/>
              </p:nvSpPr>
              <p:spPr>
                <a:xfrm>
                  <a:off x="5331900" y="1973988"/>
                  <a:ext cx="110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54" extrusionOk="0">
                      <a:moveTo>
                        <a:pt x="85" y="1"/>
                      </a:moveTo>
                      <a:lnTo>
                        <a:pt x="0" y="54"/>
                      </a:lnTo>
                      <a:lnTo>
                        <a:pt x="368" y="253"/>
                      </a:lnTo>
                      <a:lnTo>
                        <a:pt x="442" y="211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3" name="Google Shape;844;p53">
                  <a:extLst>
                    <a:ext uri="{FF2B5EF4-FFF2-40B4-BE49-F238E27FC236}">
                      <a16:creationId xmlns:a16="http://schemas.microsoft.com/office/drawing/2014/main" id="{E710B780-B23A-4630-832A-56302E31EB61}"/>
                    </a:ext>
                  </a:extLst>
                </p:cNvPr>
                <p:cNvSpPr/>
                <p:nvPr/>
              </p:nvSpPr>
              <p:spPr>
                <a:xfrm>
                  <a:off x="5391800" y="2007713"/>
                  <a:ext cx="299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20" extrusionOk="0">
                      <a:moveTo>
                        <a:pt x="758" y="76"/>
                      </a:moveTo>
                      <a:cubicBezTo>
                        <a:pt x="821" y="76"/>
                        <a:pt x="873" y="93"/>
                        <a:pt x="925" y="123"/>
                      </a:cubicBezTo>
                      <a:cubicBezTo>
                        <a:pt x="1061" y="197"/>
                        <a:pt x="1051" y="270"/>
                        <a:pt x="788" y="428"/>
                      </a:cubicBezTo>
                      <a:cubicBezTo>
                        <a:pt x="638" y="509"/>
                        <a:pt x="532" y="542"/>
                        <a:pt x="445" y="542"/>
                      </a:cubicBezTo>
                      <a:cubicBezTo>
                        <a:pt x="385" y="542"/>
                        <a:pt x="334" y="527"/>
                        <a:pt x="283" y="501"/>
                      </a:cubicBezTo>
                      <a:cubicBezTo>
                        <a:pt x="157" y="428"/>
                        <a:pt x="157" y="344"/>
                        <a:pt x="399" y="207"/>
                      </a:cubicBezTo>
                      <a:cubicBezTo>
                        <a:pt x="555" y="113"/>
                        <a:pt x="667" y="76"/>
                        <a:pt x="758" y="76"/>
                      </a:cubicBezTo>
                      <a:close/>
                      <a:moveTo>
                        <a:pt x="752" y="0"/>
                      </a:moveTo>
                      <a:cubicBezTo>
                        <a:pt x="628" y="0"/>
                        <a:pt x="485" y="46"/>
                        <a:pt x="304" y="155"/>
                      </a:cubicBezTo>
                      <a:cubicBezTo>
                        <a:pt x="0" y="323"/>
                        <a:pt x="21" y="438"/>
                        <a:pt x="199" y="543"/>
                      </a:cubicBezTo>
                      <a:cubicBezTo>
                        <a:pt x="285" y="591"/>
                        <a:pt x="371" y="619"/>
                        <a:pt x="467" y="619"/>
                      </a:cubicBezTo>
                      <a:cubicBezTo>
                        <a:pt x="584" y="619"/>
                        <a:pt x="716" y="578"/>
                        <a:pt x="883" y="480"/>
                      </a:cubicBezTo>
                      <a:cubicBezTo>
                        <a:pt x="1198" y="291"/>
                        <a:pt x="1187" y="186"/>
                        <a:pt x="1009" y="71"/>
                      </a:cubicBezTo>
                      <a:cubicBezTo>
                        <a:pt x="928" y="26"/>
                        <a:pt x="845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4" name="Google Shape;845;p53">
                  <a:extLst>
                    <a:ext uri="{FF2B5EF4-FFF2-40B4-BE49-F238E27FC236}">
                      <a16:creationId xmlns:a16="http://schemas.microsoft.com/office/drawing/2014/main" id="{01E5A18A-D426-4220-8D64-D6C9FCF0184F}"/>
                    </a:ext>
                  </a:extLst>
                </p:cNvPr>
                <p:cNvSpPr/>
                <p:nvPr/>
              </p:nvSpPr>
              <p:spPr>
                <a:xfrm>
                  <a:off x="5384425" y="20118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7" y="1"/>
                      </a:moveTo>
                      <a:lnTo>
                        <a:pt x="1" y="75"/>
                      </a:lnTo>
                      <a:lnTo>
                        <a:pt x="95" y="138"/>
                      </a:lnTo>
                      <a:lnTo>
                        <a:pt x="232" y="54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5" name="Google Shape;846;p53">
                  <a:extLst>
                    <a:ext uri="{FF2B5EF4-FFF2-40B4-BE49-F238E27FC236}">
                      <a16:creationId xmlns:a16="http://schemas.microsoft.com/office/drawing/2014/main" id="{8AEFB092-F146-4579-8389-54A3C8A6A188}"/>
                    </a:ext>
                  </a:extLst>
                </p:cNvPr>
                <p:cNvSpPr/>
                <p:nvPr/>
              </p:nvSpPr>
              <p:spPr>
                <a:xfrm>
                  <a:off x="5368150" y="1993188"/>
                  <a:ext cx="312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664" extrusionOk="0">
                      <a:moveTo>
                        <a:pt x="788" y="0"/>
                      </a:moveTo>
                      <a:lnTo>
                        <a:pt x="368" y="221"/>
                      </a:lnTo>
                      <a:lnTo>
                        <a:pt x="410" y="263"/>
                      </a:lnTo>
                      <a:cubicBezTo>
                        <a:pt x="421" y="274"/>
                        <a:pt x="557" y="295"/>
                        <a:pt x="652" y="347"/>
                      </a:cubicBezTo>
                      <a:cubicBezTo>
                        <a:pt x="746" y="410"/>
                        <a:pt x="778" y="463"/>
                        <a:pt x="662" y="536"/>
                      </a:cubicBezTo>
                      <a:cubicBezTo>
                        <a:pt x="601" y="571"/>
                        <a:pt x="541" y="587"/>
                        <a:pt x="482" y="587"/>
                      </a:cubicBezTo>
                      <a:cubicBezTo>
                        <a:pt x="417" y="587"/>
                        <a:pt x="354" y="569"/>
                        <a:pt x="295" y="536"/>
                      </a:cubicBezTo>
                      <a:cubicBezTo>
                        <a:pt x="200" y="484"/>
                        <a:pt x="84" y="389"/>
                        <a:pt x="84" y="389"/>
                      </a:cubicBezTo>
                      <a:lnTo>
                        <a:pt x="0" y="421"/>
                      </a:lnTo>
                      <a:cubicBezTo>
                        <a:pt x="11" y="431"/>
                        <a:pt x="105" y="526"/>
                        <a:pt x="232" y="589"/>
                      </a:cubicBezTo>
                      <a:cubicBezTo>
                        <a:pt x="312" y="637"/>
                        <a:pt x="401" y="663"/>
                        <a:pt x="495" y="663"/>
                      </a:cubicBezTo>
                      <a:cubicBezTo>
                        <a:pt x="583" y="663"/>
                        <a:pt x="675" y="640"/>
                        <a:pt x="767" y="589"/>
                      </a:cubicBezTo>
                      <a:cubicBezTo>
                        <a:pt x="935" y="484"/>
                        <a:pt x="893" y="400"/>
                        <a:pt x="746" y="305"/>
                      </a:cubicBezTo>
                      <a:cubicBezTo>
                        <a:pt x="652" y="253"/>
                        <a:pt x="515" y="232"/>
                        <a:pt x="505" y="232"/>
                      </a:cubicBezTo>
                      <a:lnTo>
                        <a:pt x="788" y="94"/>
                      </a:lnTo>
                      <a:lnTo>
                        <a:pt x="1166" y="316"/>
                      </a:lnTo>
                      <a:lnTo>
                        <a:pt x="1250" y="263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6" name="Google Shape;847;p53">
                  <a:extLst>
                    <a:ext uri="{FF2B5EF4-FFF2-40B4-BE49-F238E27FC236}">
                      <a16:creationId xmlns:a16="http://schemas.microsoft.com/office/drawing/2014/main" id="{00AB2BC1-1893-4233-B8E5-8558202EDDCC}"/>
                    </a:ext>
                  </a:extLst>
                </p:cNvPr>
                <p:cNvSpPr/>
                <p:nvPr/>
              </p:nvSpPr>
              <p:spPr>
                <a:xfrm>
                  <a:off x="5351075" y="1983463"/>
                  <a:ext cx="30225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736" extrusionOk="0">
                      <a:moveTo>
                        <a:pt x="767" y="0"/>
                      </a:moveTo>
                      <a:lnTo>
                        <a:pt x="704" y="53"/>
                      </a:lnTo>
                      <a:cubicBezTo>
                        <a:pt x="704" y="53"/>
                        <a:pt x="841" y="105"/>
                        <a:pt x="925" y="158"/>
                      </a:cubicBezTo>
                      <a:cubicBezTo>
                        <a:pt x="1041" y="221"/>
                        <a:pt x="1062" y="273"/>
                        <a:pt x="957" y="336"/>
                      </a:cubicBezTo>
                      <a:cubicBezTo>
                        <a:pt x="873" y="389"/>
                        <a:pt x="746" y="389"/>
                        <a:pt x="546" y="389"/>
                      </a:cubicBezTo>
                      <a:lnTo>
                        <a:pt x="74" y="399"/>
                      </a:lnTo>
                      <a:lnTo>
                        <a:pt x="0" y="441"/>
                      </a:lnTo>
                      <a:lnTo>
                        <a:pt x="504" y="736"/>
                      </a:lnTo>
                      <a:lnTo>
                        <a:pt x="578" y="684"/>
                      </a:lnTo>
                      <a:lnTo>
                        <a:pt x="189" y="462"/>
                      </a:lnTo>
                      <a:lnTo>
                        <a:pt x="609" y="452"/>
                      </a:lnTo>
                      <a:cubicBezTo>
                        <a:pt x="652" y="454"/>
                        <a:pt x="692" y="456"/>
                        <a:pt x="729" y="456"/>
                      </a:cubicBezTo>
                      <a:cubicBezTo>
                        <a:pt x="871" y="456"/>
                        <a:pt x="969" y="437"/>
                        <a:pt x="1062" y="378"/>
                      </a:cubicBezTo>
                      <a:cubicBezTo>
                        <a:pt x="1209" y="294"/>
                        <a:pt x="1188" y="210"/>
                        <a:pt x="1030" y="116"/>
                      </a:cubicBezTo>
                      <a:cubicBezTo>
                        <a:pt x="915" y="53"/>
                        <a:pt x="778" y="11"/>
                        <a:pt x="76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7" name="Google Shape;848;p53">
                  <a:extLst>
                    <a:ext uri="{FF2B5EF4-FFF2-40B4-BE49-F238E27FC236}">
                      <a16:creationId xmlns:a16="http://schemas.microsoft.com/office/drawing/2014/main" id="{ED31AF9B-0B0D-4D78-8E42-DA2B03641671}"/>
                    </a:ext>
                  </a:extLst>
                </p:cNvPr>
                <p:cNvSpPr/>
                <p:nvPr/>
              </p:nvSpPr>
              <p:spPr>
                <a:xfrm>
                  <a:off x="5304050" y="2013313"/>
                  <a:ext cx="305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610" extrusionOk="0">
                      <a:moveTo>
                        <a:pt x="379" y="204"/>
                      </a:moveTo>
                      <a:cubicBezTo>
                        <a:pt x="389" y="204"/>
                        <a:pt x="526" y="235"/>
                        <a:pt x="610" y="288"/>
                      </a:cubicBezTo>
                      <a:cubicBezTo>
                        <a:pt x="725" y="351"/>
                        <a:pt x="736" y="424"/>
                        <a:pt x="631" y="487"/>
                      </a:cubicBezTo>
                      <a:cubicBezTo>
                        <a:pt x="573" y="519"/>
                        <a:pt x="513" y="535"/>
                        <a:pt x="451" y="535"/>
                      </a:cubicBezTo>
                      <a:cubicBezTo>
                        <a:pt x="389" y="535"/>
                        <a:pt x="326" y="519"/>
                        <a:pt x="263" y="487"/>
                      </a:cubicBezTo>
                      <a:cubicBezTo>
                        <a:pt x="137" y="403"/>
                        <a:pt x="211" y="298"/>
                        <a:pt x="379" y="204"/>
                      </a:cubicBezTo>
                      <a:close/>
                      <a:moveTo>
                        <a:pt x="730" y="1"/>
                      </a:moveTo>
                      <a:cubicBezTo>
                        <a:pt x="606" y="1"/>
                        <a:pt x="468" y="40"/>
                        <a:pt x="316" y="130"/>
                      </a:cubicBezTo>
                      <a:cubicBezTo>
                        <a:pt x="64" y="277"/>
                        <a:pt x="1" y="414"/>
                        <a:pt x="190" y="529"/>
                      </a:cubicBezTo>
                      <a:cubicBezTo>
                        <a:pt x="281" y="583"/>
                        <a:pt x="376" y="610"/>
                        <a:pt x="469" y="610"/>
                      </a:cubicBezTo>
                      <a:cubicBezTo>
                        <a:pt x="557" y="610"/>
                        <a:pt x="644" y="586"/>
                        <a:pt x="725" y="540"/>
                      </a:cubicBezTo>
                      <a:cubicBezTo>
                        <a:pt x="883" y="445"/>
                        <a:pt x="872" y="340"/>
                        <a:pt x="704" y="246"/>
                      </a:cubicBezTo>
                      <a:cubicBezTo>
                        <a:pt x="620" y="193"/>
                        <a:pt x="463" y="162"/>
                        <a:pt x="452" y="162"/>
                      </a:cubicBezTo>
                      <a:cubicBezTo>
                        <a:pt x="555" y="102"/>
                        <a:pt x="654" y="72"/>
                        <a:pt x="748" y="72"/>
                      </a:cubicBezTo>
                      <a:cubicBezTo>
                        <a:pt x="817" y="72"/>
                        <a:pt x="884" y="88"/>
                        <a:pt x="946" y="120"/>
                      </a:cubicBezTo>
                      <a:cubicBezTo>
                        <a:pt x="1041" y="183"/>
                        <a:pt x="1125" y="246"/>
                        <a:pt x="1136" y="256"/>
                      </a:cubicBezTo>
                      <a:lnTo>
                        <a:pt x="1220" y="214"/>
                      </a:lnTo>
                      <a:cubicBezTo>
                        <a:pt x="1209" y="214"/>
                        <a:pt x="1125" y="141"/>
                        <a:pt x="1020" y="78"/>
                      </a:cubicBezTo>
                      <a:cubicBezTo>
                        <a:pt x="932" y="29"/>
                        <a:pt x="836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8" name="Google Shape;849;p53">
                  <a:extLst>
                    <a:ext uri="{FF2B5EF4-FFF2-40B4-BE49-F238E27FC236}">
                      <a16:creationId xmlns:a16="http://schemas.microsoft.com/office/drawing/2014/main" id="{18B16E6E-6DA3-4443-B29E-C5F7D6634D79}"/>
                    </a:ext>
                  </a:extLst>
                </p:cNvPr>
                <p:cNvSpPr/>
                <p:nvPr/>
              </p:nvSpPr>
              <p:spPr>
                <a:xfrm>
                  <a:off x="5326900" y="2026238"/>
                  <a:ext cx="29725" cy="1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616" extrusionOk="0">
                      <a:moveTo>
                        <a:pt x="756" y="73"/>
                      </a:moveTo>
                      <a:cubicBezTo>
                        <a:pt x="815" y="73"/>
                        <a:pt x="866" y="89"/>
                        <a:pt x="915" y="117"/>
                      </a:cubicBezTo>
                      <a:cubicBezTo>
                        <a:pt x="1051" y="201"/>
                        <a:pt x="1041" y="275"/>
                        <a:pt x="778" y="422"/>
                      </a:cubicBezTo>
                      <a:cubicBezTo>
                        <a:pt x="637" y="509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48" y="422"/>
                        <a:pt x="148" y="349"/>
                        <a:pt x="390" y="201"/>
                      </a:cubicBezTo>
                      <a:cubicBezTo>
                        <a:pt x="550" y="112"/>
                        <a:pt x="663" y="73"/>
                        <a:pt x="756" y="73"/>
                      </a:cubicBezTo>
                      <a:close/>
                      <a:moveTo>
                        <a:pt x="739" y="1"/>
                      </a:moveTo>
                      <a:cubicBezTo>
                        <a:pt x="618" y="1"/>
                        <a:pt x="476" y="44"/>
                        <a:pt x="295" y="149"/>
                      </a:cubicBezTo>
                      <a:cubicBezTo>
                        <a:pt x="0" y="327"/>
                        <a:pt x="11" y="443"/>
                        <a:pt x="190" y="549"/>
                      </a:cubicBezTo>
                      <a:cubicBezTo>
                        <a:pt x="269" y="590"/>
                        <a:pt x="351" y="615"/>
                        <a:pt x="446" y="615"/>
                      </a:cubicBezTo>
                      <a:cubicBezTo>
                        <a:pt x="565" y="615"/>
                        <a:pt x="702" y="575"/>
                        <a:pt x="873" y="475"/>
                      </a:cubicBezTo>
                      <a:cubicBezTo>
                        <a:pt x="1188" y="296"/>
                        <a:pt x="1177" y="180"/>
                        <a:pt x="999" y="75"/>
                      </a:cubicBezTo>
                      <a:cubicBezTo>
                        <a:pt x="919" y="29"/>
                        <a:pt x="836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9" name="Google Shape;850;p53">
                  <a:extLst>
                    <a:ext uri="{FF2B5EF4-FFF2-40B4-BE49-F238E27FC236}">
                      <a16:creationId xmlns:a16="http://schemas.microsoft.com/office/drawing/2014/main" id="{754A08F6-8AD0-4E05-8747-9AFFE5A7793A}"/>
                    </a:ext>
                  </a:extLst>
                </p:cNvPr>
                <p:cNvSpPr/>
                <p:nvPr/>
              </p:nvSpPr>
              <p:spPr>
                <a:xfrm>
                  <a:off x="5319300" y="20302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84"/>
                      </a:lnTo>
                      <a:lnTo>
                        <a:pt x="94" y="137"/>
                      </a:lnTo>
                      <a:lnTo>
                        <a:pt x="231" y="6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0" name="Google Shape;851;p53">
                  <a:extLst>
                    <a:ext uri="{FF2B5EF4-FFF2-40B4-BE49-F238E27FC236}">
                      <a16:creationId xmlns:a16="http://schemas.microsoft.com/office/drawing/2014/main" id="{A3C9CEA2-2E5C-4429-B51B-BDF0C239CC47}"/>
                    </a:ext>
                  </a:extLst>
                </p:cNvPr>
                <p:cNvSpPr/>
                <p:nvPr/>
              </p:nvSpPr>
              <p:spPr>
                <a:xfrm>
                  <a:off x="5343450" y="20359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59" y="70"/>
                      </a:moveTo>
                      <a:cubicBezTo>
                        <a:pt x="821" y="70"/>
                        <a:pt x="874" y="87"/>
                        <a:pt x="925" y="118"/>
                      </a:cubicBezTo>
                      <a:cubicBezTo>
                        <a:pt x="1051" y="191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4" y="544"/>
                      </a:cubicBezTo>
                      <a:cubicBezTo>
                        <a:pt x="383" y="544"/>
                        <a:pt x="332" y="526"/>
                        <a:pt x="284" y="496"/>
                      </a:cubicBezTo>
                      <a:cubicBezTo>
                        <a:pt x="158" y="422"/>
                        <a:pt x="148" y="349"/>
                        <a:pt x="400" y="202"/>
                      </a:cubicBezTo>
                      <a:cubicBezTo>
                        <a:pt x="556" y="108"/>
                        <a:pt x="667" y="70"/>
                        <a:pt x="759" y="70"/>
                      </a:cubicBezTo>
                      <a:close/>
                      <a:moveTo>
                        <a:pt x="738" y="0"/>
                      </a:moveTo>
                      <a:cubicBezTo>
                        <a:pt x="617" y="0"/>
                        <a:pt x="475" y="44"/>
                        <a:pt x="295" y="149"/>
                      </a:cubicBezTo>
                      <a:cubicBezTo>
                        <a:pt x="1" y="317"/>
                        <a:pt x="22" y="433"/>
                        <a:pt x="200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5"/>
                      </a:cubicBezTo>
                      <a:cubicBezTo>
                        <a:pt x="1199" y="286"/>
                        <a:pt x="1188" y="181"/>
                        <a:pt x="999" y="76"/>
                      </a:cubicBezTo>
                      <a:cubicBezTo>
                        <a:pt x="919" y="29"/>
                        <a:pt x="835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30" name="Google Shape;852;p53">
                <a:extLst>
                  <a:ext uri="{FF2B5EF4-FFF2-40B4-BE49-F238E27FC236}">
                    <a16:creationId xmlns:a16="http://schemas.microsoft.com/office/drawing/2014/main" id="{29A67A14-6DF7-4283-8ADE-7009665D674E}"/>
                  </a:ext>
                </a:extLst>
              </p:cNvPr>
              <p:cNvGrpSpPr/>
              <p:nvPr/>
            </p:nvGrpSpPr>
            <p:grpSpPr>
              <a:xfrm>
                <a:off x="3028945" y="2740526"/>
                <a:ext cx="1960580" cy="1159377"/>
                <a:chOff x="4923200" y="1561363"/>
                <a:chExt cx="975025" cy="576575"/>
              </a:xfrm>
            </p:grpSpPr>
            <p:sp>
              <p:nvSpPr>
                <p:cNvPr id="131" name="Google Shape;853;p53">
                  <a:extLst>
                    <a:ext uri="{FF2B5EF4-FFF2-40B4-BE49-F238E27FC236}">
                      <a16:creationId xmlns:a16="http://schemas.microsoft.com/office/drawing/2014/main" id="{24C29F47-3299-43CD-A4F3-103A8CFE95C5}"/>
                    </a:ext>
                  </a:extLst>
                </p:cNvPr>
                <p:cNvSpPr/>
                <p:nvPr/>
              </p:nvSpPr>
              <p:spPr>
                <a:xfrm>
                  <a:off x="4923200" y="1561363"/>
                  <a:ext cx="975025" cy="5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1" h="23063" extrusionOk="0">
                      <a:moveTo>
                        <a:pt x="24607" y="0"/>
                      </a:moveTo>
                      <a:lnTo>
                        <a:pt x="21" y="14289"/>
                      </a:lnTo>
                      <a:cubicBezTo>
                        <a:pt x="409" y="14510"/>
                        <a:pt x="0" y="14752"/>
                        <a:pt x="388" y="14972"/>
                      </a:cubicBezTo>
                      <a:cubicBezTo>
                        <a:pt x="550" y="15068"/>
                        <a:pt x="714" y="15082"/>
                        <a:pt x="880" y="15082"/>
                      </a:cubicBezTo>
                      <a:cubicBezTo>
                        <a:pt x="953" y="15082"/>
                        <a:pt x="1026" y="15080"/>
                        <a:pt x="1099" y="15080"/>
                      </a:cubicBezTo>
                      <a:cubicBezTo>
                        <a:pt x="1259" y="15080"/>
                        <a:pt x="1419" y="15093"/>
                        <a:pt x="1576" y="15182"/>
                      </a:cubicBezTo>
                      <a:cubicBezTo>
                        <a:pt x="1964" y="15403"/>
                        <a:pt x="1544" y="15644"/>
                        <a:pt x="1933" y="15876"/>
                      </a:cubicBezTo>
                      <a:cubicBezTo>
                        <a:pt x="2086" y="15963"/>
                        <a:pt x="2244" y="15978"/>
                        <a:pt x="2403" y="15978"/>
                      </a:cubicBezTo>
                      <a:cubicBezTo>
                        <a:pt x="2489" y="15978"/>
                        <a:pt x="2575" y="15973"/>
                        <a:pt x="2661" y="15973"/>
                      </a:cubicBezTo>
                      <a:cubicBezTo>
                        <a:pt x="2820" y="15973"/>
                        <a:pt x="2978" y="15989"/>
                        <a:pt x="3131" y="16076"/>
                      </a:cubicBezTo>
                      <a:cubicBezTo>
                        <a:pt x="3519" y="16307"/>
                        <a:pt x="3099" y="16548"/>
                        <a:pt x="3488" y="16769"/>
                      </a:cubicBezTo>
                      <a:cubicBezTo>
                        <a:pt x="3645" y="16858"/>
                        <a:pt x="3806" y="16872"/>
                        <a:pt x="3969" y="16872"/>
                      </a:cubicBezTo>
                      <a:cubicBezTo>
                        <a:pt x="4043" y="16872"/>
                        <a:pt x="4117" y="16869"/>
                        <a:pt x="4191" y="16869"/>
                      </a:cubicBezTo>
                      <a:cubicBezTo>
                        <a:pt x="4358" y="16869"/>
                        <a:pt x="4525" y="16883"/>
                        <a:pt x="4686" y="16979"/>
                      </a:cubicBezTo>
                      <a:cubicBezTo>
                        <a:pt x="5074" y="17199"/>
                        <a:pt x="4654" y="17441"/>
                        <a:pt x="5043" y="17662"/>
                      </a:cubicBezTo>
                      <a:cubicBezTo>
                        <a:pt x="5204" y="17757"/>
                        <a:pt x="5371" y="17772"/>
                        <a:pt x="5538" y="17772"/>
                      </a:cubicBezTo>
                      <a:cubicBezTo>
                        <a:pt x="5612" y="17772"/>
                        <a:pt x="5686" y="17769"/>
                        <a:pt x="5760" y="17769"/>
                      </a:cubicBezTo>
                      <a:cubicBezTo>
                        <a:pt x="5923" y="17769"/>
                        <a:pt x="6084" y="17783"/>
                        <a:pt x="6241" y="17872"/>
                      </a:cubicBezTo>
                      <a:cubicBezTo>
                        <a:pt x="6629" y="18093"/>
                        <a:pt x="6209" y="18334"/>
                        <a:pt x="6598" y="18565"/>
                      </a:cubicBezTo>
                      <a:cubicBezTo>
                        <a:pt x="6754" y="18654"/>
                        <a:pt x="6916" y="18668"/>
                        <a:pt x="7078" y="18668"/>
                      </a:cubicBezTo>
                      <a:cubicBezTo>
                        <a:pt x="7153" y="18668"/>
                        <a:pt x="7228" y="18665"/>
                        <a:pt x="7303" y="18665"/>
                      </a:cubicBezTo>
                      <a:cubicBezTo>
                        <a:pt x="7469" y="18665"/>
                        <a:pt x="7635" y="18680"/>
                        <a:pt x="7796" y="18775"/>
                      </a:cubicBezTo>
                      <a:cubicBezTo>
                        <a:pt x="8184" y="18996"/>
                        <a:pt x="7764" y="19238"/>
                        <a:pt x="8153" y="19459"/>
                      </a:cubicBezTo>
                      <a:cubicBezTo>
                        <a:pt x="8314" y="19554"/>
                        <a:pt x="8479" y="19569"/>
                        <a:pt x="8646" y="19569"/>
                      </a:cubicBezTo>
                      <a:cubicBezTo>
                        <a:pt x="8721" y="19569"/>
                        <a:pt x="8796" y="19566"/>
                        <a:pt x="8871" y="19566"/>
                      </a:cubicBezTo>
                      <a:cubicBezTo>
                        <a:pt x="9033" y="19566"/>
                        <a:pt x="9195" y="19580"/>
                        <a:pt x="9351" y="19669"/>
                      </a:cubicBezTo>
                      <a:cubicBezTo>
                        <a:pt x="9739" y="19889"/>
                        <a:pt x="9319" y="20131"/>
                        <a:pt x="9708" y="20362"/>
                      </a:cubicBezTo>
                      <a:cubicBezTo>
                        <a:pt x="9861" y="20449"/>
                        <a:pt x="10019" y="20464"/>
                        <a:pt x="10177" y="20464"/>
                      </a:cubicBezTo>
                      <a:cubicBezTo>
                        <a:pt x="10264" y="20464"/>
                        <a:pt x="10350" y="20460"/>
                        <a:pt x="10436" y="20460"/>
                      </a:cubicBezTo>
                      <a:cubicBezTo>
                        <a:pt x="10595" y="20460"/>
                        <a:pt x="10753" y="20475"/>
                        <a:pt x="10906" y="20562"/>
                      </a:cubicBezTo>
                      <a:cubicBezTo>
                        <a:pt x="11294" y="20793"/>
                        <a:pt x="10874" y="21035"/>
                        <a:pt x="11263" y="21255"/>
                      </a:cubicBezTo>
                      <a:cubicBezTo>
                        <a:pt x="11424" y="21351"/>
                        <a:pt x="11591" y="21365"/>
                        <a:pt x="11758" y="21365"/>
                      </a:cubicBezTo>
                      <a:cubicBezTo>
                        <a:pt x="11832" y="21365"/>
                        <a:pt x="11906" y="21363"/>
                        <a:pt x="11980" y="21363"/>
                      </a:cubicBezTo>
                      <a:cubicBezTo>
                        <a:pt x="12143" y="21363"/>
                        <a:pt x="12304" y="21376"/>
                        <a:pt x="12461" y="21465"/>
                      </a:cubicBezTo>
                      <a:cubicBezTo>
                        <a:pt x="12849" y="21696"/>
                        <a:pt x="12440" y="21927"/>
                        <a:pt x="12828" y="22159"/>
                      </a:cubicBezTo>
                      <a:cubicBezTo>
                        <a:pt x="12985" y="22247"/>
                        <a:pt x="13145" y="22261"/>
                        <a:pt x="13305" y="22261"/>
                      </a:cubicBezTo>
                      <a:cubicBezTo>
                        <a:pt x="13379" y="22261"/>
                        <a:pt x="13453" y="22259"/>
                        <a:pt x="13526" y="22259"/>
                      </a:cubicBezTo>
                      <a:cubicBezTo>
                        <a:pt x="13691" y="22259"/>
                        <a:pt x="13855" y="22273"/>
                        <a:pt x="14016" y="22369"/>
                      </a:cubicBezTo>
                      <a:cubicBezTo>
                        <a:pt x="14415" y="22590"/>
                        <a:pt x="13995" y="22831"/>
                        <a:pt x="14383" y="23062"/>
                      </a:cubicBezTo>
                      <a:lnTo>
                        <a:pt x="38969" y="8763"/>
                      </a:lnTo>
                      <a:cubicBezTo>
                        <a:pt x="38581" y="8542"/>
                        <a:pt x="39001" y="8301"/>
                        <a:pt x="38612" y="8080"/>
                      </a:cubicBezTo>
                      <a:cubicBezTo>
                        <a:pt x="38451" y="7984"/>
                        <a:pt x="38286" y="7969"/>
                        <a:pt x="38119" y="7969"/>
                      </a:cubicBezTo>
                      <a:cubicBezTo>
                        <a:pt x="38044" y="7969"/>
                        <a:pt x="37969" y="7972"/>
                        <a:pt x="37894" y="7972"/>
                      </a:cubicBezTo>
                      <a:cubicBezTo>
                        <a:pt x="37732" y="7972"/>
                        <a:pt x="37571" y="7958"/>
                        <a:pt x="37414" y="7869"/>
                      </a:cubicBezTo>
                      <a:cubicBezTo>
                        <a:pt x="37026" y="7638"/>
                        <a:pt x="37435" y="7407"/>
                        <a:pt x="37047" y="7176"/>
                      </a:cubicBezTo>
                      <a:cubicBezTo>
                        <a:pt x="36890" y="7087"/>
                        <a:pt x="36730" y="7073"/>
                        <a:pt x="36569" y="7073"/>
                      </a:cubicBezTo>
                      <a:cubicBezTo>
                        <a:pt x="36496" y="7073"/>
                        <a:pt x="36423" y="7076"/>
                        <a:pt x="36350" y="7076"/>
                      </a:cubicBezTo>
                      <a:cubicBezTo>
                        <a:pt x="36185" y="7076"/>
                        <a:pt x="36020" y="7062"/>
                        <a:pt x="35859" y="6966"/>
                      </a:cubicBezTo>
                      <a:cubicBezTo>
                        <a:pt x="35471" y="6746"/>
                        <a:pt x="35880" y="6504"/>
                        <a:pt x="35492" y="6272"/>
                      </a:cubicBezTo>
                      <a:cubicBezTo>
                        <a:pt x="35339" y="6186"/>
                        <a:pt x="35182" y="6171"/>
                        <a:pt x="35026" y="6171"/>
                      </a:cubicBezTo>
                      <a:cubicBezTo>
                        <a:pt x="34941" y="6171"/>
                        <a:pt x="34855" y="6175"/>
                        <a:pt x="34770" y="6175"/>
                      </a:cubicBezTo>
                      <a:cubicBezTo>
                        <a:pt x="34613" y="6175"/>
                        <a:pt x="34457" y="6160"/>
                        <a:pt x="34304" y="6073"/>
                      </a:cubicBezTo>
                      <a:cubicBezTo>
                        <a:pt x="33916" y="5842"/>
                        <a:pt x="34325" y="5600"/>
                        <a:pt x="33937" y="5380"/>
                      </a:cubicBezTo>
                      <a:cubicBezTo>
                        <a:pt x="33780" y="5291"/>
                        <a:pt x="33620" y="5277"/>
                        <a:pt x="33460" y="5277"/>
                      </a:cubicBezTo>
                      <a:cubicBezTo>
                        <a:pt x="33386" y="5277"/>
                        <a:pt x="33312" y="5280"/>
                        <a:pt x="33239" y="5280"/>
                      </a:cubicBezTo>
                      <a:cubicBezTo>
                        <a:pt x="33074" y="5280"/>
                        <a:pt x="32910" y="5265"/>
                        <a:pt x="32749" y="5170"/>
                      </a:cubicBezTo>
                      <a:cubicBezTo>
                        <a:pt x="32361" y="4949"/>
                        <a:pt x="32770" y="4707"/>
                        <a:pt x="32382" y="4486"/>
                      </a:cubicBezTo>
                      <a:cubicBezTo>
                        <a:pt x="32221" y="4391"/>
                        <a:pt x="32057" y="4376"/>
                        <a:pt x="31892" y="4376"/>
                      </a:cubicBezTo>
                      <a:cubicBezTo>
                        <a:pt x="31818" y="4376"/>
                        <a:pt x="31744" y="4379"/>
                        <a:pt x="31671" y="4379"/>
                      </a:cubicBezTo>
                      <a:cubicBezTo>
                        <a:pt x="31510" y="4379"/>
                        <a:pt x="31351" y="4365"/>
                        <a:pt x="31194" y="4276"/>
                      </a:cubicBezTo>
                      <a:cubicBezTo>
                        <a:pt x="30806" y="4045"/>
                        <a:pt x="31215" y="3804"/>
                        <a:pt x="30827" y="3583"/>
                      </a:cubicBezTo>
                      <a:cubicBezTo>
                        <a:pt x="30670" y="3494"/>
                        <a:pt x="30510" y="3480"/>
                        <a:pt x="30349" y="3480"/>
                      </a:cubicBezTo>
                      <a:cubicBezTo>
                        <a:pt x="30276" y="3480"/>
                        <a:pt x="30203" y="3483"/>
                        <a:pt x="30130" y="3483"/>
                      </a:cubicBezTo>
                      <a:cubicBezTo>
                        <a:pt x="29965" y="3483"/>
                        <a:pt x="29800" y="3468"/>
                        <a:pt x="29639" y="3373"/>
                      </a:cubicBezTo>
                      <a:cubicBezTo>
                        <a:pt x="29251" y="3152"/>
                        <a:pt x="29660" y="2910"/>
                        <a:pt x="29272" y="2690"/>
                      </a:cubicBezTo>
                      <a:cubicBezTo>
                        <a:pt x="29110" y="2594"/>
                        <a:pt x="28946" y="2580"/>
                        <a:pt x="28780" y="2580"/>
                      </a:cubicBezTo>
                      <a:cubicBezTo>
                        <a:pt x="28707" y="2580"/>
                        <a:pt x="28634" y="2582"/>
                        <a:pt x="28561" y="2582"/>
                      </a:cubicBezTo>
                      <a:cubicBezTo>
                        <a:pt x="28401" y="2582"/>
                        <a:pt x="28241" y="2569"/>
                        <a:pt x="28084" y="2480"/>
                      </a:cubicBezTo>
                      <a:cubicBezTo>
                        <a:pt x="27696" y="2249"/>
                        <a:pt x="28105" y="2018"/>
                        <a:pt x="27717" y="1786"/>
                      </a:cubicBezTo>
                      <a:cubicBezTo>
                        <a:pt x="27560" y="1698"/>
                        <a:pt x="27401" y="1684"/>
                        <a:pt x="27240" y="1684"/>
                      </a:cubicBezTo>
                      <a:cubicBezTo>
                        <a:pt x="27166" y="1684"/>
                        <a:pt x="27092" y="1686"/>
                        <a:pt x="27019" y="1686"/>
                      </a:cubicBezTo>
                      <a:cubicBezTo>
                        <a:pt x="26854" y="1686"/>
                        <a:pt x="26690" y="1672"/>
                        <a:pt x="26529" y="1576"/>
                      </a:cubicBezTo>
                      <a:cubicBezTo>
                        <a:pt x="26141" y="1355"/>
                        <a:pt x="26550" y="1114"/>
                        <a:pt x="26162" y="893"/>
                      </a:cubicBezTo>
                      <a:cubicBezTo>
                        <a:pt x="25997" y="800"/>
                        <a:pt x="25829" y="787"/>
                        <a:pt x="25660" y="787"/>
                      </a:cubicBezTo>
                      <a:cubicBezTo>
                        <a:pt x="25599" y="787"/>
                        <a:pt x="25538" y="789"/>
                        <a:pt x="25477" y="789"/>
                      </a:cubicBezTo>
                      <a:cubicBezTo>
                        <a:pt x="25308" y="789"/>
                        <a:pt x="25139" y="777"/>
                        <a:pt x="24974" y="683"/>
                      </a:cubicBezTo>
                      <a:cubicBezTo>
                        <a:pt x="24586" y="463"/>
                        <a:pt x="24995" y="220"/>
                        <a:pt x="24607" y="0"/>
                      </a:cubicBezTo>
                      <a:close/>
                    </a:path>
                  </a:pathLst>
                </a:custGeom>
                <a:solidFill>
                  <a:srgbClr val="FDE264"/>
                </a:solidFill>
                <a:ln w="7350" cap="flat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2" name="Google Shape;854;p53">
                  <a:extLst>
                    <a:ext uri="{FF2B5EF4-FFF2-40B4-BE49-F238E27FC236}">
                      <a16:creationId xmlns:a16="http://schemas.microsoft.com/office/drawing/2014/main" id="{38AB2B31-5416-4C89-A3A4-495501B25CE8}"/>
                    </a:ext>
                  </a:extLst>
                </p:cNvPr>
                <p:cNvSpPr/>
                <p:nvPr/>
              </p:nvSpPr>
              <p:spPr>
                <a:xfrm>
                  <a:off x="5530725" y="1643313"/>
                  <a:ext cx="214650" cy="1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81" fill="none" extrusionOk="0">
                      <a:moveTo>
                        <a:pt x="1" y="0"/>
                      </a:moveTo>
                      <a:lnTo>
                        <a:pt x="8585" y="4981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3" name="Google Shape;855;p53">
                  <a:extLst>
                    <a:ext uri="{FF2B5EF4-FFF2-40B4-BE49-F238E27FC236}">
                      <a16:creationId xmlns:a16="http://schemas.microsoft.com/office/drawing/2014/main" id="{7F9AEC06-BE4D-4CF7-9F2F-219268CA61C7}"/>
                    </a:ext>
                  </a:extLst>
                </p:cNvPr>
                <p:cNvSpPr/>
                <p:nvPr/>
              </p:nvSpPr>
              <p:spPr>
                <a:xfrm>
                  <a:off x="5501300" y="1661938"/>
                  <a:ext cx="2146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93" fill="none" extrusionOk="0">
                      <a:moveTo>
                        <a:pt x="1" y="1"/>
                      </a:moveTo>
                      <a:lnTo>
                        <a:pt x="8585" y="4992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" name="Google Shape;856;p53">
                  <a:extLst>
                    <a:ext uri="{FF2B5EF4-FFF2-40B4-BE49-F238E27FC236}">
                      <a16:creationId xmlns:a16="http://schemas.microsoft.com/office/drawing/2014/main" id="{2A57A0AF-6BE1-4321-AE51-700818BF1882}"/>
                    </a:ext>
                  </a:extLst>
                </p:cNvPr>
                <p:cNvSpPr/>
                <p:nvPr/>
              </p:nvSpPr>
              <p:spPr>
                <a:xfrm>
                  <a:off x="5364725" y="1715813"/>
                  <a:ext cx="146075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4" fill="none" extrusionOk="0">
                      <a:moveTo>
                        <a:pt x="0" y="0"/>
                      </a:moveTo>
                      <a:lnTo>
                        <a:pt x="5842" y="3393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5" name="Google Shape;857;p53">
                  <a:extLst>
                    <a:ext uri="{FF2B5EF4-FFF2-40B4-BE49-F238E27FC236}">
                      <a16:creationId xmlns:a16="http://schemas.microsoft.com/office/drawing/2014/main" id="{8EBF6DBB-A568-4FB0-AA6E-77825A811F0D}"/>
                    </a:ext>
                  </a:extLst>
                </p:cNvPr>
                <p:cNvSpPr/>
                <p:nvPr/>
              </p:nvSpPr>
              <p:spPr>
                <a:xfrm>
                  <a:off x="5323500" y="1741263"/>
                  <a:ext cx="146075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6" fill="none" extrusionOk="0">
                      <a:moveTo>
                        <a:pt x="0" y="1"/>
                      </a:moveTo>
                      <a:lnTo>
                        <a:pt x="5842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6" name="Google Shape;858;p53">
                  <a:extLst>
                    <a:ext uri="{FF2B5EF4-FFF2-40B4-BE49-F238E27FC236}">
                      <a16:creationId xmlns:a16="http://schemas.microsoft.com/office/drawing/2014/main" id="{2D48E4F7-B41D-4A92-BDEE-5D072610404B}"/>
                    </a:ext>
                  </a:extLst>
                </p:cNvPr>
                <p:cNvSpPr/>
                <p:nvPr/>
              </p:nvSpPr>
              <p:spPr>
                <a:xfrm>
                  <a:off x="5272275" y="1772013"/>
                  <a:ext cx="1458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3394" fill="none" extrusionOk="0">
                      <a:moveTo>
                        <a:pt x="0" y="1"/>
                      </a:moveTo>
                      <a:lnTo>
                        <a:pt x="5832" y="3394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7" name="Google Shape;859;p53">
                  <a:extLst>
                    <a:ext uri="{FF2B5EF4-FFF2-40B4-BE49-F238E27FC236}">
                      <a16:creationId xmlns:a16="http://schemas.microsoft.com/office/drawing/2014/main" id="{A67C8A59-3BAD-4575-8B55-B2DA3B4CFC30}"/>
                    </a:ext>
                  </a:extLst>
                </p:cNvPr>
                <p:cNvSpPr/>
                <p:nvPr/>
              </p:nvSpPr>
              <p:spPr>
                <a:xfrm>
                  <a:off x="5225775" y="1799063"/>
                  <a:ext cx="1460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5" fill="none" extrusionOk="0">
                      <a:moveTo>
                        <a:pt x="1" y="0"/>
                      </a:moveTo>
                      <a:lnTo>
                        <a:pt x="5843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8" name="Google Shape;860;p53">
                  <a:extLst>
                    <a:ext uri="{FF2B5EF4-FFF2-40B4-BE49-F238E27FC236}">
                      <a16:creationId xmlns:a16="http://schemas.microsoft.com/office/drawing/2014/main" id="{FB14C257-1B5D-4F6B-AB4F-C01255B87378}"/>
                    </a:ext>
                  </a:extLst>
                </p:cNvPr>
                <p:cNvSpPr/>
                <p:nvPr/>
              </p:nvSpPr>
              <p:spPr>
                <a:xfrm>
                  <a:off x="5504450" y="1699763"/>
                  <a:ext cx="149750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3480" fill="none" extrusionOk="0">
                      <a:moveTo>
                        <a:pt x="1" y="1"/>
                      </a:moveTo>
                      <a:lnTo>
                        <a:pt x="5990" y="3479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9" name="Google Shape;861;p53">
                  <a:extLst>
                    <a:ext uri="{FF2B5EF4-FFF2-40B4-BE49-F238E27FC236}">
                      <a16:creationId xmlns:a16="http://schemas.microsoft.com/office/drawing/2014/main" id="{35A3AE7F-F4DB-49A8-A289-C28DF4BB6B1A}"/>
                    </a:ext>
                  </a:extLst>
                </p:cNvPr>
                <p:cNvSpPr/>
                <p:nvPr/>
              </p:nvSpPr>
              <p:spPr>
                <a:xfrm>
                  <a:off x="5551225" y="1821913"/>
                  <a:ext cx="24700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502" extrusionOk="0">
                      <a:moveTo>
                        <a:pt x="579" y="0"/>
                      </a:moveTo>
                      <a:cubicBezTo>
                        <a:pt x="523" y="0"/>
                        <a:pt x="466" y="13"/>
                        <a:pt x="410" y="43"/>
                      </a:cubicBezTo>
                      <a:cubicBezTo>
                        <a:pt x="294" y="116"/>
                        <a:pt x="336" y="158"/>
                        <a:pt x="441" y="253"/>
                      </a:cubicBezTo>
                      <a:cubicBezTo>
                        <a:pt x="557" y="337"/>
                        <a:pt x="568" y="368"/>
                        <a:pt x="515" y="400"/>
                      </a:cubicBezTo>
                      <a:cubicBezTo>
                        <a:pt x="482" y="421"/>
                        <a:pt x="449" y="430"/>
                        <a:pt x="417" y="430"/>
                      </a:cubicBezTo>
                      <a:cubicBezTo>
                        <a:pt x="368" y="430"/>
                        <a:pt x="319" y="410"/>
                        <a:pt x="263" y="379"/>
                      </a:cubicBezTo>
                      <a:cubicBezTo>
                        <a:pt x="200" y="337"/>
                        <a:pt x="84" y="253"/>
                        <a:pt x="84" y="253"/>
                      </a:cubicBezTo>
                      <a:lnTo>
                        <a:pt x="0" y="295"/>
                      </a:lnTo>
                      <a:cubicBezTo>
                        <a:pt x="11" y="295"/>
                        <a:pt x="116" y="379"/>
                        <a:pt x="189" y="421"/>
                      </a:cubicBezTo>
                      <a:cubicBezTo>
                        <a:pt x="270" y="471"/>
                        <a:pt x="351" y="502"/>
                        <a:pt x="431" y="502"/>
                      </a:cubicBezTo>
                      <a:cubicBezTo>
                        <a:pt x="487" y="502"/>
                        <a:pt x="543" y="487"/>
                        <a:pt x="599" y="452"/>
                      </a:cubicBezTo>
                      <a:cubicBezTo>
                        <a:pt x="715" y="389"/>
                        <a:pt x="694" y="337"/>
                        <a:pt x="568" y="232"/>
                      </a:cubicBezTo>
                      <a:cubicBezTo>
                        <a:pt x="462" y="148"/>
                        <a:pt x="441" y="127"/>
                        <a:pt x="504" y="95"/>
                      </a:cubicBezTo>
                      <a:cubicBezTo>
                        <a:pt x="533" y="79"/>
                        <a:pt x="561" y="72"/>
                        <a:pt x="589" y="72"/>
                      </a:cubicBezTo>
                      <a:cubicBezTo>
                        <a:pt x="634" y="72"/>
                        <a:pt x="680" y="90"/>
                        <a:pt x="726" y="116"/>
                      </a:cubicBezTo>
                      <a:cubicBezTo>
                        <a:pt x="799" y="158"/>
                        <a:pt x="904" y="242"/>
                        <a:pt x="915" y="242"/>
                      </a:cubicBezTo>
                      <a:lnTo>
                        <a:pt x="988" y="200"/>
                      </a:lnTo>
                      <a:cubicBezTo>
                        <a:pt x="988" y="200"/>
                        <a:pt x="894" y="116"/>
                        <a:pt x="799" y="64"/>
                      </a:cubicBezTo>
                      <a:cubicBezTo>
                        <a:pt x="736" y="27"/>
                        <a:pt x="660" y="0"/>
                        <a:pt x="579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0" name="Google Shape;862;p53">
                  <a:extLst>
                    <a:ext uri="{FF2B5EF4-FFF2-40B4-BE49-F238E27FC236}">
                      <a16:creationId xmlns:a16="http://schemas.microsoft.com/office/drawing/2014/main" id="{4DAF8483-D517-4A94-A433-04BB8FB22EBF}"/>
                    </a:ext>
                  </a:extLst>
                </p:cNvPr>
                <p:cNvSpPr/>
                <p:nvPr/>
              </p:nvSpPr>
              <p:spPr>
                <a:xfrm>
                  <a:off x="5536250" y="1811938"/>
                  <a:ext cx="2577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611" extrusionOk="0">
                      <a:moveTo>
                        <a:pt x="568" y="1"/>
                      </a:moveTo>
                      <a:lnTo>
                        <a:pt x="253" y="179"/>
                      </a:lnTo>
                      <a:cubicBezTo>
                        <a:pt x="43" y="305"/>
                        <a:pt x="1" y="368"/>
                        <a:pt x="158" y="463"/>
                      </a:cubicBezTo>
                      <a:cubicBezTo>
                        <a:pt x="253" y="515"/>
                        <a:pt x="379" y="536"/>
                        <a:pt x="389" y="536"/>
                      </a:cubicBezTo>
                      <a:lnTo>
                        <a:pt x="347" y="557"/>
                      </a:lnTo>
                      <a:lnTo>
                        <a:pt x="442" y="610"/>
                      </a:lnTo>
                      <a:lnTo>
                        <a:pt x="1030" y="274"/>
                      </a:lnTo>
                      <a:lnTo>
                        <a:pt x="946" y="221"/>
                      </a:lnTo>
                      <a:lnTo>
                        <a:pt x="463" y="494"/>
                      </a:lnTo>
                      <a:cubicBezTo>
                        <a:pt x="452" y="494"/>
                        <a:pt x="347" y="473"/>
                        <a:pt x="253" y="431"/>
                      </a:cubicBezTo>
                      <a:cubicBezTo>
                        <a:pt x="148" y="358"/>
                        <a:pt x="179" y="326"/>
                        <a:pt x="347" y="232"/>
                      </a:cubicBezTo>
                      <a:lnTo>
                        <a:pt x="652" y="53"/>
                      </a:lnTo>
                      <a:lnTo>
                        <a:pt x="56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1" name="Google Shape;863;p53">
                  <a:extLst>
                    <a:ext uri="{FF2B5EF4-FFF2-40B4-BE49-F238E27FC236}">
                      <a16:creationId xmlns:a16="http://schemas.microsoft.com/office/drawing/2014/main" id="{EB9EC962-BF3E-4FE6-B2A7-A4B9F0B00C91}"/>
                    </a:ext>
                  </a:extLst>
                </p:cNvPr>
                <p:cNvSpPr/>
                <p:nvPr/>
              </p:nvSpPr>
              <p:spPr>
                <a:xfrm>
                  <a:off x="5565675" y="1830488"/>
                  <a:ext cx="323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551" extrusionOk="0">
                      <a:moveTo>
                        <a:pt x="603" y="73"/>
                      </a:moveTo>
                      <a:cubicBezTo>
                        <a:pt x="651" y="73"/>
                        <a:pt x="698" y="85"/>
                        <a:pt x="746" y="109"/>
                      </a:cubicBezTo>
                      <a:cubicBezTo>
                        <a:pt x="788" y="141"/>
                        <a:pt x="851" y="193"/>
                        <a:pt x="872" y="204"/>
                      </a:cubicBezTo>
                      <a:lnTo>
                        <a:pt x="473" y="435"/>
                      </a:lnTo>
                      <a:cubicBezTo>
                        <a:pt x="463" y="435"/>
                        <a:pt x="347" y="414"/>
                        <a:pt x="253" y="361"/>
                      </a:cubicBezTo>
                      <a:cubicBezTo>
                        <a:pt x="190" y="319"/>
                        <a:pt x="158" y="267"/>
                        <a:pt x="347" y="162"/>
                      </a:cubicBezTo>
                      <a:cubicBezTo>
                        <a:pt x="444" y="104"/>
                        <a:pt x="525" y="73"/>
                        <a:pt x="603" y="73"/>
                      </a:cubicBezTo>
                      <a:close/>
                      <a:moveTo>
                        <a:pt x="581" y="0"/>
                      </a:moveTo>
                      <a:cubicBezTo>
                        <a:pt x="478" y="0"/>
                        <a:pt x="372" y="38"/>
                        <a:pt x="253" y="109"/>
                      </a:cubicBezTo>
                      <a:cubicBezTo>
                        <a:pt x="0" y="256"/>
                        <a:pt x="53" y="340"/>
                        <a:pt x="169" y="404"/>
                      </a:cubicBezTo>
                      <a:cubicBezTo>
                        <a:pt x="253" y="456"/>
                        <a:pt x="389" y="477"/>
                        <a:pt x="400" y="477"/>
                      </a:cubicBezTo>
                      <a:lnTo>
                        <a:pt x="358" y="498"/>
                      </a:lnTo>
                      <a:lnTo>
                        <a:pt x="452" y="551"/>
                      </a:lnTo>
                      <a:lnTo>
                        <a:pt x="1292" y="57"/>
                      </a:lnTo>
                      <a:lnTo>
                        <a:pt x="1208" y="15"/>
                      </a:lnTo>
                      <a:lnTo>
                        <a:pt x="946" y="162"/>
                      </a:lnTo>
                      <a:cubicBezTo>
                        <a:pt x="935" y="151"/>
                        <a:pt x="872" y="99"/>
                        <a:pt x="820" y="67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2" name="Google Shape;864;p53">
                  <a:extLst>
                    <a:ext uri="{FF2B5EF4-FFF2-40B4-BE49-F238E27FC236}">
                      <a16:creationId xmlns:a16="http://schemas.microsoft.com/office/drawing/2014/main" id="{CC8051FE-33DE-4C94-8E2F-0003F71B1C83}"/>
                    </a:ext>
                  </a:extLst>
                </p:cNvPr>
                <p:cNvSpPr/>
                <p:nvPr/>
              </p:nvSpPr>
              <p:spPr>
                <a:xfrm>
                  <a:off x="5633975" y="1867063"/>
                  <a:ext cx="29950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14" extrusionOk="0">
                      <a:moveTo>
                        <a:pt x="768" y="73"/>
                      </a:moveTo>
                      <a:cubicBezTo>
                        <a:pt x="826" y="73"/>
                        <a:pt x="876" y="89"/>
                        <a:pt x="925" y="117"/>
                      </a:cubicBezTo>
                      <a:cubicBezTo>
                        <a:pt x="1051" y="191"/>
                        <a:pt x="1051" y="275"/>
                        <a:pt x="778" y="422"/>
                      </a:cubicBezTo>
                      <a:cubicBezTo>
                        <a:pt x="636" y="508"/>
                        <a:pt x="534" y="544"/>
                        <a:pt x="449" y="544"/>
                      </a:cubicBezTo>
                      <a:cubicBezTo>
                        <a:pt x="388" y="544"/>
                        <a:pt x="336" y="526"/>
                        <a:pt x="283" y="496"/>
                      </a:cubicBezTo>
                      <a:cubicBezTo>
                        <a:pt x="157" y="422"/>
                        <a:pt x="157" y="348"/>
                        <a:pt x="399" y="201"/>
                      </a:cubicBezTo>
                      <a:cubicBezTo>
                        <a:pt x="566" y="112"/>
                        <a:pt x="678" y="73"/>
                        <a:pt x="768" y="73"/>
                      </a:cubicBezTo>
                      <a:close/>
                      <a:moveTo>
                        <a:pt x="745" y="1"/>
                      </a:moveTo>
                      <a:cubicBezTo>
                        <a:pt x="624" y="1"/>
                        <a:pt x="486" y="44"/>
                        <a:pt x="304" y="149"/>
                      </a:cubicBezTo>
                      <a:cubicBezTo>
                        <a:pt x="0" y="327"/>
                        <a:pt x="21" y="432"/>
                        <a:pt x="199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4"/>
                      </a:cubicBezTo>
                      <a:cubicBezTo>
                        <a:pt x="1198" y="296"/>
                        <a:pt x="1187" y="180"/>
                        <a:pt x="1009" y="75"/>
                      </a:cubicBezTo>
                      <a:cubicBezTo>
                        <a:pt x="925" y="29"/>
                        <a:pt x="841" y="1"/>
                        <a:pt x="745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3" name="Google Shape;865;p53">
                  <a:extLst>
                    <a:ext uri="{FF2B5EF4-FFF2-40B4-BE49-F238E27FC236}">
                      <a16:creationId xmlns:a16="http://schemas.microsoft.com/office/drawing/2014/main" id="{B56AC9FE-A4A9-4C6B-8E30-F275D61A0E0C}"/>
                    </a:ext>
                  </a:extLst>
                </p:cNvPr>
                <p:cNvSpPr/>
                <p:nvPr/>
              </p:nvSpPr>
              <p:spPr>
                <a:xfrm>
                  <a:off x="5610325" y="1852388"/>
                  <a:ext cx="299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70" extrusionOk="0">
                      <a:moveTo>
                        <a:pt x="746" y="1"/>
                      </a:moveTo>
                      <a:lnTo>
                        <a:pt x="683" y="53"/>
                      </a:lnTo>
                      <a:cubicBezTo>
                        <a:pt x="694" y="53"/>
                        <a:pt x="820" y="95"/>
                        <a:pt x="925" y="158"/>
                      </a:cubicBezTo>
                      <a:cubicBezTo>
                        <a:pt x="1040" y="232"/>
                        <a:pt x="1051" y="274"/>
                        <a:pt x="967" y="326"/>
                      </a:cubicBezTo>
                      <a:cubicBezTo>
                        <a:pt x="925" y="349"/>
                        <a:pt x="875" y="358"/>
                        <a:pt x="827" y="358"/>
                      </a:cubicBezTo>
                      <a:cubicBezTo>
                        <a:pt x="766" y="358"/>
                        <a:pt x="708" y="344"/>
                        <a:pt x="673" y="326"/>
                      </a:cubicBezTo>
                      <a:lnTo>
                        <a:pt x="515" y="232"/>
                      </a:lnTo>
                      <a:lnTo>
                        <a:pt x="442" y="284"/>
                      </a:lnTo>
                      <a:lnTo>
                        <a:pt x="599" y="368"/>
                      </a:lnTo>
                      <a:cubicBezTo>
                        <a:pt x="683" y="431"/>
                        <a:pt x="725" y="494"/>
                        <a:pt x="620" y="547"/>
                      </a:cubicBezTo>
                      <a:cubicBezTo>
                        <a:pt x="570" y="577"/>
                        <a:pt x="519" y="593"/>
                        <a:pt x="468" y="593"/>
                      </a:cubicBezTo>
                      <a:cubicBezTo>
                        <a:pt x="412" y="593"/>
                        <a:pt x="355" y="575"/>
                        <a:pt x="295" y="536"/>
                      </a:cubicBezTo>
                      <a:cubicBezTo>
                        <a:pt x="179" y="473"/>
                        <a:pt x="85" y="389"/>
                        <a:pt x="85" y="389"/>
                      </a:cubicBezTo>
                      <a:lnTo>
                        <a:pt x="1" y="421"/>
                      </a:lnTo>
                      <a:cubicBezTo>
                        <a:pt x="1" y="431"/>
                        <a:pt x="95" y="515"/>
                        <a:pt x="221" y="589"/>
                      </a:cubicBezTo>
                      <a:cubicBezTo>
                        <a:pt x="313" y="643"/>
                        <a:pt x="399" y="669"/>
                        <a:pt x="482" y="669"/>
                      </a:cubicBezTo>
                      <a:cubicBezTo>
                        <a:pt x="561" y="669"/>
                        <a:pt x="638" y="645"/>
                        <a:pt x="715" y="599"/>
                      </a:cubicBezTo>
                      <a:cubicBezTo>
                        <a:pt x="841" y="526"/>
                        <a:pt x="820" y="473"/>
                        <a:pt x="767" y="410"/>
                      </a:cubicBezTo>
                      <a:lnTo>
                        <a:pt x="767" y="410"/>
                      </a:lnTo>
                      <a:cubicBezTo>
                        <a:pt x="783" y="416"/>
                        <a:pt x="825" y="426"/>
                        <a:pt x="879" y="426"/>
                      </a:cubicBezTo>
                      <a:cubicBezTo>
                        <a:pt x="933" y="426"/>
                        <a:pt x="998" y="416"/>
                        <a:pt x="1061" y="379"/>
                      </a:cubicBezTo>
                      <a:cubicBezTo>
                        <a:pt x="1198" y="295"/>
                        <a:pt x="1198" y="221"/>
                        <a:pt x="1009" y="116"/>
                      </a:cubicBezTo>
                      <a:cubicBezTo>
                        <a:pt x="893" y="43"/>
                        <a:pt x="757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4" name="Google Shape;866;p53">
                  <a:extLst>
                    <a:ext uri="{FF2B5EF4-FFF2-40B4-BE49-F238E27FC236}">
                      <a16:creationId xmlns:a16="http://schemas.microsoft.com/office/drawing/2014/main" id="{68FAA052-7720-407D-A2B5-FFF9FFE0E878}"/>
                    </a:ext>
                  </a:extLst>
                </p:cNvPr>
                <p:cNvSpPr/>
                <p:nvPr/>
              </p:nvSpPr>
              <p:spPr>
                <a:xfrm>
                  <a:off x="5626625" y="18710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74"/>
                      </a:lnTo>
                      <a:lnTo>
                        <a:pt x="94" y="137"/>
                      </a:lnTo>
                      <a:lnTo>
                        <a:pt x="231" y="5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5" name="Google Shape;867;p53">
                  <a:extLst>
                    <a:ext uri="{FF2B5EF4-FFF2-40B4-BE49-F238E27FC236}">
                      <a16:creationId xmlns:a16="http://schemas.microsoft.com/office/drawing/2014/main" id="{A84E5179-74D9-42E3-BC6F-D73EEAFB7F7E}"/>
                    </a:ext>
                  </a:extLst>
                </p:cNvPr>
                <p:cNvSpPr/>
                <p:nvPr/>
              </p:nvSpPr>
              <p:spPr>
                <a:xfrm>
                  <a:off x="5487650" y="1840038"/>
                  <a:ext cx="2605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610" extrusionOk="0">
                      <a:moveTo>
                        <a:pt x="568" y="0"/>
                      </a:moveTo>
                      <a:lnTo>
                        <a:pt x="264" y="180"/>
                      </a:lnTo>
                      <a:cubicBezTo>
                        <a:pt x="43" y="306"/>
                        <a:pt x="1" y="369"/>
                        <a:pt x="169" y="463"/>
                      </a:cubicBezTo>
                      <a:cubicBezTo>
                        <a:pt x="253" y="516"/>
                        <a:pt x="390" y="537"/>
                        <a:pt x="400" y="537"/>
                      </a:cubicBezTo>
                      <a:lnTo>
                        <a:pt x="358" y="558"/>
                      </a:lnTo>
                      <a:lnTo>
                        <a:pt x="453" y="610"/>
                      </a:lnTo>
                      <a:lnTo>
                        <a:pt x="1041" y="274"/>
                      </a:lnTo>
                      <a:lnTo>
                        <a:pt x="946" y="222"/>
                      </a:lnTo>
                      <a:lnTo>
                        <a:pt x="463" y="495"/>
                      </a:lnTo>
                      <a:cubicBezTo>
                        <a:pt x="463" y="495"/>
                        <a:pt x="348" y="484"/>
                        <a:pt x="264" y="432"/>
                      </a:cubicBezTo>
                      <a:cubicBezTo>
                        <a:pt x="148" y="369"/>
                        <a:pt x="190" y="327"/>
                        <a:pt x="348" y="232"/>
                      </a:cubicBezTo>
                      <a:lnTo>
                        <a:pt x="663" y="53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6" name="Google Shape;868;p53">
                  <a:extLst>
                    <a:ext uri="{FF2B5EF4-FFF2-40B4-BE49-F238E27FC236}">
                      <a16:creationId xmlns:a16="http://schemas.microsoft.com/office/drawing/2014/main" id="{80071032-861A-452D-A06F-7C4EDEA750A8}"/>
                    </a:ext>
                  </a:extLst>
                </p:cNvPr>
                <p:cNvSpPr/>
                <p:nvPr/>
              </p:nvSpPr>
              <p:spPr>
                <a:xfrm>
                  <a:off x="5517075" y="1858588"/>
                  <a:ext cx="326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2" extrusionOk="0">
                      <a:moveTo>
                        <a:pt x="595" y="76"/>
                      </a:moveTo>
                      <a:cubicBezTo>
                        <a:pt x="646" y="76"/>
                        <a:pt x="695" y="90"/>
                        <a:pt x="747" y="120"/>
                      </a:cubicBezTo>
                      <a:cubicBezTo>
                        <a:pt x="799" y="141"/>
                        <a:pt x="862" y="194"/>
                        <a:pt x="873" y="204"/>
                      </a:cubicBezTo>
                      <a:lnTo>
                        <a:pt x="474" y="446"/>
                      </a:lnTo>
                      <a:cubicBezTo>
                        <a:pt x="474" y="435"/>
                        <a:pt x="347" y="414"/>
                        <a:pt x="263" y="362"/>
                      </a:cubicBezTo>
                      <a:cubicBezTo>
                        <a:pt x="189" y="330"/>
                        <a:pt x="158" y="267"/>
                        <a:pt x="358" y="162"/>
                      </a:cubicBezTo>
                      <a:cubicBezTo>
                        <a:pt x="445" y="106"/>
                        <a:pt x="521" y="76"/>
                        <a:pt x="595" y="76"/>
                      </a:cubicBezTo>
                      <a:close/>
                      <a:moveTo>
                        <a:pt x="590" y="1"/>
                      </a:moveTo>
                      <a:cubicBezTo>
                        <a:pt x="488" y="1"/>
                        <a:pt x="383" y="38"/>
                        <a:pt x="263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63" y="456"/>
                        <a:pt x="400" y="477"/>
                        <a:pt x="410" y="477"/>
                      </a:cubicBezTo>
                      <a:lnTo>
                        <a:pt x="368" y="509"/>
                      </a:lnTo>
                      <a:lnTo>
                        <a:pt x="453" y="551"/>
                      </a:lnTo>
                      <a:lnTo>
                        <a:pt x="1303" y="57"/>
                      </a:lnTo>
                      <a:lnTo>
                        <a:pt x="1219" y="15"/>
                      </a:lnTo>
                      <a:lnTo>
                        <a:pt x="957" y="162"/>
                      </a:lnTo>
                      <a:cubicBezTo>
                        <a:pt x="936" y="152"/>
                        <a:pt x="873" y="99"/>
                        <a:pt x="820" y="68"/>
                      </a:cubicBezTo>
                      <a:cubicBezTo>
                        <a:pt x="743" y="23"/>
                        <a:pt x="668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7" name="Google Shape;869;p53">
                  <a:extLst>
                    <a:ext uri="{FF2B5EF4-FFF2-40B4-BE49-F238E27FC236}">
                      <a16:creationId xmlns:a16="http://schemas.microsoft.com/office/drawing/2014/main" id="{AC8251CE-3625-4F89-8724-F12761192501}"/>
                    </a:ext>
                  </a:extLst>
                </p:cNvPr>
                <p:cNvSpPr/>
                <p:nvPr/>
              </p:nvSpPr>
              <p:spPr>
                <a:xfrm>
                  <a:off x="5502875" y="1850088"/>
                  <a:ext cx="247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1" extrusionOk="0">
                      <a:moveTo>
                        <a:pt x="563" y="1"/>
                      </a:moveTo>
                      <a:cubicBezTo>
                        <a:pt x="511" y="1"/>
                        <a:pt x="460" y="12"/>
                        <a:pt x="411" y="40"/>
                      </a:cubicBezTo>
                      <a:cubicBezTo>
                        <a:pt x="295" y="114"/>
                        <a:pt x="327" y="166"/>
                        <a:pt x="442" y="250"/>
                      </a:cubicBezTo>
                      <a:cubicBezTo>
                        <a:pt x="558" y="345"/>
                        <a:pt x="568" y="366"/>
                        <a:pt x="505" y="397"/>
                      </a:cubicBezTo>
                      <a:cubicBezTo>
                        <a:pt x="471" y="418"/>
                        <a:pt x="439" y="428"/>
                        <a:pt x="406" y="428"/>
                      </a:cubicBezTo>
                      <a:cubicBezTo>
                        <a:pt x="358" y="428"/>
                        <a:pt x="310" y="408"/>
                        <a:pt x="253" y="376"/>
                      </a:cubicBezTo>
                      <a:cubicBezTo>
                        <a:pt x="190" y="334"/>
                        <a:pt x="85" y="250"/>
                        <a:pt x="75" y="250"/>
                      </a:cubicBezTo>
                      <a:lnTo>
                        <a:pt x="1" y="292"/>
                      </a:lnTo>
                      <a:cubicBezTo>
                        <a:pt x="1" y="292"/>
                        <a:pt x="106" y="376"/>
                        <a:pt x="180" y="429"/>
                      </a:cubicBezTo>
                      <a:cubicBezTo>
                        <a:pt x="265" y="471"/>
                        <a:pt x="347" y="500"/>
                        <a:pt x="428" y="500"/>
                      </a:cubicBezTo>
                      <a:cubicBezTo>
                        <a:pt x="486" y="500"/>
                        <a:pt x="543" y="485"/>
                        <a:pt x="600" y="450"/>
                      </a:cubicBezTo>
                      <a:cubicBezTo>
                        <a:pt x="715" y="387"/>
                        <a:pt x="684" y="334"/>
                        <a:pt x="568" y="240"/>
                      </a:cubicBezTo>
                      <a:cubicBezTo>
                        <a:pt x="463" y="145"/>
                        <a:pt x="442" y="124"/>
                        <a:pt x="495" y="93"/>
                      </a:cubicBezTo>
                      <a:cubicBezTo>
                        <a:pt x="523" y="77"/>
                        <a:pt x="553" y="70"/>
                        <a:pt x="582" y="70"/>
                      </a:cubicBezTo>
                      <a:cubicBezTo>
                        <a:pt x="629" y="70"/>
                        <a:pt x="676" y="88"/>
                        <a:pt x="715" y="114"/>
                      </a:cubicBezTo>
                      <a:cubicBezTo>
                        <a:pt x="799" y="156"/>
                        <a:pt x="905" y="240"/>
                        <a:pt x="905" y="250"/>
                      </a:cubicBezTo>
                      <a:lnTo>
                        <a:pt x="989" y="208"/>
                      </a:lnTo>
                      <a:cubicBezTo>
                        <a:pt x="978" y="198"/>
                        <a:pt x="884" y="114"/>
                        <a:pt x="799" y="61"/>
                      </a:cubicBezTo>
                      <a:cubicBezTo>
                        <a:pt x="729" y="29"/>
                        <a:pt x="646" y="1"/>
                        <a:pt x="563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8" name="Google Shape;870;p53">
                  <a:extLst>
                    <a:ext uri="{FF2B5EF4-FFF2-40B4-BE49-F238E27FC236}">
                      <a16:creationId xmlns:a16="http://schemas.microsoft.com/office/drawing/2014/main" id="{72AC01A5-4B95-433D-8F2C-2E48B1D2DE83}"/>
                    </a:ext>
                  </a:extLst>
                </p:cNvPr>
                <p:cNvSpPr/>
                <p:nvPr/>
              </p:nvSpPr>
              <p:spPr>
                <a:xfrm>
                  <a:off x="5585625" y="18951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66" y="73"/>
                      </a:moveTo>
                      <a:cubicBezTo>
                        <a:pt x="826" y="73"/>
                        <a:pt x="876" y="89"/>
                        <a:pt x="926" y="118"/>
                      </a:cubicBezTo>
                      <a:cubicBezTo>
                        <a:pt x="1052" y="202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58" y="422"/>
                        <a:pt x="158" y="349"/>
                        <a:pt x="400" y="202"/>
                      </a:cubicBezTo>
                      <a:cubicBezTo>
                        <a:pt x="560" y="112"/>
                        <a:pt x="674" y="73"/>
                        <a:pt x="766" y="73"/>
                      </a:cubicBezTo>
                      <a:close/>
                      <a:moveTo>
                        <a:pt x="739" y="1"/>
                      </a:moveTo>
                      <a:cubicBezTo>
                        <a:pt x="619" y="1"/>
                        <a:pt x="480" y="44"/>
                        <a:pt x="305" y="149"/>
                      </a:cubicBezTo>
                      <a:cubicBezTo>
                        <a:pt x="1" y="328"/>
                        <a:pt x="22" y="433"/>
                        <a:pt x="200" y="538"/>
                      </a:cubicBezTo>
                      <a:cubicBezTo>
                        <a:pt x="281" y="586"/>
                        <a:pt x="366" y="614"/>
                        <a:pt x="463" y="614"/>
                      </a:cubicBezTo>
                      <a:cubicBezTo>
                        <a:pt x="579" y="614"/>
                        <a:pt x="712" y="573"/>
                        <a:pt x="873" y="475"/>
                      </a:cubicBezTo>
                      <a:cubicBezTo>
                        <a:pt x="1199" y="296"/>
                        <a:pt x="1188" y="181"/>
                        <a:pt x="999" y="76"/>
                      </a:cubicBezTo>
                      <a:cubicBezTo>
                        <a:pt x="919" y="29"/>
                        <a:pt x="835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9" name="Google Shape;871;p53">
                  <a:extLst>
                    <a:ext uri="{FF2B5EF4-FFF2-40B4-BE49-F238E27FC236}">
                      <a16:creationId xmlns:a16="http://schemas.microsoft.com/office/drawing/2014/main" id="{E6BB31C9-8A81-4E39-A589-8423CA18E054}"/>
                    </a:ext>
                  </a:extLst>
                </p:cNvPr>
                <p:cNvSpPr/>
                <p:nvPr/>
              </p:nvSpPr>
              <p:spPr>
                <a:xfrm>
                  <a:off x="5578000" y="18991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106" y="137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0" name="Google Shape;872;p53">
                  <a:extLst>
                    <a:ext uri="{FF2B5EF4-FFF2-40B4-BE49-F238E27FC236}">
                      <a16:creationId xmlns:a16="http://schemas.microsoft.com/office/drawing/2014/main" id="{C3172996-A6E4-4136-A4A1-85492304CB4A}"/>
                    </a:ext>
                  </a:extLst>
                </p:cNvPr>
                <p:cNvSpPr/>
                <p:nvPr/>
              </p:nvSpPr>
              <p:spPr>
                <a:xfrm>
                  <a:off x="5564350" y="1882863"/>
                  <a:ext cx="23950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99" extrusionOk="0">
                      <a:moveTo>
                        <a:pt x="852" y="1"/>
                      </a:moveTo>
                      <a:lnTo>
                        <a:pt x="74" y="200"/>
                      </a:lnTo>
                      <a:lnTo>
                        <a:pt x="1" y="242"/>
                      </a:lnTo>
                      <a:lnTo>
                        <a:pt x="390" y="463"/>
                      </a:lnTo>
                      <a:lnTo>
                        <a:pt x="232" y="547"/>
                      </a:lnTo>
                      <a:lnTo>
                        <a:pt x="327" y="599"/>
                      </a:lnTo>
                      <a:lnTo>
                        <a:pt x="474" y="515"/>
                      </a:lnTo>
                      <a:lnTo>
                        <a:pt x="579" y="568"/>
                      </a:lnTo>
                      <a:lnTo>
                        <a:pt x="652" y="526"/>
                      </a:lnTo>
                      <a:lnTo>
                        <a:pt x="558" y="463"/>
                      </a:lnTo>
                      <a:lnTo>
                        <a:pt x="799" y="326"/>
                      </a:lnTo>
                      <a:lnTo>
                        <a:pt x="705" y="274"/>
                      </a:lnTo>
                      <a:lnTo>
                        <a:pt x="463" y="410"/>
                      </a:lnTo>
                      <a:lnTo>
                        <a:pt x="180" y="253"/>
                      </a:lnTo>
                      <a:lnTo>
                        <a:pt x="957" y="64"/>
                      </a:lnTo>
                      <a:lnTo>
                        <a:pt x="852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1" name="Google Shape;873;p53">
                  <a:extLst>
                    <a:ext uri="{FF2B5EF4-FFF2-40B4-BE49-F238E27FC236}">
                      <a16:creationId xmlns:a16="http://schemas.microsoft.com/office/drawing/2014/main" id="{CE2217E4-26E1-47F4-AECD-11EE7D72B279}"/>
                    </a:ext>
                  </a:extLst>
                </p:cNvPr>
                <p:cNvSpPr/>
                <p:nvPr/>
              </p:nvSpPr>
              <p:spPr>
                <a:xfrm>
                  <a:off x="5439325" y="1868163"/>
                  <a:ext cx="257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620" extrusionOk="0">
                      <a:moveTo>
                        <a:pt x="568" y="0"/>
                      </a:moveTo>
                      <a:lnTo>
                        <a:pt x="263" y="178"/>
                      </a:lnTo>
                      <a:cubicBezTo>
                        <a:pt x="42" y="304"/>
                        <a:pt x="0" y="367"/>
                        <a:pt x="168" y="473"/>
                      </a:cubicBezTo>
                      <a:cubicBezTo>
                        <a:pt x="252" y="515"/>
                        <a:pt x="389" y="536"/>
                        <a:pt x="400" y="536"/>
                      </a:cubicBezTo>
                      <a:lnTo>
                        <a:pt x="358" y="568"/>
                      </a:lnTo>
                      <a:lnTo>
                        <a:pt x="442" y="620"/>
                      </a:lnTo>
                      <a:lnTo>
                        <a:pt x="1030" y="273"/>
                      </a:lnTo>
                      <a:lnTo>
                        <a:pt x="946" y="220"/>
                      </a:lnTo>
                      <a:lnTo>
                        <a:pt x="463" y="494"/>
                      </a:lnTo>
                      <a:cubicBezTo>
                        <a:pt x="463" y="494"/>
                        <a:pt x="347" y="483"/>
                        <a:pt x="252" y="430"/>
                      </a:cubicBezTo>
                      <a:cubicBezTo>
                        <a:pt x="147" y="367"/>
                        <a:pt x="179" y="325"/>
                        <a:pt x="347" y="231"/>
                      </a:cubicBezTo>
                      <a:lnTo>
                        <a:pt x="652" y="52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2" name="Google Shape;874;p53">
                  <a:extLst>
                    <a:ext uri="{FF2B5EF4-FFF2-40B4-BE49-F238E27FC236}">
                      <a16:creationId xmlns:a16="http://schemas.microsoft.com/office/drawing/2014/main" id="{8F44A711-2825-4D09-873E-8FC11116F424}"/>
                    </a:ext>
                  </a:extLst>
                </p:cNvPr>
                <p:cNvSpPr/>
                <p:nvPr/>
              </p:nvSpPr>
              <p:spPr>
                <a:xfrm>
                  <a:off x="5468750" y="1886688"/>
                  <a:ext cx="325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562" extrusionOk="0">
                      <a:moveTo>
                        <a:pt x="594" y="76"/>
                      </a:moveTo>
                      <a:cubicBezTo>
                        <a:pt x="645" y="76"/>
                        <a:pt x="695" y="91"/>
                        <a:pt x="746" y="121"/>
                      </a:cubicBezTo>
                      <a:cubicBezTo>
                        <a:pt x="799" y="152"/>
                        <a:pt x="862" y="194"/>
                        <a:pt x="873" y="205"/>
                      </a:cubicBezTo>
                      <a:lnTo>
                        <a:pt x="473" y="446"/>
                      </a:lnTo>
                      <a:cubicBezTo>
                        <a:pt x="462" y="436"/>
                        <a:pt x="347" y="415"/>
                        <a:pt x="263" y="373"/>
                      </a:cubicBezTo>
                      <a:cubicBezTo>
                        <a:pt x="189" y="331"/>
                        <a:pt x="158" y="278"/>
                        <a:pt x="347" y="163"/>
                      </a:cubicBezTo>
                      <a:cubicBezTo>
                        <a:pt x="440" y="106"/>
                        <a:pt x="519" y="76"/>
                        <a:pt x="594" y="76"/>
                      </a:cubicBezTo>
                      <a:close/>
                      <a:moveTo>
                        <a:pt x="581" y="0"/>
                      </a:moveTo>
                      <a:cubicBezTo>
                        <a:pt x="477" y="0"/>
                        <a:pt x="372" y="38"/>
                        <a:pt x="252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52" y="457"/>
                        <a:pt x="389" y="478"/>
                        <a:pt x="399" y="488"/>
                      </a:cubicBezTo>
                      <a:lnTo>
                        <a:pt x="357" y="509"/>
                      </a:lnTo>
                      <a:lnTo>
                        <a:pt x="452" y="562"/>
                      </a:lnTo>
                      <a:lnTo>
                        <a:pt x="1303" y="68"/>
                      </a:lnTo>
                      <a:lnTo>
                        <a:pt x="1209" y="16"/>
                      </a:lnTo>
                      <a:lnTo>
                        <a:pt x="946" y="163"/>
                      </a:lnTo>
                      <a:cubicBezTo>
                        <a:pt x="936" y="152"/>
                        <a:pt x="873" y="100"/>
                        <a:pt x="820" y="68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3" name="Google Shape;875;p53">
                  <a:extLst>
                    <a:ext uri="{FF2B5EF4-FFF2-40B4-BE49-F238E27FC236}">
                      <a16:creationId xmlns:a16="http://schemas.microsoft.com/office/drawing/2014/main" id="{8C01A717-A390-426B-8261-2A075B4BAF3C}"/>
                    </a:ext>
                  </a:extLst>
                </p:cNvPr>
                <p:cNvSpPr/>
                <p:nvPr/>
              </p:nvSpPr>
              <p:spPr>
                <a:xfrm>
                  <a:off x="5454300" y="1878213"/>
                  <a:ext cx="249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03" extrusionOk="0">
                      <a:moveTo>
                        <a:pt x="566" y="0"/>
                      </a:moveTo>
                      <a:cubicBezTo>
                        <a:pt x="515" y="0"/>
                        <a:pt x="462" y="12"/>
                        <a:pt x="410" y="39"/>
                      </a:cubicBezTo>
                      <a:cubicBezTo>
                        <a:pt x="295" y="113"/>
                        <a:pt x="337" y="166"/>
                        <a:pt x="452" y="250"/>
                      </a:cubicBezTo>
                      <a:cubicBezTo>
                        <a:pt x="557" y="344"/>
                        <a:pt x="578" y="365"/>
                        <a:pt x="515" y="407"/>
                      </a:cubicBezTo>
                      <a:cubicBezTo>
                        <a:pt x="484" y="422"/>
                        <a:pt x="455" y="429"/>
                        <a:pt x="425" y="429"/>
                      </a:cubicBezTo>
                      <a:cubicBezTo>
                        <a:pt x="374" y="429"/>
                        <a:pt x="323" y="409"/>
                        <a:pt x="263" y="376"/>
                      </a:cubicBezTo>
                      <a:cubicBezTo>
                        <a:pt x="200" y="344"/>
                        <a:pt x="95" y="260"/>
                        <a:pt x="85" y="250"/>
                      </a:cubicBezTo>
                      <a:lnTo>
                        <a:pt x="1" y="292"/>
                      </a:lnTo>
                      <a:cubicBezTo>
                        <a:pt x="11" y="302"/>
                        <a:pt x="116" y="386"/>
                        <a:pt x="190" y="428"/>
                      </a:cubicBezTo>
                      <a:cubicBezTo>
                        <a:pt x="266" y="475"/>
                        <a:pt x="346" y="502"/>
                        <a:pt x="426" y="502"/>
                      </a:cubicBezTo>
                      <a:cubicBezTo>
                        <a:pt x="488" y="502"/>
                        <a:pt x="550" y="486"/>
                        <a:pt x="610" y="449"/>
                      </a:cubicBezTo>
                      <a:cubicBezTo>
                        <a:pt x="715" y="386"/>
                        <a:pt x="694" y="334"/>
                        <a:pt x="568" y="239"/>
                      </a:cubicBezTo>
                      <a:cubicBezTo>
                        <a:pt x="463" y="155"/>
                        <a:pt x="452" y="123"/>
                        <a:pt x="505" y="92"/>
                      </a:cubicBezTo>
                      <a:cubicBezTo>
                        <a:pt x="533" y="75"/>
                        <a:pt x="561" y="69"/>
                        <a:pt x="589" y="69"/>
                      </a:cubicBezTo>
                      <a:cubicBezTo>
                        <a:pt x="634" y="69"/>
                        <a:pt x="680" y="87"/>
                        <a:pt x="725" y="113"/>
                      </a:cubicBezTo>
                      <a:cubicBezTo>
                        <a:pt x="799" y="155"/>
                        <a:pt x="914" y="239"/>
                        <a:pt x="914" y="250"/>
                      </a:cubicBezTo>
                      <a:lnTo>
                        <a:pt x="998" y="208"/>
                      </a:lnTo>
                      <a:cubicBezTo>
                        <a:pt x="988" y="197"/>
                        <a:pt x="893" y="123"/>
                        <a:pt x="799" y="71"/>
                      </a:cubicBezTo>
                      <a:cubicBezTo>
                        <a:pt x="734" y="31"/>
                        <a:pt x="652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4" name="Google Shape;876;p53">
                  <a:extLst>
                    <a:ext uri="{FF2B5EF4-FFF2-40B4-BE49-F238E27FC236}">
                      <a16:creationId xmlns:a16="http://schemas.microsoft.com/office/drawing/2014/main" id="{530EF204-F9D8-49E6-88D9-CBFC726021F2}"/>
                    </a:ext>
                  </a:extLst>
                </p:cNvPr>
                <p:cNvSpPr/>
                <p:nvPr/>
              </p:nvSpPr>
              <p:spPr>
                <a:xfrm>
                  <a:off x="5516025" y="1908613"/>
                  <a:ext cx="2892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568" extrusionOk="0">
                      <a:moveTo>
                        <a:pt x="673" y="0"/>
                      </a:moveTo>
                      <a:lnTo>
                        <a:pt x="589" y="42"/>
                      </a:lnTo>
                      <a:lnTo>
                        <a:pt x="978" y="273"/>
                      </a:lnTo>
                      <a:lnTo>
                        <a:pt x="957" y="294"/>
                      </a:lnTo>
                      <a:lnTo>
                        <a:pt x="0" y="494"/>
                      </a:lnTo>
                      <a:lnTo>
                        <a:pt x="63" y="568"/>
                      </a:lnTo>
                      <a:lnTo>
                        <a:pt x="1041" y="346"/>
                      </a:lnTo>
                      <a:lnTo>
                        <a:pt x="1156" y="273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5" name="Google Shape;877;p53">
                  <a:extLst>
                    <a:ext uri="{FF2B5EF4-FFF2-40B4-BE49-F238E27FC236}">
                      <a16:creationId xmlns:a16="http://schemas.microsoft.com/office/drawing/2014/main" id="{187D60CD-E4FF-4354-AC28-A475E1F038ED}"/>
                    </a:ext>
                  </a:extLst>
                </p:cNvPr>
                <p:cNvSpPr/>
                <p:nvPr/>
              </p:nvSpPr>
              <p:spPr>
                <a:xfrm>
                  <a:off x="5537300" y="1923363"/>
                  <a:ext cx="29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618" extrusionOk="0">
                      <a:moveTo>
                        <a:pt x="751" y="72"/>
                      </a:moveTo>
                      <a:cubicBezTo>
                        <a:pt x="811" y="72"/>
                        <a:pt x="863" y="90"/>
                        <a:pt x="914" y="125"/>
                      </a:cubicBezTo>
                      <a:cubicBezTo>
                        <a:pt x="1051" y="198"/>
                        <a:pt x="1040" y="272"/>
                        <a:pt x="778" y="419"/>
                      </a:cubicBezTo>
                      <a:cubicBezTo>
                        <a:pt x="637" y="505"/>
                        <a:pt x="531" y="541"/>
                        <a:pt x="443" y="541"/>
                      </a:cubicBezTo>
                      <a:cubicBezTo>
                        <a:pt x="380" y="541"/>
                        <a:pt x="326" y="523"/>
                        <a:pt x="274" y="492"/>
                      </a:cubicBezTo>
                      <a:cubicBezTo>
                        <a:pt x="158" y="419"/>
                        <a:pt x="148" y="345"/>
                        <a:pt x="400" y="198"/>
                      </a:cubicBezTo>
                      <a:cubicBezTo>
                        <a:pt x="555" y="111"/>
                        <a:pt x="663" y="72"/>
                        <a:pt x="751" y="72"/>
                      </a:cubicBezTo>
                      <a:close/>
                      <a:moveTo>
                        <a:pt x="746" y="0"/>
                      </a:moveTo>
                      <a:cubicBezTo>
                        <a:pt x="623" y="0"/>
                        <a:pt x="479" y="44"/>
                        <a:pt x="295" y="146"/>
                      </a:cubicBezTo>
                      <a:cubicBezTo>
                        <a:pt x="1" y="324"/>
                        <a:pt x="11" y="440"/>
                        <a:pt x="190" y="545"/>
                      </a:cubicBezTo>
                      <a:cubicBezTo>
                        <a:pt x="273" y="591"/>
                        <a:pt x="357" y="617"/>
                        <a:pt x="450" y="617"/>
                      </a:cubicBezTo>
                      <a:cubicBezTo>
                        <a:pt x="568" y="617"/>
                        <a:pt x="702" y="576"/>
                        <a:pt x="872" y="482"/>
                      </a:cubicBezTo>
                      <a:cubicBezTo>
                        <a:pt x="1188" y="293"/>
                        <a:pt x="1188" y="177"/>
                        <a:pt x="998" y="72"/>
                      </a:cubicBezTo>
                      <a:cubicBezTo>
                        <a:pt x="921" y="26"/>
                        <a:pt x="840" y="0"/>
                        <a:pt x="74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6" name="Google Shape;878;p53">
                  <a:extLst>
                    <a:ext uri="{FF2B5EF4-FFF2-40B4-BE49-F238E27FC236}">
                      <a16:creationId xmlns:a16="http://schemas.microsoft.com/office/drawing/2014/main" id="{C2463C67-510C-4C06-BE66-6237B22172CB}"/>
                    </a:ext>
                  </a:extLst>
                </p:cNvPr>
                <p:cNvSpPr/>
                <p:nvPr/>
              </p:nvSpPr>
              <p:spPr>
                <a:xfrm>
                  <a:off x="5529675" y="19272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96" y="138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7" name="Google Shape;879;p53">
                  <a:extLst>
                    <a:ext uri="{FF2B5EF4-FFF2-40B4-BE49-F238E27FC236}">
                      <a16:creationId xmlns:a16="http://schemas.microsoft.com/office/drawing/2014/main" id="{F1341AA7-9BAD-4FCB-9CF7-58594EC03194}"/>
                    </a:ext>
                  </a:extLst>
                </p:cNvPr>
                <p:cNvSpPr/>
                <p:nvPr/>
              </p:nvSpPr>
              <p:spPr>
                <a:xfrm>
                  <a:off x="5390725" y="1896238"/>
                  <a:ext cx="260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22" extrusionOk="0">
                      <a:moveTo>
                        <a:pt x="578" y="1"/>
                      </a:moveTo>
                      <a:lnTo>
                        <a:pt x="263" y="180"/>
                      </a:lnTo>
                      <a:cubicBezTo>
                        <a:pt x="43" y="316"/>
                        <a:pt x="1" y="379"/>
                        <a:pt x="169" y="474"/>
                      </a:cubicBezTo>
                      <a:cubicBezTo>
                        <a:pt x="253" y="526"/>
                        <a:pt x="389" y="537"/>
                        <a:pt x="400" y="537"/>
                      </a:cubicBezTo>
                      <a:lnTo>
                        <a:pt x="358" y="568"/>
                      </a:lnTo>
                      <a:lnTo>
                        <a:pt x="452" y="621"/>
                      </a:lnTo>
                      <a:lnTo>
                        <a:pt x="1041" y="274"/>
                      </a:lnTo>
                      <a:lnTo>
                        <a:pt x="957" y="222"/>
                      </a:lnTo>
                      <a:lnTo>
                        <a:pt x="473" y="505"/>
                      </a:lnTo>
                      <a:cubicBezTo>
                        <a:pt x="463" y="495"/>
                        <a:pt x="347" y="484"/>
                        <a:pt x="263" y="432"/>
                      </a:cubicBezTo>
                      <a:cubicBezTo>
                        <a:pt x="148" y="369"/>
                        <a:pt x="190" y="327"/>
                        <a:pt x="358" y="232"/>
                      </a:cubicBezTo>
                      <a:lnTo>
                        <a:pt x="662" y="54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8" name="Google Shape;880;p53">
                  <a:extLst>
                    <a:ext uri="{FF2B5EF4-FFF2-40B4-BE49-F238E27FC236}">
                      <a16:creationId xmlns:a16="http://schemas.microsoft.com/office/drawing/2014/main" id="{939C157E-46CD-4A23-9343-0450A2F7FB2C}"/>
                    </a:ext>
                  </a:extLst>
                </p:cNvPr>
                <p:cNvSpPr/>
                <p:nvPr/>
              </p:nvSpPr>
              <p:spPr>
                <a:xfrm>
                  <a:off x="5405975" y="1906388"/>
                  <a:ext cx="247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0" extrusionOk="0">
                      <a:moveTo>
                        <a:pt x="568" y="0"/>
                      </a:moveTo>
                      <a:cubicBezTo>
                        <a:pt x="514" y="0"/>
                        <a:pt x="460" y="14"/>
                        <a:pt x="410" y="47"/>
                      </a:cubicBezTo>
                      <a:cubicBezTo>
                        <a:pt x="295" y="110"/>
                        <a:pt x="326" y="162"/>
                        <a:pt x="442" y="257"/>
                      </a:cubicBezTo>
                      <a:cubicBezTo>
                        <a:pt x="557" y="341"/>
                        <a:pt x="568" y="362"/>
                        <a:pt x="505" y="404"/>
                      </a:cubicBezTo>
                      <a:cubicBezTo>
                        <a:pt x="475" y="421"/>
                        <a:pt x="446" y="429"/>
                        <a:pt x="415" y="429"/>
                      </a:cubicBezTo>
                      <a:cubicBezTo>
                        <a:pt x="367" y="429"/>
                        <a:pt x="316" y="410"/>
                        <a:pt x="253" y="372"/>
                      </a:cubicBezTo>
                      <a:cubicBezTo>
                        <a:pt x="200" y="341"/>
                        <a:pt x="84" y="257"/>
                        <a:pt x="84" y="246"/>
                      </a:cubicBezTo>
                      <a:lnTo>
                        <a:pt x="0" y="288"/>
                      </a:lnTo>
                      <a:cubicBezTo>
                        <a:pt x="0" y="299"/>
                        <a:pt x="105" y="383"/>
                        <a:pt x="179" y="425"/>
                      </a:cubicBezTo>
                      <a:cubicBezTo>
                        <a:pt x="261" y="473"/>
                        <a:pt x="341" y="500"/>
                        <a:pt x="418" y="500"/>
                      </a:cubicBezTo>
                      <a:cubicBezTo>
                        <a:pt x="479" y="500"/>
                        <a:pt x="539" y="483"/>
                        <a:pt x="599" y="446"/>
                      </a:cubicBezTo>
                      <a:cubicBezTo>
                        <a:pt x="715" y="383"/>
                        <a:pt x="694" y="330"/>
                        <a:pt x="568" y="236"/>
                      </a:cubicBezTo>
                      <a:cubicBezTo>
                        <a:pt x="463" y="152"/>
                        <a:pt x="442" y="120"/>
                        <a:pt x="505" y="89"/>
                      </a:cubicBezTo>
                      <a:cubicBezTo>
                        <a:pt x="529" y="73"/>
                        <a:pt x="556" y="66"/>
                        <a:pt x="584" y="66"/>
                      </a:cubicBezTo>
                      <a:cubicBezTo>
                        <a:pt x="630" y="66"/>
                        <a:pt x="680" y="84"/>
                        <a:pt x="725" y="110"/>
                      </a:cubicBezTo>
                      <a:cubicBezTo>
                        <a:pt x="799" y="152"/>
                        <a:pt x="904" y="236"/>
                        <a:pt x="914" y="246"/>
                      </a:cubicBezTo>
                      <a:lnTo>
                        <a:pt x="988" y="204"/>
                      </a:lnTo>
                      <a:cubicBezTo>
                        <a:pt x="988" y="194"/>
                        <a:pt x="883" y="120"/>
                        <a:pt x="799" y="68"/>
                      </a:cubicBezTo>
                      <a:cubicBezTo>
                        <a:pt x="729" y="30"/>
                        <a:pt x="649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9" name="Google Shape;881;p53">
                  <a:extLst>
                    <a:ext uri="{FF2B5EF4-FFF2-40B4-BE49-F238E27FC236}">
                      <a16:creationId xmlns:a16="http://schemas.microsoft.com/office/drawing/2014/main" id="{CD56CE53-8E6B-4B97-A641-127F62C798DC}"/>
                    </a:ext>
                  </a:extLst>
                </p:cNvPr>
                <p:cNvSpPr/>
                <p:nvPr/>
              </p:nvSpPr>
              <p:spPr>
                <a:xfrm>
                  <a:off x="5420400" y="1914913"/>
                  <a:ext cx="32350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57" extrusionOk="0">
                      <a:moveTo>
                        <a:pt x="602" y="74"/>
                      </a:moveTo>
                      <a:cubicBezTo>
                        <a:pt x="651" y="74"/>
                        <a:pt x="698" y="87"/>
                        <a:pt x="747" y="115"/>
                      </a:cubicBezTo>
                      <a:cubicBezTo>
                        <a:pt x="789" y="147"/>
                        <a:pt x="852" y="189"/>
                        <a:pt x="873" y="210"/>
                      </a:cubicBezTo>
                      <a:lnTo>
                        <a:pt x="474" y="442"/>
                      </a:lnTo>
                      <a:cubicBezTo>
                        <a:pt x="463" y="442"/>
                        <a:pt x="337" y="421"/>
                        <a:pt x="253" y="368"/>
                      </a:cubicBezTo>
                      <a:cubicBezTo>
                        <a:pt x="180" y="326"/>
                        <a:pt x="159" y="274"/>
                        <a:pt x="348" y="158"/>
                      </a:cubicBezTo>
                      <a:cubicBezTo>
                        <a:pt x="444" y="106"/>
                        <a:pt x="525" y="74"/>
                        <a:pt x="602" y="74"/>
                      </a:cubicBezTo>
                      <a:close/>
                      <a:moveTo>
                        <a:pt x="576" y="0"/>
                      </a:moveTo>
                      <a:cubicBezTo>
                        <a:pt x="475" y="0"/>
                        <a:pt x="371" y="35"/>
                        <a:pt x="253" y="105"/>
                      </a:cubicBezTo>
                      <a:cubicBezTo>
                        <a:pt x="1" y="253"/>
                        <a:pt x="43" y="337"/>
                        <a:pt x="169" y="410"/>
                      </a:cubicBezTo>
                      <a:cubicBezTo>
                        <a:pt x="253" y="463"/>
                        <a:pt x="390" y="484"/>
                        <a:pt x="400" y="484"/>
                      </a:cubicBezTo>
                      <a:lnTo>
                        <a:pt x="358" y="505"/>
                      </a:lnTo>
                      <a:lnTo>
                        <a:pt x="442" y="557"/>
                      </a:lnTo>
                      <a:lnTo>
                        <a:pt x="1294" y="63"/>
                      </a:lnTo>
                      <a:lnTo>
                        <a:pt x="1210" y="10"/>
                      </a:lnTo>
                      <a:lnTo>
                        <a:pt x="946" y="158"/>
                      </a:lnTo>
                      <a:cubicBezTo>
                        <a:pt x="936" y="147"/>
                        <a:pt x="862" y="94"/>
                        <a:pt x="810" y="63"/>
                      </a:cubicBezTo>
                      <a:cubicBezTo>
                        <a:pt x="732" y="22"/>
                        <a:pt x="655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0" name="Google Shape;882;p53">
                  <a:extLst>
                    <a:ext uri="{FF2B5EF4-FFF2-40B4-BE49-F238E27FC236}">
                      <a16:creationId xmlns:a16="http://schemas.microsoft.com/office/drawing/2014/main" id="{D47094D6-F49C-49F7-B4EB-CDF1D1157198}"/>
                    </a:ext>
                  </a:extLst>
                </p:cNvPr>
                <p:cNvSpPr/>
                <p:nvPr/>
              </p:nvSpPr>
              <p:spPr>
                <a:xfrm>
                  <a:off x="5488700" y="1951463"/>
                  <a:ext cx="299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8" extrusionOk="0">
                      <a:moveTo>
                        <a:pt x="759" y="77"/>
                      </a:moveTo>
                      <a:cubicBezTo>
                        <a:pt x="821" y="77"/>
                        <a:pt x="874" y="95"/>
                        <a:pt x="925" y="124"/>
                      </a:cubicBezTo>
                      <a:cubicBezTo>
                        <a:pt x="1051" y="198"/>
                        <a:pt x="1041" y="272"/>
                        <a:pt x="778" y="430"/>
                      </a:cubicBezTo>
                      <a:cubicBezTo>
                        <a:pt x="639" y="508"/>
                        <a:pt x="538" y="541"/>
                        <a:pt x="453" y="541"/>
                      </a:cubicBezTo>
                      <a:cubicBezTo>
                        <a:pt x="391" y="541"/>
                        <a:pt x="338" y="524"/>
                        <a:pt x="285" y="493"/>
                      </a:cubicBezTo>
                      <a:cubicBezTo>
                        <a:pt x="159" y="419"/>
                        <a:pt x="159" y="346"/>
                        <a:pt x="400" y="208"/>
                      </a:cubicBezTo>
                      <a:cubicBezTo>
                        <a:pt x="556" y="115"/>
                        <a:pt x="668" y="77"/>
                        <a:pt x="759" y="77"/>
                      </a:cubicBezTo>
                      <a:close/>
                      <a:moveTo>
                        <a:pt x="752" y="1"/>
                      </a:moveTo>
                      <a:cubicBezTo>
                        <a:pt x="630" y="1"/>
                        <a:pt x="490" y="45"/>
                        <a:pt x="306" y="145"/>
                      </a:cubicBezTo>
                      <a:cubicBezTo>
                        <a:pt x="1" y="324"/>
                        <a:pt x="22" y="440"/>
                        <a:pt x="201" y="545"/>
                      </a:cubicBezTo>
                      <a:cubicBezTo>
                        <a:pt x="279" y="591"/>
                        <a:pt x="362" y="617"/>
                        <a:pt x="456" y="617"/>
                      </a:cubicBezTo>
                      <a:cubicBezTo>
                        <a:pt x="574" y="617"/>
                        <a:pt x="709" y="576"/>
                        <a:pt x="873" y="482"/>
                      </a:cubicBezTo>
                      <a:cubicBezTo>
                        <a:pt x="1198" y="293"/>
                        <a:pt x="1188" y="177"/>
                        <a:pt x="1009" y="72"/>
                      </a:cubicBezTo>
                      <a:cubicBezTo>
                        <a:pt x="927" y="27"/>
                        <a:pt x="845" y="1"/>
                        <a:pt x="752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1" name="Google Shape;883;p53">
                  <a:extLst>
                    <a:ext uri="{FF2B5EF4-FFF2-40B4-BE49-F238E27FC236}">
                      <a16:creationId xmlns:a16="http://schemas.microsoft.com/office/drawing/2014/main" id="{76A28376-9A5A-4C9A-B790-D8B83F94D0C0}"/>
                    </a:ext>
                  </a:extLst>
                </p:cNvPr>
                <p:cNvSpPr/>
                <p:nvPr/>
              </p:nvSpPr>
              <p:spPr>
                <a:xfrm>
                  <a:off x="5465050" y="1936963"/>
                  <a:ext cx="313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" h="659" extrusionOk="0">
                      <a:moveTo>
                        <a:pt x="789" y="1"/>
                      </a:moveTo>
                      <a:lnTo>
                        <a:pt x="369" y="221"/>
                      </a:lnTo>
                      <a:lnTo>
                        <a:pt x="411" y="263"/>
                      </a:lnTo>
                      <a:cubicBezTo>
                        <a:pt x="421" y="263"/>
                        <a:pt x="547" y="284"/>
                        <a:pt x="652" y="347"/>
                      </a:cubicBezTo>
                      <a:cubicBezTo>
                        <a:pt x="747" y="400"/>
                        <a:pt x="778" y="463"/>
                        <a:pt x="663" y="536"/>
                      </a:cubicBezTo>
                      <a:cubicBezTo>
                        <a:pt x="600" y="568"/>
                        <a:pt x="537" y="584"/>
                        <a:pt x="475" y="584"/>
                      </a:cubicBezTo>
                      <a:cubicBezTo>
                        <a:pt x="414" y="584"/>
                        <a:pt x="353" y="568"/>
                        <a:pt x="295" y="536"/>
                      </a:cubicBezTo>
                      <a:cubicBezTo>
                        <a:pt x="190" y="473"/>
                        <a:pt x="85" y="389"/>
                        <a:pt x="85" y="379"/>
                      </a:cubicBezTo>
                      <a:lnTo>
                        <a:pt x="1" y="421"/>
                      </a:lnTo>
                      <a:cubicBezTo>
                        <a:pt x="1" y="421"/>
                        <a:pt x="106" y="515"/>
                        <a:pt x="222" y="589"/>
                      </a:cubicBezTo>
                      <a:cubicBezTo>
                        <a:pt x="304" y="635"/>
                        <a:pt x="390" y="659"/>
                        <a:pt x="479" y="659"/>
                      </a:cubicBezTo>
                      <a:cubicBezTo>
                        <a:pt x="571" y="659"/>
                        <a:pt x="666" y="632"/>
                        <a:pt x="757" y="578"/>
                      </a:cubicBezTo>
                      <a:cubicBezTo>
                        <a:pt x="926" y="484"/>
                        <a:pt x="894" y="389"/>
                        <a:pt x="747" y="305"/>
                      </a:cubicBezTo>
                      <a:cubicBezTo>
                        <a:pt x="652" y="253"/>
                        <a:pt x="516" y="232"/>
                        <a:pt x="505" y="232"/>
                      </a:cubicBezTo>
                      <a:lnTo>
                        <a:pt x="778" y="95"/>
                      </a:lnTo>
                      <a:lnTo>
                        <a:pt x="1168" y="316"/>
                      </a:lnTo>
                      <a:lnTo>
                        <a:pt x="1252" y="263"/>
                      </a:lnTo>
                      <a:lnTo>
                        <a:pt x="789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2" name="Google Shape;884;p53">
                  <a:extLst>
                    <a:ext uri="{FF2B5EF4-FFF2-40B4-BE49-F238E27FC236}">
                      <a16:creationId xmlns:a16="http://schemas.microsoft.com/office/drawing/2014/main" id="{946FEEF7-9517-454E-B3EB-B85D14CA3763}"/>
                    </a:ext>
                  </a:extLst>
                </p:cNvPr>
                <p:cNvSpPr/>
                <p:nvPr/>
              </p:nvSpPr>
              <p:spPr>
                <a:xfrm>
                  <a:off x="5481350" y="1955613"/>
                  <a:ext cx="580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27" extrusionOk="0">
                      <a:moveTo>
                        <a:pt x="126" y="0"/>
                      </a:moveTo>
                      <a:lnTo>
                        <a:pt x="0" y="74"/>
                      </a:lnTo>
                      <a:lnTo>
                        <a:pt x="95" y="127"/>
                      </a:lnTo>
                      <a:lnTo>
                        <a:pt x="232" y="53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3" name="Google Shape;885;p53">
                  <a:extLst>
                    <a:ext uri="{FF2B5EF4-FFF2-40B4-BE49-F238E27FC236}">
                      <a16:creationId xmlns:a16="http://schemas.microsoft.com/office/drawing/2014/main" id="{428D512B-70B3-4A4B-A62D-BEFBB84135DE}"/>
                    </a:ext>
                  </a:extLst>
                </p:cNvPr>
                <p:cNvSpPr/>
                <p:nvPr/>
              </p:nvSpPr>
              <p:spPr>
                <a:xfrm>
                  <a:off x="5406750" y="1957988"/>
                  <a:ext cx="21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57" extrusionOk="0">
                      <a:moveTo>
                        <a:pt x="369" y="0"/>
                      </a:moveTo>
                      <a:lnTo>
                        <a:pt x="348" y="63"/>
                      </a:lnTo>
                      <a:lnTo>
                        <a:pt x="684" y="106"/>
                      </a:lnTo>
                      <a:lnTo>
                        <a:pt x="0" y="505"/>
                      </a:lnTo>
                      <a:lnTo>
                        <a:pt x="85" y="557"/>
                      </a:lnTo>
                      <a:lnTo>
                        <a:pt x="873" y="106"/>
                      </a:lnTo>
                      <a:lnTo>
                        <a:pt x="789" y="5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4" name="Google Shape;886;p53">
                  <a:extLst>
                    <a:ext uri="{FF2B5EF4-FFF2-40B4-BE49-F238E27FC236}">
                      <a16:creationId xmlns:a16="http://schemas.microsoft.com/office/drawing/2014/main" id="{D220DBF6-CA37-4600-90D5-A4232446BC91}"/>
                    </a:ext>
                  </a:extLst>
                </p:cNvPr>
                <p:cNvSpPr/>
                <p:nvPr/>
              </p:nvSpPr>
              <p:spPr>
                <a:xfrm>
                  <a:off x="5440375" y="1979563"/>
                  <a:ext cx="29975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21" extrusionOk="0">
                      <a:moveTo>
                        <a:pt x="753" y="77"/>
                      </a:moveTo>
                      <a:cubicBezTo>
                        <a:pt x="816" y="77"/>
                        <a:pt x="870" y="95"/>
                        <a:pt x="925" y="125"/>
                      </a:cubicBezTo>
                      <a:cubicBezTo>
                        <a:pt x="1051" y="198"/>
                        <a:pt x="1041" y="272"/>
                        <a:pt x="778" y="429"/>
                      </a:cubicBezTo>
                      <a:cubicBezTo>
                        <a:pt x="639" y="508"/>
                        <a:pt x="534" y="542"/>
                        <a:pt x="447" y="542"/>
                      </a:cubicBezTo>
                      <a:cubicBezTo>
                        <a:pt x="382" y="542"/>
                        <a:pt x="327" y="524"/>
                        <a:pt x="274" y="492"/>
                      </a:cubicBezTo>
                      <a:cubicBezTo>
                        <a:pt x="147" y="429"/>
                        <a:pt x="147" y="345"/>
                        <a:pt x="390" y="209"/>
                      </a:cubicBezTo>
                      <a:cubicBezTo>
                        <a:pt x="552" y="115"/>
                        <a:pt x="662" y="77"/>
                        <a:pt x="753" y="77"/>
                      </a:cubicBezTo>
                      <a:close/>
                      <a:moveTo>
                        <a:pt x="746" y="1"/>
                      </a:moveTo>
                      <a:cubicBezTo>
                        <a:pt x="623" y="1"/>
                        <a:pt x="479" y="45"/>
                        <a:pt x="295" y="146"/>
                      </a:cubicBezTo>
                      <a:cubicBezTo>
                        <a:pt x="0" y="324"/>
                        <a:pt x="21" y="440"/>
                        <a:pt x="200" y="545"/>
                      </a:cubicBezTo>
                      <a:cubicBezTo>
                        <a:pt x="281" y="593"/>
                        <a:pt x="366" y="621"/>
                        <a:pt x="462" y="621"/>
                      </a:cubicBezTo>
                      <a:cubicBezTo>
                        <a:pt x="579" y="621"/>
                        <a:pt x="712" y="580"/>
                        <a:pt x="873" y="482"/>
                      </a:cubicBezTo>
                      <a:cubicBezTo>
                        <a:pt x="1198" y="293"/>
                        <a:pt x="1188" y="177"/>
                        <a:pt x="999" y="72"/>
                      </a:cubicBezTo>
                      <a:cubicBezTo>
                        <a:pt x="921" y="27"/>
                        <a:pt x="840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5" name="Google Shape;887;p53">
                  <a:extLst>
                    <a:ext uri="{FF2B5EF4-FFF2-40B4-BE49-F238E27FC236}">
                      <a16:creationId xmlns:a16="http://schemas.microsoft.com/office/drawing/2014/main" id="{E42C8F80-8DBE-4900-8CBE-8039C86926B8}"/>
                    </a:ext>
                  </a:extLst>
                </p:cNvPr>
                <p:cNvSpPr/>
                <p:nvPr/>
              </p:nvSpPr>
              <p:spPr>
                <a:xfrm>
                  <a:off x="5432775" y="1983738"/>
                  <a:ext cx="5800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7" extrusionOk="0">
                      <a:moveTo>
                        <a:pt x="136" y="0"/>
                      </a:moveTo>
                      <a:lnTo>
                        <a:pt x="0" y="73"/>
                      </a:lnTo>
                      <a:lnTo>
                        <a:pt x="94" y="136"/>
                      </a:lnTo>
                      <a:lnTo>
                        <a:pt x="231" y="5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6" name="Google Shape;888;p53">
                  <a:extLst>
                    <a:ext uri="{FF2B5EF4-FFF2-40B4-BE49-F238E27FC236}">
                      <a16:creationId xmlns:a16="http://schemas.microsoft.com/office/drawing/2014/main" id="{1B504E6A-A1CC-453F-B683-6F1F1184B246}"/>
                    </a:ext>
                  </a:extLst>
                </p:cNvPr>
                <p:cNvSpPr/>
                <p:nvPr/>
              </p:nvSpPr>
              <p:spPr>
                <a:xfrm>
                  <a:off x="5416200" y="1966063"/>
                  <a:ext cx="3077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13" extrusionOk="0">
                      <a:moveTo>
                        <a:pt x="773" y="71"/>
                      </a:moveTo>
                      <a:cubicBezTo>
                        <a:pt x="833" y="71"/>
                        <a:pt x="894" y="87"/>
                        <a:pt x="946" y="119"/>
                      </a:cubicBezTo>
                      <a:cubicBezTo>
                        <a:pt x="1083" y="203"/>
                        <a:pt x="1020" y="297"/>
                        <a:pt x="852" y="402"/>
                      </a:cubicBezTo>
                      <a:cubicBezTo>
                        <a:pt x="841" y="402"/>
                        <a:pt x="684" y="360"/>
                        <a:pt x="610" y="318"/>
                      </a:cubicBezTo>
                      <a:cubicBezTo>
                        <a:pt x="495" y="245"/>
                        <a:pt x="484" y="192"/>
                        <a:pt x="600" y="119"/>
                      </a:cubicBezTo>
                      <a:cubicBezTo>
                        <a:pt x="653" y="87"/>
                        <a:pt x="713" y="71"/>
                        <a:pt x="773" y="71"/>
                      </a:cubicBezTo>
                      <a:close/>
                      <a:moveTo>
                        <a:pt x="747" y="0"/>
                      </a:moveTo>
                      <a:cubicBezTo>
                        <a:pt x="661" y="0"/>
                        <a:pt x="574" y="21"/>
                        <a:pt x="495" y="66"/>
                      </a:cubicBezTo>
                      <a:cubicBezTo>
                        <a:pt x="337" y="161"/>
                        <a:pt x="358" y="255"/>
                        <a:pt x="516" y="360"/>
                      </a:cubicBezTo>
                      <a:cubicBezTo>
                        <a:pt x="600" y="402"/>
                        <a:pt x="757" y="444"/>
                        <a:pt x="768" y="444"/>
                      </a:cubicBezTo>
                      <a:cubicBezTo>
                        <a:pt x="663" y="503"/>
                        <a:pt x="567" y="532"/>
                        <a:pt x="480" y="532"/>
                      </a:cubicBezTo>
                      <a:cubicBezTo>
                        <a:pt x="410" y="532"/>
                        <a:pt x="345" y="513"/>
                        <a:pt x="285" y="476"/>
                      </a:cubicBezTo>
                      <a:cubicBezTo>
                        <a:pt x="180" y="423"/>
                        <a:pt x="96" y="360"/>
                        <a:pt x="85" y="350"/>
                      </a:cubicBezTo>
                      <a:lnTo>
                        <a:pt x="1" y="392"/>
                      </a:lnTo>
                      <a:cubicBezTo>
                        <a:pt x="12" y="392"/>
                        <a:pt x="96" y="465"/>
                        <a:pt x="201" y="528"/>
                      </a:cubicBezTo>
                      <a:cubicBezTo>
                        <a:pt x="293" y="582"/>
                        <a:pt x="388" y="613"/>
                        <a:pt x="493" y="613"/>
                      </a:cubicBezTo>
                      <a:cubicBezTo>
                        <a:pt x="615" y="613"/>
                        <a:pt x="752" y="571"/>
                        <a:pt x="915" y="476"/>
                      </a:cubicBezTo>
                      <a:cubicBezTo>
                        <a:pt x="1156" y="329"/>
                        <a:pt x="1230" y="192"/>
                        <a:pt x="1030" y="77"/>
                      </a:cubicBezTo>
                      <a:cubicBezTo>
                        <a:pt x="942" y="27"/>
                        <a:pt x="844" y="0"/>
                        <a:pt x="74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7" name="Google Shape;889;p53">
                  <a:extLst>
                    <a:ext uri="{FF2B5EF4-FFF2-40B4-BE49-F238E27FC236}">
                      <a16:creationId xmlns:a16="http://schemas.microsoft.com/office/drawing/2014/main" id="{5A1819AE-E2BD-40B1-9336-DD3285C78776}"/>
                    </a:ext>
                  </a:extLst>
                </p:cNvPr>
                <p:cNvSpPr/>
                <p:nvPr/>
              </p:nvSpPr>
              <p:spPr>
                <a:xfrm>
                  <a:off x="5331900" y="1973988"/>
                  <a:ext cx="110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54" extrusionOk="0">
                      <a:moveTo>
                        <a:pt x="85" y="1"/>
                      </a:moveTo>
                      <a:lnTo>
                        <a:pt x="0" y="54"/>
                      </a:lnTo>
                      <a:lnTo>
                        <a:pt x="368" y="253"/>
                      </a:lnTo>
                      <a:lnTo>
                        <a:pt x="442" y="211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8" name="Google Shape;890;p53">
                  <a:extLst>
                    <a:ext uri="{FF2B5EF4-FFF2-40B4-BE49-F238E27FC236}">
                      <a16:creationId xmlns:a16="http://schemas.microsoft.com/office/drawing/2014/main" id="{87A01B9D-3E88-40BD-A6CF-C0D7C53519DD}"/>
                    </a:ext>
                  </a:extLst>
                </p:cNvPr>
                <p:cNvSpPr/>
                <p:nvPr/>
              </p:nvSpPr>
              <p:spPr>
                <a:xfrm>
                  <a:off x="5391800" y="2007713"/>
                  <a:ext cx="299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20" extrusionOk="0">
                      <a:moveTo>
                        <a:pt x="758" y="76"/>
                      </a:moveTo>
                      <a:cubicBezTo>
                        <a:pt x="821" y="76"/>
                        <a:pt x="873" y="93"/>
                        <a:pt x="925" y="123"/>
                      </a:cubicBezTo>
                      <a:cubicBezTo>
                        <a:pt x="1061" y="197"/>
                        <a:pt x="1051" y="270"/>
                        <a:pt x="788" y="428"/>
                      </a:cubicBezTo>
                      <a:cubicBezTo>
                        <a:pt x="638" y="509"/>
                        <a:pt x="532" y="542"/>
                        <a:pt x="445" y="542"/>
                      </a:cubicBezTo>
                      <a:cubicBezTo>
                        <a:pt x="385" y="542"/>
                        <a:pt x="334" y="527"/>
                        <a:pt x="283" y="501"/>
                      </a:cubicBezTo>
                      <a:cubicBezTo>
                        <a:pt x="157" y="428"/>
                        <a:pt x="157" y="344"/>
                        <a:pt x="399" y="207"/>
                      </a:cubicBezTo>
                      <a:cubicBezTo>
                        <a:pt x="555" y="113"/>
                        <a:pt x="667" y="76"/>
                        <a:pt x="758" y="76"/>
                      </a:cubicBezTo>
                      <a:close/>
                      <a:moveTo>
                        <a:pt x="752" y="0"/>
                      </a:moveTo>
                      <a:cubicBezTo>
                        <a:pt x="628" y="0"/>
                        <a:pt x="485" y="46"/>
                        <a:pt x="304" y="155"/>
                      </a:cubicBezTo>
                      <a:cubicBezTo>
                        <a:pt x="0" y="323"/>
                        <a:pt x="21" y="438"/>
                        <a:pt x="199" y="543"/>
                      </a:cubicBezTo>
                      <a:cubicBezTo>
                        <a:pt x="285" y="591"/>
                        <a:pt x="371" y="619"/>
                        <a:pt x="467" y="619"/>
                      </a:cubicBezTo>
                      <a:cubicBezTo>
                        <a:pt x="584" y="619"/>
                        <a:pt x="716" y="578"/>
                        <a:pt x="883" y="480"/>
                      </a:cubicBezTo>
                      <a:cubicBezTo>
                        <a:pt x="1198" y="291"/>
                        <a:pt x="1187" y="186"/>
                        <a:pt x="1009" y="71"/>
                      </a:cubicBezTo>
                      <a:cubicBezTo>
                        <a:pt x="928" y="26"/>
                        <a:pt x="845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9" name="Google Shape;891;p53">
                  <a:extLst>
                    <a:ext uri="{FF2B5EF4-FFF2-40B4-BE49-F238E27FC236}">
                      <a16:creationId xmlns:a16="http://schemas.microsoft.com/office/drawing/2014/main" id="{EE9CCC57-EEE1-41DA-8C4B-C5900B748040}"/>
                    </a:ext>
                  </a:extLst>
                </p:cNvPr>
                <p:cNvSpPr/>
                <p:nvPr/>
              </p:nvSpPr>
              <p:spPr>
                <a:xfrm>
                  <a:off x="5384425" y="20118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7" y="1"/>
                      </a:moveTo>
                      <a:lnTo>
                        <a:pt x="1" y="75"/>
                      </a:lnTo>
                      <a:lnTo>
                        <a:pt x="95" y="138"/>
                      </a:lnTo>
                      <a:lnTo>
                        <a:pt x="232" y="54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0" name="Google Shape;892;p53">
                  <a:extLst>
                    <a:ext uri="{FF2B5EF4-FFF2-40B4-BE49-F238E27FC236}">
                      <a16:creationId xmlns:a16="http://schemas.microsoft.com/office/drawing/2014/main" id="{3F5DED6F-BAE3-4570-A563-89D1227FFE2B}"/>
                    </a:ext>
                  </a:extLst>
                </p:cNvPr>
                <p:cNvSpPr/>
                <p:nvPr/>
              </p:nvSpPr>
              <p:spPr>
                <a:xfrm>
                  <a:off x="5368150" y="1993188"/>
                  <a:ext cx="312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664" extrusionOk="0">
                      <a:moveTo>
                        <a:pt x="788" y="0"/>
                      </a:moveTo>
                      <a:lnTo>
                        <a:pt x="368" y="221"/>
                      </a:lnTo>
                      <a:lnTo>
                        <a:pt x="410" y="263"/>
                      </a:lnTo>
                      <a:cubicBezTo>
                        <a:pt x="421" y="274"/>
                        <a:pt x="557" y="295"/>
                        <a:pt x="652" y="347"/>
                      </a:cubicBezTo>
                      <a:cubicBezTo>
                        <a:pt x="746" y="410"/>
                        <a:pt x="778" y="463"/>
                        <a:pt x="662" y="536"/>
                      </a:cubicBezTo>
                      <a:cubicBezTo>
                        <a:pt x="601" y="571"/>
                        <a:pt x="541" y="587"/>
                        <a:pt x="482" y="587"/>
                      </a:cubicBezTo>
                      <a:cubicBezTo>
                        <a:pt x="417" y="587"/>
                        <a:pt x="354" y="569"/>
                        <a:pt x="295" y="536"/>
                      </a:cubicBezTo>
                      <a:cubicBezTo>
                        <a:pt x="200" y="484"/>
                        <a:pt x="84" y="389"/>
                        <a:pt x="84" y="389"/>
                      </a:cubicBezTo>
                      <a:lnTo>
                        <a:pt x="0" y="421"/>
                      </a:lnTo>
                      <a:cubicBezTo>
                        <a:pt x="11" y="431"/>
                        <a:pt x="105" y="526"/>
                        <a:pt x="232" y="589"/>
                      </a:cubicBezTo>
                      <a:cubicBezTo>
                        <a:pt x="312" y="637"/>
                        <a:pt x="401" y="663"/>
                        <a:pt x="495" y="663"/>
                      </a:cubicBezTo>
                      <a:cubicBezTo>
                        <a:pt x="583" y="663"/>
                        <a:pt x="675" y="640"/>
                        <a:pt x="767" y="589"/>
                      </a:cubicBezTo>
                      <a:cubicBezTo>
                        <a:pt x="935" y="484"/>
                        <a:pt x="893" y="400"/>
                        <a:pt x="746" y="305"/>
                      </a:cubicBezTo>
                      <a:cubicBezTo>
                        <a:pt x="652" y="253"/>
                        <a:pt x="515" y="232"/>
                        <a:pt x="505" y="232"/>
                      </a:cubicBezTo>
                      <a:lnTo>
                        <a:pt x="788" y="94"/>
                      </a:lnTo>
                      <a:lnTo>
                        <a:pt x="1166" y="316"/>
                      </a:lnTo>
                      <a:lnTo>
                        <a:pt x="1250" y="263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1" name="Google Shape;893;p53">
                  <a:extLst>
                    <a:ext uri="{FF2B5EF4-FFF2-40B4-BE49-F238E27FC236}">
                      <a16:creationId xmlns:a16="http://schemas.microsoft.com/office/drawing/2014/main" id="{0FFCA700-B277-4601-B371-6134A61BFD67}"/>
                    </a:ext>
                  </a:extLst>
                </p:cNvPr>
                <p:cNvSpPr/>
                <p:nvPr/>
              </p:nvSpPr>
              <p:spPr>
                <a:xfrm>
                  <a:off x="5351075" y="1983463"/>
                  <a:ext cx="30225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736" extrusionOk="0">
                      <a:moveTo>
                        <a:pt x="767" y="0"/>
                      </a:moveTo>
                      <a:lnTo>
                        <a:pt x="704" y="53"/>
                      </a:lnTo>
                      <a:cubicBezTo>
                        <a:pt x="704" y="53"/>
                        <a:pt x="841" y="105"/>
                        <a:pt x="925" y="158"/>
                      </a:cubicBezTo>
                      <a:cubicBezTo>
                        <a:pt x="1041" y="221"/>
                        <a:pt x="1062" y="273"/>
                        <a:pt x="957" y="336"/>
                      </a:cubicBezTo>
                      <a:cubicBezTo>
                        <a:pt x="873" y="389"/>
                        <a:pt x="746" y="389"/>
                        <a:pt x="546" y="389"/>
                      </a:cubicBezTo>
                      <a:lnTo>
                        <a:pt x="74" y="399"/>
                      </a:lnTo>
                      <a:lnTo>
                        <a:pt x="0" y="441"/>
                      </a:lnTo>
                      <a:lnTo>
                        <a:pt x="504" y="736"/>
                      </a:lnTo>
                      <a:lnTo>
                        <a:pt x="578" y="684"/>
                      </a:lnTo>
                      <a:lnTo>
                        <a:pt x="189" y="462"/>
                      </a:lnTo>
                      <a:lnTo>
                        <a:pt x="609" y="452"/>
                      </a:lnTo>
                      <a:cubicBezTo>
                        <a:pt x="652" y="454"/>
                        <a:pt x="692" y="456"/>
                        <a:pt x="729" y="456"/>
                      </a:cubicBezTo>
                      <a:cubicBezTo>
                        <a:pt x="871" y="456"/>
                        <a:pt x="969" y="437"/>
                        <a:pt x="1062" y="378"/>
                      </a:cubicBezTo>
                      <a:cubicBezTo>
                        <a:pt x="1209" y="294"/>
                        <a:pt x="1188" y="210"/>
                        <a:pt x="1030" y="116"/>
                      </a:cubicBezTo>
                      <a:cubicBezTo>
                        <a:pt x="915" y="53"/>
                        <a:pt x="778" y="11"/>
                        <a:pt x="76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2" name="Google Shape;894;p53">
                  <a:extLst>
                    <a:ext uri="{FF2B5EF4-FFF2-40B4-BE49-F238E27FC236}">
                      <a16:creationId xmlns:a16="http://schemas.microsoft.com/office/drawing/2014/main" id="{0DF3BFB2-0623-475F-B1E3-73C0D246EB8D}"/>
                    </a:ext>
                  </a:extLst>
                </p:cNvPr>
                <p:cNvSpPr/>
                <p:nvPr/>
              </p:nvSpPr>
              <p:spPr>
                <a:xfrm>
                  <a:off x="5304050" y="2013313"/>
                  <a:ext cx="305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610" extrusionOk="0">
                      <a:moveTo>
                        <a:pt x="379" y="204"/>
                      </a:moveTo>
                      <a:cubicBezTo>
                        <a:pt x="389" y="204"/>
                        <a:pt x="526" y="235"/>
                        <a:pt x="610" y="288"/>
                      </a:cubicBezTo>
                      <a:cubicBezTo>
                        <a:pt x="725" y="351"/>
                        <a:pt x="736" y="424"/>
                        <a:pt x="631" y="487"/>
                      </a:cubicBezTo>
                      <a:cubicBezTo>
                        <a:pt x="573" y="519"/>
                        <a:pt x="513" y="535"/>
                        <a:pt x="451" y="535"/>
                      </a:cubicBezTo>
                      <a:cubicBezTo>
                        <a:pt x="389" y="535"/>
                        <a:pt x="326" y="519"/>
                        <a:pt x="263" y="487"/>
                      </a:cubicBezTo>
                      <a:cubicBezTo>
                        <a:pt x="137" y="403"/>
                        <a:pt x="211" y="298"/>
                        <a:pt x="379" y="204"/>
                      </a:cubicBezTo>
                      <a:close/>
                      <a:moveTo>
                        <a:pt x="730" y="1"/>
                      </a:moveTo>
                      <a:cubicBezTo>
                        <a:pt x="606" y="1"/>
                        <a:pt x="468" y="40"/>
                        <a:pt x="316" y="130"/>
                      </a:cubicBezTo>
                      <a:cubicBezTo>
                        <a:pt x="64" y="277"/>
                        <a:pt x="1" y="414"/>
                        <a:pt x="190" y="529"/>
                      </a:cubicBezTo>
                      <a:cubicBezTo>
                        <a:pt x="281" y="583"/>
                        <a:pt x="376" y="610"/>
                        <a:pt x="469" y="610"/>
                      </a:cubicBezTo>
                      <a:cubicBezTo>
                        <a:pt x="557" y="610"/>
                        <a:pt x="644" y="586"/>
                        <a:pt x="725" y="540"/>
                      </a:cubicBezTo>
                      <a:cubicBezTo>
                        <a:pt x="883" y="445"/>
                        <a:pt x="872" y="340"/>
                        <a:pt x="704" y="246"/>
                      </a:cubicBezTo>
                      <a:cubicBezTo>
                        <a:pt x="620" y="193"/>
                        <a:pt x="463" y="162"/>
                        <a:pt x="452" y="162"/>
                      </a:cubicBezTo>
                      <a:cubicBezTo>
                        <a:pt x="555" y="102"/>
                        <a:pt x="654" y="72"/>
                        <a:pt x="748" y="72"/>
                      </a:cubicBezTo>
                      <a:cubicBezTo>
                        <a:pt x="817" y="72"/>
                        <a:pt x="884" y="88"/>
                        <a:pt x="946" y="120"/>
                      </a:cubicBezTo>
                      <a:cubicBezTo>
                        <a:pt x="1041" y="183"/>
                        <a:pt x="1125" y="246"/>
                        <a:pt x="1136" y="256"/>
                      </a:cubicBezTo>
                      <a:lnTo>
                        <a:pt x="1220" y="214"/>
                      </a:lnTo>
                      <a:cubicBezTo>
                        <a:pt x="1209" y="214"/>
                        <a:pt x="1125" y="141"/>
                        <a:pt x="1020" y="78"/>
                      </a:cubicBezTo>
                      <a:cubicBezTo>
                        <a:pt x="932" y="29"/>
                        <a:pt x="836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3" name="Google Shape;895;p53">
                  <a:extLst>
                    <a:ext uri="{FF2B5EF4-FFF2-40B4-BE49-F238E27FC236}">
                      <a16:creationId xmlns:a16="http://schemas.microsoft.com/office/drawing/2014/main" id="{89E1CE02-BA4E-449B-93D0-C91E211CA82E}"/>
                    </a:ext>
                  </a:extLst>
                </p:cNvPr>
                <p:cNvSpPr/>
                <p:nvPr/>
              </p:nvSpPr>
              <p:spPr>
                <a:xfrm>
                  <a:off x="5326900" y="2026238"/>
                  <a:ext cx="29725" cy="1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616" extrusionOk="0">
                      <a:moveTo>
                        <a:pt x="756" y="73"/>
                      </a:moveTo>
                      <a:cubicBezTo>
                        <a:pt x="815" y="73"/>
                        <a:pt x="866" y="89"/>
                        <a:pt x="915" y="117"/>
                      </a:cubicBezTo>
                      <a:cubicBezTo>
                        <a:pt x="1051" y="201"/>
                        <a:pt x="1041" y="275"/>
                        <a:pt x="778" y="422"/>
                      </a:cubicBezTo>
                      <a:cubicBezTo>
                        <a:pt x="637" y="509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48" y="422"/>
                        <a:pt x="148" y="349"/>
                        <a:pt x="390" y="201"/>
                      </a:cubicBezTo>
                      <a:cubicBezTo>
                        <a:pt x="550" y="112"/>
                        <a:pt x="663" y="73"/>
                        <a:pt x="756" y="73"/>
                      </a:cubicBezTo>
                      <a:close/>
                      <a:moveTo>
                        <a:pt x="739" y="1"/>
                      </a:moveTo>
                      <a:cubicBezTo>
                        <a:pt x="618" y="1"/>
                        <a:pt x="476" y="44"/>
                        <a:pt x="295" y="149"/>
                      </a:cubicBezTo>
                      <a:cubicBezTo>
                        <a:pt x="0" y="327"/>
                        <a:pt x="11" y="443"/>
                        <a:pt x="190" y="549"/>
                      </a:cubicBezTo>
                      <a:cubicBezTo>
                        <a:pt x="269" y="590"/>
                        <a:pt x="351" y="615"/>
                        <a:pt x="446" y="615"/>
                      </a:cubicBezTo>
                      <a:cubicBezTo>
                        <a:pt x="565" y="615"/>
                        <a:pt x="702" y="575"/>
                        <a:pt x="873" y="475"/>
                      </a:cubicBezTo>
                      <a:cubicBezTo>
                        <a:pt x="1188" y="296"/>
                        <a:pt x="1177" y="180"/>
                        <a:pt x="999" y="75"/>
                      </a:cubicBezTo>
                      <a:cubicBezTo>
                        <a:pt x="919" y="29"/>
                        <a:pt x="836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4" name="Google Shape;896;p53">
                  <a:extLst>
                    <a:ext uri="{FF2B5EF4-FFF2-40B4-BE49-F238E27FC236}">
                      <a16:creationId xmlns:a16="http://schemas.microsoft.com/office/drawing/2014/main" id="{91F7F912-4498-4CAE-8497-69B8D0CC9195}"/>
                    </a:ext>
                  </a:extLst>
                </p:cNvPr>
                <p:cNvSpPr/>
                <p:nvPr/>
              </p:nvSpPr>
              <p:spPr>
                <a:xfrm>
                  <a:off x="5319300" y="20302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84"/>
                      </a:lnTo>
                      <a:lnTo>
                        <a:pt x="94" y="137"/>
                      </a:lnTo>
                      <a:lnTo>
                        <a:pt x="231" y="6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5" name="Google Shape;897;p53">
                  <a:extLst>
                    <a:ext uri="{FF2B5EF4-FFF2-40B4-BE49-F238E27FC236}">
                      <a16:creationId xmlns:a16="http://schemas.microsoft.com/office/drawing/2014/main" id="{090626EA-8A7E-4EF9-BE54-A63AD29EE202}"/>
                    </a:ext>
                  </a:extLst>
                </p:cNvPr>
                <p:cNvSpPr/>
                <p:nvPr/>
              </p:nvSpPr>
              <p:spPr>
                <a:xfrm>
                  <a:off x="5343450" y="20359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59" y="70"/>
                      </a:moveTo>
                      <a:cubicBezTo>
                        <a:pt x="821" y="70"/>
                        <a:pt x="874" y="87"/>
                        <a:pt x="925" y="118"/>
                      </a:cubicBezTo>
                      <a:cubicBezTo>
                        <a:pt x="1051" y="191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4" y="544"/>
                      </a:cubicBezTo>
                      <a:cubicBezTo>
                        <a:pt x="383" y="544"/>
                        <a:pt x="332" y="526"/>
                        <a:pt x="284" y="496"/>
                      </a:cubicBezTo>
                      <a:cubicBezTo>
                        <a:pt x="158" y="422"/>
                        <a:pt x="148" y="349"/>
                        <a:pt x="400" y="202"/>
                      </a:cubicBezTo>
                      <a:cubicBezTo>
                        <a:pt x="556" y="108"/>
                        <a:pt x="667" y="70"/>
                        <a:pt x="759" y="70"/>
                      </a:cubicBezTo>
                      <a:close/>
                      <a:moveTo>
                        <a:pt x="738" y="0"/>
                      </a:moveTo>
                      <a:cubicBezTo>
                        <a:pt x="617" y="0"/>
                        <a:pt x="475" y="44"/>
                        <a:pt x="295" y="149"/>
                      </a:cubicBezTo>
                      <a:cubicBezTo>
                        <a:pt x="1" y="317"/>
                        <a:pt x="22" y="433"/>
                        <a:pt x="200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5"/>
                      </a:cubicBezTo>
                      <a:cubicBezTo>
                        <a:pt x="1199" y="286"/>
                        <a:pt x="1188" y="181"/>
                        <a:pt x="999" y="76"/>
                      </a:cubicBezTo>
                      <a:cubicBezTo>
                        <a:pt x="919" y="29"/>
                        <a:pt x="835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5" name="Google Shape;898;p53">
              <a:extLst>
                <a:ext uri="{FF2B5EF4-FFF2-40B4-BE49-F238E27FC236}">
                  <a16:creationId xmlns:a16="http://schemas.microsoft.com/office/drawing/2014/main" id="{62FEDCF8-919B-4B07-BCFE-63DFA7DBC8B7}"/>
                </a:ext>
              </a:extLst>
            </p:cNvPr>
            <p:cNvGrpSpPr/>
            <p:nvPr/>
          </p:nvGrpSpPr>
          <p:grpSpPr>
            <a:xfrm>
              <a:off x="1567225" y="2060158"/>
              <a:ext cx="629072" cy="735415"/>
              <a:chOff x="2193460" y="1781543"/>
              <a:chExt cx="747293" cy="873622"/>
            </a:xfrm>
          </p:grpSpPr>
          <p:sp>
            <p:nvSpPr>
              <p:cNvPr id="98" name="Google Shape;899;p53">
                <a:extLst>
                  <a:ext uri="{FF2B5EF4-FFF2-40B4-BE49-F238E27FC236}">
                    <a16:creationId xmlns:a16="http://schemas.microsoft.com/office/drawing/2014/main" id="{05EF3E94-3859-484E-88B2-38F06153A703}"/>
                  </a:ext>
                </a:extLst>
              </p:cNvPr>
              <p:cNvSpPr/>
              <p:nvPr/>
            </p:nvSpPr>
            <p:spPr>
              <a:xfrm>
                <a:off x="2249752" y="2318547"/>
                <a:ext cx="685359" cy="32358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7243" extrusionOk="0">
                    <a:moveTo>
                      <a:pt x="1" y="1"/>
                    </a:moveTo>
                    <a:lnTo>
                      <a:pt x="1" y="1724"/>
                    </a:lnTo>
                    <a:cubicBezTo>
                      <a:pt x="1" y="1829"/>
                      <a:pt x="85" y="1934"/>
                      <a:pt x="232" y="2018"/>
                    </a:cubicBezTo>
                    <a:lnTo>
                      <a:pt x="8953" y="7093"/>
                    </a:lnTo>
                    <a:cubicBezTo>
                      <a:pt x="9131" y="7193"/>
                      <a:pt x="9373" y="7243"/>
                      <a:pt x="9616" y="7243"/>
                    </a:cubicBezTo>
                    <a:cubicBezTo>
                      <a:pt x="9859" y="7243"/>
                      <a:pt x="10103" y="7193"/>
                      <a:pt x="10286" y="7093"/>
                    </a:cubicBezTo>
                    <a:lnTo>
                      <a:pt x="15341" y="4161"/>
                    </a:lnTo>
                    <a:lnTo>
                      <a:pt x="15341" y="2281"/>
                    </a:lnTo>
                    <a:lnTo>
                      <a:pt x="10424" y="5118"/>
                    </a:lnTo>
                    <a:cubicBezTo>
                      <a:pt x="10192" y="5254"/>
                      <a:pt x="9898" y="5317"/>
                      <a:pt x="9604" y="5317"/>
                    </a:cubicBezTo>
                    <a:cubicBezTo>
                      <a:pt x="9320" y="5317"/>
                      <a:pt x="9026" y="5254"/>
                      <a:pt x="8795" y="5118"/>
                    </a:cubicBezTo>
                    <a:lnTo>
                      <a:pt x="74" y="54"/>
                    </a:lnTo>
                    <a:cubicBezTo>
                      <a:pt x="53" y="43"/>
                      <a:pt x="22" y="22"/>
                      <a:pt x="1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Google Shape;900;p53">
                <a:extLst>
                  <a:ext uri="{FF2B5EF4-FFF2-40B4-BE49-F238E27FC236}">
                    <a16:creationId xmlns:a16="http://schemas.microsoft.com/office/drawing/2014/main" id="{4279AC4F-3364-480E-B502-05106A58FF2A}"/>
                  </a:ext>
                </a:extLst>
              </p:cNvPr>
              <p:cNvSpPr/>
              <p:nvPr/>
            </p:nvSpPr>
            <p:spPr>
              <a:xfrm>
                <a:off x="2249752" y="1928035"/>
                <a:ext cx="685359" cy="61495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13765" extrusionOk="0">
                    <a:moveTo>
                      <a:pt x="13975" y="0"/>
                    </a:moveTo>
                    <a:lnTo>
                      <a:pt x="232" y="7943"/>
                    </a:lnTo>
                    <a:lnTo>
                      <a:pt x="232" y="7933"/>
                    </a:lnTo>
                    <a:cubicBezTo>
                      <a:pt x="158" y="7985"/>
                      <a:pt x="106" y="8027"/>
                      <a:pt x="64" y="8080"/>
                    </a:cubicBezTo>
                    <a:cubicBezTo>
                      <a:pt x="22" y="8132"/>
                      <a:pt x="1" y="8185"/>
                      <a:pt x="1" y="8237"/>
                    </a:cubicBezTo>
                    <a:cubicBezTo>
                      <a:pt x="1" y="8290"/>
                      <a:pt x="11" y="8332"/>
                      <a:pt x="43" y="8374"/>
                    </a:cubicBezTo>
                    <a:cubicBezTo>
                      <a:pt x="85" y="8437"/>
                      <a:pt x="137" y="8489"/>
                      <a:pt x="221" y="8542"/>
                    </a:cubicBezTo>
                    <a:lnTo>
                      <a:pt x="8942" y="13607"/>
                    </a:lnTo>
                    <a:cubicBezTo>
                      <a:pt x="9120" y="13712"/>
                      <a:pt x="9365" y="13764"/>
                      <a:pt x="9609" y="13764"/>
                    </a:cubicBezTo>
                    <a:cubicBezTo>
                      <a:pt x="9853" y="13764"/>
                      <a:pt x="10098" y="13712"/>
                      <a:pt x="10276" y="13607"/>
                    </a:cubicBezTo>
                    <a:lnTo>
                      <a:pt x="15341" y="10686"/>
                    </a:lnTo>
                    <a:lnTo>
                      <a:pt x="15341" y="9488"/>
                    </a:lnTo>
                    <a:lnTo>
                      <a:pt x="11222" y="11863"/>
                    </a:lnTo>
                    <a:cubicBezTo>
                      <a:pt x="11148" y="11905"/>
                      <a:pt x="11064" y="11927"/>
                      <a:pt x="10979" y="11927"/>
                    </a:cubicBezTo>
                    <a:cubicBezTo>
                      <a:pt x="10919" y="11927"/>
                      <a:pt x="10858" y="11916"/>
                      <a:pt x="10802" y="11894"/>
                    </a:cubicBezTo>
                    <a:cubicBezTo>
                      <a:pt x="10455" y="11736"/>
                      <a:pt x="10040" y="11657"/>
                      <a:pt x="9624" y="11657"/>
                    </a:cubicBezTo>
                    <a:cubicBezTo>
                      <a:pt x="9207" y="11657"/>
                      <a:pt x="8789" y="11736"/>
                      <a:pt x="8437" y="11894"/>
                    </a:cubicBezTo>
                    <a:cubicBezTo>
                      <a:pt x="8354" y="11925"/>
                      <a:pt x="8291" y="11939"/>
                      <a:pt x="8235" y="11939"/>
                    </a:cubicBezTo>
                    <a:cubicBezTo>
                      <a:pt x="8158" y="11939"/>
                      <a:pt x="8097" y="11911"/>
                      <a:pt x="8017" y="11863"/>
                    </a:cubicBezTo>
                    <a:lnTo>
                      <a:pt x="3384" y="9173"/>
                    </a:lnTo>
                    <a:cubicBezTo>
                      <a:pt x="3247" y="9089"/>
                      <a:pt x="3205" y="9036"/>
                      <a:pt x="3342" y="8921"/>
                    </a:cubicBezTo>
                    <a:cubicBezTo>
                      <a:pt x="3783" y="8595"/>
                      <a:pt x="3856" y="8153"/>
                      <a:pt x="3573" y="7786"/>
                    </a:cubicBezTo>
                    <a:cubicBezTo>
                      <a:pt x="3541" y="7733"/>
                      <a:pt x="3499" y="7691"/>
                      <a:pt x="3457" y="7649"/>
                    </a:cubicBezTo>
                    <a:cubicBezTo>
                      <a:pt x="3426" y="7618"/>
                      <a:pt x="3384" y="7586"/>
                      <a:pt x="3342" y="7555"/>
                    </a:cubicBezTo>
                    <a:cubicBezTo>
                      <a:pt x="3331" y="7544"/>
                      <a:pt x="3331" y="7534"/>
                      <a:pt x="3321" y="7523"/>
                    </a:cubicBezTo>
                    <a:cubicBezTo>
                      <a:pt x="3258" y="7460"/>
                      <a:pt x="3279" y="7376"/>
                      <a:pt x="3384" y="7313"/>
                    </a:cubicBezTo>
                    <a:lnTo>
                      <a:pt x="14909" y="662"/>
                    </a:lnTo>
                    <a:cubicBezTo>
                      <a:pt x="14804" y="525"/>
                      <a:pt x="14668" y="410"/>
                      <a:pt x="14531" y="326"/>
                    </a:cubicBezTo>
                    <a:lnTo>
                      <a:pt x="13975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Google Shape;901;p53">
                <a:extLst>
                  <a:ext uri="{FF2B5EF4-FFF2-40B4-BE49-F238E27FC236}">
                    <a16:creationId xmlns:a16="http://schemas.microsoft.com/office/drawing/2014/main" id="{577B9562-82D3-45CB-900E-C05CF8B75E08}"/>
                  </a:ext>
                </a:extLst>
              </p:cNvPr>
              <p:cNvSpPr/>
              <p:nvPr/>
            </p:nvSpPr>
            <p:spPr>
              <a:xfrm>
                <a:off x="2687264" y="2066575"/>
                <a:ext cx="247857" cy="219399"/>
              </a:xfrm>
              <a:custGeom>
                <a:avLst/>
                <a:gdLst/>
                <a:ahLst/>
                <a:cxnLst/>
                <a:rect l="l" t="t" r="r" b="b"/>
                <a:pathLst>
                  <a:path w="5548" h="4911" extrusionOk="0">
                    <a:moveTo>
                      <a:pt x="4532" y="1"/>
                    </a:moveTo>
                    <a:cubicBezTo>
                      <a:pt x="3440" y="1"/>
                      <a:pt x="2346" y="243"/>
                      <a:pt x="1513" y="723"/>
                    </a:cubicBezTo>
                    <a:cubicBezTo>
                      <a:pt x="357" y="1386"/>
                      <a:pt x="0" y="2331"/>
                      <a:pt x="441" y="3172"/>
                    </a:cubicBezTo>
                    <a:cubicBezTo>
                      <a:pt x="462" y="3214"/>
                      <a:pt x="493" y="3266"/>
                      <a:pt x="515" y="3308"/>
                    </a:cubicBezTo>
                    <a:cubicBezTo>
                      <a:pt x="546" y="3350"/>
                      <a:pt x="578" y="3392"/>
                      <a:pt x="609" y="3445"/>
                    </a:cubicBezTo>
                    <a:cubicBezTo>
                      <a:pt x="820" y="3718"/>
                      <a:pt x="1103" y="3970"/>
                      <a:pt x="1492" y="4191"/>
                    </a:cubicBezTo>
                    <a:cubicBezTo>
                      <a:pt x="2312" y="4672"/>
                      <a:pt x="3393" y="4911"/>
                      <a:pt x="4477" y="4911"/>
                    </a:cubicBezTo>
                    <a:cubicBezTo>
                      <a:pt x="4837" y="4911"/>
                      <a:pt x="5197" y="4884"/>
                      <a:pt x="5548" y="4832"/>
                    </a:cubicBezTo>
                    <a:lnTo>
                      <a:pt x="5548" y="3340"/>
                    </a:lnTo>
                    <a:cubicBezTo>
                      <a:pt x="5232" y="3487"/>
                      <a:pt x="4917" y="3592"/>
                      <a:pt x="4906" y="3602"/>
                    </a:cubicBezTo>
                    <a:lnTo>
                      <a:pt x="4518" y="3319"/>
                    </a:lnTo>
                    <a:cubicBezTo>
                      <a:pt x="4539" y="3308"/>
                      <a:pt x="4896" y="3161"/>
                      <a:pt x="5190" y="3004"/>
                    </a:cubicBezTo>
                    <a:lnTo>
                      <a:pt x="4738" y="2678"/>
                    </a:lnTo>
                    <a:lnTo>
                      <a:pt x="4581" y="2552"/>
                    </a:lnTo>
                    <a:cubicBezTo>
                      <a:pt x="4497" y="2573"/>
                      <a:pt x="4402" y="2594"/>
                      <a:pt x="4318" y="2605"/>
                    </a:cubicBezTo>
                    <a:cubicBezTo>
                      <a:pt x="4129" y="2657"/>
                      <a:pt x="3961" y="2689"/>
                      <a:pt x="3804" y="2699"/>
                    </a:cubicBezTo>
                    <a:cubicBezTo>
                      <a:pt x="3752" y="2704"/>
                      <a:pt x="3701" y="2707"/>
                      <a:pt x="3652" y="2707"/>
                    </a:cubicBezTo>
                    <a:cubicBezTo>
                      <a:pt x="3512" y="2707"/>
                      <a:pt x="3382" y="2685"/>
                      <a:pt x="3257" y="2647"/>
                    </a:cubicBezTo>
                    <a:cubicBezTo>
                      <a:pt x="3152" y="2626"/>
                      <a:pt x="3057" y="2584"/>
                      <a:pt x="2963" y="2521"/>
                    </a:cubicBezTo>
                    <a:cubicBezTo>
                      <a:pt x="2396" y="2194"/>
                      <a:pt x="2522" y="1837"/>
                      <a:pt x="3078" y="1512"/>
                    </a:cubicBezTo>
                    <a:lnTo>
                      <a:pt x="3131" y="1480"/>
                    </a:lnTo>
                    <a:lnTo>
                      <a:pt x="2637" y="1102"/>
                    </a:lnTo>
                    <a:lnTo>
                      <a:pt x="2942" y="924"/>
                    </a:lnTo>
                    <a:lnTo>
                      <a:pt x="3456" y="1312"/>
                    </a:lnTo>
                    <a:cubicBezTo>
                      <a:pt x="3772" y="1165"/>
                      <a:pt x="4077" y="1060"/>
                      <a:pt x="4087" y="1050"/>
                    </a:cubicBezTo>
                    <a:lnTo>
                      <a:pt x="4486" y="1333"/>
                    </a:lnTo>
                    <a:cubicBezTo>
                      <a:pt x="4465" y="1333"/>
                      <a:pt x="4150" y="1491"/>
                      <a:pt x="3877" y="1627"/>
                    </a:cubicBezTo>
                    <a:lnTo>
                      <a:pt x="4465" y="2058"/>
                    </a:lnTo>
                    <a:cubicBezTo>
                      <a:pt x="4817" y="1951"/>
                      <a:pt x="5079" y="1900"/>
                      <a:pt x="5306" y="1900"/>
                    </a:cubicBezTo>
                    <a:cubicBezTo>
                      <a:pt x="5391" y="1900"/>
                      <a:pt x="5470" y="1907"/>
                      <a:pt x="5548" y="1921"/>
                    </a:cubicBezTo>
                    <a:lnTo>
                      <a:pt x="5548" y="72"/>
                    </a:lnTo>
                    <a:cubicBezTo>
                      <a:pt x="5215" y="25"/>
                      <a:pt x="4874" y="1"/>
                      <a:pt x="45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Google Shape;902;p53">
                <a:extLst>
                  <a:ext uri="{FF2B5EF4-FFF2-40B4-BE49-F238E27FC236}">
                    <a16:creationId xmlns:a16="http://schemas.microsoft.com/office/drawing/2014/main" id="{72EBDBBC-28D6-4023-869F-7B14F9811611}"/>
                  </a:ext>
                </a:extLst>
              </p:cNvPr>
              <p:cNvSpPr/>
              <p:nvPr/>
            </p:nvSpPr>
            <p:spPr>
              <a:xfrm>
                <a:off x="2236617" y="1920485"/>
                <a:ext cx="698494" cy="734680"/>
              </a:xfrm>
              <a:custGeom>
                <a:avLst/>
                <a:gdLst/>
                <a:ahLst/>
                <a:cxnLst/>
                <a:rect l="l" t="t" r="r" b="b"/>
                <a:pathLst>
                  <a:path w="15635" h="16445" extrusionOk="0">
                    <a:moveTo>
                      <a:pt x="13975" y="1"/>
                    </a:moveTo>
                    <a:lnTo>
                      <a:pt x="379" y="7850"/>
                    </a:lnTo>
                    <a:cubicBezTo>
                      <a:pt x="137" y="7997"/>
                      <a:pt x="1" y="8196"/>
                      <a:pt x="1" y="8406"/>
                    </a:cubicBezTo>
                    <a:lnTo>
                      <a:pt x="1" y="8417"/>
                    </a:lnTo>
                    <a:lnTo>
                      <a:pt x="1" y="8627"/>
                    </a:lnTo>
                    <a:lnTo>
                      <a:pt x="1" y="10634"/>
                    </a:lnTo>
                    <a:cubicBezTo>
                      <a:pt x="1" y="10855"/>
                      <a:pt x="137" y="11044"/>
                      <a:pt x="379" y="11191"/>
                    </a:cubicBezTo>
                    <a:lnTo>
                      <a:pt x="9099" y="16255"/>
                    </a:lnTo>
                    <a:cubicBezTo>
                      <a:pt x="9320" y="16381"/>
                      <a:pt x="9614" y="16444"/>
                      <a:pt x="9908" y="16444"/>
                    </a:cubicBezTo>
                    <a:cubicBezTo>
                      <a:pt x="10202" y="16444"/>
                      <a:pt x="10496" y="16381"/>
                      <a:pt x="10728" y="16255"/>
                    </a:cubicBezTo>
                    <a:lnTo>
                      <a:pt x="15635" y="13418"/>
                    </a:lnTo>
                    <a:lnTo>
                      <a:pt x="15635" y="13250"/>
                    </a:lnTo>
                    <a:lnTo>
                      <a:pt x="15635" y="13071"/>
                    </a:lnTo>
                    <a:lnTo>
                      <a:pt x="10580" y="16003"/>
                    </a:lnTo>
                    <a:cubicBezTo>
                      <a:pt x="10397" y="16103"/>
                      <a:pt x="10153" y="16153"/>
                      <a:pt x="9910" y="16153"/>
                    </a:cubicBezTo>
                    <a:cubicBezTo>
                      <a:pt x="9667" y="16153"/>
                      <a:pt x="9425" y="16103"/>
                      <a:pt x="9247" y="16003"/>
                    </a:cubicBezTo>
                    <a:lnTo>
                      <a:pt x="526" y="10928"/>
                    </a:lnTo>
                    <a:cubicBezTo>
                      <a:pt x="379" y="10844"/>
                      <a:pt x="295" y="10739"/>
                      <a:pt x="295" y="10634"/>
                    </a:cubicBezTo>
                    <a:lnTo>
                      <a:pt x="295" y="8911"/>
                    </a:lnTo>
                    <a:cubicBezTo>
                      <a:pt x="316" y="8932"/>
                      <a:pt x="347" y="8953"/>
                      <a:pt x="368" y="8964"/>
                    </a:cubicBezTo>
                    <a:lnTo>
                      <a:pt x="9089" y="14028"/>
                    </a:lnTo>
                    <a:cubicBezTo>
                      <a:pt x="9320" y="14164"/>
                      <a:pt x="9614" y="14227"/>
                      <a:pt x="9898" y="14227"/>
                    </a:cubicBezTo>
                    <a:cubicBezTo>
                      <a:pt x="10192" y="14227"/>
                      <a:pt x="10486" y="14164"/>
                      <a:pt x="10718" y="14028"/>
                    </a:cubicBezTo>
                    <a:lnTo>
                      <a:pt x="15635" y="11191"/>
                    </a:lnTo>
                    <a:lnTo>
                      <a:pt x="15635" y="11023"/>
                    </a:lnTo>
                    <a:lnTo>
                      <a:pt x="15635" y="10855"/>
                    </a:lnTo>
                    <a:lnTo>
                      <a:pt x="10570" y="13776"/>
                    </a:lnTo>
                    <a:cubicBezTo>
                      <a:pt x="10392" y="13881"/>
                      <a:pt x="10147" y="13933"/>
                      <a:pt x="9903" y="13933"/>
                    </a:cubicBezTo>
                    <a:cubicBezTo>
                      <a:pt x="9659" y="13933"/>
                      <a:pt x="9414" y="13881"/>
                      <a:pt x="9236" y="13776"/>
                    </a:cubicBezTo>
                    <a:lnTo>
                      <a:pt x="515" y="8711"/>
                    </a:lnTo>
                    <a:cubicBezTo>
                      <a:pt x="431" y="8658"/>
                      <a:pt x="379" y="8606"/>
                      <a:pt x="337" y="8543"/>
                    </a:cubicBezTo>
                    <a:cubicBezTo>
                      <a:pt x="305" y="8501"/>
                      <a:pt x="295" y="8459"/>
                      <a:pt x="295" y="8406"/>
                    </a:cubicBezTo>
                    <a:cubicBezTo>
                      <a:pt x="295" y="8354"/>
                      <a:pt x="316" y="8301"/>
                      <a:pt x="358" y="8249"/>
                    </a:cubicBezTo>
                    <a:cubicBezTo>
                      <a:pt x="400" y="8196"/>
                      <a:pt x="452" y="8154"/>
                      <a:pt x="526" y="8102"/>
                    </a:cubicBezTo>
                    <a:lnTo>
                      <a:pt x="526" y="8112"/>
                    </a:lnTo>
                    <a:lnTo>
                      <a:pt x="14269" y="169"/>
                    </a:lnTo>
                    <a:lnTo>
                      <a:pt x="14122" y="85"/>
                    </a:lnTo>
                    <a:lnTo>
                      <a:pt x="13975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Google Shape;903;p53">
                <a:extLst>
                  <a:ext uri="{FF2B5EF4-FFF2-40B4-BE49-F238E27FC236}">
                    <a16:creationId xmlns:a16="http://schemas.microsoft.com/office/drawing/2014/main" id="{31447AD3-08D5-4967-8EF9-4F0AC08241AF}"/>
                  </a:ext>
                </a:extLst>
              </p:cNvPr>
              <p:cNvSpPr/>
              <p:nvPr/>
            </p:nvSpPr>
            <p:spPr>
              <a:xfrm>
                <a:off x="2392894" y="1957610"/>
                <a:ext cx="542220" cy="503800"/>
              </a:xfrm>
              <a:custGeom>
                <a:avLst/>
                <a:gdLst/>
                <a:ahLst/>
                <a:cxnLst/>
                <a:rect l="l" t="t" r="r" b="b"/>
                <a:pathLst>
                  <a:path w="12137" h="11277" extrusionOk="0">
                    <a:moveTo>
                      <a:pt x="5113" y="7452"/>
                    </a:moveTo>
                    <a:cubicBezTo>
                      <a:pt x="5507" y="7452"/>
                      <a:pt x="5901" y="7539"/>
                      <a:pt x="6200" y="7712"/>
                    </a:cubicBezTo>
                    <a:cubicBezTo>
                      <a:pt x="6799" y="8059"/>
                      <a:pt x="6799" y="8626"/>
                      <a:pt x="6190" y="8973"/>
                    </a:cubicBezTo>
                    <a:cubicBezTo>
                      <a:pt x="5890" y="9146"/>
                      <a:pt x="5496" y="9233"/>
                      <a:pt x="5102" y="9233"/>
                    </a:cubicBezTo>
                    <a:cubicBezTo>
                      <a:pt x="4708" y="9233"/>
                      <a:pt x="4314" y="9146"/>
                      <a:pt x="4015" y="8973"/>
                    </a:cubicBezTo>
                    <a:cubicBezTo>
                      <a:pt x="3416" y="8626"/>
                      <a:pt x="3426" y="8059"/>
                      <a:pt x="4025" y="7712"/>
                    </a:cubicBezTo>
                    <a:cubicBezTo>
                      <a:pt x="4325" y="7539"/>
                      <a:pt x="4719" y="7452"/>
                      <a:pt x="5113" y="7452"/>
                    </a:cubicBezTo>
                    <a:close/>
                    <a:moveTo>
                      <a:pt x="11705" y="0"/>
                    </a:moveTo>
                    <a:lnTo>
                      <a:pt x="180" y="6651"/>
                    </a:lnTo>
                    <a:cubicBezTo>
                      <a:pt x="75" y="6714"/>
                      <a:pt x="54" y="6798"/>
                      <a:pt x="117" y="6861"/>
                    </a:cubicBezTo>
                    <a:cubicBezTo>
                      <a:pt x="127" y="6872"/>
                      <a:pt x="127" y="6882"/>
                      <a:pt x="138" y="6893"/>
                    </a:cubicBezTo>
                    <a:cubicBezTo>
                      <a:pt x="180" y="6924"/>
                      <a:pt x="222" y="6956"/>
                      <a:pt x="253" y="6987"/>
                    </a:cubicBezTo>
                    <a:cubicBezTo>
                      <a:pt x="295" y="7029"/>
                      <a:pt x="337" y="7071"/>
                      <a:pt x="369" y="7124"/>
                    </a:cubicBezTo>
                    <a:cubicBezTo>
                      <a:pt x="652" y="7491"/>
                      <a:pt x="579" y="7933"/>
                      <a:pt x="138" y="8259"/>
                    </a:cubicBezTo>
                    <a:cubicBezTo>
                      <a:pt x="1" y="8374"/>
                      <a:pt x="43" y="8427"/>
                      <a:pt x="180" y="8511"/>
                    </a:cubicBezTo>
                    <a:lnTo>
                      <a:pt x="4813" y="11201"/>
                    </a:lnTo>
                    <a:cubicBezTo>
                      <a:pt x="4893" y="11249"/>
                      <a:pt x="4954" y="11277"/>
                      <a:pt x="5031" y="11277"/>
                    </a:cubicBezTo>
                    <a:cubicBezTo>
                      <a:pt x="5087" y="11277"/>
                      <a:pt x="5150" y="11263"/>
                      <a:pt x="5233" y="11232"/>
                    </a:cubicBezTo>
                    <a:cubicBezTo>
                      <a:pt x="5585" y="11074"/>
                      <a:pt x="6003" y="10995"/>
                      <a:pt x="6420" y="10995"/>
                    </a:cubicBezTo>
                    <a:cubicBezTo>
                      <a:pt x="6836" y="10995"/>
                      <a:pt x="7251" y="11074"/>
                      <a:pt x="7598" y="11232"/>
                    </a:cubicBezTo>
                    <a:cubicBezTo>
                      <a:pt x="7654" y="11254"/>
                      <a:pt x="7715" y="11265"/>
                      <a:pt x="7775" y="11265"/>
                    </a:cubicBezTo>
                    <a:cubicBezTo>
                      <a:pt x="7860" y="11265"/>
                      <a:pt x="7944" y="11243"/>
                      <a:pt x="8018" y="11201"/>
                    </a:cubicBezTo>
                    <a:lnTo>
                      <a:pt x="12137" y="8826"/>
                    </a:lnTo>
                    <a:lnTo>
                      <a:pt x="12137" y="7271"/>
                    </a:lnTo>
                    <a:cubicBezTo>
                      <a:pt x="11786" y="7323"/>
                      <a:pt x="11426" y="7350"/>
                      <a:pt x="11066" y="7350"/>
                    </a:cubicBezTo>
                    <a:cubicBezTo>
                      <a:pt x="9982" y="7350"/>
                      <a:pt x="8901" y="7111"/>
                      <a:pt x="8081" y="6630"/>
                    </a:cubicBezTo>
                    <a:cubicBezTo>
                      <a:pt x="7692" y="6409"/>
                      <a:pt x="7409" y="6157"/>
                      <a:pt x="7198" y="5884"/>
                    </a:cubicBezTo>
                    <a:cubicBezTo>
                      <a:pt x="7167" y="5831"/>
                      <a:pt x="7135" y="5789"/>
                      <a:pt x="7104" y="5747"/>
                    </a:cubicBezTo>
                    <a:cubicBezTo>
                      <a:pt x="7082" y="5705"/>
                      <a:pt x="7051" y="5653"/>
                      <a:pt x="7030" y="5611"/>
                    </a:cubicBezTo>
                    <a:cubicBezTo>
                      <a:pt x="6589" y="4770"/>
                      <a:pt x="6946" y="3825"/>
                      <a:pt x="8102" y="3162"/>
                    </a:cubicBezTo>
                    <a:cubicBezTo>
                      <a:pt x="8935" y="2682"/>
                      <a:pt x="10029" y="2440"/>
                      <a:pt x="11121" y="2440"/>
                    </a:cubicBezTo>
                    <a:cubicBezTo>
                      <a:pt x="11463" y="2440"/>
                      <a:pt x="11804" y="2464"/>
                      <a:pt x="12137" y="2511"/>
                    </a:cubicBezTo>
                    <a:lnTo>
                      <a:pt x="12137" y="1061"/>
                    </a:lnTo>
                    <a:cubicBezTo>
                      <a:pt x="12137" y="715"/>
                      <a:pt x="11969" y="305"/>
                      <a:pt x="11705" y="0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Google Shape;904;p53">
                <a:extLst>
                  <a:ext uri="{FF2B5EF4-FFF2-40B4-BE49-F238E27FC236}">
                    <a16:creationId xmlns:a16="http://schemas.microsoft.com/office/drawing/2014/main" id="{4200F346-6E05-4B6C-AF54-4F8D673CD4B7}"/>
                  </a:ext>
                </a:extLst>
              </p:cNvPr>
              <p:cNvSpPr/>
              <p:nvPr/>
            </p:nvSpPr>
            <p:spPr>
              <a:xfrm>
                <a:off x="2545507" y="2290490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8"/>
                      <a:pt x="609" y="261"/>
                    </a:cubicBezTo>
                    <a:cubicBezTo>
                      <a:pt x="10" y="608"/>
                      <a:pt x="0" y="1175"/>
                      <a:pt x="599" y="1522"/>
                    </a:cubicBezTo>
                    <a:cubicBezTo>
                      <a:pt x="898" y="1695"/>
                      <a:pt x="1292" y="1782"/>
                      <a:pt x="1686" y="1782"/>
                    </a:cubicBezTo>
                    <a:cubicBezTo>
                      <a:pt x="2080" y="1782"/>
                      <a:pt x="2474" y="1695"/>
                      <a:pt x="2774" y="1522"/>
                    </a:cubicBezTo>
                    <a:cubicBezTo>
                      <a:pt x="3383" y="1175"/>
                      <a:pt x="3383" y="608"/>
                      <a:pt x="2784" y="261"/>
                    </a:cubicBezTo>
                    <a:cubicBezTo>
                      <a:pt x="2485" y="88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Google Shape;905;p53">
                <a:extLst>
                  <a:ext uri="{FF2B5EF4-FFF2-40B4-BE49-F238E27FC236}">
                    <a16:creationId xmlns:a16="http://schemas.microsoft.com/office/drawing/2014/main" id="{BA5BE760-6ECF-4B01-956C-D72F6234A1BF}"/>
                  </a:ext>
                </a:extLst>
              </p:cNvPr>
              <p:cNvSpPr/>
              <p:nvPr/>
            </p:nvSpPr>
            <p:spPr>
              <a:xfrm>
                <a:off x="2794263" y="2107811"/>
                <a:ext cx="140860" cy="7702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1724" extrusionOk="0">
                    <a:moveTo>
                      <a:pt x="1166" y="872"/>
                    </a:moveTo>
                    <a:lnTo>
                      <a:pt x="1671" y="1250"/>
                    </a:lnTo>
                    <a:cubicBezTo>
                      <a:pt x="1502" y="1294"/>
                      <a:pt x="1385" y="1315"/>
                      <a:pt x="1293" y="1315"/>
                    </a:cubicBezTo>
                    <a:cubicBezTo>
                      <a:pt x="1207" y="1315"/>
                      <a:pt x="1143" y="1297"/>
                      <a:pt x="1082" y="1261"/>
                    </a:cubicBezTo>
                    <a:cubicBezTo>
                      <a:pt x="914" y="1166"/>
                      <a:pt x="925" y="1030"/>
                      <a:pt x="1166" y="872"/>
                    </a:cubicBezTo>
                    <a:close/>
                    <a:moveTo>
                      <a:pt x="547" y="1"/>
                    </a:moveTo>
                    <a:lnTo>
                      <a:pt x="242" y="179"/>
                    </a:lnTo>
                    <a:lnTo>
                      <a:pt x="736" y="557"/>
                    </a:lnTo>
                    <a:lnTo>
                      <a:pt x="683" y="589"/>
                    </a:lnTo>
                    <a:cubicBezTo>
                      <a:pt x="127" y="914"/>
                      <a:pt x="1" y="1271"/>
                      <a:pt x="568" y="1598"/>
                    </a:cubicBezTo>
                    <a:cubicBezTo>
                      <a:pt x="662" y="1661"/>
                      <a:pt x="757" y="1703"/>
                      <a:pt x="862" y="1724"/>
                    </a:cubicBezTo>
                    <a:cubicBezTo>
                      <a:pt x="1619" y="1587"/>
                      <a:pt x="2385" y="1440"/>
                      <a:pt x="3153" y="1303"/>
                    </a:cubicBezTo>
                    <a:lnTo>
                      <a:pt x="3153" y="998"/>
                    </a:lnTo>
                    <a:cubicBezTo>
                      <a:pt x="3075" y="984"/>
                      <a:pt x="2996" y="977"/>
                      <a:pt x="2911" y="977"/>
                    </a:cubicBezTo>
                    <a:cubicBezTo>
                      <a:pt x="2684" y="977"/>
                      <a:pt x="2422" y="1028"/>
                      <a:pt x="2070" y="1135"/>
                    </a:cubicBezTo>
                    <a:lnTo>
                      <a:pt x="1482" y="704"/>
                    </a:lnTo>
                    <a:cubicBezTo>
                      <a:pt x="1755" y="568"/>
                      <a:pt x="2070" y="410"/>
                      <a:pt x="2091" y="410"/>
                    </a:cubicBezTo>
                    <a:lnTo>
                      <a:pt x="1692" y="127"/>
                    </a:lnTo>
                    <a:cubicBezTo>
                      <a:pt x="1682" y="137"/>
                      <a:pt x="1377" y="242"/>
                      <a:pt x="1061" y="389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Google Shape;906;p53">
                <a:extLst>
                  <a:ext uri="{FF2B5EF4-FFF2-40B4-BE49-F238E27FC236}">
                    <a16:creationId xmlns:a16="http://schemas.microsoft.com/office/drawing/2014/main" id="{44A63D81-F445-41B1-B917-2DFEC4CA0A59}"/>
                  </a:ext>
                </a:extLst>
              </p:cNvPr>
              <p:cNvSpPr/>
              <p:nvPr/>
            </p:nvSpPr>
            <p:spPr>
              <a:xfrm>
                <a:off x="2832774" y="2166023"/>
                <a:ext cx="107979" cy="61517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377" extrusionOk="0">
                    <a:moveTo>
                      <a:pt x="2291" y="0"/>
                    </a:moveTo>
                    <a:cubicBezTo>
                      <a:pt x="1523" y="137"/>
                      <a:pt x="757" y="284"/>
                      <a:pt x="0" y="421"/>
                    </a:cubicBezTo>
                    <a:cubicBezTo>
                      <a:pt x="125" y="459"/>
                      <a:pt x="255" y="481"/>
                      <a:pt x="395" y="481"/>
                    </a:cubicBezTo>
                    <a:cubicBezTo>
                      <a:pt x="444" y="481"/>
                      <a:pt x="495" y="478"/>
                      <a:pt x="547" y="473"/>
                    </a:cubicBezTo>
                    <a:cubicBezTo>
                      <a:pt x="704" y="463"/>
                      <a:pt x="872" y="431"/>
                      <a:pt x="1061" y="379"/>
                    </a:cubicBezTo>
                    <a:cubicBezTo>
                      <a:pt x="1145" y="368"/>
                      <a:pt x="1240" y="347"/>
                      <a:pt x="1324" y="326"/>
                    </a:cubicBezTo>
                    <a:lnTo>
                      <a:pt x="1481" y="452"/>
                    </a:lnTo>
                    <a:lnTo>
                      <a:pt x="1933" y="778"/>
                    </a:lnTo>
                    <a:cubicBezTo>
                      <a:pt x="1639" y="935"/>
                      <a:pt x="1282" y="1082"/>
                      <a:pt x="1261" y="1093"/>
                    </a:cubicBezTo>
                    <a:lnTo>
                      <a:pt x="1649" y="1376"/>
                    </a:lnTo>
                    <a:cubicBezTo>
                      <a:pt x="1660" y="1366"/>
                      <a:pt x="1975" y="1261"/>
                      <a:pt x="2291" y="1114"/>
                    </a:cubicBezTo>
                    <a:lnTo>
                      <a:pt x="2291" y="568"/>
                    </a:lnTo>
                    <a:cubicBezTo>
                      <a:pt x="2406" y="473"/>
                      <a:pt x="2417" y="379"/>
                      <a:pt x="2343" y="295"/>
                    </a:cubicBezTo>
                    <a:cubicBezTo>
                      <a:pt x="2322" y="274"/>
                      <a:pt x="2312" y="263"/>
                      <a:pt x="2291" y="253"/>
                    </a:cubicBezTo>
                    <a:lnTo>
                      <a:pt x="2291" y="147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Google Shape;907;p53">
                <a:extLst>
                  <a:ext uri="{FF2B5EF4-FFF2-40B4-BE49-F238E27FC236}">
                    <a16:creationId xmlns:a16="http://schemas.microsoft.com/office/drawing/2014/main" id="{FBE9F562-4EFF-4220-8528-D22C4D4F91BB}"/>
                  </a:ext>
                </a:extLst>
              </p:cNvPr>
              <p:cNvSpPr/>
              <p:nvPr/>
            </p:nvSpPr>
            <p:spPr>
              <a:xfrm>
                <a:off x="2835097" y="2146768"/>
                <a:ext cx="33819" cy="19791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3" extrusionOk="0">
                    <a:moveTo>
                      <a:pt x="252" y="0"/>
                    </a:moveTo>
                    <a:cubicBezTo>
                      <a:pt x="11" y="158"/>
                      <a:pt x="0" y="294"/>
                      <a:pt x="168" y="389"/>
                    </a:cubicBezTo>
                    <a:cubicBezTo>
                      <a:pt x="229" y="425"/>
                      <a:pt x="293" y="443"/>
                      <a:pt x="379" y="443"/>
                    </a:cubicBezTo>
                    <a:cubicBezTo>
                      <a:pt x="471" y="443"/>
                      <a:pt x="588" y="422"/>
                      <a:pt x="757" y="378"/>
                    </a:cubicBez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Google Shape;908;p53">
                <a:extLst>
                  <a:ext uri="{FF2B5EF4-FFF2-40B4-BE49-F238E27FC236}">
                    <a16:creationId xmlns:a16="http://schemas.microsoft.com/office/drawing/2014/main" id="{87A6A63F-DEA0-4843-82BB-2F8FB4C6D029}"/>
                  </a:ext>
                </a:extLst>
              </p:cNvPr>
              <p:cNvSpPr/>
              <p:nvPr/>
            </p:nvSpPr>
            <p:spPr>
              <a:xfrm>
                <a:off x="2270884" y="2178220"/>
                <a:ext cx="664228" cy="323447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7240" extrusionOk="0">
                    <a:moveTo>
                      <a:pt x="0" y="1"/>
                    </a:moveTo>
                    <a:lnTo>
                      <a:pt x="0" y="1608"/>
                    </a:lnTo>
                    <a:lnTo>
                      <a:pt x="0" y="1724"/>
                    </a:lnTo>
                    <a:cubicBezTo>
                      <a:pt x="0" y="1829"/>
                      <a:pt x="84" y="1934"/>
                      <a:pt x="231" y="2018"/>
                    </a:cubicBezTo>
                    <a:lnTo>
                      <a:pt x="8952" y="7082"/>
                    </a:lnTo>
                    <a:cubicBezTo>
                      <a:pt x="9131" y="7187"/>
                      <a:pt x="9372" y="7240"/>
                      <a:pt x="9615" y="7240"/>
                    </a:cubicBezTo>
                    <a:cubicBezTo>
                      <a:pt x="9858" y="7240"/>
                      <a:pt x="10103" y="7187"/>
                      <a:pt x="10287" y="7082"/>
                    </a:cubicBezTo>
                    <a:lnTo>
                      <a:pt x="14868" y="4434"/>
                    </a:lnTo>
                    <a:lnTo>
                      <a:pt x="14868" y="2553"/>
                    </a:lnTo>
                    <a:lnTo>
                      <a:pt x="10423" y="5117"/>
                    </a:lnTo>
                    <a:cubicBezTo>
                      <a:pt x="10203" y="5254"/>
                      <a:pt x="9908" y="5317"/>
                      <a:pt x="9603" y="5317"/>
                    </a:cubicBezTo>
                    <a:cubicBezTo>
                      <a:pt x="9309" y="5317"/>
                      <a:pt x="9015" y="5254"/>
                      <a:pt x="8795" y="5117"/>
                    </a:cubicBezTo>
                    <a:lnTo>
                      <a:pt x="74" y="53"/>
                    </a:lnTo>
                    <a:cubicBezTo>
                      <a:pt x="53" y="32"/>
                      <a:pt x="21" y="22"/>
                      <a:pt x="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Google Shape;909;p53">
                <a:extLst>
                  <a:ext uri="{FF2B5EF4-FFF2-40B4-BE49-F238E27FC236}">
                    <a16:creationId xmlns:a16="http://schemas.microsoft.com/office/drawing/2014/main" id="{65965614-F456-4E16-9F3C-3EDB8DC1F244}"/>
                  </a:ext>
                </a:extLst>
              </p:cNvPr>
              <p:cNvSpPr/>
              <p:nvPr/>
            </p:nvSpPr>
            <p:spPr>
              <a:xfrm>
                <a:off x="2856229" y="2006441"/>
                <a:ext cx="33819" cy="19746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2" extrusionOk="0">
                    <a:moveTo>
                      <a:pt x="253" y="0"/>
                    </a:moveTo>
                    <a:cubicBezTo>
                      <a:pt x="11" y="157"/>
                      <a:pt x="1" y="283"/>
                      <a:pt x="169" y="378"/>
                    </a:cubicBezTo>
                    <a:cubicBezTo>
                      <a:pt x="232" y="420"/>
                      <a:pt x="297" y="441"/>
                      <a:pt x="388" y="441"/>
                    </a:cubicBezTo>
                    <a:cubicBezTo>
                      <a:pt x="478" y="441"/>
                      <a:pt x="594" y="420"/>
                      <a:pt x="757" y="37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Google Shape;910;p53">
                <a:extLst>
                  <a:ext uri="{FF2B5EF4-FFF2-40B4-BE49-F238E27FC236}">
                    <a16:creationId xmlns:a16="http://schemas.microsoft.com/office/drawing/2014/main" id="{0AF88717-F69B-45EC-AB86-70B23BCE2556}"/>
                  </a:ext>
                </a:extLst>
              </p:cNvPr>
              <p:cNvSpPr/>
              <p:nvPr/>
            </p:nvSpPr>
            <p:spPr>
              <a:xfrm>
                <a:off x="2708351" y="1928035"/>
                <a:ext cx="226770" cy="217523"/>
              </a:xfrm>
              <a:custGeom>
                <a:avLst/>
                <a:gdLst/>
                <a:ahLst/>
                <a:cxnLst/>
                <a:rect l="l" t="t" r="r" b="b"/>
                <a:pathLst>
                  <a:path w="5076" h="4869" extrusionOk="0">
                    <a:moveTo>
                      <a:pt x="3710" y="0"/>
                    </a:moveTo>
                    <a:cubicBezTo>
                      <a:pt x="2900" y="95"/>
                      <a:pt x="2134" y="315"/>
                      <a:pt x="1513" y="683"/>
                    </a:cubicBezTo>
                    <a:cubicBezTo>
                      <a:pt x="358" y="1345"/>
                      <a:pt x="0" y="2290"/>
                      <a:pt x="442" y="3131"/>
                    </a:cubicBezTo>
                    <a:cubicBezTo>
                      <a:pt x="463" y="3173"/>
                      <a:pt x="495" y="3215"/>
                      <a:pt x="516" y="3268"/>
                    </a:cubicBezTo>
                    <a:lnTo>
                      <a:pt x="610" y="3394"/>
                    </a:lnTo>
                    <a:cubicBezTo>
                      <a:pt x="820" y="3667"/>
                      <a:pt x="1104" y="3930"/>
                      <a:pt x="1492" y="4151"/>
                    </a:cubicBezTo>
                    <a:cubicBezTo>
                      <a:pt x="2317" y="4629"/>
                      <a:pt x="3396" y="4869"/>
                      <a:pt x="4477" y="4869"/>
                    </a:cubicBezTo>
                    <a:cubicBezTo>
                      <a:pt x="4677" y="4869"/>
                      <a:pt x="4877" y="4860"/>
                      <a:pt x="5076" y="4844"/>
                    </a:cubicBezTo>
                    <a:lnTo>
                      <a:pt x="5076" y="3499"/>
                    </a:lnTo>
                    <a:cubicBezTo>
                      <a:pt x="4981" y="3530"/>
                      <a:pt x="4908" y="3562"/>
                      <a:pt x="4897" y="3562"/>
                    </a:cubicBezTo>
                    <a:lnTo>
                      <a:pt x="4518" y="3278"/>
                    </a:lnTo>
                    <a:cubicBezTo>
                      <a:pt x="4539" y="3268"/>
                      <a:pt x="4813" y="3152"/>
                      <a:pt x="5076" y="3026"/>
                    </a:cubicBezTo>
                    <a:lnTo>
                      <a:pt x="5076" y="2879"/>
                    </a:lnTo>
                    <a:lnTo>
                      <a:pt x="4739" y="2638"/>
                    </a:lnTo>
                    <a:lnTo>
                      <a:pt x="4581" y="2512"/>
                    </a:lnTo>
                    <a:cubicBezTo>
                      <a:pt x="4497" y="2533"/>
                      <a:pt x="4413" y="2543"/>
                      <a:pt x="4319" y="2564"/>
                    </a:cubicBezTo>
                    <a:cubicBezTo>
                      <a:pt x="4130" y="2617"/>
                      <a:pt x="3962" y="2648"/>
                      <a:pt x="3804" y="2659"/>
                    </a:cubicBezTo>
                    <a:cubicBezTo>
                      <a:pt x="3753" y="2664"/>
                      <a:pt x="3702" y="2667"/>
                      <a:pt x="3654" y="2667"/>
                    </a:cubicBezTo>
                    <a:cubicBezTo>
                      <a:pt x="3513" y="2667"/>
                      <a:pt x="3382" y="2645"/>
                      <a:pt x="3258" y="2606"/>
                    </a:cubicBezTo>
                    <a:cubicBezTo>
                      <a:pt x="3152" y="2575"/>
                      <a:pt x="3058" y="2533"/>
                      <a:pt x="2963" y="2480"/>
                    </a:cubicBezTo>
                    <a:cubicBezTo>
                      <a:pt x="2396" y="2154"/>
                      <a:pt x="2522" y="1786"/>
                      <a:pt x="3079" y="1471"/>
                    </a:cubicBezTo>
                    <a:lnTo>
                      <a:pt x="3131" y="1440"/>
                    </a:lnTo>
                    <a:lnTo>
                      <a:pt x="2627" y="1062"/>
                    </a:lnTo>
                    <a:lnTo>
                      <a:pt x="2932" y="883"/>
                    </a:lnTo>
                    <a:lnTo>
                      <a:pt x="3458" y="1272"/>
                    </a:lnTo>
                    <a:cubicBezTo>
                      <a:pt x="3773" y="1125"/>
                      <a:pt x="4077" y="1009"/>
                      <a:pt x="4088" y="1009"/>
                    </a:cubicBezTo>
                    <a:lnTo>
                      <a:pt x="4487" y="1293"/>
                    </a:lnTo>
                    <a:cubicBezTo>
                      <a:pt x="4466" y="1293"/>
                      <a:pt x="4151" y="1450"/>
                      <a:pt x="3878" y="1587"/>
                    </a:cubicBezTo>
                    <a:lnTo>
                      <a:pt x="4466" y="2017"/>
                    </a:lnTo>
                    <a:cubicBezTo>
                      <a:pt x="4697" y="1944"/>
                      <a:pt x="4897" y="1902"/>
                      <a:pt x="5076" y="1870"/>
                    </a:cubicBezTo>
                    <a:lnTo>
                      <a:pt x="5076" y="1723"/>
                    </a:lnTo>
                    <a:cubicBezTo>
                      <a:pt x="5076" y="1219"/>
                      <a:pt x="4707" y="588"/>
                      <a:pt x="4266" y="326"/>
                    </a:cubicBezTo>
                    <a:lnTo>
                      <a:pt x="37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Google Shape;911;p53">
                <a:extLst>
                  <a:ext uri="{FF2B5EF4-FFF2-40B4-BE49-F238E27FC236}">
                    <a16:creationId xmlns:a16="http://schemas.microsoft.com/office/drawing/2014/main" id="{838E1DC7-CDA7-4FA2-BCF6-AB04A87CBFEA}"/>
                  </a:ext>
                </a:extLst>
              </p:cNvPr>
              <p:cNvSpPr/>
              <p:nvPr/>
            </p:nvSpPr>
            <p:spPr>
              <a:xfrm>
                <a:off x="2270884" y="1864193"/>
                <a:ext cx="664228" cy="538423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12052" extrusionOk="0">
                    <a:moveTo>
                      <a:pt x="11011" y="0"/>
                    </a:moveTo>
                    <a:lnTo>
                      <a:pt x="231" y="6220"/>
                    </a:lnTo>
                    <a:cubicBezTo>
                      <a:pt x="158" y="6262"/>
                      <a:pt x="105" y="6315"/>
                      <a:pt x="63" y="6367"/>
                    </a:cubicBezTo>
                    <a:cubicBezTo>
                      <a:pt x="21" y="6409"/>
                      <a:pt x="0" y="6472"/>
                      <a:pt x="0" y="6514"/>
                    </a:cubicBezTo>
                    <a:lnTo>
                      <a:pt x="0" y="6525"/>
                    </a:lnTo>
                    <a:cubicBezTo>
                      <a:pt x="0" y="6567"/>
                      <a:pt x="11" y="6619"/>
                      <a:pt x="42" y="6661"/>
                    </a:cubicBezTo>
                    <a:cubicBezTo>
                      <a:pt x="74" y="6724"/>
                      <a:pt x="137" y="6777"/>
                      <a:pt x="221" y="6829"/>
                    </a:cubicBezTo>
                    <a:lnTo>
                      <a:pt x="8942" y="11894"/>
                    </a:lnTo>
                    <a:cubicBezTo>
                      <a:pt x="9120" y="11999"/>
                      <a:pt x="9365" y="12051"/>
                      <a:pt x="9609" y="12051"/>
                    </a:cubicBezTo>
                    <a:cubicBezTo>
                      <a:pt x="9853" y="12051"/>
                      <a:pt x="10097" y="11999"/>
                      <a:pt x="10276" y="11894"/>
                    </a:cubicBezTo>
                    <a:lnTo>
                      <a:pt x="14868" y="9246"/>
                    </a:lnTo>
                    <a:lnTo>
                      <a:pt x="14868" y="8038"/>
                    </a:lnTo>
                    <a:lnTo>
                      <a:pt x="11221" y="10150"/>
                    </a:lnTo>
                    <a:cubicBezTo>
                      <a:pt x="11153" y="10190"/>
                      <a:pt x="11076" y="10208"/>
                      <a:pt x="10997" y="10208"/>
                    </a:cubicBezTo>
                    <a:cubicBezTo>
                      <a:pt x="10931" y="10208"/>
                      <a:pt x="10864" y="10195"/>
                      <a:pt x="10801" y="10171"/>
                    </a:cubicBezTo>
                    <a:cubicBezTo>
                      <a:pt x="10454" y="10019"/>
                      <a:pt x="10039" y="9942"/>
                      <a:pt x="9623" y="9942"/>
                    </a:cubicBezTo>
                    <a:cubicBezTo>
                      <a:pt x="9207" y="9942"/>
                      <a:pt x="8789" y="10019"/>
                      <a:pt x="8438" y="10171"/>
                    </a:cubicBezTo>
                    <a:cubicBezTo>
                      <a:pt x="8353" y="10206"/>
                      <a:pt x="8290" y="10221"/>
                      <a:pt x="8234" y="10221"/>
                    </a:cubicBezTo>
                    <a:cubicBezTo>
                      <a:pt x="8158" y="10221"/>
                      <a:pt x="8096" y="10192"/>
                      <a:pt x="8017" y="10150"/>
                    </a:cubicBezTo>
                    <a:lnTo>
                      <a:pt x="3383" y="7450"/>
                    </a:lnTo>
                    <a:cubicBezTo>
                      <a:pt x="3247" y="7376"/>
                      <a:pt x="3205" y="7324"/>
                      <a:pt x="3341" y="7208"/>
                    </a:cubicBezTo>
                    <a:cubicBezTo>
                      <a:pt x="3773" y="6882"/>
                      <a:pt x="3857" y="6441"/>
                      <a:pt x="3573" y="6063"/>
                    </a:cubicBezTo>
                    <a:cubicBezTo>
                      <a:pt x="3541" y="6021"/>
                      <a:pt x="3499" y="5979"/>
                      <a:pt x="3457" y="5937"/>
                    </a:cubicBezTo>
                    <a:cubicBezTo>
                      <a:pt x="3425" y="5905"/>
                      <a:pt x="3383" y="5874"/>
                      <a:pt x="3341" y="5842"/>
                    </a:cubicBezTo>
                    <a:cubicBezTo>
                      <a:pt x="3331" y="5832"/>
                      <a:pt x="3331" y="5821"/>
                      <a:pt x="3320" y="5811"/>
                    </a:cubicBezTo>
                    <a:cubicBezTo>
                      <a:pt x="3257" y="5737"/>
                      <a:pt x="3278" y="5664"/>
                      <a:pt x="3383" y="5601"/>
                    </a:cubicBezTo>
                    <a:lnTo>
                      <a:pt x="12052" y="599"/>
                    </a:lnTo>
                    <a:lnTo>
                      <a:pt x="11011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Google Shape;912;p53">
                <a:extLst>
                  <a:ext uri="{FF2B5EF4-FFF2-40B4-BE49-F238E27FC236}">
                    <a16:creationId xmlns:a16="http://schemas.microsoft.com/office/drawing/2014/main" id="{5AC35F93-544D-467A-9007-1359C075D2FD}"/>
                  </a:ext>
                </a:extLst>
              </p:cNvPr>
              <p:cNvSpPr/>
              <p:nvPr/>
            </p:nvSpPr>
            <p:spPr>
              <a:xfrm>
                <a:off x="2257749" y="1856643"/>
                <a:ext cx="677362" cy="658152"/>
              </a:xfrm>
              <a:custGeom>
                <a:avLst/>
                <a:gdLst/>
                <a:ahLst/>
                <a:cxnLst/>
                <a:rect l="l" t="t" r="r" b="b"/>
                <a:pathLst>
                  <a:path w="15162" h="14732" extrusionOk="0">
                    <a:moveTo>
                      <a:pt x="11011" y="1"/>
                    </a:moveTo>
                    <a:lnTo>
                      <a:pt x="378" y="6137"/>
                    </a:lnTo>
                    <a:cubicBezTo>
                      <a:pt x="126" y="6284"/>
                      <a:pt x="0" y="6473"/>
                      <a:pt x="0" y="6694"/>
                    </a:cubicBezTo>
                    <a:lnTo>
                      <a:pt x="0" y="6704"/>
                    </a:lnTo>
                    <a:lnTo>
                      <a:pt x="0" y="8806"/>
                    </a:lnTo>
                    <a:lnTo>
                      <a:pt x="0" y="8922"/>
                    </a:lnTo>
                    <a:cubicBezTo>
                      <a:pt x="0" y="9132"/>
                      <a:pt x="137" y="9331"/>
                      <a:pt x="378" y="9468"/>
                    </a:cubicBezTo>
                    <a:lnTo>
                      <a:pt x="9099" y="14542"/>
                    </a:lnTo>
                    <a:cubicBezTo>
                      <a:pt x="9320" y="14668"/>
                      <a:pt x="9614" y="14731"/>
                      <a:pt x="9908" y="14731"/>
                    </a:cubicBezTo>
                    <a:cubicBezTo>
                      <a:pt x="10202" y="14731"/>
                      <a:pt x="10497" y="14668"/>
                      <a:pt x="10728" y="14542"/>
                    </a:cubicBezTo>
                    <a:lnTo>
                      <a:pt x="15162" y="11979"/>
                    </a:lnTo>
                    <a:lnTo>
                      <a:pt x="15162" y="11801"/>
                    </a:lnTo>
                    <a:lnTo>
                      <a:pt x="15162" y="11632"/>
                    </a:lnTo>
                    <a:lnTo>
                      <a:pt x="10581" y="14280"/>
                    </a:lnTo>
                    <a:cubicBezTo>
                      <a:pt x="10397" y="14385"/>
                      <a:pt x="10152" y="14438"/>
                      <a:pt x="9909" y="14438"/>
                    </a:cubicBezTo>
                    <a:cubicBezTo>
                      <a:pt x="9666" y="14438"/>
                      <a:pt x="9425" y="14385"/>
                      <a:pt x="9246" y="14280"/>
                    </a:cubicBezTo>
                    <a:lnTo>
                      <a:pt x="525" y="9216"/>
                    </a:lnTo>
                    <a:cubicBezTo>
                      <a:pt x="378" y="9132"/>
                      <a:pt x="294" y="9027"/>
                      <a:pt x="294" y="8922"/>
                    </a:cubicBezTo>
                    <a:lnTo>
                      <a:pt x="294" y="8806"/>
                    </a:lnTo>
                    <a:lnTo>
                      <a:pt x="294" y="7199"/>
                    </a:lnTo>
                    <a:cubicBezTo>
                      <a:pt x="315" y="7220"/>
                      <a:pt x="347" y="7230"/>
                      <a:pt x="368" y="7251"/>
                    </a:cubicBezTo>
                    <a:lnTo>
                      <a:pt x="9089" y="12315"/>
                    </a:lnTo>
                    <a:cubicBezTo>
                      <a:pt x="9309" y="12452"/>
                      <a:pt x="9603" y="12515"/>
                      <a:pt x="9897" y="12515"/>
                    </a:cubicBezTo>
                    <a:cubicBezTo>
                      <a:pt x="10202" y="12515"/>
                      <a:pt x="10497" y="12452"/>
                      <a:pt x="10717" y="12315"/>
                    </a:cubicBezTo>
                    <a:lnTo>
                      <a:pt x="15162" y="9751"/>
                    </a:lnTo>
                    <a:lnTo>
                      <a:pt x="15162" y="9583"/>
                    </a:lnTo>
                    <a:lnTo>
                      <a:pt x="15162" y="9415"/>
                    </a:lnTo>
                    <a:lnTo>
                      <a:pt x="10570" y="12063"/>
                    </a:lnTo>
                    <a:cubicBezTo>
                      <a:pt x="10391" y="12168"/>
                      <a:pt x="10147" y="12220"/>
                      <a:pt x="9903" y="12220"/>
                    </a:cubicBezTo>
                    <a:cubicBezTo>
                      <a:pt x="9659" y="12220"/>
                      <a:pt x="9414" y="12168"/>
                      <a:pt x="9236" y="12063"/>
                    </a:cubicBezTo>
                    <a:lnTo>
                      <a:pt x="515" y="6998"/>
                    </a:lnTo>
                    <a:cubicBezTo>
                      <a:pt x="431" y="6946"/>
                      <a:pt x="368" y="6893"/>
                      <a:pt x="336" y="6830"/>
                    </a:cubicBezTo>
                    <a:cubicBezTo>
                      <a:pt x="305" y="6788"/>
                      <a:pt x="294" y="6736"/>
                      <a:pt x="294" y="6694"/>
                    </a:cubicBezTo>
                    <a:lnTo>
                      <a:pt x="294" y="6683"/>
                    </a:lnTo>
                    <a:cubicBezTo>
                      <a:pt x="294" y="6641"/>
                      <a:pt x="315" y="6578"/>
                      <a:pt x="357" y="6536"/>
                    </a:cubicBezTo>
                    <a:cubicBezTo>
                      <a:pt x="399" y="6484"/>
                      <a:pt x="452" y="6431"/>
                      <a:pt x="525" y="6389"/>
                    </a:cubicBezTo>
                    <a:lnTo>
                      <a:pt x="11305" y="169"/>
                    </a:lnTo>
                    <a:lnTo>
                      <a:pt x="11158" y="85"/>
                    </a:lnTo>
                    <a:lnTo>
                      <a:pt x="11011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Google Shape;913;p53">
                <a:extLst>
                  <a:ext uri="{FF2B5EF4-FFF2-40B4-BE49-F238E27FC236}">
                    <a16:creationId xmlns:a16="http://schemas.microsoft.com/office/drawing/2014/main" id="{A6F67FBF-4EF3-4E08-9C07-3C2257174507}"/>
                  </a:ext>
                </a:extLst>
              </p:cNvPr>
              <p:cNvSpPr/>
              <p:nvPr/>
            </p:nvSpPr>
            <p:spPr>
              <a:xfrm>
                <a:off x="2414070" y="1890954"/>
                <a:ext cx="521045" cy="429863"/>
              </a:xfrm>
              <a:custGeom>
                <a:avLst/>
                <a:gdLst/>
                <a:ahLst/>
                <a:cxnLst/>
                <a:rect l="l" t="t" r="r" b="b"/>
                <a:pathLst>
                  <a:path w="11663" h="9622" extrusionOk="0">
                    <a:moveTo>
                      <a:pt x="5111" y="5803"/>
                    </a:moveTo>
                    <a:cubicBezTo>
                      <a:pt x="5506" y="5803"/>
                      <a:pt x="5900" y="5889"/>
                      <a:pt x="6199" y="6062"/>
                    </a:cubicBezTo>
                    <a:cubicBezTo>
                      <a:pt x="6798" y="6410"/>
                      <a:pt x="6788" y="6977"/>
                      <a:pt x="6188" y="7323"/>
                    </a:cubicBezTo>
                    <a:cubicBezTo>
                      <a:pt x="5889" y="7497"/>
                      <a:pt x="5495" y="7584"/>
                      <a:pt x="5101" y="7584"/>
                    </a:cubicBezTo>
                    <a:cubicBezTo>
                      <a:pt x="4707" y="7584"/>
                      <a:pt x="4313" y="7497"/>
                      <a:pt x="4014" y="7323"/>
                    </a:cubicBezTo>
                    <a:cubicBezTo>
                      <a:pt x="3414" y="6977"/>
                      <a:pt x="3414" y="6410"/>
                      <a:pt x="4024" y="6062"/>
                    </a:cubicBezTo>
                    <a:cubicBezTo>
                      <a:pt x="4323" y="5889"/>
                      <a:pt x="4717" y="5803"/>
                      <a:pt x="5111" y="5803"/>
                    </a:cubicBezTo>
                    <a:close/>
                    <a:moveTo>
                      <a:pt x="8847" y="0"/>
                    </a:moveTo>
                    <a:lnTo>
                      <a:pt x="178" y="5002"/>
                    </a:lnTo>
                    <a:cubicBezTo>
                      <a:pt x="73" y="5065"/>
                      <a:pt x="52" y="5138"/>
                      <a:pt x="115" y="5212"/>
                    </a:cubicBezTo>
                    <a:cubicBezTo>
                      <a:pt x="126" y="5222"/>
                      <a:pt x="126" y="5233"/>
                      <a:pt x="136" y="5243"/>
                    </a:cubicBezTo>
                    <a:cubicBezTo>
                      <a:pt x="178" y="5275"/>
                      <a:pt x="220" y="5306"/>
                      <a:pt x="252" y="5338"/>
                    </a:cubicBezTo>
                    <a:cubicBezTo>
                      <a:pt x="294" y="5380"/>
                      <a:pt x="336" y="5422"/>
                      <a:pt x="368" y="5464"/>
                    </a:cubicBezTo>
                    <a:cubicBezTo>
                      <a:pt x="652" y="5842"/>
                      <a:pt x="568" y="6283"/>
                      <a:pt x="136" y="6609"/>
                    </a:cubicBezTo>
                    <a:cubicBezTo>
                      <a:pt x="0" y="6725"/>
                      <a:pt x="42" y="6777"/>
                      <a:pt x="178" y="6851"/>
                    </a:cubicBezTo>
                    <a:lnTo>
                      <a:pt x="4812" y="9551"/>
                    </a:lnTo>
                    <a:cubicBezTo>
                      <a:pt x="4891" y="9593"/>
                      <a:pt x="4953" y="9622"/>
                      <a:pt x="5029" y="9622"/>
                    </a:cubicBezTo>
                    <a:cubicBezTo>
                      <a:pt x="5085" y="9622"/>
                      <a:pt x="5148" y="9607"/>
                      <a:pt x="5233" y="9572"/>
                    </a:cubicBezTo>
                    <a:cubicBezTo>
                      <a:pt x="5584" y="9420"/>
                      <a:pt x="6002" y="9343"/>
                      <a:pt x="6418" y="9343"/>
                    </a:cubicBezTo>
                    <a:cubicBezTo>
                      <a:pt x="6834" y="9343"/>
                      <a:pt x="7249" y="9420"/>
                      <a:pt x="7596" y="9572"/>
                    </a:cubicBezTo>
                    <a:cubicBezTo>
                      <a:pt x="7659" y="9596"/>
                      <a:pt x="7726" y="9609"/>
                      <a:pt x="7792" y="9609"/>
                    </a:cubicBezTo>
                    <a:cubicBezTo>
                      <a:pt x="7871" y="9609"/>
                      <a:pt x="7948" y="9591"/>
                      <a:pt x="8016" y="9551"/>
                    </a:cubicBezTo>
                    <a:lnTo>
                      <a:pt x="11663" y="7439"/>
                    </a:lnTo>
                    <a:lnTo>
                      <a:pt x="11663" y="5674"/>
                    </a:lnTo>
                    <a:cubicBezTo>
                      <a:pt x="11464" y="5690"/>
                      <a:pt x="11264" y="5699"/>
                      <a:pt x="11064" y="5699"/>
                    </a:cubicBezTo>
                    <a:cubicBezTo>
                      <a:pt x="9983" y="5699"/>
                      <a:pt x="8904" y="5459"/>
                      <a:pt x="8079" y="4981"/>
                    </a:cubicBezTo>
                    <a:cubicBezTo>
                      <a:pt x="7691" y="4760"/>
                      <a:pt x="7407" y="4497"/>
                      <a:pt x="7197" y="4224"/>
                    </a:cubicBezTo>
                    <a:lnTo>
                      <a:pt x="7103" y="4098"/>
                    </a:lnTo>
                    <a:cubicBezTo>
                      <a:pt x="7082" y="4045"/>
                      <a:pt x="7050" y="4003"/>
                      <a:pt x="7029" y="3961"/>
                    </a:cubicBezTo>
                    <a:cubicBezTo>
                      <a:pt x="6587" y="3120"/>
                      <a:pt x="6945" y="2175"/>
                      <a:pt x="8100" y="1513"/>
                    </a:cubicBezTo>
                    <a:cubicBezTo>
                      <a:pt x="8721" y="1145"/>
                      <a:pt x="9487" y="925"/>
                      <a:pt x="10297" y="830"/>
                    </a:cubicBez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Google Shape;914;p53">
                <a:extLst>
                  <a:ext uri="{FF2B5EF4-FFF2-40B4-BE49-F238E27FC236}">
                    <a16:creationId xmlns:a16="http://schemas.microsoft.com/office/drawing/2014/main" id="{3F2B7F1E-F8DC-4BA7-8B9D-A813800251A9}"/>
                  </a:ext>
                </a:extLst>
              </p:cNvPr>
              <p:cNvSpPr/>
              <p:nvPr/>
            </p:nvSpPr>
            <p:spPr>
              <a:xfrm>
                <a:off x="2566594" y="215016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0" y="608"/>
                      <a:pt x="0" y="1175"/>
                      <a:pt x="600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1"/>
                    </a:cubicBezTo>
                    <a:cubicBezTo>
                      <a:pt x="3374" y="1175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Google Shape;915;p53">
                <a:extLst>
                  <a:ext uri="{FF2B5EF4-FFF2-40B4-BE49-F238E27FC236}">
                    <a16:creationId xmlns:a16="http://schemas.microsoft.com/office/drawing/2014/main" id="{8624102A-9FEE-4703-BAC6-F032D9288D57}"/>
                  </a:ext>
                </a:extLst>
              </p:cNvPr>
              <p:cNvSpPr/>
              <p:nvPr/>
            </p:nvSpPr>
            <p:spPr>
              <a:xfrm>
                <a:off x="2935082" y="2056612"/>
                <a:ext cx="5182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48" extrusionOk="0">
                    <a:moveTo>
                      <a:pt x="1" y="1"/>
                    </a:moveTo>
                    <a:lnTo>
                      <a:pt x="1" y="148"/>
                    </a:lnTo>
                    <a:cubicBezTo>
                      <a:pt x="43" y="127"/>
                      <a:pt x="74" y="106"/>
                      <a:pt x="116" y="8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Google Shape;916;p53">
                <a:extLst>
                  <a:ext uri="{FF2B5EF4-FFF2-40B4-BE49-F238E27FC236}">
                    <a16:creationId xmlns:a16="http://schemas.microsoft.com/office/drawing/2014/main" id="{EF740DBF-C1EC-4581-9EE6-98F5D6BD299E}"/>
                  </a:ext>
                </a:extLst>
              </p:cNvPr>
              <p:cNvSpPr/>
              <p:nvPr/>
            </p:nvSpPr>
            <p:spPr>
              <a:xfrm>
                <a:off x="2815395" y="1967439"/>
                <a:ext cx="124420" cy="89216"/>
              </a:xfrm>
              <a:custGeom>
                <a:avLst/>
                <a:gdLst/>
                <a:ahLst/>
                <a:cxnLst/>
                <a:rect l="l" t="t" r="r" b="b"/>
                <a:pathLst>
                  <a:path w="2785" h="1997" extrusionOk="0">
                    <a:moveTo>
                      <a:pt x="1167" y="873"/>
                    </a:moveTo>
                    <a:lnTo>
                      <a:pt x="1671" y="1251"/>
                    </a:lnTo>
                    <a:cubicBezTo>
                      <a:pt x="1508" y="1293"/>
                      <a:pt x="1392" y="1314"/>
                      <a:pt x="1302" y="1314"/>
                    </a:cubicBezTo>
                    <a:cubicBezTo>
                      <a:pt x="1211" y="1314"/>
                      <a:pt x="1146" y="1293"/>
                      <a:pt x="1083" y="1251"/>
                    </a:cubicBezTo>
                    <a:cubicBezTo>
                      <a:pt x="915" y="1156"/>
                      <a:pt x="925" y="1030"/>
                      <a:pt x="1167" y="873"/>
                    </a:cubicBezTo>
                    <a:close/>
                    <a:moveTo>
                      <a:pt x="536" y="1"/>
                    </a:moveTo>
                    <a:lnTo>
                      <a:pt x="231" y="180"/>
                    </a:lnTo>
                    <a:lnTo>
                      <a:pt x="735" y="558"/>
                    </a:lnTo>
                    <a:lnTo>
                      <a:pt x="683" y="589"/>
                    </a:lnTo>
                    <a:cubicBezTo>
                      <a:pt x="126" y="904"/>
                      <a:pt x="0" y="1272"/>
                      <a:pt x="567" y="1598"/>
                    </a:cubicBezTo>
                    <a:cubicBezTo>
                      <a:pt x="662" y="1651"/>
                      <a:pt x="756" y="1693"/>
                      <a:pt x="862" y="1724"/>
                    </a:cubicBezTo>
                    <a:cubicBezTo>
                      <a:pt x="986" y="1763"/>
                      <a:pt x="1117" y="1785"/>
                      <a:pt x="1258" y="1785"/>
                    </a:cubicBezTo>
                    <a:cubicBezTo>
                      <a:pt x="1306" y="1785"/>
                      <a:pt x="1357" y="1782"/>
                      <a:pt x="1408" y="1777"/>
                    </a:cubicBezTo>
                    <a:cubicBezTo>
                      <a:pt x="1566" y="1766"/>
                      <a:pt x="1734" y="1735"/>
                      <a:pt x="1923" y="1682"/>
                    </a:cubicBezTo>
                    <a:cubicBezTo>
                      <a:pt x="2017" y="1661"/>
                      <a:pt x="2101" y="1651"/>
                      <a:pt x="2185" y="1630"/>
                    </a:cubicBezTo>
                    <a:lnTo>
                      <a:pt x="2343" y="1756"/>
                    </a:lnTo>
                    <a:lnTo>
                      <a:pt x="2680" y="1997"/>
                    </a:lnTo>
                    <a:lnTo>
                      <a:pt x="2680" y="1693"/>
                    </a:lnTo>
                    <a:cubicBezTo>
                      <a:pt x="2711" y="1682"/>
                      <a:pt x="2753" y="1672"/>
                      <a:pt x="2785" y="1672"/>
                    </a:cubicBezTo>
                    <a:lnTo>
                      <a:pt x="2680" y="1588"/>
                    </a:lnTo>
                    <a:lnTo>
                      <a:pt x="2680" y="1546"/>
                    </a:lnTo>
                    <a:lnTo>
                      <a:pt x="2680" y="1461"/>
                    </a:lnTo>
                    <a:lnTo>
                      <a:pt x="2680" y="1387"/>
                    </a:lnTo>
                    <a:lnTo>
                      <a:pt x="2680" y="988"/>
                    </a:lnTo>
                    <a:cubicBezTo>
                      <a:pt x="2501" y="1020"/>
                      <a:pt x="2301" y="1062"/>
                      <a:pt x="2070" y="1135"/>
                    </a:cubicBezTo>
                    <a:lnTo>
                      <a:pt x="1482" y="705"/>
                    </a:lnTo>
                    <a:cubicBezTo>
                      <a:pt x="1755" y="568"/>
                      <a:pt x="2070" y="411"/>
                      <a:pt x="2091" y="411"/>
                    </a:cubicBezTo>
                    <a:lnTo>
                      <a:pt x="1692" y="127"/>
                    </a:lnTo>
                    <a:cubicBezTo>
                      <a:pt x="168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Google Shape;917;p53">
                <a:extLst>
                  <a:ext uri="{FF2B5EF4-FFF2-40B4-BE49-F238E27FC236}">
                    <a16:creationId xmlns:a16="http://schemas.microsoft.com/office/drawing/2014/main" id="{1F579EA3-0232-48E7-BAA2-3E7D5344448D}"/>
                  </a:ext>
                </a:extLst>
              </p:cNvPr>
              <p:cNvSpPr/>
              <p:nvPr/>
            </p:nvSpPr>
            <p:spPr>
              <a:xfrm>
                <a:off x="2910197" y="2063180"/>
                <a:ext cx="24929" cy="2403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38" extrusionOk="0">
                    <a:moveTo>
                      <a:pt x="558" y="1"/>
                    </a:moveTo>
                    <a:cubicBezTo>
                      <a:pt x="295" y="127"/>
                      <a:pt x="21" y="243"/>
                      <a:pt x="0" y="253"/>
                    </a:cubicBezTo>
                    <a:lnTo>
                      <a:pt x="379" y="537"/>
                    </a:lnTo>
                    <a:cubicBezTo>
                      <a:pt x="390" y="537"/>
                      <a:pt x="463" y="505"/>
                      <a:pt x="558" y="474"/>
                    </a:cubicBezTo>
                    <a:lnTo>
                      <a:pt x="558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Google Shape;918;p53">
                <a:extLst>
                  <a:ext uri="{FF2B5EF4-FFF2-40B4-BE49-F238E27FC236}">
                    <a16:creationId xmlns:a16="http://schemas.microsoft.com/office/drawing/2014/main" id="{705A4FAA-E32C-4486-AC91-DEB39E5E83F4}"/>
                  </a:ext>
                </a:extLst>
              </p:cNvPr>
              <p:cNvSpPr/>
              <p:nvPr/>
            </p:nvSpPr>
            <p:spPr>
              <a:xfrm>
                <a:off x="2206595" y="2065547"/>
                <a:ext cx="728515" cy="323492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7241" extrusionOk="0">
                    <a:moveTo>
                      <a:pt x="0" y="1"/>
                    </a:moveTo>
                    <a:cubicBezTo>
                      <a:pt x="0" y="568"/>
                      <a:pt x="10" y="1146"/>
                      <a:pt x="10" y="1713"/>
                    </a:cubicBezTo>
                    <a:cubicBezTo>
                      <a:pt x="10" y="1818"/>
                      <a:pt x="94" y="1923"/>
                      <a:pt x="241" y="2018"/>
                    </a:cubicBezTo>
                    <a:lnTo>
                      <a:pt x="8952" y="7082"/>
                    </a:lnTo>
                    <a:cubicBezTo>
                      <a:pt x="9136" y="7188"/>
                      <a:pt x="9380" y="7240"/>
                      <a:pt x="9623" y="7240"/>
                    </a:cubicBezTo>
                    <a:cubicBezTo>
                      <a:pt x="9866" y="7240"/>
                      <a:pt x="10107" y="7188"/>
                      <a:pt x="10286" y="7082"/>
                    </a:cubicBezTo>
                    <a:lnTo>
                      <a:pt x="16307" y="3604"/>
                    </a:lnTo>
                    <a:lnTo>
                      <a:pt x="16307" y="1724"/>
                    </a:lnTo>
                    <a:lnTo>
                      <a:pt x="10433" y="5117"/>
                    </a:lnTo>
                    <a:cubicBezTo>
                      <a:pt x="10202" y="5243"/>
                      <a:pt x="9908" y="5306"/>
                      <a:pt x="9613" y="5306"/>
                    </a:cubicBezTo>
                    <a:cubicBezTo>
                      <a:pt x="9319" y="5306"/>
                      <a:pt x="9025" y="5243"/>
                      <a:pt x="8805" y="5117"/>
                    </a:cubicBezTo>
                    <a:lnTo>
                      <a:pt x="84" y="43"/>
                    </a:lnTo>
                    <a:cubicBezTo>
                      <a:pt x="52" y="32"/>
                      <a:pt x="31" y="11"/>
                      <a:pt x="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Google Shape;919;p53">
                <a:extLst>
                  <a:ext uri="{FF2B5EF4-FFF2-40B4-BE49-F238E27FC236}">
                    <a16:creationId xmlns:a16="http://schemas.microsoft.com/office/drawing/2014/main" id="{8F39F979-968C-43B5-B4B8-0A54EAA0B040}"/>
                  </a:ext>
                </a:extLst>
              </p:cNvPr>
              <p:cNvSpPr/>
              <p:nvPr/>
            </p:nvSpPr>
            <p:spPr>
              <a:xfrm>
                <a:off x="2791895" y="1893769"/>
                <a:ext cx="34355" cy="19344"/>
              </a:xfrm>
              <a:custGeom>
                <a:avLst/>
                <a:gdLst/>
                <a:ahLst/>
                <a:cxnLst/>
                <a:rect l="l" t="t" r="r" b="b"/>
                <a:pathLst>
                  <a:path w="769" h="433" extrusionOk="0">
                    <a:moveTo>
                      <a:pt x="253" y="0"/>
                    </a:moveTo>
                    <a:cubicBezTo>
                      <a:pt x="22" y="148"/>
                      <a:pt x="1" y="284"/>
                      <a:pt x="169" y="379"/>
                    </a:cubicBezTo>
                    <a:cubicBezTo>
                      <a:pt x="235" y="414"/>
                      <a:pt x="298" y="432"/>
                      <a:pt x="384" y="432"/>
                    </a:cubicBezTo>
                    <a:cubicBezTo>
                      <a:pt x="476" y="432"/>
                      <a:pt x="594" y="411"/>
                      <a:pt x="768" y="36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Google Shape;920;p53">
                <a:extLst>
                  <a:ext uri="{FF2B5EF4-FFF2-40B4-BE49-F238E27FC236}">
                    <a16:creationId xmlns:a16="http://schemas.microsoft.com/office/drawing/2014/main" id="{A2F30868-438A-4856-BE8C-1F004CC6A3CB}"/>
                  </a:ext>
                </a:extLst>
              </p:cNvPr>
              <p:cNvSpPr/>
              <p:nvPr/>
            </p:nvSpPr>
            <p:spPr>
              <a:xfrm>
                <a:off x="2206595" y="1789093"/>
                <a:ext cx="728515" cy="500405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11201" extrusionOk="0">
                    <a:moveTo>
                      <a:pt x="9550" y="0"/>
                    </a:moveTo>
                    <a:lnTo>
                      <a:pt x="241" y="5379"/>
                    </a:lnTo>
                    <a:cubicBezTo>
                      <a:pt x="168" y="5422"/>
                      <a:pt x="105" y="5464"/>
                      <a:pt x="63" y="5516"/>
                    </a:cubicBezTo>
                    <a:cubicBezTo>
                      <a:pt x="31" y="5569"/>
                      <a:pt x="0" y="5622"/>
                      <a:pt x="0" y="5674"/>
                    </a:cubicBezTo>
                    <a:lnTo>
                      <a:pt x="0" y="5685"/>
                    </a:lnTo>
                    <a:cubicBezTo>
                      <a:pt x="0" y="5727"/>
                      <a:pt x="21" y="5769"/>
                      <a:pt x="42" y="5811"/>
                    </a:cubicBezTo>
                    <a:cubicBezTo>
                      <a:pt x="84" y="5874"/>
                      <a:pt x="147" y="5937"/>
                      <a:pt x="231" y="5979"/>
                    </a:cubicBezTo>
                    <a:lnTo>
                      <a:pt x="8952" y="11043"/>
                    </a:lnTo>
                    <a:cubicBezTo>
                      <a:pt x="9131" y="11148"/>
                      <a:pt x="9372" y="11201"/>
                      <a:pt x="9615" y="11201"/>
                    </a:cubicBezTo>
                    <a:cubicBezTo>
                      <a:pt x="9858" y="11201"/>
                      <a:pt x="10102" y="11148"/>
                      <a:pt x="10286" y="11043"/>
                    </a:cubicBezTo>
                    <a:lnTo>
                      <a:pt x="16307" y="7565"/>
                    </a:lnTo>
                    <a:lnTo>
                      <a:pt x="16307" y="6367"/>
                    </a:lnTo>
                    <a:lnTo>
                      <a:pt x="11221" y="9309"/>
                    </a:lnTo>
                    <a:cubicBezTo>
                      <a:pt x="11155" y="9345"/>
                      <a:pt x="11076" y="9364"/>
                      <a:pt x="10995" y="9364"/>
                    </a:cubicBezTo>
                    <a:cubicBezTo>
                      <a:pt x="10933" y="9364"/>
                      <a:pt x="10870" y="9353"/>
                      <a:pt x="10811" y="9330"/>
                    </a:cubicBezTo>
                    <a:cubicBezTo>
                      <a:pt x="10464" y="9172"/>
                      <a:pt x="10047" y="9094"/>
                      <a:pt x="9628" y="9094"/>
                    </a:cubicBezTo>
                    <a:cubicBezTo>
                      <a:pt x="9209" y="9094"/>
                      <a:pt x="8789" y="9172"/>
                      <a:pt x="8437" y="9330"/>
                    </a:cubicBezTo>
                    <a:cubicBezTo>
                      <a:pt x="8357" y="9361"/>
                      <a:pt x="8297" y="9375"/>
                      <a:pt x="8243" y="9375"/>
                    </a:cubicBezTo>
                    <a:cubicBezTo>
                      <a:pt x="8168" y="9375"/>
                      <a:pt x="8106" y="9348"/>
                      <a:pt x="8027" y="9299"/>
                    </a:cubicBezTo>
                    <a:lnTo>
                      <a:pt x="3393" y="6609"/>
                    </a:lnTo>
                    <a:cubicBezTo>
                      <a:pt x="3246" y="6525"/>
                      <a:pt x="3215" y="6483"/>
                      <a:pt x="3341" y="6367"/>
                    </a:cubicBezTo>
                    <a:cubicBezTo>
                      <a:pt x="3783" y="6031"/>
                      <a:pt x="3867" y="5590"/>
                      <a:pt x="3583" y="5222"/>
                    </a:cubicBezTo>
                    <a:cubicBezTo>
                      <a:pt x="3551" y="5180"/>
                      <a:pt x="3509" y="5127"/>
                      <a:pt x="3467" y="5085"/>
                    </a:cubicBezTo>
                    <a:cubicBezTo>
                      <a:pt x="3425" y="5054"/>
                      <a:pt x="3393" y="5022"/>
                      <a:pt x="3351" y="4991"/>
                    </a:cubicBezTo>
                    <a:cubicBezTo>
                      <a:pt x="3341" y="4980"/>
                      <a:pt x="3330" y="4970"/>
                      <a:pt x="3320" y="4970"/>
                    </a:cubicBezTo>
                    <a:cubicBezTo>
                      <a:pt x="3267" y="4896"/>
                      <a:pt x="3288" y="4812"/>
                      <a:pt x="3393" y="4749"/>
                    </a:cubicBezTo>
                    <a:lnTo>
                      <a:pt x="10580" y="599"/>
                    </a:lnTo>
                    <a:lnTo>
                      <a:pt x="9550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Google Shape;921;p53">
                <a:extLst>
                  <a:ext uri="{FF2B5EF4-FFF2-40B4-BE49-F238E27FC236}">
                    <a16:creationId xmlns:a16="http://schemas.microsoft.com/office/drawing/2014/main" id="{422FECBD-CE95-46D8-92EE-4BD054D96365}"/>
                  </a:ext>
                </a:extLst>
              </p:cNvPr>
              <p:cNvSpPr/>
              <p:nvPr/>
            </p:nvSpPr>
            <p:spPr>
              <a:xfrm>
                <a:off x="2644509" y="1840247"/>
                <a:ext cx="290611" cy="192147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4301" extrusionOk="0">
                    <a:moveTo>
                      <a:pt x="1724" y="1"/>
                    </a:moveTo>
                    <a:cubicBezTo>
                      <a:pt x="1651" y="32"/>
                      <a:pt x="1577" y="74"/>
                      <a:pt x="1503" y="116"/>
                    </a:cubicBezTo>
                    <a:cubicBezTo>
                      <a:pt x="358" y="778"/>
                      <a:pt x="1" y="1724"/>
                      <a:pt x="432" y="2564"/>
                    </a:cubicBezTo>
                    <a:cubicBezTo>
                      <a:pt x="463" y="2616"/>
                      <a:pt x="484" y="2658"/>
                      <a:pt x="516" y="2700"/>
                    </a:cubicBezTo>
                    <a:cubicBezTo>
                      <a:pt x="547" y="2753"/>
                      <a:pt x="579" y="2795"/>
                      <a:pt x="610" y="2838"/>
                    </a:cubicBezTo>
                    <a:cubicBezTo>
                      <a:pt x="810" y="3111"/>
                      <a:pt x="1104" y="3363"/>
                      <a:pt x="1482" y="3583"/>
                    </a:cubicBezTo>
                    <a:cubicBezTo>
                      <a:pt x="2306" y="4062"/>
                      <a:pt x="3389" y="4300"/>
                      <a:pt x="4474" y="4300"/>
                    </a:cubicBezTo>
                    <a:cubicBezTo>
                      <a:pt x="5174" y="4300"/>
                      <a:pt x="5874" y="4201"/>
                      <a:pt x="6505" y="4003"/>
                    </a:cubicBezTo>
                    <a:lnTo>
                      <a:pt x="6505" y="3688"/>
                    </a:lnTo>
                    <a:cubicBezTo>
                      <a:pt x="6505" y="3436"/>
                      <a:pt x="6410" y="3153"/>
                      <a:pt x="6273" y="2901"/>
                    </a:cubicBezTo>
                    <a:lnTo>
                      <a:pt x="6021" y="3027"/>
                    </a:lnTo>
                    <a:lnTo>
                      <a:pt x="5601" y="2711"/>
                    </a:lnTo>
                    <a:cubicBezTo>
                      <a:pt x="5265" y="2869"/>
                      <a:pt x="4918" y="2995"/>
                      <a:pt x="4897" y="2995"/>
                    </a:cubicBezTo>
                    <a:lnTo>
                      <a:pt x="4518" y="2711"/>
                    </a:lnTo>
                    <a:cubicBezTo>
                      <a:pt x="4539" y="2711"/>
                      <a:pt x="4887" y="2553"/>
                      <a:pt x="5181" y="2406"/>
                    </a:cubicBezTo>
                    <a:lnTo>
                      <a:pt x="4740" y="2070"/>
                    </a:lnTo>
                    <a:lnTo>
                      <a:pt x="4581" y="1955"/>
                    </a:lnTo>
                    <a:cubicBezTo>
                      <a:pt x="4487" y="1965"/>
                      <a:pt x="4403" y="1986"/>
                      <a:pt x="4319" y="1997"/>
                    </a:cubicBezTo>
                    <a:cubicBezTo>
                      <a:pt x="4119" y="2049"/>
                      <a:pt x="3951" y="2081"/>
                      <a:pt x="3804" y="2091"/>
                    </a:cubicBezTo>
                    <a:cubicBezTo>
                      <a:pt x="3737" y="2098"/>
                      <a:pt x="3673" y="2101"/>
                      <a:pt x="3612" y="2101"/>
                    </a:cubicBezTo>
                    <a:cubicBezTo>
                      <a:pt x="3481" y="2101"/>
                      <a:pt x="3362" y="2085"/>
                      <a:pt x="3248" y="2049"/>
                    </a:cubicBezTo>
                    <a:cubicBezTo>
                      <a:pt x="3153" y="2018"/>
                      <a:pt x="3058" y="1976"/>
                      <a:pt x="2963" y="1913"/>
                    </a:cubicBezTo>
                    <a:cubicBezTo>
                      <a:pt x="2386" y="1587"/>
                      <a:pt x="2522" y="1230"/>
                      <a:pt x="3069" y="904"/>
                    </a:cubicBezTo>
                    <a:lnTo>
                      <a:pt x="3132" y="872"/>
                    </a:lnTo>
                    <a:lnTo>
                      <a:pt x="2753" y="599"/>
                    </a:lnTo>
                    <a:lnTo>
                      <a:pt x="1724" y="1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Google Shape;922;p53">
                <a:extLst>
                  <a:ext uri="{FF2B5EF4-FFF2-40B4-BE49-F238E27FC236}">
                    <a16:creationId xmlns:a16="http://schemas.microsoft.com/office/drawing/2014/main" id="{3932651A-C0D5-497B-AFEF-42F7AC4B29DC}"/>
                  </a:ext>
                </a:extLst>
              </p:cNvPr>
              <p:cNvSpPr/>
              <p:nvPr/>
            </p:nvSpPr>
            <p:spPr>
              <a:xfrm>
                <a:off x="2193460" y="1781543"/>
                <a:ext cx="741650" cy="620580"/>
              </a:xfrm>
              <a:custGeom>
                <a:avLst/>
                <a:gdLst/>
                <a:ahLst/>
                <a:cxnLst/>
                <a:rect l="l" t="t" r="r" b="b"/>
                <a:pathLst>
                  <a:path w="16601" h="13891" extrusionOk="0">
                    <a:moveTo>
                      <a:pt x="9550" y="1"/>
                    </a:moveTo>
                    <a:lnTo>
                      <a:pt x="388" y="5286"/>
                    </a:lnTo>
                    <a:cubicBezTo>
                      <a:pt x="136" y="5433"/>
                      <a:pt x="0" y="5633"/>
                      <a:pt x="0" y="5854"/>
                    </a:cubicBezTo>
                    <a:cubicBezTo>
                      <a:pt x="0" y="6589"/>
                      <a:pt x="10" y="7335"/>
                      <a:pt x="10" y="8070"/>
                    </a:cubicBezTo>
                    <a:cubicBezTo>
                      <a:pt x="10" y="8291"/>
                      <a:pt x="136" y="8480"/>
                      <a:pt x="388" y="8627"/>
                    </a:cubicBezTo>
                    <a:lnTo>
                      <a:pt x="9099" y="13692"/>
                    </a:lnTo>
                    <a:cubicBezTo>
                      <a:pt x="9330" y="13818"/>
                      <a:pt x="9624" y="13891"/>
                      <a:pt x="9918" y="13891"/>
                    </a:cubicBezTo>
                    <a:cubicBezTo>
                      <a:pt x="10213" y="13891"/>
                      <a:pt x="10507" y="13818"/>
                      <a:pt x="10727" y="13692"/>
                    </a:cubicBezTo>
                    <a:lnTo>
                      <a:pt x="16601" y="10298"/>
                    </a:lnTo>
                    <a:lnTo>
                      <a:pt x="16601" y="10129"/>
                    </a:lnTo>
                    <a:lnTo>
                      <a:pt x="16601" y="9961"/>
                    </a:lnTo>
                    <a:lnTo>
                      <a:pt x="10580" y="13439"/>
                    </a:lnTo>
                    <a:cubicBezTo>
                      <a:pt x="10401" y="13545"/>
                      <a:pt x="10160" y="13597"/>
                      <a:pt x="9917" y="13597"/>
                    </a:cubicBezTo>
                    <a:cubicBezTo>
                      <a:pt x="9674" y="13597"/>
                      <a:pt x="9430" y="13545"/>
                      <a:pt x="9246" y="13439"/>
                    </a:cubicBezTo>
                    <a:lnTo>
                      <a:pt x="535" y="8375"/>
                    </a:lnTo>
                    <a:cubicBezTo>
                      <a:pt x="388" y="8280"/>
                      <a:pt x="304" y="8175"/>
                      <a:pt x="304" y="8070"/>
                    </a:cubicBezTo>
                    <a:cubicBezTo>
                      <a:pt x="304" y="7503"/>
                      <a:pt x="294" y="6925"/>
                      <a:pt x="294" y="6358"/>
                    </a:cubicBezTo>
                    <a:lnTo>
                      <a:pt x="294" y="6358"/>
                    </a:lnTo>
                    <a:cubicBezTo>
                      <a:pt x="325" y="6368"/>
                      <a:pt x="346" y="6389"/>
                      <a:pt x="378" y="6400"/>
                    </a:cubicBezTo>
                    <a:lnTo>
                      <a:pt x="9099" y="11474"/>
                    </a:lnTo>
                    <a:cubicBezTo>
                      <a:pt x="9319" y="11600"/>
                      <a:pt x="9613" y="11663"/>
                      <a:pt x="9907" y="11663"/>
                    </a:cubicBezTo>
                    <a:cubicBezTo>
                      <a:pt x="10202" y="11663"/>
                      <a:pt x="10496" y="11600"/>
                      <a:pt x="10727" y="11474"/>
                    </a:cubicBezTo>
                    <a:lnTo>
                      <a:pt x="16601" y="8081"/>
                    </a:lnTo>
                    <a:lnTo>
                      <a:pt x="16601" y="7913"/>
                    </a:lnTo>
                    <a:lnTo>
                      <a:pt x="16601" y="7734"/>
                    </a:lnTo>
                    <a:lnTo>
                      <a:pt x="10580" y="11212"/>
                    </a:lnTo>
                    <a:cubicBezTo>
                      <a:pt x="10396" y="11317"/>
                      <a:pt x="10152" y="11370"/>
                      <a:pt x="9909" y="11370"/>
                    </a:cubicBezTo>
                    <a:cubicBezTo>
                      <a:pt x="9666" y="11370"/>
                      <a:pt x="9425" y="11317"/>
                      <a:pt x="9246" y="11212"/>
                    </a:cubicBezTo>
                    <a:lnTo>
                      <a:pt x="525" y="6148"/>
                    </a:lnTo>
                    <a:cubicBezTo>
                      <a:pt x="441" y="6106"/>
                      <a:pt x="378" y="6043"/>
                      <a:pt x="336" y="5980"/>
                    </a:cubicBezTo>
                    <a:cubicBezTo>
                      <a:pt x="315" y="5938"/>
                      <a:pt x="294" y="5896"/>
                      <a:pt x="294" y="5854"/>
                    </a:cubicBezTo>
                    <a:lnTo>
                      <a:pt x="294" y="5843"/>
                    </a:lnTo>
                    <a:cubicBezTo>
                      <a:pt x="294" y="5791"/>
                      <a:pt x="325" y="5738"/>
                      <a:pt x="357" y="5685"/>
                    </a:cubicBezTo>
                    <a:cubicBezTo>
                      <a:pt x="399" y="5633"/>
                      <a:pt x="462" y="5591"/>
                      <a:pt x="535" y="5548"/>
                    </a:cubicBezTo>
                    <a:lnTo>
                      <a:pt x="9844" y="169"/>
                    </a:lnTo>
                    <a:lnTo>
                      <a:pt x="9697" y="85"/>
                    </a:lnTo>
                    <a:lnTo>
                      <a:pt x="9550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Google Shape;923;p53">
                <a:extLst>
                  <a:ext uri="{FF2B5EF4-FFF2-40B4-BE49-F238E27FC236}">
                    <a16:creationId xmlns:a16="http://schemas.microsoft.com/office/drawing/2014/main" id="{0BA46460-F559-471D-A884-99438BF64CF7}"/>
                  </a:ext>
                </a:extLst>
              </p:cNvPr>
              <p:cNvSpPr/>
              <p:nvPr/>
            </p:nvSpPr>
            <p:spPr>
              <a:xfrm>
                <a:off x="2350228" y="1815854"/>
                <a:ext cx="584885" cy="392112"/>
              </a:xfrm>
              <a:custGeom>
                <a:avLst/>
                <a:gdLst/>
                <a:ahLst/>
                <a:cxnLst/>
                <a:rect l="l" t="t" r="r" b="b"/>
                <a:pathLst>
                  <a:path w="13092" h="8777" extrusionOk="0">
                    <a:moveTo>
                      <a:pt x="5105" y="4962"/>
                    </a:moveTo>
                    <a:cubicBezTo>
                      <a:pt x="5498" y="4962"/>
                      <a:pt x="5889" y="5049"/>
                      <a:pt x="6188" y="5222"/>
                    </a:cubicBezTo>
                    <a:cubicBezTo>
                      <a:pt x="6788" y="5569"/>
                      <a:pt x="6788" y="6125"/>
                      <a:pt x="6188" y="6472"/>
                    </a:cubicBezTo>
                    <a:cubicBezTo>
                      <a:pt x="5884" y="6651"/>
                      <a:pt x="5490" y="6740"/>
                      <a:pt x="5097" y="6740"/>
                    </a:cubicBezTo>
                    <a:cubicBezTo>
                      <a:pt x="4704" y="6740"/>
                      <a:pt x="4313" y="6651"/>
                      <a:pt x="4014" y="6472"/>
                    </a:cubicBezTo>
                    <a:cubicBezTo>
                      <a:pt x="3415" y="6125"/>
                      <a:pt x="3415" y="5569"/>
                      <a:pt x="4014" y="5222"/>
                    </a:cubicBezTo>
                    <a:cubicBezTo>
                      <a:pt x="4319" y="5049"/>
                      <a:pt x="4713" y="4962"/>
                      <a:pt x="5105" y="4962"/>
                    </a:cubicBezTo>
                    <a:close/>
                    <a:moveTo>
                      <a:pt x="7365" y="0"/>
                    </a:moveTo>
                    <a:lnTo>
                      <a:pt x="178" y="4150"/>
                    </a:lnTo>
                    <a:cubicBezTo>
                      <a:pt x="73" y="4213"/>
                      <a:pt x="52" y="4297"/>
                      <a:pt x="105" y="4371"/>
                    </a:cubicBezTo>
                    <a:cubicBezTo>
                      <a:pt x="115" y="4371"/>
                      <a:pt x="126" y="4381"/>
                      <a:pt x="136" y="4392"/>
                    </a:cubicBezTo>
                    <a:cubicBezTo>
                      <a:pt x="178" y="4423"/>
                      <a:pt x="210" y="4455"/>
                      <a:pt x="252" y="4486"/>
                    </a:cubicBezTo>
                    <a:cubicBezTo>
                      <a:pt x="294" y="4528"/>
                      <a:pt x="336" y="4581"/>
                      <a:pt x="368" y="4623"/>
                    </a:cubicBezTo>
                    <a:cubicBezTo>
                      <a:pt x="652" y="4991"/>
                      <a:pt x="568" y="5432"/>
                      <a:pt x="126" y="5768"/>
                    </a:cubicBezTo>
                    <a:cubicBezTo>
                      <a:pt x="0" y="5884"/>
                      <a:pt x="31" y="5926"/>
                      <a:pt x="178" y="6010"/>
                    </a:cubicBezTo>
                    <a:lnTo>
                      <a:pt x="4812" y="8700"/>
                    </a:lnTo>
                    <a:cubicBezTo>
                      <a:pt x="4891" y="8749"/>
                      <a:pt x="4953" y="8776"/>
                      <a:pt x="5028" y="8776"/>
                    </a:cubicBezTo>
                    <a:cubicBezTo>
                      <a:pt x="5082" y="8776"/>
                      <a:pt x="5142" y="8762"/>
                      <a:pt x="5222" y="8731"/>
                    </a:cubicBezTo>
                    <a:cubicBezTo>
                      <a:pt x="5574" y="8573"/>
                      <a:pt x="5994" y="8495"/>
                      <a:pt x="6413" y="8495"/>
                    </a:cubicBezTo>
                    <a:cubicBezTo>
                      <a:pt x="6832" y="8495"/>
                      <a:pt x="7249" y="8573"/>
                      <a:pt x="7596" y="8731"/>
                    </a:cubicBezTo>
                    <a:cubicBezTo>
                      <a:pt x="7655" y="8754"/>
                      <a:pt x="7718" y="8765"/>
                      <a:pt x="7780" y="8765"/>
                    </a:cubicBezTo>
                    <a:cubicBezTo>
                      <a:pt x="7861" y="8765"/>
                      <a:pt x="7940" y="8746"/>
                      <a:pt x="8006" y="8710"/>
                    </a:cubicBezTo>
                    <a:lnTo>
                      <a:pt x="13092" y="5768"/>
                    </a:lnTo>
                    <a:lnTo>
                      <a:pt x="13092" y="4549"/>
                    </a:lnTo>
                    <a:cubicBezTo>
                      <a:pt x="12461" y="4747"/>
                      <a:pt x="11761" y="4846"/>
                      <a:pt x="11061" y="4846"/>
                    </a:cubicBezTo>
                    <a:cubicBezTo>
                      <a:pt x="9976" y="4846"/>
                      <a:pt x="8893" y="4608"/>
                      <a:pt x="8069" y="4129"/>
                    </a:cubicBezTo>
                    <a:cubicBezTo>
                      <a:pt x="7691" y="3909"/>
                      <a:pt x="7397" y="3657"/>
                      <a:pt x="7197" y="3384"/>
                    </a:cubicBezTo>
                    <a:cubicBezTo>
                      <a:pt x="7166" y="3341"/>
                      <a:pt x="7134" y="3299"/>
                      <a:pt x="7103" y="3246"/>
                    </a:cubicBezTo>
                    <a:cubicBezTo>
                      <a:pt x="7071" y="3204"/>
                      <a:pt x="7050" y="3162"/>
                      <a:pt x="7019" y="3110"/>
                    </a:cubicBezTo>
                    <a:cubicBezTo>
                      <a:pt x="6588" y="2270"/>
                      <a:pt x="6945" y="1324"/>
                      <a:pt x="8090" y="662"/>
                    </a:cubicBezTo>
                    <a:cubicBezTo>
                      <a:pt x="8164" y="620"/>
                      <a:pt x="8238" y="578"/>
                      <a:pt x="8311" y="547"/>
                    </a:cubicBezTo>
                    <a:lnTo>
                      <a:pt x="7365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Google Shape;924;p53">
                <a:extLst>
                  <a:ext uri="{FF2B5EF4-FFF2-40B4-BE49-F238E27FC236}">
                    <a16:creationId xmlns:a16="http://schemas.microsoft.com/office/drawing/2014/main" id="{90999FB8-CD4A-457E-A98C-8D521344248B}"/>
                  </a:ext>
                </a:extLst>
              </p:cNvPr>
              <p:cNvSpPr/>
              <p:nvPr/>
            </p:nvSpPr>
            <p:spPr>
              <a:xfrm>
                <a:off x="2502752" y="2037536"/>
                <a:ext cx="150733" cy="79477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79" extrusionOk="0">
                    <a:moveTo>
                      <a:pt x="1691" y="0"/>
                    </a:moveTo>
                    <a:cubicBezTo>
                      <a:pt x="1299" y="0"/>
                      <a:pt x="905" y="87"/>
                      <a:pt x="600" y="260"/>
                    </a:cubicBezTo>
                    <a:cubicBezTo>
                      <a:pt x="1" y="607"/>
                      <a:pt x="1" y="1163"/>
                      <a:pt x="600" y="1510"/>
                    </a:cubicBezTo>
                    <a:cubicBezTo>
                      <a:pt x="899" y="1689"/>
                      <a:pt x="1290" y="1778"/>
                      <a:pt x="1683" y="1778"/>
                    </a:cubicBezTo>
                    <a:cubicBezTo>
                      <a:pt x="2076" y="1778"/>
                      <a:pt x="2470" y="1689"/>
                      <a:pt x="2774" y="1510"/>
                    </a:cubicBezTo>
                    <a:cubicBezTo>
                      <a:pt x="3374" y="1163"/>
                      <a:pt x="3374" y="607"/>
                      <a:pt x="2774" y="260"/>
                    </a:cubicBezTo>
                    <a:cubicBezTo>
                      <a:pt x="2475" y="87"/>
                      <a:pt x="2084" y="0"/>
                      <a:pt x="1691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Google Shape;925;p53">
                <a:extLst>
                  <a:ext uri="{FF2B5EF4-FFF2-40B4-BE49-F238E27FC236}">
                    <a16:creationId xmlns:a16="http://schemas.microsoft.com/office/drawing/2014/main" id="{8F03739D-50AF-474B-9B3B-F5869CF9CA8F}"/>
                  </a:ext>
                </a:extLst>
              </p:cNvPr>
              <p:cNvSpPr/>
              <p:nvPr/>
            </p:nvSpPr>
            <p:spPr>
              <a:xfrm>
                <a:off x="2751106" y="1867008"/>
                <a:ext cx="177449" cy="108471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2428" extrusionOk="0">
                    <a:moveTo>
                      <a:pt x="1166" y="599"/>
                    </a:moveTo>
                    <a:lnTo>
                      <a:pt x="1681" y="967"/>
                    </a:lnTo>
                    <a:cubicBezTo>
                      <a:pt x="1507" y="1010"/>
                      <a:pt x="1389" y="1031"/>
                      <a:pt x="1297" y="1031"/>
                    </a:cubicBezTo>
                    <a:cubicBezTo>
                      <a:pt x="1211" y="1031"/>
                      <a:pt x="1148" y="1013"/>
                      <a:pt x="1082" y="978"/>
                    </a:cubicBezTo>
                    <a:cubicBezTo>
                      <a:pt x="914" y="883"/>
                      <a:pt x="935" y="747"/>
                      <a:pt x="1166" y="599"/>
                    </a:cubicBezTo>
                    <a:close/>
                    <a:moveTo>
                      <a:pt x="367" y="0"/>
                    </a:moveTo>
                    <a:lnTo>
                      <a:pt x="746" y="273"/>
                    </a:lnTo>
                    <a:lnTo>
                      <a:pt x="683" y="305"/>
                    </a:lnTo>
                    <a:cubicBezTo>
                      <a:pt x="136" y="631"/>
                      <a:pt x="0" y="988"/>
                      <a:pt x="577" y="1314"/>
                    </a:cubicBezTo>
                    <a:cubicBezTo>
                      <a:pt x="672" y="1377"/>
                      <a:pt x="767" y="1419"/>
                      <a:pt x="862" y="1450"/>
                    </a:cubicBezTo>
                    <a:cubicBezTo>
                      <a:pt x="976" y="1486"/>
                      <a:pt x="1095" y="1502"/>
                      <a:pt x="1226" y="1502"/>
                    </a:cubicBezTo>
                    <a:cubicBezTo>
                      <a:pt x="1287" y="1502"/>
                      <a:pt x="1351" y="1499"/>
                      <a:pt x="1418" y="1492"/>
                    </a:cubicBezTo>
                    <a:cubicBezTo>
                      <a:pt x="1565" y="1482"/>
                      <a:pt x="1733" y="1450"/>
                      <a:pt x="1933" y="1398"/>
                    </a:cubicBezTo>
                    <a:cubicBezTo>
                      <a:pt x="2017" y="1387"/>
                      <a:pt x="2101" y="1366"/>
                      <a:pt x="2195" y="1356"/>
                    </a:cubicBezTo>
                    <a:lnTo>
                      <a:pt x="2354" y="1471"/>
                    </a:lnTo>
                    <a:lnTo>
                      <a:pt x="2795" y="1807"/>
                    </a:lnTo>
                    <a:cubicBezTo>
                      <a:pt x="2501" y="1954"/>
                      <a:pt x="2153" y="2112"/>
                      <a:pt x="2132" y="2112"/>
                    </a:cubicBezTo>
                    <a:lnTo>
                      <a:pt x="2511" y="2396"/>
                    </a:lnTo>
                    <a:cubicBezTo>
                      <a:pt x="2532" y="2396"/>
                      <a:pt x="2879" y="2270"/>
                      <a:pt x="3215" y="2112"/>
                    </a:cubicBezTo>
                    <a:lnTo>
                      <a:pt x="3635" y="2428"/>
                    </a:lnTo>
                    <a:lnTo>
                      <a:pt x="3887" y="2302"/>
                    </a:lnTo>
                    <a:lnTo>
                      <a:pt x="3972" y="2260"/>
                    </a:lnTo>
                    <a:lnTo>
                      <a:pt x="3740" y="2091"/>
                    </a:lnTo>
                    <a:cubicBezTo>
                      <a:pt x="3698" y="2028"/>
                      <a:pt x="3645" y="1975"/>
                      <a:pt x="3593" y="1912"/>
                    </a:cubicBezTo>
                    <a:cubicBezTo>
                      <a:pt x="3498" y="1828"/>
                      <a:pt x="3404" y="1755"/>
                      <a:pt x="3309" y="1692"/>
                    </a:cubicBezTo>
                    <a:lnTo>
                      <a:pt x="3152" y="1597"/>
                    </a:lnTo>
                    <a:lnTo>
                      <a:pt x="2826" y="1419"/>
                    </a:lnTo>
                    <a:lnTo>
                      <a:pt x="2795" y="1387"/>
                    </a:lnTo>
                    <a:lnTo>
                      <a:pt x="2637" y="1272"/>
                    </a:lnTo>
                    <a:cubicBezTo>
                      <a:pt x="2616" y="1272"/>
                      <a:pt x="2606" y="1272"/>
                      <a:pt x="2595" y="1282"/>
                    </a:cubicBezTo>
                    <a:lnTo>
                      <a:pt x="2396" y="1167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Google Shape;926;p53">
                <a:extLst>
                  <a:ext uri="{FF2B5EF4-FFF2-40B4-BE49-F238E27FC236}">
                    <a16:creationId xmlns:a16="http://schemas.microsoft.com/office/drawing/2014/main" id="{25A6456D-6292-4547-A15C-B09E6C0419BB}"/>
                  </a:ext>
                </a:extLst>
              </p:cNvPr>
              <p:cNvSpPr/>
              <p:nvPr/>
            </p:nvSpPr>
            <p:spPr>
              <a:xfrm>
                <a:off x="2750123" y="1854767"/>
                <a:ext cx="13224" cy="710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59" extrusionOk="0">
                    <a:moveTo>
                      <a:pt x="211" y="1"/>
                    </a:moveTo>
                    <a:cubicBezTo>
                      <a:pt x="137" y="22"/>
                      <a:pt x="74" y="33"/>
                      <a:pt x="1" y="43"/>
                    </a:cubicBezTo>
                    <a:lnTo>
                      <a:pt x="200" y="159"/>
                    </a:lnTo>
                    <a:cubicBezTo>
                      <a:pt x="232" y="148"/>
                      <a:pt x="263" y="148"/>
                      <a:pt x="295" y="138"/>
                    </a:cubicBezTo>
                    <a:cubicBezTo>
                      <a:pt x="263" y="96"/>
                      <a:pt x="242" y="54"/>
                      <a:pt x="211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Google Shape;927;p53">
                <a:extLst>
                  <a:ext uri="{FF2B5EF4-FFF2-40B4-BE49-F238E27FC236}">
                    <a16:creationId xmlns:a16="http://schemas.microsoft.com/office/drawing/2014/main" id="{D3ADCC96-31E8-4AA1-96DD-EC4CBEA9C0CE}"/>
                  </a:ext>
                </a:extLst>
              </p:cNvPr>
              <p:cNvSpPr/>
              <p:nvPr/>
            </p:nvSpPr>
            <p:spPr>
              <a:xfrm>
                <a:off x="2759058" y="1860887"/>
                <a:ext cx="8042" cy="5718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28" extrusionOk="0">
                    <a:moveTo>
                      <a:pt x="95" y="1"/>
                    </a:moveTo>
                    <a:cubicBezTo>
                      <a:pt x="63" y="11"/>
                      <a:pt x="32" y="11"/>
                      <a:pt x="0" y="22"/>
                    </a:cubicBezTo>
                    <a:lnTo>
                      <a:pt x="179" y="127"/>
                    </a:lnTo>
                    <a:cubicBezTo>
                      <a:pt x="147" y="85"/>
                      <a:pt x="116" y="43"/>
                      <a:pt x="95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Google Shape;928;p53">
                <a:extLst>
                  <a:ext uri="{FF2B5EF4-FFF2-40B4-BE49-F238E27FC236}">
                    <a16:creationId xmlns:a16="http://schemas.microsoft.com/office/drawing/2014/main" id="{1B7793AB-4467-4E02-85B5-F8966FD31436}"/>
                  </a:ext>
                </a:extLst>
              </p:cNvPr>
              <p:cNvSpPr/>
              <p:nvPr/>
            </p:nvSpPr>
            <p:spPr>
              <a:xfrm>
                <a:off x="2767502" y="1867008"/>
                <a:ext cx="99089" cy="56827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1272" extrusionOk="0">
                    <a:moveTo>
                      <a:pt x="0" y="0"/>
                    </a:moveTo>
                    <a:cubicBezTo>
                      <a:pt x="200" y="273"/>
                      <a:pt x="495" y="525"/>
                      <a:pt x="873" y="747"/>
                    </a:cubicBezTo>
                    <a:cubicBezTo>
                      <a:pt x="1272" y="978"/>
                      <a:pt x="1723" y="1156"/>
                      <a:pt x="2218" y="1272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Google Shape;929;p53">
                <a:extLst>
                  <a:ext uri="{FF2B5EF4-FFF2-40B4-BE49-F238E27FC236}">
                    <a16:creationId xmlns:a16="http://schemas.microsoft.com/office/drawing/2014/main" id="{E59464EA-645A-4D95-BA94-3C9F70B607BA}"/>
                  </a:ext>
                </a:extLst>
              </p:cNvPr>
              <p:cNvSpPr/>
              <p:nvPr/>
            </p:nvSpPr>
            <p:spPr>
              <a:xfrm>
                <a:off x="2767055" y="1866561"/>
                <a:ext cx="983" cy="49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0" y="0"/>
                    </a:moveTo>
                    <a:cubicBezTo>
                      <a:pt x="0" y="0"/>
                      <a:pt x="0" y="10"/>
                      <a:pt x="10" y="10"/>
                    </a:cubicBezTo>
                    <a:lnTo>
                      <a:pt x="2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" name="Google Shape;930;p53">
              <a:extLst>
                <a:ext uri="{FF2B5EF4-FFF2-40B4-BE49-F238E27FC236}">
                  <a16:creationId xmlns:a16="http://schemas.microsoft.com/office/drawing/2014/main" id="{86A79487-9160-4A11-A9F6-FFEE84421709}"/>
                </a:ext>
              </a:extLst>
            </p:cNvPr>
            <p:cNvGrpSpPr/>
            <p:nvPr/>
          </p:nvGrpSpPr>
          <p:grpSpPr>
            <a:xfrm>
              <a:off x="945636" y="2773584"/>
              <a:ext cx="1174369" cy="1009243"/>
              <a:chOff x="1455055" y="2629044"/>
              <a:chExt cx="1395068" cy="1198910"/>
            </a:xfrm>
          </p:grpSpPr>
          <p:sp>
            <p:nvSpPr>
              <p:cNvPr id="79" name="Google Shape;931;p53">
                <a:extLst>
                  <a:ext uri="{FF2B5EF4-FFF2-40B4-BE49-F238E27FC236}">
                    <a16:creationId xmlns:a16="http://schemas.microsoft.com/office/drawing/2014/main" id="{9D83BC62-87C8-4486-9BCC-977F5BDCDC3F}"/>
                  </a:ext>
                </a:extLst>
              </p:cNvPr>
              <p:cNvSpPr/>
              <p:nvPr/>
            </p:nvSpPr>
            <p:spPr>
              <a:xfrm>
                <a:off x="1502501" y="3235743"/>
                <a:ext cx="1290839" cy="592212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56" extrusionOk="0">
                    <a:moveTo>
                      <a:pt x="0" y="5370"/>
                    </a:moveTo>
                    <a:cubicBezTo>
                      <a:pt x="0" y="5370"/>
                      <a:pt x="0" y="5370"/>
                      <a:pt x="0" y="5370"/>
                    </a:cubicBezTo>
                    <a:lnTo>
                      <a:pt x="0" y="5370"/>
                    </a:lnTo>
                    <a:cubicBezTo>
                      <a:pt x="0" y="5370"/>
                      <a:pt x="0" y="5370"/>
                      <a:pt x="0" y="5370"/>
                    </a:cubicBezTo>
                    <a:close/>
                    <a:moveTo>
                      <a:pt x="28883" y="1"/>
                    </a:moveTo>
                    <a:cubicBezTo>
                      <a:pt x="28883" y="146"/>
                      <a:pt x="775" y="5373"/>
                      <a:pt x="16" y="5373"/>
                    </a:cubicBezTo>
                    <a:cubicBezTo>
                      <a:pt x="5" y="5373"/>
                      <a:pt x="0" y="5372"/>
                      <a:pt x="0" y="5370"/>
                    </a:cubicBezTo>
                    <a:lnTo>
                      <a:pt x="0" y="5370"/>
                    </a:lnTo>
                    <a:cubicBezTo>
                      <a:pt x="10" y="6106"/>
                      <a:pt x="10" y="6851"/>
                      <a:pt x="10" y="7587"/>
                    </a:cubicBezTo>
                    <a:cubicBezTo>
                      <a:pt x="10" y="7745"/>
                      <a:pt x="115" y="7902"/>
                      <a:pt x="315" y="8018"/>
                    </a:cubicBezTo>
                    <a:lnTo>
                      <a:pt x="9036" y="13082"/>
                    </a:lnTo>
                    <a:cubicBezTo>
                      <a:pt x="9236" y="13198"/>
                      <a:pt x="9503" y="13256"/>
                      <a:pt x="9773" y="13256"/>
                    </a:cubicBezTo>
                    <a:cubicBezTo>
                      <a:pt x="10042" y="13256"/>
                      <a:pt x="10312" y="13198"/>
                      <a:pt x="10517" y="13082"/>
                    </a:cubicBezTo>
                    <a:lnTo>
                      <a:pt x="28578" y="2649"/>
                    </a:lnTo>
                    <a:cubicBezTo>
                      <a:pt x="28789" y="2533"/>
                      <a:pt x="28894" y="2375"/>
                      <a:pt x="28894" y="2218"/>
                    </a:cubicBezTo>
                    <a:cubicBezTo>
                      <a:pt x="28883" y="1472"/>
                      <a:pt x="28883" y="736"/>
                      <a:pt x="28883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Google Shape;932;p53">
                <a:extLst>
                  <a:ext uri="{FF2B5EF4-FFF2-40B4-BE49-F238E27FC236}">
                    <a16:creationId xmlns:a16="http://schemas.microsoft.com/office/drawing/2014/main" id="{6E62BC23-10A8-4AF4-9EED-E4EE2E63A373}"/>
                  </a:ext>
                </a:extLst>
              </p:cNvPr>
              <p:cNvSpPr/>
              <p:nvPr/>
            </p:nvSpPr>
            <p:spPr>
              <a:xfrm>
                <a:off x="1498256" y="2982163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6" y="1"/>
                    </a:moveTo>
                    <a:cubicBezTo>
                      <a:pt x="18947" y="1"/>
                      <a:pt x="18676" y="61"/>
                      <a:pt x="18471" y="182"/>
                    </a:cubicBezTo>
                    <a:lnTo>
                      <a:pt x="410" y="10615"/>
                    </a:lnTo>
                    <a:cubicBezTo>
                      <a:pt x="0" y="10846"/>
                      <a:pt x="0" y="11235"/>
                      <a:pt x="399" y="11466"/>
                    </a:cubicBezTo>
                    <a:lnTo>
                      <a:pt x="9120" y="16531"/>
                    </a:lnTo>
                    <a:cubicBezTo>
                      <a:pt x="9325" y="16651"/>
                      <a:pt x="9593" y="16712"/>
                      <a:pt x="9861" y="16712"/>
                    </a:cubicBezTo>
                    <a:cubicBezTo>
                      <a:pt x="10129" y="16712"/>
                      <a:pt x="10397" y="16651"/>
                      <a:pt x="10602" y="16531"/>
                    </a:cubicBezTo>
                    <a:lnTo>
                      <a:pt x="28673" y="6108"/>
                    </a:lnTo>
                    <a:cubicBezTo>
                      <a:pt x="29073" y="5866"/>
                      <a:pt x="29083" y="5478"/>
                      <a:pt x="28673" y="5246"/>
                    </a:cubicBezTo>
                    <a:lnTo>
                      <a:pt x="19953" y="182"/>
                    </a:lnTo>
                    <a:cubicBezTo>
                      <a:pt x="19753" y="61"/>
                      <a:pt x="19485" y="1"/>
                      <a:pt x="19216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Google Shape;933;p53">
                <a:extLst>
                  <a:ext uri="{FF2B5EF4-FFF2-40B4-BE49-F238E27FC236}">
                    <a16:creationId xmlns:a16="http://schemas.microsoft.com/office/drawing/2014/main" id="{4FC55D15-F3A3-4707-8750-682C677B271F}"/>
                  </a:ext>
                </a:extLst>
              </p:cNvPr>
              <p:cNvSpPr/>
              <p:nvPr/>
            </p:nvSpPr>
            <p:spPr>
              <a:xfrm>
                <a:off x="1805225" y="3470113"/>
                <a:ext cx="151180" cy="7952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0" extrusionOk="0">
                    <a:moveTo>
                      <a:pt x="1698" y="1"/>
                    </a:moveTo>
                    <a:cubicBezTo>
                      <a:pt x="1304" y="1"/>
                      <a:pt x="910" y="87"/>
                      <a:pt x="610" y="260"/>
                    </a:cubicBezTo>
                    <a:cubicBezTo>
                      <a:pt x="1" y="608"/>
                      <a:pt x="1" y="1164"/>
                      <a:pt x="600" y="1511"/>
                    </a:cubicBezTo>
                    <a:cubicBezTo>
                      <a:pt x="899" y="1690"/>
                      <a:pt x="1293" y="1779"/>
                      <a:pt x="1687" y="1779"/>
                    </a:cubicBezTo>
                    <a:cubicBezTo>
                      <a:pt x="2081" y="1779"/>
                      <a:pt x="2475" y="1690"/>
                      <a:pt x="2774" y="1511"/>
                    </a:cubicBezTo>
                    <a:cubicBezTo>
                      <a:pt x="3374" y="1164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Google Shape;934;p53">
                <a:extLst>
                  <a:ext uri="{FF2B5EF4-FFF2-40B4-BE49-F238E27FC236}">
                    <a16:creationId xmlns:a16="http://schemas.microsoft.com/office/drawing/2014/main" id="{0D4F4231-D389-40C5-8255-82D9CBFF2965}"/>
                  </a:ext>
                </a:extLst>
              </p:cNvPr>
              <p:cNvSpPr/>
              <p:nvPr/>
            </p:nvSpPr>
            <p:spPr>
              <a:xfrm>
                <a:off x="2054026" y="3287388"/>
                <a:ext cx="187769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2702" extrusionOk="0">
                    <a:moveTo>
                      <a:pt x="1167" y="873"/>
                    </a:moveTo>
                    <a:lnTo>
                      <a:pt x="1671" y="1240"/>
                    </a:lnTo>
                    <a:cubicBezTo>
                      <a:pt x="1497" y="1284"/>
                      <a:pt x="1379" y="1305"/>
                      <a:pt x="1287" y="1305"/>
                    </a:cubicBezTo>
                    <a:cubicBezTo>
                      <a:pt x="1202" y="1305"/>
                      <a:pt x="1138" y="1287"/>
                      <a:pt x="1072" y="1251"/>
                    </a:cubicBezTo>
                    <a:cubicBezTo>
                      <a:pt x="915" y="1156"/>
                      <a:pt x="925" y="1020"/>
                      <a:pt x="1167" y="873"/>
                    </a:cubicBezTo>
                    <a:close/>
                    <a:moveTo>
                      <a:pt x="2845" y="1441"/>
                    </a:moveTo>
                    <a:cubicBezTo>
                      <a:pt x="2946" y="1441"/>
                      <a:pt x="3019" y="1462"/>
                      <a:pt x="3089" y="1503"/>
                    </a:cubicBezTo>
                    <a:cubicBezTo>
                      <a:pt x="3278" y="1619"/>
                      <a:pt x="3310" y="1745"/>
                      <a:pt x="3110" y="1903"/>
                    </a:cubicBezTo>
                    <a:lnTo>
                      <a:pt x="2543" y="1482"/>
                    </a:lnTo>
                    <a:cubicBezTo>
                      <a:pt x="2669" y="1454"/>
                      <a:pt x="2766" y="1441"/>
                      <a:pt x="2845" y="1441"/>
                    </a:cubicBezTo>
                    <a:close/>
                    <a:moveTo>
                      <a:pt x="536" y="1"/>
                    </a:moveTo>
                    <a:lnTo>
                      <a:pt x="231" y="169"/>
                    </a:lnTo>
                    <a:lnTo>
                      <a:pt x="736" y="547"/>
                    </a:lnTo>
                    <a:lnTo>
                      <a:pt x="683" y="579"/>
                    </a:lnTo>
                    <a:cubicBezTo>
                      <a:pt x="126" y="904"/>
                      <a:pt x="0" y="1261"/>
                      <a:pt x="567" y="1588"/>
                    </a:cubicBezTo>
                    <a:cubicBezTo>
                      <a:pt x="782" y="1716"/>
                      <a:pt x="1000" y="1779"/>
                      <a:pt x="1259" y="1779"/>
                    </a:cubicBezTo>
                    <a:cubicBezTo>
                      <a:pt x="1508" y="1779"/>
                      <a:pt x="1795" y="1722"/>
                      <a:pt x="2154" y="1609"/>
                    </a:cubicBezTo>
                    <a:lnTo>
                      <a:pt x="2795" y="2081"/>
                    </a:lnTo>
                    <a:cubicBezTo>
                      <a:pt x="2501" y="2228"/>
                      <a:pt x="2144" y="2386"/>
                      <a:pt x="2122" y="2386"/>
                    </a:cubicBezTo>
                    <a:lnTo>
                      <a:pt x="2501" y="2669"/>
                    </a:lnTo>
                    <a:cubicBezTo>
                      <a:pt x="2522" y="2669"/>
                      <a:pt x="2869" y="2543"/>
                      <a:pt x="3205" y="2386"/>
                    </a:cubicBezTo>
                    <a:lnTo>
                      <a:pt x="3625" y="2701"/>
                    </a:lnTo>
                    <a:lnTo>
                      <a:pt x="3962" y="2533"/>
                    </a:lnTo>
                    <a:lnTo>
                      <a:pt x="3541" y="2218"/>
                    </a:lnTo>
                    <a:cubicBezTo>
                      <a:pt x="4077" y="1903"/>
                      <a:pt x="4203" y="1503"/>
                      <a:pt x="3604" y="1167"/>
                    </a:cubicBezTo>
                    <a:cubicBezTo>
                      <a:pt x="3371" y="1031"/>
                      <a:pt x="3168" y="966"/>
                      <a:pt x="2923" y="966"/>
                    </a:cubicBezTo>
                    <a:cubicBezTo>
                      <a:pt x="2693" y="966"/>
                      <a:pt x="2425" y="1023"/>
                      <a:pt x="2059" y="1135"/>
                    </a:cubicBezTo>
                    <a:lnTo>
                      <a:pt x="1482" y="694"/>
                    </a:lnTo>
                    <a:cubicBezTo>
                      <a:pt x="1755" y="558"/>
                      <a:pt x="2070" y="411"/>
                      <a:pt x="2080" y="400"/>
                    </a:cubicBezTo>
                    <a:lnTo>
                      <a:pt x="1692" y="117"/>
                    </a:lnTo>
                    <a:cubicBezTo>
                      <a:pt x="167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Google Shape;935;p53">
                <a:extLst>
                  <a:ext uri="{FF2B5EF4-FFF2-40B4-BE49-F238E27FC236}">
                    <a16:creationId xmlns:a16="http://schemas.microsoft.com/office/drawing/2014/main" id="{29805A00-F28D-4AFA-8319-C7C0D9E8FB70}"/>
                  </a:ext>
                </a:extLst>
              </p:cNvPr>
              <p:cNvSpPr/>
              <p:nvPr/>
            </p:nvSpPr>
            <p:spPr>
              <a:xfrm>
                <a:off x="1523588" y="3094924"/>
                <a:ext cx="1290839" cy="592659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66" extrusionOk="0">
                    <a:moveTo>
                      <a:pt x="1" y="5380"/>
                    </a:moveTo>
                    <a:cubicBezTo>
                      <a:pt x="1" y="5380"/>
                      <a:pt x="1" y="5380"/>
                      <a:pt x="1" y="5380"/>
                    </a:cubicBezTo>
                    <a:lnTo>
                      <a:pt x="1" y="5380"/>
                    </a:lnTo>
                    <a:cubicBezTo>
                      <a:pt x="1" y="5380"/>
                      <a:pt x="1" y="5380"/>
                      <a:pt x="1" y="5380"/>
                    </a:cubicBezTo>
                    <a:close/>
                    <a:moveTo>
                      <a:pt x="28884" y="1"/>
                    </a:moveTo>
                    <a:cubicBezTo>
                      <a:pt x="28884" y="157"/>
                      <a:pt x="776" y="5383"/>
                      <a:pt x="16" y="5383"/>
                    </a:cubicBezTo>
                    <a:cubicBezTo>
                      <a:pt x="6" y="5383"/>
                      <a:pt x="1" y="5382"/>
                      <a:pt x="1" y="5380"/>
                    </a:cubicBezTo>
                    <a:lnTo>
                      <a:pt x="1" y="5380"/>
                    </a:lnTo>
                    <a:cubicBezTo>
                      <a:pt x="11" y="6116"/>
                      <a:pt x="11" y="6862"/>
                      <a:pt x="11" y="7598"/>
                    </a:cubicBezTo>
                    <a:cubicBezTo>
                      <a:pt x="11" y="7755"/>
                      <a:pt x="117" y="7902"/>
                      <a:pt x="316" y="8018"/>
                    </a:cubicBezTo>
                    <a:lnTo>
                      <a:pt x="9026" y="13092"/>
                    </a:lnTo>
                    <a:cubicBezTo>
                      <a:pt x="9231" y="13208"/>
                      <a:pt x="9501" y="13266"/>
                      <a:pt x="9772" y="13266"/>
                    </a:cubicBezTo>
                    <a:cubicBezTo>
                      <a:pt x="10042" y="13266"/>
                      <a:pt x="10313" y="13208"/>
                      <a:pt x="10518" y="13092"/>
                    </a:cubicBezTo>
                    <a:lnTo>
                      <a:pt x="28579" y="2659"/>
                    </a:lnTo>
                    <a:cubicBezTo>
                      <a:pt x="28789" y="2533"/>
                      <a:pt x="28894" y="2386"/>
                      <a:pt x="28884" y="2228"/>
                    </a:cubicBezTo>
                    <a:lnTo>
                      <a:pt x="28884" y="1"/>
                    </a:ln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Google Shape;936;p53">
                <a:extLst>
                  <a:ext uri="{FF2B5EF4-FFF2-40B4-BE49-F238E27FC236}">
                    <a16:creationId xmlns:a16="http://schemas.microsoft.com/office/drawing/2014/main" id="{9CFD9D05-B9F5-46A0-80D6-40067280A6F8}"/>
                  </a:ext>
                </a:extLst>
              </p:cNvPr>
              <p:cNvSpPr/>
              <p:nvPr/>
            </p:nvSpPr>
            <p:spPr>
              <a:xfrm>
                <a:off x="1519388" y="2841836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5" y="0"/>
                    </a:moveTo>
                    <a:cubicBezTo>
                      <a:pt x="18946" y="0"/>
                      <a:pt x="18676" y="61"/>
                      <a:pt x="18471" y="181"/>
                    </a:cubicBezTo>
                    <a:lnTo>
                      <a:pt x="410" y="10604"/>
                    </a:lnTo>
                    <a:cubicBezTo>
                      <a:pt x="0" y="10846"/>
                      <a:pt x="0" y="11234"/>
                      <a:pt x="400" y="11466"/>
                    </a:cubicBezTo>
                    <a:lnTo>
                      <a:pt x="9120" y="16530"/>
                    </a:lnTo>
                    <a:cubicBezTo>
                      <a:pt x="9320" y="16651"/>
                      <a:pt x="9588" y="16711"/>
                      <a:pt x="9857" y="16711"/>
                    </a:cubicBezTo>
                    <a:cubicBezTo>
                      <a:pt x="10126" y="16711"/>
                      <a:pt x="10397" y="16651"/>
                      <a:pt x="10601" y="16530"/>
                    </a:cubicBezTo>
                    <a:lnTo>
                      <a:pt x="28673" y="6097"/>
                    </a:lnTo>
                    <a:cubicBezTo>
                      <a:pt x="29072" y="5866"/>
                      <a:pt x="29083" y="5477"/>
                      <a:pt x="28673" y="5246"/>
                    </a:cubicBezTo>
                    <a:lnTo>
                      <a:pt x="19952" y="181"/>
                    </a:lnTo>
                    <a:cubicBezTo>
                      <a:pt x="19753" y="61"/>
                      <a:pt x="19485" y="0"/>
                      <a:pt x="19215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Google Shape;937;p53">
                <a:extLst>
                  <a:ext uri="{FF2B5EF4-FFF2-40B4-BE49-F238E27FC236}">
                    <a16:creationId xmlns:a16="http://schemas.microsoft.com/office/drawing/2014/main" id="{88A55F30-780E-44EA-B5CB-A8275188D444}"/>
                  </a:ext>
                </a:extLst>
              </p:cNvPr>
              <p:cNvSpPr/>
              <p:nvPr/>
            </p:nvSpPr>
            <p:spPr>
              <a:xfrm>
                <a:off x="1826357" y="3329294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1" y="607"/>
                      <a:pt x="1" y="1175"/>
                      <a:pt x="599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5" y="1521"/>
                    </a:cubicBezTo>
                    <a:cubicBezTo>
                      <a:pt x="3373" y="1175"/>
                      <a:pt x="3373" y="607"/>
                      <a:pt x="2785" y="260"/>
                    </a:cubicBezTo>
                    <a:cubicBezTo>
                      <a:pt x="2485" y="87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Google Shape;938;p53">
                <a:extLst>
                  <a:ext uri="{FF2B5EF4-FFF2-40B4-BE49-F238E27FC236}">
                    <a16:creationId xmlns:a16="http://schemas.microsoft.com/office/drawing/2014/main" id="{3AFD809A-95C6-440F-9D1E-5A715251EB34}"/>
                  </a:ext>
                </a:extLst>
              </p:cNvPr>
              <p:cNvSpPr/>
              <p:nvPr/>
            </p:nvSpPr>
            <p:spPr>
              <a:xfrm>
                <a:off x="2074666" y="3146570"/>
                <a:ext cx="188305" cy="121159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2712" extrusionOk="0">
                    <a:moveTo>
                      <a:pt x="1177" y="873"/>
                    </a:moveTo>
                    <a:lnTo>
                      <a:pt x="1682" y="1251"/>
                    </a:lnTo>
                    <a:cubicBezTo>
                      <a:pt x="1508" y="1295"/>
                      <a:pt x="1390" y="1316"/>
                      <a:pt x="1299" y="1316"/>
                    </a:cubicBezTo>
                    <a:cubicBezTo>
                      <a:pt x="1212" y="1316"/>
                      <a:pt x="1149" y="1297"/>
                      <a:pt x="1083" y="1261"/>
                    </a:cubicBezTo>
                    <a:cubicBezTo>
                      <a:pt x="925" y="1167"/>
                      <a:pt x="936" y="1030"/>
                      <a:pt x="1177" y="873"/>
                    </a:cubicBezTo>
                    <a:close/>
                    <a:moveTo>
                      <a:pt x="2855" y="1451"/>
                    </a:moveTo>
                    <a:cubicBezTo>
                      <a:pt x="2956" y="1451"/>
                      <a:pt x="3030" y="1473"/>
                      <a:pt x="3100" y="1514"/>
                    </a:cubicBezTo>
                    <a:cubicBezTo>
                      <a:pt x="3289" y="1619"/>
                      <a:pt x="3321" y="1756"/>
                      <a:pt x="3121" y="1903"/>
                    </a:cubicBezTo>
                    <a:lnTo>
                      <a:pt x="2554" y="1493"/>
                    </a:lnTo>
                    <a:cubicBezTo>
                      <a:pt x="2679" y="1465"/>
                      <a:pt x="2776" y="1451"/>
                      <a:pt x="2855" y="1451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47" y="558"/>
                    </a:lnTo>
                    <a:lnTo>
                      <a:pt x="694" y="589"/>
                    </a:lnTo>
                    <a:cubicBezTo>
                      <a:pt x="137" y="915"/>
                      <a:pt x="0" y="1272"/>
                      <a:pt x="579" y="1598"/>
                    </a:cubicBezTo>
                    <a:cubicBezTo>
                      <a:pt x="793" y="1726"/>
                      <a:pt x="1011" y="1789"/>
                      <a:pt x="1270" y="1789"/>
                    </a:cubicBezTo>
                    <a:cubicBezTo>
                      <a:pt x="1518" y="1789"/>
                      <a:pt x="1805" y="1732"/>
                      <a:pt x="2165" y="1619"/>
                    </a:cubicBezTo>
                    <a:lnTo>
                      <a:pt x="2795" y="2081"/>
                    </a:lnTo>
                    <a:cubicBezTo>
                      <a:pt x="2512" y="2239"/>
                      <a:pt x="2155" y="2386"/>
                      <a:pt x="2134" y="2396"/>
                    </a:cubicBezTo>
                    <a:lnTo>
                      <a:pt x="2512" y="2680"/>
                    </a:lnTo>
                    <a:cubicBezTo>
                      <a:pt x="2533" y="2669"/>
                      <a:pt x="2879" y="2554"/>
                      <a:pt x="3215" y="2396"/>
                    </a:cubicBezTo>
                    <a:lnTo>
                      <a:pt x="3636" y="2711"/>
                    </a:lnTo>
                    <a:lnTo>
                      <a:pt x="3972" y="2543"/>
                    </a:lnTo>
                    <a:lnTo>
                      <a:pt x="3552" y="2228"/>
                    </a:lnTo>
                    <a:cubicBezTo>
                      <a:pt x="4088" y="1913"/>
                      <a:pt x="4214" y="1514"/>
                      <a:pt x="3615" y="1167"/>
                    </a:cubicBezTo>
                    <a:cubicBezTo>
                      <a:pt x="3381" y="1037"/>
                      <a:pt x="3179" y="974"/>
                      <a:pt x="2933" y="974"/>
                    </a:cubicBezTo>
                    <a:cubicBezTo>
                      <a:pt x="2703" y="974"/>
                      <a:pt x="2436" y="1029"/>
                      <a:pt x="2071" y="1135"/>
                    </a:cubicBezTo>
                    <a:lnTo>
                      <a:pt x="1492" y="705"/>
                    </a:lnTo>
                    <a:cubicBezTo>
                      <a:pt x="1755" y="568"/>
                      <a:pt x="2081" y="411"/>
                      <a:pt x="2092" y="411"/>
                    </a:cubicBezTo>
                    <a:lnTo>
                      <a:pt x="1703" y="127"/>
                    </a:lnTo>
                    <a:cubicBezTo>
                      <a:pt x="1682" y="138"/>
                      <a:pt x="138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Google Shape;939;p53">
                <a:extLst>
                  <a:ext uri="{FF2B5EF4-FFF2-40B4-BE49-F238E27FC236}">
                    <a16:creationId xmlns:a16="http://schemas.microsoft.com/office/drawing/2014/main" id="{B08D25F2-6151-463E-A11F-F5587A442F07}"/>
                  </a:ext>
                </a:extLst>
              </p:cNvPr>
              <p:cNvSpPr/>
              <p:nvPr/>
            </p:nvSpPr>
            <p:spPr>
              <a:xfrm>
                <a:off x="1459746" y="2982297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3" y="0"/>
                    </a:moveTo>
                    <a:cubicBezTo>
                      <a:pt x="28873" y="156"/>
                      <a:pt x="828" y="5373"/>
                      <a:pt x="18" y="5373"/>
                    </a:cubicBezTo>
                    <a:cubicBezTo>
                      <a:pt x="7" y="5373"/>
                      <a:pt x="1" y="5372"/>
                      <a:pt x="1" y="5370"/>
                    </a:cubicBezTo>
                    <a:lnTo>
                      <a:pt x="1" y="5370"/>
                    </a:lnTo>
                    <a:cubicBezTo>
                      <a:pt x="1" y="6115"/>
                      <a:pt x="1" y="6851"/>
                      <a:pt x="12" y="7586"/>
                    </a:cubicBezTo>
                    <a:cubicBezTo>
                      <a:pt x="12" y="7744"/>
                      <a:pt x="106" y="7901"/>
                      <a:pt x="306" y="8017"/>
                    </a:cubicBezTo>
                    <a:lnTo>
                      <a:pt x="9026" y="13082"/>
                    </a:lnTo>
                    <a:cubicBezTo>
                      <a:pt x="9231" y="13202"/>
                      <a:pt x="9499" y="13262"/>
                      <a:pt x="9767" y="13262"/>
                    </a:cubicBezTo>
                    <a:cubicBezTo>
                      <a:pt x="10035" y="13262"/>
                      <a:pt x="10303" y="13202"/>
                      <a:pt x="10507" y="13082"/>
                    </a:cubicBezTo>
                    <a:lnTo>
                      <a:pt x="28579" y="2648"/>
                    </a:lnTo>
                    <a:cubicBezTo>
                      <a:pt x="28779" y="2533"/>
                      <a:pt x="28884" y="2375"/>
                      <a:pt x="28884" y="2218"/>
                    </a:cubicBezTo>
                    <a:cubicBezTo>
                      <a:pt x="28884" y="1482"/>
                      <a:pt x="28884" y="736"/>
                      <a:pt x="28873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Google Shape;940;p53">
                <a:extLst>
                  <a:ext uri="{FF2B5EF4-FFF2-40B4-BE49-F238E27FC236}">
                    <a16:creationId xmlns:a16="http://schemas.microsoft.com/office/drawing/2014/main" id="{C099D899-DAAD-482C-B60D-85FEA5479E7C}"/>
                  </a:ext>
                </a:extLst>
              </p:cNvPr>
              <p:cNvSpPr/>
              <p:nvPr/>
            </p:nvSpPr>
            <p:spPr>
              <a:xfrm>
                <a:off x="1455055" y="2729074"/>
                <a:ext cx="1299328" cy="746341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6" extrusionOk="0">
                    <a:moveTo>
                      <a:pt x="19223" y="0"/>
                    </a:moveTo>
                    <a:cubicBezTo>
                      <a:pt x="18955" y="0"/>
                      <a:pt x="18687" y="58"/>
                      <a:pt x="18482" y="174"/>
                    </a:cubicBezTo>
                    <a:lnTo>
                      <a:pt x="411" y="10606"/>
                    </a:lnTo>
                    <a:cubicBezTo>
                      <a:pt x="1" y="10838"/>
                      <a:pt x="1" y="11227"/>
                      <a:pt x="411" y="11468"/>
                    </a:cubicBezTo>
                    <a:lnTo>
                      <a:pt x="9120" y="16532"/>
                    </a:lnTo>
                    <a:cubicBezTo>
                      <a:pt x="9325" y="16648"/>
                      <a:pt x="9596" y="16706"/>
                      <a:pt x="9867" y="16706"/>
                    </a:cubicBezTo>
                    <a:cubicBezTo>
                      <a:pt x="10137" y="16706"/>
                      <a:pt x="10408" y="16648"/>
                      <a:pt x="10612" y="16532"/>
                    </a:cubicBezTo>
                    <a:lnTo>
                      <a:pt x="28674" y="6099"/>
                    </a:lnTo>
                    <a:cubicBezTo>
                      <a:pt x="29083" y="5857"/>
                      <a:pt x="29083" y="5479"/>
                      <a:pt x="28684" y="5238"/>
                    </a:cubicBezTo>
                    <a:lnTo>
                      <a:pt x="19963" y="174"/>
                    </a:lnTo>
                    <a:cubicBezTo>
                      <a:pt x="19759" y="58"/>
                      <a:pt x="19491" y="0"/>
                      <a:pt x="19223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Google Shape;941;p53">
                <a:extLst>
                  <a:ext uri="{FF2B5EF4-FFF2-40B4-BE49-F238E27FC236}">
                    <a16:creationId xmlns:a16="http://schemas.microsoft.com/office/drawing/2014/main" id="{C247E273-B868-4B43-948A-2C7477EB1F9D}"/>
                  </a:ext>
                </a:extLst>
              </p:cNvPr>
              <p:cNvSpPr/>
              <p:nvPr/>
            </p:nvSpPr>
            <p:spPr>
              <a:xfrm>
                <a:off x="1762515" y="3216622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1" y="1"/>
                    </a:moveTo>
                    <a:cubicBezTo>
                      <a:pt x="1298" y="1"/>
                      <a:pt x="904" y="88"/>
                      <a:pt x="599" y="261"/>
                    </a:cubicBezTo>
                    <a:cubicBezTo>
                      <a:pt x="1" y="608"/>
                      <a:pt x="1" y="1175"/>
                      <a:pt x="599" y="1522"/>
                    </a:cubicBezTo>
                    <a:cubicBezTo>
                      <a:pt x="894" y="1695"/>
                      <a:pt x="1285" y="1782"/>
                      <a:pt x="1678" y="1782"/>
                    </a:cubicBezTo>
                    <a:cubicBezTo>
                      <a:pt x="2070" y="1782"/>
                      <a:pt x="2465" y="1695"/>
                      <a:pt x="2764" y="1522"/>
                    </a:cubicBezTo>
                    <a:cubicBezTo>
                      <a:pt x="3373" y="1175"/>
                      <a:pt x="3373" y="608"/>
                      <a:pt x="2775" y="261"/>
                    </a:cubicBezTo>
                    <a:cubicBezTo>
                      <a:pt x="2475" y="88"/>
                      <a:pt x="2084" y="1"/>
                      <a:pt x="1691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Google Shape;942;p53">
                <a:extLst>
                  <a:ext uri="{FF2B5EF4-FFF2-40B4-BE49-F238E27FC236}">
                    <a16:creationId xmlns:a16="http://schemas.microsoft.com/office/drawing/2014/main" id="{D992F1C1-7ED2-4385-83D8-8C9D7D84153D}"/>
                  </a:ext>
                </a:extLst>
              </p:cNvPr>
              <p:cNvSpPr/>
              <p:nvPr/>
            </p:nvSpPr>
            <p:spPr>
              <a:xfrm>
                <a:off x="2296215" y="290822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8" y="1"/>
                    </a:moveTo>
                    <a:cubicBezTo>
                      <a:pt x="1304" y="1"/>
                      <a:pt x="910" y="88"/>
                      <a:pt x="610" y="261"/>
                    </a:cubicBezTo>
                    <a:cubicBezTo>
                      <a:pt x="12" y="608"/>
                      <a:pt x="1" y="1175"/>
                      <a:pt x="600" y="1522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2"/>
                    </a:cubicBezTo>
                    <a:cubicBezTo>
                      <a:pt x="3384" y="1175"/>
                      <a:pt x="3384" y="608"/>
                      <a:pt x="2785" y="261"/>
                    </a:cubicBezTo>
                    <a:cubicBezTo>
                      <a:pt x="2486" y="88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Google Shape;943;p53">
                <a:extLst>
                  <a:ext uri="{FF2B5EF4-FFF2-40B4-BE49-F238E27FC236}">
                    <a16:creationId xmlns:a16="http://schemas.microsoft.com/office/drawing/2014/main" id="{89E17D67-0F25-41C7-AAC2-79B1188AA028}"/>
                  </a:ext>
                </a:extLst>
              </p:cNvPr>
              <p:cNvSpPr/>
              <p:nvPr/>
            </p:nvSpPr>
            <p:spPr>
              <a:xfrm>
                <a:off x="2010824" y="3033897"/>
                <a:ext cx="187814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2" extrusionOk="0">
                    <a:moveTo>
                      <a:pt x="1167" y="873"/>
                    </a:moveTo>
                    <a:lnTo>
                      <a:pt x="1682" y="1241"/>
                    </a:lnTo>
                    <a:cubicBezTo>
                      <a:pt x="1508" y="1290"/>
                      <a:pt x="1391" y="1313"/>
                      <a:pt x="1299" y="1313"/>
                    </a:cubicBezTo>
                    <a:cubicBezTo>
                      <a:pt x="1213" y="1313"/>
                      <a:pt x="1149" y="1292"/>
                      <a:pt x="1083" y="1252"/>
                    </a:cubicBezTo>
                    <a:cubicBezTo>
                      <a:pt x="915" y="1157"/>
                      <a:pt x="925" y="1021"/>
                      <a:pt x="1167" y="873"/>
                    </a:cubicBezTo>
                    <a:close/>
                    <a:moveTo>
                      <a:pt x="2860" y="1443"/>
                    </a:moveTo>
                    <a:cubicBezTo>
                      <a:pt x="2954" y="1443"/>
                      <a:pt x="3027" y="1464"/>
                      <a:pt x="3100" y="1504"/>
                    </a:cubicBezTo>
                    <a:cubicBezTo>
                      <a:pt x="3290" y="1619"/>
                      <a:pt x="3321" y="1756"/>
                      <a:pt x="3111" y="1903"/>
                    </a:cubicBezTo>
                    <a:lnTo>
                      <a:pt x="2554" y="1493"/>
                    </a:lnTo>
                    <a:cubicBezTo>
                      <a:pt x="2681" y="1459"/>
                      <a:pt x="2778" y="1443"/>
                      <a:pt x="2860" y="1443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36" y="547"/>
                    </a:lnTo>
                    <a:lnTo>
                      <a:pt x="684" y="579"/>
                    </a:lnTo>
                    <a:cubicBezTo>
                      <a:pt x="127" y="905"/>
                      <a:pt x="1" y="1262"/>
                      <a:pt x="568" y="1598"/>
                    </a:cubicBezTo>
                    <a:cubicBezTo>
                      <a:pt x="786" y="1720"/>
                      <a:pt x="1004" y="1781"/>
                      <a:pt x="1261" y="1781"/>
                    </a:cubicBezTo>
                    <a:cubicBezTo>
                      <a:pt x="1512" y="1781"/>
                      <a:pt x="1801" y="1723"/>
                      <a:pt x="2165" y="1609"/>
                    </a:cubicBezTo>
                    <a:lnTo>
                      <a:pt x="2795" y="2081"/>
                    </a:lnTo>
                    <a:cubicBezTo>
                      <a:pt x="2501" y="2228"/>
                      <a:pt x="2155" y="2386"/>
                      <a:pt x="2134" y="2396"/>
                    </a:cubicBezTo>
                    <a:lnTo>
                      <a:pt x="2512" y="2681"/>
                    </a:lnTo>
                    <a:cubicBezTo>
                      <a:pt x="2533" y="2670"/>
                      <a:pt x="2869" y="2544"/>
                      <a:pt x="3216" y="2386"/>
                    </a:cubicBezTo>
                    <a:lnTo>
                      <a:pt x="3636" y="2702"/>
                    </a:lnTo>
                    <a:lnTo>
                      <a:pt x="3972" y="2544"/>
                    </a:lnTo>
                    <a:lnTo>
                      <a:pt x="3542" y="2218"/>
                    </a:lnTo>
                    <a:cubicBezTo>
                      <a:pt x="4077" y="1903"/>
                      <a:pt x="4203" y="1514"/>
                      <a:pt x="3605" y="1168"/>
                    </a:cubicBezTo>
                    <a:cubicBezTo>
                      <a:pt x="3377" y="1032"/>
                      <a:pt x="3174" y="966"/>
                      <a:pt x="2929" y="966"/>
                    </a:cubicBezTo>
                    <a:cubicBezTo>
                      <a:pt x="2699" y="966"/>
                      <a:pt x="2431" y="1024"/>
                      <a:pt x="2071" y="1136"/>
                    </a:cubicBezTo>
                    <a:lnTo>
                      <a:pt x="1482" y="694"/>
                    </a:lnTo>
                    <a:cubicBezTo>
                      <a:pt x="1756" y="558"/>
                      <a:pt x="2071" y="411"/>
                      <a:pt x="2092" y="400"/>
                    </a:cubicBezTo>
                    <a:lnTo>
                      <a:pt x="1693" y="117"/>
                    </a:lnTo>
                    <a:cubicBezTo>
                      <a:pt x="1682" y="127"/>
                      <a:pt x="137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Google Shape;944;p53">
                <a:extLst>
                  <a:ext uri="{FF2B5EF4-FFF2-40B4-BE49-F238E27FC236}">
                    <a16:creationId xmlns:a16="http://schemas.microsoft.com/office/drawing/2014/main" id="{2865366A-0C55-432B-A26D-9742C366EF88}"/>
                  </a:ext>
                </a:extLst>
              </p:cNvPr>
              <p:cNvSpPr/>
              <p:nvPr/>
            </p:nvSpPr>
            <p:spPr>
              <a:xfrm>
                <a:off x="1555531" y="2882312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2" y="1"/>
                    </a:moveTo>
                    <a:cubicBezTo>
                      <a:pt x="28872" y="156"/>
                      <a:pt x="831" y="5373"/>
                      <a:pt x="18" y="5373"/>
                    </a:cubicBezTo>
                    <a:cubicBezTo>
                      <a:pt x="6" y="5373"/>
                      <a:pt x="0" y="5371"/>
                      <a:pt x="0" y="5369"/>
                    </a:cubicBezTo>
                    <a:lnTo>
                      <a:pt x="0" y="5369"/>
                    </a:lnTo>
                    <a:cubicBezTo>
                      <a:pt x="0" y="6116"/>
                      <a:pt x="0" y="6851"/>
                      <a:pt x="11" y="7597"/>
                    </a:cubicBezTo>
                    <a:cubicBezTo>
                      <a:pt x="11" y="7744"/>
                      <a:pt x="105" y="7902"/>
                      <a:pt x="305" y="8017"/>
                    </a:cubicBezTo>
                    <a:lnTo>
                      <a:pt x="9026" y="13081"/>
                    </a:lnTo>
                    <a:cubicBezTo>
                      <a:pt x="9230" y="13202"/>
                      <a:pt x="9498" y="13263"/>
                      <a:pt x="9766" y="13263"/>
                    </a:cubicBezTo>
                    <a:cubicBezTo>
                      <a:pt x="10034" y="13263"/>
                      <a:pt x="10302" y="13202"/>
                      <a:pt x="10507" y="13081"/>
                    </a:cubicBezTo>
                    <a:lnTo>
                      <a:pt x="28578" y="2648"/>
                    </a:lnTo>
                    <a:cubicBezTo>
                      <a:pt x="28778" y="2532"/>
                      <a:pt x="28883" y="2375"/>
                      <a:pt x="28883" y="2217"/>
                    </a:cubicBezTo>
                    <a:cubicBezTo>
                      <a:pt x="28883" y="1482"/>
                      <a:pt x="28883" y="736"/>
                      <a:pt x="28872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Google Shape;945;p53">
                <a:extLst>
                  <a:ext uri="{FF2B5EF4-FFF2-40B4-BE49-F238E27FC236}">
                    <a16:creationId xmlns:a16="http://schemas.microsoft.com/office/drawing/2014/main" id="{D112598D-A9CA-4A29-8922-A3D7C56632DE}"/>
                  </a:ext>
                </a:extLst>
              </p:cNvPr>
              <p:cNvSpPr/>
              <p:nvPr/>
            </p:nvSpPr>
            <p:spPr>
              <a:xfrm>
                <a:off x="1550795" y="2629044"/>
                <a:ext cx="1299328" cy="746430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8" extrusionOk="0">
                    <a:moveTo>
                      <a:pt x="19223" y="1"/>
                    </a:moveTo>
                    <a:cubicBezTo>
                      <a:pt x="18955" y="1"/>
                      <a:pt x="18687" y="59"/>
                      <a:pt x="18483" y="174"/>
                    </a:cubicBezTo>
                    <a:lnTo>
                      <a:pt x="411" y="10608"/>
                    </a:lnTo>
                    <a:cubicBezTo>
                      <a:pt x="1" y="10839"/>
                      <a:pt x="1" y="11227"/>
                      <a:pt x="411" y="11469"/>
                    </a:cubicBezTo>
                    <a:lnTo>
                      <a:pt x="9121" y="16534"/>
                    </a:lnTo>
                    <a:cubicBezTo>
                      <a:pt x="9326" y="16649"/>
                      <a:pt x="9597" y="16707"/>
                      <a:pt x="9867" y="16707"/>
                    </a:cubicBezTo>
                    <a:cubicBezTo>
                      <a:pt x="10138" y="16707"/>
                      <a:pt x="10408" y="16649"/>
                      <a:pt x="10613" y="16534"/>
                    </a:cubicBezTo>
                    <a:lnTo>
                      <a:pt x="28674" y="6100"/>
                    </a:lnTo>
                    <a:cubicBezTo>
                      <a:pt x="29084" y="5859"/>
                      <a:pt x="29084" y="5481"/>
                      <a:pt x="28684" y="5238"/>
                    </a:cubicBezTo>
                    <a:lnTo>
                      <a:pt x="19964" y="174"/>
                    </a:lnTo>
                    <a:cubicBezTo>
                      <a:pt x="19759" y="59"/>
                      <a:pt x="19491" y="1"/>
                      <a:pt x="19223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Google Shape;946;p53">
                <a:extLst>
                  <a:ext uri="{FF2B5EF4-FFF2-40B4-BE49-F238E27FC236}">
                    <a16:creationId xmlns:a16="http://schemas.microsoft.com/office/drawing/2014/main" id="{8890E63E-8E20-4D75-91C6-7B72229A88C1}"/>
                  </a:ext>
                </a:extLst>
              </p:cNvPr>
              <p:cNvSpPr/>
              <p:nvPr/>
            </p:nvSpPr>
            <p:spPr>
              <a:xfrm>
                <a:off x="1705285" y="2717369"/>
                <a:ext cx="990445" cy="569740"/>
              </a:xfrm>
              <a:custGeom>
                <a:avLst/>
                <a:gdLst/>
                <a:ahLst/>
                <a:cxnLst/>
                <a:rect l="l" t="t" r="r" b="b"/>
                <a:pathLst>
                  <a:path w="22170" h="12753" extrusionOk="0">
                    <a:moveTo>
                      <a:pt x="11099" y="3921"/>
                    </a:moveTo>
                    <a:cubicBezTo>
                      <a:pt x="12182" y="3921"/>
                      <a:pt x="13265" y="4160"/>
                      <a:pt x="14089" y="4638"/>
                    </a:cubicBezTo>
                    <a:cubicBezTo>
                      <a:pt x="15739" y="5594"/>
                      <a:pt x="15728" y="7149"/>
                      <a:pt x="14068" y="8116"/>
                    </a:cubicBezTo>
                    <a:cubicBezTo>
                      <a:pt x="13238" y="8594"/>
                      <a:pt x="12153" y="8833"/>
                      <a:pt x="11070" y="8833"/>
                    </a:cubicBezTo>
                    <a:cubicBezTo>
                      <a:pt x="9986" y="8833"/>
                      <a:pt x="8904" y="8594"/>
                      <a:pt x="8079" y="8116"/>
                    </a:cubicBezTo>
                    <a:cubicBezTo>
                      <a:pt x="6430" y="7149"/>
                      <a:pt x="6440" y="5594"/>
                      <a:pt x="8100" y="4638"/>
                    </a:cubicBezTo>
                    <a:cubicBezTo>
                      <a:pt x="8930" y="4160"/>
                      <a:pt x="10015" y="3921"/>
                      <a:pt x="11099" y="3921"/>
                    </a:cubicBezTo>
                    <a:close/>
                    <a:moveTo>
                      <a:pt x="17143" y="1"/>
                    </a:moveTo>
                    <a:cubicBezTo>
                      <a:pt x="17087" y="1"/>
                      <a:pt x="17022" y="15"/>
                      <a:pt x="16937" y="46"/>
                    </a:cubicBezTo>
                    <a:cubicBezTo>
                      <a:pt x="16585" y="199"/>
                      <a:pt x="16167" y="275"/>
                      <a:pt x="15751" y="275"/>
                    </a:cubicBezTo>
                    <a:cubicBezTo>
                      <a:pt x="15334" y="275"/>
                      <a:pt x="14919" y="199"/>
                      <a:pt x="14572" y="46"/>
                    </a:cubicBezTo>
                    <a:cubicBezTo>
                      <a:pt x="14510" y="23"/>
                      <a:pt x="14443" y="10"/>
                      <a:pt x="14378" y="10"/>
                    </a:cubicBezTo>
                    <a:cubicBezTo>
                      <a:pt x="14301" y="10"/>
                      <a:pt x="14226" y="28"/>
                      <a:pt x="14163" y="67"/>
                    </a:cubicBezTo>
                    <a:lnTo>
                      <a:pt x="189" y="8137"/>
                    </a:lnTo>
                    <a:cubicBezTo>
                      <a:pt x="63" y="8200"/>
                      <a:pt x="52" y="8295"/>
                      <a:pt x="147" y="8368"/>
                    </a:cubicBezTo>
                    <a:cubicBezTo>
                      <a:pt x="672" y="8778"/>
                      <a:pt x="672" y="9334"/>
                      <a:pt x="136" y="9745"/>
                    </a:cubicBezTo>
                    <a:cubicBezTo>
                      <a:pt x="0" y="9860"/>
                      <a:pt x="42" y="9902"/>
                      <a:pt x="178" y="9986"/>
                    </a:cubicBezTo>
                    <a:lnTo>
                      <a:pt x="4812" y="12686"/>
                    </a:lnTo>
                    <a:cubicBezTo>
                      <a:pt x="4896" y="12728"/>
                      <a:pt x="4956" y="12753"/>
                      <a:pt x="5029" y="12753"/>
                    </a:cubicBezTo>
                    <a:cubicBezTo>
                      <a:pt x="5084" y="12753"/>
                      <a:pt x="5146" y="12739"/>
                      <a:pt x="5232" y="12707"/>
                    </a:cubicBezTo>
                    <a:cubicBezTo>
                      <a:pt x="5584" y="12555"/>
                      <a:pt x="6002" y="12479"/>
                      <a:pt x="6419" y="12479"/>
                    </a:cubicBezTo>
                    <a:cubicBezTo>
                      <a:pt x="6837" y="12479"/>
                      <a:pt x="7255" y="12555"/>
                      <a:pt x="7607" y="12707"/>
                    </a:cubicBezTo>
                    <a:cubicBezTo>
                      <a:pt x="7666" y="12730"/>
                      <a:pt x="7727" y="12741"/>
                      <a:pt x="7787" y="12741"/>
                    </a:cubicBezTo>
                    <a:cubicBezTo>
                      <a:pt x="7866" y="12741"/>
                      <a:pt x="7945" y="12722"/>
                      <a:pt x="8016" y="12686"/>
                    </a:cubicBezTo>
                    <a:lnTo>
                      <a:pt x="21990" y="4617"/>
                    </a:lnTo>
                    <a:cubicBezTo>
                      <a:pt x="22106" y="4543"/>
                      <a:pt x="22127" y="4459"/>
                      <a:pt x="22032" y="4375"/>
                    </a:cubicBezTo>
                    <a:cubicBezTo>
                      <a:pt x="21497" y="3976"/>
                      <a:pt x="21507" y="3409"/>
                      <a:pt x="22032" y="3009"/>
                    </a:cubicBezTo>
                    <a:cubicBezTo>
                      <a:pt x="22169" y="2894"/>
                      <a:pt x="22127" y="2841"/>
                      <a:pt x="21990" y="2768"/>
                    </a:cubicBezTo>
                    <a:lnTo>
                      <a:pt x="17357" y="67"/>
                    </a:lnTo>
                    <a:cubicBezTo>
                      <a:pt x="17279" y="26"/>
                      <a:pt x="17218" y="1"/>
                      <a:pt x="17143" y="1"/>
                    </a:cubicBez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Google Shape;947;p53">
                <a:extLst>
                  <a:ext uri="{FF2B5EF4-FFF2-40B4-BE49-F238E27FC236}">
                    <a16:creationId xmlns:a16="http://schemas.microsoft.com/office/drawing/2014/main" id="{87C98377-3CDD-42E4-BA58-682F19162BFD}"/>
                  </a:ext>
                </a:extLst>
              </p:cNvPr>
              <p:cNvSpPr/>
              <p:nvPr/>
            </p:nvSpPr>
            <p:spPr>
              <a:xfrm>
                <a:off x="1858300" y="3116637"/>
                <a:ext cx="150689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1782" extrusionOk="0">
                    <a:moveTo>
                      <a:pt x="1690" y="1"/>
                    </a:moveTo>
                    <a:cubicBezTo>
                      <a:pt x="1297" y="1"/>
                      <a:pt x="903" y="88"/>
                      <a:pt x="599" y="261"/>
                    </a:cubicBezTo>
                    <a:cubicBezTo>
                      <a:pt x="0" y="608"/>
                      <a:pt x="0" y="1175"/>
                      <a:pt x="589" y="1522"/>
                    </a:cubicBezTo>
                    <a:cubicBezTo>
                      <a:pt x="888" y="1695"/>
                      <a:pt x="1282" y="1782"/>
                      <a:pt x="1676" y="1782"/>
                    </a:cubicBezTo>
                    <a:cubicBezTo>
                      <a:pt x="2070" y="1782"/>
                      <a:pt x="2464" y="1695"/>
                      <a:pt x="2763" y="1522"/>
                    </a:cubicBezTo>
                    <a:cubicBezTo>
                      <a:pt x="3372" y="1175"/>
                      <a:pt x="3372" y="608"/>
                      <a:pt x="2774" y="261"/>
                    </a:cubicBezTo>
                    <a:cubicBezTo>
                      <a:pt x="2474" y="88"/>
                      <a:pt x="2083" y="1"/>
                      <a:pt x="169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Google Shape;948;p53">
                <a:extLst>
                  <a:ext uri="{FF2B5EF4-FFF2-40B4-BE49-F238E27FC236}">
                    <a16:creationId xmlns:a16="http://schemas.microsoft.com/office/drawing/2014/main" id="{D7CA1174-20FF-49CB-B1E4-B1C26F22CF34}"/>
                  </a:ext>
                </a:extLst>
              </p:cNvPr>
              <p:cNvSpPr/>
              <p:nvPr/>
            </p:nvSpPr>
            <p:spPr>
              <a:xfrm>
                <a:off x="2391956" y="2808284"/>
                <a:ext cx="151225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782" extrusionOk="0">
                    <a:moveTo>
                      <a:pt x="1698" y="0"/>
                    </a:moveTo>
                    <a:cubicBezTo>
                      <a:pt x="1304" y="0"/>
                      <a:pt x="910" y="87"/>
                      <a:pt x="610" y="260"/>
                    </a:cubicBezTo>
                    <a:cubicBezTo>
                      <a:pt x="12" y="607"/>
                      <a:pt x="1" y="1174"/>
                      <a:pt x="600" y="1521"/>
                    </a:cubicBezTo>
                    <a:cubicBezTo>
                      <a:pt x="899" y="1694"/>
                      <a:pt x="1293" y="1781"/>
                      <a:pt x="1687" y="1781"/>
                    </a:cubicBezTo>
                    <a:cubicBezTo>
                      <a:pt x="2081" y="1781"/>
                      <a:pt x="2476" y="1694"/>
                      <a:pt x="2775" y="1521"/>
                    </a:cubicBezTo>
                    <a:cubicBezTo>
                      <a:pt x="3384" y="1174"/>
                      <a:pt x="3384" y="607"/>
                      <a:pt x="2786" y="260"/>
                    </a:cubicBezTo>
                    <a:cubicBezTo>
                      <a:pt x="2486" y="87"/>
                      <a:pt x="2092" y="0"/>
                      <a:pt x="1698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Google Shape;949;p53">
                <a:extLst>
                  <a:ext uri="{FF2B5EF4-FFF2-40B4-BE49-F238E27FC236}">
                    <a16:creationId xmlns:a16="http://schemas.microsoft.com/office/drawing/2014/main" id="{63AB2304-F24D-46B7-B9C0-369F31B1A350}"/>
                  </a:ext>
                </a:extLst>
              </p:cNvPr>
              <p:cNvSpPr/>
              <p:nvPr/>
            </p:nvSpPr>
            <p:spPr>
              <a:xfrm>
                <a:off x="2106565" y="2933957"/>
                <a:ext cx="187814" cy="120667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1" extrusionOk="0">
                    <a:moveTo>
                      <a:pt x="1168" y="872"/>
                    </a:moveTo>
                    <a:lnTo>
                      <a:pt x="1682" y="1250"/>
                    </a:lnTo>
                    <a:cubicBezTo>
                      <a:pt x="1514" y="1292"/>
                      <a:pt x="1398" y="1313"/>
                      <a:pt x="1308" y="1313"/>
                    </a:cubicBezTo>
                    <a:cubicBezTo>
                      <a:pt x="1217" y="1313"/>
                      <a:pt x="1152" y="1292"/>
                      <a:pt x="1083" y="1250"/>
                    </a:cubicBezTo>
                    <a:cubicBezTo>
                      <a:pt x="915" y="1156"/>
                      <a:pt x="936" y="1030"/>
                      <a:pt x="1168" y="872"/>
                    </a:cubicBezTo>
                    <a:close/>
                    <a:moveTo>
                      <a:pt x="2860" y="1442"/>
                    </a:moveTo>
                    <a:cubicBezTo>
                      <a:pt x="2954" y="1442"/>
                      <a:pt x="3027" y="1463"/>
                      <a:pt x="3101" y="1502"/>
                    </a:cubicBezTo>
                    <a:cubicBezTo>
                      <a:pt x="3290" y="1618"/>
                      <a:pt x="3321" y="1755"/>
                      <a:pt x="3111" y="1902"/>
                    </a:cubicBezTo>
                    <a:lnTo>
                      <a:pt x="2554" y="1492"/>
                    </a:lnTo>
                    <a:cubicBezTo>
                      <a:pt x="2681" y="1458"/>
                      <a:pt x="2779" y="1442"/>
                      <a:pt x="2860" y="1442"/>
                    </a:cubicBezTo>
                    <a:close/>
                    <a:moveTo>
                      <a:pt x="547" y="0"/>
                    </a:moveTo>
                    <a:lnTo>
                      <a:pt x="243" y="179"/>
                    </a:lnTo>
                    <a:lnTo>
                      <a:pt x="736" y="547"/>
                    </a:lnTo>
                    <a:lnTo>
                      <a:pt x="684" y="578"/>
                    </a:lnTo>
                    <a:cubicBezTo>
                      <a:pt x="127" y="904"/>
                      <a:pt x="1" y="1261"/>
                      <a:pt x="568" y="1597"/>
                    </a:cubicBezTo>
                    <a:cubicBezTo>
                      <a:pt x="786" y="1719"/>
                      <a:pt x="1004" y="1780"/>
                      <a:pt x="1261" y="1780"/>
                    </a:cubicBezTo>
                    <a:cubicBezTo>
                      <a:pt x="1512" y="1780"/>
                      <a:pt x="1801" y="1722"/>
                      <a:pt x="2165" y="1608"/>
                    </a:cubicBezTo>
                    <a:lnTo>
                      <a:pt x="2796" y="2081"/>
                    </a:lnTo>
                    <a:cubicBezTo>
                      <a:pt x="2501" y="2228"/>
                      <a:pt x="2155" y="2385"/>
                      <a:pt x="2134" y="2396"/>
                    </a:cubicBezTo>
                    <a:lnTo>
                      <a:pt x="2512" y="2679"/>
                    </a:lnTo>
                    <a:cubicBezTo>
                      <a:pt x="2533" y="2669"/>
                      <a:pt x="2870" y="2543"/>
                      <a:pt x="3216" y="2385"/>
                    </a:cubicBezTo>
                    <a:lnTo>
                      <a:pt x="3636" y="2700"/>
                    </a:lnTo>
                    <a:lnTo>
                      <a:pt x="3972" y="2543"/>
                    </a:lnTo>
                    <a:lnTo>
                      <a:pt x="3542" y="2217"/>
                    </a:lnTo>
                    <a:cubicBezTo>
                      <a:pt x="4077" y="1913"/>
                      <a:pt x="4204" y="1513"/>
                      <a:pt x="3605" y="1166"/>
                    </a:cubicBezTo>
                    <a:cubicBezTo>
                      <a:pt x="3380" y="1032"/>
                      <a:pt x="3179" y="969"/>
                      <a:pt x="2937" y="969"/>
                    </a:cubicBezTo>
                    <a:cubicBezTo>
                      <a:pt x="2705" y="969"/>
                      <a:pt x="2436" y="1027"/>
                      <a:pt x="2071" y="1135"/>
                    </a:cubicBezTo>
                    <a:lnTo>
                      <a:pt x="1483" y="694"/>
                    </a:lnTo>
                    <a:cubicBezTo>
                      <a:pt x="1756" y="557"/>
                      <a:pt x="2071" y="410"/>
                      <a:pt x="2092" y="400"/>
                    </a:cubicBezTo>
                    <a:lnTo>
                      <a:pt x="1693" y="126"/>
                    </a:lnTo>
                    <a:cubicBezTo>
                      <a:pt x="1682" y="126"/>
                      <a:pt x="1378" y="242"/>
                      <a:pt x="1073" y="389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" name="Google Shape;950;p53">
              <a:extLst>
                <a:ext uri="{FF2B5EF4-FFF2-40B4-BE49-F238E27FC236}">
                  <a16:creationId xmlns:a16="http://schemas.microsoft.com/office/drawing/2014/main" id="{DA7CCD78-83D4-4CC1-9E89-D6F18ABEF283}"/>
                </a:ext>
              </a:extLst>
            </p:cNvPr>
            <p:cNvSpPr/>
            <p:nvPr/>
          </p:nvSpPr>
          <p:spPr>
            <a:xfrm>
              <a:off x="1441496" y="1780403"/>
              <a:ext cx="750382" cy="1294901"/>
            </a:xfrm>
            <a:custGeom>
              <a:avLst/>
              <a:gdLst/>
              <a:ahLst/>
              <a:cxnLst/>
              <a:rect l="l" t="t" r="r" b="b"/>
              <a:pathLst>
                <a:path w="19953" h="34432" fill="none" extrusionOk="0">
                  <a:moveTo>
                    <a:pt x="1" y="0"/>
                  </a:moveTo>
                  <a:lnTo>
                    <a:pt x="19133" y="11043"/>
                  </a:lnTo>
                  <a:cubicBezTo>
                    <a:pt x="19574" y="11305"/>
                    <a:pt x="19943" y="11936"/>
                    <a:pt x="19943" y="12440"/>
                  </a:cubicBezTo>
                  <a:lnTo>
                    <a:pt x="19953" y="34431"/>
                  </a:lnTo>
                </a:path>
              </a:pathLst>
            </a:custGeom>
            <a:noFill/>
            <a:ln w="7350" cap="flat" cmpd="sng">
              <a:solidFill>
                <a:srgbClr val="FF6F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E9EAF9"/>
                </a:solidFill>
                <a:effectLst/>
                <a:uLnTx/>
                <a:uFillTx/>
              </a:endParaRPr>
            </a:p>
          </p:txBody>
        </p:sp>
        <p:grpSp>
          <p:nvGrpSpPr>
            <p:cNvPr id="8" name="Google Shape;951;p53">
              <a:extLst>
                <a:ext uri="{FF2B5EF4-FFF2-40B4-BE49-F238E27FC236}">
                  <a16:creationId xmlns:a16="http://schemas.microsoft.com/office/drawing/2014/main" id="{1CCD1F7C-6C68-47F9-85D9-6457368D7281}"/>
                </a:ext>
              </a:extLst>
            </p:cNvPr>
            <p:cNvGrpSpPr/>
            <p:nvPr/>
          </p:nvGrpSpPr>
          <p:grpSpPr>
            <a:xfrm>
              <a:off x="1791664" y="3016450"/>
              <a:ext cx="938089" cy="1008684"/>
              <a:chOff x="2342231" y="2896027"/>
              <a:chExt cx="1114384" cy="1198247"/>
            </a:xfrm>
          </p:grpSpPr>
          <p:sp>
            <p:nvSpPr>
              <p:cNvPr id="9" name="Google Shape;952;p53">
                <a:extLst>
                  <a:ext uri="{FF2B5EF4-FFF2-40B4-BE49-F238E27FC236}">
                    <a16:creationId xmlns:a16="http://schemas.microsoft.com/office/drawing/2014/main" id="{F92BB57A-77DF-491A-84E1-0D231BD9C14B}"/>
                  </a:ext>
                </a:extLst>
              </p:cNvPr>
              <p:cNvSpPr/>
              <p:nvPr/>
            </p:nvSpPr>
            <p:spPr>
              <a:xfrm>
                <a:off x="2845909" y="3457335"/>
                <a:ext cx="582071" cy="238833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6" extrusionOk="0">
                    <a:moveTo>
                      <a:pt x="0" y="0"/>
                    </a:moveTo>
                    <a:lnTo>
                      <a:pt x="0" y="1555"/>
                    </a:lnTo>
                    <a:cubicBezTo>
                      <a:pt x="0" y="2522"/>
                      <a:pt x="641" y="3499"/>
                      <a:pt x="1923" y="4235"/>
                    </a:cubicBezTo>
                    <a:cubicBezTo>
                      <a:pt x="3199" y="4975"/>
                      <a:pt x="4867" y="5345"/>
                      <a:pt x="6534" y="5345"/>
                    </a:cubicBezTo>
                    <a:cubicBezTo>
                      <a:pt x="8201" y="5345"/>
                      <a:pt x="9866" y="4975"/>
                      <a:pt x="11137" y="4235"/>
                    </a:cubicBezTo>
                    <a:cubicBezTo>
                      <a:pt x="12398" y="3509"/>
                      <a:pt x="13029" y="2543"/>
                      <a:pt x="13029" y="1587"/>
                    </a:cubicBezTo>
                    <a:lnTo>
                      <a:pt x="13029" y="42"/>
                    </a:lnTo>
                    <a:cubicBezTo>
                      <a:pt x="10958" y="4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Google Shape;953;p53">
                <a:extLst>
                  <a:ext uri="{FF2B5EF4-FFF2-40B4-BE49-F238E27FC236}">
                    <a16:creationId xmlns:a16="http://schemas.microsoft.com/office/drawing/2014/main" id="{5429689F-6757-4CE7-AA55-CDAE65511434}"/>
                  </a:ext>
                </a:extLst>
              </p:cNvPr>
              <p:cNvSpPr/>
              <p:nvPr/>
            </p:nvSpPr>
            <p:spPr>
              <a:xfrm>
                <a:off x="2817271" y="3289756"/>
                <a:ext cx="639344" cy="337028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4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70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Google Shape;954;p53">
                <a:extLst>
                  <a:ext uri="{FF2B5EF4-FFF2-40B4-BE49-F238E27FC236}">
                    <a16:creationId xmlns:a16="http://schemas.microsoft.com/office/drawing/2014/main" id="{3A8F61D7-49B8-4934-8B74-4EA062195647}"/>
                  </a:ext>
                </a:extLst>
              </p:cNvPr>
              <p:cNvSpPr/>
              <p:nvPr/>
            </p:nvSpPr>
            <p:spPr>
              <a:xfrm>
                <a:off x="2908812" y="3329160"/>
                <a:ext cx="456713" cy="14278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6" extrusionOk="0">
                    <a:moveTo>
                      <a:pt x="5093" y="1"/>
                    </a:moveTo>
                    <a:cubicBezTo>
                      <a:pt x="3817" y="1"/>
                      <a:pt x="2543" y="284"/>
                      <a:pt x="1576" y="852"/>
                    </a:cubicBezTo>
                    <a:cubicBezTo>
                      <a:pt x="473" y="1482"/>
                      <a:pt x="0" y="2344"/>
                      <a:pt x="147" y="3174"/>
                    </a:cubicBezTo>
                    <a:cubicBezTo>
                      <a:pt x="263" y="2544"/>
                      <a:pt x="736" y="1923"/>
                      <a:pt x="1576" y="1440"/>
                    </a:cubicBezTo>
                    <a:cubicBezTo>
                      <a:pt x="2543" y="878"/>
                      <a:pt x="3817" y="597"/>
                      <a:pt x="5093" y="597"/>
                    </a:cubicBezTo>
                    <a:cubicBezTo>
                      <a:pt x="6370" y="597"/>
                      <a:pt x="7649" y="878"/>
                      <a:pt x="8626" y="1440"/>
                    </a:cubicBezTo>
                    <a:cubicBezTo>
                      <a:pt x="9477" y="1934"/>
                      <a:pt x="9961" y="2554"/>
                      <a:pt x="10066" y="3195"/>
                    </a:cubicBezTo>
                    <a:cubicBezTo>
                      <a:pt x="10223" y="2355"/>
                      <a:pt x="9740" y="1493"/>
                      <a:pt x="8626" y="852"/>
                    </a:cubicBezTo>
                    <a:cubicBezTo>
                      <a:pt x="7649" y="284"/>
                      <a:pt x="6370" y="1"/>
                      <a:pt x="5093" y="1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Google Shape;955;p53">
                <a:extLst>
                  <a:ext uri="{FF2B5EF4-FFF2-40B4-BE49-F238E27FC236}">
                    <a16:creationId xmlns:a16="http://schemas.microsoft.com/office/drawing/2014/main" id="{BC04CE8C-BB97-4029-A94D-6A28851321AC}"/>
                  </a:ext>
                </a:extLst>
              </p:cNvPr>
              <p:cNvSpPr/>
              <p:nvPr/>
            </p:nvSpPr>
            <p:spPr>
              <a:xfrm>
                <a:off x="2915380" y="3355832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3"/>
                    </a:cubicBezTo>
                    <a:cubicBezTo>
                      <a:pt x="589" y="1326"/>
                      <a:pt x="116" y="1947"/>
                      <a:pt x="0" y="2577"/>
                    </a:cubicBezTo>
                    <a:cubicBezTo>
                      <a:pt x="116" y="3218"/>
                      <a:pt x="599" y="3848"/>
                      <a:pt x="1450" y="4331"/>
                    </a:cubicBezTo>
                    <a:cubicBezTo>
                      <a:pt x="2427" y="4899"/>
                      <a:pt x="3704" y="5182"/>
                      <a:pt x="4979" y="5182"/>
                    </a:cubicBezTo>
                    <a:cubicBezTo>
                      <a:pt x="6254" y="5182"/>
                      <a:pt x="7528" y="4899"/>
                      <a:pt x="8500" y="4331"/>
                    </a:cubicBezTo>
                    <a:cubicBezTo>
                      <a:pt x="9340" y="3848"/>
                      <a:pt x="9814" y="3229"/>
                      <a:pt x="9919" y="2598"/>
                    </a:cubicBezTo>
                    <a:cubicBezTo>
                      <a:pt x="9814" y="1957"/>
                      <a:pt x="9330" y="1337"/>
                      <a:pt x="8479" y="843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Google Shape;956;p53">
                <a:extLst>
                  <a:ext uri="{FF2B5EF4-FFF2-40B4-BE49-F238E27FC236}">
                    <a16:creationId xmlns:a16="http://schemas.microsoft.com/office/drawing/2014/main" id="{B7E168E6-D630-4B43-BDE3-565594EF9909}"/>
                  </a:ext>
                </a:extLst>
              </p:cNvPr>
              <p:cNvSpPr/>
              <p:nvPr/>
            </p:nvSpPr>
            <p:spPr>
              <a:xfrm>
                <a:off x="2908812" y="3316472"/>
                <a:ext cx="456713" cy="283597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8" fill="none" extrusionOk="0">
                    <a:moveTo>
                      <a:pt x="10066" y="3479"/>
                    </a:moveTo>
                    <a:cubicBezTo>
                      <a:pt x="10223" y="2639"/>
                      <a:pt x="9740" y="1777"/>
                      <a:pt x="8626" y="1136"/>
                    </a:cubicBezTo>
                    <a:cubicBezTo>
                      <a:pt x="6672" y="1"/>
                      <a:pt x="3510" y="1"/>
                      <a:pt x="1576" y="1136"/>
                    </a:cubicBezTo>
                    <a:cubicBezTo>
                      <a:pt x="473" y="1766"/>
                      <a:pt x="0" y="2628"/>
                      <a:pt x="147" y="3458"/>
                    </a:cubicBezTo>
                    <a:cubicBezTo>
                      <a:pt x="263" y="4099"/>
                      <a:pt x="746" y="4729"/>
                      <a:pt x="1597" y="5212"/>
                    </a:cubicBezTo>
                    <a:cubicBezTo>
                      <a:pt x="3552" y="6347"/>
                      <a:pt x="6704" y="6347"/>
                      <a:pt x="8647" y="5212"/>
                    </a:cubicBezTo>
                    <a:cubicBezTo>
                      <a:pt x="9487" y="4729"/>
                      <a:pt x="9961" y="4110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Google Shape;957;p53">
                <a:extLst>
                  <a:ext uri="{FF2B5EF4-FFF2-40B4-BE49-F238E27FC236}">
                    <a16:creationId xmlns:a16="http://schemas.microsoft.com/office/drawing/2014/main" id="{604904AE-BFEE-4874-96A4-80A69B8F29BD}"/>
                  </a:ext>
                </a:extLst>
              </p:cNvPr>
              <p:cNvSpPr/>
              <p:nvPr/>
            </p:nvSpPr>
            <p:spPr>
              <a:xfrm>
                <a:off x="2915380" y="33432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07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Google Shape;958;p53">
                <a:extLst>
                  <a:ext uri="{FF2B5EF4-FFF2-40B4-BE49-F238E27FC236}">
                    <a16:creationId xmlns:a16="http://schemas.microsoft.com/office/drawing/2014/main" id="{410F0A08-D6A5-495A-BFB4-3D680F470E34}"/>
                  </a:ext>
                </a:extLst>
              </p:cNvPr>
              <p:cNvSpPr/>
              <p:nvPr/>
            </p:nvSpPr>
            <p:spPr>
              <a:xfrm>
                <a:off x="3028946" y="3402875"/>
                <a:ext cx="216450" cy="12442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85" extrusionOk="0">
                    <a:moveTo>
                      <a:pt x="4246" y="0"/>
                    </a:moveTo>
                    <a:lnTo>
                      <a:pt x="3625" y="357"/>
                    </a:lnTo>
                    <a:cubicBezTo>
                      <a:pt x="3322" y="239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8"/>
                    </a:cubicBezTo>
                    <a:cubicBezTo>
                      <a:pt x="863" y="988"/>
                      <a:pt x="2754" y="1713"/>
                      <a:pt x="2228" y="2018"/>
                    </a:cubicBezTo>
                    <a:cubicBezTo>
                      <a:pt x="2164" y="2058"/>
                      <a:pt x="2089" y="2077"/>
                      <a:pt x="2007" y="2077"/>
                    </a:cubicBezTo>
                    <a:cubicBezTo>
                      <a:pt x="1876" y="2077"/>
                      <a:pt x="1730" y="2028"/>
                      <a:pt x="1587" y="1944"/>
                    </a:cubicBezTo>
                    <a:cubicBezTo>
                      <a:pt x="1272" y="1765"/>
                      <a:pt x="989" y="1398"/>
                      <a:pt x="947" y="1062"/>
                    </a:cubicBezTo>
                    <a:lnTo>
                      <a:pt x="74" y="1230"/>
                    </a:lnTo>
                    <a:cubicBezTo>
                      <a:pt x="127" y="1524"/>
                      <a:pt x="337" y="1828"/>
                      <a:pt x="652" y="2081"/>
                    </a:cubicBezTo>
                    <a:lnTo>
                      <a:pt x="1" y="2470"/>
                    </a:lnTo>
                    <a:lnTo>
                      <a:pt x="557" y="2785"/>
                    </a:lnTo>
                    <a:lnTo>
                      <a:pt x="1199" y="2417"/>
                    </a:lnTo>
                    <a:cubicBezTo>
                      <a:pt x="1536" y="2571"/>
                      <a:pt x="1904" y="2661"/>
                      <a:pt x="2255" y="2661"/>
                    </a:cubicBezTo>
                    <a:cubicBezTo>
                      <a:pt x="2548" y="2661"/>
                      <a:pt x="2829" y="2598"/>
                      <a:pt x="3069" y="2459"/>
                    </a:cubicBezTo>
                    <a:cubicBezTo>
                      <a:pt x="4141" y="1839"/>
                      <a:pt x="2270" y="1093"/>
                      <a:pt x="2785" y="799"/>
                    </a:cubicBezTo>
                    <a:cubicBezTo>
                      <a:pt x="2837" y="767"/>
                      <a:pt x="2901" y="751"/>
                      <a:pt x="2970" y="751"/>
                    </a:cubicBezTo>
                    <a:cubicBezTo>
                      <a:pt x="3081" y="751"/>
                      <a:pt x="3208" y="791"/>
                      <a:pt x="3331" y="862"/>
                    </a:cubicBezTo>
                    <a:cubicBezTo>
                      <a:pt x="3573" y="999"/>
                      <a:pt x="3836" y="1303"/>
                      <a:pt x="3973" y="1587"/>
                    </a:cubicBezTo>
                    <a:lnTo>
                      <a:pt x="4844" y="1419"/>
                    </a:lnTo>
                    <a:cubicBezTo>
                      <a:pt x="4760" y="1167"/>
                      <a:pt x="4529" y="904"/>
                      <a:pt x="4204" y="673"/>
                    </a:cubicBezTo>
                    <a:lnTo>
                      <a:pt x="4813" y="315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Google Shape;959;p53">
                <a:extLst>
                  <a:ext uri="{FF2B5EF4-FFF2-40B4-BE49-F238E27FC236}">
                    <a16:creationId xmlns:a16="http://schemas.microsoft.com/office/drawing/2014/main" id="{7A63F3FE-6135-4ADB-9F07-4CB8DD9C9895}"/>
                  </a:ext>
                </a:extLst>
              </p:cNvPr>
              <p:cNvSpPr/>
              <p:nvPr/>
            </p:nvSpPr>
            <p:spPr>
              <a:xfrm>
                <a:off x="2845909" y="3359227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1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4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77"/>
                    </a:cubicBezTo>
                    <a:lnTo>
                      <a:pt x="13029" y="32"/>
                    </a:lnTo>
                    <a:cubicBezTo>
                      <a:pt x="10958" y="32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Google Shape;960;p53">
                <a:extLst>
                  <a:ext uri="{FF2B5EF4-FFF2-40B4-BE49-F238E27FC236}">
                    <a16:creationId xmlns:a16="http://schemas.microsoft.com/office/drawing/2014/main" id="{132A19AC-C4B2-4A3E-8CD5-740A80932055}"/>
                  </a:ext>
                </a:extLst>
              </p:cNvPr>
              <p:cNvSpPr/>
              <p:nvPr/>
            </p:nvSpPr>
            <p:spPr>
              <a:xfrm>
                <a:off x="2817271" y="3191290"/>
                <a:ext cx="639344" cy="337296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0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3"/>
                      <a:pt x="21" y="4967"/>
                      <a:pt x="2575" y="6438"/>
                    </a:cubicBezTo>
                    <a:cubicBezTo>
                      <a:pt x="3846" y="7179"/>
                      <a:pt x="5514" y="7550"/>
                      <a:pt x="7180" y="7550"/>
                    </a:cubicBezTo>
                    <a:cubicBezTo>
                      <a:pt x="8847" y="7550"/>
                      <a:pt x="10512" y="7179"/>
                      <a:pt x="11778" y="6438"/>
                    </a:cubicBezTo>
                    <a:cubicBezTo>
                      <a:pt x="14310" y="4967"/>
                      <a:pt x="14300" y="2583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Google Shape;961;p53">
                <a:extLst>
                  <a:ext uri="{FF2B5EF4-FFF2-40B4-BE49-F238E27FC236}">
                    <a16:creationId xmlns:a16="http://schemas.microsoft.com/office/drawing/2014/main" id="{12CEF07F-CC93-4D50-8634-44C8ABA2C64F}"/>
                  </a:ext>
                </a:extLst>
              </p:cNvPr>
              <p:cNvSpPr/>
              <p:nvPr/>
            </p:nvSpPr>
            <p:spPr>
              <a:xfrm>
                <a:off x="2908812" y="3230963"/>
                <a:ext cx="456713" cy="142379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8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5"/>
                      <a:pt x="0" y="2346"/>
                      <a:pt x="147" y="3176"/>
                    </a:cubicBezTo>
                    <a:cubicBezTo>
                      <a:pt x="263" y="2535"/>
                      <a:pt x="736" y="1926"/>
                      <a:pt x="1576" y="1443"/>
                    </a:cubicBezTo>
                    <a:cubicBezTo>
                      <a:pt x="2543" y="875"/>
                      <a:pt x="3817" y="592"/>
                      <a:pt x="5093" y="592"/>
                    </a:cubicBezTo>
                    <a:cubicBezTo>
                      <a:pt x="6370" y="592"/>
                      <a:pt x="7649" y="875"/>
                      <a:pt x="8626" y="1443"/>
                    </a:cubicBezTo>
                    <a:cubicBezTo>
                      <a:pt x="9477" y="1926"/>
                      <a:pt x="9961" y="2556"/>
                      <a:pt x="10066" y="3187"/>
                    </a:cubicBezTo>
                    <a:cubicBezTo>
                      <a:pt x="10223" y="2356"/>
                      <a:pt x="9740" y="1485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Google Shape;962;p53">
                <a:extLst>
                  <a:ext uri="{FF2B5EF4-FFF2-40B4-BE49-F238E27FC236}">
                    <a16:creationId xmlns:a16="http://schemas.microsoft.com/office/drawing/2014/main" id="{D5E56B32-A565-47D7-914D-A4DABA160A1D}"/>
                  </a:ext>
                </a:extLst>
              </p:cNvPr>
              <p:cNvSpPr/>
              <p:nvPr/>
            </p:nvSpPr>
            <p:spPr>
              <a:xfrm>
                <a:off x="2915380" y="3257366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1"/>
                    </a:moveTo>
                    <a:cubicBezTo>
                      <a:pt x="3670" y="1"/>
                      <a:pt x="2396" y="284"/>
                      <a:pt x="1429" y="852"/>
                    </a:cubicBezTo>
                    <a:cubicBezTo>
                      <a:pt x="589" y="1335"/>
                      <a:pt x="116" y="1944"/>
                      <a:pt x="0" y="2585"/>
                    </a:cubicBezTo>
                    <a:cubicBezTo>
                      <a:pt x="116" y="3226"/>
                      <a:pt x="599" y="3846"/>
                      <a:pt x="1450" y="4340"/>
                    </a:cubicBezTo>
                    <a:cubicBezTo>
                      <a:pt x="2427" y="4902"/>
                      <a:pt x="3704" y="5183"/>
                      <a:pt x="4979" y="5183"/>
                    </a:cubicBezTo>
                    <a:cubicBezTo>
                      <a:pt x="6254" y="5183"/>
                      <a:pt x="7528" y="4902"/>
                      <a:pt x="8500" y="4340"/>
                    </a:cubicBezTo>
                    <a:cubicBezTo>
                      <a:pt x="9340" y="3857"/>
                      <a:pt x="9814" y="3236"/>
                      <a:pt x="9919" y="2596"/>
                    </a:cubicBezTo>
                    <a:cubicBezTo>
                      <a:pt x="9814" y="1965"/>
                      <a:pt x="9330" y="1335"/>
                      <a:pt x="8479" y="852"/>
                    </a:cubicBezTo>
                    <a:cubicBezTo>
                      <a:pt x="7502" y="284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963;p53">
                <a:extLst>
                  <a:ext uri="{FF2B5EF4-FFF2-40B4-BE49-F238E27FC236}">
                    <a16:creationId xmlns:a16="http://schemas.microsoft.com/office/drawing/2014/main" id="{52AC597A-8FEB-40AB-A480-C7F71F5BDBD1}"/>
                  </a:ext>
                </a:extLst>
              </p:cNvPr>
              <p:cNvSpPr/>
              <p:nvPr/>
            </p:nvSpPr>
            <p:spPr>
              <a:xfrm>
                <a:off x="2908812" y="3218409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68"/>
                    </a:moveTo>
                    <a:cubicBezTo>
                      <a:pt x="10223" y="2637"/>
                      <a:pt x="9740" y="1766"/>
                      <a:pt x="8626" y="1124"/>
                    </a:cubicBezTo>
                    <a:cubicBezTo>
                      <a:pt x="6672" y="1"/>
                      <a:pt x="3510" y="1"/>
                      <a:pt x="1576" y="1124"/>
                    </a:cubicBezTo>
                    <a:cubicBezTo>
                      <a:pt x="473" y="1766"/>
                      <a:pt x="0" y="2627"/>
                      <a:pt x="147" y="3457"/>
                    </a:cubicBezTo>
                    <a:cubicBezTo>
                      <a:pt x="263" y="4098"/>
                      <a:pt x="746" y="4718"/>
                      <a:pt x="1597" y="5212"/>
                    </a:cubicBezTo>
                    <a:cubicBezTo>
                      <a:pt x="3552" y="6336"/>
                      <a:pt x="6704" y="6336"/>
                      <a:pt x="8647" y="5212"/>
                    </a:cubicBezTo>
                    <a:cubicBezTo>
                      <a:pt x="9487" y="4729"/>
                      <a:pt x="9961" y="4108"/>
                      <a:pt x="10066" y="346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964;p53">
                <a:extLst>
                  <a:ext uri="{FF2B5EF4-FFF2-40B4-BE49-F238E27FC236}">
                    <a16:creationId xmlns:a16="http://schemas.microsoft.com/office/drawing/2014/main" id="{9EBD3366-7D14-44FC-9036-6A5D58A9FC5C}"/>
                  </a:ext>
                </a:extLst>
              </p:cNvPr>
              <p:cNvSpPr/>
              <p:nvPr/>
            </p:nvSpPr>
            <p:spPr>
              <a:xfrm>
                <a:off x="2915380" y="32446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80"/>
                    </a:lnTo>
                    <a:cubicBezTo>
                      <a:pt x="9814" y="2249"/>
                      <a:pt x="9330" y="1619"/>
                      <a:pt x="8479" y="1136"/>
                    </a:cubicBezTo>
                    <a:cubicBezTo>
                      <a:pt x="6525" y="1"/>
                      <a:pt x="3363" y="1"/>
                      <a:pt x="1429" y="1136"/>
                    </a:cubicBezTo>
                    <a:cubicBezTo>
                      <a:pt x="589" y="1619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965;p53">
                <a:extLst>
                  <a:ext uri="{FF2B5EF4-FFF2-40B4-BE49-F238E27FC236}">
                    <a16:creationId xmlns:a16="http://schemas.microsoft.com/office/drawing/2014/main" id="{293FE25F-0472-440F-9A30-5C87D9FC131A}"/>
                  </a:ext>
                </a:extLst>
              </p:cNvPr>
              <p:cNvSpPr/>
              <p:nvPr/>
            </p:nvSpPr>
            <p:spPr>
              <a:xfrm>
                <a:off x="3028946" y="3304276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6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9"/>
                      <a:pt x="947" y="1073"/>
                    </a:cubicBezTo>
                    <a:lnTo>
                      <a:pt x="74" y="1241"/>
                    </a:lnTo>
                    <a:cubicBezTo>
                      <a:pt x="127" y="1525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3" y="2576"/>
                      <a:pt x="1898" y="2665"/>
                      <a:pt x="2245" y="2665"/>
                    </a:cubicBezTo>
                    <a:cubicBezTo>
                      <a:pt x="2542" y="2665"/>
                      <a:pt x="2827" y="2600"/>
                      <a:pt x="3069" y="2459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2"/>
                    </a:cubicBezTo>
                    <a:cubicBezTo>
                      <a:pt x="3573" y="1009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966;p53">
                <a:extLst>
                  <a:ext uri="{FF2B5EF4-FFF2-40B4-BE49-F238E27FC236}">
                    <a16:creationId xmlns:a16="http://schemas.microsoft.com/office/drawing/2014/main" id="{0A1B9D90-D08B-4901-8BD5-DD20A8A026D5}"/>
                  </a:ext>
                </a:extLst>
              </p:cNvPr>
              <p:cNvSpPr/>
              <p:nvPr/>
            </p:nvSpPr>
            <p:spPr>
              <a:xfrm>
                <a:off x="2845909" y="3260672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98"/>
                      <a:pt x="1923" y="4234"/>
                    </a:cubicBezTo>
                    <a:cubicBezTo>
                      <a:pt x="3199" y="4969"/>
                      <a:pt x="4867" y="5337"/>
                      <a:pt x="6534" y="5337"/>
                    </a:cubicBezTo>
                    <a:cubicBezTo>
                      <a:pt x="8201" y="5337"/>
                      <a:pt x="9866" y="4969"/>
                      <a:pt x="11137" y="4234"/>
                    </a:cubicBezTo>
                    <a:cubicBezTo>
                      <a:pt x="12398" y="3498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967;p53">
                <a:extLst>
                  <a:ext uri="{FF2B5EF4-FFF2-40B4-BE49-F238E27FC236}">
                    <a16:creationId xmlns:a16="http://schemas.microsoft.com/office/drawing/2014/main" id="{71FE7C62-2006-4CC2-A017-43B1BC458373}"/>
                  </a:ext>
                </a:extLst>
              </p:cNvPr>
              <p:cNvSpPr/>
              <p:nvPr/>
            </p:nvSpPr>
            <p:spPr>
              <a:xfrm>
                <a:off x="2817271" y="30930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59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968;p53">
                <a:extLst>
                  <a:ext uri="{FF2B5EF4-FFF2-40B4-BE49-F238E27FC236}">
                    <a16:creationId xmlns:a16="http://schemas.microsoft.com/office/drawing/2014/main" id="{D0A3BFA7-88DF-429A-ACEA-833CF2A6AA48}"/>
                  </a:ext>
                </a:extLst>
              </p:cNvPr>
              <p:cNvSpPr/>
              <p:nvPr/>
            </p:nvSpPr>
            <p:spPr>
              <a:xfrm>
                <a:off x="2908812" y="3132408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5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80"/>
                      <a:pt x="3817" y="599"/>
                      <a:pt x="5093" y="599"/>
                    </a:cubicBezTo>
                    <a:cubicBezTo>
                      <a:pt x="6370" y="599"/>
                      <a:pt x="7649" y="880"/>
                      <a:pt x="8626" y="1442"/>
                    </a:cubicBezTo>
                    <a:cubicBezTo>
                      <a:pt x="9477" y="1936"/>
                      <a:pt x="9961" y="2556"/>
                      <a:pt x="10066" y="3196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969;p53">
                <a:extLst>
                  <a:ext uri="{FF2B5EF4-FFF2-40B4-BE49-F238E27FC236}">
                    <a16:creationId xmlns:a16="http://schemas.microsoft.com/office/drawing/2014/main" id="{A7670F12-F523-4852-ACFC-6DF9533B5621}"/>
                  </a:ext>
                </a:extLst>
              </p:cNvPr>
              <p:cNvSpPr/>
              <p:nvPr/>
            </p:nvSpPr>
            <p:spPr>
              <a:xfrm>
                <a:off x="2915380" y="3159124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28"/>
                      <a:pt x="116" y="1947"/>
                      <a:pt x="0" y="2577"/>
                    </a:cubicBezTo>
                    <a:cubicBezTo>
                      <a:pt x="116" y="3219"/>
                      <a:pt x="599" y="3849"/>
                      <a:pt x="1450" y="4332"/>
                    </a:cubicBezTo>
                    <a:cubicBezTo>
                      <a:pt x="2427" y="4900"/>
                      <a:pt x="3704" y="5183"/>
                      <a:pt x="4979" y="5183"/>
                    </a:cubicBezTo>
                    <a:cubicBezTo>
                      <a:pt x="6254" y="5183"/>
                      <a:pt x="7528" y="4900"/>
                      <a:pt x="8500" y="4332"/>
                    </a:cubicBezTo>
                    <a:cubicBezTo>
                      <a:pt x="9340" y="3849"/>
                      <a:pt x="9814" y="3229"/>
                      <a:pt x="9919" y="2598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970;p53">
                <a:extLst>
                  <a:ext uri="{FF2B5EF4-FFF2-40B4-BE49-F238E27FC236}">
                    <a16:creationId xmlns:a16="http://schemas.microsoft.com/office/drawing/2014/main" id="{805B52F1-15A0-4797-88FE-33A947FB5799}"/>
                  </a:ext>
                </a:extLst>
              </p:cNvPr>
              <p:cNvSpPr/>
              <p:nvPr/>
            </p:nvSpPr>
            <p:spPr>
              <a:xfrm>
                <a:off x="2908812" y="31198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7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6"/>
                    </a:cubicBezTo>
                    <a:cubicBezTo>
                      <a:pt x="263" y="4098"/>
                      <a:pt x="746" y="4728"/>
                      <a:pt x="1597" y="5211"/>
                    </a:cubicBezTo>
                    <a:cubicBezTo>
                      <a:pt x="3552" y="6346"/>
                      <a:pt x="6704" y="6346"/>
                      <a:pt x="8647" y="5211"/>
                    </a:cubicBezTo>
                    <a:cubicBezTo>
                      <a:pt x="9487" y="4728"/>
                      <a:pt x="9961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Google Shape;971;p53">
                <a:extLst>
                  <a:ext uri="{FF2B5EF4-FFF2-40B4-BE49-F238E27FC236}">
                    <a16:creationId xmlns:a16="http://schemas.microsoft.com/office/drawing/2014/main" id="{12E2BDCD-EE9B-4D57-BE4C-6E8C85401087}"/>
                  </a:ext>
                </a:extLst>
              </p:cNvPr>
              <p:cNvSpPr/>
              <p:nvPr/>
            </p:nvSpPr>
            <p:spPr>
              <a:xfrm>
                <a:off x="2915380" y="3146570"/>
                <a:ext cx="443578" cy="129155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1" fill="none" extrusionOk="0">
                    <a:moveTo>
                      <a:pt x="9929" y="2890"/>
                    </a:moveTo>
                    <a:cubicBezTo>
                      <a:pt x="9929" y="2890"/>
                      <a:pt x="9929" y="2879"/>
                      <a:pt x="9919" y="2879"/>
                    </a:cubicBezTo>
                    <a:cubicBezTo>
                      <a:pt x="9814" y="2239"/>
                      <a:pt x="9330" y="1619"/>
                      <a:pt x="8479" y="1125"/>
                    </a:cubicBezTo>
                    <a:cubicBezTo>
                      <a:pt x="6525" y="1"/>
                      <a:pt x="3363" y="1"/>
                      <a:pt x="1429" y="1125"/>
                    </a:cubicBezTo>
                    <a:cubicBezTo>
                      <a:pt x="589" y="1609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Google Shape;972;p53">
                <a:extLst>
                  <a:ext uri="{FF2B5EF4-FFF2-40B4-BE49-F238E27FC236}">
                    <a16:creationId xmlns:a16="http://schemas.microsoft.com/office/drawing/2014/main" id="{C6093823-970B-4291-A548-98A7985EF7F0}"/>
                  </a:ext>
                </a:extLst>
              </p:cNvPr>
              <p:cNvSpPr/>
              <p:nvPr/>
            </p:nvSpPr>
            <p:spPr>
              <a:xfrm>
                <a:off x="3028946" y="320572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9"/>
                    </a:lnTo>
                    <a:cubicBezTo>
                      <a:pt x="3322" y="250"/>
                      <a:pt x="3016" y="190"/>
                      <a:pt x="2729" y="190"/>
                    </a:cubicBezTo>
                    <a:cubicBezTo>
                      <a:pt x="2429" y="190"/>
                      <a:pt x="2149" y="255"/>
                      <a:pt x="1913" y="390"/>
                    </a:cubicBezTo>
                    <a:cubicBezTo>
                      <a:pt x="863" y="999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34"/>
                      <a:pt x="337" y="1840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810"/>
                    </a:cubicBezTo>
                    <a:cubicBezTo>
                      <a:pt x="2838" y="778"/>
                      <a:pt x="2901" y="762"/>
                      <a:pt x="2970" y="762"/>
                    </a:cubicBezTo>
                    <a:cubicBezTo>
                      <a:pt x="3082" y="762"/>
                      <a:pt x="3209" y="801"/>
                      <a:pt x="3331" y="873"/>
                    </a:cubicBezTo>
                    <a:cubicBezTo>
                      <a:pt x="3573" y="1009"/>
                      <a:pt x="3836" y="1314"/>
                      <a:pt x="3973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15"/>
                      <a:pt x="4204" y="684"/>
                    </a:cubicBezTo>
                    <a:lnTo>
                      <a:pt x="4813" y="327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Google Shape;973;p53">
                <a:extLst>
                  <a:ext uri="{FF2B5EF4-FFF2-40B4-BE49-F238E27FC236}">
                    <a16:creationId xmlns:a16="http://schemas.microsoft.com/office/drawing/2014/main" id="{C4028B16-2831-48CA-B5C9-B5AE45DC4020}"/>
                  </a:ext>
                </a:extLst>
              </p:cNvPr>
              <p:cNvSpPr/>
              <p:nvPr/>
            </p:nvSpPr>
            <p:spPr>
              <a:xfrm>
                <a:off x="2845909" y="3162519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1"/>
                    </a:moveTo>
                    <a:lnTo>
                      <a:pt x="0" y="1546"/>
                    </a:lnTo>
                    <a:cubicBezTo>
                      <a:pt x="0" y="2512"/>
                      <a:pt x="641" y="3489"/>
                      <a:pt x="1923" y="4235"/>
                    </a:cubicBezTo>
                    <a:cubicBezTo>
                      <a:pt x="3199" y="4971"/>
                      <a:pt x="4867" y="5339"/>
                      <a:pt x="6534" y="5339"/>
                    </a:cubicBezTo>
                    <a:cubicBezTo>
                      <a:pt x="8201" y="5339"/>
                      <a:pt x="9866" y="4971"/>
                      <a:pt x="11137" y="4235"/>
                    </a:cubicBezTo>
                    <a:cubicBezTo>
                      <a:pt x="12398" y="3500"/>
                      <a:pt x="13029" y="2543"/>
                      <a:pt x="13029" y="1577"/>
                    </a:cubicBezTo>
                    <a:lnTo>
                      <a:pt x="13029" y="33"/>
                    </a:lnTo>
                    <a:cubicBezTo>
                      <a:pt x="10958" y="3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Google Shape;974;p53">
                <a:extLst>
                  <a:ext uri="{FF2B5EF4-FFF2-40B4-BE49-F238E27FC236}">
                    <a16:creationId xmlns:a16="http://schemas.microsoft.com/office/drawing/2014/main" id="{DC00B34F-F53D-4DFF-8C58-4A10EB5B6AEC}"/>
                  </a:ext>
                </a:extLst>
              </p:cNvPr>
              <p:cNvSpPr/>
              <p:nvPr/>
            </p:nvSpPr>
            <p:spPr>
              <a:xfrm>
                <a:off x="2817271" y="29944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85"/>
                      <a:pt x="21" y="4970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0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Google Shape;975;p53">
                <a:extLst>
                  <a:ext uri="{FF2B5EF4-FFF2-40B4-BE49-F238E27FC236}">
                    <a16:creationId xmlns:a16="http://schemas.microsoft.com/office/drawing/2014/main" id="{2E8FF620-6E5D-46EF-9827-5F23D09B26D0}"/>
                  </a:ext>
                </a:extLst>
              </p:cNvPr>
              <p:cNvSpPr/>
              <p:nvPr/>
            </p:nvSpPr>
            <p:spPr>
              <a:xfrm>
                <a:off x="2908812" y="3034121"/>
                <a:ext cx="456713" cy="142513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0" extrusionOk="0">
                    <a:moveTo>
                      <a:pt x="5102" y="0"/>
                    </a:moveTo>
                    <a:cubicBezTo>
                      <a:pt x="3822" y="0"/>
                      <a:pt x="2545" y="284"/>
                      <a:pt x="1576" y="847"/>
                    </a:cubicBezTo>
                    <a:cubicBezTo>
                      <a:pt x="473" y="1488"/>
                      <a:pt x="0" y="2339"/>
                      <a:pt x="147" y="3180"/>
                    </a:cubicBezTo>
                    <a:cubicBezTo>
                      <a:pt x="263" y="2539"/>
                      <a:pt x="736" y="1929"/>
                      <a:pt x="1576" y="1436"/>
                    </a:cubicBezTo>
                    <a:cubicBezTo>
                      <a:pt x="2543" y="873"/>
                      <a:pt x="3817" y="592"/>
                      <a:pt x="5093" y="592"/>
                    </a:cubicBezTo>
                    <a:cubicBezTo>
                      <a:pt x="6370" y="592"/>
                      <a:pt x="7649" y="873"/>
                      <a:pt x="8626" y="1436"/>
                    </a:cubicBezTo>
                    <a:cubicBezTo>
                      <a:pt x="9477" y="1929"/>
                      <a:pt x="9961" y="2549"/>
                      <a:pt x="10066" y="3190"/>
                    </a:cubicBezTo>
                    <a:cubicBezTo>
                      <a:pt x="10223" y="2360"/>
                      <a:pt x="9740" y="1488"/>
                      <a:pt x="8626" y="847"/>
                    </a:cubicBezTo>
                    <a:cubicBezTo>
                      <a:pt x="7651" y="281"/>
                      <a:pt x="6375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Google Shape;976;p53">
                <a:extLst>
                  <a:ext uri="{FF2B5EF4-FFF2-40B4-BE49-F238E27FC236}">
                    <a16:creationId xmlns:a16="http://schemas.microsoft.com/office/drawing/2014/main" id="{4B26BF42-4697-4C7D-9996-FFE30077DC2A}"/>
                  </a:ext>
                </a:extLst>
              </p:cNvPr>
              <p:cNvSpPr/>
              <p:nvPr/>
            </p:nvSpPr>
            <p:spPr>
              <a:xfrm>
                <a:off x="2915380" y="306056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4"/>
                    </a:cubicBezTo>
                    <a:cubicBezTo>
                      <a:pt x="589" y="1337"/>
                      <a:pt x="116" y="1947"/>
                      <a:pt x="0" y="2588"/>
                    </a:cubicBezTo>
                    <a:cubicBezTo>
                      <a:pt x="116" y="3228"/>
                      <a:pt x="599" y="3849"/>
                      <a:pt x="1450" y="4342"/>
                    </a:cubicBezTo>
                    <a:cubicBezTo>
                      <a:pt x="2427" y="4904"/>
                      <a:pt x="3704" y="5186"/>
                      <a:pt x="4979" y="5186"/>
                    </a:cubicBezTo>
                    <a:cubicBezTo>
                      <a:pt x="6254" y="5186"/>
                      <a:pt x="7528" y="4904"/>
                      <a:pt x="8500" y="4342"/>
                    </a:cubicBezTo>
                    <a:cubicBezTo>
                      <a:pt x="9340" y="3849"/>
                      <a:pt x="9814" y="3239"/>
                      <a:pt x="9919" y="2598"/>
                    </a:cubicBezTo>
                    <a:cubicBezTo>
                      <a:pt x="9814" y="1957"/>
                      <a:pt x="9330" y="1337"/>
                      <a:pt x="8479" y="844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Google Shape;977;p53">
                <a:extLst>
                  <a:ext uri="{FF2B5EF4-FFF2-40B4-BE49-F238E27FC236}">
                    <a16:creationId xmlns:a16="http://schemas.microsoft.com/office/drawing/2014/main" id="{C28498AB-5D11-4131-BF34-9D6743EA9D79}"/>
                  </a:ext>
                </a:extLst>
              </p:cNvPr>
              <p:cNvSpPr/>
              <p:nvPr/>
            </p:nvSpPr>
            <p:spPr>
              <a:xfrm>
                <a:off x="2908812" y="30212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48"/>
                      <a:pt x="9740" y="1776"/>
                      <a:pt x="8626" y="1135"/>
                    </a:cubicBezTo>
                    <a:cubicBezTo>
                      <a:pt x="6672" y="1"/>
                      <a:pt x="3510" y="11"/>
                      <a:pt x="1576" y="1135"/>
                    </a:cubicBezTo>
                    <a:cubicBezTo>
                      <a:pt x="473" y="1776"/>
                      <a:pt x="0" y="2627"/>
                      <a:pt x="147" y="3468"/>
                    </a:cubicBezTo>
                    <a:cubicBezTo>
                      <a:pt x="263" y="4108"/>
                      <a:pt x="746" y="4729"/>
                      <a:pt x="1597" y="5222"/>
                    </a:cubicBezTo>
                    <a:cubicBezTo>
                      <a:pt x="3552" y="6347"/>
                      <a:pt x="6704" y="6347"/>
                      <a:pt x="8647" y="5222"/>
                    </a:cubicBezTo>
                    <a:cubicBezTo>
                      <a:pt x="9487" y="4729"/>
                      <a:pt x="9961" y="4119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Google Shape;978;p53">
                <a:extLst>
                  <a:ext uri="{FF2B5EF4-FFF2-40B4-BE49-F238E27FC236}">
                    <a16:creationId xmlns:a16="http://schemas.microsoft.com/office/drawing/2014/main" id="{824EE75C-09AB-46C3-A3DA-9BE42E4EF376}"/>
                  </a:ext>
                </a:extLst>
              </p:cNvPr>
              <p:cNvSpPr/>
              <p:nvPr/>
            </p:nvSpPr>
            <p:spPr>
              <a:xfrm>
                <a:off x="2915380" y="3048015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79"/>
                    </a:lnTo>
                    <a:cubicBezTo>
                      <a:pt x="9814" y="2238"/>
                      <a:pt x="9330" y="1618"/>
                      <a:pt x="8479" y="1125"/>
                    </a:cubicBezTo>
                    <a:cubicBezTo>
                      <a:pt x="6525" y="0"/>
                      <a:pt x="3363" y="0"/>
                      <a:pt x="1429" y="1125"/>
                    </a:cubicBezTo>
                    <a:cubicBezTo>
                      <a:pt x="589" y="1618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Google Shape;979;p53">
                <a:extLst>
                  <a:ext uri="{FF2B5EF4-FFF2-40B4-BE49-F238E27FC236}">
                    <a16:creationId xmlns:a16="http://schemas.microsoft.com/office/drawing/2014/main" id="{55B8A395-541B-4422-8D3C-E4B16DAE17AD}"/>
                  </a:ext>
                </a:extLst>
              </p:cNvPr>
              <p:cNvSpPr/>
              <p:nvPr/>
            </p:nvSpPr>
            <p:spPr>
              <a:xfrm>
                <a:off x="3028946" y="3107612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9"/>
                    </a:cubicBezTo>
                    <a:cubicBezTo>
                      <a:pt x="863" y="989"/>
                      <a:pt x="2754" y="1713"/>
                      <a:pt x="2228" y="2018"/>
                    </a:cubicBezTo>
                    <a:cubicBezTo>
                      <a:pt x="2162" y="2060"/>
                      <a:pt x="2084" y="2080"/>
                      <a:pt x="1999" y="2080"/>
                    </a:cubicBezTo>
                    <a:cubicBezTo>
                      <a:pt x="1870" y="2080"/>
                      <a:pt x="1727" y="2033"/>
                      <a:pt x="1587" y="1944"/>
                    </a:cubicBezTo>
                    <a:cubicBezTo>
                      <a:pt x="1272" y="1766"/>
                      <a:pt x="989" y="1398"/>
                      <a:pt x="947" y="1073"/>
                    </a:cubicBezTo>
                    <a:lnTo>
                      <a:pt x="74" y="1241"/>
                    </a:lnTo>
                    <a:cubicBezTo>
                      <a:pt x="127" y="1524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9" y="2661"/>
                      <a:pt x="2830" y="2598"/>
                      <a:pt x="3069" y="2459"/>
                    </a:cubicBezTo>
                    <a:cubicBezTo>
                      <a:pt x="4141" y="1839"/>
                      <a:pt x="2270" y="1094"/>
                      <a:pt x="2785" y="799"/>
                    </a:cubicBezTo>
                    <a:cubicBezTo>
                      <a:pt x="2838" y="767"/>
                      <a:pt x="2901" y="752"/>
                      <a:pt x="2970" y="752"/>
                    </a:cubicBezTo>
                    <a:cubicBezTo>
                      <a:pt x="3082" y="752"/>
                      <a:pt x="3209" y="791"/>
                      <a:pt x="3331" y="862"/>
                    </a:cubicBezTo>
                    <a:cubicBezTo>
                      <a:pt x="3573" y="999"/>
                      <a:pt x="3836" y="1304"/>
                      <a:pt x="3973" y="1598"/>
                    </a:cubicBezTo>
                    <a:lnTo>
                      <a:pt x="4844" y="1419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6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Google Shape;980;p53">
                <a:extLst>
                  <a:ext uri="{FF2B5EF4-FFF2-40B4-BE49-F238E27FC236}">
                    <a16:creationId xmlns:a16="http://schemas.microsoft.com/office/drawing/2014/main" id="{4BD0B9B1-DDBF-4A55-8C48-8FBA304424B7}"/>
                  </a:ext>
                </a:extLst>
              </p:cNvPr>
              <p:cNvSpPr/>
              <p:nvPr/>
            </p:nvSpPr>
            <p:spPr>
              <a:xfrm>
                <a:off x="2845909" y="3063964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0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5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5"/>
                    </a:cubicBezTo>
                    <a:cubicBezTo>
                      <a:pt x="12398" y="3500"/>
                      <a:pt x="13029" y="2543"/>
                      <a:pt x="13029" y="1587"/>
                    </a:cubicBezTo>
                    <a:lnTo>
                      <a:pt x="13029" y="32"/>
                    </a:lnTo>
                    <a:cubicBezTo>
                      <a:pt x="10958" y="3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Google Shape;981;p53">
                <a:extLst>
                  <a:ext uri="{FF2B5EF4-FFF2-40B4-BE49-F238E27FC236}">
                    <a16:creationId xmlns:a16="http://schemas.microsoft.com/office/drawing/2014/main" id="{996A6F0B-6168-42B4-A665-079F500C7E57}"/>
                  </a:ext>
                </a:extLst>
              </p:cNvPr>
              <p:cNvSpPr/>
              <p:nvPr/>
            </p:nvSpPr>
            <p:spPr>
              <a:xfrm>
                <a:off x="2817271" y="2896027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42" y="1"/>
                    </a:moveTo>
                    <a:cubicBezTo>
                      <a:pt x="5474" y="1"/>
                      <a:pt x="3809" y="371"/>
                      <a:pt x="2543" y="1112"/>
                    </a:cubicBezTo>
                    <a:cubicBezTo>
                      <a:pt x="0" y="2583"/>
                      <a:pt x="21" y="4968"/>
                      <a:pt x="2575" y="6449"/>
                    </a:cubicBezTo>
                    <a:cubicBezTo>
                      <a:pt x="3846" y="7185"/>
                      <a:pt x="5514" y="7552"/>
                      <a:pt x="7180" y="7552"/>
                    </a:cubicBezTo>
                    <a:cubicBezTo>
                      <a:pt x="8847" y="7552"/>
                      <a:pt x="10512" y="7185"/>
                      <a:pt x="11778" y="6449"/>
                    </a:cubicBezTo>
                    <a:cubicBezTo>
                      <a:pt x="14310" y="4968"/>
                      <a:pt x="14300" y="2583"/>
                      <a:pt x="11757" y="1112"/>
                    </a:cubicBezTo>
                    <a:cubicBezTo>
                      <a:pt x="10481" y="371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982;p53">
                <a:extLst>
                  <a:ext uri="{FF2B5EF4-FFF2-40B4-BE49-F238E27FC236}">
                    <a16:creationId xmlns:a16="http://schemas.microsoft.com/office/drawing/2014/main" id="{F9408565-DEBA-4F19-8641-EDF18750AA16}"/>
                  </a:ext>
                </a:extLst>
              </p:cNvPr>
              <p:cNvSpPr/>
              <p:nvPr/>
            </p:nvSpPr>
            <p:spPr>
              <a:xfrm>
                <a:off x="2908812" y="2935700"/>
                <a:ext cx="456713" cy="14287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8" extrusionOk="0">
                    <a:moveTo>
                      <a:pt x="5093" y="0"/>
                    </a:moveTo>
                    <a:cubicBezTo>
                      <a:pt x="3817" y="0"/>
                      <a:pt x="2543" y="282"/>
                      <a:pt x="1576" y="844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6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7"/>
                      <a:pt x="9961" y="2556"/>
                      <a:pt x="10066" y="3197"/>
                    </a:cubicBezTo>
                    <a:cubicBezTo>
                      <a:pt x="10223" y="2357"/>
                      <a:pt x="9740" y="1484"/>
                      <a:pt x="8626" y="844"/>
                    </a:cubicBezTo>
                    <a:cubicBezTo>
                      <a:pt x="7649" y="282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983;p53">
                <a:extLst>
                  <a:ext uri="{FF2B5EF4-FFF2-40B4-BE49-F238E27FC236}">
                    <a16:creationId xmlns:a16="http://schemas.microsoft.com/office/drawing/2014/main" id="{E25BB991-20A2-4C97-97AB-FEBF12F68BC4}"/>
                  </a:ext>
                </a:extLst>
              </p:cNvPr>
              <p:cNvSpPr/>
              <p:nvPr/>
            </p:nvSpPr>
            <p:spPr>
              <a:xfrm>
                <a:off x="2915380" y="2962103"/>
                <a:ext cx="443131" cy="231908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91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5"/>
                      <a:pt x="0" y="2585"/>
                    </a:cubicBezTo>
                    <a:cubicBezTo>
                      <a:pt x="116" y="3226"/>
                      <a:pt x="599" y="3856"/>
                      <a:pt x="1450" y="4340"/>
                    </a:cubicBezTo>
                    <a:cubicBezTo>
                      <a:pt x="2427" y="4907"/>
                      <a:pt x="3704" y="5191"/>
                      <a:pt x="4979" y="5191"/>
                    </a:cubicBezTo>
                    <a:cubicBezTo>
                      <a:pt x="6254" y="5191"/>
                      <a:pt x="7528" y="4907"/>
                      <a:pt x="8500" y="4340"/>
                    </a:cubicBezTo>
                    <a:cubicBezTo>
                      <a:pt x="9340" y="3856"/>
                      <a:pt x="9814" y="3237"/>
                      <a:pt x="9919" y="2606"/>
                    </a:cubicBezTo>
                    <a:cubicBezTo>
                      <a:pt x="9814" y="1965"/>
                      <a:pt x="9330" y="1346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984;p53">
                <a:extLst>
                  <a:ext uri="{FF2B5EF4-FFF2-40B4-BE49-F238E27FC236}">
                    <a16:creationId xmlns:a16="http://schemas.microsoft.com/office/drawing/2014/main" id="{BC9A37A3-9867-446C-8E1A-42BBC29BEBA9}"/>
                  </a:ext>
                </a:extLst>
              </p:cNvPr>
              <p:cNvSpPr/>
              <p:nvPr/>
            </p:nvSpPr>
            <p:spPr>
              <a:xfrm>
                <a:off x="2908812" y="2923146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38"/>
                      <a:pt x="9740" y="1765"/>
                      <a:pt x="8626" y="1125"/>
                    </a:cubicBezTo>
                    <a:cubicBezTo>
                      <a:pt x="6672" y="0"/>
                      <a:pt x="3510" y="0"/>
                      <a:pt x="1576" y="1125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28"/>
                      <a:pt x="1597" y="5212"/>
                    </a:cubicBezTo>
                    <a:cubicBezTo>
                      <a:pt x="3552" y="6346"/>
                      <a:pt x="6704" y="6346"/>
                      <a:pt x="8647" y="5212"/>
                    </a:cubicBezTo>
                    <a:cubicBezTo>
                      <a:pt x="9487" y="4728"/>
                      <a:pt x="9961" y="4109"/>
                      <a:pt x="10066" y="3478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985;p53">
                <a:extLst>
                  <a:ext uri="{FF2B5EF4-FFF2-40B4-BE49-F238E27FC236}">
                    <a16:creationId xmlns:a16="http://schemas.microsoft.com/office/drawing/2014/main" id="{5DEE250D-973E-470F-AB7B-C0D658D5BB8A}"/>
                  </a:ext>
                </a:extLst>
              </p:cNvPr>
              <p:cNvSpPr/>
              <p:nvPr/>
            </p:nvSpPr>
            <p:spPr>
              <a:xfrm>
                <a:off x="2915380" y="2949415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1"/>
                    </a:moveTo>
                    <a:cubicBezTo>
                      <a:pt x="9929" y="2901"/>
                      <a:pt x="9929" y="2890"/>
                      <a:pt x="9919" y="2890"/>
                    </a:cubicBezTo>
                    <a:cubicBezTo>
                      <a:pt x="9814" y="2249"/>
                      <a:pt x="9330" y="1630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9"/>
                      <a:pt x="0" y="2869"/>
                    </a:cubicBezTo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986;p53">
                <a:extLst>
                  <a:ext uri="{FF2B5EF4-FFF2-40B4-BE49-F238E27FC236}">
                    <a16:creationId xmlns:a16="http://schemas.microsoft.com/office/drawing/2014/main" id="{5F85AA06-0E7F-47C2-BB10-509F49358E3F}"/>
                  </a:ext>
                </a:extLst>
              </p:cNvPr>
              <p:cNvSpPr/>
              <p:nvPr/>
            </p:nvSpPr>
            <p:spPr>
              <a:xfrm>
                <a:off x="3028946" y="3009057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8"/>
                    </a:lnTo>
                    <a:cubicBezTo>
                      <a:pt x="3316" y="247"/>
                      <a:pt x="3003" y="184"/>
                      <a:pt x="2710" y="184"/>
                    </a:cubicBezTo>
                    <a:cubicBezTo>
                      <a:pt x="2418" y="184"/>
                      <a:pt x="2144" y="247"/>
                      <a:pt x="1913" y="379"/>
                    </a:cubicBezTo>
                    <a:cubicBezTo>
                      <a:pt x="863" y="998"/>
                      <a:pt x="2754" y="1724"/>
                      <a:pt x="2228" y="2028"/>
                    </a:cubicBezTo>
                    <a:cubicBezTo>
                      <a:pt x="2163" y="2065"/>
                      <a:pt x="2087" y="2082"/>
                      <a:pt x="2005" y="2082"/>
                    </a:cubicBezTo>
                    <a:cubicBezTo>
                      <a:pt x="1874" y="2082"/>
                      <a:pt x="1729" y="2038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1"/>
                    </a:cubicBezTo>
                    <a:lnTo>
                      <a:pt x="1" y="2469"/>
                    </a:lnTo>
                    <a:lnTo>
                      <a:pt x="557" y="2795"/>
                    </a:lnTo>
                    <a:lnTo>
                      <a:pt x="1199" y="2427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8" y="2671"/>
                      <a:pt x="2829" y="2608"/>
                      <a:pt x="3069" y="2469"/>
                    </a:cubicBezTo>
                    <a:cubicBezTo>
                      <a:pt x="4141" y="1839"/>
                      <a:pt x="2270" y="1103"/>
                      <a:pt x="2785" y="809"/>
                    </a:cubicBezTo>
                    <a:cubicBezTo>
                      <a:pt x="2837" y="777"/>
                      <a:pt x="2901" y="762"/>
                      <a:pt x="2970" y="762"/>
                    </a:cubicBezTo>
                    <a:cubicBezTo>
                      <a:pt x="3081" y="762"/>
                      <a:pt x="3208" y="801"/>
                      <a:pt x="3331" y="872"/>
                    </a:cubicBezTo>
                    <a:cubicBezTo>
                      <a:pt x="3573" y="1009"/>
                      <a:pt x="3836" y="1313"/>
                      <a:pt x="3973" y="1598"/>
                    </a:cubicBezTo>
                    <a:lnTo>
                      <a:pt x="4844" y="1418"/>
                    </a:lnTo>
                    <a:cubicBezTo>
                      <a:pt x="4760" y="1177"/>
                      <a:pt x="4529" y="904"/>
                      <a:pt x="4204" y="683"/>
                    </a:cubicBezTo>
                    <a:lnTo>
                      <a:pt x="4813" y="326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Google Shape;987;p53">
                <a:extLst>
                  <a:ext uri="{FF2B5EF4-FFF2-40B4-BE49-F238E27FC236}">
                    <a16:creationId xmlns:a16="http://schemas.microsoft.com/office/drawing/2014/main" id="{21744BAB-FC1F-463D-9858-B27E3B083B89}"/>
                  </a:ext>
                </a:extLst>
              </p:cNvPr>
              <p:cNvSpPr/>
              <p:nvPr/>
            </p:nvSpPr>
            <p:spPr>
              <a:xfrm>
                <a:off x="2370377" y="3639926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1"/>
                    </a:moveTo>
                    <a:lnTo>
                      <a:pt x="1" y="1545"/>
                    </a:lnTo>
                    <a:cubicBezTo>
                      <a:pt x="1" y="2511"/>
                      <a:pt x="642" y="3489"/>
                      <a:pt x="1924" y="4234"/>
                    </a:cubicBezTo>
                    <a:cubicBezTo>
                      <a:pt x="3200" y="4970"/>
                      <a:pt x="4871" y="5338"/>
                      <a:pt x="6539" y="5338"/>
                    </a:cubicBezTo>
                    <a:cubicBezTo>
                      <a:pt x="8207" y="5338"/>
                      <a:pt x="9872" y="4970"/>
                      <a:pt x="11138" y="4234"/>
                    </a:cubicBezTo>
                    <a:cubicBezTo>
                      <a:pt x="12399" y="3499"/>
                      <a:pt x="13029" y="2543"/>
                      <a:pt x="13029" y="1577"/>
                    </a:cubicBezTo>
                    <a:lnTo>
                      <a:pt x="13040" y="32"/>
                    </a:lnTo>
                    <a:cubicBezTo>
                      <a:pt x="10960" y="32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988;p53">
                <a:extLst>
                  <a:ext uri="{FF2B5EF4-FFF2-40B4-BE49-F238E27FC236}">
                    <a16:creationId xmlns:a16="http://schemas.microsoft.com/office/drawing/2014/main" id="{B2F4BBAB-49DD-4E99-B866-8BF5D653410E}"/>
                  </a:ext>
                </a:extLst>
              </p:cNvPr>
              <p:cNvSpPr/>
              <p:nvPr/>
            </p:nvSpPr>
            <p:spPr>
              <a:xfrm>
                <a:off x="2342231" y="3471855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8"/>
                      <a:pt x="2533" y="1104"/>
                    </a:cubicBezTo>
                    <a:cubicBezTo>
                      <a:pt x="0" y="2586"/>
                      <a:pt x="11" y="4970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0"/>
                      <a:pt x="14300" y="2575"/>
                      <a:pt x="11747" y="1104"/>
                    </a:cubicBezTo>
                    <a:cubicBezTo>
                      <a:pt x="10470" y="368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989;p53">
                <a:extLst>
                  <a:ext uri="{FF2B5EF4-FFF2-40B4-BE49-F238E27FC236}">
                    <a16:creationId xmlns:a16="http://schemas.microsoft.com/office/drawing/2014/main" id="{614B36DD-5581-4F9C-BA18-B5DC5D087CF7}"/>
                  </a:ext>
                </a:extLst>
              </p:cNvPr>
              <p:cNvSpPr/>
              <p:nvPr/>
            </p:nvSpPr>
            <p:spPr>
              <a:xfrm>
                <a:off x="2433772" y="3511482"/>
                <a:ext cx="456266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1" extrusionOk="0">
                    <a:moveTo>
                      <a:pt x="5096" y="0"/>
                    </a:moveTo>
                    <a:cubicBezTo>
                      <a:pt x="3818" y="0"/>
                      <a:pt x="2540" y="284"/>
                      <a:pt x="1566" y="847"/>
                    </a:cubicBezTo>
                    <a:cubicBezTo>
                      <a:pt x="473" y="1489"/>
                      <a:pt x="0" y="2339"/>
                      <a:pt x="148" y="3180"/>
                    </a:cubicBezTo>
                    <a:cubicBezTo>
                      <a:pt x="253" y="2539"/>
                      <a:pt x="725" y="1930"/>
                      <a:pt x="1566" y="1436"/>
                    </a:cubicBezTo>
                    <a:cubicBezTo>
                      <a:pt x="2538" y="874"/>
                      <a:pt x="3812" y="593"/>
                      <a:pt x="5087" y="593"/>
                    </a:cubicBezTo>
                    <a:cubicBezTo>
                      <a:pt x="6362" y="593"/>
                      <a:pt x="7639" y="874"/>
                      <a:pt x="8616" y="1436"/>
                    </a:cubicBezTo>
                    <a:cubicBezTo>
                      <a:pt x="9467" y="1930"/>
                      <a:pt x="9950" y="2549"/>
                      <a:pt x="10066" y="3191"/>
                    </a:cubicBezTo>
                    <a:cubicBezTo>
                      <a:pt x="10213" y="2360"/>
                      <a:pt x="9730" y="1489"/>
                      <a:pt x="8616" y="847"/>
                    </a:cubicBezTo>
                    <a:cubicBezTo>
                      <a:pt x="7641" y="281"/>
                      <a:pt x="6368" y="0"/>
                      <a:pt x="5096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990;p53">
                <a:extLst>
                  <a:ext uri="{FF2B5EF4-FFF2-40B4-BE49-F238E27FC236}">
                    <a16:creationId xmlns:a16="http://schemas.microsoft.com/office/drawing/2014/main" id="{DECDB44A-5E71-4CAE-BAD5-95310083E2B4}"/>
                  </a:ext>
                </a:extLst>
              </p:cNvPr>
              <p:cNvSpPr/>
              <p:nvPr/>
            </p:nvSpPr>
            <p:spPr>
              <a:xfrm>
                <a:off x="2440340" y="3537931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0" y="1"/>
                    </a:moveTo>
                    <a:cubicBezTo>
                      <a:pt x="3665" y="1"/>
                      <a:pt x="2391" y="282"/>
                      <a:pt x="1419" y="844"/>
                    </a:cubicBezTo>
                    <a:cubicBezTo>
                      <a:pt x="578" y="1338"/>
                      <a:pt x="106" y="1947"/>
                      <a:pt x="1" y="2588"/>
                    </a:cubicBezTo>
                    <a:cubicBezTo>
                      <a:pt x="106" y="3229"/>
                      <a:pt x="589" y="3849"/>
                      <a:pt x="1440" y="4343"/>
                    </a:cubicBezTo>
                    <a:cubicBezTo>
                      <a:pt x="2417" y="4905"/>
                      <a:pt x="3696" y="5186"/>
                      <a:pt x="4973" y="5186"/>
                    </a:cubicBezTo>
                    <a:cubicBezTo>
                      <a:pt x="6249" y="5186"/>
                      <a:pt x="7523" y="4905"/>
                      <a:pt x="8490" y="4343"/>
                    </a:cubicBezTo>
                    <a:cubicBezTo>
                      <a:pt x="9331" y="3849"/>
                      <a:pt x="9803" y="3239"/>
                      <a:pt x="9919" y="2599"/>
                    </a:cubicBezTo>
                    <a:cubicBezTo>
                      <a:pt x="9803" y="1957"/>
                      <a:pt x="9320" y="1338"/>
                      <a:pt x="8469" y="844"/>
                    </a:cubicBezTo>
                    <a:cubicBezTo>
                      <a:pt x="7492" y="282"/>
                      <a:pt x="6215" y="1"/>
                      <a:pt x="49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991;p53">
                <a:extLst>
                  <a:ext uri="{FF2B5EF4-FFF2-40B4-BE49-F238E27FC236}">
                    <a16:creationId xmlns:a16="http://schemas.microsoft.com/office/drawing/2014/main" id="{DA29233B-3489-4050-8141-AE232E2720CA}"/>
                  </a:ext>
                </a:extLst>
              </p:cNvPr>
              <p:cNvSpPr/>
              <p:nvPr/>
            </p:nvSpPr>
            <p:spPr>
              <a:xfrm>
                <a:off x="2433772" y="3498616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9"/>
                    </a:moveTo>
                    <a:cubicBezTo>
                      <a:pt x="10213" y="2648"/>
                      <a:pt x="9730" y="1777"/>
                      <a:pt x="8616" y="1135"/>
                    </a:cubicBezTo>
                    <a:cubicBezTo>
                      <a:pt x="6662" y="1"/>
                      <a:pt x="3510" y="12"/>
                      <a:pt x="1566" y="1135"/>
                    </a:cubicBezTo>
                    <a:cubicBezTo>
                      <a:pt x="473" y="1777"/>
                      <a:pt x="0" y="2627"/>
                      <a:pt x="148" y="3468"/>
                    </a:cubicBezTo>
                    <a:cubicBezTo>
                      <a:pt x="253" y="4109"/>
                      <a:pt x="736" y="4729"/>
                      <a:pt x="1587" y="5223"/>
                    </a:cubicBezTo>
                    <a:cubicBezTo>
                      <a:pt x="3541" y="6347"/>
                      <a:pt x="6704" y="6347"/>
                      <a:pt x="8637" y="5223"/>
                    </a:cubicBezTo>
                    <a:cubicBezTo>
                      <a:pt x="9478" y="4729"/>
                      <a:pt x="9950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992;p53">
                <a:extLst>
                  <a:ext uri="{FF2B5EF4-FFF2-40B4-BE49-F238E27FC236}">
                    <a16:creationId xmlns:a16="http://schemas.microsoft.com/office/drawing/2014/main" id="{2F0329EA-324F-4A22-89E7-FC494AEA3CED}"/>
                  </a:ext>
                </a:extLst>
              </p:cNvPr>
              <p:cNvSpPr/>
              <p:nvPr/>
            </p:nvSpPr>
            <p:spPr>
              <a:xfrm>
                <a:off x="2440340" y="3525377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80"/>
                    </a:lnTo>
                    <a:cubicBezTo>
                      <a:pt x="9803" y="2238"/>
                      <a:pt x="9320" y="1619"/>
                      <a:pt x="8469" y="1125"/>
                    </a:cubicBezTo>
                    <a:cubicBezTo>
                      <a:pt x="6515" y="1"/>
                      <a:pt x="3363" y="1"/>
                      <a:pt x="1419" y="1125"/>
                    </a:cubicBezTo>
                    <a:cubicBezTo>
                      <a:pt x="578" y="1619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993;p53">
                <a:extLst>
                  <a:ext uri="{FF2B5EF4-FFF2-40B4-BE49-F238E27FC236}">
                    <a16:creationId xmlns:a16="http://schemas.microsoft.com/office/drawing/2014/main" id="{0F162E86-40C4-4BDC-8DD0-C7672C6B7240}"/>
                  </a:ext>
                </a:extLst>
              </p:cNvPr>
              <p:cNvSpPr/>
              <p:nvPr/>
            </p:nvSpPr>
            <p:spPr>
              <a:xfrm>
                <a:off x="2553459" y="3584974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31" y="180"/>
                      <a:pt x="2154" y="245"/>
                      <a:pt x="1923" y="379"/>
                    </a:cubicBezTo>
                    <a:cubicBezTo>
                      <a:pt x="873" y="988"/>
                      <a:pt x="2764" y="1714"/>
                      <a:pt x="2239" y="2018"/>
                    </a:cubicBezTo>
                    <a:cubicBezTo>
                      <a:pt x="2167" y="2060"/>
                      <a:pt x="2088" y="2080"/>
                      <a:pt x="2003" y="2080"/>
                    </a:cubicBezTo>
                    <a:cubicBezTo>
                      <a:pt x="1874" y="2080"/>
                      <a:pt x="1733" y="2034"/>
                      <a:pt x="1587" y="1945"/>
                    </a:cubicBezTo>
                    <a:cubicBezTo>
                      <a:pt x="1272" y="1766"/>
                      <a:pt x="999" y="1399"/>
                      <a:pt x="957" y="1073"/>
                    </a:cubicBezTo>
                    <a:lnTo>
                      <a:pt x="84" y="1241"/>
                    </a:lnTo>
                    <a:cubicBezTo>
                      <a:pt x="126" y="1525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7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9"/>
                      <a:pt x="3068" y="2459"/>
                    </a:cubicBezTo>
                    <a:cubicBezTo>
                      <a:pt x="4140" y="1840"/>
                      <a:pt x="2270" y="1094"/>
                      <a:pt x="2785" y="799"/>
                    </a:cubicBezTo>
                    <a:cubicBezTo>
                      <a:pt x="2841" y="767"/>
                      <a:pt x="2905" y="752"/>
                      <a:pt x="2974" y="752"/>
                    </a:cubicBezTo>
                    <a:cubicBezTo>
                      <a:pt x="3085" y="752"/>
                      <a:pt x="3208" y="791"/>
                      <a:pt x="3331" y="862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994;p53">
                <a:extLst>
                  <a:ext uri="{FF2B5EF4-FFF2-40B4-BE49-F238E27FC236}">
                    <a16:creationId xmlns:a16="http://schemas.microsoft.com/office/drawing/2014/main" id="{178388F3-D371-42B2-84BF-DD5027010525}"/>
                  </a:ext>
                </a:extLst>
              </p:cNvPr>
              <p:cNvSpPr/>
              <p:nvPr/>
            </p:nvSpPr>
            <p:spPr>
              <a:xfrm>
                <a:off x="2370377" y="3541371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0"/>
                    </a:moveTo>
                    <a:lnTo>
                      <a:pt x="1" y="1544"/>
                    </a:lnTo>
                    <a:cubicBezTo>
                      <a:pt x="1" y="2522"/>
                      <a:pt x="642" y="3488"/>
                      <a:pt x="1924" y="4234"/>
                    </a:cubicBezTo>
                    <a:cubicBezTo>
                      <a:pt x="3200" y="4969"/>
                      <a:pt x="4871" y="5337"/>
                      <a:pt x="6539" y="5337"/>
                    </a:cubicBezTo>
                    <a:cubicBezTo>
                      <a:pt x="8207" y="5337"/>
                      <a:pt x="9872" y="4969"/>
                      <a:pt x="11138" y="4234"/>
                    </a:cubicBezTo>
                    <a:cubicBezTo>
                      <a:pt x="12399" y="3498"/>
                      <a:pt x="13029" y="2543"/>
                      <a:pt x="13029" y="1586"/>
                    </a:cubicBezTo>
                    <a:lnTo>
                      <a:pt x="13040" y="31"/>
                    </a:lnTo>
                    <a:cubicBezTo>
                      <a:pt x="10960" y="31"/>
                      <a:pt x="2249" y="0"/>
                      <a:pt x="12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995;p53">
                <a:extLst>
                  <a:ext uri="{FF2B5EF4-FFF2-40B4-BE49-F238E27FC236}">
                    <a16:creationId xmlns:a16="http://schemas.microsoft.com/office/drawing/2014/main" id="{69EC12E1-E1DB-4F33-A61D-5D68B30E9D89}"/>
                  </a:ext>
                </a:extLst>
              </p:cNvPr>
              <p:cNvSpPr/>
              <p:nvPr/>
            </p:nvSpPr>
            <p:spPr>
              <a:xfrm>
                <a:off x="2342231" y="3373434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32" y="0"/>
                    </a:moveTo>
                    <a:cubicBezTo>
                      <a:pt x="5464" y="0"/>
                      <a:pt x="3799" y="371"/>
                      <a:pt x="2533" y="1111"/>
                    </a:cubicBezTo>
                    <a:cubicBezTo>
                      <a:pt x="0" y="2582"/>
                      <a:pt x="11" y="4967"/>
                      <a:pt x="2564" y="6449"/>
                    </a:cubicBezTo>
                    <a:cubicBezTo>
                      <a:pt x="3841" y="7184"/>
                      <a:pt x="5509" y="7552"/>
                      <a:pt x="7174" y="7552"/>
                    </a:cubicBezTo>
                    <a:cubicBezTo>
                      <a:pt x="8839" y="7552"/>
                      <a:pt x="10502" y="7184"/>
                      <a:pt x="11768" y="6449"/>
                    </a:cubicBezTo>
                    <a:cubicBezTo>
                      <a:pt x="14310" y="4967"/>
                      <a:pt x="14300" y="2582"/>
                      <a:pt x="11747" y="1111"/>
                    </a:cubicBezTo>
                    <a:cubicBezTo>
                      <a:pt x="10470" y="371"/>
                      <a:pt x="8800" y="0"/>
                      <a:pt x="71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996;p53">
                <a:extLst>
                  <a:ext uri="{FF2B5EF4-FFF2-40B4-BE49-F238E27FC236}">
                    <a16:creationId xmlns:a16="http://schemas.microsoft.com/office/drawing/2014/main" id="{123FD37B-3586-4BE1-A22E-4B030DA1C2AC}"/>
                  </a:ext>
                </a:extLst>
              </p:cNvPr>
              <p:cNvSpPr/>
              <p:nvPr/>
            </p:nvSpPr>
            <p:spPr>
              <a:xfrm>
                <a:off x="2433772" y="3413106"/>
                <a:ext cx="456266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7" extrusionOk="0">
                    <a:moveTo>
                      <a:pt x="5087" y="0"/>
                    </a:moveTo>
                    <a:cubicBezTo>
                      <a:pt x="3812" y="0"/>
                      <a:pt x="2538" y="281"/>
                      <a:pt x="1566" y="843"/>
                    </a:cubicBezTo>
                    <a:cubicBezTo>
                      <a:pt x="473" y="1484"/>
                      <a:pt x="0" y="2346"/>
                      <a:pt x="148" y="3175"/>
                    </a:cubicBezTo>
                    <a:cubicBezTo>
                      <a:pt x="253" y="2545"/>
                      <a:pt x="725" y="1926"/>
                      <a:pt x="1566" y="1442"/>
                    </a:cubicBezTo>
                    <a:cubicBezTo>
                      <a:pt x="2538" y="875"/>
                      <a:pt x="3812" y="591"/>
                      <a:pt x="5087" y="591"/>
                    </a:cubicBezTo>
                    <a:cubicBezTo>
                      <a:pt x="6362" y="591"/>
                      <a:pt x="7639" y="875"/>
                      <a:pt x="8616" y="1442"/>
                    </a:cubicBezTo>
                    <a:cubicBezTo>
                      <a:pt x="9467" y="1936"/>
                      <a:pt x="9950" y="2556"/>
                      <a:pt x="10066" y="3196"/>
                    </a:cubicBezTo>
                    <a:cubicBezTo>
                      <a:pt x="10213" y="2356"/>
                      <a:pt x="9730" y="1484"/>
                      <a:pt x="8616" y="843"/>
                    </a:cubicBezTo>
                    <a:cubicBezTo>
                      <a:pt x="7639" y="281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997;p53">
                <a:extLst>
                  <a:ext uri="{FF2B5EF4-FFF2-40B4-BE49-F238E27FC236}">
                    <a16:creationId xmlns:a16="http://schemas.microsoft.com/office/drawing/2014/main" id="{4EDAB57B-2A7B-4F21-9778-F719544A9B4F}"/>
                  </a:ext>
                </a:extLst>
              </p:cNvPr>
              <p:cNvSpPr/>
              <p:nvPr/>
            </p:nvSpPr>
            <p:spPr>
              <a:xfrm>
                <a:off x="2440340" y="3439510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0" y="0"/>
                    </a:moveTo>
                    <a:cubicBezTo>
                      <a:pt x="3665" y="0"/>
                      <a:pt x="2391" y="284"/>
                      <a:pt x="1419" y="851"/>
                    </a:cubicBezTo>
                    <a:cubicBezTo>
                      <a:pt x="578" y="1335"/>
                      <a:pt x="106" y="1954"/>
                      <a:pt x="1" y="2584"/>
                    </a:cubicBezTo>
                    <a:cubicBezTo>
                      <a:pt x="106" y="3226"/>
                      <a:pt x="589" y="3856"/>
                      <a:pt x="1440" y="4339"/>
                    </a:cubicBezTo>
                    <a:cubicBezTo>
                      <a:pt x="2417" y="4901"/>
                      <a:pt x="3696" y="5182"/>
                      <a:pt x="4973" y="5182"/>
                    </a:cubicBezTo>
                    <a:cubicBezTo>
                      <a:pt x="6249" y="5182"/>
                      <a:pt x="7523" y="4901"/>
                      <a:pt x="8490" y="4339"/>
                    </a:cubicBezTo>
                    <a:cubicBezTo>
                      <a:pt x="9331" y="3856"/>
                      <a:pt x="9803" y="3236"/>
                      <a:pt x="9919" y="2605"/>
                    </a:cubicBezTo>
                    <a:cubicBezTo>
                      <a:pt x="9803" y="1965"/>
                      <a:pt x="9320" y="1345"/>
                      <a:pt x="8469" y="851"/>
                    </a:cubicBezTo>
                    <a:cubicBezTo>
                      <a:pt x="7492" y="284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998;p53">
                <a:extLst>
                  <a:ext uri="{FF2B5EF4-FFF2-40B4-BE49-F238E27FC236}">
                    <a16:creationId xmlns:a16="http://schemas.microsoft.com/office/drawing/2014/main" id="{7316EC47-0D05-458C-A9DD-D93B2309B7DA}"/>
                  </a:ext>
                </a:extLst>
              </p:cNvPr>
              <p:cNvSpPr/>
              <p:nvPr/>
            </p:nvSpPr>
            <p:spPr>
              <a:xfrm>
                <a:off x="2433772" y="3400552"/>
                <a:ext cx="456266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36" fill="none" extrusionOk="0">
                    <a:moveTo>
                      <a:pt x="10066" y="3477"/>
                    </a:moveTo>
                    <a:cubicBezTo>
                      <a:pt x="10213" y="2637"/>
                      <a:pt x="9730" y="1765"/>
                      <a:pt x="8616" y="1124"/>
                    </a:cubicBezTo>
                    <a:cubicBezTo>
                      <a:pt x="6662" y="0"/>
                      <a:pt x="3510" y="0"/>
                      <a:pt x="1566" y="1124"/>
                    </a:cubicBezTo>
                    <a:cubicBezTo>
                      <a:pt x="473" y="1765"/>
                      <a:pt x="0" y="2627"/>
                      <a:pt x="148" y="3456"/>
                    </a:cubicBezTo>
                    <a:cubicBezTo>
                      <a:pt x="253" y="4098"/>
                      <a:pt x="736" y="4728"/>
                      <a:pt x="1587" y="5211"/>
                    </a:cubicBezTo>
                    <a:cubicBezTo>
                      <a:pt x="3541" y="6335"/>
                      <a:pt x="6704" y="6335"/>
                      <a:pt x="8637" y="5211"/>
                    </a:cubicBezTo>
                    <a:cubicBezTo>
                      <a:pt x="9478" y="4728"/>
                      <a:pt x="9950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999;p53">
                <a:extLst>
                  <a:ext uri="{FF2B5EF4-FFF2-40B4-BE49-F238E27FC236}">
                    <a16:creationId xmlns:a16="http://schemas.microsoft.com/office/drawing/2014/main" id="{A6AB02DF-3FFD-4C9E-938F-82F22B5DC861}"/>
                  </a:ext>
                </a:extLst>
              </p:cNvPr>
              <p:cNvSpPr/>
              <p:nvPr/>
            </p:nvSpPr>
            <p:spPr>
              <a:xfrm>
                <a:off x="2440340" y="3426822"/>
                <a:ext cx="443131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901" fill="none" extrusionOk="0">
                    <a:moveTo>
                      <a:pt x="9919" y="2900"/>
                    </a:moveTo>
                    <a:lnTo>
                      <a:pt x="9919" y="2889"/>
                    </a:lnTo>
                    <a:cubicBezTo>
                      <a:pt x="9803" y="2249"/>
                      <a:pt x="9320" y="1629"/>
                      <a:pt x="8469" y="1135"/>
                    </a:cubicBezTo>
                    <a:cubicBezTo>
                      <a:pt x="6515" y="1"/>
                      <a:pt x="3363" y="1"/>
                      <a:pt x="1419" y="1135"/>
                    </a:cubicBezTo>
                    <a:cubicBezTo>
                      <a:pt x="578" y="1619"/>
                      <a:pt x="106" y="2238"/>
                      <a:pt x="1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1000;p53">
                <a:extLst>
                  <a:ext uri="{FF2B5EF4-FFF2-40B4-BE49-F238E27FC236}">
                    <a16:creationId xmlns:a16="http://schemas.microsoft.com/office/drawing/2014/main" id="{DAC5D9EC-CC5A-4E07-B332-2CB3C8BA6EC6}"/>
                  </a:ext>
                </a:extLst>
              </p:cNvPr>
              <p:cNvSpPr/>
              <p:nvPr/>
            </p:nvSpPr>
            <p:spPr>
              <a:xfrm>
                <a:off x="2553459" y="3486419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0"/>
                    </a:moveTo>
                    <a:lnTo>
                      <a:pt x="3626" y="369"/>
                    </a:lnTo>
                    <a:cubicBezTo>
                      <a:pt x="3315" y="248"/>
                      <a:pt x="3003" y="185"/>
                      <a:pt x="2711" y="185"/>
                    </a:cubicBezTo>
                    <a:cubicBezTo>
                      <a:pt x="2420" y="185"/>
                      <a:pt x="2149" y="248"/>
                      <a:pt x="1923" y="379"/>
                    </a:cubicBezTo>
                    <a:cubicBezTo>
                      <a:pt x="873" y="999"/>
                      <a:pt x="2764" y="1724"/>
                      <a:pt x="2239" y="2029"/>
                    </a:cubicBezTo>
                    <a:cubicBezTo>
                      <a:pt x="2169" y="2065"/>
                      <a:pt x="2092" y="2083"/>
                      <a:pt x="2010" y="2083"/>
                    </a:cubicBezTo>
                    <a:cubicBezTo>
                      <a:pt x="1879" y="2083"/>
                      <a:pt x="1735" y="2039"/>
                      <a:pt x="1587" y="1955"/>
                    </a:cubicBezTo>
                    <a:cubicBezTo>
                      <a:pt x="1272" y="1777"/>
                      <a:pt x="999" y="1408"/>
                      <a:pt x="957" y="1072"/>
                    </a:cubicBezTo>
                    <a:lnTo>
                      <a:pt x="84" y="1240"/>
                    </a:lnTo>
                    <a:cubicBezTo>
                      <a:pt x="126" y="1524"/>
                      <a:pt x="336" y="1829"/>
                      <a:pt x="663" y="2092"/>
                    </a:cubicBezTo>
                    <a:lnTo>
                      <a:pt x="0" y="2470"/>
                    </a:lnTo>
                    <a:lnTo>
                      <a:pt x="568" y="2795"/>
                    </a:lnTo>
                    <a:lnTo>
                      <a:pt x="1209" y="2428"/>
                    </a:lnTo>
                    <a:cubicBezTo>
                      <a:pt x="1546" y="2582"/>
                      <a:pt x="1911" y="2671"/>
                      <a:pt x="2259" y="2671"/>
                    </a:cubicBezTo>
                    <a:cubicBezTo>
                      <a:pt x="2550" y="2671"/>
                      <a:pt x="2829" y="2609"/>
                      <a:pt x="3068" y="2470"/>
                    </a:cubicBezTo>
                    <a:cubicBezTo>
                      <a:pt x="4140" y="1840"/>
                      <a:pt x="2270" y="1104"/>
                      <a:pt x="2785" y="810"/>
                    </a:cubicBezTo>
                    <a:cubicBezTo>
                      <a:pt x="2842" y="778"/>
                      <a:pt x="2906" y="762"/>
                      <a:pt x="2975" y="762"/>
                    </a:cubicBezTo>
                    <a:cubicBezTo>
                      <a:pt x="3085" y="762"/>
                      <a:pt x="3208" y="802"/>
                      <a:pt x="3331" y="873"/>
                    </a:cubicBezTo>
                    <a:cubicBezTo>
                      <a:pt x="3573" y="1009"/>
                      <a:pt x="3846" y="1314"/>
                      <a:pt x="3972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1001;p53">
                <a:extLst>
                  <a:ext uri="{FF2B5EF4-FFF2-40B4-BE49-F238E27FC236}">
                    <a16:creationId xmlns:a16="http://schemas.microsoft.com/office/drawing/2014/main" id="{6B5E98A6-1ABA-40A7-A97C-C17FCA5FCB18}"/>
                  </a:ext>
                </a:extLst>
              </p:cNvPr>
              <p:cNvSpPr/>
              <p:nvPr/>
            </p:nvSpPr>
            <p:spPr>
              <a:xfrm>
                <a:off x="2370377" y="3442771"/>
                <a:ext cx="582562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48" extrusionOk="0">
                    <a:moveTo>
                      <a:pt x="12" y="1"/>
                    </a:moveTo>
                    <a:lnTo>
                      <a:pt x="1" y="1556"/>
                    </a:lnTo>
                    <a:cubicBezTo>
                      <a:pt x="1" y="2522"/>
                      <a:pt x="642" y="3499"/>
                      <a:pt x="1924" y="4245"/>
                    </a:cubicBezTo>
                    <a:cubicBezTo>
                      <a:pt x="3198" y="4980"/>
                      <a:pt x="4865" y="5347"/>
                      <a:pt x="6529" y="5347"/>
                    </a:cubicBezTo>
                    <a:cubicBezTo>
                      <a:pt x="8200" y="5347"/>
                      <a:pt x="9870" y="4977"/>
                      <a:pt x="11138" y="4235"/>
                    </a:cubicBezTo>
                    <a:cubicBezTo>
                      <a:pt x="12399" y="3510"/>
                      <a:pt x="13029" y="2543"/>
                      <a:pt x="13029" y="1587"/>
                    </a:cubicBezTo>
                    <a:lnTo>
                      <a:pt x="13040" y="43"/>
                    </a:lnTo>
                    <a:cubicBezTo>
                      <a:pt x="10960" y="43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1002;p53">
                <a:extLst>
                  <a:ext uri="{FF2B5EF4-FFF2-40B4-BE49-F238E27FC236}">
                    <a16:creationId xmlns:a16="http://schemas.microsoft.com/office/drawing/2014/main" id="{DAEC51E2-3ADA-4E58-A298-85CA959AC883}"/>
                  </a:ext>
                </a:extLst>
              </p:cNvPr>
              <p:cNvSpPr/>
              <p:nvPr/>
            </p:nvSpPr>
            <p:spPr>
              <a:xfrm>
                <a:off x="2342231" y="3275192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9"/>
                      <a:pt x="2533" y="1104"/>
                    </a:cubicBezTo>
                    <a:cubicBezTo>
                      <a:pt x="0" y="2575"/>
                      <a:pt x="11" y="4971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1"/>
                      <a:pt x="14300" y="2575"/>
                      <a:pt x="11747" y="1104"/>
                    </a:cubicBezTo>
                    <a:cubicBezTo>
                      <a:pt x="10470" y="369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1003;p53">
                <a:extLst>
                  <a:ext uri="{FF2B5EF4-FFF2-40B4-BE49-F238E27FC236}">
                    <a16:creationId xmlns:a16="http://schemas.microsoft.com/office/drawing/2014/main" id="{B12C051D-1816-4B1F-B1F1-EBEE86472A73}"/>
                  </a:ext>
                </a:extLst>
              </p:cNvPr>
              <p:cNvSpPr/>
              <p:nvPr/>
            </p:nvSpPr>
            <p:spPr>
              <a:xfrm>
                <a:off x="2433772" y="3314640"/>
                <a:ext cx="456266" cy="142737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5" extrusionOk="0">
                    <a:moveTo>
                      <a:pt x="5087" y="0"/>
                    </a:moveTo>
                    <a:cubicBezTo>
                      <a:pt x="3812" y="0"/>
                      <a:pt x="2538" y="284"/>
                      <a:pt x="1566" y="851"/>
                    </a:cubicBezTo>
                    <a:cubicBezTo>
                      <a:pt x="473" y="1482"/>
                      <a:pt x="0" y="2343"/>
                      <a:pt x="148" y="3184"/>
                    </a:cubicBezTo>
                    <a:cubicBezTo>
                      <a:pt x="253" y="2543"/>
                      <a:pt x="725" y="1923"/>
                      <a:pt x="1566" y="1440"/>
                    </a:cubicBezTo>
                    <a:cubicBezTo>
                      <a:pt x="2538" y="877"/>
                      <a:pt x="3812" y="596"/>
                      <a:pt x="5087" y="596"/>
                    </a:cubicBezTo>
                    <a:cubicBezTo>
                      <a:pt x="6362" y="596"/>
                      <a:pt x="7639" y="877"/>
                      <a:pt x="8616" y="1440"/>
                    </a:cubicBezTo>
                    <a:cubicBezTo>
                      <a:pt x="9467" y="1933"/>
                      <a:pt x="9950" y="2554"/>
                      <a:pt x="10066" y="3194"/>
                    </a:cubicBezTo>
                    <a:cubicBezTo>
                      <a:pt x="10213" y="2364"/>
                      <a:pt x="9730" y="1492"/>
                      <a:pt x="8616" y="851"/>
                    </a:cubicBezTo>
                    <a:cubicBezTo>
                      <a:pt x="7639" y="284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1004;p53">
                <a:extLst>
                  <a:ext uri="{FF2B5EF4-FFF2-40B4-BE49-F238E27FC236}">
                    <a16:creationId xmlns:a16="http://schemas.microsoft.com/office/drawing/2014/main" id="{E25B78CB-A593-48D5-86ED-40D3FFC8424F}"/>
                  </a:ext>
                </a:extLst>
              </p:cNvPr>
              <p:cNvSpPr/>
              <p:nvPr/>
            </p:nvSpPr>
            <p:spPr>
              <a:xfrm>
                <a:off x="2440340" y="3341267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0" y="0"/>
                    </a:moveTo>
                    <a:cubicBezTo>
                      <a:pt x="3665" y="0"/>
                      <a:pt x="2391" y="281"/>
                      <a:pt x="1419" y="844"/>
                    </a:cubicBezTo>
                    <a:cubicBezTo>
                      <a:pt x="578" y="1327"/>
                      <a:pt x="106" y="1947"/>
                      <a:pt x="1" y="2588"/>
                    </a:cubicBezTo>
                    <a:cubicBezTo>
                      <a:pt x="106" y="3228"/>
                      <a:pt x="589" y="3849"/>
                      <a:pt x="1440" y="4332"/>
                    </a:cubicBezTo>
                    <a:cubicBezTo>
                      <a:pt x="2417" y="4899"/>
                      <a:pt x="3696" y="5183"/>
                      <a:pt x="4973" y="5183"/>
                    </a:cubicBezTo>
                    <a:cubicBezTo>
                      <a:pt x="6249" y="5183"/>
                      <a:pt x="7523" y="4899"/>
                      <a:pt x="8490" y="4332"/>
                    </a:cubicBezTo>
                    <a:cubicBezTo>
                      <a:pt x="9331" y="3849"/>
                      <a:pt x="9803" y="3239"/>
                      <a:pt x="9919" y="2598"/>
                    </a:cubicBezTo>
                    <a:cubicBezTo>
                      <a:pt x="9803" y="1958"/>
                      <a:pt x="9320" y="1337"/>
                      <a:pt x="8469" y="844"/>
                    </a:cubicBezTo>
                    <a:cubicBezTo>
                      <a:pt x="7492" y="281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1005;p53">
                <a:extLst>
                  <a:ext uri="{FF2B5EF4-FFF2-40B4-BE49-F238E27FC236}">
                    <a16:creationId xmlns:a16="http://schemas.microsoft.com/office/drawing/2014/main" id="{19D2EED3-A1DF-4675-8F67-2347B098247C}"/>
                  </a:ext>
                </a:extLst>
              </p:cNvPr>
              <p:cNvSpPr/>
              <p:nvPr/>
            </p:nvSpPr>
            <p:spPr>
              <a:xfrm>
                <a:off x="2433772" y="3301952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8"/>
                    </a:moveTo>
                    <a:cubicBezTo>
                      <a:pt x="10213" y="2648"/>
                      <a:pt x="9730" y="1776"/>
                      <a:pt x="8616" y="1135"/>
                    </a:cubicBezTo>
                    <a:cubicBezTo>
                      <a:pt x="6662" y="1"/>
                      <a:pt x="3510" y="1"/>
                      <a:pt x="1566" y="1135"/>
                    </a:cubicBezTo>
                    <a:cubicBezTo>
                      <a:pt x="473" y="1766"/>
                      <a:pt x="0" y="2627"/>
                      <a:pt x="148" y="3468"/>
                    </a:cubicBezTo>
                    <a:cubicBezTo>
                      <a:pt x="253" y="4108"/>
                      <a:pt x="736" y="4729"/>
                      <a:pt x="1587" y="5212"/>
                    </a:cubicBezTo>
                    <a:cubicBezTo>
                      <a:pt x="3541" y="6347"/>
                      <a:pt x="6704" y="6347"/>
                      <a:pt x="8637" y="5212"/>
                    </a:cubicBezTo>
                    <a:cubicBezTo>
                      <a:pt x="9478" y="4729"/>
                      <a:pt x="9950" y="4119"/>
                      <a:pt x="10066" y="3478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1006;p53">
                <a:extLst>
                  <a:ext uri="{FF2B5EF4-FFF2-40B4-BE49-F238E27FC236}">
                    <a16:creationId xmlns:a16="http://schemas.microsoft.com/office/drawing/2014/main" id="{D410347F-76BD-45D1-BA02-0A9F3F49140E}"/>
                  </a:ext>
                </a:extLst>
              </p:cNvPr>
              <p:cNvSpPr/>
              <p:nvPr/>
            </p:nvSpPr>
            <p:spPr>
              <a:xfrm>
                <a:off x="2440340" y="3328713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79"/>
                    </a:lnTo>
                    <a:cubicBezTo>
                      <a:pt x="9803" y="2239"/>
                      <a:pt x="9320" y="1618"/>
                      <a:pt x="8469" y="1125"/>
                    </a:cubicBezTo>
                    <a:cubicBezTo>
                      <a:pt x="6515" y="0"/>
                      <a:pt x="3363" y="0"/>
                      <a:pt x="1419" y="1125"/>
                    </a:cubicBezTo>
                    <a:cubicBezTo>
                      <a:pt x="578" y="1608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1007;p53">
                <a:extLst>
                  <a:ext uri="{FF2B5EF4-FFF2-40B4-BE49-F238E27FC236}">
                    <a16:creationId xmlns:a16="http://schemas.microsoft.com/office/drawing/2014/main" id="{C34D3E29-56A7-4D02-92F6-0455BF2E9BE5}"/>
                  </a:ext>
                </a:extLst>
              </p:cNvPr>
              <p:cNvSpPr/>
              <p:nvPr/>
            </p:nvSpPr>
            <p:spPr>
              <a:xfrm>
                <a:off x="2553459" y="338831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31" y="179"/>
                      <a:pt x="2154" y="245"/>
                      <a:pt x="1923" y="379"/>
                    </a:cubicBezTo>
                    <a:cubicBezTo>
                      <a:pt x="873" y="989"/>
                      <a:pt x="2764" y="1713"/>
                      <a:pt x="2239" y="2018"/>
                    </a:cubicBezTo>
                    <a:cubicBezTo>
                      <a:pt x="2170" y="2059"/>
                      <a:pt x="2094" y="2077"/>
                      <a:pt x="2012" y="2077"/>
                    </a:cubicBezTo>
                    <a:cubicBezTo>
                      <a:pt x="1881" y="2077"/>
                      <a:pt x="1736" y="2029"/>
                      <a:pt x="1587" y="1944"/>
                    </a:cubicBezTo>
                    <a:cubicBezTo>
                      <a:pt x="1272" y="1766"/>
                      <a:pt x="999" y="1398"/>
                      <a:pt x="957" y="1062"/>
                    </a:cubicBezTo>
                    <a:lnTo>
                      <a:pt x="84" y="1230"/>
                    </a:lnTo>
                    <a:cubicBezTo>
                      <a:pt x="126" y="1524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8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8"/>
                      <a:pt x="3068" y="2460"/>
                    </a:cubicBezTo>
                    <a:cubicBezTo>
                      <a:pt x="4140" y="1839"/>
                      <a:pt x="2270" y="1094"/>
                      <a:pt x="2785" y="799"/>
                    </a:cubicBezTo>
                    <a:cubicBezTo>
                      <a:pt x="2842" y="767"/>
                      <a:pt x="2906" y="752"/>
                      <a:pt x="2975" y="752"/>
                    </a:cubicBezTo>
                    <a:cubicBezTo>
                      <a:pt x="3085" y="752"/>
                      <a:pt x="3208" y="791"/>
                      <a:pt x="3331" y="863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19"/>
                    </a:lnTo>
                    <a:cubicBezTo>
                      <a:pt x="4760" y="1167"/>
                      <a:pt x="4529" y="905"/>
                      <a:pt x="4214" y="673"/>
                    </a:cubicBezTo>
                    <a:lnTo>
                      <a:pt x="4812" y="316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1008;p53">
                <a:extLst>
                  <a:ext uri="{FF2B5EF4-FFF2-40B4-BE49-F238E27FC236}">
                    <a16:creationId xmlns:a16="http://schemas.microsoft.com/office/drawing/2014/main" id="{C9EDF8AC-C191-43AF-B02E-87E003C91CFE}"/>
                  </a:ext>
                </a:extLst>
              </p:cNvPr>
              <p:cNvSpPr/>
              <p:nvPr/>
            </p:nvSpPr>
            <p:spPr>
              <a:xfrm>
                <a:off x="2845909" y="3855353"/>
                <a:ext cx="582071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8" extrusionOk="0">
                    <a:moveTo>
                      <a:pt x="0" y="1"/>
                    </a:moveTo>
                    <a:lnTo>
                      <a:pt x="0" y="1556"/>
                    </a:lnTo>
                    <a:cubicBezTo>
                      <a:pt x="0" y="2522"/>
                      <a:pt x="641" y="3500"/>
                      <a:pt x="1923" y="4245"/>
                    </a:cubicBezTo>
                    <a:cubicBezTo>
                      <a:pt x="3197" y="4980"/>
                      <a:pt x="4862" y="5347"/>
                      <a:pt x="6526" y="5347"/>
                    </a:cubicBezTo>
                    <a:cubicBezTo>
                      <a:pt x="8195" y="5347"/>
                      <a:pt x="9864" y="4977"/>
                      <a:pt x="11137" y="4235"/>
                    </a:cubicBezTo>
                    <a:cubicBezTo>
                      <a:pt x="12398" y="3510"/>
                      <a:pt x="13029" y="2554"/>
                      <a:pt x="13029" y="1588"/>
                    </a:cubicBezTo>
                    <a:lnTo>
                      <a:pt x="13029" y="43"/>
                    </a:lnTo>
                    <a:cubicBezTo>
                      <a:pt x="10958" y="4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1009;p53">
                <a:extLst>
                  <a:ext uri="{FF2B5EF4-FFF2-40B4-BE49-F238E27FC236}">
                    <a16:creationId xmlns:a16="http://schemas.microsoft.com/office/drawing/2014/main" id="{0B780028-557F-4542-AB8B-DD68DC234387}"/>
                  </a:ext>
                </a:extLst>
              </p:cNvPr>
              <p:cNvSpPr/>
              <p:nvPr/>
            </p:nvSpPr>
            <p:spPr>
              <a:xfrm>
                <a:off x="2817271" y="368777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75"/>
                      <a:pt x="21" y="4971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1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1010;p53">
                <a:extLst>
                  <a:ext uri="{FF2B5EF4-FFF2-40B4-BE49-F238E27FC236}">
                    <a16:creationId xmlns:a16="http://schemas.microsoft.com/office/drawing/2014/main" id="{2C46B364-F4B5-4F3A-82F4-59753F6636E3}"/>
                  </a:ext>
                </a:extLst>
              </p:cNvPr>
              <p:cNvSpPr/>
              <p:nvPr/>
            </p:nvSpPr>
            <p:spPr>
              <a:xfrm>
                <a:off x="2908812" y="3727401"/>
                <a:ext cx="456713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1" extrusionOk="0">
                    <a:moveTo>
                      <a:pt x="5102" y="0"/>
                    </a:moveTo>
                    <a:cubicBezTo>
                      <a:pt x="3823" y="0"/>
                      <a:pt x="2545" y="284"/>
                      <a:pt x="1576" y="847"/>
                    </a:cubicBezTo>
                    <a:cubicBezTo>
                      <a:pt x="473" y="1478"/>
                      <a:pt x="0" y="2339"/>
                      <a:pt x="147" y="3180"/>
                    </a:cubicBezTo>
                    <a:cubicBezTo>
                      <a:pt x="263" y="2539"/>
                      <a:pt x="736" y="1930"/>
                      <a:pt x="1576" y="1436"/>
                    </a:cubicBezTo>
                    <a:cubicBezTo>
                      <a:pt x="2543" y="874"/>
                      <a:pt x="3817" y="593"/>
                      <a:pt x="5093" y="593"/>
                    </a:cubicBezTo>
                    <a:cubicBezTo>
                      <a:pt x="6370" y="593"/>
                      <a:pt x="7649" y="874"/>
                      <a:pt x="8626" y="1436"/>
                    </a:cubicBezTo>
                    <a:cubicBezTo>
                      <a:pt x="9477" y="1930"/>
                      <a:pt x="9961" y="2550"/>
                      <a:pt x="10066" y="3191"/>
                    </a:cubicBezTo>
                    <a:cubicBezTo>
                      <a:pt x="10223" y="2360"/>
                      <a:pt x="9740" y="1489"/>
                      <a:pt x="8626" y="847"/>
                    </a:cubicBezTo>
                    <a:cubicBezTo>
                      <a:pt x="7651" y="281"/>
                      <a:pt x="6376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1011;p53">
                <a:extLst>
                  <a:ext uri="{FF2B5EF4-FFF2-40B4-BE49-F238E27FC236}">
                    <a16:creationId xmlns:a16="http://schemas.microsoft.com/office/drawing/2014/main" id="{2757F93A-49D8-42B5-B8B5-8431D6C9891C}"/>
                  </a:ext>
                </a:extLst>
              </p:cNvPr>
              <p:cNvSpPr/>
              <p:nvPr/>
            </p:nvSpPr>
            <p:spPr>
              <a:xfrm>
                <a:off x="2915380" y="375384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38"/>
                      <a:pt x="116" y="1947"/>
                      <a:pt x="0" y="2588"/>
                    </a:cubicBezTo>
                    <a:cubicBezTo>
                      <a:pt x="116" y="3229"/>
                      <a:pt x="599" y="3849"/>
                      <a:pt x="1450" y="4343"/>
                    </a:cubicBezTo>
                    <a:cubicBezTo>
                      <a:pt x="2427" y="4905"/>
                      <a:pt x="3704" y="5186"/>
                      <a:pt x="4979" y="5186"/>
                    </a:cubicBezTo>
                    <a:cubicBezTo>
                      <a:pt x="6254" y="5186"/>
                      <a:pt x="7528" y="4905"/>
                      <a:pt x="8500" y="4343"/>
                    </a:cubicBezTo>
                    <a:cubicBezTo>
                      <a:pt x="9340" y="3849"/>
                      <a:pt x="9814" y="3239"/>
                      <a:pt x="9919" y="2599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1012;p53">
                <a:extLst>
                  <a:ext uri="{FF2B5EF4-FFF2-40B4-BE49-F238E27FC236}">
                    <a16:creationId xmlns:a16="http://schemas.microsoft.com/office/drawing/2014/main" id="{CB948D8C-EBDE-4853-88FC-5B59D9C322C6}"/>
                  </a:ext>
                </a:extLst>
              </p:cNvPr>
              <p:cNvSpPr/>
              <p:nvPr/>
            </p:nvSpPr>
            <p:spPr>
              <a:xfrm>
                <a:off x="2908812" y="371453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9"/>
                    </a:moveTo>
                    <a:cubicBezTo>
                      <a:pt x="10223" y="2648"/>
                      <a:pt x="9740" y="1777"/>
                      <a:pt x="8626" y="1135"/>
                    </a:cubicBezTo>
                    <a:cubicBezTo>
                      <a:pt x="6672" y="1"/>
                      <a:pt x="3510" y="12"/>
                      <a:pt x="1576" y="1135"/>
                    </a:cubicBezTo>
                    <a:cubicBezTo>
                      <a:pt x="473" y="1766"/>
                      <a:pt x="0" y="2627"/>
                      <a:pt x="147" y="3468"/>
                    </a:cubicBezTo>
                    <a:cubicBezTo>
                      <a:pt x="263" y="4109"/>
                      <a:pt x="746" y="4729"/>
                      <a:pt x="1597" y="5223"/>
                    </a:cubicBezTo>
                    <a:cubicBezTo>
                      <a:pt x="3552" y="6347"/>
                      <a:pt x="6704" y="6347"/>
                      <a:pt x="8647" y="5223"/>
                    </a:cubicBezTo>
                    <a:cubicBezTo>
                      <a:pt x="9487" y="4729"/>
                      <a:pt x="9961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1013;p53">
                <a:extLst>
                  <a:ext uri="{FF2B5EF4-FFF2-40B4-BE49-F238E27FC236}">
                    <a16:creationId xmlns:a16="http://schemas.microsoft.com/office/drawing/2014/main" id="{63810C91-D6CB-4068-8FD1-0E81BFF6ADEB}"/>
                  </a:ext>
                </a:extLst>
              </p:cNvPr>
              <p:cNvSpPr/>
              <p:nvPr/>
            </p:nvSpPr>
            <p:spPr>
              <a:xfrm>
                <a:off x="2915380" y="3741340"/>
                <a:ext cx="443578" cy="129066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89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18"/>
                      <a:pt x="116" y="2227"/>
                      <a:pt x="0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Google Shape;1014;p53">
                <a:extLst>
                  <a:ext uri="{FF2B5EF4-FFF2-40B4-BE49-F238E27FC236}">
                    <a16:creationId xmlns:a16="http://schemas.microsoft.com/office/drawing/2014/main" id="{831ED92C-C5CB-48FB-9960-D94CDB53E031}"/>
                  </a:ext>
                </a:extLst>
              </p:cNvPr>
              <p:cNvSpPr/>
              <p:nvPr/>
            </p:nvSpPr>
            <p:spPr>
              <a:xfrm>
                <a:off x="3028946" y="3800893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29" y="180"/>
                      <a:pt x="2149" y="245"/>
                      <a:pt x="1913" y="379"/>
                    </a:cubicBezTo>
                    <a:cubicBezTo>
                      <a:pt x="863" y="989"/>
                      <a:pt x="2754" y="1714"/>
                      <a:pt x="2228" y="2018"/>
                    </a:cubicBezTo>
                    <a:cubicBezTo>
                      <a:pt x="2164" y="2059"/>
                      <a:pt x="2089" y="2077"/>
                      <a:pt x="2007" y="2077"/>
                    </a:cubicBezTo>
                    <a:cubicBezTo>
                      <a:pt x="1876" y="2077"/>
                      <a:pt x="1730" y="2029"/>
                      <a:pt x="1587" y="1945"/>
                    </a:cubicBezTo>
                    <a:cubicBezTo>
                      <a:pt x="1272" y="1766"/>
                      <a:pt x="989" y="1399"/>
                      <a:pt x="947" y="1073"/>
                    </a:cubicBezTo>
                    <a:lnTo>
                      <a:pt x="74" y="1231"/>
                    </a:lnTo>
                    <a:cubicBezTo>
                      <a:pt x="127" y="1525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8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8" y="2661"/>
                      <a:pt x="2829" y="2599"/>
                      <a:pt x="3069" y="2460"/>
                    </a:cubicBezTo>
                    <a:cubicBezTo>
                      <a:pt x="4141" y="1840"/>
                      <a:pt x="2270" y="109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3"/>
                    </a:cubicBezTo>
                    <a:cubicBezTo>
                      <a:pt x="3573" y="1000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5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Google Shape;1015;p53">
                <a:extLst>
                  <a:ext uri="{FF2B5EF4-FFF2-40B4-BE49-F238E27FC236}">
                    <a16:creationId xmlns:a16="http://schemas.microsoft.com/office/drawing/2014/main" id="{BD8E9E5E-1E87-47D5-9BA1-25F273592CEA}"/>
                  </a:ext>
                </a:extLst>
              </p:cNvPr>
              <p:cNvSpPr/>
              <p:nvPr/>
            </p:nvSpPr>
            <p:spPr>
              <a:xfrm>
                <a:off x="2845909" y="3757289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88"/>
                      <a:pt x="1923" y="4234"/>
                    </a:cubicBezTo>
                    <a:cubicBezTo>
                      <a:pt x="3199" y="4970"/>
                      <a:pt x="4867" y="5337"/>
                      <a:pt x="6534" y="5337"/>
                    </a:cubicBezTo>
                    <a:cubicBezTo>
                      <a:pt x="8201" y="5337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Google Shape;1016;p53">
                <a:extLst>
                  <a:ext uri="{FF2B5EF4-FFF2-40B4-BE49-F238E27FC236}">
                    <a16:creationId xmlns:a16="http://schemas.microsoft.com/office/drawing/2014/main" id="{5AC2038A-173E-4639-BF71-0D4D198DF9C4}"/>
                  </a:ext>
                </a:extLst>
              </p:cNvPr>
              <p:cNvSpPr/>
              <p:nvPr/>
            </p:nvSpPr>
            <p:spPr>
              <a:xfrm>
                <a:off x="2817271" y="3589352"/>
                <a:ext cx="639344" cy="337341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1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2"/>
                      <a:pt x="21" y="4967"/>
                      <a:pt x="2575" y="6449"/>
                    </a:cubicBezTo>
                    <a:cubicBezTo>
                      <a:pt x="3844" y="7183"/>
                      <a:pt x="5508" y="7551"/>
                      <a:pt x="7171" y="7551"/>
                    </a:cubicBezTo>
                    <a:cubicBezTo>
                      <a:pt x="8841" y="7551"/>
                      <a:pt x="10510" y="7180"/>
                      <a:pt x="11778" y="6438"/>
                    </a:cubicBezTo>
                    <a:cubicBezTo>
                      <a:pt x="14310" y="4967"/>
                      <a:pt x="14300" y="2582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1017;p53">
                <a:extLst>
                  <a:ext uri="{FF2B5EF4-FFF2-40B4-BE49-F238E27FC236}">
                    <a16:creationId xmlns:a16="http://schemas.microsoft.com/office/drawing/2014/main" id="{9B9A1B61-1F18-473B-A022-20F97DB97575}"/>
                  </a:ext>
                </a:extLst>
              </p:cNvPr>
              <p:cNvSpPr/>
              <p:nvPr/>
            </p:nvSpPr>
            <p:spPr>
              <a:xfrm>
                <a:off x="2908812" y="3629025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6"/>
                      <a:pt x="9961" y="2556"/>
                      <a:pt x="10066" y="3197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1018;p53">
                <a:extLst>
                  <a:ext uri="{FF2B5EF4-FFF2-40B4-BE49-F238E27FC236}">
                    <a16:creationId xmlns:a16="http://schemas.microsoft.com/office/drawing/2014/main" id="{786928E8-07F8-4690-9F4E-58D8B9EDE984}"/>
                  </a:ext>
                </a:extLst>
              </p:cNvPr>
              <p:cNvSpPr/>
              <p:nvPr/>
            </p:nvSpPr>
            <p:spPr>
              <a:xfrm>
                <a:off x="2915380" y="3655428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4"/>
                      <a:pt x="0" y="2585"/>
                    </a:cubicBezTo>
                    <a:cubicBezTo>
                      <a:pt x="116" y="3226"/>
                      <a:pt x="599" y="3845"/>
                      <a:pt x="1450" y="4340"/>
                    </a:cubicBezTo>
                    <a:cubicBezTo>
                      <a:pt x="2427" y="4901"/>
                      <a:pt x="3704" y="5182"/>
                      <a:pt x="4979" y="5182"/>
                    </a:cubicBezTo>
                    <a:cubicBezTo>
                      <a:pt x="6254" y="5182"/>
                      <a:pt x="7528" y="4901"/>
                      <a:pt x="8500" y="4340"/>
                    </a:cubicBezTo>
                    <a:cubicBezTo>
                      <a:pt x="9340" y="3856"/>
                      <a:pt x="9814" y="3236"/>
                      <a:pt x="9919" y="2606"/>
                    </a:cubicBezTo>
                    <a:cubicBezTo>
                      <a:pt x="9814" y="1965"/>
                      <a:pt x="9330" y="1345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1019;p53">
                <a:extLst>
                  <a:ext uri="{FF2B5EF4-FFF2-40B4-BE49-F238E27FC236}">
                    <a16:creationId xmlns:a16="http://schemas.microsoft.com/office/drawing/2014/main" id="{93DDCFE2-C8C3-49D1-8CF7-C49A0146A23D}"/>
                  </a:ext>
                </a:extLst>
              </p:cNvPr>
              <p:cNvSpPr/>
              <p:nvPr/>
            </p:nvSpPr>
            <p:spPr>
              <a:xfrm>
                <a:off x="2908812" y="3616471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78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17"/>
                      <a:pt x="1597" y="5212"/>
                    </a:cubicBezTo>
                    <a:cubicBezTo>
                      <a:pt x="3552" y="6335"/>
                      <a:pt x="6704" y="6335"/>
                      <a:pt x="8647" y="5212"/>
                    </a:cubicBezTo>
                    <a:cubicBezTo>
                      <a:pt x="9487" y="4728"/>
                      <a:pt x="9961" y="4108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1020;p53">
                <a:extLst>
                  <a:ext uri="{FF2B5EF4-FFF2-40B4-BE49-F238E27FC236}">
                    <a16:creationId xmlns:a16="http://schemas.microsoft.com/office/drawing/2014/main" id="{6F49F333-79CC-4C22-BD55-C7437CD9BF97}"/>
                  </a:ext>
                </a:extLst>
              </p:cNvPr>
              <p:cNvSpPr/>
              <p:nvPr/>
            </p:nvSpPr>
            <p:spPr>
              <a:xfrm>
                <a:off x="2915380" y="3642740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0"/>
                    </a:moveTo>
                    <a:cubicBezTo>
                      <a:pt x="9929" y="2890"/>
                      <a:pt x="9929" y="2890"/>
                      <a:pt x="9919" y="2890"/>
                    </a:cubicBezTo>
                    <a:cubicBezTo>
                      <a:pt x="9814" y="2249"/>
                      <a:pt x="9330" y="1629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1021;p53">
                <a:extLst>
                  <a:ext uri="{FF2B5EF4-FFF2-40B4-BE49-F238E27FC236}">
                    <a16:creationId xmlns:a16="http://schemas.microsoft.com/office/drawing/2014/main" id="{A3294CCA-6370-4D29-9354-578D5866DFD8}"/>
                  </a:ext>
                </a:extLst>
              </p:cNvPr>
              <p:cNvSpPr/>
              <p:nvPr/>
            </p:nvSpPr>
            <p:spPr>
              <a:xfrm>
                <a:off x="3028946" y="3702338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5" y="768"/>
                      <a:pt x="2895" y="754"/>
                      <a:pt x="2961" y="754"/>
                    </a:cubicBezTo>
                    <a:cubicBezTo>
                      <a:pt x="3075" y="754"/>
                      <a:pt x="3205" y="796"/>
                      <a:pt x="3331" y="862"/>
                    </a:cubicBezTo>
                    <a:cubicBezTo>
                      <a:pt x="3573" y="1009"/>
                      <a:pt x="3836" y="1314"/>
                      <a:pt x="3973" y="1598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232" name="Picture 2" descr="Who We Are – Community Support Systems – Teutopolis, IL">
            <a:extLst>
              <a:ext uri="{FF2B5EF4-FFF2-40B4-BE49-F238E27FC236}">
                <a16:creationId xmlns:a16="http://schemas.microsoft.com/office/drawing/2014/main" id="{26EB2F4F-DAC9-416E-B9AE-9D061E853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3" y="4147099"/>
            <a:ext cx="3221421" cy="128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" name="رسم 232" descr="مشاركة">
            <a:hlinkClick r:id="rId4" action="ppaction://hlinksldjump"/>
            <a:extLst>
              <a:ext uri="{FF2B5EF4-FFF2-40B4-BE49-F238E27FC236}">
                <a16:creationId xmlns:a16="http://schemas.microsoft.com/office/drawing/2014/main" id="{44125B62-BFB4-4171-B10E-59C3F0CBE5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51686" y="5199149"/>
            <a:ext cx="914400" cy="914400"/>
          </a:xfrm>
          <a:prstGeom prst="rect">
            <a:avLst/>
          </a:prstGeom>
        </p:spPr>
      </p:pic>
      <p:pic>
        <p:nvPicPr>
          <p:cNvPr id="235" name="صورة 234">
            <a:extLst>
              <a:ext uri="{FF2B5EF4-FFF2-40B4-BE49-F238E27FC236}">
                <a16:creationId xmlns:a16="http://schemas.microsoft.com/office/drawing/2014/main" id="{9CA373A8-49ED-3AC8-F73C-1FF478D2E14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138" t="22387" r="34914" b="12337"/>
          <a:stretch/>
        </p:blipFill>
        <p:spPr>
          <a:xfrm>
            <a:off x="4011943" y="959034"/>
            <a:ext cx="4112554" cy="487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70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93;p53">
            <a:extLst>
              <a:ext uri="{FF2B5EF4-FFF2-40B4-BE49-F238E27FC236}">
                <a16:creationId xmlns:a16="http://schemas.microsoft.com/office/drawing/2014/main" id="{C0D3519F-D039-4DAA-A133-693D4A7094AF}"/>
              </a:ext>
            </a:extLst>
          </p:cNvPr>
          <p:cNvGrpSpPr/>
          <p:nvPr/>
        </p:nvGrpSpPr>
        <p:grpSpPr>
          <a:xfrm>
            <a:off x="41550" y="2007475"/>
            <a:ext cx="3166946" cy="2263698"/>
            <a:chOff x="720023" y="1118374"/>
            <a:chExt cx="3217179" cy="2906760"/>
          </a:xfrm>
        </p:grpSpPr>
        <p:grpSp>
          <p:nvGrpSpPr>
            <p:cNvPr id="3" name="Google Shape;794;p53">
              <a:extLst>
                <a:ext uri="{FF2B5EF4-FFF2-40B4-BE49-F238E27FC236}">
                  <a16:creationId xmlns:a16="http://schemas.microsoft.com/office/drawing/2014/main" id="{50381E88-BA12-4173-A9DD-F406504A2A51}"/>
                </a:ext>
              </a:extLst>
            </p:cNvPr>
            <p:cNvGrpSpPr/>
            <p:nvPr/>
          </p:nvGrpSpPr>
          <p:grpSpPr>
            <a:xfrm>
              <a:off x="720023" y="1118374"/>
              <a:ext cx="2459727" cy="2108357"/>
              <a:chOff x="1187043" y="662769"/>
              <a:chExt cx="2921985" cy="2504582"/>
            </a:xfrm>
          </p:grpSpPr>
          <p:sp>
            <p:nvSpPr>
              <p:cNvPr id="221" name="Google Shape;796;p53">
                <a:extLst>
                  <a:ext uri="{FF2B5EF4-FFF2-40B4-BE49-F238E27FC236}">
                    <a16:creationId xmlns:a16="http://schemas.microsoft.com/office/drawing/2014/main" id="{CE4A7417-A103-4B66-96E0-18E5E1249AF6}"/>
                  </a:ext>
                </a:extLst>
              </p:cNvPr>
              <p:cNvSpPr/>
              <p:nvPr/>
            </p:nvSpPr>
            <p:spPr>
              <a:xfrm>
                <a:off x="3446265" y="1856420"/>
                <a:ext cx="424859" cy="765640"/>
              </a:xfrm>
              <a:custGeom>
                <a:avLst/>
                <a:gdLst/>
                <a:ahLst/>
                <a:cxnLst/>
                <a:rect l="l" t="t" r="r" b="b"/>
                <a:pathLst>
                  <a:path w="9510" h="17138" extrusionOk="0">
                    <a:moveTo>
                      <a:pt x="5586" y="1307"/>
                    </a:moveTo>
                    <a:cubicBezTo>
                      <a:pt x="6015" y="1307"/>
                      <a:pt x="6315" y="1649"/>
                      <a:pt x="6315" y="2244"/>
                    </a:cubicBezTo>
                    <a:lnTo>
                      <a:pt x="6325" y="3746"/>
                    </a:lnTo>
                    <a:lnTo>
                      <a:pt x="3163" y="5575"/>
                    </a:lnTo>
                    <a:lnTo>
                      <a:pt x="3152" y="4073"/>
                    </a:lnTo>
                    <a:cubicBezTo>
                      <a:pt x="3152" y="3232"/>
                      <a:pt x="3740" y="2223"/>
                      <a:pt x="4466" y="1792"/>
                    </a:cubicBezTo>
                    <a:lnTo>
                      <a:pt x="5001" y="1488"/>
                    </a:lnTo>
                    <a:cubicBezTo>
                      <a:pt x="5210" y="1365"/>
                      <a:pt x="5409" y="1307"/>
                      <a:pt x="5586" y="1307"/>
                    </a:cubicBezTo>
                    <a:close/>
                    <a:moveTo>
                      <a:pt x="7746" y="4249"/>
                    </a:moveTo>
                    <a:cubicBezTo>
                      <a:pt x="8179" y="4249"/>
                      <a:pt x="8479" y="4591"/>
                      <a:pt x="8479" y="5186"/>
                    </a:cubicBezTo>
                    <a:lnTo>
                      <a:pt x="8489" y="10597"/>
                    </a:lnTo>
                    <a:cubicBezTo>
                      <a:pt x="8500" y="11437"/>
                      <a:pt x="7901" y="12446"/>
                      <a:pt x="7177" y="12866"/>
                    </a:cubicBezTo>
                    <a:lnTo>
                      <a:pt x="2354" y="15651"/>
                    </a:lnTo>
                    <a:cubicBezTo>
                      <a:pt x="2142" y="15774"/>
                      <a:pt x="1942" y="15832"/>
                      <a:pt x="1765" y="15832"/>
                    </a:cubicBezTo>
                    <a:cubicBezTo>
                      <a:pt x="1335" y="15832"/>
                      <a:pt x="1037" y="15490"/>
                      <a:pt x="1030" y="14894"/>
                    </a:cubicBezTo>
                    <a:lnTo>
                      <a:pt x="1020" y="9494"/>
                    </a:lnTo>
                    <a:cubicBezTo>
                      <a:pt x="1020" y="8653"/>
                      <a:pt x="1608" y="7634"/>
                      <a:pt x="2333" y="7214"/>
                    </a:cubicBezTo>
                    <a:lnTo>
                      <a:pt x="7156" y="4430"/>
                    </a:lnTo>
                    <a:cubicBezTo>
                      <a:pt x="7367" y="4307"/>
                      <a:pt x="7568" y="4249"/>
                      <a:pt x="7746" y="4249"/>
                    </a:cubicBezTo>
                    <a:close/>
                    <a:moveTo>
                      <a:pt x="6041" y="0"/>
                    </a:moveTo>
                    <a:cubicBezTo>
                      <a:pt x="5725" y="0"/>
                      <a:pt x="5368" y="104"/>
                      <a:pt x="4991" y="321"/>
                    </a:cubicBezTo>
                    <a:lnTo>
                      <a:pt x="4466" y="626"/>
                    </a:lnTo>
                    <a:cubicBezTo>
                      <a:pt x="3173" y="1372"/>
                      <a:pt x="2133" y="3169"/>
                      <a:pt x="2143" y="4650"/>
                    </a:cubicBezTo>
                    <a:lnTo>
                      <a:pt x="2143" y="6174"/>
                    </a:lnTo>
                    <a:cubicBezTo>
                      <a:pt x="946" y="6972"/>
                      <a:pt x="0" y="8664"/>
                      <a:pt x="0" y="10071"/>
                    </a:cubicBezTo>
                    <a:lnTo>
                      <a:pt x="21" y="15483"/>
                    </a:lnTo>
                    <a:cubicBezTo>
                      <a:pt x="21" y="16531"/>
                      <a:pt x="548" y="17138"/>
                      <a:pt x="1310" y="17138"/>
                    </a:cubicBezTo>
                    <a:cubicBezTo>
                      <a:pt x="1625" y="17138"/>
                      <a:pt x="1979" y="17035"/>
                      <a:pt x="2354" y="16817"/>
                    </a:cubicBezTo>
                    <a:lnTo>
                      <a:pt x="7187" y="14033"/>
                    </a:lnTo>
                    <a:cubicBezTo>
                      <a:pt x="8458" y="13297"/>
                      <a:pt x="9509" y="11490"/>
                      <a:pt x="9509" y="10008"/>
                    </a:cubicBezTo>
                    <a:lnTo>
                      <a:pt x="9488" y="4598"/>
                    </a:lnTo>
                    <a:cubicBezTo>
                      <a:pt x="9488" y="3554"/>
                      <a:pt x="8962" y="2954"/>
                      <a:pt x="8201" y="2954"/>
                    </a:cubicBezTo>
                    <a:cubicBezTo>
                      <a:pt x="7936" y="2954"/>
                      <a:pt x="7643" y="3027"/>
                      <a:pt x="7334" y="3179"/>
                    </a:cubicBezTo>
                    <a:lnTo>
                      <a:pt x="7334" y="1656"/>
                    </a:lnTo>
                    <a:cubicBezTo>
                      <a:pt x="7334" y="607"/>
                      <a:pt x="6807" y="0"/>
                      <a:pt x="6041" y="0"/>
                    </a:cubicBezTo>
                    <a:close/>
                  </a:path>
                </a:pathLst>
              </a:custGeom>
              <a:solidFill>
                <a:srgbClr val="5B7FD1"/>
              </a:solidFill>
              <a:ln w="500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Google Shape;797;p53">
                <a:extLst>
                  <a:ext uri="{FF2B5EF4-FFF2-40B4-BE49-F238E27FC236}">
                    <a16:creationId xmlns:a16="http://schemas.microsoft.com/office/drawing/2014/main" id="{0084AD7C-1844-4E2C-9C2B-93CC8F1162D2}"/>
                  </a:ext>
                </a:extLst>
              </p:cNvPr>
              <p:cNvSpPr/>
              <p:nvPr/>
            </p:nvSpPr>
            <p:spPr>
              <a:xfrm>
                <a:off x="3574843" y="2157312"/>
                <a:ext cx="167665" cy="287305"/>
              </a:xfrm>
              <a:custGeom>
                <a:avLst/>
                <a:gdLst/>
                <a:ahLst/>
                <a:cxnLst/>
                <a:rect l="l" t="t" r="r" b="b"/>
                <a:pathLst>
                  <a:path w="3753" h="6431" extrusionOk="0">
                    <a:moveTo>
                      <a:pt x="2261" y="1305"/>
                    </a:moveTo>
                    <a:cubicBezTo>
                      <a:pt x="2540" y="1305"/>
                      <a:pt x="2733" y="1523"/>
                      <a:pt x="2733" y="1908"/>
                    </a:cubicBezTo>
                    <a:cubicBezTo>
                      <a:pt x="2733" y="2454"/>
                      <a:pt x="2354" y="3116"/>
                      <a:pt x="1882" y="3400"/>
                    </a:cubicBezTo>
                    <a:cubicBezTo>
                      <a:pt x="1741" y="3479"/>
                      <a:pt x="1609" y="3517"/>
                      <a:pt x="1493" y="3517"/>
                    </a:cubicBezTo>
                    <a:cubicBezTo>
                      <a:pt x="1210" y="3517"/>
                      <a:pt x="1020" y="3293"/>
                      <a:pt x="1020" y="2906"/>
                    </a:cubicBezTo>
                    <a:cubicBezTo>
                      <a:pt x="1010" y="2360"/>
                      <a:pt x="1399" y="1697"/>
                      <a:pt x="1871" y="1424"/>
                    </a:cubicBezTo>
                    <a:cubicBezTo>
                      <a:pt x="2011" y="1343"/>
                      <a:pt x="2144" y="1305"/>
                      <a:pt x="2261" y="1305"/>
                    </a:cubicBezTo>
                    <a:close/>
                    <a:moveTo>
                      <a:pt x="2708" y="1"/>
                    </a:moveTo>
                    <a:cubicBezTo>
                      <a:pt x="2456" y="1"/>
                      <a:pt x="2171" y="84"/>
                      <a:pt x="1871" y="258"/>
                    </a:cubicBezTo>
                    <a:cubicBezTo>
                      <a:pt x="831" y="847"/>
                      <a:pt x="1" y="2307"/>
                      <a:pt x="1" y="3494"/>
                    </a:cubicBezTo>
                    <a:cubicBezTo>
                      <a:pt x="1" y="4327"/>
                      <a:pt x="421" y="4809"/>
                      <a:pt x="1033" y="4809"/>
                    </a:cubicBezTo>
                    <a:cubicBezTo>
                      <a:pt x="1139" y="4809"/>
                      <a:pt x="1251" y="4795"/>
                      <a:pt x="1367" y="4765"/>
                    </a:cubicBezTo>
                    <a:lnTo>
                      <a:pt x="1378" y="6079"/>
                    </a:lnTo>
                    <a:cubicBezTo>
                      <a:pt x="1378" y="6302"/>
                      <a:pt x="1488" y="6431"/>
                      <a:pt x="1653" y="6431"/>
                    </a:cubicBezTo>
                    <a:cubicBezTo>
                      <a:pt x="1721" y="6431"/>
                      <a:pt x="1799" y="6409"/>
                      <a:pt x="1882" y="6362"/>
                    </a:cubicBezTo>
                    <a:cubicBezTo>
                      <a:pt x="2165" y="6194"/>
                      <a:pt x="2386" y="5806"/>
                      <a:pt x="2386" y="5491"/>
                    </a:cubicBezTo>
                    <a:lnTo>
                      <a:pt x="2386" y="4177"/>
                    </a:lnTo>
                    <a:cubicBezTo>
                      <a:pt x="3174" y="3473"/>
                      <a:pt x="3752" y="2307"/>
                      <a:pt x="3752" y="1330"/>
                    </a:cubicBezTo>
                    <a:cubicBezTo>
                      <a:pt x="3744" y="489"/>
                      <a:pt x="3320" y="1"/>
                      <a:pt x="2708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500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Google Shape;798;p53">
                <a:extLst>
                  <a:ext uri="{FF2B5EF4-FFF2-40B4-BE49-F238E27FC236}">
                    <a16:creationId xmlns:a16="http://schemas.microsoft.com/office/drawing/2014/main" id="{3D1C6B9D-E6FC-44EA-BBE0-285DE417F563}"/>
                  </a:ext>
                </a:extLst>
              </p:cNvPr>
              <p:cNvSpPr/>
              <p:nvPr/>
            </p:nvSpPr>
            <p:spPr>
              <a:xfrm>
                <a:off x="1913699" y="1289974"/>
                <a:ext cx="1115758" cy="1877378"/>
              </a:xfrm>
              <a:custGeom>
                <a:avLst/>
                <a:gdLst/>
                <a:ahLst/>
                <a:cxnLst/>
                <a:rect l="l" t="t" r="r" b="b"/>
                <a:pathLst>
                  <a:path w="24975" h="42023" extrusionOk="0">
                    <a:moveTo>
                      <a:pt x="695" y="1"/>
                    </a:moveTo>
                    <a:cubicBezTo>
                      <a:pt x="285" y="1"/>
                      <a:pt x="0" y="327"/>
                      <a:pt x="0" y="886"/>
                    </a:cubicBezTo>
                    <a:lnTo>
                      <a:pt x="0" y="26712"/>
                    </a:lnTo>
                    <a:cubicBezTo>
                      <a:pt x="0" y="27510"/>
                      <a:pt x="556" y="28477"/>
                      <a:pt x="1250" y="28876"/>
                    </a:cubicBezTo>
                    <a:lnTo>
                      <a:pt x="23724" y="41852"/>
                    </a:lnTo>
                    <a:cubicBezTo>
                      <a:pt x="23926" y="41968"/>
                      <a:pt x="24116" y="42023"/>
                      <a:pt x="24284" y="42023"/>
                    </a:cubicBezTo>
                    <a:cubicBezTo>
                      <a:pt x="24694" y="42023"/>
                      <a:pt x="24974" y="41696"/>
                      <a:pt x="24974" y="41137"/>
                    </a:cubicBezTo>
                    <a:lnTo>
                      <a:pt x="24974" y="15302"/>
                    </a:lnTo>
                    <a:cubicBezTo>
                      <a:pt x="24974" y="14513"/>
                      <a:pt x="24418" y="13547"/>
                      <a:pt x="23734" y="13147"/>
                    </a:cubicBezTo>
                    <a:lnTo>
                      <a:pt x="1250" y="172"/>
                    </a:lnTo>
                    <a:cubicBezTo>
                      <a:pt x="1051" y="56"/>
                      <a:pt x="863" y="1"/>
                      <a:pt x="695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Google Shape;799;p53">
                <a:extLst>
                  <a:ext uri="{FF2B5EF4-FFF2-40B4-BE49-F238E27FC236}">
                    <a16:creationId xmlns:a16="http://schemas.microsoft.com/office/drawing/2014/main" id="{69529E20-F94F-49A8-88CA-F84EE0457C55}"/>
                  </a:ext>
                </a:extLst>
              </p:cNvPr>
              <p:cNvSpPr/>
              <p:nvPr/>
            </p:nvSpPr>
            <p:spPr>
              <a:xfrm>
                <a:off x="2016945" y="1956672"/>
                <a:ext cx="897967" cy="521491"/>
              </a:xfrm>
              <a:custGeom>
                <a:avLst/>
                <a:gdLst/>
                <a:ahLst/>
                <a:cxnLst/>
                <a:rect l="l" t="t" r="r" b="b"/>
                <a:pathLst>
                  <a:path w="20100" h="11673" fill="none" extrusionOk="0">
                    <a:moveTo>
                      <a:pt x="1" y="11673"/>
                    </a:moveTo>
                    <a:cubicBezTo>
                      <a:pt x="6704" y="7785"/>
                      <a:pt x="13407" y="3888"/>
                      <a:pt x="20099" y="0"/>
                    </a:cubicBezTo>
                  </a:path>
                </a:pathLst>
              </a:custGeom>
              <a:noFill/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Google Shape;800;p53">
                <a:extLst>
                  <a:ext uri="{FF2B5EF4-FFF2-40B4-BE49-F238E27FC236}">
                    <a16:creationId xmlns:a16="http://schemas.microsoft.com/office/drawing/2014/main" id="{C85D07B5-417D-4CA6-8BA5-503838787E77}"/>
                  </a:ext>
                </a:extLst>
              </p:cNvPr>
              <p:cNvSpPr/>
              <p:nvPr/>
            </p:nvSpPr>
            <p:spPr>
              <a:xfrm>
                <a:off x="2007563" y="1437494"/>
                <a:ext cx="927989" cy="1582344"/>
              </a:xfrm>
              <a:custGeom>
                <a:avLst/>
                <a:gdLst/>
                <a:ahLst/>
                <a:cxnLst/>
                <a:rect l="l" t="t" r="r" b="b"/>
                <a:pathLst>
                  <a:path w="20772" h="35419" fill="none" extrusionOk="0">
                    <a:moveTo>
                      <a:pt x="0" y="725"/>
                    </a:moveTo>
                    <a:cubicBezTo>
                      <a:pt x="0" y="211"/>
                      <a:pt x="368" y="1"/>
                      <a:pt x="820" y="263"/>
                    </a:cubicBezTo>
                    <a:lnTo>
                      <a:pt x="19952" y="11306"/>
                    </a:lnTo>
                    <a:cubicBezTo>
                      <a:pt x="20393" y="11568"/>
                      <a:pt x="20762" y="12199"/>
                      <a:pt x="20762" y="12703"/>
                    </a:cubicBezTo>
                    <a:lnTo>
                      <a:pt x="20772" y="34694"/>
                    </a:lnTo>
                    <a:cubicBezTo>
                      <a:pt x="20772" y="35209"/>
                      <a:pt x="20404" y="35419"/>
                      <a:pt x="19963" y="35156"/>
                    </a:cubicBezTo>
                    <a:lnTo>
                      <a:pt x="820" y="24113"/>
                    </a:lnTo>
                    <a:cubicBezTo>
                      <a:pt x="379" y="23851"/>
                      <a:pt x="10" y="23221"/>
                      <a:pt x="10" y="2271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6F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Google Shape;801;p53">
                <a:extLst>
                  <a:ext uri="{FF2B5EF4-FFF2-40B4-BE49-F238E27FC236}">
                    <a16:creationId xmlns:a16="http://schemas.microsoft.com/office/drawing/2014/main" id="{F5D5EFB7-DBC8-4DBA-8876-4F7A077A1702}"/>
                  </a:ext>
                </a:extLst>
              </p:cNvPr>
              <p:cNvSpPr/>
              <p:nvPr/>
            </p:nvSpPr>
            <p:spPr>
              <a:xfrm>
                <a:off x="1187043" y="1391969"/>
                <a:ext cx="822422" cy="1756978"/>
              </a:xfrm>
              <a:custGeom>
                <a:avLst/>
                <a:gdLst/>
                <a:ahLst/>
                <a:cxnLst/>
                <a:rect l="l" t="t" r="r" b="b"/>
                <a:pathLst>
                  <a:path w="18409" h="39328" extrusionOk="0">
                    <a:moveTo>
                      <a:pt x="18394" y="1099"/>
                    </a:moveTo>
                    <a:lnTo>
                      <a:pt x="18394" y="1099"/>
                    </a:lnTo>
                    <a:cubicBezTo>
                      <a:pt x="18399" y="1101"/>
                      <a:pt x="18404" y="1102"/>
                      <a:pt x="18408" y="1104"/>
                    </a:cubicBezTo>
                    <a:cubicBezTo>
                      <a:pt x="18404" y="1102"/>
                      <a:pt x="18399" y="1100"/>
                      <a:pt x="18394" y="1099"/>
                    </a:cubicBezTo>
                    <a:close/>
                    <a:moveTo>
                      <a:pt x="15244" y="1"/>
                    </a:moveTo>
                    <a:cubicBezTo>
                      <a:pt x="15160" y="1"/>
                      <a:pt x="15059" y="48"/>
                      <a:pt x="14951" y="147"/>
                    </a:cubicBezTo>
                    <a:lnTo>
                      <a:pt x="568" y="13827"/>
                    </a:lnTo>
                    <a:cubicBezTo>
                      <a:pt x="253" y="14121"/>
                      <a:pt x="1" y="14763"/>
                      <a:pt x="1" y="15256"/>
                    </a:cubicBezTo>
                    <a:lnTo>
                      <a:pt x="64" y="37762"/>
                    </a:lnTo>
                    <a:cubicBezTo>
                      <a:pt x="64" y="38035"/>
                      <a:pt x="148" y="38203"/>
                      <a:pt x="274" y="38245"/>
                    </a:cubicBezTo>
                    <a:cubicBezTo>
                      <a:pt x="1302" y="38602"/>
                      <a:pt x="2330" y="38969"/>
                      <a:pt x="3358" y="39326"/>
                    </a:cubicBezTo>
                    <a:lnTo>
                      <a:pt x="3358" y="39326"/>
                    </a:lnTo>
                    <a:cubicBezTo>
                      <a:pt x="3235" y="39281"/>
                      <a:pt x="3163" y="39114"/>
                      <a:pt x="3163" y="38844"/>
                    </a:cubicBezTo>
                    <a:lnTo>
                      <a:pt x="3100" y="16339"/>
                    </a:lnTo>
                    <a:cubicBezTo>
                      <a:pt x="3090" y="15855"/>
                      <a:pt x="3342" y="15214"/>
                      <a:pt x="3657" y="14920"/>
                    </a:cubicBezTo>
                    <a:lnTo>
                      <a:pt x="18040" y="1240"/>
                    </a:lnTo>
                    <a:cubicBezTo>
                      <a:pt x="18146" y="1143"/>
                      <a:pt x="18245" y="1090"/>
                      <a:pt x="18333" y="1090"/>
                    </a:cubicBezTo>
                    <a:cubicBezTo>
                      <a:pt x="18354" y="1090"/>
                      <a:pt x="18375" y="1093"/>
                      <a:pt x="18394" y="1099"/>
                    </a:cubicBezTo>
                    <a:lnTo>
                      <a:pt x="18394" y="1099"/>
                    </a:lnTo>
                    <a:cubicBezTo>
                      <a:pt x="17369" y="733"/>
                      <a:pt x="16334" y="377"/>
                      <a:pt x="15309" y="11"/>
                    </a:cubicBezTo>
                    <a:cubicBezTo>
                      <a:pt x="15288" y="4"/>
                      <a:pt x="15267" y="1"/>
                      <a:pt x="15244" y="1"/>
                    </a:cubicBezTo>
                    <a:close/>
                    <a:moveTo>
                      <a:pt x="3358" y="39326"/>
                    </a:moveTo>
                    <a:lnTo>
                      <a:pt x="3358" y="39326"/>
                    </a:lnTo>
                    <a:cubicBezTo>
                      <a:pt x="3360" y="39326"/>
                      <a:pt x="3361" y="39327"/>
                      <a:pt x="3363" y="39328"/>
                    </a:cubicBezTo>
                    <a:cubicBezTo>
                      <a:pt x="3361" y="39327"/>
                      <a:pt x="3360" y="39326"/>
                      <a:pt x="3358" y="39326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Google Shape;802;p53">
                <a:extLst>
                  <a:ext uri="{FF2B5EF4-FFF2-40B4-BE49-F238E27FC236}">
                    <a16:creationId xmlns:a16="http://schemas.microsoft.com/office/drawing/2014/main" id="{DE80FF50-1A45-45DF-8BFF-94FDAF4B5FF7}"/>
                  </a:ext>
                </a:extLst>
              </p:cNvPr>
              <p:cNvSpPr/>
              <p:nvPr/>
            </p:nvSpPr>
            <p:spPr>
              <a:xfrm>
                <a:off x="1325047" y="1440710"/>
                <a:ext cx="696617" cy="1708863"/>
              </a:xfrm>
              <a:custGeom>
                <a:avLst/>
                <a:gdLst/>
                <a:ahLst/>
                <a:cxnLst/>
                <a:rect l="l" t="t" r="r" b="b"/>
                <a:pathLst>
                  <a:path w="15593" h="38251" extrusionOk="0">
                    <a:moveTo>
                      <a:pt x="15245" y="1"/>
                    </a:moveTo>
                    <a:cubicBezTo>
                      <a:pt x="15159" y="1"/>
                      <a:pt x="15059" y="49"/>
                      <a:pt x="14951" y="149"/>
                    </a:cubicBezTo>
                    <a:lnTo>
                      <a:pt x="568" y="13829"/>
                    </a:lnTo>
                    <a:cubicBezTo>
                      <a:pt x="253" y="14123"/>
                      <a:pt x="1" y="14764"/>
                      <a:pt x="11" y="15248"/>
                    </a:cubicBezTo>
                    <a:lnTo>
                      <a:pt x="74" y="37753"/>
                    </a:lnTo>
                    <a:cubicBezTo>
                      <a:pt x="74" y="38076"/>
                      <a:pt x="182" y="38250"/>
                      <a:pt x="344" y="38250"/>
                    </a:cubicBezTo>
                    <a:cubicBezTo>
                      <a:pt x="430" y="38250"/>
                      <a:pt x="532" y="38201"/>
                      <a:pt x="641" y="38099"/>
                    </a:cubicBezTo>
                    <a:lnTo>
                      <a:pt x="15025" y="24420"/>
                    </a:lnTo>
                    <a:cubicBezTo>
                      <a:pt x="15340" y="24126"/>
                      <a:pt x="15593" y="23495"/>
                      <a:pt x="15582" y="23002"/>
                    </a:cubicBezTo>
                    <a:lnTo>
                      <a:pt x="15519" y="496"/>
                    </a:lnTo>
                    <a:cubicBezTo>
                      <a:pt x="15519" y="178"/>
                      <a:pt x="15409" y="1"/>
                      <a:pt x="15245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Google Shape;803;p53">
                <a:extLst>
                  <a:ext uri="{FF2B5EF4-FFF2-40B4-BE49-F238E27FC236}">
                    <a16:creationId xmlns:a16="http://schemas.microsoft.com/office/drawing/2014/main" id="{050344C2-B02F-4BEE-811A-98D03C84E7DF}"/>
                  </a:ext>
                </a:extLst>
              </p:cNvPr>
              <p:cNvSpPr/>
              <p:nvPr/>
            </p:nvSpPr>
            <p:spPr>
              <a:xfrm>
                <a:off x="1395457" y="1562363"/>
                <a:ext cx="661905" cy="1490358"/>
              </a:xfrm>
              <a:custGeom>
                <a:avLst/>
                <a:gdLst/>
                <a:ahLst/>
                <a:cxnLst/>
                <a:rect l="l" t="t" r="r" b="b"/>
                <a:pathLst>
                  <a:path w="14816" h="33360" extrusionOk="0">
                    <a:moveTo>
                      <a:pt x="14808" y="555"/>
                    </a:moveTo>
                    <a:cubicBezTo>
                      <a:pt x="14810" y="555"/>
                      <a:pt x="14813" y="556"/>
                      <a:pt x="14815" y="557"/>
                    </a:cubicBezTo>
                    <a:cubicBezTo>
                      <a:pt x="14813" y="556"/>
                      <a:pt x="14810" y="555"/>
                      <a:pt x="14808" y="555"/>
                    </a:cubicBezTo>
                    <a:close/>
                    <a:moveTo>
                      <a:pt x="13213" y="1"/>
                    </a:moveTo>
                    <a:cubicBezTo>
                      <a:pt x="13140" y="1"/>
                      <a:pt x="13056" y="44"/>
                      <a:pt x="12966" y="127"/>
                    </a:cubicBezTo>
                    <a:lnTo>
                      <a:pt x="484" y="11768"/>
                    </a:lnTo>
                    <a:cubicBezTo>
                      <a:pt x="221" y="12020"/>
                      <a:pt x="1" y="12567"/>
                      <a:pt x="1" y="12987"/>
                    </a:cubicBezTo>
                    <a:lnTo>
                      <a:pt x="116" y="32393"/>
                    </a:lnTo>
                    <a:cubicBezTo>
                      <a:pt x="116" y="32635"/>
                      <a:pt x="190" y="32782"/>
                      <a:pt x="295" y="32813"/>
                    </a:cubicBezTo>
                    <a:cubicBezTo>
                      <a:pt x="809" y="33002"/>
                      <a:pt x="1324" y="33181"/>
                      <a:pt x="1839" y="33359"/>
                    </a:cubicBezTo>
                    <a:cubicBezTo>
                      <a:pt x="1724" y="33317"/>
                      <a:pt x="1650" y="33170"/>
                      <a:pt x="1650" y="32939"/>
                    </a:cubicBezTo>
                    <a:lnTo>
                      <a:pt x="1545" y="13533"/>
                    </a:lnTo>
                    <a:cubicBezTo>
                      <a:pt x="1535" y="13102"/>
                      <a:pt x="1755" y="12556"/>
                      <a:pt x="2028" y="12304"/>
                    </a:cubicBezTo>
                    <a:lnTo>
                      <a:pt x="14500" y="673"/>
                    </a:lnTo>
                    <a:cubicBezTo>
                      <a:pt x="14596" y="585"/>
                      <a:pt x="14680" y="546"/>
                      <a:pt x="14751" y="546"/>
                    </a:cubicBezTo>
                    <a:cubicBezTo>
                      <a:pt x="14771" y="546"/>
                      <a:pt x="14790" y="549"/>
                      <a:pt x="14808" y="555"/>
                    </a:cubicBezTo>
                    <a:lnTo>
                      <a:pt x="14808" y="555"/>
                    </a:lnTo>
                    <a:cubicBezTo>
                      <a:pt x="14295" y="377"/>
                      <a:pt x="13783" y="189"/>
                      <a:pt x="13270" y="11"/>
                    </a:cubicBezTo>
                    <a:cubicBezTo>
                      <a:pt x="13252" y="4"/>
                      <a:pt x="13233" y="1"/>
                      <a:pt x="13213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Google Shape;804;p53">
                <a:extLst>
                  <a:ext uri="{FF2B5EF4-FFF2-40B4-BE49-F238E27FC236}">
                    <a16:creationId xmlns:a16="http://schemas.microsoft.com/office/drawing/2014/main" id="{9829731F-873D-44C4-AB9F-9463E46DABA6}"/>
                  </a:ext>
                </a:extLst>
              </p:cNvPr>
              <p:cNvSpPr/>
              <p:nvPr/>
            </p:nvSpPr>
            <p:spPr>
              <a:xfrm>
                <a:off x="1463990" y="1586756"/>
                <a:ext cx="606508" cy="1466457"/>
              </a:xfrm>
              <a:custGeom>
                <a:avLst/>
                <a:gdLst/>
                <a:ahLst/>
                <a:cxnLst/>
                <a:rect l="l" t="t" r="r" b="b"/>
                <a:pathLst>
                  <a:path w="13576" h="32825" extrusionOk="0">
                    <a:moveTo>
                      <a:pt x="13220" y="0"/>
                    </a:moveTo>
                    <a:cubicBezTo>
                      <a:pt x="13146" y="0"/>
                      <a:pt x="13059" y="41"/>
                      <a:pt x="12966" y="127"/>
                    </a:cubicBezTo>
                    <a:lnTo>
                      <a:pt x="494" y="11758"/>
                    </a:lnTo>
                    <a:cubicBezTo>
                      <a:pt x="221" y="12010"/>
                      <a:pt x="1" y="12556"/>
                      <a:pt x="11" y="12987"/>
                    </a:cubicBezTo>
                    <a:lnTo>
                      <a:pt x="116" y="32393"/>
                    </a:lnTo>
                    <a:cubicBezTo>
                      <a:pt x="116" y="32670"/>
                      <a:pt x="217" y="32824"/>
                      <a:pt x="361" y="32824"/>
                    </a:cubicBezTo>
                    <a:cubicBezTo>
                      <a:pt x="435" y="32824"/>
                      <a:pt x="521" y="32784"/>
                      <a:pt x="610" y="32698"/>
                    </a:cubicBezTo>
                    <a:lnTo>
                      <a:pt x="13092" y="21067"/>
                    </a:lnTo>
                    <a:cubicBezTo>
                      <a:pt x="13365" y="20814"/>
                      <a:pt x="13575" y="20268"/>
                      <a:pt x="13575" y="19848"/>
                    </a:cubicBezTo>
                    <a:lnTo>
                      <a:pt x="13459" y="431"/>
                    </a:lnTo>
                    <a:cubicBezTo>
                      <a:pt x="13459" y="154"/>
                      <a:pt x="13363" y="0"/>
                      <a:pt x="13220" y="0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0" name="Google Shape;795;p53">
                <a:extLst>
                  <a:ext uri="{FF2B5EF4-FFF2-40B4-BE49-F238E27FC236}">
                    <a16:creationId xmlns:a16="http://schemas.microsoft.com/office/drawing/2014/main" id="{592DB1F7-8480-4025-9B7D-A971FA94681D}"/>
                  </a:ext>
                </a:extLst>
              </p:cNvPr>
              <p:cNvSpPr/>
              <p:nvPr/>
            </p:nvSpPr>
            <p:spPr>
              <a:xfrm>
                <a:off x="1930095" y="662769"/>
                <a:ext cx="2178934" cy="2500683"/>
              </a:xfrm>
              <a:custGeom>
                <a:avLst/>
                <a:gdLst/>
                <a:ahLst/>
                <a:cxnLst/>
                <a:rect l="l" t="t" r="r" b="b"/>
                <a:pathLst>
                  <a:path w="48773" h="55975" extrusionOk="0">
                    <a:moveTo>
                      <a:pt x="24489" y="0"/>
                    </a:moveTo>
                    <a:cubicBezTo>
                      <a:pt x="24370" y="0"/>
                      <a:pt x="24261" y="27"/>
                      <a:pt x="24166" y="79"/>
                    </a:cubicBezTo>
                    <a:cubicBezTo>
                      <a:pt x="16108" y="4765"/>
                      <a:pt x="8059" y="9441"/>
                      <a:pt x="0" y="14127"/>
                    </a:cubicBezTo>
                    <a:cubicBezTo>
                      <a:pt x="400" y="15009"/>
                      <a:pt x="23767" y="55040"/>
                      <a:pt x="24240" y="55975"/>
                    </a:cubicBezTo>
                    <a:cubicBezTo>
                      <a:pt x="32298" y="51289"/>
                      <a:pt x="40357" y="46614"/>
                      <a:pt x="48415" y="41928"/>
                    </a:cubicBezTo>
                    <a:cubicBezTo>
                      <a:pt x="48636" y="41802"/>
                      <a:pt x="48772" y="41518"/>
                      <a:pt x="48772" y="41129"/>
                    </a:cubicBezTo>
                    <a:lnTo>
                      <a:pt x="48772" y="15304"/>
                    </a:lnTo>
                    <a:cubicBezTo>
                      <a:pt x="48772" y="14505"/>
                      <a:pt x="48216" y="13549"/>
                      <a:pt x="47533" y="13149"/>
                    </a:cubicBezTo>
                    <a:lnTo>
                      <a:pt x="25059" y="174"/>
                    </a:lnTo>
                    <a:cubicBezTo>
                      <a:pt x="24855" y="56"/>
                      <a:pt x="24661" y="0"/>
                      <a:pt x="24489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" name="Google Shape;805;p53">
              <a:extLst>
                <a:ext uri="{FF2B5EF4-FFF2-40B4-BE49-F238E27FC236}">
                  <a16:creationId xmlns:a16="http://schemas.microsoft.com/office/drawing/2014/main" id="{0F7C1558-4895-406C-89B9-68DD691B56B0}"/>
                </a:ext>
              </a:extLst>
            </p:cNvPr>
            <p:cNvGrpSpPr/>
            <p:nvPr/>
          </p:nvGrpSpPr>
          <p:grpSpPr>
            <a:xfrm>
              <a:off x="2270536" y="2760030"/>
              <a:ext cx="1666666" cy="1083364"/>
              <a:chOff x="3028945" y="2612942"/>
              <a:chExt cx="1979884" cy="1286961"/>
            </a:xfrm>
          </p:grpSpPr>
          <p:grpSp>
            <p:nvGrpSpPr>
              <p:cNvPr id="129" name="Google Shape;806;p53">
                <a:extLst>
                  <a:ext uri="{FF2B5EF4-FFF2-40B4-BE49-F238E27FC236}">
                    <a16:creationId xmlns:a16="http://schemas.microsoft.com/office/drawing/2014/main" id="{687A5C2B-53B8-48FC-BA18-C9C454BC080C}"/>
                  </a:ext>
                </a:extLst>
              </p:cNvPr>
              <p:cNvGrpSpPr/>
              <p:nvPr/>
            </p:nvGrpSpPr>
            <p:grpSpPr>
              <a:xfrm>
                <a:off x="3048248" y="2612942"/>
                <a:ext cx="1960580" cy="1159377"/>
                <a:chOff x="4923200" y="1561363"/>
                <a:chExt cx="975025" cy="576575"/>
              </a:xfrm>
            </p:grpSpPr>
            <p:sp>
              <p:nvSpPr>
                <p:cNvPr id="176" name="Google Shape;807;p53">
                  <a:extLst>
                    <a:ext uri="{FF2B5EF4-FFF2-40B4-BE49-F238E27FC236}">
                      <a16:creationId xmlns:a16="http://schemas.microsoft.com/office/drawing/2014/main" id="{3BBAA546-5AD3-4C71-8690-E5803A323420}"/>
                    </a:ext>
                  </a:extLst>
                </p:cNvPr>
                <p:cNvSpPr/>
                <p:nvPr/>
              </p:nvSpPr>
              <p:spPr>
                <a:xfrm>
                  <a:off x="4923200" y="1561363"/>
                  <a:ext cx="975025" cy="5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1" h="23063" extrusionOk="0">
                      <a:moveTo>
                        <a:pt x="24607" y="0"/>
                      </a:moveTo>
                      <a:lnTo>
                        <a:pt x="21" y="14289"/>
                      </a:lnTo>
                      <a:cubicBezTo>
                        <a:pt x="409" y="14510"/>
                        <a:pt x="0" y="14752"/>
                        <a:pt x="388" y="14972"/>
                      </a:cubicBezTo>
                      <a:cubicBezTo>
                        <a:pt x="550" y="15068"/>
                        <a:pt x="714" y="15082"/>
                        <a:pt x="880" y="15082"/>
                      </a:cubicBezTo>
                      <a:cubicBezTo>
                        <a:pt x="953" y="15082"/>
                        <a:pt x="1026" y="15080"/>
                        <a:pt x="1099" y="15080"/>
                      </a:cubicBezTo>
                      <a:cubicBezTo>
                        <a:pt x="1259" y="15080"/>
                        <a:pt x="1419" y="15093"/>
                        <a:pt x="1576" y="15182"/>
                      </a:cubicBezTo>
                      <a:cubicBezTo>
                        <a:pt x="1964" y="15403"/>
                        <a:pt x="1544" y="15644"/>
                        <a:pt x="1933" y="15876"/>
                      </a:cubicBezTo>
                      <a:cubicBezTo>
                        <a:pt x="2086" y="15963"/>
                        <a:pt x="2244" y="15978"/>
                        <a:pt x="2403" y="15978"/>
                      </a:cubicBezTo>
                      <a:cubicBezTo>
                        <a:pt x="2489" y="15978"/>
                        <a:pt x="2575" y="15973"/>
                        <a:pt x="2661" y="15973"/>
                      </a:cubicBezTo>
                      <a:cubicBezTo>
                        <a:pt x="2820" y="15973"/>
                        <a:pt x="2978" y="15989"/>
                        <a:pt x="3131" y="16076"/>
                      </a:cubicBezTo>
                      <a:cubicBezTo>
                        <a:pt x="3519" y="16307"/>
                        <a:pt x="3099" y="16548"/>
                        <a:pt x="3488" y="16769"/>
                      </a:cubicBezTo>
                      <a:cubicBezTo>
                        <a:pt x="3645" y="16858"/>
                        <a:pt x="3806" y="16872"/>
                        <a:pt x="3969" y="16872"/>
                      </a:cubicBezTo>
                      <a:cubicBezTo>
                        <a:pt x="4043" y="16872"/>
                        <a:pt x="4117" y="16869"/>
                        <a:pt x="4191" y="16869"/>
                      </a:cubicBezTo>
                      <a:cubicBezTo>
                        <a:pt x="4358" y="16869"/>
                        <a:pt x="4525" y="16883"/>
                        <a:pt x="4686" y="16979"/>
                      </a:cubicBezTo>
                      <a:cubicBezTo>
                        <a:pt x="5074" y="17199"/>
                        <a:pt x="4654" y="17441"/>
                        <a:pt x="5043" y="17662"/>
                      </a:cubicBezTo>
                      <a:cubicBezTo>
                        <a:pt x="5204" y="17757"/>
                        <a:pt x="5371" y="17772"/>
                        <a:pt x="5538" y="17772"/>
                      </a:cubicBezTo>
                      <a:cubicBezTo>
                        <a:pt x="5612" y="17772"/>
                        <a:pt x="5686" y="17769"/>
                        <a:pt x="5760" y="17769"/>
                      </a:cubicBezTo>
                      <a:cubicBezTo>
                        <a:pt x="5923" y="17769"/>
                        <a:pt x="6084" y="17783"/>
                        <a:pt x="6241" y="17872"/>
                      </a:cubicBezTo>
                      <a:cubicBezTo>
                        <a:pt x="6629" y="18093"/>
                        <a:pt x="6209" y="18334"/>
                        <a:pt x="6598" y="18565"/>
                      </a:cubicBezTo>
                      <a:cubicBezTo>
                        <a:pt x="6754" y="18654"/>
                        <a:pt x="6916" y="18668"/>
                        <a:pt x="7078" y="18668"/>
                      </a:cubicBezTo>
                      <a:cubicBezTo>
                        <a:pt x="7153" y="18668"/>
                        <a:pt x="7228" y="18665"/>
                        <a:pt x="7303" y="18665"/>
                      </a:cubicBezTo>
                      <a:cubicBezTo>
                        <a:pt x="7469" y="18665"/>
                        <a:pt x="7635" y="18680"/>
                        <a:pt x="7796" y="18775"/>
                      </a:cubicBezTo>
                      <a:cubicBezTo>
                        <a:pt x="8184" y="18996"/>
                        <a:pt x="7764" y="19238"/>
                        <a:pt x="8153" y="19459"/>
                      </a:cubicBezTo>
                      <a:cubicBezTo>
                        <a:pt x="8314" y="19554"/>
                        <a:pt x="8479" y="19569"/>
                        <a:pt x="8646" y="19569"/>
                      </a:cubicBezTo>
                      <a:cubicBezTo>
                        <a:pt x="8721" y="19569"/>
                        <a:pt x="8796" y="19566"/>
                        <a:pt x="8871" y="19566"/>
                      </a:cubicBezTo>
                      <a:cubicBezTo>
                        <a:pt x="9033" y="19566"/>
                        <a:pt x="9195" y="19580"/>
                        <a:pt x="9351" y="19669"/>
                      </a:cubicBezTo>
                      <a:cubicBezTo>
                        <a:pt x="9739" y="19889"/>
                        <a:pt x="9319" y="20131"/>
                        <a:pt x="9708" y="20362"/>
                      </a:cubicBezTo>
                      <a:cubicBezTo>
                        <a:pt x="9861" y="20449"/>
                        <a:pt x="10019" y="20464"/>
                        <a:pt x="10177" y="20464"/>
                      </a:cubicBezTo>
                      <a:cubicBezTo>
                        <a:pt x="10264" y="20464"/>
                        <a:pt x="10350" y="20460"/>
                        <a:pt x="10436" y="20460"/>
                      </a:cubicBezTo>
                      <a:cubicBezTo>
                        <a:pt x="10595" y="20460"/>
                        <a:pt x="10753" y="20475"/>
                        <a:pt x="10906" y="20562"/>
                      </a:cubicBezTo>
                      <a:cubicBezTo>
                        <a:pt x="11294" y="20793"/>
                        <a:pt x="10874" y="21035"/>
                        <a:pt x="11263" y="21255"/>
                      </a:cubicBezTo>
                      <a:cubicBezTo>
                        <a:pt x="11424" y="21351"/>
                        <a:pt x="11591" y="21365"/>
                        <a:pt x="11758" y="21365"/>
                      </a:cubicBezTo>
                      <a:cubicBezTo>
                        <a:pt x="11832" y="21365"/>
                        <a:pt x="11906" y="21363"/>
                        <a:pt x="11980" y="21363"/>
                      </a:cubicBezTo>
                      <a:cubicBezTo>
                        <a:pt x="12143" y="21363"/>
                        <a:pt x="12304" y="21376"/>
                        <a:pt x="12461" y="21465"/>
                      </a:cubicBezTo>
                      <a:cubicBezTo>
                        <a:pt x="12849" y="21696"/>
                        <a:pt x="12440" y="21927"/>
                        <a:pt x="12828" y="22159"/>
                      </a:cubicBezTo>
                      <a:cubicBezTo>
                        <a:pt x="12985" y="22247"/>
                        <a:pt x="13145" y="22261"/>
                        <a:pt x="13305" y="22261"/>
                      </a:cubicBezTo>
                      <a:cubicBezTo>
                        <a:pt x="13379" y="22261"/>
                        <a:pt x="13453" y="22259"/>
                        <a:pt x="13526" y="22259"/>
                      </a:cubicBezTo>
                      <a:cubicBezTo>
                        <a:pt x="13691" y="22259"/>
                        <a:pt x="13855" y="22273"/>
                        <a:pt x="14016" y="22369"/>
                      </a:cubicBezTo>
                      <a:cubicBezTo>
                        <a:pt x="14415" y="22590"/>
                        <a:pt x="13995" y="22831"/>
                        <a:pt x="14383" y="23062"/>
                      </a:cubicBezTo>
                      <a:lnTo>
                        <a:pt x="38969" y="8763"/>
                      </a:lnTo>
                      <a:cubicBezTo>
                        <a:pt x="38581" y="8542"/>
                        <a:pt x="39001" y="8301"/>
                        <a:pt x="38612" y="8080"/>
                      </a:cubicBezTo>
                      <a:cubicBezTo>
                        <a:pt x="38451" y="7984"/>
                        <a:pt x="38286" y="7969"/>
                        <a:pt x="38119" y="7969"/>
                      </a:cubicBezTo>
                      <a:cubicBezTo>
                        <a:pt x="38044" y="7969"/>
                        <a:pt x="37969" y="7972"/>
                        <a:pt x="37894" y="7972"/>
                      </a:cubicBezTo>
                      <a:cubicBezTo>
                        <a:pt x="37732" y="7972"/>
                        <a:pt x="37571" y="7958"/>
                        <a:pt x="37414" y="7869"/>
                      </a:cubicBezTo>
                      <a:cubicBezTo>
                        <a:pt x="37026" y="7638"/>
                        <a:pt x="37435" y="7407"/>
                        <a:pt x="37047" y="7176"/>
                      </a:cubicBezTo>
                      <a:cubicBezTo>
                        <a:pt x="36890" y="7087"/>
                        <a:pt x="36730" y="7073"/>
                        <a:pt x="36569" y="7073"/>
                      </a:cubicBezTo>
                      <a:cubicBezTo>
                        <a:pt x="36496" y="7073"/>
                        <a:pt x="36423" y="7076"/>
                        <a:pt x="36350" y="7076"/>
                      </a:cubicBezTo>
                      <a:cubicBezTo>
                        <a:pt x="36185" y="7076"/>
                        <a:pt x="36020" y="7062"/>
                        <a:pt x="35859" y="6966"/>
                      </a:cubicBezTo>
                      <a:cubicBezTo>
                        <a:pt x="35471" y="6746"/>
                        <a:pt x="35880" y="6504"/>
                        <a:pt x="35492" y="6272"/>
                      </a:cubicBezTo>
                      <a:cubicBezTo>
                        <a:pt x="35339" y="6186"/>
                        <a:pt x="35182" y="6171"/>
                        <a:pt x="35026" y="6171"/>
                      </a:cubicBezTo>
                      <a:cubicBezTo>
                        <a:pt x="34941" y="6171"/>
                        <a:pt x="34855" y="6175"/>
                        <a:pt x="34770" y="6175"/>
                      </a:cubicBezTo>
                      <a:cubicBezTo>
                        <a:pt x="34613" y="6175"/>
                        <a:pt x="34457" y="6160"/>
                        <a:pt x="34304" y="6073"/>
                      </a:cubicBezTo>
                      <a:cubicBezTo>
                        <a:pt x="33916" y="5842"/>
                        <a:pt x="34325" y="5600"/>
                        <a:pt x="33937" y="5380"/>
                      </a:cubicBezTo>
                      <a:cubicBezTo>
                        <a:pt x="33780" y="5291"/>
                        <a:pt x="33620" y="5277"/>
                        <a:pt x="33460" y="5277"/>
                      </a:cubicBezTo>
                      <a:cubicBezTo>
                        <a:pt x="33386" y="5277"/>
                        <a:pt x="33312" y="5280"/>
                        <a:pt x="33239" y="5280"/>
                      </a:cubicBezTo>
                      <a:cubicBezTo>
                        <a:pt x="33074" y="5280"/>
                        <a:pt x="32910" y="5265"/>
                        <a:pt x="32749" y="5170"/>
                      </a:cubicBezTo>
                      <a:cubicBezTo>
                        <a:pt x="32361" y="4949"/>
                        <a:pt x="32770" y="4707"/>
                        <a:pt x="32382" y="4486"/>
                      </a:cubicBezTo>
                      <a:cubicBezTo>
                        <a:pt x="32221" y="4391"/>
                        <a:pt x="32057" y="4376"/>
                        <a:pt x="31892" y="4376"/>
                      </a:cubicBezTo>
                      <a:cubicBezTo>
                        <a:pt x="31818" y="4376"/>
                        <a:pt x="31744" y="4379"/>
                        <a:pt x="31671" y="4379"/>
                      </a:cubicBezTo>
                      <a:cubicBezTo>
                        <a:pt x="31510" y="4379"/>
                        <a:pt x="31351" y="4365"/>
                        <a:pt x="31194" y="4276"/>
                      </a:cubicBezTo>
                      <a:cubicBezTo>
                        <a:pt x="30806" y="4045"/>
                        <a:pt x="31215" y="3804"/>
                        <a:pt x="30827" y="3583"/>
                      </a:cubicBezTo>
                      <a:cubicBezTo>
                        <a:pt x="30670" y="3494"/>
                        <a:pt x="30510" y="3480"/>
                        <a:pt x="30349" y="3480"/>
                      </a:cubicBezTo>
                      <a:cubicBezTo>
                        <a:pt x="30276" y="3480"/>
                        <a:pt x="30203" y="3483"/>
                        <a:pt x="30130" y="3483"/>
                      </a:cubicBezTo>
                      <a:cubicBezTo>
                        <a:pt x="29965" y="3483"/>
                        <a:pt x="29800" y="3468"/>
                        <a:pt x="29639" y="3373"/>
                      </a:cubicBezTo>
                      <a:cubicBezTo>
                        <a:pt x="29251" y="3152"/>
                        <a:pt x="29660" y="2910"/>
                        <a:pt x="29272" y="2690"/>
                      </a:cubicBezTo>
                      <a:cubicBezTo>
                        <a:pt x="29110" y="2594"/>
                        <a:pt x="28946" y="2580"/>
                        <a:pt x="28780" y="2580"/>
                      </a:cubicBezTo>
                      <a:cubicBezTo>
                        <a:pt x="28707" y="2580"/>
                        <a:pt x="28634" y="2582"/>
                        <a:pt x="28561" y="2582"/>
                      </a:cubicBezTo>
                      <a:cubicBezTo>
                        <a:pt x="28401" y="2582"/>
                        <a:pt x="28241" y="2569"/>
                        <a:pt x="28084" y="2480"/>
                      </a:cubicBezTo>
                      <a:cubicBezTo>
                        <a:pt x="27696" y="2249"/>
                        <a:pt x="28105" y="2018"/>
                        <a:pt x="27717" y="1786"/>
                      </a:cubicBezTo>
                      <a:cubicBezTo>
                        <a:pt x="27560" y="1698"/>
                        <a:pt x="27401" y="1684"/>
                        <a:pt x="27240" y="1684"/>
                      </a:cubicBezTo>
                      <a:cubicBezTo>
                        <a:pt x="27166" y="1684"/>
                        <a:pt x="27092" y="1686"/>
                        <a:pt x="27019" y="1686"/>
                      </a:cubicBezTo>
                      <a:cubicBezTo>
                        <a:pt x="26854" y="1686"/>
                        <a:pt x="26690" y="1672"/>
                        <a:pt x="26529" y="1576"/>
                      </a:cubicBezTo>
                      <a:cubicBezTo>
                        <a:pt x="26141" y="1355"/>
                        <a:pt x="26550" y="1114"/>
                        <a:pt x="26162" y="893"/>
                      </a:cubicBezTo>
                      <a:cubicBezTo>
                        <a:pt x="25997" y="800"/>
                        <a:pt x="25829" y="787"/>
                        <a:pt x="25660" y="787"/>
                      </a:cubicBezTo>
                      <a:cubicBezTo>
                        <a:pt x="25599" y="787"/>
                        <a:pt x="25538" y="789"/>
                        <a:pt x="25477" y="789"/>
                      </a:cubicBezTo>
                      <a:cubicBezTo>
                        <a:pt x="25308" y="789"/>
                        <a:pt x="25139" y="777"/>
                        <a:pt x="24974" y="683"/>
                      </a:cubicBezTo>
                      <a:cubicBezTo>
                        <a:pt x="24586" y="463"/>
                        <a:pt x="24995" y="220"/>
                        <a:pt x="24607" y="0"/>
                      </a:cubicBezTo>
                      <a:close/>
                    </a:path>
                  </a:pathLst>
                </a:custGeom>
                <a:solidFill>
                  <a:srgbClr val="FDE264"/>
                </a:solidFill>
                <a:ln w="7350" cap="flat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7" name="Google Shape;808;p53">
                  <a:extLst>
                    <a:ext uri="{FF2B5EF4-FFF2-40B4-BE49-F238E27FC236}">
                      <a16:creationId xmlns:a16="http://schemas.microsoft.com/office/drawing/2014/main" id="{70688464-BFA8-48C8-95D3-FAE9ED12CC72}"/>
                    </a:ext>
                  </a:extLst>
                </p:cNvPr>
                <p:cNvSpPr/>
                <p:nvPr/>
              </p:nvSpPr>
              <p:spPr>
                <a:xfrm>
                  <a:off x="5530725" y="1643313"/>
                  <a:ext cx="214650" cy="1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81" fill="none" extrusionOk="0">
                      <a:moveTo>
                        <a:pt x="1" y="0"/>
                      </a:moveTo>
                      <a:lnTo>
                        <a:pt x="8585" y="4981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8" name="Google Shape;809;p53">
                  <a:extLst>
                    <a:ext uri="{FF2B5EF4-FFF2-40B4-BE49-F238E27FC236}">
                      <a16:creationId xmlns:a16="http://schemas.microsoft.com/office/drawing/2014/main" id="{05C89426-2DE2-4612-93BB-496458F8A391}"/>
                    </a:ext>
                  </a:extLst>
                </p:cNvPr>
                <p:cNvSpPr/>
                <p:nvPr/>
              </p:nvSpPr>
              <p:spPr>
                <a:xfrm>
                  <a:off x="5501300" y="1661938"/>
                  <a:ext cx="2146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93" fill="none" extrusionOk="0">
                      <a:moveTo>
                        <a:pt x="1" y="1"/>
                      </a:moveTo>
                      <a:lnTo>
                        <a:pt x="8585" y="4992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9" name="Google Shape;810;p53">
                  <a:extLst>
                    <a:ext uri="{FF2B5EF4-FFF2-40B4-BE49-F238E27FC236}">
                      <a16:creationId xmlns:a16="http://schemas.microsoft.com/office/drawing/2014/main" id="{84773D2D-3D44-4810-A7A7-FE44FE631646}"/>
                    </a:ext>
                  </a:extLst>
                </p:cNvPr>
                <p:cNvSpPr/>
                <p:nvPr/>
              </p:nvSpPr>
              <p:spPr>
                <a:xfrm>
                  <a:off x="5364725" y="1715813"/>
                  <a:ext cx="146075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4" fill="none" extrusionOk="0">
                      <a:moveTo>
                        <a:pt x="0" y="0"/>
                      </a:moveTo>
                      <a:lnTo>
                        <a:pt x="5842" y="3393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0" name="Google Shape;811;p53">
                  <a:extLst>
                    <a:ext uri="{FF2B5EF4-FFF2-40B4-BE49-F238E27FC236}">
                      <a16:creationId xmlns:a16="http://schemas.microsoft.com/office/drawing/2014/main" id="{969513B1-2398-41E2-BFCF-BDC8A7579C16}"/>
                    </a:ext>
                  </a:extLst>
                </p:cNvPr>
                <p:cNvSpPr/>
                <p:nvPr/>
              </p:nvSpPr>
              <p:spPr>
                <a:xfrm>
                  <a:off x="5323500" y="1741263"/>
                  <a:ext cx="146075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6" fill="none" extrusionOk="0">
                      <a:moveTo>
                        <a:pt x="0" y="1"/>
                      </a:moveTo>
                      <a:lnTo>
                        <a:pt x="5842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1" name="Google Shape;812;p53">
                  <a:extLst>
                    <a:ext uri="{FF2B5EF4-FFF2-40B4-BE49-F238E27FC236}">
                      <a16:creationId xmlns:a16="http://schemas.microsoft.com/office/drawing/2014/main" id="{855855C7-F85D-4A95-A63A-113D257303AC}"/>
                    </a:ext>
                  </a:extLst>
                </p:cNvPr>
                <p:cNvSpPr/>
                <p:nvPr/>
              </p:nvSpPr>
              <p:spPr>
                <a:xfrm>
                  <a:off x="5272275" y="1772013"/>
                  <a:ext cx="1458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3394" fill="none" extrusionOk="0">
                      <a:moveTo>
                        <a:pt x="0" y="1"/>
                      </a:moveTo>
                      <a:lnTo>
                        <a:pt x="5832" y="3394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2" name="Google Shape;813;p53">
                  <a:extLst>
                    <a:ext uri="{FF2B5EF4-FFF2-40B4-BE49-F238E27FC236}">
                      <a16:creationId xmlns:a16="http://schemas.microsoft.com/office/drawing/2014/main" id="{48481F16-6DB6-4347-9EC1-FA375DD2CCF4}"/>
                    </a:ext>
                  </a:extLst>
                </p:cNvPr>
                <p:cNvSpPr/>
                <p:nvPr/>
              </p:nvSpPr>
              <p:spPr>
                <a:xfrm>
                  <a:off x="5225775" y="1799063"/>
                  <a:ext cx="1460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5" fill="none" extrusionOk="0">
                      <a:moveTo>
                        <a:pt x="1" y="0"/>
                      </a:moveTo>
                      <a:lnTo>
                        <a:pt x="5843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3" name="Google Shape;814;p53">
                  <a:extLst>
                    <a:ext uri="{FF2B5EF4-FFF2-40B4-BE49-F238E27FC236}">
                      <a16:creationId xmlns:a16="http://schemas.microsoft.com/office/drawing/2014/main" id="{ADADF5E7-5CFA-4549-B3BF-8E02CBFF4BA2}"/>
                    </a:ext>
                  </a:extLst>
                </p:cNvPr>
                <p:cNvSpPr/>
                <p:nvPr/>
              </p:nvSpPr>
              <p:spPr>
                <a:xfrm>
                  <a:off x="5504450" y="1699763"/>
                  <a:ext cx="149750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3480" fill="none" extrusionOk="0">
                      <a:moveTo>
                        <a:pt x="1" y="1"/>
                      </a:moveTo>
                      <a:lnTo>
                        <a:pt x="5990" y="3479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4" name="Google Shape;815;p53">
                  <a:extLst>
                    <a:ext uri="{FF2B5EF4-FFF2-40B4-BE49-F238E27FC236}">
                      <a16:creationId xmlns:a16="http://schemas.microsoft.com/office/drawing/2014/main" id="{64BD5650-52A2-43F0-83BC-19F0C299DB20}"/>
                    </a:ext>
                  </a:extLst>
                </p:cNvPr>
                <p:cNvSpPr/>
                <p:nvPr/>
              </p:nvSpPr>
              <p:spPr>
                <a:xfrm>
                  <a:off x="5551225" y="1821913"/>
                  <a:ext cx="24700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502" extrusionOk="0">
                      <a:moveTo>
                        <a:pt x="579" y="0"/>
                      </a:moveTo>
                      <a:cubicBezTo>
                        <a:pt x="523" y="0"/>
                        <a:pt x="466" y="13"/>
                        <a:pt x="410" y="43"/>
                      </a:cubicBezTo>
                      <a:cubicBezTo>
                        <a:pt x="294" y="116"/>
                        <a:pt x="336" y="158"/>
                        <a:pt x="441" y="253"/>
                      </a:cubicBezTo>
                      <a:cubicBezTo>
                        <a:pt x="557" y="337"/>
                        <a:pt x="568" y="368"/>
                        <a:pt x="515" y="400"/>
                      </a:cubicBezTo>
                      <a:cubicBezTo>
                        <a:pt x="482" y="421"/>
                        <a:pt x="449" y="430"/>
                        <a:pt x="417" y="430"/>
                      </a:cubicBezTo>
                      <a:cubicBezTo>
                        <a:pt x="368" y="430"/>
                        <a:pt x="319" y="410"/>
                        <a:pt x="263" y="379"/>
                      </a:cubicBezTo>
                      <a:cubicBezTo>
                        <a:pt x="200" y="337"/>
                        <a:pt x="84" y="253"/>
                        <a:pt x="84" y="253"/>
                      </a:cubicBezTo>
                      <a:lnTo>
                        <a:pt x="0" y="295"/>
                      </a:lnTo>
                      <a:cubicBezTo>
                        <a:pt x="11" y="295"/>
                        <a:pt x="116" y="379"/>
                        <a:pt x="189" y="421"/>
                      </a:cubicBezTo>
                      <a:cubicBezTo>
                        <a:pt x="270" y="471"/>
                        <a:pt x="351" y="502"/>
                        <a:pt x="431" y="502"/>
                      </a:cubicBezTo>
                      <a:cubicBezTo>
                        <a:pt x="487" y="502"/>
                        <a:pt x="543" y="487"/>
                        <a:pt x="599" y="452"/>
                      </a:cubicBezTo>
                      <a:cubicBezTo>
                        <a:pt x="715" y="389"/>
                        <a:pt x="694" y="337"/>
                        <a:pt x="568" y="232"/>
                      </a:cubicBezTo>
                      <a:cubicBezTo>
                        <a:pt x="462" y="148"/>
                        <a:pt x="441" y="127"/>
                        <a:pt x="504" y="95"/>
                      </a:cubicBezTo>
                      <a:cubicBezTo>
                        <a:pt x="533" y="79"/>
                        <a:pt x="561" y="72"/>
                        <a:pt x="589" y="72"/>
                      </a:cubicBezTo>
                      <a:cubicBezTo>
                        <a:pt x="634" y="72"/>
                        <a:pt x="680" y="90"/>
                        <a:pt x="726" y="116"/>
                      </a:cubicBezTo>
                      <a:cubicBezTo>
                        <a:pt x="799" y="158"/>
                        <a:pt x="904" y="242"/>
                        <a:pt x="915" y="242"/>
                      </a:cubicBezTo>
                      <a:lnTo>
                        <a:pt x="988" y="200"/>
                      </a:lnTo>
                      <a:cubicBezTo>
                        <a:pt x="988" y="200"/>
                        <a:pt x="894" y="116"/>
                        <a:pt x="799" y="64"/>
                      </a:cubicBezTo>
                      <a:cubicBezTo>
                        <a:pt x="736" y="27"/>
                        <a:pt x="660" y="0"/>
                        <a:pt x="579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5" name="Google Shape;816;p53">
                  <a:extLst>
                    <a:ext uri="{FF2B5EF4-FFF2-40B4-BE49-F238E27FC236}">
                      <a16:creationId xmlns:a16="http://schemas.microsoft.com/office/drawing/2014/main" id="{F3532FBA-E7EA-414F-89E4-84713543EF33}"/>
                    </a:ext>
                  </a:extLst>
                </p:cNvPr>
                <p:cNvSpPr/>
                <p:nvPr/>
              </p:nvSpPr>
              <p:spPr>
                <a:xfrm>
                  <a:off x="5536250" y="1811938"/>
                  <a:ext cx="2577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611" extrusionOk="0">
                      <a:moveTo>
                        <a:pt x="568" y="1"/>
                      </a:moveTo>
                      <a:lnTo>
                        <a:pt x="253" y="179"/>
                      </a:lnTo>
                      <a:cubicBezTo>
                        <a:pt x="43" y="305"/>
                        <a:pt x="1" y="368"/>
                        <a:pt x="158" y="463"/>
                      </a:cubicBezTo>
                      <a:cubicBezTo>
                        <a:pt x="253" y="515"/>
                        <a:pt x="379" y="536"/>
                        <a:pt x="389" y="536"/>
                      </a:cubicBezTo>
                      <a:lnTo>
                        <a:pt x="347" y="557"/>
                      </a:lnTo>
                      <a:lnTo>
                        <a:pt x="442" y="610"/>
                      </a:lnTo>
                      <a:lnTo>
                        <a:pt x="1030" y="274"/>
                      </a:lnTo>
                      <a:lnTo>
                        <a:pt x="946" y="221"/>
                      </a:lnTo>
                      <a:lnTo>
                        <a:pt x="463" y="494"/>
                      </a:lnTo>
                      <a:cubicBezTo>
                        <a:pt x="452" y="494"/>
                        <a:pt x="347" y="473"/>
                        <a:pt x="253" y="431"/>
                      </a:cubicBezTo>
                      <a:cubicBezTo>
                        <a:pt x="148" y="358"/>
                        <a:pt x="179" y="326"/>
                        <a:pt x="347" y="232"/>
                      </a:cubicBezTo>
                      <a:lnTo>
                        <a:pt x="652" y="53"/>
                      </a:lnTo>
                      <a:lnTo>
                        <a:pt x="56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6" name="Google Shape;817;p53">
                  <a:extLst>
                    <a:ext uri="{FF2B5EF4-FFF2-40B4-BE49-F238E27FC236}">
                      <a16:creationId xmlns:a16="http://schemas.microsoft.com/office/drawing/2014/main" id="{C592E051-3613-46C6-A413-0EE16C2C41E5}"/>
                    </a:ext>
                  </a:extLst>
                </p:cNvPr>
                <p:cNvSpPr/>
                <p:nvPr/>
              </p:nvSpPr>
              <p:spPr>
                <a:xfrm>
                  <a:off x="5565675" y="1830488"/>
                  <a:ext cx="323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551" extrusionOk="0">
                      <a:moveTo>
                        <a:pt x="603" y="73"/>
                      </a:moveTo>
                      <a:cubicBezTo>
                        <a:pt x="651" y="73"/>
                        <a:pt x="698" y="85"/>
                        <a:pt x="746" y="109"/>
                      </a:cubicBezTo>
                      <a:cubicBezTo>
                        <a:pt x="788" y="141"/>
                        <a:pt x="851" y="193"/>
                        <a:pt x="872" y="204"/>
                      </a:cubicBezTo>
                      <a:lnTo>
                        <a:pt x="473" y="435"/>
                      </a:lnTo>
                      <a:cubicBezTo>
                        <a:pt x="463" y="435"/>
                        <a:pt x="347" y="414"/>
                        <a:pt x="253" y="361"/>
                      </a:cubicBezTo>
                      <a:cubicBezTo>
                        <a:pt x="190" y="319"/>
                        <a:pt x="158" y="267"/>
                        <a:pt x="347" y="162"/>
                      </a:cubicBezTo>
                      <a:cubicBezTo>
                        <a:pt x="444" y="104"/>
                        <a:pt x="525" y="73"/>
                        <a:pt x="603" y="73"/>
                      </a:cubicBezTo>
                      <a:close/>
                      <a:moveTo>
                        <a:pt x="581" y="0"/>
                      </a:moveTo>
                      <a:cubicBezTo>
                        <a:pt x="478" y="0"/>
                        <a:pt x="372" y="38"/>
                        <a:pt x="253" y="109"/>
                      </a:cubicBezTo>
                      <a:cubicBezTo>
                        <a:pt x="0" y="256"/>
                        <a:pt x="53" y="340"/>
                        <a:pt x="169" y="404"/>
                      </a:cubicBezTo>
                      <a:cubicBezTo>
                        <a:pt x="253" y="456"/>
                        <a:pt x="389" y="477"/>
                        <a:pt x="400" y="477"/>
                      </a:cubicBezTo>
                      <a:lnTo>
                        <a:pt x="358" y="498"/>
                      </a:lnTo>
                      <a:lnTo>
                        <a:pt x="452" y="551"/>
                      </a:lnTo>
                      <a:lnTo>
                        <a:pt x="1292" y="57"/>
                      </a:lnTo>
                      <a:lnTo>
                        <a:pt x="1208" y="15"/>
                      </a:lnTo>
                      <a:lnTo>
                        <a:pt x="946" y="162"/>
                      </a:lnTo>
                      <a:cubicBezTo>
                        <a:pt x="935" y="151"/>
                        <a:pt x="872" y="99"/>
                        <a:pt x="820" y="67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7" name="Google Shape;818;p53">
                  <a:extLst>
                    <a:ext uri="{FF2B5EF4-FFF2-40B4-BE49-F238E27FC236}">
                      <a16:creationId xmlns:a16="http://schemas.microsoft.com/office/drawing/2014/main" id="{1AADC01C-EF88-4DB5-A5F8-E44706D238C0}"/>
                    </a:ext>
                  </a:extLst>
                </p:cNvPr>
                <p:cNvSpPr/>
                <p:nvPr/>
              </p:nvSpPr>
              <p:spPr>
                <a:xfrm>
                  <a:off x="5633975" y="1867063"/>
                  <a:ext cx="29950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14" extrusionOk="0">
                      <a:moveTo>
                        <a:pt x="768" y="73"/>
                      </a:moveTo>
                      <a:cubicBezTo>
                        <a:pt x="826" y="73"/>
                        <a:pt x="876" y="89"/>
                        <a:pt x="925" y="117"/>
                      </a:cubicBezTo>
                      <a:cubicBezTo>
                        <a:pt x="1051" y="191"/>
                        <a:pt x="1051" y="275"/>
                        <a:pt x="778" y="422"/>
                      </a:cubicBezTo>
                      <a:cubicBezTo>
                        <a:pt x="636" y="508"/>
                        <a:pt x="534" y="544"/>
                        <a:pt x="449" y="544"/>
                      </a:cubicBezTo>
                      <a:cubicBezTo>
                        <a:pt x="388" y="544"/>
                        <a:pt x="336" y="526"/>
                        <a:pt x="283" y="496"/>
                      </a:cubicBezTo>
                      <a:cubicBezTo>
                        <a:pt x="157" y="422"/>
                        <a:pt x="157" y="348"/>
                        <a:pt x="399" y="201"/>
                      </a:cubicBezTo>
                      <a:cubicBezTo>
                        <a:pt x="566" y="112"/>
                        <a:pt x="678" y="73"/>
                        <a:pt x="768" y="73"/>
                      </a:cubicBezTo>
                      <a:close/>
                      <a:moveTo>
                        <a:pt x="745" y="1"/>
                      </a:moveTo>
                      <a:cubicBezTo>
                        <a:pt x="624" y="1"/>
                        <a:pt x="486" y="44"/>
                        <a:pt x="304" y="149"/>
                      </a:cubicBezTo>
                      <a:cubicBezTo>
                        <a:pt x="0" y="327"/>
                        <a:pt x="21" y="432"/>
                        <a:pt x="199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4"/>
                      </a:cubicBezTo>
                      <a:cubicBezTo>
                        <a:pt x="1198" y="296"/>
                        <a:pt x="1187" y="180"/>
                        <a:pt x="1009" y="75"/>
                      </a:cubicBezTo>
                      <a:cubicBezTo>
                        <a:pt x="925" y="29"/>
                        <a:pt x="841" y="1"/>
                        <a:pt x="745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8" name="Google Shape;819;p53">
                  <a:extLst>
                    <a:ext uri="{FF2B5EF4-FFF2-40B4-BE49-F238E27FC236}">
                      <a16:creationId xmlns:a16="http://schemas.microsoft.com/office/drawing/2014/main" id="{64EC5501-652A-4218-B7DD-3766FB512042}"/>
                    </a:ext>
                  </a:extLst>
                </p:cNvPr>
                <p:cNvSpPr/>
                <p:nvPr/>
              </p:nvSpPr>
              <p:spPr>
                <a:xfrm>
                  <a:off x="5610325" y="1852388"/>
                  <a:ext cx="299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70" extrusionOk="0">
                      <a:moveTo>
                        <a:pt x="746" y="1"/>
                      </a:moveTo>
                      <a:lnTo>
                        <a:pt x="683" y="53"/>
                      </a:lnTo>
                      <a:cubicBezTo>
                        <a:pt x="694" y="53"/>
                        <a:pt x="820" y="95"/>
                        <a:pt x="925" y="158"/>
                      </a:cubicBezTo>
                      <a:cubicBezTo>
                        <a:pt x="1040" y="232"/>
                        <a:pt x="1051" y="274"/>
                        <a:pt x="967" y="326"/>
                      </a:cubicBezTo>
                      <a:cubicBezTo>
                        <a:pt x="925" y="349"/>
                        <a:pt x="875" y="358"/>
                        <a:pt x="827" y="358"/>
                      </a:cubicBezTo>
                      <a:cubicBezTo>
                        <a:pt x="766" y="358"/>
                        <a:pt x="708" y="344"/>
                        <a:pt x="673" y="326"/>
                      </a:cubicBezTo>
                      <a:lnTo>
                        <a:pt x="515" y="232"/>
                      </a:lnTo>
                      <a:lnTo>
                        <a:pt x="442" y="284"/>
                      </a:lnTo>
                      <a:lnTo>
                        <a:pt x="599" y="368"/>
                      </a:lnTo>
                      <a:cubicBezTo>
                        <a:pt x="683" y="431"/>
                        <a:pt x="725" y="494"/>
                        <a:pt x="620" y="547"/>
                      </a:cubicBezTo>
                      <a:cubicBezTo>
                        <a:pt x="570" y="577"/>
                        <a:pt x="519" y="593"/>
                        <a:pt x="468" y="593"/>
                      </a:cubicBezTo>
                      <a:cubicBezTo>
                        <a:pt x="412" y="593"/>
                        <a:pt x="355" y="575"/>
                        <a:pt x="295" y="536"/>
                      </a:cubicBezTo>
                      <a:cubicBezTo>
                        <a:pt x="179" y="473"/>
                        <a:pt x="85" y="389"/>
                        <a:pt x="85" y="389"/>
                      </a:cubicBezTo>
                      <a:lnTo>
                        <a:pt x="1" y="421"/>
                      </a:lnTo>
                      <a:cubicBezTo>
                        <a:pt x="1" y="431"/>
                        <a:pt x="95" y="515"/>
                        <a:pt x="221" y="589"/>
                      </a:cubicBezTo>
                      <a:cubicBezTo>
                        <a:pt x="313" y="643"/>
                        <a:pt x="399" y="669"/>
                        <a:pt x="482" y="669"/>
                      </a:cubicBezTo>
                      <a:cubicBezTo>
                        <a:pt x="561" y="669"/>
                        <a:pt x="638" y="645"/>
                        <a:pt x="715" y="599"/>
                      </a:cubicBezTo>
                      <a:cubicBezTo>
                        <a:pt x="841" y="526"/>
                        <a:pt x="820" y="473"/>
                        <a:pt x="767" y="410"/>
                      </a:cubicBezTo>
                      <a:lnTo>
                        <a:pt x="767" y="410"/>
                      </a:lnTo>
                      <a:cubicBezTo>
                        <a:pt x="783" y="416"/>
                        <a:pt x="825" y="426"/>
                        <a:pt x="879" y="426"/>
                      </a:cubicBezTo>
                      <a:cubicBezTo>
                        <a:pt x="933" y="426"/>
                        <a:pt x="998" y="416"/>
                        <a:pt x="1061" y="379"/>
                      </a:cubicBezTo>
                      <a:cubicBezTo>
                        <a:pt x="1198" y="295"/>
                        <a:pt x="1198" y="221"/>
                        <a:pt x="1009" y="116"/>
                      </a:cubicBezTo>
                      <a:cubicBezTo>
                        <a:pt x="893" y="43"/>
                        <a:pt x="757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9" name="Google Shape;820;p53">
                  <a:extLst>
                    <a:ext uri="{FF2B5EF4-FFF2-40B4-BE49-F238E27FC236}">
                      <a16:creationId xmlns:a16="http://schemas.microsoft.com/office/drawing/2014/main" id="{D6233D34-3B6E-4FC1-8C2D-342B3C34EE37}"/>
                    </a:ext>
                  </a:extLst>
                </p:cNvPr>
                <p:cNvSpPr/>
                <p:nvPr/>
              </p:nvSpPr>
              <p:spPr>
                <a:xfrm>
                  <a:off x="5626625" y="18710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74"/>
                      </a:lnTo>
                      <a:lnTo>
                        <a:pt x="94" y="137"/>
                      </a:lnTo>
                      <a:lnTo>
                        <a:pt x="231" y="5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0" name="Google Shape;821;p53">
                  <a:extLst>
                    <a:ext uri="{FF2B5EF4-FFF2-40B4-BE49-F238E27FC236}">
                      <a16:creationId xmlns:a16="http://schemas.microsoft.com/office/drawing/2014/main" id="{F72B506E-8437-4B71-9EB7-47612E61EDBF}"/>
                    </a:ext>
                  </a:extLst>
                </p:cNvPr>
                <p:cNvSpPr/>
                <p:nvPr/>
              </p:nvSpPr>
              <p:spPr>
                <a:xfrm>
                  <a:off x="5487650" y="1840038"/>
                  <a:ext cx="2605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610" extrusionOk="0">
                      <a:moveTo>
                        <a:pt x="568" y="0"/>
                      </a:moveTo>
                      <a:lnTo>
                        <a:pt x="264" y="180"/>
                      </a:lnTo>
                      <a:cubicBezTo>
                        <a:pt x="43" y="306"/>
                        <a:pt x="1" y="369"/>
                        <a:pt x="169" y="463"/>
                      </a:cubicBezTo>
                      <a:cubicBezTo>
                        <a:pt x="253" y="516"/>
                        <a:pt x="390" y="537"/>
                        <a:pt x="400" y="537"/>
                      </a:cubicBezTo>
                      <a:lnTo>
                        <a:pt x="358" y="558"/>
                      </a:lnTo>
                      <a:lnTo>
                        <a:pt x="453" y="610"/>
                      </a:lnTo>
                      <a:lnTo>
                        <a:pt x="1041" y="274"/>
                      </a:lnTo>
                      <a:lnTo>
                        <a:pt x="946" y="222"/>
                      </a:lnTo>
                      <a:lnTo>
                        <a:pt x="463" y="495"/>
                      </a:lnTo>
                      <a:cubicBezTo>
                        <a:pt x="463" y="495"/>
                        <a:pt x="348" y="484"/>
                        <a:pt x="264" y="432"/>
                      </a:cubicBezTo>
                      <a:cubicBezTo>
                        <a:pt x="148" y="369"/>
                        <a:pt x="190" y="327"/>
                        <a:pt x="348" y="232"/>
                      </a:cubicBezTo>
                      <a:lnTo>
                        <a:pt x="663" y="53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1" name="Google Shape;822;p53">
                  <a:extLst>
                    <a:ext uri="{FF2B5EF4-FFF2-40B4-BE49-F238E27FC236}">
                      <a16:creationId xmlns:a16="http://schemas.microsoft.com/office/drawing/2014/main" id="{F52F0168-BF7E-4F03-9F60-D9C8F2195944}"/>
                    </a:ext>
                  </a:extLst>
                </p:cNvPr>
                <p:cNvSpPr/>
                <p:nvPr/>
              </p:nvSpPr>
              <p:spPr>
                <a:xfrm>
                  <a:off x="5517075" y="1858588"/>
                  <a:ext cx="326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2" extrusionOk="0">
                      <a:moveTo>
                        <a:pt x="595" y="76"/>
                      </a:moveTo>
                      <a:cubicBezTo>
                        <a:pt x="646" y="76"/>
                        <a:pt x="695" y="90"/>
                        <a:pt x="747" y="120"/>
                      </a:cubicBezTo>
                      <a:cubicBezTo>
                        <a:pt x="799" y="141"/>
                        <a:pt x="862" y="194"/>
                        <a:pt x="873" y="204"/>
                      </a:cubicBezTo>
                      <a:lnTo>
                        <a:pt x="474" y="446"/>
                      </a:lnTo>
                      <a:cubicBezTo>
                        <a:pt x="474" y="435"/>
                        <a:pt x="347" y="414"/>
                        <a:pt x="263" y="362"/>
                      </a:cubicBezTo>
                      <a:cubicBezTo>
                        <a:pt x="189" y="330"/>
                        <a:pt x="158" y="267"/>
                        <a:pt x="358" y="162"/>
                      </a:cubicBezTo>
                      <a:cubicBezTo>
                        <a:pt x="445" y="106"/>
                        <a:pt x="521" y="76"/>
                        <a:pt x="595" y="76"/>
                      </a:cubicBezTo>
                      <a:close/>
                      <a:moveTo>
                        <a:pt x="590" y="1"/>
                      </a:moveTo>
                      <a:cubicBezTo>
                        <a:pt x="488" y="1"/>
                        <a:pt x="383" y="38"/>
                        <a:pt x="263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63" y="456"/>
                        <a:pt x="400" y="477"/>
                        <a:pt x="410" y="477"/>
                      </a:cubicBezTo>
                      <a:lnTo>
                        <a:pt x="368" y="509"/>
                      </a:lnTo>
                      <a:lnTo>
                        <a:pt x="453" y="551"/>
                      </a:lnTo>
                      <a:lnTo>
                        <a:pt x="1303" y="57"/>
                      </a:lnTo>
                      <a:lnTo>
                        <a:pt x="1219" y="15"/>
                      </a:lnTo>
                      <a:lnTo>
                        <a:pt x="957" y="162"/>
                      </a:lnTo>
                      <a:cubicBezTo>
                        <a:pt x="936" y="152"/>
                        <a:pt x="873" y="99"/>
                        <a:pt x="820" y="68"/>
                      </a:cubicBezTo>
                      <a:cubicBezTo>
                        <a:pt x="743" y="23"/>
                        <a:pt x="668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2" name="Google Shape;823;p53">
                  <a:extLst>
                    <a:ext uri="{FF2B5EF4-FFF2-40B4-BE49-F238E27FC236}">
                      <a16:creationId xmlns:a16="http://schemas.microsoft.com/office/drawing/2014/main" id="{C2623BFE-2E1F-446A-9481-617A13EEF911}"/>
                    </a:ext>
                  </a:extLst>
                </p:cNvPr>
                <p:cNvSpPr/>
                <p:nvPr/>
              </p:nvSpPr>
              <p:spPr>
                <a:xfrm>
                  <a:off x="5502875" y="1850088"/>
                  <a:ext cx="247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1" extrusionOk="0">
                      <a:moveTo>
                        <a:pt x="563" y="1"/>
                      </a:moveTo>
                      <a:cubicBezTo>
                        <a:pt x="511" y="1"/>
                        <a:pt x="460" y="12"/>
                        <a:pt x="411" y="40"/>
                      </a:cubicBezTo>
                      <a:cubicBezTo>
                        <a:pt x="295" y="114"/>
                        <a:pt x="327" y="166"/>
                        <a:pt x="442" y="250"/>
                      </a:cubicBezTo>
                      <a:cubicBezTo>
                        <a:pt x="558" y="345"/>
                        <a:pt x="568" y="366"/>
                        <a:pt x="505" y="397"/>
                      </a:cubicBezTo>
                      <a:cubicBezTo>
                        <a:pt x="471" y="418"/>
                        <a:pt x="439" y="428"/>
                        <a:pt x="406" y="428"/>
                      </a:cubicBezTo>
                      <a:cubicBezTo>
                        <a:pt x="358" y="428"/>
                        <a:pt x="310" y="408"/>
                        <a:pt x="253" y="376"/>
                      </a:cubicBezTo>
                      <a:cubicBezTo>
                        <a:pt x="190" y="334"/>
                        <a:pt x="85" y="250"/>
                        <a:pt x="75" y="250"/>
                      </a:cubicBezTo>
                      <a:lnTo>
                        <a:pt x="1" y="292"/>
                      </a:lnTo>
                      <a:cubicBezTo>
                        <a:pt x="1" y="292"/>
                        <a:pt x="106" y="376"/>
                        <a:pt x="180" y="429"/>
                      </a:cubicBezTo>
                      <a:cubicBezTo>
                        <a:pt x="265" y="471"/>
                        <a:pt x="347" y="500"/>
                        <a:pt x="428" y="500"/>
                      </a:cubicBezTo>
                      <a:cubicBezTo>
                        <a:pt x="486" y="500"/>
                        <a:pt x="543" y="485"/>
                        <a:pt x="600" y="450"/>
                      </a:cubicBezTo>
                      <a:cubicBezTo>
                        <a:pt x="715" y="387"/>
                        <a:pt x="684" y="334"/>
                        <a:pt x="568" y="240"/>
                      </a:cubicBezTo>
                      <a:cubicBezTo>
                        <a:pt x="463" y="145"/>
                        <a:pt x="442" y="124"/>
                        <a:pt x="495" y="93"/>
                      </a:cubicBezTo>
                      <a:cubicBezTo>
                        <a:pt x="523" y="77"/>
                        <a:pt x="553" y="70"/>
                        <a:pt x="582" y="70"/>
                      </a:cubicBezTo>
                      <a:cubicBezTo>
                        <a:pt x="629" y="70"/>
                        <a:pt x="676" y="88"/>
                        <a:pt x="715" y="114"/>
                      </a:cubicBezTo>
                      <a:cubicBezTo>
                        <a:pt x="799" y="156"/>
                        <a:pt x="905" y="240"/>
                        <a:pt x="905" y="250"/>
                      </a:cubicBezTo>
                      <a:lnTo>
                        <a:pt x="989" y="208"/>
                      </a:lnTo>
                      <a:cubicBezTo>
                        <a:pt x="978" y="198"/>
                        <a:pt x="884" y="114"/>
                        <a:pt x="799" y="61"/>
                      </a:cubicBezTo>
                      <a:cubicBezTo>
                        <a:pt x="729" y="29"/>
                        <a:pt x="646" y="1"/>
                        <a:pt x="563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3" name="Google Shape;824;p53">
                  <a:extLst>
                    <a:ext uri="{FF2B5EF4-FFF2-40B4-BE49-F238E27FC236}">
                      <a16:creationId xmlns:a16="http://schemas.microsoft.com/office/drawing/2014/main" id="{16FB1D7C-9A56-4DF6-99C7-728185025B85}"/>
                    </a:ext>
                  </a:extLst>
                </p:cNvPr>
                <p:cNvSpPr/>
                <p:nvPr/>
              </p:nvSpPr>
              <p:spPr>
                <a:xfrm>
                  <a:off x="5585625" y="18951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66" y="73"/>
                      </a:moveTo>
                      <a:cubicBezTo>
                        <a:pt x="826" y="73"/>
                        <a:pt x="876" y="89"/>
                        <a:pt x="926" y="118"/>
                      </a:cubicBezTo>
                      <a:cubicBezTo>
                        <a:pt x="1052" y="202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58" y="422"/>
                        <a:pt x="158" y="349"/>
                        <a:pt x="400" y="202"/>
                      </a:cubicBezTo>
                      <a:cubicBezTo>
                        <a:pt x="560" y="112"/>
                        <a:pt x="674" y="73"/>
                        <a:pt x="766" y="73"/>
                      </a:cubicBezTo>
                      <a:close/>
                      <a:moveTo>
                        <a:pt x="739" y="1"/>
                      </a:moveTo>
                      <a:cubicBezTo>
                        <a:pt x="619" y="1"/>
                        <a:pt x="480" y="44"/>
                        <a:pt x="305" y="149"/>
                      </a:cubicBezTo>
                      <a:cubicBezTo>
                        <a:pt x="1" y="328"/>
                        <a:pt x="22" y="433"/>
                        <a:pt x="200" y="538"/>
                      </a:cubicBezTo>
                      <a:cubicBezTo>
                        <a:pt x="281" y="586"/>
                        <a:pt x="366" y="614"/>
                        <a:pt x="463" y="614"/>
                      </a:cubicBezTo>
                      <a:cubicBezTo>
                        <a:pt x="579" y="614"/>
                        <a:pt x="712" y="573"/>
                        <a:pt x="873" y="475"/>
                      </a:cubicBezTo>
                      <a:cubicBezTo>
                        <a:pt x="1199" y="296"/>
                        <a:pt x="1188" y="181"/>
                        <a:pt x="999" y="76"/>
                      </a:cubicBezTo>
                      <a:cubicBezTo>
                        <a:pt x="919" y="29"/>
                        <a:pt x="835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4" name="Google Shape;825;p53">
                  <a:extLst>
                    <a:ext uri="{FF2B5EF4-FFF2-40B4-BE49-F238E27FC236}">
                      <a16:creationId xmlns:a16="http://schemas.microsoft.com/office/drawing/2014/main" id="{6076C547-F859-4216-BEBA-46AACAD25F6C}"/>
                    </a:ext>
                  </a:extLst>
                </p:cNvPr>
                <p:cNvSpPr/>
                <p:nvPr/>
              </p:nvSpPr>
              <p:spPr>
                <a:xfrm>
                  <a:off x="5578000" y="18991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106" y="137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5" name="Google Shape;826;p53">
                  <a:extLst>
                    <a:ext uri="{FF2B5EF4-FFF2-40B4-BE49-F238E27FC236}">
                      <a16:creationId xmlns:a16="http://schemas.microsoft.com/office/drawing/2014/main" id="{98C6995F-D3EF-422C-AACF-9BBF5B20D302}"/>
                    </a:ext>
                  </a:extLst>
                </p:cNvPr>
                <p:cNvSpPr/>
                <p:nvPr/>
              </p:nvSpPr>
              <p:spPr>
                <a:xfrm>
                  <a:off x="5564350" y="1882863"/>
                  <a:ext cx="23950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99" extrusionOk="0">
                      <a:moveTo>
                        <a:pt x="852" y="1"/>
                      </a:moveTo>
                      <a:lnTo>
                        <a:pt x="74" y="200"/>
                      </a:lnTo>
                      <a:lnTo>
                        <a:pt x="1" y="242"/>
                      </a:lnTo>
                      <a:lnTo>
                        <a:pt x="390" y="463"/>
                      </a:lnTo>
                      <a:lnTo>
                        <a:pt x="232" y="547"/>
                      </a:lnTo>
                      <a:lnTo>
                        <a:pt x="327" y="599"/>
                      </a:lnTo>
                      <a:lnTo>
                        <a:pt x="474" y="515"/>
                      </a:lnTo>
                      <a:lnTo>
                        <a:pt x="579" y="568"/>
                      </a:lnTo>
                      <a:lnTo>
                        <a:pt x="652" y="526"/>
                      </a:lnTo>
                      <a:lnTo>
                        <a:pt x="558" y="463"/>
                      </a:lnTo>
                      <a:lnTo>
                        <a:pt x="799" y="326"/>
                      </a:lnTo>
                      <a:lnTo>
                        <a:pt x="705" y="274"/>
                      </a:lnTo>
                      <a:lnTo>
                        <a:pt x="463" y="410"/>
                      </a:lnTo>
                      <a:lnTo>
                        <a:pt x="180" y="253"/>
                      </a:lnTo>
                      <a:lnTo>
                        <a:pt x="957" y="64"/>
                      </a:lnTo>
                      <a:lnTo>
                        <a:pt x="852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6" name="Google Shape;827;p53">
                  <a:extLst>
                    <a:ext uri="{FF2B5EF4-FFF2-40B4-BE49-F238E27FC236}">
                      <a16:creationId xmlns:a16="http://schemas.microsoft.com/office/drawing/2014/main" id="{0FA50D5B-49BA-4297-9D3D-B807984D10DD}"/>
                    </a:ext>
                  </a:extLst>
                </p:cNvPr>
                <p:cNvSpPr/>
                <p:nvPr/>
              </p:nvSpPr>
              <p:spPr>
                <a:xfrm>
                  <a:off x="5439325" y="1868163"/>
                  <a:ext cx="257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620" extrusionOk="0">
                      <a:moveTo>
                        <a:pt x="568" y="0"/>
                      </a:moveTo>
                      <a:lnTo>
                        <a:pt x="263" y="178"/>
                      </a:lnTo>
                      <a:cubicBezTo>
                        <a:pt x="42" y="304"/>
                        <a:pt x="0" y="367"/>
                        <a:pt x="168" y="473"/>
                      </a:cubicBezTo>
                      <a:cubicBezTo>
                        <a:pt x="252" y="515"/>
                        <a:pt x="389" y="536"/>
                        <a:pt x="400" y="536"/>
                      </a:cubicBezTo>
                      <a:lnTo>
                        <a:pt x="358" y="568"/>
                      </a:lnTo>
                      <a:lnTo>
                        <a:pt x="442" y="620"/>
                      </a:lnTo>
                      <a:lnTo>
                        <a:pt x="1030" y="273"/>
                      </a:lnTo>
                      <a:lnTo>
                        <a:pt x="946" y="220"/>
                      </a:lnTo>
                      <a:lnTo>
                        <a:pt x="463" y="494"/>
                      </a:lnTo>
                      <a:cubicBezTo>
                        <a:pt x="463" y="494"/>
                        <a:pt x="347" y="483"/>
                        <a:pt x="252" y="430"/>
                      </a:cubicBezTo>
                      <a:cubicBezTo>
                        <a:pt x="147" y="367"/>
                        <a:pt x="179" y="325"/>
                        <a:pt x="347" y="231"/>
                      </a:cubicBezTo>
                      <a:lnTo>
                        <a:pt x="652" y="52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7" name="Google Shape;828;p53">
                  <a:extLst>
                    <a:ext uri="{FF2B5EF4-FFF2-40B4-BE49-F238E27FC236}">
                      <a16:creationId xmlns:a16="http://schemas.microsoft.com/office/drawing/2014/main" id="{F6915F15-2468-44A9-B6F1-0F7302ED1D68}"/>
                    </a:ext>
                  </a:extLst>
                </p:cNvPr>
                <p:cNvSpPr/>
                <p:nvPr/>
              </p:nvSpPr>
              <p:spPr>
                <a:xfrm>
                  <a:off x="5468750" y="1886688"/>
                  <a:ext cx="325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562" extrusionOk="0">
                      <a:moveTo>
                        <a:pt x="594" y="76"/>
                      </a:moveTo>
                      <a:cubicBezTo>
                        <a:pt x="645" y="76"/>
                        <a:pt x="695" y="91"/>
                        <a:pt x="746" y="121"/>
                      </a:cubicBezTo>
                      <a:cubicBezTo>
                        <a:pt x="799" y="152"/>
                        <a:pt x="862" y="194"/>
                        <a:pt x="873" y="205"/>
                      </a:cubicBezTo>
                      <a:lnTo>
                        <a:pt x="473" y="446"/>
                      </a:lnTo>
                      <a:cubicBezTo>
                        <a:pt x="462" y="436"/>
                        <a:pt x="347" y="415"/>
                        <a:pt x="263" y="373"/>
                      </a:cubicBezTo>
                      <a:cubicBezTo>
                        <a:pt x="189" y="331"/>
                        <a:pt x="158" y="278"/>
                        <a:pt x="347" y="163"/>
                      </a:cubicBezTo>
                      <a:cubicBezTo>
                        <a:pt x="440" y="106"/>
                        <a:pt x="519" y="76"/>
                        <a:pt x="594" y="76"/>
                      </a:cubicBezTo>
                      <a:close/>
                      <a:moveTo>
                        <a:pt x="581" y="0"/>
                      </a:moveTo>
                      <a:cubicBezTo>
                        <a:pt x="477" y="0"/>
                        <a:pt x="372" y="38"/>
                        <a:pt x="252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52" y="457"/>
                        <a:pt x="389" y="478"/>
                        <a:pt x="399" y="488"/>
                      </a:cubicBezTo>
                      <a:lnTo>
                        <a:pt x="357" y="509"/>
                      </a:lnTo>
                      <a:lnTo>
                        <a:pt x="452" y="562"/>
                      </a:lnTo>
                      <a:lnTo>
                        <a:pt x="1303" y="68"/>
                      </a:lnTo>
                      <a:lnTo>
                        <a:pt x="1209" y="16"/>
                      </a:lnTo>
                      <a:lnTo>
                        <a:pt x="946" y="163"/>
                      </a:lnTo>
                      <a:cubicBezTo>
                        <a:pt x="936" y="152"/>
                        <a:pt x="873" y="100"/>
                        <a:pt x="820" y="68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8" name="Google Shape;829;p53">
                  <a:extLst>
                    <a:ext uri="{FF2B5EF4-FFF2-40B4-BE49-F238E27FC236}">
                      <a16:creationId xmlns:a16="http://schemas.microsoft.com/office/drawing/2014/main" id="{DBFD62C5-4566-4F7C-82E1-E285F2BDD86F}"/>
                    </a:ext>
                  </a:extLst>
                </p:cNvPr>
                <p:cNvSpPr/>
                <p:nvPr/>
              </p:nvSpPr>
              <p:spPr>
                <a:xfrm>
                  <a:off x="5454300" y="1878213"/>
                  <a:ext cx="249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03" extrusionOk="0">
                      <a:moveTo>
                        <a:pt x="566" y="0"/>
                      </a:moveTo>
                      <a:cubicBezTo>
                        <a:pt x="515" y="0"/>
                        <a:pt x="462" y="12"/>
                        <a:pt x="410" y="39"/>
                      </a:cubicBezTo>
                      <a:cubicBezTo>
                        <a:pt x="295" y="113"/>
                        <a:pt x="337" y="166"/>
                        <a:pt x="452" y="250"/>
                      </a:cubicBezTo>
                      <a:cubicBezTo>
                        <a:pt x="557" y="344"/>
                        <a:pt x="578" y="365"/>
                        <a:pt x="515" y="407"/>
                      </a:cubicBezTo>
                      <a:cubicBezTo>
                        <a:pt x="484" y="422"/>
                        <a:pt x="455" y="429"/>
                        <a:pt x="425" y="429"/>
                      </a:cubicBezTo>
                      <a:cubicBezTo>
                        <a:pt x="374" y="429"/>
                        <a:pt x="323" y="409"/>
                        <a:pt x="263" y="376"/>
                      </a:cubicBezTo>
                      <a:cubicBezTo>
                        <a:pt x="200" y="344"/>
                        <a:pt x="95" y="260"/>
                        <a:pt x="85" y="250"/>
                      </a:cubicBezTo>
                      <a:lnTo>
                        <a:pt x="1" y="292"/>
                      </a:lnTo>
                      <a:cubicBezTo>
                        <a:pt x="11" y="302"/>
                        <a:pt x="116" y="386"/>
                        <a:pt x="190" y="428"/>
                      </a:cubicBezTo>
                      <a:cubicBezTo>
                        <a:pt x="266" y="475"/>
                        <a:pt x="346" y="502"/>
                        <a:pt x="426" y="502"/>
                      </a:cubicBezTo>
                      <a:cubicBezTo>
                        <a:pt x="488" y="502"/>
                        <a:pt x="550" y="486"/>
                        <a:pt x="610" y="449"/>
                      </a:cubicBezTo>
                      <a:cubicBezTo>
                        <a:pt x="715" y="386"/>
                        <a:pt x="694" y="334"/>
                        <a:pt x="568" y="239"/>
                      </a:cubicBezTo>
                      <a:cubicBezTo>
                        <a:pt x="463" y="155"/>
                        <a:pt x="452" y="123"/>
                        <a:pt x="505" y="92"/>
                      </a:cubicBezTo>
                      <a:cubicBezTo>
                        <a:pt x="533" y="75"/>
                        <a:pt x="561" y="69"/>
                        <a:pt x="589" y="69"/>
                      </a:cubicBezTo>
                      <a:cubicBezTo>
                        <a:pt x="634" y="69"/>
                        <a:pt x="680" y="87"/>
                        <a:pt x="725" y="113"/>
                      </a:cubicBezTo>
                      <a:cubicBezTo>
                        <a:pt x="799" y="155"/>
                        <a:pt x="914" y="239"/>
                        <a:pt x="914" y="250"/>
                      </a:cubicBezTo>
                      <a:lnTo>
                        <a:pt x="998" y="208"/>
                      </a:lnTo>
                      <a:cubicBezTo>
                        <a:pt x="988" y="197"/>
                        <a:pt x="893" y="123"/>
                        <a:pt x="799" y="71"/>
                      </a:cubicBezTo>
                      <a:cubicBezTo>
                        <a:pt x="734" y="31"/>
                        <a:pt x="652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9" name="Google Shape;830;p53">
                  <a:extLst>
                    <a:ext uri="{FF2B5EF4-FFF2-40B4-BE49-F238E27FC236}">
                      <a16:creationId xmlns:a16="http://schemas.microsoft.com/office/drawing/2014/main" id="{F894F54B-3914-4316-BD47-F497BEA78EBD}"/>
                    </a:ext>
                  </a:extLst>
                </p:cNvPr>
                <p:cNvSpPr/>
                <p:nvPr/>
              </p:nvSpPr>
              <p:spPr>
                <a:xfrm>
                  <a:off x="5516025" y="1908613"/>
                  <a:ext cx="2892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568" extrusionOk="0">
                      <a:moveTo>
                        <a:pt x="673" y="0"/>
                      </a:moveTo>
                      <a:lnTo>
                        <a:pt x="589" y="42"/>
                      </a:lnTo>
                      <a:lnTo>
                        <a:pt x="978" y="273"/>
                      </a:lnTo>
                      <a:lnTo>
                        <a:pt x="957" y="294"/>
                      </a:lnTo>
                      <a:lnTo>
                        <a:pt x="0" y="494"/>
                      </a:lnTo>
                      <a:lnTo>
                        <a:pt x="63" y="568"/>
                      </a:lnTo>
                      <a:lnTo>
                        <a:pt x="1041" y="346"/>
                      </a:lnTo>
                      <a:lnTo>
                        <a:pt x="1156" y="273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0" name="Google Shape;831;p53">
                  <a:extLst>
                    <a:ext uri="{FF2B5EF4-FFF2-40B4-BE49-F238E27FC236}">
                      <a16:creationId xmlns:a16="http://schemas.microsoft.com/office/drawing/2014/main" id="{90069FC4-A3D5-4ED2-8381-65602B59C241}"/>
                    </a:ext>
                  </a:extLst>
                </p:cNvPr>
                <p:cNvSpPr/>
                <p:nvPr/>
              </p:nvSpPr>
              <p:spPr>
                <a:xfrm>
                  <a:off x="5537300" y="1923363"/>
                  <a:ext cx="29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618" extrusionOk="0">
                      <a:moveTo>
                        <a:pt x="751" y="72"/>
                      </a:moveTo>
                      <a:cubicBezTo>
                        <a:pt x="811" y="72"/>
                        <a:pt x="863" y="90"/>
                        <a:pt x="914" y="125"/>
                      </a:cubicBezTo>
                      <a:cubicBezTo>
                        <a:pt x="1051" y="198"/>
                        <a:pt x="1040" y="272"/>
                        <a:pt x="778" y="419"/>
                      </a:cubicBezTo>
                      <a:cubicBezTo>
                        <a:pt x="637" y="505"/>
                        <a:pt x="531" y="541"/>
                        <a:pt x="443" y="541"/>
                      </a:cubicBezTo>
                      <a:cubicBezTo>
                        <a:pt x="380" y="541"/>
                        <a:pt x="326" y="523"/>
                        <a:pt x="274" y="492"/>
                      </a:cubicBezTo>
                      <a:cubicBezTo>
                        <a:pt x="158" y="419"/>
                        <a:pt x="148" y="345"/>
                        <a:pt x="400" y="198"/>
                      </a:cubicBezTo>
                      <a:cubicBezTo>
                        <a:pt x="555" y="111"/>
                        <a:pt x="663" y="72"/>
                        <a:pt x="751" y="72"/>
                      </a:cubicBezTo>
                      <a:close/>
                      <a:moveTo>
                        <a:pt x="746" y="0"/>
                      </a:moveTo>
                      <a:cubicBezTo>
                        <a:pt x="623" y="0"/>
                        <a:pt x="479" y="44"/>
                        <a:pt x="295" y="146"/>
                      </a:cubicBezTo>
                      <a:cubicBezTo>
                        <a:pt x="1" y="324"/>
                        <a:pt x="11" y="440"/>
                        <a:pt x="190" y="545"/>
                      </a:cubicBezTo>
                      <a:cubicBezTo>
                        <a:pt x="273" y="591"/>
                        <a:pt x="357" y="617"/>
                        <a:pt x="450" y="617"/>
                      </a:cubicBezTo>
                      <a:cubicBezTo>
                        <a:pt x="568" y="617"/>
                        <a:pt x="702" y="576"/>
                        <a:pt x="872" y="482"/>
                      </a:cubicBezTo>
                      <a:cubicBezTo>
                        <a:pt x="1188" y="293"/>
                        <a:pt x="1188" y="177"/>
                        <a:pt x="998" y="72"/>
                      </a:cubicBezTo>
                      <a:cubicBezTo>
                        <a:pt x="921" y="26"/>
                        <a:pt x="840" y="0"/>
                        <a:pt x="74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1" name="Google Shape;832;p53">
                  <a:extLst>
                    <a:ext uri="{FF2B5EF4-FFF2-40B4-BE49-F238E27FC236}">
                      <a16:creationId xmlns:a16="http://schemas.microsoft.com/office/drawing/2014/main" id="{7CC20E4A-F5A7-462C-81A2-1D05620046F7}"/>
                    </a:ext>
                  </a:extLst>
                </p:cNvPr>
                <p:cNvSpPr/>
                <p:nvPr/>
              </p:nvSpPr>
              <p:spPr>
                <a:xfrm>
                  <a:off x="5529675" y="19272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96" y="138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2" name="Google Shape;833;p53">
                  <a:extLst>
                    <a:ext uri="{FF2B5EF4-FFF2-40B4-BE49-F238E27FC236}">
                      <a16:creationId xmlns:a16="http://schemas.microsoft.com/office/drawing/2014/main" id="{096789FD-54C8-4340-B320-8E73DE5A78AF}"/>
                    </a:ext>
                  </a:extLst>
                </p:cNvPr>
                <p:cNvSpPr/>
                <p:nvPr/>
              </p:nvSpPr>
              <p:spPr>
                <a:xfrm>
                  <a:off x="5390725" y="1896238"/>
                  <a:ext cx="260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22" extrusionOk="0">
                      <a:moveTo>
                        <a:pt x="578" y="1"/>
                      </a:moveTo>
                      <a:lnTo>
                        <a:pt x="263" y="180"/>
                      </a:lnTo>
                      <a:cubicBezTo>
                        <a:pt x="43" y="316"/>
                        <a:pt x="1" y="379"/>
                        <a:pt x="169" y="474"/>
                      </a:cubicBezTo>
                      <a:cubicBezTo>
                        <a:pt x="253" y="526"/>
                        <a:pt x="389" y="537"/>
                        <a:pt x="400" y="537"/>
                      </a:cubicBezTo>
                      <a:lnTo>
                        <a:pt x="358" y="568"/>
                      </a:lnTo>
                      <a:lnTo>
                        <a:pt x="452" y="621"/>
                      </a:lnTo>
                      <a:lnTo>
                        <a:pt x="1041" y="274"/>
                      </a:lnTo>
                      <a:lnTo>
                        <a:pt x="957" y="222"/>
                      </a:lnTo>
                      <a:lnTo>
                        <a:pt x="473" y="505"/>
                      </a:lnTo>
                      <a:cubicBezTo>
                        <a:pt x="463" y="495"/>
                        <a:pt x="347" y="484"/>
                        <a:pt x="263" y="432"/>
                      </a:cubicBezTo>
                      <a:cubicBezTo>
                        <a:pt x="148" y="369"/>
                        <a:pt x="190" y="327"/>
                        <a:pt x="358" y="232"/>
                      </a:cubicBezTo>
                      <a:lnTo>
                        <a:pt x="662" y="54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3" name="Google Shape;834;p53">
                  <a:extLst>
                    <a:ext uri="{FF2B5EF4-FFF2-40B4-BE49-F238E27FC236}">
                      <a16:creationId xmlns:a16="http://schemas.microsoft.com/office/drawing/2014/main" id="{4133745A-A49B-49F9-B060-4884DF8F4534}"/>
                    </a:ext>
                  </a:extLst>
                </p:cNvPr>
                <p:cNvSpPr/>
                <p:nvPr/>
              </p:nvSpPr>
              <p:spPr>
                <a:xfrm>
                  <a:off x="5405975" y="1906388"/>
                  <a:ext cx="247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0" extrusionOk="0">
                      <a:moveTo>
                        <a:pt x="568" y="0"/>
                      </a:moveTo>
                      <a:cubicBezTo>
                        <a:pt x="514" y="0"/>
                        <a:pt x="460" y="14"/>
                        <a:pt x="410" y="47"/>
                      </a:cubicBezTo>
                      <a:cubicBezTo>
                        <a:pt x="295" y="110"/>
                        <a:pt x="326" y="162"/>
                        <a:pt x="442" y="257"/>
                      </a:cubicBezTo>
                      <a:cubicBezTo>
                        <a:pt x="557" y="341"/>
                        <a:pt x="568" y="362"/>
                        <a:pt x="505" y="404"/>
                      </a:cubicBezTo>
                      <a:cubicBezTo>
                        <a:pt x="475" y="421"/>
                        <a:pt x="446" y="429"/>
                        <a:pt x="415" y="429"/>
                      </a:cubicBezTo>
                      <a:cubicBezTo>
                        <a:pt x="367" y="429"/>
                        <a:pt x="316" y="410"/>
                        <a:pt x="253" y="372"/>
                      </a:cubicBezTo>
                      <a:cubicBezTo>
                        <a:pt x="200" y="341"/>
                        <a:pt x="84" y="257"/>
                        <a:pt x="84" y="246"/>
                      </a:cubicBezTo>
                      <a:lnTo>
                        <a:pt x="0" y="288"/>
                      </a:lnTo>
                      <a:cubicBezTo>
                        <a:pt x="0" y="299"/>
                        <a:pt x="105" y="383"/>
                        <a:pt x="179" y="425"/>
                      </a:cubicBezTo>
                      <a:cubicBezTo>
                        <a:pt x="261" y="473"/>
                        <a:pt x="341" y="500"/>
                        <a:pt x="418" y="500"/>
                      </a:cubicBezTo>
                      <a:cubicBezTo>
                        <a:pt x="479" y="500"/>
                        <a:pt x="539" y="483"/>
                        <a:pt x="599" y="446"/>
                      </a:cubicBezTo>
                      <a:cubicBezTo>
                        <a:pt x="715" y="383"/>
                        <a:pt x="694" y="330"/>
                        <a:pt x="568" y="236"/>
                      </a:cubicBezTo>
                      <a:cubicBezTo>
                        <a:pt x="463" y="152"/>
                        <a:pt x="442" y="120"/>
                        <a:pt x="505" y="89"/>
                      </a:cubicBezTo>
                      <a:cubicBezTo>
                        <a:pt x="529" y="73"/>
                        <a:pt x="556" y="66"/>
                        <a:pt x="584" y="66"/>
                      </a:cubicBezTo>
                      <a:cubicBezTo>
                        <a:pt x="630" y="66"/>
                        <a:pt x="680" y="84"/>
                        <a:pt x="725" y="110"/>
                      </a:cubicBezTo>
                      <a:cubicBezTo>
                        <a:pt x="799" y="152"/>
                        <a:pt x="904" y="236"/>
                        <a:pt x="914" y="246"/>
                      </a:cubicBezTo>
                      <a:lnTo>
                        <a:pt x="988" y="204"/>
                      </a:lnTo>
                      <a:cubicBezTo>
                        <a:pt x="988" y="194"/>
                        <a:pt x="883" y="120"/>
                        <a:pt x="799" y="68"/>
                      </a:cubicBezTo>
                      <a:cubicBezTo>
                        <a:pt x="729" y="30"/>
                        <a:pt x="649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4" name="Google Shape;835;p53">
                  <a:extLst>
                    <a:ext uri="{FF2B5EF4-FFF2-40B4-BE49-F238E27FC236}">
                      <a16:creationId xmlns:a16="http://schemas.microsoft.com/office/drawing/2014/main" id="{BB127533-1662-413E-8E0C-93B4810A2BCB}"/>
                    </a:ext>
                  </a:extLst>
                </p:cNvPr>
                <p:cNvSpPr/>
                <p:nvPr/>
              </p:nvSpPr>
              <p:spPr>
                <a:xfrm>
                  <a:off x="5420400" y="1914913"/>
                  <a:ext cx="32350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57" extrusionOk="0">
                      <a:moveTo>
                        <a:pt x="602" y="74"/>
                      </a:moveTo>
                      <a:cubicBezTo>
                        <a:pt x="651" y="74"/>
                        <a:pt x="698" y="87"/>
                        <a:pt x="747" y="115"/>
                      </a:cubicBezTo>
                      <a:cubicBezTo>
                        <a:pt x="789" y="147"/>
                        <a:pt x="852" y="189"/>
                        <a:pt x="873" y="210"/>
                      </a:cubicBezTo>
                      <a:lnTo>
                        <a:pt x="474" y="442"/>
                      </a:lnTo>
                      <a:cubicBezTo>
                        <a:pt x="463" y="442"/>
                        <a:pt x="337" y="421"/>
                        <a:pt x="253" y="368"/>
                      </a:cubicBezTo>
                      <a:cubicBezTo>
                        <a:pt x="180" y="326"/>
                        <a:pt x="159" y="274"/>
                        <a:pt x="348" y="158"/>
                      </a:cubicBezTo>
                      <a:cubicBezTo>
                        <a:pt x="444" y="106"/>
                        <a:pt x="525" y="74"/>
                        <a:pt x="602" y="74"/>
                      </a:cubicBezTo>
                      <a:close/>
                      <a:moveTo>
                        <a:pt x="576" y="0"/>
                      </a:moveTo>
                      <a:cubicBezTo>
                        <a:pt x="475" y="0"/>
                        <a:pt x="371" y="35"/>
                        <a:pt x="253" y="105"/>
                      </a:cubicBezTo>
                      <a:cubicBezTo>
                        <a:pt x="1" y="253"/>
                        <a:pt x="43" y="337"/>
                        <a:pt x="169" y="410"/>
                      </a:cubicBezTo>
                      <a:cubicBezTo>
                        <a:pt x="253" y="463"/>
                        <a:pt x="390" y="484"/>
                        <a:pt x="400" y="484"/>
                      </a:cubicBezTo>
                      <a:lnTo>
                        <a:pt x="358" y="505"/>
                      </a:lnTo>
                      <a:lnTo>
                        <a:pt x="442" y="557"/>
                      </a:lnTo>
                      <a:lnTo>
                        <a:pt x="1294" y="63"/>
                      </a:lnTo>
                      <a:lnTo>
                        <a:pt x="1210" y="10"/>
                      </a:lnTo>
                      <a:lnTo>
                        <a:pt x="946" y="158"/>
                      </a:lnTo>
                      <a:cubicBezTo>
                        <a:pt x="936" y="147"/>
                        <a:pt x="862" y="94"/>
                        <a:pt x="810" y="63"/>
                      </a:cubicBezTo>
                      <a:cubicBezTo>
                        <a:pt x="732" y="22"/>
                        <a:pt x="655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5" name="Google Shape;836;p53">
                  <a:extLst>
                    <a:ext uri="{FF2B5EF4-FFF2-40B4-BE49-F238E27FC236}">
                      <a16:creationId xmlns:a16="http://schemas.microsoft.com/office/drawing/2014/main" id="{64F97CE9-73D4-47E6-8C3B-3579D4B5CA47}"/>
                    </a:ext>
                  </a:extLst>
                </p:cNvPr>
                <p:cNvSpPr/>
                <p:nvPr/>
              </p:nvSpPr>
              <p:spPr>
                <a:xfrm>
                  <a:off x="5488700" y="1951463"/>
                  <a:ext cx="299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8" extrusionOk="0">
                      <a:moveTo>
                        <a:pt x="759" y="77"/>
                      </a:moveTo>
                      <a:cubicBezTo>
                        <a:pt x="821" y="77"/>
                        <a:pt x="874" y="95"/>
                        <a:pt x="925" y="124"/>
                      </a:cubicBezTo>
                      <a:cubicBezTo>
                        <a:pt x="1051" y="198"/>
                        <a:pt x="1041" y="272"/>
                        <a:pt x="778" y="430"/>
                      </a:cubicBezTo>
                      <a:cubicBezTo>
                        <a:pt x="639" y="508"/>
                        <a:pt x="538" y="541"/>
                        <a:pt x="453" y="541"/>
                      </a:cubicBezTo>
                      <a:cubicBezTo>
                        <a:pt x="391" y="541"/>
                        <a:pt x="338" y="524"/>
                        <a:pt x="285" y="493"/>
                      </a:cubicBezTo>
                      <a:cubicBezTo>
                        <a:pt x="159" y="419"/>
                        <a:pt x="159" y="346"/>
                        <a:pt x="400" y="208"/>
                      </a:cubicBezTo>
                      <a:cubicBezTo>
                        <a:pt x="556" y="115"/>
                        <a:pt x="668" y="77"/>
                        <a:pt x="759" y="77"/>
                      </a:cubicBezTo>
                      <a:close/>
                      <a:moveTo>
                        <a:pt x="752" y="1"/>
                      </a:moveTo>
                      <a:cubicBezTo>
                        <a:pt x="630" y="1"/>
                        <a:pt x="490" y="45"/>
                        <a:pt x="306" y="145"/>
                      </a:cubicBezTo>
                      <a:cubicBezTo>
                        <a:pt x="1" y="324"/>
                        <a:pt x="22" y="440"/>
                        <a:pt x="201" y="545"/>
                      </a:cubicBezTo>
                      <a:cubicBezTo>
                        <a:pt x="279" y="591"/>
                        <a:pt x="362" y="617"/>
                        <a:pt x="456" y="617"/>
                      </a:cubicBezTo>
                      <a:cubicBezTo>
                        <a:pt x="574" y="617"/>
                        <a:pt x="709" y="576"/>
                        <a:pt x="873" y="482"/>
                      </a:cubicBezTo>
                      <a:cubicBezTo>
                        <a:pt x="1198" y="293"/>
                        <a:pt x="1188" y="177"/>
                        <a:pt x="1009" y="72"/>
                      </a:cubicBezTo>
                      <a:cubicBezTo>
                        <a:pt x="927" y="27"/>
                        <a:pt x="845" y="1"/>
                        <a:pt x="752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6" name="Google Shape;837;p53">
                  <a:extLst>
                    <a:ext uri="{FF2B5EF4-FFF2-40B4-BE49-F238E27FC236}">
                      <a16:creationId xmlns:a16="http://schemas.microsoft.com/office/drawing/2014/main" id="{EEF18EEB-5CA5-4E96-B80D-9EF54B7A1AA9}"/>
                    </a:ext>
                  </a:extLst>
                </p:cNvPr>
                <p:cNvSpPr/>
                <p:nvPr/>
              </p:nvSpPr>
              <p:spPr>
                <a:xfrm>
                  <a:off x="5465050" y="1936963"/>
                  <a:ext cx="313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" h="659" extrusionOk="0">
                      <a:moveTo>
                        <a:pt x="789" y="1"/>
                      </a:moveTo>
                      <a:lnTo>
                        <a:pt x="369" y="221"/>
                      </a:lnTo>
                      <a:lnTo>
                        <a:pt x="411" y="263"/>
                      </a:lnTo>
                      <a:cubicBezTo>
                        <a:pt x="421" y="263"/>
                        <a:pt x="547" y="284"/>
                        <a:pt x="652" y="347"/>
                      </a:cubicBezTo>
                      <a:cubicBezTo>
                        <a:pt x="747" y="400"/>
                        <a:pt x="778" y="463"/>
                        <a:pt x="663" y="536"/>
                      </a:cubicBezTo>
                      <a:cubicBezTo>
                        <a:pt x="600" y="568"/>
                        <a:pt x="537" y="584"/>
                        <a:pt x="475" y="584"/>
                      </a:cubicBezTo>
                      <a:cubicBezTo>
                        <a:pt x="414" y="584"/>
                        <a:pt x="353" y="568"/>
                        <a:pt x="295" y="536"/>
                      </a:cubicBezTo>
                      <a:cubicBezTo>
                        <a:pt x="190" y="473"/>
                        <a:pt x="85" y="389"/>
                        <a:pt x="85" y="379"/>
                      </a:cubicBezTo>
                      <a:lnTo>
                        <a:pt x="1" y="421"/>
                      </a:lnTo>
                      <a:cubicBezTo>
                        <a:pt x="1" y="421"/>
                        <a:pt x="106" y="515"/>
                        <a:pt x="222" y="589"/>
                      </a:cubicBezTo>
                      <a:cubicBezTo>
                        <a:pt x="304" y="635"/>
                        <a:pt x="390" y="659"/>
                        <a:pt x="479" y="659"/>
                      </a:cubicBezTo>
                      <a:cubicBezTo>
                        <a:pt x="571" y="659"/>
                        <a:pt x="666" y="632"/>
                        <a:pt x="757" y="578"/>
                      </a:cubicBezTo>
                      <a:cubicBezTo>
                        <a:pt x="926" y="484"/>
                        <a:pt x="894" y="389"/>
                        <a:pt x="747" y="305"/>
                      </a:cubicBezTo>
                      <a:cubicBezTo>
                        <a:pt x="652" y="253"/>
                        <a:pt x="516" y="232"/>
                        <a:pt x="505" y="232"/>
                      </a:cubicBezTo>
                      <a:lnTo>
                        <a:pt x="778" y="95"/>
                      </a:lnTo>
                      <a:lnTo>
                        <a:pt x="1168" y="316"/>
                      </a:lnTo>
                      <a:lnTo>
                        <a:pt x="1252" y="263"/>
                      </a:lnTo>
                      <a:lnTo>
                        <a:pt x="789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7" name="Google Shape;838;p53">
                  <a:extLst>
                    <a:ext uri="{FF2B5EF4-FFF2-40B4-BE49-F238E27FC236}">
                      <a16:creationId xmlns:a16="http://schemas.microsoft.com/office/drawing/2014/main" id="{67C25507-C9F8-4818-A4C9-5F0B78EA4928}"/>
                    </a:ext>
                  </a:extLst>
                </p:cNvPr>
                <p:cNvSpPr/>
                <p:nvPr/>
              </p:nvSpPr>
              <p:spPr>
                <a:xfrm>
                  <a:off x="5481350" y="1955613"/>
                  <a:ext cx="580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27" extrusionOk="0">
                      <a:moveTo>
                        <a:pt x="126" y="0"/>
                      </a:moveTo>
                      <a:lnTo>
                        <a:pt x="0" y="74"/>
                      </a:lnTo>
                      <a:lnTo>
                        <a:pt x="95" y="127"/>
                      </a:lnTo>
                      <a:lnTo>
                        <a:pt x="232" y="53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8" name="Google Shape;839;p53">
                  <a:extLst>
                    <a:ext uri="{FF2B5EF4-FFF2-40B4-BE49-F238E27FC236}">
                      <a16:creationId xmlns:a16="http://schemas.microsoft.com/office/drawing/2014/main" id="{06C91E20-0B00-4EE1-9EE5-B90084195E30}"/>
                    </a:ext>
                  </a:extLst>
                </p:cNvPr>
                <p:cNvSpPr/>
                <p:nvPr/>
              </p:nvSpPr>
              <p:spPr>
                <a:xfrm>
                  <a:off x="5406750" y="1957988"/>
                  <a:ext cx="21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57" extrusionOk="0">
                      <a:moveTo>
                        <a:pt x="369" y="0"/>
                      </a:moveTo>
                      <a:lnTo>
                        <a:pt x="348" y="63"/>
                      </a:lnTo>
                      <a:lnTo>
                        <a:pt x="684" y="106"/>
                      </a:lnTo>
                      <a:lnTo>
                        <a:pt x="0" y="505"/>
                      </a:lnTo>
                      <a:lnTo>
                        <a:pt x="85" y="557"/>
                      </a:lnTo>
                      <a:lnTo>
                        <a:pt x="873" y="106"/>
                      </a:lnTo>
                      <a:lnTo>
                        <a:pt x="789" y="5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9" name="Google Shape;840;p53">
                  <a:extLst>
                    <a:ext uri="{FF2B5EF4-FFF2-40B4-BE49-F238E27FC236}">
                      <a16:creationId xmlns:a16="http://schemas.microsoft.com/office/drawing/2014/main" id="{0037EC02-9B16-49B3-95D9-D73085613F6A}"/>
                    </a:ext>
                  </a:extLst>
                </p:cNvPr>
                <p:cNvSpPr/>
                <p:nvPr/>
              </p:nvSpPr>
              <p:spPr>
                <a:xfrm>
                  <a:off x="5440375" y="1979563"/>
                  <a:ext cx="29975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21" extrusionOk="0">
                      <a:moveTo>
                        <a:pt x="753" y="77"/>
                      </a:moveTo>
                      <a:cubicBezTo>
                        <a:pt x="816" y="77"/>
                        <a:pt x="870" y="95"/>
                        <a:pt x="925" y="125"/>
                      </a:cubicBezTo>
                      <a:cubicBezTo>
                        <a:pt x="1051" y="198"/>
                        <a:pt x="1041" y="272"/>
                        <a:pt x="778" y="429"/>
                      </a:cubicBezTo>
                      <a:cubicBezTo>
                        <a:pt x="639" y="508"/>
                        <a:pt x="534" y="542"/>
                        <a:pt x="447" y="542"/>
                      </a:cubicBezTo>
                      <a:cubicBezTo>
                        <a:pt x="382" y="542"/>
                        <a:pt x="327" y="524"/>
                        <a:pt x="274" y="492"/>
                      </a:cubicBezTo>
                      <a:cubicBezTo>
                        <a:pt x="147" y="429"/>
                        <a:pt x="147" y="345"/>
                        <a:pt x="390" y="209"/>
                      </a:cubicBezTo>
                      <a:cubicBezTo>
                        <a:pt x="552" y="115"/>
                        <a:pt x="662" y="77"/>
                        <a:pt x="753" y="77"/>
                      </a:cubicBezTo>
                      <a:close/>
                      <a:moveTo>
                        <a:pt x="746" y="1"/>
                      </a:moveTo>
                      <a:cubicBezTo>
                        <a:pt x="623" y="1"/>
                        <a:pt x="479" y="45"/>
                        <a:pt x="295" y="146"/>
                      </a:cubicBezTo>
                      <a:cubicBezTo>
                        <a:pt x="0" y="324"/>
                        <a:pt x="21" y="440"/>
                        <a:pt x="200" y="545"/>
                      </a:cubicBezTo>
                      <a:cubicBezTo>
                        <a:pt x="281" y="593"/>
                        <a:pt x="366" y="621"/>
                        <a:pt x="462" y="621"/>
                      </a:cubicBezTo>
                      <a:cubicBezTo>
                        <a:pt x="579" y="621"/>
                        <a:pt x="712" y="580"/>
                        <a:pt x="873" y="482"/>
                      </a:cubicBezTo>
                      <a:cubicBezTo>
                        <a:pt x="1198" y="293"/>
                        <a:pt x="1188" y="177"/>
                        <a:pt x="999" y="72"/>
                      </a:cubicBezTo>
                      <a:cubicBezTo>
                        <a:pt x="921" y="27"/>
                        <a:pt x="840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0" name="Google Shape;841;p53">
                  <a:extLst>
                    <a:ext uri="{FF2B5EF4-FFF2-40B4-BE49-F238E27FC236}">
                      <a16:creationId xmlns:a16="http://schemas.microsoft.com/office/drawing/2014/main" id="{771AB52A-EBA5-4A08-A3C7-6E8314293487}"/>
                    </a:ext>
                  </a:extLst>
                </p:cNvPr>
                <p:cNvSpPr/>
                <p:nvPr/>
              </p:nvSpPr>
              <p:spPr>
                <a:xfrm>
                  <a:off x="5432775" y="1983738"/>
                  <a:ext cx="5800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7" extrusionOk="0">
                      <a:moveTo>
                        <a:pt x="136" y="0"/>
                      </a:moveTo>
                      <a:lnTo>
                        <a:pt x="0" y="73"/>
                      </a:lnTo>
                      <a:lnTo>
                        <a:pt x="94" y="136"/>
                      </a:lnTo>
                      <a:lnTo>
                        <a:pt x="231" y="5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1" name="Google Shape;842;p53">
                  <a:extLst>
                    <a:ext uri="{FF2B5EF4-FFF2-40B4-BE49-F238E27FC236}">
                      <a16:creationId xmlns:a16="http://schemas.microsoft.com/office/drawing/2014/main" id="{68B9CB80-0374-4FCA-9229-81320791DF1F}"/>
                    </a:ext>
                  </a:extLst>
                </p:cNvPr>
                <p:cNvSpPr/>
                <p:nvPr/>
              </p:nvSpPr>
              <p:spPr>
                <a:xfrm>
                  <a:off x="5416200" y="1966063"/>
                  <a:ext cx="3077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13" extrusionOk="0">
                      <a:moveTo>
                        <a:pt x="773" y="71"/>
                      </a:moveTo>
                      <a:cubicBezTo>
                        <a:pt x="833" y="71"/>
                        <a:pt x="894" y="87"/>
                        <a:pt x="946" y="119"/>
                      </a:cubicBezTo>
                      <a:cubicBezTo>
                        <a:pt x="1083" y="203"/>
                        <a:pt x="1020" y="297"/>
                        <a:pt x="852" y="402"/>
                      </a:cubicBezTo>
                      <a:cubicBezTo>
                        <a:pt x="841" y="402"/>
                        <a:pt x="684" y="360"/>
                        <a:pt x="610" y="318"/>
                      </a:cubicBezTo>
                      <a:cubicBezTo>
                        <a:pt x="495" y="245"/>
                        <a:pt x="484" y="192"/>
                        <a:pt x="600" y="119"/>
                      </a:cubicBezTo>
                      <a:cubicBezTo>
                        <a:pt x="653" y="87"/>
                        <a:pt x="713" y="71"/>
                        <a:pt x="773" y="71"/>
                      </a:cubicBezTo>
                      <a:close/>
                      <a:moveTo>
                        <a:pt x="747" y="0"/>
                      </a:moveTo>
                      <a:cubicBezTo>
                        <a:pt x="661" y="0"/>
                        <a:pt x="574" y="21"/>
                        <a:pt x="495" y="66"/>
                      </a:cubicBezTo>
                      <a:cubicBezTo>
                        <a:pt x="337" y="161"/>
                        <a:pt x="358" y="255"/>
                        <a:pt x="516" y="360"/>
                      </a:cubicBezTo>
                      <a:cubicBezTo>
                        <a:pt x="600" y="402"/>
                        <a:pt x="757" y="444"/>
                        <a:pt x="768" y="444"/>
                      </a:cubicBezTo>
                      <a:cubicBezTo>
                        <a:pt x="663" y="503"/>
                        <a:pt x="567" y="532"/>
                        <a:pt x="480" y="532"/>
                      </a:cubicBezTo>
                      <a:cubicBezTo>
                        <a:pt x="410" y="532"/>
                        <a:pt x="345" y="513"/>
                        <a:pt x="285" y="476"/>
                      </a:cubicBezTo>
                      <a:cubicBezTo>
                        <a:pt x="180" y="423"/>
                        <a:pt x="96" y="360"/>
                        <a:pt x="85" y="350"/>
                      </a:cubicBezTo>
                      <a:lnTo>
                        <a:pt x="1" y="392"/>
                      </a:lnTo>
                      <a:cubicBezTo>
                        <a:pt x="12" y="392"/>
                        <a:pt x="96" y="465"/>
                        <a:pt x="201" y="528"/>
                      </a:cubicBezTo>
                      <a:cubicBezTo>
                        <a:pt x="293" y="582"/>
                        <a:pt x="388" y="613"/>
                        <a:pt x="493" y="613"/>
                      </a:cubicBezTo>
                      <a:cubicBezTo>
                        <a:pt x="615" y="613"/>
                        <a:pt x="752" y="571"/>
                        <a:pt x="915" y="476"/>
                      </a:cubicBezTo>
                      <a:cubicBezTo>
                        <a:pt x="1156" y="329"/>
                        <a:pt x="1230" y="192"/>
                        <a:pt x="1030" y="77"/>
                      </a:cubicBezTo>
                      <a:cubicBezTo>
                        <a:pt x="942" y="27"/>
                        <a:pt x="844" y="0"/>
                        <a:pt x="74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2" name="Google Shape;843;p53">
                  <a:extLst>
                    <a:ext uri="{FF2B5EF4-FFF2-40B4-BE49-F238E27FC236}">
                      <a16:creationId xmlns:a16="http://schemas.microsoft.com/office/drawing/2014/main" id="{D02D947B-411C-4CAB-AC8F-AAED323E6668}"/>
                    </a:ext>
                  </a:extLst>
                </p:cNvPr>
                <p:cNvSpPr/>
                <p:nvPr/>
              </p:nvSpPr>
              <p:spPr>
                <a:xfrm>
                  <a:off x="5331900" y="1973988"/>
                  <a:ext cx="110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54" extrusionOk="0">
                      <a:moveTo>
                        <a:pt x="85" y="1"/>
                      </a:moveTo>
                      <a:lnTo>
                        <a:pt x="0" y="54"/>
                      </a:lnTo>
                      <a:lnTo>
                        <a:pt x="368" y="253"/>
                      </a:lnTo>
                      <a:lnTo>
                        <a:pt x="442" y="211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3" name="Google Shape;844;p53">
                  <a:extLst>
                    <a:ext uri="{FF2B5EF4-FFF2-40B4-BE49-F238E27FC236}">
                      <a16:creationId xmlns:a16="http://schemas.microsoft.com/office/drawing/2014/main" id="{B1EC2B88-E3A8-4A43-9274-E32B1D83E3FA}"/>
                    </a:ext>
                  </a:extLst>
                </p:cNvPr>
                <p:cNvSpPr/>
                <p:nvPr/>
              </p:nvSpPr>
              <p:spPr>
                <a:xfrm>
                  <a:off x="5391800" y="2007713"/>
                  <a:ext cx="299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20" extrusionOk="0">
                      <a:moveTo>
                        <a:pt x="758" y="76"/>
                      </a:moveTo>
                      <a:cubicBezTo>
                        <a:pt x="821" y="76"/>
                        <a:pt x="873" y="93"/>
                        <a:pt x="925" y="123"/>
                      </a:cubicBezTo>
                      <a:cubicBezTo>
                        <a:pt x="1061" y="197"/>
                        <a:pt x="1051" y="270"/>
                        <a:pt x="788" y="428"/>
                      </a:cubicBezTo>
                      <a:cubicBezTo>
                        <a:pt x="638" y="509"/>
                        <a:pt x="532" y="542"/>
                        <a:pt x="445" y="542"/>
                      </a:cubicBezTo>
                      <a:cubicBezTo>
                        <a:pt x="385" y="542"/>
                        <a:pt x="334" y="527"/>
                        <a:pt x="283" y="501"/>
                      </a:cubicBezTo>
                      <a:cubicBezTo>
                        <a:pt x="157" y="428"/>
                        <a:pt x="157" y="344"/>
                        <a:pt x="399" y="207"/>
                      </a:cubicBezTo>
                      <a:cubicBezTo>
                        <a:pt x="555" y="113"/>
                        <a:pt x="667" y="76"/>
                        <a:pt x="758" y="76"/>
                      </a:cubicBezTo>
                      <a:close/>
                      <a:moveTo>
                        <a:pt x="752" y="0"/>
                      </a:moveTo>
                      <a:cubicBezTo>
                        <a:pt x="628" y="0"/>
                        <a:pt x="485" y="46"/>
                        <a:pt x="304" y="155"/>
                      </a:cubicBezTo>
                      <a:cubicBezTo>
                        <a:pt x="0" y="323"/>
                        <a:pt x="21" y="438"/>
                        <a:pt x="199" y="543"/>
                      </a:cubicBezTo>
                      <a:cubicBezTo>
                        <a:pt x="285" y="591"/>
                        <a:pt x="371" y="619"/>
                        <a:pt x="467" y="619"/>
                      </a:cubicBezTo>
                      <a:cubicBezTo>
                        <a:pt x="584" y="619"/>
                        <a:pt x="716" y="578"/>
                        <a:pt x="883" y="480"/>
                      </a:cubicBezTo>
                      <a:cubicBezTo>
                        <a:pt x="1198" y="291"/>
                        <a:pt x="1187" y="186"/>
                        <a:pt x="1009" y="71"/>
                      </a:cubicBezTo>
                      <a:cubicBezTo>
                        <a:pt x="928" y="26"/>
                        <a:pt x="845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4" name="Google Shape;845;p53">
                  <a:extLst>
                    <a:ext uri="{FF2B5EF4-FFF2-40B4-BE49-F238E27FC236}">
                      <a16:creationId xmlns:a16="http://schemas.microsoft.com/office/drawing/2014/main" id="{A135384C-8029-42D1-B0E8-951578D09541}"/>
                    </a:ext>
                  </a:extLst>
                </p:cNvPr>
                <p:cNvSpPr/>
                <p:nvPr/>
              </p:nvSpPr>
              <p:spPr>
                <a:xfrm>
                  <a:off x="5384425" y="20118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7" y="1"/>
                      </a:moveTo>
                      <a:lnTo>
                        <a:pt x="1" y="75"/>
                      </a:lnTo>
                      <a:lnTo>
                        <a:pt x="95" y="138"/>
                      </a:lnTo>
                      <a:lnTo>
                        <a:pt x="232" y="54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5" name="Google Shape;846;p53">
                  <a:extLst>
                    <a:ext uri="{FF2B5EF4-FFF2-40B4-BE49-F238E27FC236}">
                      <a16:creationId xmlns:a16="http://schemas.microsoft.com/office/drawing/2014/main" id="{F75EE93D-1B5D-45C3-93AE-745F59A10411}"/>
                    </a:ext>
                  </a:extLst>
                </p:cNvPr>
                <p:cNvSpPr/>
                <p:nvPr/>
              </p:nvSpPr>
              <p:spPr>
                <a:xfrm>
                  <a:off x="5368150" y="1993188"/>
                  <a:ext cx="312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664" extrusionOk="0">
                      <a:moveTo>
                        <a:pt x="788" y="0"/>
                      </a:moveTo>
                      <a:lnTo>
                        <a:pt x="368" y="221"/>
                      </a:lnTo>
                      <a:lnTo>
                        <a:pt x="410" y="263"/>
                      </a:lnTo>
                      <a:cubicBezTo>
                        <a:pt x="421" y="274"/>
                        <a:pt x="557" y="295"/>
                        <a:pt x="652" y="347"/>
                      </a:cubicBezTo>
                      <a:cubicBezTo>
                        <a:pt x="746" y="410"/>
                        <a:pt x="778" y="463"/>
                        <a:pt x="662" y="536"/>
                      </a:cubicBezTo>
                      <a:cubicBezTo>
                        <a:pt x="601" y="571"/>
                        <a:pt x="541" y="587"/>
                        <a:pt x="482" y="587"/>
                      </a:cubicBezTo>
                      <a:cubicBezTo>
                        <a:pt x="417" y="587"/>
                        <a:pt x="354" y="569"/>
                        <a:pt x="295" y="536"/>
                      </a:cubicBezTo>
                      <a:cubicBezTo>
                        <a:pt x="200" y="484"/>
                        <a:pt x="84" y="389"/>
                        <a:pt x="84" y="389"/>
                      </a:cubicBezTo>
                      <a:lnTo>
                        <a:pt x="0" y="421"/>
                      </a:lnTo>
                      <a:cubicBezTo>
                        <a:pt x="11" y="431"/>
                        <a:pt x="105" y="526"/>
                        <a:pt x="232" y="589"/>
                      </a:cubicBezTo>
                      <a:cubicBezTo>
                        <a:pt x="312" y="637"/>
                        <a:pt x="401" y="663"/>
                        <a:pt x="495" y="663"/>
                      </a:cubicBezTo>
                      <a:cubicBezTo>
                        <a:pt x="583" y="663"/>
                        <a:pt x="675" y="640"/>
                        <a:pt x="767" y="589"/>
                      </a:cubicBezTo>
                      <a:cubicBezTo>
                        <a:pt x="935" y="484"/>
                        <a:pt x="893" y="400"/>
                        <a:pt x="746" y="305"/>
                      </a:cubicBezTo>
                      <a:cubicBezTo>
                        <a:pt x="652" y="253"/>
                        <a:pt x="515" y="232"/>
                        <a:pt x="505" y="232"/>
                      </a:cubicBezTo>
                      <a:lnTo>
                        <a:pt x="788" y="94"/>
                      </a:lnTo>
                      <a:lnTo>
                        <a:pt x="1166" y="316"/>
                      </a:lnTo>
                      <a:lnTo>
                        <a:pt x="1250" y="263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6" name="Google Shape;847;p53">
                  <a:extLst>
                    <a:ext uri="{FF2B5EF4-FFF2-40B4-BE49-F238E27FC236}">
                      <a16:creationId xmlns:a16="http://schemas.microsoft.com/office/drawing/2014/main" id="{0430EEDA-CE98-4F1E-864E-08B2117BF592}"/>
                    </a:ext>
                  </a:extLst>
                </p:cNvPr>
                <p:cNvSpPr/>
                <p:nvPr/>
              </p:nvSpPr>
              <p:spPr>
                <a:xfrm>
                  <a:off x="5351075" y="1983463"/>
                  <a:ext cx="30225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736" extrusionOk="0">
                      <a:moveTo>
                        <a:pt x="767" y="0"/>
                      </a:moveTo>
                      <a:lnTo>
                        <a:pt x="704" y="53"/>
                      </a:lnTo>
                      <a:cubicBezTo>
                        <a:pt x="704" y="53"/>
                        <a:pt x="841" y="105"/>
                        <a:pt x="925" y="158"/>
                      </a:cubicBezTo>
                      <a:cubicBezTo>
                        <a:pt x="1041" y="221"/>
                        <a:pt x="1062" y="273"/>
                        <a:pt x="957" y="336"/>
                      </a:cubicBezTo>
                      <a:cubicBezTo>
                        <a:pt x="873" y="389"/>
                        <a:pt x="746" y="389"/>
                        <a:pt x="546" y="389"/>
                      </a:cubicBezTo>
                      <a:lnTo>
                        <a:pt x="74" y="399"/>
                      </a:lnTo>
                      <a:lnTo>
                        <a:pt x="0" y="441"/>
                      </a:lnTo>
                      <a:lnTo>
                        <a:pt x="504" y="736"/>
                      </a:lnTo>
                      <a:lnTo>
                        <a:pt x="578" y="684"/>
                      </a:lnTo>
                      <a:lnTo>
                        <a:pt x="189" y="462"/>
                      </a:lnTo>
                      <a:lnTo>
                        <a:pt x="609" y="452"/>
                      </a:lnTo>
                      <a:cubicBezTo>
                        <a:pt x="652" y="454"/>
                        <a:pt x="692" y="456"/>
                        <a:pt x="729" y="456"/>
                      </a:cubicBezTo>
                      <a:cubicBezTo>
                        <a:pt x="871" y="456"/>
                        <a:pt x="969" y="437"/>
                        <a:pt x="1062" y="378"/>
                      </a:cubicBezTo>
                      <a:cubicBezTo>
                        <a:pt x="1209" y="294"/>
                        <a:pt x="1188" y="210"/>
                        <a:pt x="1030" y="116"/>
                      </a:cubicBezTo>
                      <a:cubicBezTo>
                        <a:pt x="915" y="53"/>
                        <a:pt x="778" y="11"/>
                        <a:pt x="76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7" name="Google Shape;848;p53">
                  <a:extLst>
                    <a:ext uri="{FF2B5EF4-FFF2-40B4-BE49-F238E27FC236}">
                      <a16:creationId xmlns:a16="http://schemas.microsoft.com/office/drawing/2014/main" id="{E92284D1-B9D6-4A9A-BD80-130A6FC8E406}"/>
                    </a:ext>
                  </a:extLst>
                </p:cNvPr>
                <p:cNvSpPr/>
                <p:nvPr/>
              </p:nvSpPr>
              <p:spPr>
                <a:xfrm>
                  <a:off x="5304050" y="2013313"/>
                  <a:ext cx="305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610" extrusionOk="0">
                      <a:moveTo>
                        <a:pt x="379" y="204"/>
                      </a:moveTo>
                      <a:cubicBezTo>
                        <a:pt x="389" y="204"/>
                        <a:pt x="526" y="235"/>
                        <a:pt x="610" y="288"/>
                      </a:cubicBezTo>
                      <a:cubicBezTo>
                        <a:pt x="725" y="351"/>
                        <a:pt x="736" y="424"/>
                        <a:pt x="631" y="487"/>
                      </a:cubicBezTo>
                      <a:cubicBezTo>
                        <a:pt x="573" y="519"/>
                        <a:pt x="513" y="535"/>
                        <a:pt x="451" y="535"/>
                      </a:cubicBezTo>
                      <a:cubicBezTo>
                        <a:pt x="389" y="535"/>
                        <a:pt x="326" y="519"/>
                        <a:pt x="263" y="487"/>
                      </a:cubicBezTo>
                      <a:cubicBezTo>
                        <a:pt x="137" y="403"/>
                        <a:pt x="211" y="298"/>
                        <a:pt x="379" y="204"/>
                      </a:cubicBezTo>
                      <a:close/>
                      <a:moveTo>
                        <a:pt x="730" y="1"/>
                      </a:moveTo>
                      <a:cubicBezTo>
                        <a:pt x="606" y="1"/>
                        <a:pt x="468" y="40"/>
                        <a:pt x="316" y="130"/>
                      </a:cubicBezTo>
                      <a:cubicBezTo>
                        <a:pt x="64" y="277"/>
                        <a:pt x="1" y="414"/>
                        <a:pt x="190" y="529"/>
                      </a:cubicBezTo>
                      <a:cubicBezTo>
                        <a:pt x="281" y="583"/>
                        <a:pt x="376" y="610"/>
                        <a:pt x="469" y="610"/>
                      </a:cubicBezTo>
                      <a:cubicBezTo>
                        <a:pt x="557" y="610"/>
                        <a:pt x="644" y="586"/>
                        <a:pt x="725" y="540"/>
                      </a:cubicBezTo>
                      <a:cubicBezTo>
                        <a:pt x="883" y="445"/>
                        <a:pt x="872" y="340"/>
                        <a:pt x="704" y="246"/>
                      </a:cubicBezTo>
                      <a:cubicBezTo>
                        <a:pt x="620" y="193"/>
                        <a:pt x="463" y="162"/>
                        <a:pt x="452" y="162"/>
                      </a:cubicBezTo>
                      <a:cubicBezTo>
                        <a:pt x="555" y="102"/>
                        <a:pt x="654" y="72"/>
                        <a:pt x="748" y="72"/>
                      </a:cubicBezTo>
                      <a:cubicBezTo>
                        <a:pt x="817" y="72"/>
                        <a:pt x="884" y="88"/>
                        <a:pt x="946" y="120"/>
                      </a:cubicBezTo>
                      <a:cubicBezTo>
                        <a:pt x="1041" y="183"/>
                        <a:pt x="1125" y="246"/>
                        <a:pt x="1136" y="256"/>
                      </a:cubicBezTo>
                      <a:lnTo>
                        <a:pt x="1220" y="214"/>
                      </a:lnTo>
                      <a:cubicBezTo>
                        <a:pt x="1209" y="214"/>
                        <a:pt x="1125" y="141"/>
                        <a:pt x="1020" y="78"/>
                      </a:cubicBezTo>
                      <a:cubicBezTo>
                        <a:pt x="932" y="29"/>
                        <a:pt x="836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8" name="Google Shape;849;p53">
                  <a:extLst>
                    <a:ext uri="{FF2B5EF4-FFF2-40B4-BE49-F238E27FC236}">
                      <a16:creationId xmlns:a16="http://schemas.microsoft.com/office/drawing/2014/main" id="{DDEB6D1F-DBA1-4484-8826-9F801313E918}"/>
                    </a:ext>
                  </a:extLst>
                </p:cNvPr>
                <p:cNvSpPr/>
                <p:nvPr/>
              </p:nvSpPr>
              <p:spPr>
                <a:xfrm>
                  <a:off x="5326900" y="2026238"/>
                  <a:ext cx="29725" cy="1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616" extrusionOk="0">
                      <a:moveTo>
                        <a:pt x="756" y="73"/>
                      </a:moveTo>
                      <a:cubicBezTo>
                        <a:pt x="815" y="73"/>
                        <a:pt x="866" y="89"/>
                        <a:pt x="915" y="117"/>
                      </a:cubicBezTo>
                      <a:cubicBezTo>
                        <a:pt x="1051" y="201"/>
                        <a:pt x="1041" y="275"/>
                        <a:pt x="778" y="422"/>
                      </a:cubicBezTo>
                      <a:cubicBezTo>
                        <a:pt x="637" y="509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48" y="422"/>
                        <a:pt x="148" y="349"/>
                        <a:pt x="390" y="201"/>
                      </a:cubicBezTo>
                      <a:cubicBezTo>
                        <a:pt x="550" y="112"/>
                        <a:pt x="663" y="73"/>
                        <a:pt x="756" y="73"/>
                      </a:cubicBezTo>
                      <a:close/>
                      <a:moveTo>
                        <a:pt x="739" y="1"/>
                      </a:moveTo>
                      <a:cubicBezTo>
                        <a:pt x="618" y="1"/>
                        <a:pt x="476" y="44"/>
                        <a:pt x="295" y="149"/>
                      </a:cubicBezTo>
                      <a:cubicBezTo>
                        <a:pt x="0" y="327"/>
                        <a:pt x="11" y="443"/>
                        <a:pt x="190" y="549"/>
                      </a:cubicBezTo>
                      <a:cubicBezTo>
                        <a:pt x="269" y="590"/>
                        <a:pt x="351" y="615"/>
                        <a:pt x="446" y="615"/>
                      </a:cubicBezTo>
                      <a:cubicBezTo>
                        <a:pt x="565" y="615"/>
                        <a:pt x="702" y="575"/>
                        <a:pt x="873" y="475"/>
                      </a:cubicBezTo>
                      <a:cubicBezTo>
                        <a:pt x="1188" y="296"/>
                        <a:pt x="1177" y="180"/>
                        <a:pt x="999" y="75"/>
                      </a:cubicBezTo>
                      <a:cubicBezTo>
                        <a:pt x="919" y="29"/>
                        <a:pt x="836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9" name="Google Shape;850;p53">
                  <a:extLst>
                    <a:ext uri="{FF2B5EF4-FFF2-40B4-BE49-F238E27FC236}">
                      <a16:creationId xmlns:a16="http://schemas.microsoft.com/office/drawing/2014/main" id="{47102D28-DF1F-4C91-9666-EFA9EA399131}"/>
                    </a:ext>
                  </a:extLst>
                </p:cNvPr>
                <p:cNvSpPr/>
                <p:nvPr/>
              </p:nvSpPr>
              <p:spPr>
                <a:xfrm>
                  <a:off x="5319300" y="20302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84"/>
                      </a:lnTo>
                      <a:lnTo>
                        <a:pt x="94" y="137"/>
                      </a:lnTo>
                      <a:lnTo>
                        <a:pt x="231" y="6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0" name="Google Shape;851;p53">
                  <a:extLst>
                    <a:ext uri="{FF2B5EF4-FFF2-40B4-BE49-F238E27FC236}">
                      <a16:creationId xmlns:a16="http://schemas.microsoft.com/office/drawing/2014/main" id="{84999CD9-506E-45F2-9E82-9643BB11A69E}"/>
                    </a:ext>
                  </a:extLst>
                </p:cNvPr>
                <p:cNvSpPr/>
                <p:nvPr/>
              </p:nvSpPr>
              <p:spPr>
                <a:xfrm>
                  <a:off x="5343450" y="20359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59" y="70"/>
                      </a:moveTo>
                      <a:cubicBezTo>
                        <a:pt x="821" y="70"/>
                        <a:pt x="874" y="87"/>
                        <a:pt x="925" y="118"/>
                      </a:cubicBezTo>
                      <a:cubicBezTo>
                        <a:pt x="1051" y="191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4" y="544"/>
                      </a:cubicBezTo>
                      <a:cubicBezTo>
                        <a:pt x="383" y="544"/>
                        <a:pt x="332" y="526"/>
                        <a:pt x="284" y="496"/>
                      </a:cubicBezTo>
                      <a:cubicBezTo>
                        <a:pt x="158" y="422"/>
                        <a:pt x="148" y="349"/>
                        <a:pt x="400" y="202"/>
                      </a:cubicBezTo>
                      <a:cubicBezTo>
                        <a:pt x="556" y="108"/>
                        <a:pt x="667" y="70"/>
                        <a:pt x="759" y="70"/>
                      </a:cubicBezTo>
                      <a:close/>
                      <a:moveTo>
                        <a:pt x="738" y="0"/>
                      </a:moveTo>
                      <a:cubicBezTo>
                        <a:pt x="617" y="0"/>
                        <a:pt x="475" y="44"/>
                        <a:pt x="295" y="149"/>
                      </a:cubicBezTo>
                      <a:cubicBezTo>
                        <a:pt x="1" y="317"/>
                        <a:pt x="22" y="433"/>
                        <a:pt x="200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5"/>
                      </a:cubicBezTo>
                      <a:cubicBezTo>
                        <a:pt x="1199" y="286"/>
                        <a:pt x="1188" y="181"/>
                        <a:pt x="999" y="76"/>
                      </a:cubicBezTo>
                      <a:cubicBezTo>
                        <a:pt x="919" y="29"/>
                        <a:pt x="835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30" name="Google Shape;852;p53">
                <a:extLst>
                  <a:ext uri="{FF2B5EF4-FFF2-40B4-BE49-F238E27FC236}">
                    <a16:creationId xmlns:a16="http://schemas.microsoft.com/office/drawing/2014/main" id="{F5143DBA-F57E-4D3E-9A99-04AF6171A648}"/>
                  </a:ext>
                </a:extLst>
              </p:cNvPr>
              <p:cNvGrpSpPr/>
              <p:nvPr/>
            </p:nvGrpSpPr>
            <p:grpSpPr>
              <a:xfrm>
                <a:off x="3028945" y="2740526"/>
                <a:ext cx="1960580" cy="1159377"/>
                <a:chOff x="4923200" y="1561363"/>
                <a:chExt cx="975025" cy="576575"/>
              </a:xfrm>
            </p:grpSpPr>
            <p:sp>
              <p:nvSpPr>
                <p:cNvPr id="131" name="Google Shape;853;p53">
                  <a:extLst>
                    <a:ext uri="{FF2B5EF4-FFF2-40B4-BE49-F238E27FC236}">
                      <a16:creationId xmlns:a16="http://schemas.microsoft.com/office/drawing/2014/main" id="{5AB8EE58-1413-4239-AB65-4ECC7F1ED5E1}"/>
                    </a:ext>
                  </a:extLst>
                </p:cNvPr>
                <p:cNvSpPr/>
                <p:nvPr/>
              </p:nvSpPr>
              <p:spPr>
                <a:xfrm>
                  <a:off x="4923200" y="1561363"/>
                  <a:ext cx="975025" cy="5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1" h="23063" extrusionOk="0">
                      <a:moveTo>
                        <a:pt x="24607" y="0"/>
                      </a:moveTo>
                      <a:lnTo>
                        <a:pt x="21" y="14289"/>
                      </a:lnTo>
                      <a:cubicBezTo>
                        <a:pt x="409" y="14510"/>
                        <a:pt x="0" y="14752"/>
                        <a:pt x="388" y="14972"/>
                      </a:cubicBezTo>
                      <a:cubicBezTo>
                        <a:pt x="550" y="15068"/>
                        <a:pt x="714" y="15082"/>
                        <a:pt x="880" y="15082"/>
                      </a:cubicBezTo>
                      <a:cubicBezTo>
                        <a:pt x="953" y="15082"/>
                        <a:pt x="1026" y="15080"/>
                        <a:pt x="1099" y="15080"/>
                      </a:cubicBezTo>
                      <a:cubicBezTo>
                        <a:pt x="1259" y="15080"/>
                        <a:pt x="1419" y="15093"/>
                        <a:pt x="1576" y="15182"/>
                      </a:cubicBezTo>
                      <a:cubicBezTo>
                        <a:pt x="1964" y="15403"/>
                        <a:pt x="1544" y="15644"/>
                        <a:pt x="1933" y="15876"/>
                      </a:cubicBezTo>
                      <a:cubicBezTo>
                        <a:pt x="2086" y="15963"/>
                        <a:pt x="2244" y="15978"/>
                        <a:pt x="2403" y="15978"/>
                      </a:cubicBezTo>
                      <a:cubicBezTo>
                        <a:pt x="2489" y="15978"/>
                        <a:pt x="2575" y="15973"/>
                        <a:pt x="2661" y="15973"/>
                      </a:cubicBezTo>
                      <a:cubicBezTo>
                        <a:pt x="2820" y="15973"/>
                        <a:pt x="2978" y="15989"/>
                        <a:pt x="3131" y="16076"/>
                      </a:cubicBezTo>
                      <a:cubicBezTo>
                        <a:pt x="3519" y="16307"/>
                        <a:pt x="3099" y="16548"/>
                        <a:pt x="3488" y="16769"/>
                      </a:cubicBezTo>
                      <a:cubicBezTo>
                        <a:pt x="3645" y="16858"/>
                        <a:pt x="3806" y="16872"/>
                        <a:pt x="3969" y="16872"/>
                      </a:cubicBezTo>
                      <a:cubicBezTo>
                        <a:pt x="4043" y="16872"/>
                        <a:pt x="4117" y="16869"/>
                        <a:pt x="4191" y="16869"/>
                      </a:cubicBezTo>
                      <a:cubicBezTo>
                        <a:pt x="4358" y="16869"/>
                        <a:pt x="4525" y="16883"/>
                        <a:pt x="4686" y="16979"/>
                      </a:cubicBezTo>
                      <a:cubicBezTo>
                        <a:pt x="5074" y="17199"/>
                        <a:pt x="4654" y="17441"/>
                        <a:pt x="5043" y="17662"/>
                      </a:cubicBezTo>
                      <a:cubicBezTo>
                        <a:pt x="5204" y="17757"/>
                        <a:pt x="5371" y="17772"/>
                        <a:pt x="5538" y="17772"/>
                      </a:cubicBezTo>
                      <a:cubicBezTo>
                        <a:pt x="5612" y="17772"/>
                        <a:pt x="5686" y="17769"/>
                        <a:pt x="5760" y="17769"/>
                      </a:cubicBezTo>
                      <a:cubicBezTo>
                        <a:pt x="5923" y="17769"/>
                        <a:pt x="6084" y="17783"/>
                        <a:pt x="6241" y="17872"/>
                      </a:cubicBezTo>
                      <a:cubicBezTo>
                        <a:pt x="6629" y="18093"/>
                        <a:pt x="6209" y="18334"/>
                        <a:pt x="6598" y="18565"/>
                      </a:cubicBezTo>
                      <a:cubicBezTo>
                        <a:pt x="6754" y="18654"/>
                        <a:pt x="6916" y="18668"/>
                        <a:pt x="7078" y="18668"/>
                      </a:cubicBezTo>
                      <a:cubicBezTo>
                        <a:pt x="7153" y="18668"/>
                        <a:pt x="7228" y="18665"/>
                        <a:pt x="7303" y="18665"/>
                      </a:cubicBezTo>
                      <a:cubicBezTo>
                        <a:pt x="7469" y="18665"/>
                        <a:pt x="7635" y="18680"/>
                        <a:pt x="7796" y="18775"/>
                      </a:cubicBezTo>
                      <a:cubicBezTo>
                        <a:pt x="8184" y="18996"/>
                        <a:pt x="7764" y="19238"/>
                        <a:pt x="8153" y="19459"/>
                      </a:cubicBezTo>
                      <a:cubicBezTo>
                        <a:pt x="8314" y="19554"/>
                        <a:pt x="8479" y="19569"/>
                        <a:pt x="8646" y="19569"/>
                      </a:cubicBezTo>
                      <a:cubicBezTo>
                        <a:pt x="8721" y="19569"/>
                        <a:pt x="8796" y="19566"/>
                        <a:pt x="8871" y="19566"/>
                      </a:cubicBezTo>
                      <a:cubicBezTo>
                        <a:pt x="9033" y="19566"/>
                        <a:pt x="9195" y="19580"/>
                        <a:pt x="9351" y="19669"/>
                      </a:cubicBezTo>
                      <a:cubicBezTo>
                        <a:pt x="9739" y="19889"/>
                        <a:pt x="9319" y="20131"/>
                        <a:pt x="9708" y="20362"/>
                      </a:cubicBezTo>
                      <a:cubicBezTo>
                        <a:pt x="9861" y="20449"/>
                        <a:pt x="10019" y="20464"/>
                        <a:pt x="10177" y="20464"/>
                      </a:cubicBezTo>
                      <a:cubicBezTo>
                        <a:pt x="10264" y="20464"/>
                        <a:pt x="10350" y="20460"/>
                        <a:pt x="10436" y="20460"/>
                      </a:cubicBezTo>
                      <a:cubicBezTo>
                        <a:pt x="10595" y="20460"/>
                        <a:pt x="10753" y="20475"/>
                        <a:pt x="10906" y="20562"/>
                      </a:cubicBezTo>
                      <a:cubicBezTo>
                        <a:pt x="11294" y="20793"/>
                        <a:pt x="10874" y="21035"/>
                        <a:pt x="11263" y="21255"/>
                      </a:cubicBezTo>
                      <a:cubicBezTo>
                        <a:pt x="11424" y="21351"/>
                        <a:pt x="11591" y="21365"/>
                        <a:pt x="11758" y="21365"/>
                      </a:cubicBezTo>
                      <a:cubicBezTo>
                        <a:pt x="11832" y="21365"/>
                        <a:pt x="11906" y="21363"/>
                        <a:pt x="11980" y="21363"/>
                      </a:cubicBezTo>
                      <a:cubicBezTo>
                        <a:pt x="12143" y="21363"/>
                        <a:pt x="12304" y="21376"/>
                        <a:pt x="12461" y="21465"/>
                      </a:cubicBezTo>
                      <a:cubicBezTo>
                        <a:pt x="12849" y="21696"/>
                        <a:pt x="12440" y="21927"/>
                        <a:pt x="12828" y="22159"/>
                      </a:cubicBezTo>
                      <a:cubicBezTo>
                        <a:pt x="12985" y="22247"/>
                        <a:pt x="13145" y="22261"/>
                        <a:pt x="13305" y="22261"/>
                      </a:cubicBezTo>
                      <a:cubicBezTo>
                        <a:pt x="13379" y="22261"/>
                        <a:pt x="13453" y="22259"/>
                        <a:pt x="13526" y="22259"/>
                      </a:cubicBezTo>
                      <a:cubicBezTo>
                        <a:pt x="13691" y="22259"/>
                        <a:pt x="13855" y="22273"/>
                        <a:pt x="14016" y="22369"/>
                      </a:cubicBezTo>
                      <a:cubicBezTo>
                        <a:pt x="14415" y="22590"/>
                        <a:pt x="13995" y="22831"/>
                        <a:pt x="14383" y="23062"/>
                      </a:cubicBezTo>
                      <a:lnTo>
                        <a:pt x="38969" y="8763"/>
                      </a:lnTo>
                      <a:cubicBezTo>
                        <a:pt x="38581" y="8542"/>
                        <a:pt x="39001" y="8301"/>
                        <a:pt x="38612" y="8080"/>
                      </a:cubicBezTo>
                      <a:cubicBezTo>
                        <a:pt x="38451" y="7984"/>
                        <a:pt x="38286" y="7969"/>
                        <a:pt x="38119" y="7969"/>
                      </a:cubicBezTo>
                      <a:cubicBezTo>
                        <a:pt x="38044" y="7969"/>
                        <a:pt x="37969" y="7972"/>
                        <a:pt x="37894" y="7972"/>
                      </a:cubicBezTo>
                      <a:cubicBezTo>
                        <a:pt x="37732" y="7972"/>
                        <a:pt x="37571" y="7958"/>
                        <a:pt x="37414" y="7869"/>
                      </a:cubicBezTo>
                      <a:cubicBezTo>
                        <a:pt x="37026" y="7638"/>
                        <a:pt x="37435" y="7407"/>
                        <a:pt x="37047" y="7176"/>
                      </a:cubicBezTo>
                      <a:cubicBezTo>
                        <a:pt x="36890" y="7087"/>
                        <a:pt x="36730" y="7073"/>
                        <a:pt x="36569" y="7073"/>
                      </a:cubicBezTo>
                      <a:cubicBezTo>
                        <a:pt x="36496" y="7073"/>
                        <a:pt x="36423" y="7076"/>
                        <a:pt x="36350" y="7076"/>
                      </a:cubicBezTo>
                      <a:cubicBezTo>
                        <a:pt x="36185" y="7076"/>
                        <a:pt x="36020" y="7062"/>
                        <a:pt x="35859" y="6966"/>
                      </a:cubicBezTo>
                      <a:cubicBezTo>
                        <a:pt x="35471" y="6746"/>
                        <a:pt x="35880" y="6504"/>
                        <a:pt x="35492" y="6272"/>
                      </a:cubicBezTo>
                      <a:cubicBezTo>
                        <a:pt x="35339" y="6186"/>
                        <a:pt x="35182" y="6171"/>
                        <a:pt x="35026" y="6171"/>
                      </a:cubicBezTo>
                      <a:cubicBezTo>
                        <a:pt x="34941" y="6171"/>
                        <a:pt x="34855" y="6175"/>
                        <a:pt x="34770" y="6175"/>
                      </a:cubicBezTo>
                      <a:cubicBezTo>
                        <a:pt x="34613" y="6175"/>
                        <a:pt x="34457" y="6160"/>
                        <a:pt x="34304" y="6073"/>
                      </a:cubicBezTo>
                      <a:cubicBezTo>
                        <a:pt x="33916" y="5842"/>
                        <a:pt x="34325" y="5600"/>
                        <a:pt x="33937" y="5380"/>
                      </a:cubicBezTo>
                      <a:cubicBezTo>
                        <a:pt x="33780" y="5291"/>
                        <a:pt x="33620" y="5277"/>
                        <a:pt x="33460" y="5277"/>
                      </a:cubicBezTo>
                      <a:cubicBezTo>
                        <a:pt x="33386" y="5277"/>
                        <a:pt x="33312" y="5280"/>
                        <a:pt x="33239" y="5280"/>
                      </a:cubicBezTo>
                      <a:cubicBezTo>
                        <a:pt x="33074" y="5280"/>
                        <a:pt x="32910" y="5265"/>
                        <a:pt x="32749" y="5170"/>
                      </a:cubicBezTo>
                      <a:cubicBezTo>
                        <a:pt x="32361" y="4949"/>
                        <a:pt x="32770" y="4707"/>
                        <a:pt x="32382" y="4486"/>
                      </a:cubicBezTo>
                      <a:cubicBezTo>
                        <a:pt x="32221" y="4391"/>
                        <a:pt x="32057" y="4376"/>
                        <a:pt x="31892" y="4376"/>
                      </a:cubicBezTo>
                      <a:cubicBezTo>
                        <a:pt x="31818" y="4376"/>
                        <a:pt x="31744" y="4379"/>
                        <a:pt x="31671" y="4379"/>
                      </a:cubicBezTo>
                      <a:cubicBezTo>
                        <a:pt x="31510" y="4379"/>
                        <a:pt x="31351" y="4365"/>
                        <a:pt x="31194" y="4276"/>
                      </a:cubicBezTo>
                      <a:cubicBezTo>
                        <a:pt x="30806" y="4045"/>
                        <a:pt x="31215" y="3804"/>
                        <a:pt x="30827" y="3583"/>
                      </a:cubicBezTo>
                      <a:cubicBezTo>
                        <a:pt x="30670" y="3494"/>
                        <a:pt x="30510" y="3480"/>
                        <a:pt x="30349" y="3480"/>
                      </a:cubicBezTo>
                      <a:cubicBezTo>
                        <a:pt x="30276" y="3480"/>
                        <a:pt x="30203" y="3483"/>
                        <a:pt x="30130" y="3483"/>
                      </a:cubicBezTo>
                      <a:cubicBezTo>
                        <a:pt x="29965" y="3483"/>
                        <a:pt x="29800" y="3468"/>
                        <a:pt x="29639" y="3373"/>
                      </a:cubicBezTo>
                      <a:cubicBezTo>
                        <a:pt x="29251" y="3152"/>
                        <a:pt x="29660" y="2910"/>
                        <a:pt x="29272" y="2690"/>
                      </a:cubicBezTo>
                      <a:cubicBezTo>
                        <a:pt x="29110" y="2594"/>
                        <a:pt x="28946" y="2580"/>
                        <a:pt x="28780" y="2580"/>
                      </a:cubicBezTo>
                      <a:cubicBezTo>
                        <a:pt x="28707" y="2580"/>
                        <a:pt x="28634" y="2582"/>
                        <a:pt x="28561" y="2582"/>
                      </a:cubicBezTo>
                      <a:cubicBezTo>
                        <a:pt x="28401" y="2582"/>
                        <a:pt x="28241" y="2569"/>
                        <a:pt x="28084" y="2480"/>
                      </a:cubicBezTo>
                      <a:cubicBezTo>
                        <a:pt x="27696" y="2249"/>
                        <a:pt x="28105" y="2018"/>
                        <a:pt x="27717" y="1786"/>
                      </a:cubicBezTo>
                      <a:cubicBezTo>
                        <a:pt x="27560" y="1698"/>
                        <a:pt x="27401" y="1684"/>
                        <a:pt x="27240" y="1684"/>
                      </a:cubicBezTo>
                      <a:cubicBezTo>
                        <a:pt x="27166" y="1684"/>
                        <a:pt x="27092" y="1686"/>
                        <a:pt x="27019" y="1686"/>
                      </a:cubicBezTo>
                      <a:cubicBezTo>
                        <a:pt x="26854" y="1686"/>
                        <a:pt x="26690" y="1672"/>
                        <a:pt x="26529" y="1576"/>
                      </a:cubicBezTo>
                      <a:cubicBezTo>
                        <a:pt x="26141" y="1355"/>
                        <a:pt x="26550" y="1114"/>
                        <a:pt x="26162" y="893"/>
                      </a:cubicBezTo>
                      <a:cubicBezTo>
                        <a:pt x="25997" y="800"/>
                        <a:pt x="25829" y="787"/>
                        <a:pt x="25660" y="787"/>
                      </a:cubicBezTo>
                      <a:cubicBezTo>
                        <a:pt x="25599" y="787"/>
                        <a:pt x="25538" y="789"/>
                        <a:pt x="25477" y="789"/>
                      </a:cubicBezTo>
                      <a:cubicBezTo>
                        <a:pt x="25308" y="789"/>
                        <a:pt x="25139" y="777"/>
                        <a:pt x="24974" y="683"/>
                      </a:cubicBezTo>
                      <a:cubicBezTo>
                        <a:pt x="24586" y="463"/>
                        <a:pt x="24995" y="220"/>
                        <a:pt x="24607" y="0"/>
                      </a:cubicBezTo>
                      <a:close/>
                    </a:path>
                  </a:pathLst>
                </a:custGeom>
                <a:solidFill>
                  <a:srgbClr val="FDE264"/>
                </a:solidFill>
                <a:ln w="7350" cap="flat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2" name="Google Shape;854;p53">
                  <a:extLst>
                    <a:ext uri="{FF2B5EF4-FFF2-40B4-BE49-F238E27FC236}">
                      <a16:creationId xmlns:a16="http://schemas.microsoft.com/office/drawing/2014/main" id="{716E9379-1A1E-436E-8EA6-B5C301EE926B}"/>
                    </a:ext>
                  </a:extLst>
                </p:cNvPr>
                <p:cNvSpPr/>
                <p:nvPr/>
              </p:nvSpPr>
              <p:spPr>
                <a:xfrm>
                  <a:off x="5530725" y="1643313"/>
                  <a:ext cx="214650" cy="1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81" fill="none" extrusionOk="0">
                      <a:moveTo>
                        <a:pt x="1" y="0"/>
                      </a:moveTo>
                      <a:lnTo>
                        <a:pt x="8585" y="4981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3" name="Google Shape;855;p53">
                  <a:extLst>
                    <a:ext uri="{FF2B5EF4-FFF2-40B4-BE49-F238E27FC236}">
                      <a16:creationId xmlns:a16="http://schemas.microsoft.com/office/drawing/2014/main" id="{B15875CB-53C2-4825-AEF7-590B561F458E}"/>
                    </a:ext>
                  </a:extLst>
                </p:cNvPr>
                <p:cNvSpPr/>
                <p:nvPr/>
              </p:nvSpPr>
              <p:spPr>
                <a:xfrm>
                  <a:off x="5501300" y="1661938"/>
                  <a:ext cx="2146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93" fill="none" extrusionOk="0">
                      <a:moveTo>
                        <a:pt x="1" y="1"/>
                      </a:moveTo>
                      <a:lnTo>
                        <a:pt x="8585" y="4992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" name="Google Shape;856;p53">
                  <a:extLst>
                    <a:ext uri="{FF2B5EF4-FFF2-40B4-BE49-F238E27FC236}">
                      <a16:creationId xmlns:a16="http://schemas.microsoft.com/office/drawing/2014/main" id="{58760D59-E737-4B0D-AAB7-96ACCEC661E8}"/>
                    </a:ext>
                  </a:extLst>
                </p:cNvPr>
                <p:cNvSpPr/>
                <p:nvPr/>
              </p:nvSpPr>
              <p:spPr>
                <a:xfrm>
                  <a:off x="5364725" y="1715813"/>
                  <a:ext cx="146075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4" fill="none" extrusionOk="0">
                      <a:moveTo>
                        <a:pt x="0" y="0"/>
                      </a:moveTo>
                      <a:lnTo>
                        <a:pt x="5842" y="3393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5" name="Google Shape;857;p53">
                  <a:extLst>
                    <a:ext uri="{FF2B5EF4-FFF2-40B4-BE49-F238E27FC236}">
                      <a16:creationId xmlns:a16="http://schemas.microsoft.com/office/drawing/2014/main" id="{061855EB-9F16-403D-858F-47849001B811}"/>
                    </a:ext>
                  </a:extLst>
                </p:cNvPr>
                <p:cNvSpPr/>
                <p:nvPr/>
              </p:nvSpPr>
              <p:spPr>
                <a:xfrm>
                  <a:off x="5323500" y="1741263"/>
                  <a:ext cx="146075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6" fill="none" extrusionOk="0">
                      <a:moveTo>
                        <a:pt x="0" y="1"/>
                      </a:moveTo>
                      <a:lnTo>
                        <a:pt x="5842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6" name="Google Shape;858;p53">
                  <a:extLst>
                    <a:ext uri="{FF2B5EF4-FFF2-40B4-BE49-F238E27FC236}">
                      <a16:creationId xmlns:a16="http://schemas.microsoft.com/office/drawing/2014/main" id="{7E632F84-791C-428D-AB69-18B81C27E71A}"/>
                    </a:ext>
                  </a:extLst>
                </p:cNvPr>
                <p:cNvSpPr/>
                <p:nvPr/>
              </p:nvSpPr>
              <p:spPr>
                <a:xfrm>
                  <a:off x="5272275" y="1772013"/>
                  <a:ext cx="1458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3394" fill="none" extrusionOk="0">
                      <a:moveTo>
                        <a:pt x="0" y="1"/>
                      </a:moveTo>
                      <a:lnTo>
                        <a:pt x="5832" y="3394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7" name="Google Shape;859;p53">
                  <a:extLst>
                    <a:ext uri="{FF2B5EF4-FFF2-40B4-BE49-F238E27FC236}">
                      <a16:creationId xmlns:a16="http://schemas.microsoft.com/office/drawing/2014/main" id="{D969FAE7-283B-4D01-9104-9238B668B2D8}"/>
                    </a:ext>
                  </a:extLst>
                </p:cNvPr>
                <p:cNvSpPr/>
                <p:nvPr/>
              </p:nvSpPr>
              <p:spPr>
                <a:xfrm>
                  <a:off x="5225775" y="1799063"/>
                  <a:ext cx="1460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5" fill="none" extrusionOk="0">
                      <a:moveTo>
                        <a:pt x="1" y="0"/>
                      </a:moveTo>
                      <a:lnTo>
                        <a:pt x="5843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8" name="Google Shape;860;p53">
                  <a:extLst>
                    <a:ext uri="{FF2B5EF4-FFF2-40B4-BE49-F238E27FC236}">
                      <a16:creationId xmlns:a16="http://schemas.microsoft.com/office/drawing/2014/main" id="{43D6B818-45A2-463A-B2B1-492FC1D6BEDD}"/>
                    </a:ext>
                  </a:extLst>
                </p:cNvPr>
                <p:cNvSpPr/>
                <p:nvPr/>
              </p:nvSpPr>
              <p:spPr>
                <a:xfrm>
                  <a:off x="5504450" y="1699763"/>
                  <a:ext cx="149750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3480" fill="none" extrusionOk="0">
                      <a:moveTo>
                        <a:pt x="1" y="1"/>
                      </a:moveTo>
                      <a:lnTo>
                        <a:pt x="5990" y="3479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9" name="Google Shape;861;p53">
                  <a:extLst>
                    <a:ext uri="{FF2B5EF4-FFF2-40B4-BE49-F238E27FC236}">
                      <a16:creationId xmlns:a16="http://schemas.microsoft.com/office/drawing/2014/main" id="{0154C59D-5C08-45B3-A0B1-26382E383435}"/>
                    </a:ext>
                  </a:extLst>
                </p:cNvPr>
                <p:cNvSpPr/>
                <p:nvPr/>
              </p:nvSpPr>
              <p:spPr>
                <a:xfrm>
                  <a:off x="5551225" y="1821913"/>
                  <a:ext cx="24700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502" extrusionOk="0">
                      <a:moveTo>
                        <a:pt x="579" y="0"/>
                      </a:moveTo>
                      <a:cubicBezTo>
                        <a:pt x="523" y="0"/>
                        <a:pt x="466" y="13"/>
                        <a:pt x="410" y="43"/>
                      </a:cubicBezTo>
                      <a:cubicBezTo>
                        <a:pt x="294" y="116"/>
                        <a:pt x="336" y="158"/>
                        <a:pt x="441" y="253"/>
                      </a:cubicBezTo>
                      <a:cubicBezTo>
                        <a:pt x="557" y="337"/>
                        <a:pt x="568" y="368"/>
                        <a:pt x="515" y="400"/>
                      </a:cubicBezTo>
                      <a:cubicBezTo>
                        <a:pt x="482" y="421"/>
                        <a:pt x="449" y="430"/>
                        <a:pt x="417" y="430"/>
                      </a:cubicBezTo>
                      <a:cubicBezTo>
                        <a:pt x="368" y="430"/>
                        <a:pt x="319" y="410"/>
                        <a:pt x="263" y="379"/>
                      </a:cubicBezTo>
                      <a:cubicBezTo>
                        <a:pt x="200" y="337"/>
                        <a:pt x="84" y="253"/>
                        <a:pt x="84" y="253"/>
                      </a:cubicBezTo>
                      <a:lnTo>
                        <a:pt x="0" y="295"/>
                      </a:lnTo>
                      <a:cubicBezTo>
                        <a:pt x="11" y="295"/>
                        <a:pt x="116" y="379"/>
                        <a:pt x="189" y="421"/>
                      </a:cubicBezTo>
                      <a:cubicBezTo>
                        <a:pt x="270" y="471"/>
                        <a:pt x="351" y="502"/>
                        <a:pt x="431" y="502"/>
                      </a:cubicBezTo>
                      <a:cubicBezTo>
                        <a:pt x="487" y="502"/>
                        <a:pt x="543" y="487"/>
                        <a:pt x="599" y="452"/>
                      </a:cubicBezTo>
                      <a:cubicBezTo>
                        <a:pt x="715" y="389"/>
                        <a:pt x="694" y="337"/>
                        <a:pt x="568" y="232"/>
                      </a:cubicBezTo>
                      <a:cubicBezTo>
                        <a:pt x="462" y="148"/>
                        <a:pt x="441" y="127"/>
                        <a:pt x="504" y="95"/>
                      </a:cubicBezTo>
                      <a:cubicBezTo>
                        <a:pt x="533" y="79"/>
                        <a:pt x="561" y="72"/>
                        <a:pt x="589" y="72"/>
                      </a:cubicBezTo>
                      <a:cubicBezTo>
                        <a:pt x="634" y="72"/>
                        <a:pt x="680" y="90"/>
                        <a:pt x="726" y="116"/>
                      </a:cubicBezTo>
                      <a:cubicBezTo>
                        <a:pt x="799" y="158"/>
                        <a:pt x="904" y="242"/>
                        <a:pt x="915" y="242"/>
                      </a:cubicBezTo>
                      <a:lnTo>
                        <a:pt x="988" y="200"/>
                      </a:lnTo>
                      <a:cubicBezTo>
                        <a:pt x="988" y="200"/>
                        <a:pt x="894" y="116"/>
                        <a:pt x="799" y="64"/>
                      </a:cubicBezTo>
                      <a:cubicBezTo>
                        <a:pt x="736" y="27"/>
                        <a:pt x="660" y="0"/>
                        <a:pt x="579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0" name="Google Shape;862;p53">
                  <a:extLst>
                    <a:ext uri="{FF2B5EF4-FFF2-40B4-BE49-F238E27FC236}">
                      <a16:creationId xmlns:a16="http://schemas.microsoft.com/office/drawing/2014/main" id="{25915B56-F2B7-49FE-823D-FDC0B4FC3C95}"/>
                    </a:ext>
                  </a:extLst>
                </p:cNvPr>
                <p:cNvSpPr/>
                <p:nvPr/>
              </p:nvSpPr>
              <p:spPr>
                <a:xfrm>
                  <a:off x="5536250" y="1811938"/>
                  <a:ext cx="2577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611" extrusionOk="0">
                      <a:moveTo>
                        <a:pt x="568" y="1"/>
                      </a:moveTo>
                      <a:lnTo>
                        <a:pt x="253" y="179"/>
                      </a:lnTo>
                      <a:cubicBezTo>
                        <a:pt x="43" y="305"/>
                        <a:pt x="1" y="368"/>
                        <a:pt x="158" y="463"/>
                      </a:cubicBezTo>
                      <a:cubicBezTo>
                        <a:pt x="253" y="515"/>
                        <a:pt x="379" y="536"/>
                        <a:pt x="389" y="536"/>
                      </a:cubicBezTo>
                      <a:lnTo>
                        <a:pt x="347" y="557"/>
                      </a:lnTo>
                      <a:lnTo>
                        <a:pt x="442" y="610"/>
                      </a:lnTo>
                      <a:lnTo>
                        <a:pt x="1030" y="274"/>
                      </a:lnTo>
                      <a:lnTo>
                        <a:pt x="946" y="221"/>
                      </a:lnTo>
                      <a:lnTo>
                        <a:pt x="463" y="494"/>
                      </a:lnTo>
                      <a:cubicBezTo>
                        <a:pt x="452" y="494"/>
                        <a:pt x="347" y="473"/>
                        <a:pt x="253" y="431"/>
                      </a:cubicBezTo>
                      <a:cubicBezTo>
                        <a:pt x="148" y="358"/>
                        <a:pt x="179" y="326"/>
                        <a:pt x="347" y="232"/>
                      </a:cubicBezTo>
                      <a:lnTo>
                        <a:pt x="652" y="53"/>
                      </a:lnTo>
                      <a:lnTo>
                        <a:pt x="56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1" name="Google Shape;863;p53">
                  <a:extLst>
                    <a:ext uri="{FF2B5EF4-FFF2-40B4-BE49-F238E27FC236}">
                      <a16:creationId xmlns:a16="http://schemas.microsoft.com/office/drawing/2014/main" id="{E5382B0B-9172-458D-80F9-7DC5BEBB1704}"/>
                    </a:ext>
                  </a:extLst>
                </p:cNvPr>
                <p:cNvSpPr/>
                <p:nvPr/>
              </p:nvSpPr>
              <p:spPr>
                <a:xfrm>
                  <a:off x="5565675" y="1830488"/>
                  <a:ext cx="323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551" extrusionOk="0">
                      <a:moveTo>
                        <a:pt x="603" y="73"/>
                      </a:moveTo>
                      <a:cubicBezTo>
                        <a:pt x="651" y="73"/>
                        <a:pt x="698" y="85"/>
                        <a:pt x="746" y="109"/>
                      </a:cubicBezTo>
                      <a:cubicBezTo>
                        <a:pt x="788" y="141"/>
                        <a:pt x="851" y="193"/>
                        <a:pt x="872" y="204"/>
                      </a:cubicBezTo>
                      <a:lnTo>
                        <a:pt x="473" y="435"/>
                      </a:lnTo>
                      <a:cubicBezTo>
                        <a:pt x="463" y="435"/>
                        <a:pt x="347" y="414"/>
                        <a:pt x="253" y="361"/>
                      </a:cubicBezTo>
                      <a:cubicBezTo>
                        <a:pt x="190" y="319"/>
                        <a:pt x="158" y="267"/>
                        <a:pt x="347" y="162"/>
                      </a:cubicBezTo>
                      <a:cubicBezTo>
                        <a:pt x="444" y="104"/>
                        <a:pt x="525" y="73"/>
                        <a:pt x="603" y="73"/>
                      </a:cubicBezTo>
                      <a:close/>
                      <a:moveTo>
                        <a:pt x="581" y="0"/>
                      </a:moveTo>
                      <a:cubicBezTo>
                        <a:pt x="478" y="0"/>
                        <a:pt x="372" y="38"/>
                        <a:pt x="253" y="109"/>
                      </a:cubicBezTo>
                      <a:cubicBezTo>
                        <a:pt x="0" y="256"/>
                        <a:pt x="53" y="340"/>
                        <a:pt x="169" y="404"/>
                      </a:cubicBezTo>
                      <a:cubicBezTo>
                        <a:pt x="253" y="456"/>
                        <a:pt x="389" y="477"/>
                        <a:pt x="400" y="477"/>
                      </a:cubicBezTo>
                      <a:lnTo>
                        <a:pt x="358" y="498"/>
                      </a:lnTo>
                      <a:lnTo>
                        <a:pt x="452" y="551"/>
                      </a:lnTo>
                      <a:lnTo>
                        <a:pt x="1292" y="57"/>
                      </a:lnTo>
                      <a:lnTo>
                        <a:pt x="1208" y="15"/>
                      </a:lnTo>
                      <a:lnTo>
                        <a:pt x="946" y="162"/>
                      </a:lnTo>
                      <a:cubicBezTo>
                        <a:pt x="935" y="151"/>
                        <a:pt x="872" y="99"/>
                        <a:pt x="820" y="67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2" name="Google Shape;864;p53">
                  <a:extLst>
                    <a:ext uri="{FF2B5EF4-FFF2-40B4-BE49-F238E27FC236}">
                      <a16:creationId xmlns:a16="http://schemas.microsoft.com/office/drawing/2014/main" id="{83D59B93-4A9E-44B6-BC8A-163DEC9F99C7}"/>
                    </a:ext>
                  </a:extLst>
                </p:cNvPr>
                <p:cNvSpPr/>
                <p:nvPr/>
              </p:nvSpPr>
              <p:spPr>
                <a:xfrm>
                  <a:off x="5633975" y="1867063"/>
                  <a:ext cx="29950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14" extrusionOk="0">
                      <a:moveTo>
                        <a:pt x="768" y="73"/>
                      </a:moveTo>
                      <a:cubicBezTo>
                        <a:pt x="826" y="73"/>
                        <a:pt x="876" y="89"/>
                        <a:pt x="925" y="117"/>
                      </a:cubicBezTo>
                      <a:cubicBezTo>
                        <a:pt x="1051" y="191"/>
                        <a:pt x="1051" y="275"/>
                        <a:pt x="778" y="422"/>
                      </a:cubicBezTo>
                      <a:cubicBezTo>
                        <a:pt x="636" y="508"/>
                        <a:pt x="534" y="544"/>
                        <a:pt x="449" y="544"/>
                      </a:cubicBezTo>
                      <a:cubicBezTo>
                        <a:pt x="388" y="544"/>
                        <a:pt x="336" y="526"/>
                        <a:pt x="283" y="496"/>
                      </a:cubicBezTo>
                      <a:cubicBezTo>
                        <a:pt x="157" y="422"/>
                        <a:pt x="157" y="348"/>
                        <a:pt x="399" y="201"/>
                      </a:cubicBezTo>
                      <a:cubicBezTo>
                        <a:pt x="566" y="112"/>
                        <a:pt x="678" y="73"/>
                        <a:pt x="768" y="73"/>
                      </a:cubicBezTo>
                      <a:close/>
                      <a:moveTo>
                        <a:pt x="745" y="1"/>
                      </a:moveTo>
                      <a:cubicBezTo>
                        <a:pt x="624" y="1"/>
                        <a:pt x="486" y="44"/>
                        <a:pt x="304" y="149"/>
                      </a:cubicBezTo>
                      <a:cubicBezTo>
                        <a:pt x="0" y="327"/>
                        <a:pt x="21" y="432"/>
                        <a:pt x="199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4"/>
                      </a:cubicBezTo>
                      <a:cubicBezTo>
                        <a:pt x="1198" y="296"/>
                        <a:pt x="1187" y="180"/>
                        <a:pt x="1009" y="75"/>
                      </a:cubicBezTo>
                      <a:cubicBezTo>
                        <a:pt x="925" y="29"/>
                        <a:pt x="841" y="1"/>
                        <a:pt x="745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3" name="Google Shape;865;p53">
                  <a:extLst>
                    <a:ext uri="{FF2B5EF4-FFF2-40B4-BE49-F238E27FC236}">
                      <a16:creationId xmlns:a16="http://schemas.microsoft.com/office/drawing/2014/main" id="{CF985236-5729-4DDD-9679-1E36D56F02CA}"/>
                    </a:ext>
                  </a:extLst>
                </p:cNvPr>
                <p:cNvSpPr/>
                <p:nvPr/>
              </p:nvSpPr>
              <p:spPr>
                <a:xfrm>
                  <a:off x="5610325" y="1852388"/>
                  <a:ext cx="299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70" extrusionOk="0">
                      <a:moveTo>
                        <a:pt x="746" y="1"/>
                      </a:moveTo>
                      <a:lnTo>
                        <a:pt x="683" y="53"/>
                      </a:lnTo>
                      <a:cubicBezTo>
                        <a:pt x="694" y="53"/>
                        <a:pt x="820" y="95"/>
                        <a:pt x="925" y="158"/>
                      </a:cubicBezTo>
                      <a:cubicBezTo>
                        <a:pt x="1040" y="232"/>
                        <a:pt x="1051" y="274"/>
                        <a:pt x="967" y="326"/>
                      </a:cubicBezTo>
                      <a:cubicBezTo>
                        <a:pt x="925" y="349"/>
                        <a:pt x="875" y="358"/>
                        <a:pt x="827" y="358"/>
                      </a:cubicBezTo>
                      <a:cubicBezTo>
                        <a:pt x="766" y="358"/>
                        <a:pt x="708" y="344"/>
                        <a:pt x="673" y="326"/>
                      </a:cubicBezTo>
                      <a:lnTo>
                        <a:pt x="515" y="232"/>
                      </a:lnTo>
                      <a:lnTo>
                        <a:pt x="442" y="284"/>
                      </a:lnTo>
                      <a:lnTo>
                        <a:pt x="599" y="368"/>
                      </a:lnTo>
                      <a:cubicBezTo>
                        <a:pt x="683" y="431"/>
                        <a:pt x="725" y="494"/>
                        <a:pt x="620" y="547"/>
                      </a:cubicBezTo>
                      <a:cubicBezTo>
                        <a:pt x="570" y="577"/>
                        <a:pt x="519" y="593"/>
                        <a:pt x="468" y="593"/>
                      </a:cubicBezTo>
                      <a:cubicBezTo>
                        <a:pt x="412" y="593"/>
                        <a:pt x="355" y="575"/>
                        <a:pt x="295" y="536"/>
                      </a:cubicBezTo>
                      <a:cubicBezTo>
                        <a:pt x="179" y="473"/>
                        <a:pt x="85" y="389"/>
                        <a:pt x="85" y="389"/>
                      </a:cubicBezTo>
                      <a:lnTo>
                        <a:pt x="1" y="421"/>
                      </a:lnTo>
                      <a:cubicBezTo>
                        <a:pt x="1" y="431"/>
                        <a:pt x="95" y="515"/>
                        <a:pt x="221" y="589"/>
                      </a:cubicBezTo>
                      <a:cubicBezTo>
                        <a:pt x="313" y="643"/>
                        <a:pt x="399" y="669"/>
                        <a:pt x="482" y="669"/>
                      </a:cubicBezTo>
                      <a:cubicBezTo>
                        <a:pt x="561" y="669"/>
                        <a:pt x="638" y="645"/>
                        <a:pt x="715" y="599"/>
                      </a:cubicBezTo>
                      <a:cubicBezTo>
                        <a:pt x="841" y="526"/>
                        <a:pt x="820" y="473"/>
                        <a:pt x="767" y="410"/>
                      </a:cubicBezTo>
                      <a:lnTo>
                        <a:pt x="767" y="410"/>
                      </a:lnTo>
                      <a:cubicBezTo>
                        <a:pt x="783" y="416"/>
                        <a:pt x="825" y="426"/>
                        <a:pt x="879" y="426"/>
                      </a:cubicBezTo>
                      <a:cubicBezTo>
                        <a:pt x="933" y="426"/>
                        <a:pt x="998" y="416"/>
                        <a:pt x="1061" y="379"/>
                      </a:cubicBezTo>
                      <a:cubicBezTo>
                        <a:pt x="1198" y="295"/>
                        <a:pt x="1198" y="221"/>
                        <a:pt x="1009" y="116"/>
                      </a:cubicBezTo>
                      <a:cubicBezTo>
                        <a:pt x="893" y="43"/>
                        <a:pt x="757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4" name="Google Shape;866;p53">
                  <a:extLst>
                    <a:ext uri="{FF2B5EF4-FFF2-40B4-BE49-F238E27FC236}">
                      <a16:creationId xmlns:a16="http://schemas.microsoft.com/office/drawing/2014/main" id="{825550D1-0EEB-4251-9C08-8D1B92D2CB5F}"/>
                    </a:ext>
                  </a:extLst>
                </p:cNvPr>
                <p:cNvSpPr/>
                <p:nvPr/>
              </p:nvSpPr>
              <p:spPr>
                <a:xfrm>
                  <a:off x="5626625" y="18710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74"/>
                      </a:lnTo>
                      <a:lnTo>
                        <a:pt x="94" y="137"/>
                      </a:lnTo>
                      <a:lnTo>
                        <a:pt x="231" y="5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5" name="Google Shape;867;p53">
                  <a:extLst>
                    <a:ext uri="{FF2B5EF4-FFF2-40B4-BE49-F238E27FC236}">
                      <a16:creationId xmlns:a16="http://schemas.microsoft.com/office/drawing/2014/main" id="{CFB43D47-8D40-4BB7-B8D3-7DC6EE88B885}"/>
                    </a:ext>
                  </a:extLst>
                </p:cNvPr>
                <p:cNvSpPr/>
                <p:nvPr/>
              </p:nvSpPr>
              <p:spPr>
                <a:xfrm>
                  <a:off x="5487650" y="1840038"/>
                  <a:ext cx="2605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610" extrusionOk="0">
                      <a:moveTo>
                        <a:pt x="568" y="0"/>
                      </a:moveTo>
                      <a:lnTo>
                        <a:pt x="264" y="180"/>
                      </a:lnTo>
                      <a:cubicBezTo>
                        <a:pt x="43" y="306"/>
                        <a:pt x="1" y="369"/>
                        <a:pt x="169" y="463"/>
                      </a:cubicBezTo>
                      <a:cubicBezTo>
                        <a:pt x="253" y="516"/>
                        <a:pt x="390" y="537"/>
                        <a:pt x="400" y="537"/>
                      </a:cubicBezTo>
                      <a:lnTo>
                        <a:pt x="358" y="558"/>
                      </a:lnTo>
                      <a:lnTo>
                        <a:pt x="453" y="610"/>
                      </a:lnTo>
                      <a:lnTo>
                        <a:pt x="1041" y="274"/>
                      </a:lnTo>
                      <a:lnTo>
                        <a:pt x="946" y="222"/>
                      </a:lnTo>
                      <a:lnTo>
                        <a:pt x="463" y="495"/>
                      </a:lnTo>
                      <a:cubicBezTo>
                        <a:pt x="463" y="495"/>
                        <a:pt x="348" y="484"/>
                        <a:pt x="264" y="432"/>
                      </a:cubicBezTo>
                      <a:cubicBezTo>
                        <a:pt x="148" y="369"/>
                        <a:pt x="190" y="327"/>
                        <a:pt x="348" y="232"/>
                      </a:cubicBezTo>
                      <a:lnTo>
                        <a:pt x="663" y="53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6" name="Google Shape;868;p53">
                  <a:extLst>
                    <a:ext uri="{FF2B5EF4-FFF2-40B4-BE49-F238E27FC236}">
                      <a16:creationId xmlns:a16="http://schemas.microsoft.com/office/drawing/2014/main" id="{8FFD1055-D36F-46A1-8551-25FFCE593149}"/>
                    </a:ext>
                  </a:extLst>
                </p:cNvPr>
                <p:cNvSpPr/>
                <p:nvPr/>
              </p:nvSpPr>
              <p:spPr>
                <a:xfrm>
                  <a:off x="5517075" y="1858588"/>
                  <a:ext cx="326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2" extrusionOk="0">
                      <a:moveTo>
                        <a:pt x="595" y="76"/>
                      </a:moveTo>
                      <a:cubicBezTo>
                        <a:pt x="646" y="76"/>
                        <a:pt x="695" y="90"/>
                        <a:pt x="747" y="120"/>
                      </a:cubicBezTo>
                      <a:cubicBezTo>
                        <a:pt x="799" y="141"/>
                        <a:pt x="862" y="194"/>
                        <a:pt x="873" y="204"/>
                      </a:cubicBezTo>
                      <a:lnTo>
                        <a:pt x="474" y="446"/>
                      </a:lnTo>
                      <a:cubicBezTo>
                        <a:pt x="474" y="435"/>
                        <a:pt x="347" y="414"/>
                        <a:pt x="263" y="362"/>
                      </a:cubicBezTo>
                      <a:cubicBezTo>
                        <a:pt x="189" y="330"/>
                        <a:pt x="158" y="267"/>
                        <a:pt x="358" y="162"/>
                      </a:cubicBezTo>
                      <a:cubicBezTo>
                        <a:pt x="445" y="106"/>
                        <a:pt x="521" y="76"/>
                        <a:pt x="595" y="76"/>
                      </a:cubicBezTo>
                      <a:close/>
                      <a:moveTo>
                        <a:pt x="590" y="1"/>
                      </a:moveTo>
                      <a:cubicBezTo>
                        <a:pt x="488" y="1"/>
                        <a:pt x="383" y="38"/>
                        <a:pt x="263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63" y="456"/>
                        <a:pt x="400" y="477"/>
                        <a:pt x="410" y="477"/>
                      </a:cubicBezTo>
                      <a:lnTo>
                        <a:pt x="368" y="509"/>
                      </a:lnTo>
                      <a:lnTo>
                        <a:pt x="453" y="551"/>
                      </a:lnTo>
                      <a:lnTo>
                        <a:pt x="1303" y="57"/>
                      </a:lnTo>
                      <a:lnTo>
                        <a:pt x="1219" y="15"/>
                      </a:lnTo>
                      <a:lnTo>
                        <a:pt x="957" y="162"/>
                      </a:lnTo>
                      <a:cubicBezTo>
                        <a:pt x="936" y="152"/>
                        <a:pt x="873" y="99"/>
                        <a:pt x="820" y="68"/>
                      </a:cubicBezTo>
                      <a:cubicBezTo>
                        <a:pt x="743" y="23"/>
                        <a:pt x="668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7" name="Google Shape;869;p53">
                  <a:extLst>
                    <a:ext uri="{FF2B5EF4-FFF2-40B4-BE49-F238E27FC236}">
                      <a16:creationId xmlns:a16="http://schemas.microsoft.com/office/drawing/2014/main" id="{81162E34-FBBF-41E2-8F80-B224C60C2FC3}"/>
                    </a:ext>
                  </a:extLst>
                </p:cNvPr>
                <p:cNvSpPr/>
                <p:nvPr/>
              </p:nvSpPr>
              <p:spPr>
                <a:xfrm>
                  <a:off x="5502875" y="1850088"/>
                  <a:ext cx="247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1" extrusionOk="0">
                      <a:moveTo>
                        <a:pt x="563" y="1"/>
                      </a:moveTo>
                      <a:cubicBezTo>
                        <a:pt x="511" y="1"/>
                        <a:pt x="460" y="12"/>
                        <a:pt x="411" y="40"/>
                      </a:cubicBezTo>
                      <a:cubicBezTo>
                        <a:pt x="295" y="114"/>
                        <a:pt x="327" y="166"/>
                        <a:pt x="442" y="250"/>
                      </a:cubicBezTo>
                      <a:cubicBezTo>
                        <a:pt x="558" y="345"/>
                        <a:pt x="568" y="366"/>
                        <a:pt x="505" y="397"/>
                      </a:cubicBezTo>
                      <a:cubicBezTo>
                        <a:pt x="471" y="418"/>
                        <a:pt x="439" y="428"/>
                        <a:pt x="406" y="428"/>
                      </a:cubicBezTo>
                      <a:cubicBezTo>
                        <a:pt x="358" y="428"/>
                        <a:pt x="310" y="408"/>
                        <a:pt x="253" y="376"/>
                      </a:cubicBezTo>
                      <a:cubicBezTo>
                        <a:pt x="190" y="334"/>
                        <a:pt x="85" y="250"/>
                        <a:pt x="75" y="250"/>
                      </a:cubicBezTo>
                      <a:lnTo>
                        <a:pt x="1" y="292"/>
                      </a:lnTo>
                      <a:cubicBezTo>
                        <a:pt x="1" y="292"/>
                        <a:pt x="106" y="376"/>
                        <a:pt x="180" y="429"/>
                      </a:cubicBezTo>
                      <a:cubicBezTo>
                        <a:pt x="265" y="471"/>
                        <a:pt x="347" y="500"/>
                        <a:pt x="428" y="500"/>
                      </a:cubicBezTo>
                      <a:cubicBezTo>
                        <a:pt x="486" y="500"/>
                        <a:pt x="543" y="485"/>
                        <a:pt x="600" y="450"/>
                      </a:cubicBezTo>
                      <a:cubicBezTo>
                        <a:pt x="715" y="387"/>
                        <a:pt x="684" y="334"/>
                        <a:pt x="568" y="240"/>
                      </a:cubicBezTo>
                      <a:cubicBezTo>
                        <a:pt x="463" y="145"/>
                        <a:pt x="442" y="124"/>
                        <a:pt x="495" y="93"/>
                      </a:cubicBezTo>
                      <a:cubicBezTo>
                        <a:pt x="523" y="77"/>
                        <a:pt x="553" y="70"/>
                        <a:pt x="582" y="70"/>
                      </a:cubicBezTo>
                      <a:cubicBezTo>
                        <a:pt x="629" y="70"/>
                        <a:pt x="676" y="88"/>
                        <a:pt x="715" y="114"/>
                      </a:cubicBezTo>
                      <a:cubicBezTo>
                        <a:pt x="799" y="156"/>
                        <a:pt x="905" y="240"/>
                        <a:pt x="905" y="250"/>
                      </a:cubicBezTo>
                      <a:lnTo>
                        <a:pt x="989" y="208"/>
                      </a:lnTo>
                      <a:cubicBezTo>
                        <a:pt x="978" y="198"/>
                        <a:pt x="884" y="114"/>
                        <a:pt x="799" y="61"/>
                      </a:cubicBezTo>
                      <a:cubicBezTo>
                        <a:pt x="729" y="29"/>
                        <a:pt x="646" y="1"/>
                        <a:pt x="563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8" name="Google Shape;870;p53">
                  <a:extLst>
                    <a:ext uri="{FF2B5EF4-FFF2-40B4-BE49-F238E27FC236}">
                      <a16:creationId xmlns:a16="http://schemas.microsoft.com/office/drawing/2014/main" id="{483BBDEA-5ABC-4861-9ED0-23F4BBF8B1BF}"/>
                    </a:ext>
                  </a:extLst>
                </p:cNvPr>
                <p:cNvSpPr/>
                <p:nvPr/>
              </p:nvSpPr>
              <p:spPr>
                <a:xfrm>
                  <a:off x="5585625" y="18951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66" y="73"/>
                      </a:moveTo>
                      <a:cubicBezTo>
                        <a:pt x="826" y="73"/>
                        <a:pt x="876" y="89"/>
                        <a:pt x="926" y="118"/>
                      </a:cubicBezTo>
                      <a:cubicBezTo>
                        <a:pt x="1052" y="202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58" y="422"/>
                        <a:pt x="158" y="349"/>
                        <a:pt x="400" y="202"/>
                      </a:cubicBezTo>
                      <a:cubicBezTo>
                        <a:pt x="560" y="112"/>
                        <a:pt x="674" y="73"/>
                        <a:pt x="766" y="73"/>
                      </a:cubicBezTo>
                      <a:close/>
                      <a:moveTo>
                        <a:pt x="739" y="1"/>
                      </a:moveTo>
                      <a:cubicBezTo>
                        <a:pt x="619" y="1"/>
                        <a:pt x="480" y="44"/>
                        <a:pt x="305" y="149"/>
                      </a:cubicBezTo>
                      <a:cubicBezTo>
                        <a:pt x="1" y="328"/>
                        <a:pt x="22" y="433"/>
                        <a:pt x="200" y="538"/>
                      </a:cubicBezTo>
                      <a:cubicBezTo>
                        <a:pt x="281" y="586"/>
                        <a:pt x="366" y="614"/>
                        <a:pt x="463" y="614"/>
                      </a:cubicBezTo>
                      <a:cubicBezTo>
                        <a:pt x="579" y="614"/>
                        <a:pt x="712" y="573"/>
                        <a:pt x="873" y="475"/>
                      </a:cubicBezTo>
                      <a:cubicBezTo>
                        <a:pt x="1199" y="296"/>
                        <a:pt x="1188" y="181"/>
                        <a:pt x="999" y="76"/>
                      </a:cubicBezTo>
                      <a:cubicBezTo>
                        <a:pt x="919" y="29"/>
                        <a:pt x="835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9" name="Google Shape;871;p53">
                  <a:extLst>
                    <a:ext uri="{FF2B5EF4-FFF2-40B4-BE49-F238E27FC236}">
                      <a16:creationId xmlns:a16="http://schemas.microsoft.com/office/drawing/2014/main" id="{DA3809F5-8FE5-47AA-9667-2B76B95B4413}"/>
                    </a:ext>
                  </a:extLst>
                </p:cNvPr>
                <p:cNvSpPr/>
                <p:nvPr/>
              </p:nvSpPr>
              <p:spPr>
                <a:xfrm>
                  <a:off x="5578000" y="18991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106" y="137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0" name="Google Shape;872;p53">
                  <a:extLst>
                    <a:ext uri="{FF2B5EF4-FFF2-40B4-BE49-F238E27FC236}">
                      <a16:creationId xmlns:a16="http://schemas.microsoft.com/office/drawing/2014/main" id="{73B5D413-FB3C-4F03-B4E0-E1E2873227E5}"/>
                    </a:ext>
                  </a:extLst>
                </p:cNvPr>
                <p:cNvSpPr/>
                <p:nvPr/>
              </p:nvSpPr>
              <p:spPr>
                <a:xfrm>
                  <a:off x="5564350" y="1882863"/>
                  <a:ext cx="23950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99" extrusionOk="0">
                      <a:moveTo>
                        <a:pt x="852" y="1"/>
                      </a:moveTo>
                      <a:lnTo>
                        <a:pt x="74" y="200"/>
                      </a:lnTo>
                      <a:lnTo>
                        <a:pt x="1" y="242"/>
                      </a:lnTo>
                      <a:lnTo>
                        <a:pt x="390" y="463"/>
                      </a:lnTo>
                      <a:lnTo>
                        <a:pt x="232" y="547"/>
                      </a:lnTo>
                      <a:lnTo>
                        <a:pt x="327" y="599"/>
                      </a:lnTo>
                      <a:lnTo>
                        <a:pt x="474" y="515"/>
                      </a:lnTo>
                      <a:lnTo>
                        <a:pt x="579" y="568"/>
                      </a:lnTo>
                      <a:lnTo>
                        <a:pt x="652" y="526"/>
                      </a:lnTo>
                      <a:lnTo>
                        <a:pt x="558" y="463"/>
                      </a:lnTo>
                      <a:lnTo>
                        <a:pt x="799" y="326"/>
                      </a:lnTo>
                      <a:lnTo>
                        <a:pt x="705" y="274"/>
                      </a:lnTo>
                      <a:lnTo>
                        <a:pt x="463" y="410"/>
                      </a:lnTo>
                      <a:lnTo>
                        <a:pt x="180" y="253"/>
                      </a:lnTo>
                      <a:lnTo>
                        <a:pt x="957" y="64"/>
                      </a:lnTo>
                      <a:lnTo>
                        <a:pt x="852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1" name="Google Shape;873;p53">
                  <a:extLst>
                    <a:ext uri="{FF2B5EF4-FFF2-40B4-BE49-F238E27FC236}">
                      <a16:creationId xmlns:a16="http://schemas.microsoft.com/office/drawing/2014/main" id="{6372059F-45E2-4311-8536-1ADD7D023F34}"/>
                    </a:ext>
                  </a:extLst>
                </p:cNvPr>
                <p:cNvSpPr/>
                <p:nvPr/>
              </p:nvSpPr>
              <p:spPr>
                <a:xfrm>
                  <a:off x="5439325" y="1868163"/>
                  <a:ext cx="257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620" extrusionOk="0">
                      <a:moveTo>
                        <a:pt x="568" y="0"/>
                      </a:moveTo>
                      <a:lnTo>
                        <a:pt x="263" y="178"/>
                      </a:lnTo>
                      <a:cubicBezTo>
                        <a:pt x="42" y="304"/>
                        <a:pt x="0" y="367"/>
                        <a:pt x="168" y="473"/>
                      </a:cubicBezTo>
                      <a:cubicBezTo>
                        <a:pt x="252" y="515"/>
                        <a:pt x="389" y="536"/>
                        <a:pt x="400" y="536"/>
                      </a:cubicBezTo>
                      <a:lnTo>
                        <a:pt x="358" y="568"/>
                      </a:lnTo>
                      <a:lnTo>
                        <a:pt x="442" y="620"/>
                      </a:lnTo>
                      <a:lnTo>
                        <a:pt x="1030" y="273"/>
                      </a:lnTo>
                      <a:lnTo>
                        <a:pt x="946" y="220"/>
                      </a:lnTo>
                      <a:lnTo>
                        <a:pt x="463" y="494"/>
                      </a:lnTo>
                      <a:cubicBezTo>
                        <a:pt x="463" y="494"/>
                        <a:pt x="347" y="483"/>
                        <a:pt x="252" y="430"/>
                      </a:cubicBezTo>
                      <a:cubicBezTo>
                        <a:pt x="147" y="367"/>
                        <a:pt x="179" y="325"/>
                        <a:pt x="347" y="231"/>
                      </a:cubicBezTo>
                      <a:lnTo>
                        <a:pt x="652" y="52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2" name="Google Shape;874;p53">
                  <a:extLst>
                    <a:ext uri="{FF2B5EF4-FFF2-40B4-BE49-F238E27FC236}">
                      <a16:creationId xmlns:a16="http://schemas.microsoft.com/office/drawing/2014/main" id="{FE822FD4-179B-4B2D-AAB6-A577C8EDFBA4}"/>
                    </a:ext>
                  </a:extLst>
                </p:cNvPr>
                <p:cNvSpPr/>
                <p:nvPr/>
              </p:nvSpPr>
              <p:spPr>
                <a:xfrm>
                  <a:off x="5468750" y="1886688"/>
                  <a:ext cx="325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562" extrusionOk="0">
                      <a:moveTo>
                        <a:pt x="594" y="76"/>
                      </a:moveTo>
                      <a:cubicBezTo>
                        <a:pt x="645" y="76"/>
                        <a:pt x="695" y="91"/>
                        <a:pt x="746" y="121"/>
                      </a:cubicBezTo>
                      <a:cubicBezTo>
                        <a:pt x="799" y="152"/>
                        <a:pt x="862" y="194"/>
                        <a:pt x="873" y="205"/>
                      </a:cubicBezTo>
                      <a:lnTo>
                        <a:pt x="473" y="446"/>
                      </a:lnTo>
                      <a:cubicBezTo>
                        <a:pt x="462" y="436"/>
                        <a:pt x="347" y="415"/>
                        <a:pt x="263" y="373"/>
                      </a:cubicBezTo>
                      <a:cubicBezTo>
                        <a:pt x="189" y="331"/>
                        <a:pt x="158" y="278"/>
                        <a:pt x="347" y="163"/>
                      </a:cubicBezTo>
                      <a:cubicBezTo>
                        <a:pt x="440" y="106"/>
                        <a:pt x="519" y="76"/>
                        <a:pt x="594" y="76"/>
                      </a:cubicBezTo>
                      <a:close/>
                      <a:moveTo>
                        <a:pt x="581" y="0"/>
                      </a:moveTo>
                      <a:cubicBezTo>
                        <a:pt x="477" y="0"/>
                        <a:pt x="372" y="38"/>
                        <a:pt x="252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52" y="457"/>
                        <a:pt x="389" y="478"/>
                        <a:pt x="399" y="488"/>
                      </a:cubicBezTo>
                      <a:lnTo>
                        <a:pt x="357" y="509"/>
                      </a:lnTo>
                      <a:lnTo>
                        <a:pt x="452" y="562"/>
                      </a:lnTo>
                      <a:lnTo>
                        <a:pt x="1303" y="68"/>
                      </a:lnTo>
                      <a:lnTo>
                        <a:pt x="1209" y="16"/>
                      </a:lnTo>
                      <a:lnTo>
                        <a:pt x="946" y="163"/>
                      </a:lnTo>
                      <a:cubicBezTo>
                        <a:pt x="936" y="152"/>
                        <a:pt x="873" y="100"/>
                        <a:pt x="820" y="68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3" name="Google Shape;875;p53">
                  <a:extLst>
                    <a:ext uri="{FF2B5EF4-FFF2-40B4-BE49-F238E27FC236}">
                      <a16:creationId xmlns:a16="http://schemas.microsoft.com/office/drawing/2014/main" id="{0BDF6076-2FEF-4963-AF94-D0F9C9168666}"/>
                    </a:ext>
                  </a:extLst>
                </p:cNvPr>
                <p:cNvSpPr/>
                <p:nvPr/>
              </p:nvSpPr>
              <p:spPr>
                <a:xfrm>
                  <a:off x="5454300" y="1878213"/>
                  <a:ext cx="249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03" extrusionOk="0">
                      <a:moveTo>
                        <a:pt x="566" y="0"/>
                      </a:moveTo>
                      <a:cubicBezTo>
                        <a:pt x="515" y="0"/>
                        <a:pt x="462" y="12"/>
                        <a:pt x="410" y="39"/>
                      </a:cubicBezTo>
                      <a:cubicBezTo>
                        <a:pt x="295" y="113"/>
                        <a:pt x="337" y="166"/>
                        <a:pt x="452" y="250"/>
                      </a:cubicBezTo>
                      <a:cubicBezTo>
                        <a:pt x="557" y="344"/>
                        <a:pt x="578" y="365"/>
                        <a:pt x="515" y="407"/>
                      </a:cubicBezTo>
                      <a:cubicBezTo>
                        <a:pt x="484" y="422"/>
                        <a:pt x="455" y="429"/>
                        <a:pt x="425" y="429"/>
                      </a:cubicBezTo>
                      <a:cubicBezTo>
                        <a:pt x="374" y="429"/>
                        <a:pt x="323" y="409"/>
                        <a:pt x="263" y="376"/>
                      </a:cubicBezTo>
                      <a:cubicBezTo>
                        <a:pt x="200" y="344"/>
                        <a:pt x="95" y="260"/>
                        <a:pt x="85" y="250"/>
                      </a:cubicBezTo>
                      <a:lnTo>
                        <a:pt x="1" y="292"/>
                      </a:lnTo>
                      <a:cubicBezTo>
                        <a:pt x="11" y="302"/>
                        <a:pt x="116" y="386"/>
                        <a:pt x="190" y="428"/>
                      </a:cubicBezTo>
                      <a:cubicBezTo>
                        <a:pt x="266" y="475"/>
                        <a:pt x="346" y="502"/>
                        <a:pt x="426" y="502"/>
                      </a:cubicBezTo>
                      <a:cubicBezTo>
                        <a:pt x="488" y="502"/>
                        <a:pt x="550" y="486"/>
                        <a:pt x="610" y="449"/>
                      </a:cubicBezTo>
                      <a:cubicBezTo>
                        <a:pt x="715" y="386"/>
                        <a:pt x="694" y="334"/>
                        <a:pt x="568" y="239"/>
                      </a:cubicBezTo>
                      <a:cubicBezTo>
                        <a:pt x="463" y="155"/>
                        <a:pt x="452" y="123"/>
                        <a:pt x="505" y="92"/>
                      </a:cubicBezTo>
                      <a:cubicBezTo>
                        <a:pt x="533" y="75"/>
                        <a:pt x="561" y="69"/>
                        <a:pt x="589" y="69"/>
                      </a:cubicBezTo>
                      <a:cubicBezTo>
                        <a:pt x="634" y="69"/>
                        <a:pt x="680" y="87"/>
                        <a:pt x="725" y="113"/>
                      </a:cubicBezTo>
                      <a:cubicBezTo>
                        <a:pt x="799" y="155"/>
                        <a:pt x="914" y="239"/>
                        <a:pt x="914" y="250"/>
                      </a:cubicBezTo>
                      <a:lnTo>
                        <a:pt x="998" y="208"/>
                      </a:lnTo>
                      <a:cubicBezTo>
                        <a:pt x="988" y="197"/>
                        <a:pt x="893" y="123"/>
                        <a:pt x="799" y="71"/>
                      </a:cubicBezTo>
                      <a:cubicBezTo>
                        <a:pt x="734" y="31"/>
                        <a:pt x="652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4" name="Google Shape;876;p53">
                  <a:extLst>
                    <a:ext uri="{FF2B5EF4-FFF2-40B4-BE49-F238E27FC236}">
                      <a16:creationId xmlns:a16="http://schemas.microsoft.com/office/drawing/2014/main" id="{E9606DD3-058E-41AD-B1F6-F72FD8D4E8D7}"/>
                    </a:ext>
                  </a:extLst>
                </p:cNvPr>
                <p:cNvSpPr/>
                <p:nvPr/>
              </p:nvSpPr>
              <p:spPr>
                <a:xfrm>
                  <a:off x="5516025" y="1908613"/>
                  <a:ext cx="2892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568" extrusionOk="0">
                      <a:moveTo>
                        <a:pt x="673" y="0"/>
                      </a:moveTo>
                      <a:lnTo>
                        <a:pt x="589" y="42"/>
                      </a:lnTo>
                      <a:lnTo>
                        <a:pt x="978" y="273"/>
                      </a:lnTo>
                      <a:lnTo>
                        <a:pt x="957" y="294"/>
                      </a:lnTo>
                      <a:lnTo>
                        <a:pt x="0" y="494"/>
                      </a:lnTo>
                      <a:lnTo>
                        <a:pt x="63" y="568"/>
                      </a:lnTo>
                      <a:lnTo>
                        <a:pt x="1041" y="346"/>
                      </a:lnTo>
                      <a:lnTo>
                        <a:pt x="1156" y="273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5" name="Google Shape;877;p53">
                  <a:extLst>
                    <a:ext uri="{FF2B5EF4-FFF2-40B4-BE49-F238E27FC236}">
                      <a16:creationId xmlns:a16="http://schemas.microsoft.com/office/drawing/2014/main" id="{6B07AFC8-11CD-423B-9B28-AC3CCB4ADD4B}"/>
                    </a:ext>
                  </a:extLst>
                </p:cNvPr>
                <p:cNvSpPr/>
                <p:nvPr/>
              </p:nvSpPr>
              <p:spPr>
                <a:xfrm>
                  <a:off x="5537300" y="1923363"/>
                  <a:ext cx="29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618" extrusionOk="0">
                      <a:moveTo>
                        <a:pt x="751" y="72"/>
                      </a:moveTo>
                      <a:cubicBezTo>
                        <a:pt x="811" y="72"/>
                        <a:pt x="863" y="90"/>
                        <a:pt x="914" y="125"/>
                      </a:cubicBezTo>
                      <a:cubicBezTo>
                        <a:pt x="1051" y="198"/>
                        <a:pt x="1040" y="272"/>
                        <a:pt x="778" y="419"/>
                      </a:cubicBezTo>
                      <a:cubicBezTo>
                        <a:pt x="637" y="505"/>
                        <a:pt x="531" y="541"/>
                        <a:pt x="443" y="541"/>
                      </a:cubicBezTo>
                      <a:cubicBezTo>
                        <a:pt x="380" y="541"/>
                        <a:pt x="326" y="523"/>
                        <a:pt x="274" y="492"/>
                      </a:cubicBezTo>
                      <a:cubicBezTo>
                        <a:pt x="158" y="419"/>
                        <a:pt x="148" y="345"/>
                        <a:pt x="400" y="198"/>
                      </a:cubicBezTo>
                      <a:cubicBezTo>
                        <a:pt x="555" y="111"/>
                        <a:pt x="663" y="72"/>
                        <a:pt x="751" y="72"/>
                      </a:cubicBezTo>
                      <a:close/>
                      <a:moveTo>
                        <a:pt x="746" y="0"/>
                      </a:moveTo>
                      <a:cubicBezTo>
                        <a:pt x="623" y="0"/>
                        <a:pt x="479" y="44"/>
                        <a:pt x="295" y="146"/>
                      </a:cubicBezTo>
                      <a:cubicBezTo>
                        <a:pt x="1" y="324"/>
                        <a:pt x="11" y="440"/>
                        <a:pt x="190" y="545"/>
                      </a:cubicBezTo>
                      <a:cubicBezTo>
                        <a:pt x="273" y="591"/>
                        <a:pt x="357" y="617"/>
                        <a:pt x="450" y="617"/>
                      </a:cubicBezTo>
                      <a:cubicBezTo>
                        <a:pt x="568" y="617"/>
                        <a:pt x="702" y="576"/>
                        <a:pt x="872" y="482"/>
                      </a:cubicBezTo>
                      <a:cubicBezTo>
                        <a:pt x="1188" y="293"/>
                        <a:pt x="1188" y="177"/>
                        <a:pt x="998" y="72"/>
                      </a:cubicBezTo>
                      <a:cubicBezTo>
                        <a:pt x="921" y="26"/>
                        <a:pt x="840" y="0"/>
                        <a:pt x="74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6" name="Google Shape;878;p53">
                  <a:extLst>
                    <a:ext uri="{FF2B5EF4-FFF2-40B4-BE49-F238E27FC236}">
                      <a16:creationId xmlns:a16="http://schemas.microsoft.com/office/drawing/2014/main" id="{6981550D-AAEB-4EC6-89FB-B86D1C784A76}"/>
                    </a:ext>
                  </a:extLst>
                </p:cNvPr>
                <p:cNvSpPr/>
                <p:nvPr/>
              </p:nvSpPr>
              <p:spPr>
                <a:xfrm>
                  <a:off x="5529675" y="19272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96" y="138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7" name="Google Shape;879;p53">
                  <a:extLst>
                    <a:ext uri="{FF2B5EF4-FFF2-40B4-BE49-F238E27FC236}">
                      <a16:creationId xmlns:a16="http://schemas.microsoft.com/office/drawing/2014/main" id="{B6F9E9A6-163E-4DB2-88F7-01B9108841AE}"/>
                    </a:ext>
                  </a:extLst>
                </p:cNvPr>
                <p:cNvSpPr/>
                <p:nvPr/>
              </p:nvSpPr>
              <p:spPr>
                <a:xfrm>
                  <a:off x="5390725" y="1896238"/>
                  <a:ext cx="260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22" extrusionOk="0">
                      <a:moveTo>
                        <a:pt x="578" y="1"/>
                      </a:moveTo>
                      <a:lnTo>
                        <a:pt x="263" y="180"/>
                      </a:lnTo>
                      <a:cubicBezTo>
                        <a:pt x="43" y="316"/>
                        <a:pt x="1" y="379"/>
                        <a:pt x="169" y="474"/>
                      </a:cubicBezTo>
                      <a:cubicBezTo>
                        <a:pt x="253" y="526"/>
                        <a:pt x="389" y="537"/>
                        <a:pt x="400" y="537"/>
                      </a:cubicBezTo>
                      <a:lnTo>
                        <a:pt x="358" y="568"/>
                      </a:lnTo>
                      <a:lnTo>
                        <a:pt x="452" y="621"/>
                      </a:lnTo>
                      <a:lnTo>
                        <a:pt x="1041" y="274"/>
                      </a:lnTo>
                      <a:lnTo>
                        <a:pt x="957" y="222"/>
                      </a:lnTo>
                      <a:lnTo>
                        <a:pt x="473" y="505"/>
                      </a:lnTo>
                      <a:cubicBezTo>
                        <a:pt x="463" y="495"/>
                        <a:pt x="347" y="484"/>
                        <a:pt x="263" y="432"/>
                      </a:cubicBezTo>
                      <a:cubicBezTo>
                        <a:pt x="148" y="369"/>
                        <a:pt x="190" y="327"/>
                        <a:pt x="358" y="232"/>
                      </a:cubicBezTo>
                      <a:lnTo>
                        <a:pt x="662" y="54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8" name="Google Shape;880;p53">
                  <a:extLst>
                    <a:ext uri="{FF2B5EF4-FFF2-40B4-BE49-F238E27FC236}">
                      <a16:creationId xmlns:a16="http://schemas.microsoft.com/office/drawing/2014/main" id="{4F262C49-1857-4093-9BEB-FB8CA73CC05B}"/>
                    </a:ext>
                  </a:extLst>
                </p:cNvPr>
                <p:cNvSpPr/>
                <p:nvPr/>
              </p:nvSpPr>
              <p:spPr>
                <a:xfrm>
                  <a:off x="5405975" y="1906388"/>
                  <a:ext cx="247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0" extrusionOk="0">
                      <a:moveTo>
                        <a:pt x="568" y="0"/>
                      </a:moveTo>
                      <a:cubicBezTo>
                        <a:pt x="514" y="0"/>
                        <a:pt x="460" y="14"/>
                        <a:pt x="410" y="47"/>
                      </a:cubicBezTo>
                      <a:cubicBezTo>
                        <a:pt x="295" y="110"/>
                        <a:pt x="326" y="162"/>
                        <a:pt x="442" y="257"/>
                      </a:cubicBezTo>
                      <a:cubicBezTo>
                        <a:pt x="557" y="341"/>
                        <a:pt x="568" y="362"/>
                        <a:pt x="505" y="404"/>
                      </a:cubicBezTo>
                      <a:cubicBezTo>
                        <a:pt x="475" y="421"/>
                        <a:pt x="446" y="429"/>
                        <a:pt x="415" y="429"/>
                      </a:cubicBezTo>
                      <a:cubicBezTo>
                        <a:pt x="367" y="429"/>
                        <a:pt x="316" y="410"/>
                        <a:pt x="253" y="372"/>
                      </a:cubicBezTo>
                      <a:cubicBezTo>
                        <a:pt x="200" y="341"/>
                        <a:pt x="84" y="257"/>
                        <a:pt x="84" y="246"/>
                      </a:cubicBezTo>
                      <a:lnTo>
                        <a:pt x="0" y="288"/>
                      </a:lnTo>
                      <a:cubicBezTo>
                        <a:pt x="0" y="299"/>
                        <a:pt x="105" y="383"/>
                        <a:pt x="179" y="425"/>
                      </a:cubicBezTo>
                      <a:cubicBezTo>
                        <a:pt x="261" y="473"/>
                        <a:pt x="341" y="500"/>
                        <a:pt x="418" y="500"/>
                      </a:cubicBezTo>
                      <a:cubicBezTo>
                        <a:pt x="479" y="500"/>
                        <a:pt x="539" y="483"/>
                        <a:pt x="599" y="446"/>
                      </a:cubicBezTo>
                      <a:cubicBezTo>
                        <a:pt x="715" y="383"/>
                        <a:pt x="694" y="330"/>
                        <a:pt x="568" y="236"/>
                      </a:cubicBezTo>
                      <a:cubicBezTo>
                        <a:pt x="463" y="152"/>
                        <a:pt x="442" y="120"/>
                        <a:pt x="505" y="89"/>
                      </a:cubicBezTo>
                      <a:cubicBezTo>
                        <a:pt x="529" y="73"/>
                        <a:pt x="556" y="66"/>
                        <a:pt x="584" y="66"/>
                      </a:cubicBezTo>
                      <a:cubicBezTo>
                        <a:pt x="630" y="66"/>
                        <a:pt x="680" y="84"/>
                        <a:pt x="725" y="110"/>
                      </a:cubicBezTo>
                      <a:cubicBezTo>
                        <a:pt x="799" y="152"/>
                        <a:pt x="904" y="236"/>
                        <a:pt x="914" y="246"/>
                      </a:cubicBezTo>
                      <a:lnTo>
                        <a:pt x="988" y="204"/>
                      </a:lnTo>
                      <a:cubicBezTo>
                        <a:pt x="988" y="194"/>
                        <a:pt x="883" y="120"/>
                        <a:pt x="799" y="68"/>
                      </a:cubicBezTo>
                      <a:cubicBezTo>
                        <a:pt x="729" y="30"/>
                        <a:pt x="649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9" name="Google Shape;881;p53">
                  <a:extLst>
                    <a:ext uri="{FF2B5EF4-FFF2-40B4-BE49-F238E27FC236}">
                      <a16:creationId xmlns:a16="http://schemas.microsoft.com/office/drawing/2014/main" id="{8F2FDB09-8BCB-4A2A-8D6C-BADC94E8EAED}"/>
                    </a:ext>
                  </a:extLst>
                </p:cNvPr>
                <p:cNvSpPr/>
                <p:nvPr/>
              </p:nvSpPr>
              <p:spPr>
                <a:xfrm>
                  <a:off x="5420400" y="1914913"/>
                  <a:ext cx="32350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57" extrusionOk="0">
                      <a:moveTo>
                        <a:pt x="602" y="74"/>
                      </a:moveTo>
                      <a:cubicBezTo>
                        <a:pt x="651" y="74"/>
                        <a:pt x="698" y="87"/>
                        <a:pt x="747" y="115"/>
                      </a:cubicBezTo>
                      <a:cubicBezTo>
                        <a:pt x="789" y="147"/>
                        <a:pt x="852" y="189"/>
                        <a:pt x="873" y="210"/>
                      </a:cubicBezTo>
                      <a:lnTo>
                        <a:pt x="474" y="442"/>
                      </a:lnTo>
                      <a:cubicBezTo>
                        <a:pt x="463" y="442"/>
                        <a:pt x="337" y="421"/>
                        <a:pt x="253" y="368"/>
                      </a:cubicBezTo>
                      <a:cubicBezTo>
                        <a:pt x="180" y="326"/>
                        <a:pt x="159" y="274"/>
                        <a:pt x="348" y="158"/>
                      </a:cubicBezTo>
                      <a:cubicBezTo>
                        <a:pt x="444" y="106"/>
                        <a:pt x="525" y="74"/>
                        <a:pt x="602" y="74"/>
                      </a:cubicBezTo>
                      <a:close/>
                      <a:moveTo>
                        <a:pt x="576" y="0"/>
                      </a:moveTo>
                      <a:cubicBezTo>
                        <a:pt x="475" y="0"/>
                        <a:pt x="371" y="35"/>
                        <a:pt x="253" y="105"/>
                      </a:cubicBezTo>
                      <a:cubicBezTo>
                        <a:pt x="1" y="253"/>
                        <a:pt x="43" y="337"/>
                        <a:pt x="169" y="410"/>
                      </a:cubicBezTo>
                      <a:cubicBezTo>
                        <a:pt x="253" y="463"/>
                        <a:pt x="390" y="484"/>
                        <a:pt x="400" y="484"/>
                      </a:cubicBezTo>
                      <a:lnTo>
                        <a:pt x="358" y="505"/>
                      </a:lnTo>
                      <a:lnTo>
                        <a:pt x="442" y="557"/>
                      </a:lnTo>
                      <a:lnTo>
                        <a:pt x="1294" y="63"/>
                      </a:lnTo>
                      <a:lnTo>
                        <a:pt x="1210" y="10"/>
                      </a:lnTo>
                      <a:lnTo>
                        <a:pt x="946" y="158"/>
                      </a:lnTo>
                      <a:cubicBezTo>
                        <a:pt x="936" y="147"/>
                        <a:pt x="862" y="94"/>
                        <a:pt x="810" y="63"/>
                      </a:cubicBezTo>
                      <a:cubicBezTo>
                        <a:pt x="732" y="22"/>
                        <a:pt x="655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0" name="Google Shape;882;p53">
                  <a:extLst>
                    <a:ext uri="{FF2B5EF4-FFF2-40B4-BE49-F238E27FC236}">
                      <a16:creationId xmlns:a16="http://schemas.microsoft.com/office/drawing/2014/main" id="{0AD1980A-AD5D-49AC-82EF-385CB31DD974}"/>
                    </a:ext>
                  </a:extLst>
                </p:cNvPr>
                <p:cNvSpPr/>
                <p:nvPr/>
              </p:nvSpPr>
              <p:spPr>
                <a:xfrm>
                  <a:off x="5488700" y="1951463"/>
                  <a:ext cx="299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8" extrusionOk="0">
                      <a:moveTo>
                        <a:pt x="759" y="77"/>
                      </a:moveTo>
                      <a:cubicBezTo>
                        <a:pt x="821" y="77"/>
                        <a:pt x="874" y="95"/>
                        <a:pt x="925" y="124"/>
                      </a:cubicBezTo>
                      <a:cubicBezTo>
                        <a:pt x="1051" y="198"/>
                        <a:pt x="1041" y="272"/>
                        <a:pt x="778" y="430"/>
                      </a:cubicBezTo>
                      <a:cubicBezTo>
                        <a:pt x="639" y="508"/>
                        <a:pt x="538" y="541"/>
                        <a:pt x="453" y="541"/>
                      </a:cubicBezTo>
                      <a:cubicBezTo>
                        <a:pt x="391" y="541"/>
                        <a:pt x="338" y="524"/>
                        <a:pt x="285" y="493"/>
                      </a:cubicBezTo>
                      <a:cubicBezTo>
                        <a:pt x="159" y="419"/>
                        <a:pt x="159" y="346"/>
                        <a:pt x="400" y="208"/>
                      </a:cubicBezTo>
                      <a:cubicBezTo>
                        <a:pt x="556" y="115"/>
                        <a:pt x="668" y="77"/>
                        <a:pt x="759" y="77"/>
                      </a:cubicBezTo>
                      <a:close/>
                      <a:moveTo>
                        <a:pt x="752" y="1"/>
                      </a:moveTo>
                      <a:cubicBezTo>
                        <a:pt x="630" y="1"/>
                        <a:pt x="490" y="45"/>
                        <a:pt x="306" y="145"/>
                      </a:cubicBezTo>
                      <a:cubicBezTo>
                        <a:pt x="1" y="324"/>
                        <a:pt x="22" y="440"/>
                        <a:pt x="201" y="545"/>
                      </a:cubicBezTo>
                      <a:cubicBezTo>
                        <a:pt x="279" y="591"/>
                        <a:pt x="362" y="617"/>
                        <a:pt x="456" y="617"/>
                      </a:cubicBezTo>
                      <a:cubicBezTo>
                        <a:pt x="574" y="617"/>
                        <a:pt x="709" y="576"/>
                        <a:pt x="873" y="482"/>
                      </a:cubicBezTo>
                      <a:cubicBezTo>
                        <a:pt x="1198" y="293"/>
                        <a:pt x="1188" y="177"/>
                        <a:pt x="1009" y="72"/>
                      </a:cubicBezTo>
                      <a:cubicBezTo>
                        <a:pt x="927" y="27"/>
                        <a:pt x="845" y="1"/>
                        <a:pt x="752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1" name="Google Shape;883;p53">
                  <a:extLst>
                    <a:ext uri="{FF2B5EF4-FFF2-40B4-BE49-F238E27FC236}">
                      <a16:creationId xmlns:a16="http://schemas.microsoft.com/office/drawing/2014/main" id="{6969AB62-6538-490D-AC0E-9D219B06E340}"/>
                    </a:ext>
                  </a:extLst>
                </p:cNvPr>
                <p:cNvSpPr/>
                <p:nvPr/>
              </p:nvSpPr>
              <p:spPr>
                <a:xfrm>
                  <a:off x="5465050" y="1936963"/>
                  <a:ext cx="313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" h="659" extrusionOk="0">
                      <a:moveTo>
                        <a:pt x="789" y="1"/>
                      </a:moveTo>
                      <a:lnTo>
                        <a:pt x="369" y="221"/>
                      </a:lnTo>
                      <a:lnTo>
                        <a:pt x="411" y="263"/>
                      </a:lnTo>
                      <a:cubicBezTo>
                        <a:pt x="421" y="263"/>
                        <a:pt x="547" y="284"/>
                        <a:pt x="652" y="347"/>
                      </a:cubicBezTo>
                      <a:cubicBezTo>
                        <a:pt x="747" y="400"/>
                        <a:pt x="778" y="463"/>
                        <a:pt x="663" y="536"/>
                      </a:cubicBezTo>
                      <a:cubicBezTo>
                        <a:pt x="600" y="568"/>
                        <a:pt x="537" y="584"/>
                        <a:pt x="475" y="584"/>
                      </a:cubicBezTo>
                      <a:cubicBezTo>
                        <a:pt x="414" y="584"/>
                        <a:pt x="353" y="568"/>
                        <a:pt x="295" y="536"/>
                      </a:cubicBezTo>
                      <a:cubicBezTo>
                        <a:pt x="190" y="473"/>
                        <a:pt x="85" y="389"/>
                        <a:pt x="85" y="379"/>
                      </a:cubicBezTo>
                      <a:lnTo>
                        <a:pt x="1" y="421"/>
                      </a:lnTo>
                      <a:cubicBezTo>
                        <a:pt x="1" y="421"/>
                        <a:pt x="106" y="515"/>
                        <a:pt x="222" y="589"/>
                      </a:cubicBezTo>
                      <a:cubicBezTo>
                        <a:pt x="304" y="635"/>
                        <a:pt x="390" y="659"/>
                        <a:pt x="479" y="659"/>
                      </a:cubicBezTo>
                      <a:cubicBezTo>
                        <a:pt x="571" y="659"/>
                        <a:pt x="666" y="632"/>
                        <a:pt x="757" y="578"/>
                      </a:cubicBezTo>
                      <a:cubicBezTo>
                        <a:pt x="926" y="484"/>
                        <a:pt x="894" y="389"/>
                        <a:pt x="747" y="305"/>
                      </a:cubicBezTo>
                      <a:cubicBezTo>
                        <a:pt x="652" y="253"/>
                        <a:pt x="516" y="232"/>
                        <a:pt x="505" y="232"/>
                      </a:cubicBezTo>
                      <a:lnTo>
                        <a:pt x="778" y="95"/>
                      </a:lnTo>
                      <a:lnTo>
                        <a:pt x="1168" y="316"/>
                      </a:lnTo>
                      <a:lnTo>
                        <a:pt x="1252" y="263"/>
                      </a:lnTo>
                      <a:lnTo>
                        <a:pt x="789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2" name="Google Shape;884;p53">
                  <a:extLst>
                    <a:ext uri="{FF2B5EF4-FFF2-40B4-BE49-F238E27FC236}">
                      <a16:creationId xmlns:a16="http://schemas.microsoft.com/office/drawing/2014/main" id="{708058B2-86E9-4985-AA8C-521EFEE90950}"/>
                    </a:ext>
                  </a:extLst>
                </p:cNvPr>
                <p:cNvSpPr/>
                <p:nvPr/>
              </p:nvSpPr>
              <p:spPr>
                <a:xfrm>
                  <a:off x="5481350" y="1955613"/>
                  <a:ext cx="580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27" extrusionOk="0">
                      <a:moveTo>
                        <a:pt x="126" y="0"/>
                      </a:moveTo>
                      <a:lnTo>
                        <a:pt x="0" y="74"/>
                      </a:lnTo>
                      <a:lnTo>
                        <a:pt x="95" y="127"/>
                      </a:lnTo>
                      <a:lnTo>
                        <a:pt x="232" y="53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3" name="Google Shape;885;p53">
                  <a:extLst>
                    <a:ext uri="{FF2B5EF4-FFF2-40B4-BE49-F238E27FC236}">
                      <a16:creationId xmlns:a16="http://schemas.microsoft.com/office/drawing/2014/main" id="{2D9CB101-4C4D-46E9-8DC7-41EC82485AF8}"/>
                    </a:ext>
                  </a:extLst>
                </p:cNvPr>
                <p:cNvSpPr/>
                <p:nvPr/>
              </p:nvSpPr>
              <p:spPr>
                <a:xfrm>
                  <a:off x="5406750" y="1957988"/>
                  <a:ext cx="21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57" extrusionOk="0">
                      <a:moveTo>
                        <a:pt x="369" y="0"/>
                      </a:moveTo>
                      <a:lnTo>
                        <a:pt x="348" y="63"/>
                      </a:lnTo>
                      <a:lnTo>
                        <a:pt x="684" y="106"/>
                      </a:lnTo>
                      <a:lnTo>
                        <a:pt x="0" y="505"/>
                      </a:lnTo>
                      <a:lnTo>
                        <a:pt x="85" y="557"/>
                      </a:lnTo>
                      <a:lnTo>
                        <a:pt x="873" y="106"/>
                      </a:lnTo>
                      <a:lnTo>
                        <a:pt x="789" y="5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4" name="Google Shape;886;p53">
                  <a:extLst>
                    <a:ext uri="{FF2B5EF4-FFF2-40B4-BE49-F238E27FC236}">
                      <a16:creationId xmlns:a16="http://schemas.microsoft.com/office/drawing/2014/main" id="{DFBAA361-BB75-46C7-9FCD-F654E1C94114}"/>
                    </a:ext>
                  </a:extLst>
                </p:cNvPr>
                <p:cNvSpPr/>
                <p:nvPr/>
              </p:nvSpPr>
              <p:spPr>
                <a:xfrm>
                  <a:off x="5440375" y="1979563"/>
                  <a:ext cx="29975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21" extrusionOk="0">
                      <a:moveTo>
                        <a:pt x="753" y="77"/>
                      </a:moveTo>
                      <a:cubicBezTo>
                        <a:pt x="816" y="77"/>
                        <a:pt x="870" y="95"/>
                        <a:pt x="925" y="125"/>
                      </a:cubicBezTo>
                      <a:cubicBezTo>
                        <a:pt x="1051" y="198"/>
                        <a:pt x="1041" y="272"/>
                        <a:pt x="778" y="429"/>
                      </a:cubicBezTo>
                      <a:cubicBezTo>
                        <a:pt x="639" y="508"/>
                        <a:pt x="534" y="542"/>
                        <a:pt x="447" y="542"/>
                      </a:cubicBezTo>
                      <a:cubicBezTo>
                        <a:pt x="382" y="542"/>
                        <a:pt x="327" y="524"/>
                        <a:pt x="274" y="492"/>
                      </a:cubicBezTo>
                      <a:cubicBezTo>
                        <a:pt x="147" y="429"/>
                        <a:pt x="147" y="345"/>
                        <a:pt x="390" y="209"/>
                      </a:cubicBezTo>
                      <a:cubicBezTo>
                        <a:pt x="552" y="115"/>
                        <a:pt x="662" y="77"/>
                        <a:pt x="753" y="77"/>
                      </a:cubicBezTo>
                      <a:close/>
                      <a:moveTo>
                        <a:pt x="746" y="1"/>
                      </a:moveTo>
                      <a:cubicBezTo>
                        <a:pt x="623" y="1"/>
                        <a:pt x="479" y="45"/>
                        <a:pt x="295" y="146"/>
                      </a:cubicBezTo>
                      <a:cubicBezTo>
                        <a:pt x="0" y="324"/>
                        <a:pt x="21" y="440"/>
                        <a:pt x="200" y="545"/>
                      </a:cubicBezTo>
                      <a:cubicBezTo>
                        <a:pt x="281" y="593"/>
                        <a:pt x="366" y="621"/>
                        <a:pt x="462" y="621"/>
                      </a:cubicBezTo>
                      <a:cubicBezTo>
                        <a:pt x="579" y="621"/>
                        <a:pt x="712" y="580"/>
                        <a:pt x="873" y="482"/>
                      </a:cubicBezTo>
                      <a:cubicBezTo>
                        <a:pt x="1198" y="293"/>
                        <a:pt x="1188" y="177"/>
                        <a:pt x="999" y="72"/>
                      </a:cubicBezTo>
                      <a:cubicBezTo>
                        <a:pt x="921" y="27"/>
                        <a:pt x="840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5" name="Google Shape;887;p53">
                  <a:extLst>
                    <a:ext uri="{FF2B5EF4-FFF2-40B4-BE49-F238E27FC236}">
                      <a16:creationId xmlns:a16="http://schemas.microsoft.com/office/drawing/2014/main" id="{F06B4B4B-4BB7-4EA0-B689-1FBBD7787D38}"/>
                    </a:ext>
                  </a:extLst>
                </p:cNvPr>
                <p:cNvSpPr/>
                <p:nvPr/>
              </p:nvSpPr>
              <p:spPr>
                <a:xfrm>
                  <a:off x="5432775" y="1983738"/>
                  <a:ext cx="5800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7" extrusionOk="0">
                      <a:moveTo>
                        <a:pt x="136" y="0"/>
                      </a:moveTo>
                      <a:lnTo>
                        <a:pt x="0" y="73"/>
                      </a:lnTo>
                      <a:lnTo>
                        <a:pt x="94" y="136"/>
                      </a:lnTo>
                      <a:lnTo>
                        <a:pt x="231" y="5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6" name="Google Shape;888;p53">
                  <a:extLst>
                    <a:ext uri="{FF2B5EF4-FFF2-40B4-BE49-F238E27FC236}">
                      <a16:creationId xmlns:a16="http://schemas.microsoft.com/office/drawing/2014/main" id="{C8367267-1A73-44F4-999D-FFAFCDBB639C}"/>
                    </a:ext>
                  </a:extLst>
                </p:cNvPr>
                <p:cNvSpPr/>
                <p:nvPr/>
              </p:nvSpPr>
              <p:spPr>
                <a:xfrm>
                  <a:off x="5416200" y="1966063"/>
                  <a:ext cx="3077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13" extrusionOk="0">
                      <a:moveTo>
                        <a:pt x="773" y="71"/>
                      </a:moveTo>
                      <a:cubicBezTo>
                        <a:pt x="833" y="71"/>
                        <a:pt x="894" y="87"/>
                        <a:pt x="946" y="119"/>
                      </a:cubicBezTo>
                      <a:cubicBezTo>
                        <a:pt x="1083" y="203"/>
                        <a:pt x="1020" y="297"/>
                        <a:pt x="852" y="402"/>
                      </a:cubicBezTo>
                      <a:cubicBezTo>
                        <a:pt x="841" y="402"/>
                        <a:pt x="684" y="360"/>
                        <a:pt x="610" y="318"/>
                      </a:cubicBezTo>
                      <a:cubicBezTo>
                        <a:pt x="495" y="245"/>
                        <a:pt x="484" y="192"/>
                        <a:pt x="600" y="119"/>
                      </a:cubicBezTo>
                      <a:cubicBezTo>
                        <a:pt x="653" y="87"/>
                        <a:pt x="713" y="71"/>
                        <a:pt x="773" y="71"/>
                      </a:cubicBezTo>
                      <a:close/>
                      <a:moveTo>
                        <a:pt x="747" y="0"/>
                      </a:moveTo>
                      <a:cubicBezTo>
                        <a:pt x="661" y="0"/>
                        <a:pt x="574" y="21"/>
                        <a:pt x="495" y="66"/>
                      </a:cubicBezTo>
                      <a:cubicBezTo>
                        <a:pt x="337" y="161"/>
                        <a:pt x="358" y="255"/>
                        <a:pt x="516" y="360"/>
                      </a:cubicBezTo>
                      <a:cubicBezTo>
                        <a:pt x="600" y="402"/>
                        <a:pt x="757" y="444"/>
                        <a:pt x="768" y="444"/>
                      </a:cubicBezTo>
                      <a:cubicBezTo>
                        <a:pt x="663" y="503"/>
                        <a:pt x="567" y="532"/>
                        <a:pt x="480" y="532"/>
                      </a:cubicBezTo>
                      <a:cubicBezTo>
                        <a:pt x="410" y="532"/>
                        <a:pt x="345" y="513"/>
                        <a:pt x="285" y="476"/>
                      </a:cubicBezTo>
                      <a:cubicBezTo>
                        <a:pt x="180" y="423"/>
                        <a:pt x="96" y="360"/>
                        <a:pt x="85" y="350"/>
                      </a:cubicBezTo>
                      <a:lnTo>
                        <a:pt x="1" y="392"/>
                      </a:lnTo>
                      <a:cubicBezTo>
                        <a:pt x="12" y="392"/>
                        <a:pt x="96" y="465"/>
                        <a:pt x="201" y="528"/>
                      </a:cubicBezTo>
                      <a:cubicBezTo>
                        <a:pt x="293" y="582"/>
                        <a:pt x="388" y="613"/>
                        <a:pt x="493" y="613"/>
                      </a:cubicBezTo>
                      <a:cubicBezTo>
                        <a:pt x="615" y="613"/>
                        <a:pt x="752" y="571"/>
                        <a:pt x="915" y="476"/>
                      </a:cubicBezTo>
                      <a:cubicBezTo>
                        <a:pt x="1156" y="329"/>
                        <a:pt x="1230" y="192"/>
                        <a:pt x="1030" y="77"/>
                      </a:cubicBezTo>
                      <a:cubicBezTo>
                        <a:pt x="942" y="27"/>
                        <a:pt x="844" y="0"/>
                        <a:pt x="74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7" name="Google Shape;889;p53">
                  <a:extLst>
                    <a:ext uri="{FF2B5EF4-FFF2-40B4-BE49-F238E27FC236}">
                      <a16:creationId xmlns:a16="http://schemas.microsoft.com/office/drawing/2014/main" id="{2B110CBB-E758-4563-889E-3205E9CB800E}"/>
                    </a:ext>
                  </a:extLst>
                </p:cNvPr>
                <p:cNvSpPr/>
                <p:nvPr/>
              </p:nvSpPr>
              <p:spPr>
                <a:xfrm>
                  <a:off x="5331900" y="1973988"/>
                  <a:ext cx="110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54" extrusionOk="0">
                      <a:moveTo>
                        <a:pt x="85" y="1"/>
                      </a:moveTo>
                      <a:lnTo>
                        <a:pt x="0" y="54"/>
                      </a:lnTo>
                      <a:lnTo>
                        <a:pt x="368" y="253"/>
                      </a:lnTo>
                      <a:lnTo>
                        <a:pt x="442" y="211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8" name="Google Shape;890;p53">
                  <a:extLst>
                    <a:ext uri="{FF2B5EF4-FFF2-40B4-BE49-F238E27FC236}">
                      <a16:creationId xmlns:a16="http://schemas.microsoft.com/office/drawing/2014/main" id="{46C5DF03-89EE-46B5-A541-B9FF7EC844ED}"/>
                    </a:ext>
                  </a:extLst>
                </p:cNvPr>
                <p:cNvSpPr/>
                <p:nvPr/>
              </p:nvSpPr>
              <p:spPr>
                <a:xfrm>
                  <a:off x="5391800" y="2007713"/>
                  <a:ext cx="299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20" extrusionOk="0">
                      <a:moveTo>
                        <a:pt x="758" y="76"/>
                      </a:moveTo>
                      <a:cubicBezTo>
                        <a:pt x="821" y="76"/>
                        <a:pt x="873" y="93"/>
                        <a:pt x="925" y="123"/>
                      </a:cubicBezTo>
                      <a:cubicBezTo>
                        <a:pt x="1061" y="197"/>
                        <a:pt x="1051" y="270"/>
                        <a:pt x="788" y="428"/>
                      </a:cubicBezTo>
                      <a:cubicBezTo>
                        <a:pt x="638" y="509"/>
                        <a:pt x="532" y="542"/>
                        <a:pt x="445" y="542"/>
                      </a:cubicBezTo>
                      <a:cubicBezTo>
                        <a:pt x="385" y="542"/>
                        <a:pt x="334" y="527"/>
                        <a:pt x="283" y="501"/>
                      </a:cubicBezTo>
                      <a:cubicBezTo>
                        <a:pt x="157" y="428"/>
                        <a:pt x="157" y="344"/>
                        <a:pt x="399" y="207"/>
                      </a:cubicBezTo>
                      <a:cubicBezTo>
                        <a:pt x="555" y="113"/>
                        <a:pt x="667" y="76"/>
                        <a:pt x="758" y="76"/>
                      </a:cubicBezTo>
                      <a:close/>
                      <a:moveTo>
                        <a:pt x="752" y="0"/>
                      </a:moveTo>
                      <a:cubicBezTo>
                        <a:pt x="628" y="0"/>
                        <a:pt x="485" y="46"/>
                        <a:pt x="304" y="155"/>
                      </a:cubicBezTo>
                      <a:cubicBezTo>
                        <a:pt x="0" y="323"/>
                        <a:pt x="21" y="438"/>
                        <a:pt x="199" y="543"/>
                      </a:cubicBezTo>
                      <a:cubicBezTo>
                        <a:pt x="285" y="591"/>
                        <a:pt x="371" y="619"/>
                        <a:pt x="467" y="619"/>
                      </a:cubicBezTo>
                      <a:cubicBezTo>
                        <a:pt x="584" y="619"/>
                        <a:pt x="716" y="578"/>
                        <a:pt x="883" y="480"/>
                      </a:cubicBezTo>
                      <a:cubicBezTo>
                        <a:pt x="1198" y="291"/>
                        <a:pt x="1187" y="186"/>
                        <a:pt x="1009" y="71"/>
                      </a:cubicBezTo>
                      <a:cubicBezTo>
                        <a:pt x="928" y="26"/>
                        <a:pt x="845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9" name="Google Shape;891;p53">
                  <a:extLst>
                    <a:ext uri="{FF2B5EF4-FFF2-40B4-BE49-F238E27FC236}">
                      <a16:creationId xmlns:a16="http://schemas.microsoft.com/office/drawing/2014/main" id="{2338CEA2-A94A-4276-8067-FDB125DEFDCE}"/>
                    </a:ext>
                  </a:extLst>
                </p:cNvPr>
                <p:cNvSpPr/>
                <p:nvPr/>
              </p:nvSpPr>
              <p:spPr>
                <a:xfrm>
                  <a:off x="5384425" y="20118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7" y="1"/>
                      </a:moveTo>
                      <a:lnTo>
                        <a:pt x="1" y="75"/>
                      </a:lnTo>
                      <a:lnTo>
                        <a:pt x="95" y="138"/>
                      </a:lnTo>
                      <a:lnTo>
                        <a:pt x="232" y="54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0" name="Google Shape;892;p53">
                  <a:extLst>
                    <a:ext uri="{FF2B5EF4-FFF2-40B4-BE49-F238E27FC236}">
                      <a16:creationId xmlns:a16="http://schemas.microsoft.com/office/drawing/2014/main" id="{7C11AF7A-E0E7-4938-A9D0-43C1F3CBC7A7}"/>
                    </a:ext>
                  </a:extLst>
                </p:cNvPr>
                <p:cNvSpPr/>
                <p:nvPr/>
              </p:nvSpPr>
              <p:spPr>
                <a:xfrm>
                  <a:off x="5368150" y="1993188"/>
                  <a:ext cx="312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664" extrusionOk="0">
                      <a:moveTo>
                        <a:pt x="788" y="0"/>
                      </a:moveTo>
                      <a:lnTo>
                        <a:pt x="368" y="221"/>
                      </a:lnTo>
                      <a:lnTo>
                        <a:pt x="410" y="263"/>
                      </a:lnTo>
                      <a:cubicBezTo>
                        <a:pt x="421" y="274"/>
                        <a:pt x="557" y="295"/>
                        <a:pt x="652" y="347"/>
                      </a:cubicBezTo>
                      <a:cubicBezTo>
                        <a:pt x="746" y="410"/>
                        <a:pt x="778" y="463"/>
                        <a:pt x="662" y="536"/>
                      </a:cubicBezTo>
                      <a:cubicBezTo>
                        <a:pt x="601" y="571"/>
                        <a:pt x="541" y="587"/>
                        <a:pt x="482" y="587"/>
                      </a:cubicBezTo>
                      <a:cubicBezTo>
                        <a:pt x="417" y="587"/>
                        <a:pt x="354" y="569"/>
                        <a:pt x="295" y="536"/>
                      </a:cubicBezTo>
                      <a:cubicBezTo>
                        <a:pt x="200" y="484"/>
                        <a:pt x="84" y="389"/>
                        <a:pt x="84" y="389"/>
                      </a:cubicBezTo>
                      <a:lnTo>
                        <a:pt x="0" y="421"/>
                      </a:lnTo>
                      <a:cubicBezTo>
                        <a:pt x="11" y="431"/>
                        <a:pt x="105" y="526"/>
                        <a:pt x="232" y="589"/>
                      </a:cubicBezTo>
                      <a:cubicBezTo>
                        <a:pt x="312" y="637"/>
                        <a:pt x="401" y="663"/>
                        <a:pt x="495" y="663"/>
                      </a:cubicBezTo>
                      <a:cubicBezTo>
                        <a:pt x="583" y="663"/>
                        <a:pt x="675" y="640"/>
                        <a:pt x="767" y="589"/>
                      </a:cubicBezTo>
                      <a:cubicBezTo>
                        <a:pt x="935" y="484"/>
                        <a:pt x="893" y="400"/>
                        <a:pt x="746" y="305"/>
                      </a:cubicBezTo>
                      <a:cubicBezTo>
                        <a:pt x="652" y="253"/>
                        <a:pt x="515" y="232"/>
                        <a:pt x="505" y="232"/>
                      </a:cubicBezTo>
                      <a:lnTo>
                        <a:pt x="788" y="94"/>
                      </a:lnTo>
                      <a:lnTo>
                        <a:pt x="1166" y="316"/>
                      </a:lnTo>
                      <a:lnTo>
                        <a:pt x="1250" y="263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1" name="Google Shape;893;p53">
                  <a:extLst>
                    <a:ext uri="{FF2B5EF4-FFF2-40B4-BE49-F238E27FC236}">
                      <a16:creationId xmlns:a16="http://schemas.microsoft.com/office/drawing/2014/main" id="{63DDE2FC-46EB-47FC-A84B-0314C820D0CE}"/>
                    </a:ext>
                  </a:extLst>
                </p:cNvPr>
                <p:cNvSpPr/>
                <p:nvPr/>
              </p:nvSpPr>
              <p:spPr>
                <a:xfrm>
                  <a:off x="5351075" y="1983463"/>
                  <a:ext cx="30225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736" extrusionOk="0">
                      <a:moveTo>
                        <a:pt x="767" y="0"/>
                      </a:moveTo>
                      <a:lnTo>
                        <a:pt x="704" y="53"/>
                      </a:lnTo>
                      <a:cubicBezTo>
                        <a:pt x="704" y="53"/>
                        <a:pt x="841" y="105"/>
                        <a:pt x="925" y="158"/>
                      </a:cubicBezTo>
                      <a:cubicBezTo>
                        <a:pt x="1041" y="221"/>
                        <a:pt x="1062" y="273"/>
                        <a:pt x="957" y="336"/>
                      </a:cubicBezTo>
                      <a:cubicBezTo>
                        <a:pt x="873" y="389"/>
                        <a:pt x="746" y="389"/>
                        <a:pt x="546" y="389"/>
                      </a:cubicBezTo>
                      <a:lnTo>
                        <a:pt x="74" y="399"/>
                      </a:lnTo>
                      <a:lnTo>
                        <a:pt x="0" y="441"/>
                      </a:lnTo>
                      <a:lnTo>
                        <a:pt x="504" y="736"/>
                      </a:lnTo>
                      <a:lnTo>
                        <a:pt x="578" y="684"/>
                      </a:lnTo>
                      <a:lnTo>
                        <a:pt x="189" y="462"/>
                      </a:lnTo>
                      <a:lnTo>
                        <a:pt x="609" y="452"/>
                      </a:lnTo>
                      <a:cubicBezTo>
                        <a:pt x="652" y="454"/>
                        <a:pt x="692" y="456"/>
                        <a:pt x="729" y="456"/>
                      </a:cubicBezTo>
                      <a:cubicBezTo>
                        <a:pt x="871" y="456"/>
                        <a:pt x="969" y="437"/>
                        <a:pt x="1062" y="378"/>
                      </a:cubicBezTo>
                      <a:cubicBezTo>
                        <a:pt x="1209" y="294"/>
                        <a:pt x="1188" y="210"/>
                        <a:pt x="1030" y="116"/>
                      </a:cubicBezTo>
                      <a:cubicBezTo>
                        <a:pt x="915" y="53"/>
                        <a:pt x="778" y="11"/>
                        <a:pt x="76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2" name="Google Shape;894;p53">
                  <a:extLst>
                    <a:ext uri="{FF2B5EF4-FFF2-40B4-BE49-F238E27FC236}">
                      <a16:creationId xmlns:a16="http://schemas.microsoft.com/office/drawing/2014/main" id="{D2124AD5-92CE-40B6-A804-F026381CA38D}"/>
                    </a:ext>
                  </a:extLst>
                </p:cNvPr>
                <p:cNvSpPr/>
                <p:nvPr/>
              </p:nvSpPr>
              <p:spPr>
                <a:xfrm>
                  <a:off x="5304050" y="2013313"/>
                  <a:ext cx="305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610" extrusionOk="0">
                      <a:moveTo>
                        <a:pt x="379" y="204"/>
                      </a:moveTo>
                      <a:cubicBezTo>
                        <a:pt x="389" y="204"/>
                        <a:pt x="526" y="235"/>
                        <a:pt x="610" y="288"/>
                      </a:cubicBezTo>
                      <a:cubicBezTo>
                        <a:pt x="725" y="351"/>
                        <a:pt x="736" y="424"/>
                        <a:pt x="631" y="487"/>
                      </a:cubicBezTo>
                      <a:cubicBezTo>
                        <a:pt x="573" y="519"/>
                        <a:pt x="513" y="535"/>
                        <a:pt x="451" y="535"/>
                      </a:cubicBezTo>
                      <a:cubicBezTo>
                        <a:pt x="389" y="535"/>
                        <a:pt x="326" y="519"/>
                        <a:pt x="263" y="487"/>
                      </a:cubicBezTo>
                      <a:cubicBezTo>
                        <a:pt x="137" y="403"/>
                        <a:pt x="211" y="298"/>
                        <a:pt x="379" y="204"/>
                      </a:cubicBezTo>
                      <a:close/>
                      <a:moveTo>
                        <a:pt x="730" y="1"/>
                      </a:moveTo>
                      <a:cubicBezTo>
                        <a:pt x="606" y="1"/>
                        <a:pt x="468" y="40"/>
                        <a:pt x="316" y="130"/>
                      </a:cubicBezTo>
                      <a:cubicBezTo>
                        <a:pt x="64" y="277"/>
                        <a:pt x="1" y="414"/>
                        <a:pt x="190" y="529"/>
                      </a:cubicBezTo>
                      <a:cubicBezTo>
                        <a:pt x="281" y="583"/>
                        <a:pt x="376" y="610"/>
                        <a:pt x="469" y="610"/>
                      </a:cubicBezTo>
                      <a:cubicBezTo>
                        <a:pt x="557" y="610"/>
                        <a:pt x="644" y="586"/>
                        <a:pt x="725" y="540"/>
                      </a:cubicBezTo>
                      <a:cubicBezTo>
                        <a:pt x="883" y="445"/>
                        <a:pt x="872" y="340"/>
                        <a:pt x="704" y="246"/>
                      </a:cubicBezTo>
                      <a:cubicBezTo>
                        <a:pt x="620" y="193"/>
                        <a:pt x="463" y="162"/>
                        <a:pt x="452" y="162"/>
                      </a:cubicBezTo>
                      <a:cubicBezTo>
                        <a:pt x="555" y="102"/>
                        <a:pt x="654" y="72"/>
                        <a:pt x="748" y="72"/>
                      </a:cubicBezTo>
                      <a:cubicBezTo>
                        <a:pt x="817" y="72"/>
                        <a:pt x="884" y="88"/>
                        <a:pt x="946" y="120"/>
                      </a:cubicBezTo>
                      <a:cubicBezTo>
                        <a:pt x="1041" y="183"/>
                        <a:pt x="1125" y="246"/>
                        <a:pt x="1136" y="256"/>
                      </a:cubicBezTo>
                      <a:lnTo>
                        <a:pt x="1220" y="214"/>
                      </a:lnTo>
                      <a:cubicBezTo>
                        <a:pt x="1209" y="214"/>
                        <a:pt x="1125" y="141"/>
                        <a:pt x="1020" y="78"/>
                      </a:cubicBezTo>
                      <a:cubicBezTo>
                        <a:pt x="932" y="29"/>
                        <a:pt x="836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3" name="Google Shape;895;p53">
                  <a:extLst>
                    <a:ext uri="{FF2B5EF4-FFF2-40B4-BE49-F238E27FC236}">
                      <a16:creationId xmlns:a16="http://schemas.microsoft.com/office/drawing/2014/main" id="{854B2E0D-9ECB-4DC1-AF54-63F21B7E897B}"/>
                    </a:ext>
                  </a:extLst>
                </p:cNvPr>
                <p:cNvSpPr/>
                <p:nvPr/>
              </p:nvSpPr>
              <p:spPr>
                <a:xfrm>
                  <a:off x="5326900" y="2026238"/>
                  <a:ext cx="29725" cy="1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616" extrusionOk="0">
                      <a:moveTo>
                        <a:pt x="756" y="73"/>
                      </a:moveTo>
                      <a:cubicBezTo>
                        <a:pt x="815" y="73"/>
                        <a:pt x="866" y="89"/>
                        <a:pt x="915" y="117"/>
                      </a:cubicBezTo>
                      <a:cubicBezTo>
                        <a:pt x="1051" y="201"/>
                        <a:pt x="1041" y="275"/>
                        <a:pt x="778" y="422"/>
                      </a:cubicBezTo>
                      <a:cubicBezTo>
                        <a:pt x="637" y="509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48" y="422"/>
                        <a:pt x="148" y="349"/>
                        <a:pt x="390" y="201"/>
                      </a:cubicBezTo>
                      <a:cubicBezTo>
                        <a:pt x="550" y="112"/>
                        <a:pt x="663" y="73"/>
                        <a:pt x="756" y="73"/>
                      </a:cubicBezTo>
                      <a:close/>
                      <a:moveTo>
                        <a:pt x="739" y="1"/>
                      </a:moveTo>
                      <a:cubicBezTo>
                        <a:pt x="618" y="1"/>
                        <a:pt x="476" y="44"/>
                        <a:pt x="295" y="149"/>
                      </a:cubicBezTo>
                      <a:cubicBezTo>
                        <a:pt x="0" y="327"/>
                        <a:pt x="11" y="443"/>
                        <a:pt x="190" y="549"/>
                      </a:cubicBezTo>
                      <a:cubicBezTo>
                        <a:pt x="269" y="590"/>
                        <a:pt x="351" y="615"/>
                        <a:pt x="446" y="615"/>
                      </a:cubicBezTo>
                      <a:cubicBezTo>
                        <a:pt x="565" y="615"/>
                        <a:pt x="702" y="575"/>
                        <a:pt x="873" y="475"/>
                      </a:cubicBezTo>
                      <a:cubicBezTo>
                        <a:pt x="1188" y="296"/>
                        <a:pt x="1177" y="180"/>
                        <a:pt x="999" y="75"/>
                      </a:cubicBezTo>
                      <a:cubicBezTo>
                        <a:pt x="919" y="29"/>
                        <a:pt x="836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4" name="Google Shape;896;p53">
                  <a:extLst>
                    <a:ext uri="{FF2B5EF4-FFF2-40B4-BE49-F238E27FC236}">
                      <a16:creationId xmlns:a16="http://schemas.microsoft.com/office/drawing/2014/main" id="{7CCB546B-DCDD-4EAE-8B2A-733EAC19C02F}"/>
                    </a:ext>
                  </a:extLst>
                </p:cNvPr>
                <p:cNvSpPr/>
                <p:nvPr/>
              </p:nvSpPr>
              <p:spPr>
                <a:xfrm>
                  <a:off x="5319300" y="20302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84"/>
                      </a:lnTo>
                      <a:lnTo>
                        <a:pt x="94" y="137"/>
                      </a:lnTo>
                      <a:lnTo>
                        <a:pt x="231" y="6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5" name="Google Shape;897;p53">
                  <a:extLst>
                    <a:ext uri="{FF2B5EF4-FFF2-40B4-BE49-F238E27FC236}">
                      <a16:creationId xmlns:a16="http://schemas.microsoft.com/office/drawing/2014/main" id="{DCC9865B-6772-48AA-97A2-D36D15DD1E25}"/>
                    </a:ext>
                  </a:extLst>
                </p:cNvPr>
                <p:cNvSpPr/>
                <p:nvPr/>
              </p:nvSpPr>
              <p:spPr>
                <a:xfrm>
                  <a:off x="5343450" y="20359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59" y="70"/>
                      </a:moveTo>
                      <a:cubicBezTo>
                        <a:pt x="821" y="70"/>
                        <a:pt x="874" y="87"/>
                        <a:pt x="925" y="118"/>
                      </a:cubicBezTo>
                      <a:cubicBezTo>
                        <a:pt x="1051" y="191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4" y="544"/>
                      </a:cubicBezTo>
                      <a:cubicBezTo>
                        <a:pt x="383" y="544"/>
                        <a:pt x="332" y="526"/>
                        <a:pt x="284" y="496"/>
                      </a:cubicBezTo>
                      <a:cubicBezTo>
                        <a:pt x="158" y="422"/>
                        <a:pt x="148" y="349"/>
                        <a:pt x="400" y="202"/>
                      </a:cubicBezTo>
                      <a:cubicBezTo>
                        <a:pt x="556" y="108"/>
                        <a:pt x="667" y="70"/>
                        <a:pt x="759" y="70"/>
                      </a:cubicBezTo>
                      <a:close/>
                      <a:moveTo>
                        <a:pt x="738" y="0"/>
                      </a:moveTo>
                      <a:cubicBezTo>
                        <a:pt x="617" y="0"/>
                        <a:pt x="475" y="44"/>
                        <a:pt x="295" y="149"/>
                      </a:cubicBezTo>
                      <a:cubicBezTo>
                        <a:pt x="1" y="317"/>
                        <a:pt x="22" y="433"/>
                        <a:pt x="200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5"/>
                      </a:cubicBezTo>
                      <a:cubicBezTo>
                        <a:pt x="1199" y="286"/>
                        <a:pt x="1188" y="181"/>
                        <a:pt x="999" y="76"/>
                      </a:cubicBezTo>
                      <a:cubicBezTo>
                        <a:pt x="919" y="29"/>
                        <a:pt x="835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5" name="Google Shape;898;p53">
              <a:extLst>
                <a:ext uri="{FF2B5EF4-FFF2-40B4-BE49-F238E27FC236}">
                  <a16:creationId xmlns:a16="http://schemas.microsoft.com/office/drawing/2014/main" id="{4A9BC547-006E-4105-9C7F-53A71DB1F1B3}"/>
                </a:ext>
              </a:extLst>
            </p:cNvPr>
            <p:cNvGrpSpPr/>
            <p:nvPr/>
          </p:nvGrpSpPr>
          <p:grpSpPr>
            <a:xfrm>
              <a:off x="1567225" y="2060158"/>
              <a:ext cx="629072" cy="735415"/>
              <a:chOff x="2193460" y="1781543"/>
              <a:chExt cx="747293" cy="873622"/>
            </a:xfrm>
          </p:grpSpPr>
          <p:sp>
            <p:nvSpPr>
              <p:cNvPr id="98" name="Google Shape;899;p53">
                <a:extLst>
                  <a:ext uri="{FF2B5EF4-FFF2-40B4-BE49-F238E27FC236}">
                    <a16:creationId xmlns:a16="http://schemas.microsoft.com/office/drawing/2014/main" id="{3F66ACE6-1250-4B58-9C8D-73DC7225C8FC}"/>
                  </a:ext>
                </a:extLst>
              </p:cNvPr>
              <p:cNvSpPr/>
              <p:nvPr/>
            </p:nvSpPr>
            <p:spPr>
              <a:xfrm>
                <a:off x="2249752" y="2318547"/>
                <a:ext cx="685359" cy="32358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7243" extrusionOk="0">
                    <a:moveTo>
                      <a:pt x="1" y="1"/>
                    </a:moveTo>
                    <a:lnTo>
                      <a:pt x="1" y="1724"/>
                    </a:lnTo>
                    <a:cubicBezTo>
                      <a:pt x="1" y="1829"/>
                      <a:pt x="85" y="1934"/>
                      <a:pt x="232" y="2018"/>
                    </a:cubicBezTo>
                    <a:lnTo>
                      <a:pt x="8953" y="7093"/>
                    </a:lnTo>
                    <a:cubicBezTo>
                      <a:pt x="9131" y="7193"/>
                      <a:pt x="9373" y="7243"/>
                      <a:pt x="9616" y="7243"/>
                    </a:cubicBezTo>
                    <a:cubicBezTo>
                      <a:pt x="9859" y="7243"/>
                      <a:pt x="10103" y="7193"/>
                      <a:pt x="10286" y="7093"/>
                    </a:cubicBezTo>
                    <a:lnTo>
                      <a:pt x="15341" y="4161"/>
                    </a:lnTo>
                    <a:lnTo>
                      <a:pt x="15341" y="2281"/>
                    </a:lnTo>
                    <a:lnTo>
                      <a:pt x="10424" y="5118"/>
                    </a:lnTo>
                    <a:cubicBezTo>
                      <a:pt x="10192" y="5254"/>
                      <a:pt x="9898" y="5317"/>
                      <a:pt x="9604" y="5317"/>
                    </a:cubicBezTo>
                    <a:cubicBezTo>
                      <a:pt x="9320" y="5317"/>
                      <a:pt x="9026" y="5254"/>
                      <a:pt x="8795" y="5118"/>
                    </a:cubicBezTo>
                    <a:lnTo>
                      <a:pt x="74" y="54"/>
                    </a:lnTo>
                    <a:cubicBezTo>
                      <a:pt x="53" y="43"/>
                      <a:pt x="22" y="22"/>
                      <a:pt x="1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Google Shape;900;p53">
                <a:extLst>
                  <a:ext uri="{FF2B5EF4-FFF2-40B4-BE49-F238E27FC236}">
                    <a16:creationId xmlns:a16="http://schemas.microsoft.com/office/drawing/2014/main" id="{CF1416BF-2718-4097-99B7-AC1BB0B5FCA8}"/>
                  </a:ext>
                </a:extLst>
              </p:cNvPr>
              <p:cNvSpPr/>
              <p:nvPr/>
            </p:nvSpPr>
            <p:spPr>
              <a:xfrm>
                <a:off x="2249752" y="1928035"/>
                <a:ext cx="685359" cy="61495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13765" extrusionOk="0">
                    <a:moveTo>
                      <a:pt x="13975" y="0"/>
                    </a:moveTo>
                    <a:lnTo>
                      <a:pt x="232" y="7943"/>
                    </a:lnTo>
                    <a:lnTo>
                      <a:pt x="232" y="7933"/>
                    </a:lnTo>
                    <a:cubicBezTo>
                      <a:pt x="158" y="7985"/>
                      <a:pt x="106" y="8027"/>
                      <a:pt x="64" y="8080"/>
                    </a:cubicBezTo>
                    <a:cubicBezTo>
                      <a:pt x="22" y="8132"/>
                      <a:pt x="1" y="8185"/>
                      <a:pt x="1" y="8237"/>
                    </a:cubicBezTo>
                    <a:cubicBezTo>
                      <a:pt x="1" y="8290"/>
                      <a:pt x="11" y="8332"/>
                      <a:pt x="43" y="8374"/>
                    </a:cubicBezTo>
                    <a:cubicBezTo>
                      <a:pt x="85" y="8437"/>
                      <a:pt x="137" y="8489"/>
                      <a:pt x="221" y="8542"/>
                    </a:cubicBezTo>
                    <a:lnTo>
                      <a:pt x="8942" y="13607"/>
                    </a:lnTo>
                    <a:cubicBezTo>
                      <a:pt x="9120" y="13712"/>
                      <a:pt x="9365" y="13764"/>
                      <a:pt x="9609" y="13764"/>
                    </a:cubicBezTo>
                    <a:cubicBezTo>
                      <a:pt x="9853" y="13764"/>
                      <a:pt x="10098" y="13712"/>
                      <a:pt x="10276" y="13607"/>
                    </a:cubicBezTo>
                    <a:lnTo>
                      <a:pt x="15341" y="10686"/>
                    </a:lnTo>
                    <a:lnTo>
                      <a:pt x="15341" y="9488"/>
                    </a:lnTo>
                    <a:lnTo>
                      <a:pt x="11222" y="11863"/>
                    </a:lnTo>
                    <a:cubicBezTo>
                      <a:pt x="11148" y="11905"/>
                      <a:pt x="11064" y="11927"/>
                      <a:pt x="10979" y="11927"/>
                    </a:cubicBezTo>
                    <a:cubicBezTo>
                      <a:pt x="10919" y="11927"/>
                      <a:pt x="10858" y="11916"/>
                      <a:pt x="10802" y="11894"/>
                    </a:cubicBezTo>
                    <a:cubicBezTo>
                      <a:pt x="10455" y="11736"/>
                      <a:pt x="10040" y="11657"/>
                      <a:pt x="9624" y="11657"/>
                    </a:cubicBezTo>
                    <a:cubicBezTo>
                      <a:pt x="9207" y="11657"/>
                      <a:pt x="8789" y="11736"/>
                      <a:pt x="8437" y="11894"/>
                    </a:cubicBezTo>
                    <a:cubicBezTo>
                      <a:pt x="8354" y="11925"/>
                      <a:pt x="8291" y="11939"/>
                      <a:pt x="8235" y="11939"/>
                    </a:cubicBezTo>
                    <a:cubicBezTo>
                      <a:pt x="8158" y="11939"/>
                      <a:pt x="8097" y="11911"/>
                      <a:pt x="8017" y="11863"/>
                    </a:cubicBezTo>
                    <a:lnTo>
                      <a:pt x="3384" y="9173"/>
                    </a:lnTo>
                    <a:cubicBezTo>
                      <a:pt x="3247" y="9089"/>
                      <a:pt x="3205" y="9036"/>
                      <a:pt x="3342" y="8921"/>
                    </a:cubicBezTo>
                    <a:cubicBezTo>
                      <a:pt x="3783" y="8595"/>
                      <a:pt x="3856" y="8153"/>
                      <a:pt x="3573" y="7786"/>
                    </a:cubicBezTo>
                    <a:cubicBezTo>
                      <a:pt x="3541" y="7733"/>
                      <a:pt x="3499" y="7691"/>
                      <a:pt x="3457" y="7649"/>
                    </a:cubicBezTo>
                    <a:cubicBezTo>
                      <a:pt x="3426" y="7618"/>
                      <a:pt x="3384" y="7586"/>
                      <a:pt x="3342" y="7555"/>
                    </a:cubicBezTo>
                    <a:cubicBezTo>
                      <a:pt x="3331" y="7544"/>
                      <a:pt x="3331" y="7534"/>
                      <a:pt x="3321" y="7523"/>
                    </a:cubicBezTo>
                    <a:cubicBezTo>
                      <a:pt x="3258" y="7460"/>
                      <a:pt x="3279" y="7376"/>
                      <a:pt x="3384" y="7313"/>
                    </a:cubicBezTo>
                    <a:lnTo>
                      <a:pt x="14909" y="662"/>
                    </a:lnTo>
                    <a:cubicBezTo>
                      <a:pt x="14804" y="525"/>
                      <a:pt x="14668" y="410"/>
                      <a:pt x="14531" y="326"/>
                    </a:cubicBezTo>
                    <a:lnTo>
                      <a:pt x="13975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Google Shape;901;p53">
                <a:extLst>
                  <a:ext uri="{FF2B5EF4-FFF2-40B4-BE49-F238E27FC236}">
                    <a16:creationId xmlns:a16="http://schemas.microsoft.com/office/drawing/2014/main" id="{B269C2E1-E939-4CF6-B4F5-B86D61243125}"/>
                  </a:ext>
                </a:extLst>
              </p:cNvPr>
              <p:cNvSpPr/>
              <p:nvPr/>
            </p:nvSpPr>
            <p:spPr>
              <a:xfrm>
                <a:off x="2687264" y="2066575"/>
                <a:ext cx="247857" cy="219399"/>
              </a:xfrm>
              <a:custGeom>
                <a:avLst/>
                <a:gdLst/>
                <a:ahLst/>
                <a:cxnLst/>
                <a:rect l="l" t="t" r="r" b="b"/>
                <a:pathLst>
                  <a:path w="5548" h="4911" extrusionOk="0">
                    <a:moveTo>
                      <a:pt x="4532" y="1"/>
                    </a:moveTo>
                    <a:cubicBezTo>
                      <a:pt x="3440" y="1"/>
                      <a:pt x="2346" y="243"/>
                      <a:pt x="1513" y="723"/>
                    </a:cubicBezTo>
                    <a:cubicBezTo>
                      <a:pt x="357" y="1386"/>
                      <a:pt x="0" y="2331"/>
                      <a:pt x="441" y="3172"/>
                    </a:cubicBezTo>
                    <a:cubicBezTo>
                      <a:pt x="462" y="3214"/>
                      <a:pt x="493" y="3266"/>
                      <a:pt x="515" y="3308"/>
                    </a:cubicBezTo>
                    <a:cubicBezTo>
                      <a:pt x="546" y="3350"/>
                      <a:pt x="578" y="3392"/>
                      <a:pt x="609" y="3445"/>
                    </a:cubicBezTo>
                    <a:cubicBezTo>
                      <a:pt x="820" y="3718"/>
                      <a:pt x="1103" y="3970"/>
                      <a:pt x="1492" y="4191"/>
                    </a:cubicBezTo>
                    <a:cubicBezTo>
                      <a:pt x="2312" y="4672"/>
                      <a:pt x="3393" y="4911"/>
                      <a:pt x="4477" y="4911"/>
                    </a:cubicBezTo>
                    <a:cubicBezTo>
                      <a:pt x="4837" y="4911"/>
                      <a:pt x="5197" y="4884"/>
                      <a:pt x="5548" y="4832"/>
                    </a:cubicBezTo>
                    <a:lnTo>
                      <a:pt x="5548" y="3340"/>
                    </a:lnTo>
                    <a:cubicBezTo>
                      <a:pt x="5232" y="3487"/>
                      <a:pt x="4917" y="3592"/>
                      <a:pt x="4906" y="3602"/>
                    </a:cubicBezTo>
                    <a:lnTo>
                      <a:pt x="4518" y="3319"/>
                    </a:lnTo>
                    <a:cubicBezTo>
                      <a:pt x="4539" y="3308"/>
                      <a:pt x="4896" y="3161"/>
                      <a:pt x="5190" y="3004"/>
                    </a:cubicBezTo>
                    <a:lnTo>
                      <a:pt x="4738" y="2678"/>
                    </a:lnTo>
                    <a:lnTo>
                      <a:pt x="4581" y="2552"/>
                    </a:lnTo>
                    <a:cubicBezTo>
                      <a:pt x="4497" y="2573"/>
                      <a:pt x="4402" y="2594"/>
                      <a:pt x="4318" y="2605"/>
                    </a:cubicBezTo>
                    <a:cubicBezTo>
                      <a:pt x="4129" y="2657"/>
                      <a:pt x="3961" y="2689"/>
                      <a:pt x="3804" y="2699"/>
                    </a:cubicBezTo>
                    <a:cubicBezTo>
                      <a:pt x="3752" y="2704"/>
                      <a:pt x="3701" y="2707"/>
                      <a:pt x="3652" y="2707"/>
                    </a:cubicBezTo>
                    <a:cubicBezTo>
                      <a:pt x="3512" y="2707"/>
                      <a:pt x="3382" y="2685"/>
                      <a:pt x="3257" y="2647"/>
                    </a:cubicBezTo>
                    <a:cubicBezTo>
                      <a:pt x="3152" y="2626"/>
                      <a:pt x="3057" y="2584"/>
                      <a:pt x="2963" y="2521"/>
                    </a:cubicBezTo>
                    <a:cubicBezTo>
                      <a:pt x="2396" y="2194"/>
                      <a:pt x="2522" y="1837"/>
                      <a:pt x="3078" y="1512"/>
                    </a:cubicBezTo>
                    <a:lnTo>
                      <a:pt x="3131" y="1480"/>
                    </a:lnTo>
                    <a:lnTo>
                      <a:pt x="2637" y="1102"/>
                    </a:lnTo>
                    <a:lnTo>
                      <a:pt x="2942" y="924"/>
                    </a:lnTo>
                    <a:lnTo>
                      <a:pt x="3456" y="1312"/>
                    </a:lnTo>
                    <a:cubicBezTo>
                      <a:pt x="3772" y="1165"/>
                      <a:pt x="4077" y="1060"/>
                      <a:pt x="4087" y="1050"/>
                    </a:cubicBezTo>
                    <a:lnTo>
                      <a:pt x="4486" y="1333"/>
                    </a:lnTo>
                    <a:cubicBezTo>
                      <a:pt x="4465" y="1333"/>
                      <a:pt x="4150" y="1491"/>
                      <a:pt x="3877" y="1627"/>
                    </a:cubicBezTo>
                    <a:lnTo>
                      <a:pt x="4465" y="2058"/>
                    </a:lnTo>
                    <a:cubicBezTo>
                      <a:pt x="4817" y="1951"/>
                      <a:pt x="5079" y="1900"/>
                      <a:pt x="5306" y="1900"/>
                    </a:cubicBezTo>
                    <a:cubicBezTo>
                      <a:pt x="5391" y="1900"/>
                      <a:pt x="5470" y="1907"/>
                      <a:pt x="5548" y="1921"/>
                    </a:cubicBezTo>
                    <a:lnTo>
                      <a:pt x="5548" y="72"/>
                    </a:lnTo>
                    <a:cubicBezTo>
                      <a:pt x="5215" y="25"/>
                      <a:pt x="4874" y="1"/>
                      <a:pt x="45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Google Shape;902;p53">
                <a:extLst>
                  <a:ext uri="{FF2B5EF4-FFF2-40B4-BE49-F238E27FC236}">
                    <a16:creationId xmlns:a16="http://schemas.microsoft.com/office/drawing/2014/main" id="{C5432064-717A-4364-9BF7-4149560146D6}"/>
                  </a:ext>
                </a:extLst>
              </p:cNvPr>
              <p:cNvSpPr/>
              <p:nvPr/>
            </p:nvSpPr>
            <p:spPr>
              <a:xfrm>
                <a:off x="2236617" y="1920485"/>
                <a:ext cx="698494" cy="734680"/>
              </a:xfrm>
              <a:custGeom>
                <a:avLst/>
                <a:gdLst/>
                <a:ahLst/>
                <a:cxnLst/>
                <a:rect l="l" t="t" r="r" b="b"/>
                <a:pathLst>
                  <a:path w="15635" h="16445" extrusionOk="0">
                    <a:moveTo>
                      <a:pt x="13975" y="1"/>
                    </a:moveTo>
                    <a:lnTo>
                      <a:pt x="379" y="7850"/>
                    </a:lnTo>
                    <a:cubicBezTo>
                      <a:pt x="137" y="7997"/>
                      <a:pt x="1" y="8196"/>
                      <a:pt x="1" y="8406"/>
                    </a:cubicBezTo>
                    <a:lnTo>
                      <a:pt x="1" y="8417"/>
                    </a:lnTo>
                    <a:lnTo>
                      <a:pt x="1" y="8627"/>
                    </a:lnTo>
                    <a:lnTo>
                      <a:pt x="1" y="10634"/>
                    </a:lnTo>
                    <a:cubicBezTo>
                      <a:pt x="1" y="10855"/>
                      <a:pt x="137" y="11044"/>
                      <a:pt x="379" y="11191"/>
                    </a:cubicBezTo>
                    <a:lnTo>
                      <a:pt x="9099" y="16255"/>
                    </a:lnTo>
                    <a:cubicBezTo>
                      <a:pt x="9320" y="16381"/>
                      <a:pt x="9614" y="16444"/>
                      <a:pt x="9908" y="16444"/>
                    </a:cubicBezTo>
                    <a:cubicBezTo>
                      <a:pt x="10202" y="16444"/>
                      <a:pt x="10496" y="16381"/>
                      <a:pt x="10728" y="16255"/>
                    </a:cubicBezTo>
                    <a:lnTo>
                      <a:pt x="15635" y="13418"/>
                    </a:lnTo>
                    <a:lnTo>
                      <a:pt x="15635" y="13250"/>
                    </a:lnTo>
                    <a:lnTo>
                      <a:pt x="15635" y="13071"/>
                    </a:lnTo>
                    <a:lnTo>
                      <a:pt x="10580" y="16003"/>
                    </a:lnTo>
                    <a:cubicBezTo>
                      <a:pt x="10397" y="16103"/>
                      <a:pt x="10153" y="16153"/>
                      <a:pt x="9910" y="16153"/>
                    </a:cubicBezTo>
                    <a:cubicBezTo>
                      <a:pt x="9667" y="16153"/>
                      <a:pt x="9425" y="16103"/>
                      <a:pt x="9247" y="16003"/>
                    </a:cubicBezTo>
                    <a:lnTo>
                      <a:pt x="526" y="10928"/>
                    </a:lnTo>
                    <a:cubicBezTo>
                      <a:pt x="379" y="10844"/>
                      <a:pt x="295" y="10739"/>
                      <a:pt x="295" y="10634"/>
                    </a:cubicBezTo>
                    <a:lnTo>
                      <a:pt x="295" y="8911"/>
                    </a:lnTo>
                    <a:cubicBezTo>
                      <a:pt x="316" y="8932"/>
                      <a:pt x="347" y="8953"/>
                      <a:pt x="368" y="8964"/>
                    </a:cubicBezTo>
                    <a:lnTo>
                      <a:pt x="9089" y="14028"/>
                    </a:lnTo>
                    <a:cubicBezTo>
                      <a:pt x="9320" y="14164"/>
                      <a:pt x="9614" y="14227"/>
                      <a:pt x="9898" y="14227"/>
                    </a:cubicBezTo>
                    <a:cubicBezTo>
                      <a:pt x="10192" y="14227"/>
                      <a:pt x="10486" y="14164"/>
                      <a:pt x="10718" y="14028"/>
                    </a:cubicBezTo>
                    <a:lnTo>
                      <a:pt x="15635" y="11191"/>
                    </a:lnTo>
                    <a:lnTo>
                      <a:pt x="15635" y="11023"/>
                    </a:lnTo>
                    <a:lnTo>
                      <a:pt x="15635" y="10855"/>
                    </a:lnTo>
                    <a:lnTo>
                      <a:pt x="10570" y="13776"/>
                    </a:lnTo>
                    <a:cubicBezTo>
                      <a:pt x="10392" y="13881"/>
                      <a:pt x="10147" y="13933"/>
                      <a:pt x="9903" y="13933"/>
                    </a:cubicBezTo>
                    <a:cubicBezTo>
                      <a:pt x="9659" y="13933"/>
                      <a:pt x="9414" y="13881"/>
                      <a:pt x="9236" y="13776"/>
                    </a:cubicBezTo>
                    <a:lnTo>
                      <a:pt x="515" y="8711"/>
                    </a:lnTo>
                    <a:cubicBezTo>
                      <a:pt x="431" y="8658"/>
                      <a:pt x="379" y="8606"/>
                      <a:pt x="337" y="8543"/>
                    </a:cubicBezTo>
                    <a:cubicBezTo>
                      <a:pt x="305" y="8501"/>
                      <a:pt x="295" y="8459"/>
                      <a:pt x="295" y="8406"/>
                    </a:cubicBezTo>
                    <a:cubicBezTo>
                      <a:pt x="295" y="8354"/>
                      <a:pt x="316" y="8301"/>
                      <a:pt x="358" y="8249"/>
                    </a:cubicBezTo>
                    <a:cubicBezTo>
                      <a:pt x="400" y="8196"/>
                      <a:pt x="452" y="8154"/>
                      <a:pt x="526" y="8102"/>
                    </a:cubicBezTo>
                    <a:lnTo>
                      <a:pt x="526" y="8112"/>
                    </a:lnTo>
                    <a:lnTo>
                      <a:pt x="14269" y="169"/>
                    </a:lnTo>
                    <a:lnTo>
                      <a:pt x="14122" y="85"/>
                    </a:lnTo>
                    <a:lnTo>
                      <a:pt x="13975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Google Shape;903;p53">
                <a:extLst>
                  <a:ext uri="{FF2B5EF4-FFF2-40B4-BE49-F238E27FC236}">
                    <a16:creationId xmlns:a16="http://schemas.microsoft.com/office/drawing/2014/main" id="{AEC684DF-E1A5-4D94-87FC-4E9FCA44F487}"/>
                  </a:ext>
                </a:extLst>
              </p:cNvPr>
              <p:cNvSpPr/>
              <p:nvPr/>
            </p:nvSpPr>
            <p:spPr>
              <a:xfrm>
                <a:off x="2392894" y="1957610"/>
                <a:ext cx="542220" cy="503800"/>
              </a:xfrm>
              <a:custGeom>
                <a:avLst/>
                <a:gdLst/>
                <a:ahLst/>
                <a:cxnLst/>
                <a:rect l="l" t="t" r="r" b="b"/>
                <a:pathLst>
                  <a:path w="12137" h="11277" extrusionOk="0">
                    <a:moveTo>
                      <a:pt x="5113" y="7452"/>
                    </a:moveTo>
                    <a:cubicBezTo>
                      <a:pt x="5507" y="7452"/>
                      <a:pt x="5901" y="7539"/>
                      <a:pt x="6200" y="7712"/>
                    </a:cubicBezTo>
                    <a:cubicBezTo>
                      <a:pt x="6799" y="8059"/>
                      <a:pt x="6799" y="8626"/>
                      <a:pt x="6190" y="8973"/>
                    </a:cubicBezTo>
                    <a:cubicBezTo>
                      <a:pt x="5890" y="9146"/>
                      <a:pt x="5496" y="9233"/>
                      <a:pt x="5102" y="9233"/>
                    </a:cubicBezTo>
                    <a:cubicBezTo>
                      <a:pt x="4708" y="9233"/>
                      <a:pt x="4314" y="9146"/>
                      <a:pt x="4015" y="8973"/>
                    </a:cubicBezTo>
                    <a:cubicBezTo>
                      <a:pt x="3416" y="8626"/>
                      <a:pt x="3426" y="8059"/>
                      <a:pt x="4025" y="7712"/>
                    </a:cubicBezTo>
                    <a:cubicBezTo>
                      <a:pt x="4325" y="7539"/>
                      <a:pt x="4719" y="7452"/>
                      <a:pt x="5113" y="7452"/>
                    </a:cubicBezTo>
                    <a:close/>
                    <a:moveTo>
                      <a:pt x="11705" y="0"/>
                    </a:moveTo>
                    <a:lnTo>
                      <a:pt x="180" y="6651"/>
                    </a:lnTo>
                    <a:cubicBezTo>
                      <a:pt x="75" y="6714"/>
                      <a:pt x="54" y="6798"/>
                      <a:pt x="117" y="6861"/>
                    </a:cubicBezTo>
                    <a:cubicBezTo>
                      <a:pt x="127" y="6872"/>
                      <a:pt x="127" y="6882"/>
                      <a:pt x="138" y="6893"/>
                    </a:cubicBezTo>
                    <a:cubicBezTo>
                      <a:pt x="180" y="6924"/>
                      <a:pt x="222" y="6956"/>
                      <a:pt x="253" y="6987"/>
                    </a:cubicBezTo>
                    <a:cubicBezTo>
                      <a:pt x="295" y="7029"/>
                      <a:pt x="337" y="7071"/>
                      <a:pt x="369" y="7124"/>
                    </a:cubicBezTo>
                    <a:cubicBezTo>
                      <a:pt x="652" y="7491"/>
                      <a:pt x="579" y="7933"/>
                      <a:pt x="138" y="8259"/>
                    </a:cubicBezTo>
                    <a:cubicBezTo>
                      <a:pt x="1" y="8374"/>
                      <a:pt x="43" y="8427"/>
                      <a:pt x="180" y="8511"/>
                    </a:cubicBezTo>
                    <a:lnTo>
                      <a:pt x="4813" y="11201"/>
                    </a:lnTo>
                    <a:cubicBezTo>
                      <a:pt x="4893" y="11249"/>
                      <a:pt x="4954" y="11277"/>
                      <a:pt x="5031" y="11277"/>
                    </a:cubicBezTo>
                    <a:cubicBezTo>
                      <a:pt x="5087" y="11277"/>
                      <a:pt x="5150" y="11263"/>
                      <a:pt x="5233" y="11232"/>
                    </a:cubicBezTo>
                    <a:cubicBezTo>
                      <a:pt x="5585" y="11074"/>
                      <a:pt x="6003" y="10995"/>
                      <a:pt x="6420" y="10995"/>
                    </a:cubicBezTo>
                    <a:cubicBezTo>
                      <a:pt x="6836" y="10995"/>
                      <a:pt x="7251" y="11074"/>
                      <a:pt x="7598" y="11232"/>
                    </a:cubicBezTo>
                    <a:cubicBezTo>
                      <a:pt x="7654" y="11254"/>
                      <a:pt x="7715" y="11265"/>
                      <a:pt x="7775" y="11265"/>
                    </a:cubicBezTo>
                    <a:cubicBezTo>
                      <a:pt x="7860" y="11265"/>
                      <a:pt x="7944" y="11243"/>
                      <a:pt x="8018" y="11201"/>
                    </a:cubicBezTo>
                    <a:lnTo>
                      <a:pt x="12137" y="8826"/>
                    </a:lnTo>
                    <a:lnTo>
                      <a:pt x="12137" y="7271"/>
                    </a:lnTo>
                    <a:cubicBezTo>
                      <a:pt x="11786" y="7323"/>
                      <a:pt x="11426" y="7350"/>
                      <a:pt x="11066" y="7350"/>
                    </a:cubicBezTo>
                    <a:cubicBezTo>
                      <a:pt x="9982" y="7350"/>
                      <a:pt x="8901" y="7111"/>
                      <a:pt x="8081" y="6630"/>
                    </a:cubicBezTo>
                    <a:cubicBezTo>
                      <a:pt x="7692" y="6409"/>
                      <a:pt x="7409" y="6157"/>
                      <a:pt x="7198" y="5884"/>
                    </a:cubicBezTo>
                    <a:cubicBezTo>
                      <a:pt x="7167" y="5831"/>
                      <a:pt x="7135" y="5789"/>
                      <a:pt x="7104" y="5747"/>
                    </a:cubicBezTo>
                    <a:cubicBezTo>
                      <a:pt x="7082" y="5705"/>
                      <a:pt x="7051" y="5653"/>
                      <a:pt x="7030" y="5611"/>
                    </a:cubicBezTo>
                    <a:cubicBezTo>
                      <a:pt x="6589" y="4770"/>
                      <a:pt x="6946" y="3825"/>
                      <a:pt x="8102" y="3162"/>
                    </a:cubicBezTo>
                    <a:cubicBezTo>
                      <a:pt x="8935" y="2682"/>
                      <a:pt x="10029" y="2440"/>
                      <a:pt x="11121" y="2440"/>
                    </a:cubicBezTo>
                    <a:cubicBezTo>
                      <a:pt x="11463" y="2440"/>
                      <a:pt x="11804" y="2464"/>
                      <a:pt x="12137" y="2511"/>
                    </a:cubicBezTo>
                    <a:lnTo>
                      <a:pt x="12137" y="1061"/>
                    </a:lnTo>
                    <a:cubicBezTo>
                      <a:pt x="12137" y="715"/>
                      <a:pt x="11969" y="305"/>
                      <a:pt x="11705" y="0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Google Shape;904;p53">
                <a:extLst>
                  <a:ext uri="{FF2B5EF4-FFF2-40B4-BE49-F238E27FC236}">
                    <a16:creationId xmlns:a16="http://schemas.microsoft.com/office/drawing/2014/main" id="{534CB19C-6CE0-4579-9884-AEF8EB8EB6D7}"/>
                  </a:ext>
                </a:extLst>
              </p:cNvPr>
              <p:cNvSpPr/>
              <p:nvPr/>
            </p:nvSpPr>
            <p:spPr>
              <a:xfrm>
                <a:off x="2545507" y="2290490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8"/>
                      <a:pt x="609" y="261"/>
                    </a:cubicBezTo>
                    <a:cubicBezTo>
                      <a:pt x="10" y="608"/>
                      <a:pt x="0" y="1175"/>
                      <a:pt x="599" y="1522"/>
                    </a:cubicBezTo>
                    <a:cubicBezTo>
                      <a:pt x="898" y="1695"/>
                      <a:pt x="1292" y="1782"/>
                      <a:pt x="1686" y="1782"/>
                    </a:cubicBezTo>
                    <a:cubicBezTo>
                      <a:pt x="2080" y="1782"/>
                      <a:pt x="2474" y="1695"/>
                      <a:pt x="2774" y="1522"/>
                    </a:cubicBezTo>
                    <a:cubicBezTo>
                      <a:pt x="3383" y="1175"/>
                      <a:pt x="3383" y="608"/>
                      <a:pt x="2784" y="261"/>
                    </a:cubicBezTo>
                    <a:cubicBezTo>
                      <a:pt x="2485" y="88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Google Shape;905;p53">
                <a:extLst>
                  <a:ext uri="{FF2B5EF4-FFF2-40B4-BE49-F238E27FC236}">
                    <a16:creationId xmlns:a16="http://schemas.microsoft.com/office/drawing/2014/main" id="{AE699A5C-748C-404E-A492-BAB3CC7B9174}"/>
                  </a:ext>
                </a:extLst>
              </p:cNvPr>
              <p:cNvSpPr/>
              <p:nvPr/>
            </p:nvSpPr>
            <p:spPr>
              <a:xfrm>
                <a:off x="2794263" y="2107811"/>
                <a:ext cx="140860" cy="7702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1724" extrusionOk="0">
                    <a:moveTo>
                      <a:pt x="1166" y="872"/>
                    </a:moveTo>
                    <a:lnTo>
                      <a:pt x="1671" y="1250"/>
                    </a:lnTo>
                    <a:cubicBezTo>
                      <a:pt x="1502" y="1294"/>
                      <a:pt x="1385" y="1315"/>
                      <a:pt x="1293" y="1315"/>
                    </a:cubicBezTo>
                    <a:cubicBezTo>
                      <a:pt x="1207" y="1315"/>
                      <a:pt x="1143" y="1297"/>
                      <a:pt x="1082" y="1261"/>
                    </a:cubicBezTo>
                    <a:cubicBezTo>
                      <a:pt x="914" y="1166"/>
                      <a:pt x="925" y="1030"/>
                      <a:pt x="1166" y="872"/>
                    </a:cubicBezTo>
                    <a:close/>
                    <a:moveTo>
                      <a:pt x="547" y="1"/>
                    </a:moveTo>
                    <a:lnTo>
                      <a:pt x="242" y="179"/>
                    </a:lnTo>
                    <a:lnTo>
                      <a:pt x="736" y="557"/>
                    </a:lnTo>
                    <a:lnTo>
                      <a:pt x="683" y="589"/>
                    </a:lnTo>
                    <a:cubicBezTo>
                      <a:pt x="127" y="914"/>
                      <a:pt x="1" y="1271"/>
                      <a:pt x="568" y="1598"/>
                    </a:cubicBezTo>
                    <a:cubicBezTo>
                      <a:pt x="662" y="1661"/>
                      <a:pt x="757" y="1703"/>
                      <a:pt x="862" y="1724"/>
                    </a:cubicBezTo>
                    <a:cubicBezTo>
                      <a:pt x="1619" y="1587"/>
                      <a:pt x="2385" y="1440"/>
                      <a:pt x="3153" y="1303"/>
                    </a:cubicBezTo>
                    <a:lnTo>
                      <a:pt x="3153" y="998"/>
                    </a:lnTo>
                    <a:cubicBezTo>
                      <a:pt x="3075" y="984"/>
                      <a:pt x="2996" y="977"/>
                      <a:pt x="2911" y="977"/>
                    </a:cubicBezTo>
                    <a:cubicBezTo>
                      <a:pt x="2684" y="977"/>
                      <a:pt x="2422" y="1028"/>
                      <a:pt x="2070" y="1135"/>
                    </a:cubicBezTo>
                    <a:lnTo>
                      <a:pt x="1482" y="704"/>
                    </a:lnTo>
                    <a:cubicBezTo>
                      <a:pt x="1755" y="568"/>
                      <a:pt x="2070" y="410"/>
                      <a:pt x="2091" y="410"/>
                    </a:cubicBezTo>
                    <a:lnTo>
                      <a:pt x="1692" y="127"/>
                    </a:lnTo>
                    <a:cubicBezTo>
                      <a:pt x="1682" y="137"/>
                      <a:pt x="1377" y="242"/>
                      <a:pt x="1061" y="389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Google Shape;906;p53">
                <a:extLst>
                  <a:ext uri="{FF2B5EF4-FFF2-40B4-BE49-F238E27FC236}">
                    <a16:creationId xmlns:a16="http://schemas.microsoft.com/office/drawing/2014/main" id="{C093D0C6-880B-4092-AF19-17B6EA54CBBE}"/>
                  </a:ext>
                </a:extLst>
              </p:cNvPr>
              <p:cNvSpPr/>
              <p:nvPr/>
            </p:nvSpPr>
            <p:spPr>
              <a:xfrm>
                <a:off x="2832774" y="2166023"/>
                <a:ext cx="107979" cy="61517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377" extrusionOk="0">
                    <a:moveTo>
                      <a:pt x="2291" y="0"/>
                    </a:moveTo>
                    <a:cubicBezTo>
                      <a:pt x="1523" y="137"/>
                      <a:pt x="757" y="284"/>
                      <a:pt x="0" y="421"/>
                    </a:cubicBezTo>
                    <a:cubicBezTo>
                      <a:pt x="125" y="459"/>
                      <a:pt x="255" y="481"/>
                      <a:pt x="395" y="481"/>
                    </a:cubicBezTo>
                    <a:cubicBezTo>
                      <a:pt x="444" y="481"/>
                      <a:pt x="495" y="478"/>
                      <a:pt x="547" y="473"/>
                    </a:cubicBezTo>
                    <a:cubicBezTo>
                      <a:pt x="704" y="463"/>
                      <a:pt x="872" y="431"/>
                      <a:pt x="1061" y="379"/>
                    </a:cubicBezTo>
                    <a:cubicBezTo>
                      <a:pt x="1145" y="368"/>
                      <a:pt x="1240" y="347"/>
                      <a:pt x="1324" y="326"/>
                    </a:cubicBezTo>
                    <a:lnTo>
                      <a:pt x="1481" y="452"/>
                    </a:lnTo>
                    <a:lnTo>
                      <a:pt x="1933" y="778"/>
                    </a:lnTo>
                    <a:cubicBezTo>
                      <a:pt x="1639" y="935"/>
                      <a:pt x="1282" y="1082"/>
                      <a:pt x="1261" y="1093"/>
                    </a:cubicBezTo>
                    <a:lnTo>
                      <a:pt x="1649" y="1376"/>
                    </a:lnTo>
                    <a:cubicBezTo>
                      <a:pt x="1660" y="1366"/>
                      <a:pt x="1975" y="1261"/>
                      <a:pt x="2291" y="1114"/>
                    </a:cubicBezTo>
                    <a:lnTo>
                      <a:pt x="2291" y="568"/>
                    </a:lnTo>
                    <a:cubicBezTo>
                      <a:pt x="2406" y="473"/>
                      <a:pt x="2417" y="379"/>
                      <a:pt x="2343" y="295"/>
                    </a:cubicBezTo>
                    <a:cubicBezTo>
                      <a:pt x="2322" y="274"/>
                      <a:pt x="2312" y="263"/>
                      <a:pt x="2291" y="253"/>
                    </a:cubicBezTo>
                    <a:lnTo>
                      <a:pt x="2291" y="147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Google Shape;907;p53">
                <a:extLst>
                  <a:ext uri="{FF2B5EF4-FFF2-40B4-BE49-F238E27FC236}">
                    <a16:creationId xmlns:a16="http://schemas.microsoft.com/office/drawing/2014/main" id="{0BCAC264-E99B-4187-B08F-0D3DDFB7F852}"/>
                  </a:ext>
                </a:extLst>
              </p:cNvPr>
              <p:cNvSpPr/>
              <p:nvPr/>
            </p:nvSpPr>
            <p:spPr>
              <a:xfrm>
                <a:off x="2835097" y="2146768"/>
                <a:ext cx="33819" cy="19791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3" extrusionOk="0">
                    <a:moveTo>
                      <a:pt x="252" y="0"/>
                    </a:moveTo>
                    <a:cubicBezTo>
                      <a:pt x="11" y="158"/>
                      <a:pt x="0" y="294"/>
                      <a:pt x="168" y="389"/>
                    </a:cubicBezTo>
                    <a:cubicBezTo>
                      <a:pt x="229" y="425"/>
                      <a:pt x="293" y="443"/>
                      <a:pt x="379" y="443"/>
                    </a:cubicBezTo>
                    <a:cubicBezTo>
                      <a:pt x="471" y="443"/>
                      <a:pt x="588" y="422"/>
                      <a:pt x="757" y="378"/>
                    </a:cubicBez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Google Shape;908;p53">
                <a:extLst>
                  <a:ext uri="{FF2B5EF4-FFF2-40B4-BE49-F238E27FC236}">
                    <a16:creationId xmlns:a16="http://schemas.microsoft.com/office/drawing/2014/main" id="{6546B297-E9F3-466D-A4CF-5468CEE15472}"/>
                  </a:ext>
                </a:extLst>
              </p:cNvPr>
              <p:cNvSpPr/>
              <p:nvPr/>
            </p:nvSpPr>
            <p:spPr>
              <a:xfrm>
                <a:off x="2270884" y="2178220"/>
                <a:ext cx="664228" cy="323447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7240" extrusionOk="0">
                    <a:moveTo>
                      <a:pt x="0" y="1"/>
                    </a:moveTo>
                    <a:lnTo>
                      <a:pt x="0" y="1608"/>
                    </a:lnTo>
                    <a:lnTo>
                      <a:pt x="0" y="1724"/>
                    </a:lnTo>
                    <a:cubicBezTo>
                      <a:pt x="0" y="1829"/>
                      <a:pt x="84" y="1934"/>
                      <a:pt x="231" y="2018"/>
                    </a:cubicBezTo>
                    <a:lnTo>
                      <a:pt x="8952" y="7082"/>
                    </a:lnTo>
                    <a:cubicBezTo>
                      <a:pt x="9131" y="7187"/>
                      <a:pt x="9372" y="7240"/>
                      <a:pt x="9615" y="7240"/>
                    </a:cubicBezTo>
                    <a:cubicBezTo>
                      <a:pt x="9858" y="7240"/>
                      <a:pt x="10103" y="7187"/>
                      <a:pt x="10287" y="7082"/>
                    </a:cubicBezTo>
                    <a:lnTo>
                      <a:pt x="14868" y="4434"/>
                    </a:lnTo>
                    <a:lnTo>
                      <a:pt x="14868" y="2553"/>
                    </a:lnTo>
                    <a:lnTo>
                      <a:pt x="10423" y="5117"/>
                    </a:lnTo>
                    <a:cubicBezTo>
                      <a:pt x="10203" y="5254"/>
                      <a:pt x="9908" y="5317"/>
                      <a:pt x="9603" y="5317"/>
                    </a:cubicBezTo>
                    <a:cubicBezTo>
                      <a:pt x="9309" y="5317"/>
                      <a:pt x="9015" y="5254"/>
                      <a:pt x="8795" y="5117"/>
                    </a:cubicBezTo>
                    <a:lnTo>
                      <a:pt x="74" y="53"/>
                    </a:lnTo>
                    <a:cubicBezTo>
                      <a:pt x="53" y="32"/>
                      <a:pt x="21" y="22"/>
                      <a:pt x="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Google Shape;909;p53">
                <a:extLst>
                  <a:ext uri="{FF2B5EF4-FFF2-40B4-BE49-F238E27FC236}">
                    <a16:creationId xmlns:a16="http://schemas.microsoft.com/office/drawing/2014/main" id="{214CBBED-3DD4-4421-A8FF-CCF3A7AECB49}"/>
                  </a:ext>
                </a:extLst>
              </p:cNvPr>
              <p:cNvSpPr/>
              <p:nvPr/>
            </p:nvSpPr>
            <p:spPr>
              <a:xfrm>
                <a:off x="2856229" y="2006441"/>
                <a:ext cx="33819" cy="19746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2" extrusionOk="0">
                    <a:moveTo>
                      <a:pt x="253" y="0"/>
                    </a:moveTo>
                    <a:cubicBezTo>
                      <a:pt x="11" y="157"/>
                      <a:pt x="1" y="283"/>
                      <a:pt x="169" y="378"/>
                    </a:cubicBezTo>
                    <a:cubicBezTo>
                      <a:pt x="232" y="420"/>
                      <a:pt x="297" y="441"/>
                      <a:pt x="388" y="441"/>
                    </a:cubicBezTo>
                    <a:cubicBezTo>
                      <a:pt x="478" y="441"/>
                      <a:pt x="594" y="420"/>
                      <a:pt x="757" y="37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Google Shape;910;p53">
                <a:extLst>
                  <a:ext uri="{FF2B5EF4-FFF2-40B4-BE49-F238E27FC236}">
                    <a16:creationId xmlns:a16="http://schemas.microsoft.com/office/drawing/2014/main" id="{3F3EDEAF-7D21-4A62-8651-2C8AE9481BA9}"/>
                  </a:ext>
                </a:extLst>
              </p:cNvPr>
              <p:cNvSpPr/>
              <p:nvPr/>
            </p:nvSpPr>
            <p:spPr>
              <a:xfrm>
                <a:off x="2708351" y="1928035"/>
                <a:ext cx="226770" cy="217523"/>
              </a:xfrm>
              <a:custGeom>
                <a:avLst/>
                <a:gdLst/>
                <a:ahLst/>
                <a:cxnLst/>
                <a:rect l="l" t="t" r="r" b="b"/>
                <a:pathLst>
                  <a:path w="5076" h="4869" extrusionOk="0">
                    <a:moveTo>
                      <a:pt x="3710" y="0"/>
                    </a:moveTo>
                    <a:cubicBezTo>
                      <a:pt x="2900" y="95"/>
                      <a:pt x="2134" y="315"/>
                      <a:pt x="1513" y="683"/>
                    </a:cubicBezTo>
                    <a:cubicBezTo>
                      <a:pt x="358" y="1345"/>
                      <a:pt x="0" y="2290"/>
                      <a:pt x="442" y="3131"/>
                    </a:cubicBezTo>
                    <a:cubicBezTo>
                      <a:pt x="463" y="3173"/>
                      <a:pt x="495" y="3215"/>
                      <a:pt x="516" y="3268"/>
                    </a:cubicBezTo>
                    <a:lnTo>
                      <a:pt x="610" y="3394"/>
                    </a:lnTo>
                    <a:cubicBezTo>
                      <a:pt x="820" y="3667"/>
                      <a:pt x="1104" y="3930"/>
                      <a:pt x="1492" y="4151"/>
                    </a:cubicBezTo>
                    <a:cubicBezTo>
                      <a:pt x="2317" y="4629"/>
                      <a:pt x="3396" y="4869"/>
                      <a:pt x="4477" y="4869"/>
                    </a:cubicBezTo>
                    <a:cubicBezTo>
                      <a:pt x="4677" y="4869"/>
                      <a:pt x="4877" y="4860"/>
                      <a:pt x="5076" y="4844"/>
                    </a:cubicBezTo>
                    <a:lnTo>
                      <a:pt x="5076" y="3499"/>
                    </a:lnTo>
                    <a:cubicBezTo>
                      <a:pt x="4981" y="3530"/>
                      <a:pt x="4908" y="3562"/>
                      <a:pt x="4897" y="3562"/>
                    </a:cubicBezTo>
                    <a:lnTo>
                      <a:pt x="4518" y="3278"/>
                    </a:lnTo>
                    <a:cubicBezTo>
                      <a:pt x="4539" y="3268"/>
                      <a:pt x="4813" y="3152"/>
                      <a:pt x="5076" y="3026"/>
                    </a:cubicBezTo>
                    <a:lnTo>
                      <a:pt x="5076" y="2879"/>
                    </a:lnTo>
                    <a:lnTo>
                      <a:pt x="4739" y="2638"/>
                    </a:lnTo>
                    <a:lnTo>
                      <a:pt x="4581" y="2512"/>
                    </a:lnTo>
                    <a:cubicBezTo>
                      <a:pt x="4497" y="2533"/>
                      <a:pt x="4413" y="2543"/>
                      <a:pt x="4319" y="2564"/>
                    </a:cubicBezTo>
                    <a:cubicBezTo>
                      <a:pt x="4130" y="2617"/>
                      <a:pt x="3962" y="2648"/>
                      <a:pt x="3804" y="2659"/>
                    </a:cubicBezTo>
                    <a:cubicBezTo>
                      <a:pt x="3753" y="2664"/>
                      <a:pt x="3702" y="2667"/>
                      <a:pt x="3654" y="2667"/>
                    </a:cubicBezTo>
                    <a:cubicBezTo>
                      <a:pt x="3513" y="2667"/>
                      <a:pt x="3382" y="2645"/>
                      <a:pt x="3258" y="2606"/>
                    </a:cubicBezTo>
                    <a:cubicBezTo>
                      <a:pt x="3152" y="2575"/>
                      <a:pt x="3058" y="2533"/>
                      <a:pt x="2963" y="2480"/>
                    </a:cubicBezTo>
                    <a:cubicBezTo>
                      <a:pt x="2396" y="2154"/>
                      <a:pt x="2522" y="1786"/>
                      <a:pt x="3079" y="1471"/>
                    </a:cubicBezTo>
                    <a:lnTo>
                      <a:pt x="3131" y="1440"/>
                    </a:lnTo>
                    <a:lnTo>
                      <a:pt x="2627" y="1062"/>
                    </a:lnTo>
                    <a:lnTo>
                      <a:pt x="2932" y="883"/>
                    </a:lnTo>
                    <a:lnTo>
                      <a:pt x="3458" y="1272"/>
                    </a:lnTo>
                    <a:cubicBezTo>
                      <a:pt x="3773" y="1125"/>
                      <a:pt x="4077" y="1009"/>
                      <a:pt x="4088" y="1009"/>
                    </a:cubicBezTo>
                    <a:lnTo>
                      <a:pt x="4487" y="1293"/>
                    </a:lnTo>
                    <a:cubicBezTo>
                      <a:pt x="4466" y="1293"/>
                      <a:pt x="4151" y="1450"/>
                      <a:pt x="3878" y="1587"/>
                    </a:cubicBezTo>
                    <a:lnTo>
                      <a:pt x="4466" y="2017"/>
                    </a:lnTo>
                    <a:cubicBezTo>
                      <a:pt x="4697" y="1944"/>
                      <a:pt x="4897" y="1902"/>
                      <a:pt x="5076" y="1870"/>
                    </a:cubicBezTo>
                    <a:lnTo>
                      <a:pt x="5076" y="1723"/>
                    </a:lnTo>
                    <a:cubicBezTo>
                      <a:pt x="5076" y="1219"/>
                      <a:pt x="4707" y="588"/>
                      <a:pt x="4266" y="326"/>
                    </a:cubicBezTo>
                    <a:lnTo>
                      <a:pt x="37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Google Shape;911;p53">
                <a:extLst>
                  <a:ext uri="{FF2B5EF4-FFF2-40B4-BE49-F238E27FC236}">
                    <a16:creationId xmlns:a16="http://schemas.microsoft.com/office/drawing/2014/main" id="{8A17E8EA-DA7C-44F8-A5FE-642A1C70BE1C}"/>
                  </a:ext>
                </a:extLst>
              </p:cNvPr>
              <p:cNvSpPr/>
              <p:nvPr/>
            </p:nvSpPr>
            <p:spPr>
              <a:xfrm>
                <a:off x="2270884" y="1864193"/>
                <a:ext cx="664228" cy="538423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12052" extrusionOk="0">
                    <a:moveTo>
                      <a:pt x="11011" y="0"/>
                    </a:moveTo>
                    <a:lnTo>
                      <a:pt x="231" y="6220"/>
                    </a:lnTo>
                    <a:cubicBezTo>
                      <a:pt x="158" y="6262"/>
                      <a:pt x="105" y="6315"/>
                      <a:pt x="63" y="6367"/>
                    </a:cubicBezTo>
                    <a:cubicBezTo>
                      <a:pt x="21" y="6409"/>
                      <a:pt x="0" y="6472"/>
                      <a:pt x="0" y="6514"/>
                    </a:cubicBezTo>
                    <a:lnTo>
                      <a:pt x="0" y="6525"/>
                    </a:lnTo>
                    <a:cubicBezTo>
                      <a:pt x="0" y="6567"/>
                      <a:pt x="11" y="6619"/>
                      <a:pt x="42" y="6661"/>
                    </a:cubicBezTo>
                    <a:cubicBezTo>
                      <a:pt x="74" y="6724"/>
                      <a:pt x="137" y="6777"/>
                      <a:pt x="221" y="6829"/>
                    </a:cubicBezTo>
                    <a:lnTo>
                      <a:pt x="8942" y="11894"/>
                    </a:lnTo>
                    <a:cubicBezTo>
                      <a:pt x="9120" y="11999"/>
                      <a:pt x="9365" y="12051"/>
                      <a:pt x="9609" y="12051"/>
                    </a:cubicBezTo>
                    <a:cubicBezTo>
                      <a:pt x="9853" y="12051"/>
                      <a:pt x="10097" y="11999"/>
                      <a:pt x="10276" y="11894"/>
                    </a:cubicBezTo>
                    <a:lnTo>
                      <a:pt x="14868" y="9246"/>
                    </a:lnTo>
                    <a:lnTo>
                      <a:pt x="14868" y="8038"/>
                    </a:lnTo>
                    <a:lnTo>
                      <a:pt x="11221" y="10150"/>
                    </a:lnTo>
                    <a:cubicBezTo>
                      <a:pt x="11153" y="10190"/>
                      <a:pt x="11076" y="10208"/>
                      <a:pt x="10997" y="10208"/>
                    </a:cubicBezTo>
                    <a:cubicBezTo>
                      <a:pt x="10931" y="10208"/>
                      <a:pt x="10864" y="10195"/>
                      <a:pt x="10801" y="10171"/>
                    </a:cubicBezTo>
                    <a:cubicBezTo>
                      <a:pt x="10454" y="10019"/>
                      <a:pt x="10039" y="9942"/>
                      <a:pt x="9623" y="9942"/>
                    </a:cubicBezTo>
                    <a:cubicBezTo>
                      <a:pt x="9207" y="9942"/>
                      <a:pt x="8789" y="10019"/>
                      <a:pt x="8438" y="10171"/>
                    </a:cubicBezTo>
                    <a:cubicBezTo>
                      <a:pt x="8353" y="10206"/>
                      <a:pt x="8290" y="10221"/>
                      <a:pt x="8234" y="10221"/>
                    </a:cubicBezTo>
                    <a:cubicBezTo>
                      <a:pt x="8158" y="10221"/>
                      <a:pt x="8096" y="10192"/>
                      <a:pt x="8017" y="10150"/>
                    </a:cubicBezTo>
                    <a:lnTo>
                      <a:pt x="3383" y="7450"/>
                    </a:lnTo>
                    <a:cubicBezTo>
                      <a:pt x="3247" y="7376"/>
                      <a:pt x="3205" y="7324"/>
                      <a:pt x="3341" y="7208"/>
                    </a:cubicBezTo>
                    <a:cubicBezTo>
                      <a:pt x="3773" y="6882"/>
                      <a:pt x="3857" y="6441"/>
                      <a:pt x="3573" y="6063"/>
                    </a:cubicBezTo>
                    <a:cubicBezTo>
                      <a:pt x="3541" y="6021"/>
                      <a:pt x="3499" y="5979"/>
                      <a:pt x="3457" y="5937"/>
                    </a:cubicBezTo>
                    <a:cubicBezTo>
                      <a:pt x="3425" y="5905"/>
                      <a:pt x="3383" y="5874"/>
                      <a:pt x="3341" y="5842"/>
                    </a:cubicBezTo>
                    <a:cubicBezTo>
                      <a:pt x="3331" y="5832"/>
                      <a:pt x="3331" y="5821"/>
                      <a:pt x="3320" y="5811"/>
                    </a:cubicBezTo>
                    <a:cubicBezTo>
                      <a:pt x="3257" y="5737"/>
                      <a:pt x="3278" y="5664"/>
                      <a:pt x="3383" y="5601"/>
                    </a:cubicBezTo>
                    <a:lnTo>
                      <a:pt x="12052" y="599"/>
                    </a:lnTo>
                    <a:lnTo>
                      <a:pt x="11011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Google Shape;912;p53">
                <a:extLst>
                  <a:ext uri="{FF2B5EF4-FFF2-40B4-BE49-F238E27FC236}">
                    <a16:creationId xmlns:a16="http://schemas.microsoft.com/office/drawing/2014/main" id="{6E9308B4-1146-4B8F-986E-7A46D7D8A1CC}"/>
                  </a:ext>
                </a:extLst>
              </p:cNvPr>
              <p:cNvSpPr/>
              <p:nvPr/>
            </p:nvSpPr>
            <p:spPr>
              <a:xfrm>
                <a:off x="2257749" y="1856643"/>
                <a:ext cx="677362" cy="658152"/>
              </a:xfrm>
              <a:custGeom>
                <a:avLst/>
                <a:gdLst/>
                <a:ahLst/>
                <a:cxnLst/>
                <a:rect l="l" t="t" r="r" b="b"/>
                <a:pathLst>
                  <a:path w="15162" h="14732" extrusionOk="0">
                    <a:moveTo>
                      <a:pt x="11011" y="1"/>
                    </a:moveTo>
                    <a:lnTo>
                      <a:pt x="378" y="6137"/>
                    </a:lnTo>
                    <a:cubicBezTo>
                      <a:pt x="126" y="6284"/>
                      <a:pt x="0" y="6473"/>
                      <a:pt x="0" y="6694"/>
                    </a:cubicBezTo>
                    <a:lnTo>
                      <a:pt x="0" y="6704"/>
                    </a:lnTo>
                    <a:lnTo>
                      <a:pt x="0" y="8806"/>
                    </a:lnTo>
                    <a:lnTo>
                      <a:pt x="0" y="8922"/>
                    </a:lnTo>
                    <a:cubicBezTo>
                      <a:pt x="0" y="9132"/>
                      <a:pt x="137" y="9331"/>
                      <a:pt x="378" y="9468"/>
                    </a:cubicBezTo>
                    <a:lnTo>
                      <a:pt x="9099" y="14542"/>
                    </a:lnTo>
                    <a:cubicBezTo>
                      <a:pt x="9320" y="14668"/>
                      <a:pt x="9614" y="14731"/>
                      <a:pt x="9908" y="14731"/>
                    </a:cubicBezTo>
                    <a:cubicBezTo>
                      <a:pt x="10202" y="14731"/>
                      <a:pt x="10497" y="14668"/>
                      <a:pt x="10728" y="14542"/>
                    </a:cubicBezTo>
                    <a:lnTo>
                      <a:pt x="15162" y="11979"/>
                    </a:lnTo>
                    <a:lnTo>
                      <a:pt x="15162" y="11801"/>
                    </a:lnTo>
                    <a:lnTo>
                      <a:pt x="15162" y="11632"/>
                    </a:lnTo>
                    <a:lnTo>
                      <a:pt x="10581" y="14280"/>
                    </a:lnTo>
                    <a:cubicBezTo>
                      <a:pt x="10397" y="14385"/>
                      <a:pt x="10152" y="14438"/>
                      <a:pt x="9909" y="14438"/>
                    </a:cubicBezTo>
                    <a:cubicBezTo>
                      <a:pt x="9666" y="14438"/>
                      <a:pt x="9425" y="14385"/>
                      <a:pt x="9246" y="14280"/>
                    </a:cubicBezTo>
                    <a:lnTo>
                      <a:pt x="525" y="9216"/>
                    </a:lnTo>
                    <a:cubicBezTo>
                      <a:pt x="378" y="9132"/>
                      <a:pt x="294" y="9027"/>
                      <a:pt x="294" y="8922"/>
                    </a:cubicBezTo>
                    <a:lnTo>
                      <a:pt x="294" y="8806"/>
                    </a:lnTo>
                    <a:lnTo>
                      <a:pt x="294" y="7199"/>
                    </a:lnTo>
                    <a:cubicBezTo>
                      <a:pt x="315" y="7220"/>
                      <a:pt x="347" y="7230"/>
                      <a:pt x="368" y="7251"/>
                    </a:cubicBezTo>
                    <a:lnTo>
                      <a:pt x="9089" y="12315"/>
                    </a:lnTo>
                    <a:cubicBezTo>
                      <a:pt x="9309" y="12452"/>
                      <a:pt x="9603" y="12515"/>
                      <a:pt x="9897" y="12515"/>
                    </a:cubicBezTo>
                    <a:cubicBezTo>
                      <a:pt x="10202" y="12515"/>
                      <a:pt x="10497" y="12452"/>
                      <a:pt x="10717" y="12315"/>
                    </a:cubicBezTo>
                    <a:lnTo>
                      <a:pt x="15162" y="9751"/>
                    </a:lnTo>
                    <a:lnTo>
                      <a:pt x="15162" y="9583"/>
                    </a:lnTo>
                    <a:lnTo>
                      <a:pt x="15162" y="9415"/>
                    </a:lnTo>
                    <a:lnTo>
                      <a:pt x="10570" y="12063"/>
                    </a:lnTo>
                    <a:cubicBezTo>
                      <a:pt x="10391" y="12168"/>
                      <a:pt x="10147" y="12220"/>
                      <a:pt x="9903" y="12220"/>
                    </a:cubicBezTo>
                    <a:cubicBezTo>
                      <a:pt x="9659" y="12220"/>
                      <a:pt x="9414" y="12168"/>
                      <a:pt x="9236" y="12063"/>
                    </a:cubicBezTo>
                    <a:lnTo>
                      <a:pt x="515" y="6998"/>
                    </a:lnTo>
                    <a:cubicBezTo>
                      <a:pt x="431" y="6946"/>
                      <a:pt x="368" y="6893"/>
                      <a:pt x="336" y="6830"/>
                    </a:cubicBezTo>
                    <a:cubicBezTo>
                      <a:pt x="305" y="6788"/>
                      <a:pt x="294" y="6736"/>
                      <a:pt x="294" y="6694"/>
                    </a:cubicBezTo>
                    <a:lnTo>
                      <a:pt x="294" y="6683"/>
                    </a:lnTo>
                    <a:cubicBezTo>
                      <a:pt x="294" y="6641"/>
                      <a:pt x="315" y="6578"/>
                      <a:pt x="357" y="6536"/>
                    </a:cubicBezTo>
                    <a:cubicBezTo>
                      <a:pt x="399" y="6484"/>
                      <a:pt x="452" y="6431"/>
                      <a:pt x="525" y="6389"/>
                    </a:cubicBezTo>
                    <a:lnTo>
                      <a:pt x="11305" y="169"/>
                    </a:lnTo>
                    <a:lnTo>
                      <a:pt x="11158" y="85"/>
                    </a:lnTo>
                    <a:lnTo>
                      <a:pt x="11011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Google Shape;913;p53">
                <a:extLst>
                  <a:ext uri="{FF2B5EF4-FFF2-40B4-BE49-F238E27FC236}">
                    <a16:creationId xmlns:a16="http://schemas.microsoft.com/office/drawing/2014/main" id="{3A3637A5-48F9-441C-B2A7-3928BFB779BF}"/>
                  </a:ext>
                </a:extLst>
              </p:cNvPr>
              <p:cNvSpPr/>
              <p:nvPr/>
            </p:nvSpPr>
            <p:spPr>
              <a:xfrm>
                <a:off x="2414070" y="1890954"/>
                <a:ext cx="521045" cy="429863"/>
              </a:xfrm>
              <a:custGeom>
                <a:avLst/>
                <a:gdLst/>
                <a:ahLst/>
                <a:cxnLst/>
                <a:rect l="l" t="t" r="r" b="b"/>
                <a:pathLst>
                  <a:path w="11663" h="9622" extrusionOk="0">
                    <a:moveTo>
                      <a:pt x="5111" y="5803"/>
                    </a:moveTo>
                    <a:cubicBezTo>
                      <a:pt x="5506" y="5803"/>
                      <a:pt x="5900" y="5889"/>
                      <a:pt x="6199" y="6062"/>
                    </a:cubicBezTo>
                    <a:cubicBezTo>
                      <a:pt x="6798" y="6410"/>
                      <a:pt x="6788" y="6977"/>
                      <a:pt x="6188" y="7323"/>
                    </a:cubicBezTo>
                    <a:cubicBezTo>
                      <a:pt x="5889" y="7497"/>
                      <a:pt x="5495" y="7584"/>
                      <a:pt x="5101" y="7584"/>
                    </a:cubicBezTo>
                    <a:cubicBezTo>
                      <a:pt x="4707" y="7584"/>
                      <a:pt x="4313" y="7497"/>
                      <a:pt x="4014" y="7323"/>
                    </a:cubicBezTo>
                    <a:cubicBezTo>
                      <a:pt x="3414" y="6977"/>
                      <a:pt x="3414" y="6410"/>
                      <a:pt x="4024" y="6062"/>
                    </a:cubicBezTo>
                    <a:cubicBezTo>
                      <a:pt x="4323" y="5889"/>
                      <a:pt x="4717" y="5803"/>
                      <a:pt x="5111" y="5803"/>
                    </a:cubicBezTo>
                    <a:close/>
                    <a:moveTo>
                      <a:pt x="8847" y="0"/>
                    </a:moveTo>
                    <a:lnTo>
                      <a:pt x="178" y="5002"/>
                    </a:lnTo>
                    <a:cubicBezTo>
                      <a:pt x="73" y="5065"/>
                      <a:pt x="52" y="5138"/>
                      <a:pt x="115" y="5212"/>
                    </a:cubicBezTo>
                    <a:cubicBezTo>
                      <a:pt x="126" y="5222"/>
                      <a:pt x="126" y="5233"/>
                      <a:pt x="136" y="5243"/>
                    </a:cubicBezTo>
                    <a:cubicBezTo>
                      <a:pt x="178" y="5275"/>
                      <a:pt x="220" y="5306"/>
                      <a:pt x="252" y="5338"/>
                    </a:cubicBezTo>
                    <a:cubicBezTo>
                      <a:pt x="294" y="5380"/>
                      <a:pt x="336" y="5422"/>
                      <a:pt x="368" y="5464"/>
                    </a:cubicBezTo>
                    <a:cubicBezTo>
                      <a:pt x="652" y="5842"/>
                      <a:pt x="568" y="6283"/>
                      <a:pt x="136" y="6609"/>
                    </a:cubicBezTo>
                    <a:cubicBezTo>
                      <a:pt x="0" y="6725"/>
                      <a:pt x="42" y="6777"/>
                      <a:pt x="178" y="6851"/>
                    </a:cubicBezTo>
                    <a:lnTo>
                      <a:pt x="4812" y="9551"/>
                    </a:lnTo>
                    <a:cubicBezTo>
                      <a:pt x="4891" y="9593"/>
                      <a:pt x="4953" y="9622"/>
                      <a:pt x="5029" y="9622"/>
                    </a:cubicBezTo>
                    <a:cubicBezTo>
                      <a:pt x="5085" y="9622"/>
                      <a:pt x="5148" y="9607"/>
                      <a:pt x="5233" y="9572"/>
                    </a:cubicBezTo>
                    <a:cubicBezTo>
                      <a:pt x="5584" y="9420"/>
                      <a:pt x="6002" y="9343"/>
                      <a:pt x="6418" y="9343"/>
                    </a:cubicBezTo>
                    <a:cubicBezTo>
                      <a:pt x="6834" y="9343"/>
                      <a:pt x="7249" y="9420"/>
                      <a:pt x="7596" y="9572"/>
                    </a:cubicBezTo>
                    <a:cubicBezTo>
                      <a:pt x="7659" y="9596"/>
                      <a:pt x="7726" y="9609"/>
                      <a:pt x="7792" y="9609"/>
                    </a:cubicBezTo>
                    <a:cubicBezTo>
                      <a:pt x="7871" y="9609"/>
                      <a:pt x="7948" y="9591"/>
                      <a:pt x="8016" y="9551"/>
                    </a:cubicBezTo>
                    <a:lnTo>
                      <a:pt x="11663" y="7439"/>
                    </a:lnTo>
                    <a:lnTo>
                      <a:pt x="11663" y="5674"/>
                    </a:lnTo>
                    <a:cubicBezTo>
                      <a:pt x="11464" y="5690"/>
                      <a:pt x="11264" y="5699"/>
                      <a:pt x="11064" y="5699"/>
                    </a:cubicBezTo>
                    <a:cubicBezTo>
                      <a:pt x="9983" y="5699"/>
                      <a:pt x="8904" y="5459"/>
                      <a:pt x="8079" y="4981"/>
                    </a:cubicBezTo>
                    <a:cubicBezTo>
                      <a:pt x="7691" y="4760"/>
                      <a:pt x="7407" y="4497"/>
                      <a:pt x="7197" y="4224"/>
                    </a:cubicBezTo>
                    <a:lnTo>
                      <a:pt x="7103" y="4098"/>
                    </a:lnTo>
                    <a:cubicBezTo>
                      <a:pt x="7082" y="4045"/>
                      <a:pt x="7050" y="4003"/>
                      <a:pt x="7029" y="3961"/>
                    </a:cubicBezTo>
                    <a:cubicBezTo>
                      <a:pt x="6587" y="3120"/>
                      <a:pt x="6945" y="2175"/>
                      <a:pt x="8100" y="1513"/>
                    </a:cubicBezTo>
                    <a:cubicBezTo>
                      <a:pt x="8721" y="1145"/>
                      <a:pt x="9487" y="925"/>
                      <a:pt x="10297" y="830"/>
                    </a:cubicBez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Google Shape;914;p53">
                <a:extLst>
                  <a:ext uri="{FF2B5EF4-FFF2-40B4-BE49-F238E27FC236}">
                    <a16:creationId xmlns:a16="http://schemas.microsoft.com/office/drawing/2014/main" id="{52DB9BA5-CBF4-4F3E-BEAF-D75D4117E18C}"/>
                  </a:ext>
                </a:extLst>
              </p:cNvPr>
              <p:cNvSpPr/>
              <p:nvPr/>
            </p:nvSpPr>
            <p:spPr>
              <a:xfrm>
                <a:off x="2566594" y="215016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0" y="608"/>
                      <a:pt x="0" y="1175"/>
                      <a:pt x="600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1"/>
                    </a:cubicBezTo>
                    <a:cubicBezTo>
                      <a:pt x="3374" y="1175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Google Shape;915;p53">
                <a:extLst>
                  <a:ext uri="{FF2B5EF4-FFF2-40B4-BE49-F238E27FC236}">
                    <a16:creationId xmlns:a16="http://schemas.microsoft.com/office/drawing/2014/main" id="{2CB09FC5-DB3F-4D38-9FA5-C264FAFE1CFD}"/>
                  </a:ext>
                </a:extLst>
              </p:cNvPr>
              <p:cNvSpPr/>
              <p:nvPr/>
            </p:nvSpPr>
            <p:spPr>
              <a:xfrm>
                <a:off x="2935082" y="2056612"/>
                <a:ext cx="5182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48" extrusionOk="0">
                    <a:moveTo>
                      <a:pt x="1" y="1"/>
                    </a:moveTo>
                    <a:lnTo>
                      <a:pt x="1" y="148"/>
                    </a:lnTo>
                    <a:cubicBezTo>
                      <a:pt x="43" y="127"/>
                      <a:pt x="74" y="106"/>
                      <a:pt x="116" y="8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Google Shape;916;p53">
                <a:extLst>
                  <a:ext uri="{FF2B5EF4-FFF2-40B4-BE49-F238E27FC236}">
                    <a16:creationId xmlns:a16="http://schemas.microsoft.com/office/drawing/2014/main" id="{5B8790D4-707A-4F53-B3F9-9B62FB30ED57}"/>
                  </a:ext>
                </a:extLst>
              </p:cNvPr>
              <p:cNvSpPr/>
              <p:nvPr/>
            </p:nvSpPr>
            <p:spPr>
              <a:xfrm>
                <a:off x="2815395" y="1967439"/>
                <a:ext cx="124420" cy="89216"/>
              </a:xfrm>
              <a:custGeom>
                <a:avLst/>
                <a:gdLst/>
                <a:ahLst/>
                <a:cxnLst/>
                <a:rect l="l" t="t" r="r" b="b"/>
                <a:pathLst>
                  <a:path w="2785" h="1997" extrusionOk="0">
                    <a:moveTo>
                      <a:pt x="1167" y="873"/>
                    </a:moveTo>
                    <a:lnTo>
                      <a:pt x="1671" y="1251"/>
                    </a:lnTo>
                    <a:cubicBezTo>
                      <a:pt x="1508" y="1293"/>
                      <a:pt x="1392" y="1314"/>
                      <a:pt x="1302" y="1314"/>
                    </a:cubicBezTo>
                    <a:cubicBezTo>
                      <a:pt x="1211" y="1314"/>
                      <a:pt x="1146" y="1293"/>
                      <a:pt x="1083" y="1251"/>
                    </a:cubicBezTo>
                    <a:cubicBezTo>
                      <a:pt x="915" y="1156"/>
                      <a:pt x="925" y="1030"/>
                      <a:pt x="1167" y="873"/>
                    </a:cubicBezTo>
                    <a:close/>
                    <a:moveTo>
                      <a:pt x="536" y="1"/>
                    </a:moveTo>
                    <a:lnTo>
                      <a:pt x="231" y="180"/>
                    </a:lnTo>
                    <a:lnTo>
                      <a:pt x="735" y="558"/>
                    </a:lnTo>
                    <a:lnTo>
                      <a:pt x="683" y="589"/>
                    </a:lnTo>
                    <a:cubicBezTo>
                      <a:pt x="126" y="904"/>
                      <a:pt x="0" y="1272"/>
                      <a:pt x="567" y="1598"/>
                    </a:cubicBezTo>
                    <a:cubicBezTo>
                      <a:pt x="662" y="1651"/>
                      <a:pt x="756" y="1693"/>
                      <a:pt x="862" y="1724"/>
                    </a:cubicBezTo>
                    <a:cubicBezTo>
                      <a:pt x="986" y="1763"/>
                      <a:pt x="1117" y="1785"/>
                      <a:pt x="1258" y="1785"/>
                    </a:cubicBezTo>
                    <a:cubicBezTo>
                      <a:pt x="1306" y="1785"/>
                      <a:pt x="1357" y="1782"/>
                      <a:pt x="1408" y="1777"/>
                    </a:cubicBezTo>
                    <a:cubicBezTo>
                      <a:pt x="1566" y="1766"/>
                      <a:pt x="1734" y="1735"/>
                      <a:pt x="1923" y="1682"/>
                    </a:cubicBezTo>
                    <a:cubicBezTo>
                      <a:pt x="2017" y="1661"/>
                      <a:pt x="2101" y="1651"/>
                      <a:pt x="2185" y="1630"/>
                    </a:cubicBezTo>
                    <a:lnTo>
                      <a:pt x="2343" y="1756"/>
                    </a:lnTo>
                    <a:lnTo>
                      <a:pt x="2680" y="1997"/>
                    </a:lnTo>
                    <a:lnTo>
                      <a:pt x="2680" y="1693"/>
                    </a:lnTo>
                    <a:cubicBezTo>
                      <a:pt x="2711" y="1682"/>
                      <a:pt x="2753" y="1672"/>
                      <a:pt x="2785" y="1672"/>
                    </a:cubicBezTo>
                    <a:lnTo>
                      <a:pt x="2680" y="1588"/>
                    </a:lnTo>
                    <a:lnTo>
                      <a:pt x="2680" y="1546"/>
                    </a:lnTo>
                    <a:lnTo>
                      <a:pt x="2680" y="1461"/>
                    </a:lnTo>
                    <a:lnTo>
                      <a:pt x="2680" y="1387"/>
                    </a:lnTo>
                    <a:lnTo>
                      <a:pt x="2680" y="988"/>
                    </a:lnTo>
                    <a:cubicBezTo>
                      <a:pt x="2501" y="1020"/>
                      <a:pt x="2301" y="1062"/>
                      <a:pt x="2070" y="1135"/>
                    </a:cubicBezTo>
                    <a:lnTo>
                      <a:pt x="1482" y="705"/>
                    </a:lnTo>
                    <a:cubicBezTo>
                      <a:pt x="1755" y="568"/>
                      <a:pt x="2070" y="411"/>
                      <a:pt x="2091" y="411"/>
                    </a:cubicBezTo>
                    <a:lnTo>
                      <a:pt x="1692" y="127"/>
                    </a:lnTo>
                    <a:cubicBezTo>
                      <a:pt x="168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Google Shape;917;p53">
                <a:extLst>
                  <a:ext uri="{FF2B5EF4-FFF2-40B4-BE49-F238E27FC236}">
                    <a16:creationId xmlns:a16="http://schemas.microsoft.com/office/drawing/2014/main" id="{7C0E8E49-0423-449F-B2FC-E89A53C97D68}"/>
                  </a:ext>
                </a:extLst>
              </p:cNvPr>
              <p:cNvSpPr/>
              <p:nvPr/>
            </p:nvSpPr>
            <p:spPr>
              <a:xfrm>
                <a:off x="2910197" y="2063180"/>
                <a:ext cx="24929" cy="2403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38" extrusionOk="0">
                    <a:moveTo>
                      <a:pt x="558" y="1"/>
                    </a:moveTo>
                    <a:cubicBezTo>
                      <a:pt x="295" y="127"/>
                      <a:pt x="21" y="243"/>
                      <a:pt x="0" y="253"/>
                    </a:cubicBezTo>
                    <a:lnTo>
                      <a:pt x="379" y="537"/>
                    </a:lnTo>
                    <a:cubicBezTo>
                      <a:pt x="390" y="537"/>
                      <a:pt x="463" y="505"/>
                      <a:pt x="558" y="474"/>
                    </a:cubicBezTo>
                    <a:lnTo>
                      <a:pt x="558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Google Shape;918;p53">
                <a:extLst>
                  <a:ext uri="{FF2B5EF4-FFF2-40B4-BE49-F238E27FC236}">
                    <a16:creationId xmlns:a16="http://schemas.microsoft.com/office/drawing/2014/main" id="{3A10C7FF-5574-4478-8E92-0EEE0C486A60}"/>
                  </a:ext>
                </a:extLst>
              </p:cNvPr>
              <p:cNvSpPr/>
              <p:nvPr/>
            </p:nvSpPr>
            <p:spPr>
              <a:xfrm>
                <a:off x="2206595" y="2065547"/>
                <a:ext cx="728515" cy="323492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7241" extrusionOk="0">
                    <a:moveTo>
                      <a:pt x="0" y="1"/>
                    </a:moveTo>
                    <a:cubicBezTo>
                      <a:pt x="0" y="568"/>
                      <a:pt x="10" y="1146"/>
                      <a:pt x="10" y="1713"/>
                    </a:cubicBezTo>
                    <a:cubicBezTo>
                      <a:pt x="10" y="1818"/>
                      <a:pt x="94" y="1923"/>
                      <a:pt x="241" y="2018"/>
                    </a:cubicBezTo>
                    <a:lnTo>
                      <a:pt x="8952" y="7082"/>
                    </a:lnTo>
                    <a:cubicBezTo>
                      <a:pt x="9136" y="7188"/>
                      <a:pt x="9380" y="7240"/>
                      <a:pt x="9623" y="7240"/>
                    </a:cubicBezTo>
                    <a:cubicBezTo>
                      <a:pt x="9866" y="7240"/>
                      <a:pt x="10107" y="7188"/>
                      <a:pt x="10286" y="7082"/>
                    </a:cubicBezTo>
                    <a:lnTo>
                      <a:pt x="16307" y="3604"/>
                    </a:lnTo>
                    <a:lnTo>
                      <a:pt x="16307" y="1724"/>
                    </a:lnTo>
                    <a:lnTo>
                      <a:pt x="10433" y="5117"/>
                    </a:lnTo>
                    <a:cubicBezTo>
                      <a:pt x="10202" y="5243"/>
                      <a:pt x="9908" y="5306"/>
                      <a:pt x="9613" y="5306"/>
                    </a:cubicBezTo>
                    <a:cubicBezTo>
                      <a:pt x="9319" y="5306"/>
                      <a:pt x="9025" y="5243"/>
                      <a:pt x="8805" y="5117"/>
                    </a:cubicBezTo>
                    <a:lnTo>
                      <a:pt x="84" y="43"/>
                    </a:lnTo>
                    <a:cubicBezTo>
                      <a:pt x="52" y="32"/>
                      <a:pt x="31" y="11"/>
                      <a:pt x="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Google Shape;919;p53">
                <a:extLst>
                  <a:ext uri="{FF2B5EF4-FFF2-40B4-BE49-F238E27FC236}">
                    <a16:creationId xmlns:a16="http://schemas.microsoft.com/office/drawing/2014/main" id="{056BF97F-DDFA-4E5F-B1EE-327C2778A38B}"/>
                  </a:ext>
                </a:extLst>
              </p:cNvPr>
              <p:cNvSpPr/>
              <p:nvPr/>
            </p:nvSpPr>
            <p:spPr>
              <a:xfrm>
                <a:off x="2791895" y="1893769"/>
                <a:ext cx="34355" cy="19344"/>
              </a:xfrm>
              <a:custGeom>
                <a:avLst/>
                <a:gdLst/>
                <a:ahLst/>
                <a:cxnLst/>
                <a:rect l="l" t="t" r="r" b="b"/>
                <a:pathLst>
                  <a:path w="769" h="433" extrusionOk="0">
                    <a:moveTo>
                      <a:pt x="253" y="0"/>
                    </a:moveTo>
                    <a:cubicBezTo>
                      <a:pt x="22" y="148"/>
                      <a:pt x="1" y="284"/>
                      <a:pt x="169" y="379"/>
                    </a:cubicBezTo>
                    <a:cubicBezTo>
                      <a:pt x="235" y="414"/>
                      <a:pt x="298" y="432"/>
                      <a:pt x="384" y="432"/>
                    </a:cubicBezTo>
                    <a:cubicBezTo>
                      <a:pt x="476" y="432"/>
                      <a:pt x="594" y="411"/>
                      <a:pt x="768" y="36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Google Shape;920;p53">
                <a:extLst>
                  <a:ext uri="{FF2B5EF4-FFF2-40B4-BE49-F238E27FC236}">
                    <a16:creationId xmlns:a16="http://schemas.microsoft.com/office/drawing/2014/main" id="{28B26F8A-89E8-4075-B1D9-ED2F10EC3CFF}"/>
                  </a:ext>
                </a:extLst>
              </p:cNvPr>
              <p:cNvSpPr/>
              <p:nvPr/>
            </p:nvSpPr>
            <p:spPr>
              <a:xfrm>
                <a:off x="2206595" y="1789093"/>
                <a:ext cx="728515" cy="500405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11201" extrusionOk="0">
                    <a:moveTo>
                      <a:pt x="9550" y="0"/>
                    </a:moveTo>
                    <a:lnTo>
                      <a:pt x="241" y="5379"/>
                    </a:lnTo>
                    <a:cubicBezTo>
                      <a:pt x="168" y="5422"/>
                      <a:pt x="105" y="5464"/>
                      <a:pt x="63" y="5516"/>
                    </a:cubicBezTo>
                    <a:cubicBezTo>
                      <a:pt x="31" y="5569"/>
                      <a:pt x="0" y="5622"/>
                      <a:pt x="0" y="5674"/>
                    </a:cubicBezTo>
                    <a:lnTo>
                      <a:pt x="0" y="5685"/>
                    </a:lnTo>
                    <a:cubicBezTo>
                      <a:pt x="0" y="5727"/>
                      <a:pt x="21" y="5769"/>
                      <a:pt x="42" y="5811"/>
                    </a:cubicBezTo>
                    <a:cubicBezTo>
                      <a:pt x="84" y="5874"/>
                      <a:pt x="147" y="5937"/>
                      <a:pt x="231" y="5979"/>
                    </a:cubicBezTo>
                    <a:lnTo>
                      <a:pt x="8952" y="11043"/>
                    </a:lnTo>
                    <a:cubicBezTo>
                      <a:pt x="9131" y="11148"/>
                      <a:pt x="9372" y="11201"/>
                      <a:pt x="9615" y="11201"/>
                    </a:cubicBezTo>
                    <a:cubicBezTo>
                      <a:pt x="9858" y="11201"/>
                      <a:pt x="10102" y="11148"/>
                      <a:pt x="10286" y="11043"/>
                    </a:cubicBezTo>
                    <a:lnTo>
                      <a:pt x="16307" y="7565"/>
                    </a:lnTo>
                    <a:lnTo>
                      <a:pt x="16307" y="6367"/>
                    </a:lnTo>
                    <a:lnTo>
                      <a:pt x="11221" y="9309"/>
                    </a:lnTo>
                    <a:cubicBezTo>
                      <a:pt x="11155" y="9345"/>
                      <a:pt x="11076" y="9364"/>
                      <a:pt x="10995" y="9364"/>
                    </a:cubicBezTo>
                    <a:cubicBezTo>
                      <a:pt x="10933" y="9364"/>
                      <a:pt x="10870" y="9353"/>
                      <a:pt x="10811" y="9330"/>
                    </a:cubicBezTo>
                    <a:cubicBezTo>
                      <a:pt x="10464" y="9172"/>
                      <a:pt x="10047" y="9094"/>
                      <a:pt x="9628" y="9094"/>
                    </a:cubicBezTo>
                    <a:cubicBezTo>
                      <a:pt x="9209" y="9094"/>
                      <a:pt x="8789" y="9172"/>
                      <a:pt x="8437" y="9330"/>
                    </a:cubicBezTo>
                    <a:cubicBezTo>
                      <a:pt x="8357" y="9361"/>
                      <a:pt x="8297" y="9375"/>
                      <a:pt x="8243" y="9375"/>
                    </a:cubicBezTo>
                    <a:cubicBezTo>
                      <a:pt x="8168" y="9375"/>
                      <a:pt x="8106" y="9348"/>
                      <a:pt x="8027" y="9299"/>
                    </a:cubicBezTo>
                    <a:lnTo>
                      <a:pt x="3393" y="6609"/>
                    </a:lnTo>
                    <a:cubicBezTo>
                      <a:pt x="3246" y="6525"/>
                      <a:pt x="3215" y="6483"/>
                      <a:pt x="3341" y="6367"/>
                    </a:cubicBezTo>
                    <a:cubicBezTo>
                      <a:pt x="3783" y="6031"/>
                      <a:pt x="3867" y="5590"/>
                      <a:pt x="3583" y="5222"/>
                    </a:cubicBezTo>
                    <a:cubicBezTo>
                      <a:pt x="3551" y="5180"/>
                      <a:pt x="3509" y="5127"/>
                      <a:pt x="3467" y="5085"/>
                    </a:cubicBezTo>
                    <a:cubicBezTo>
                      <a:pt x="3425" y="5054"/>
                      <a:pt x="3393" y="5022"/>
                      <a:pt x="3351" y="4991"/>
                    </a:cubicBezTo>
                    <a:cubicBezTo>
                      <a:pt x="3341" y="4980"/>
                      <a:pt x="3330" y="4970"/>
                      <a:pt x="3320" y="4970"/>
                    </a:cubicBezTo>
                    <a:cubicBezTo>
                      <a:pt x="3267" y="4896"/>
                      <a:pt x="3288" y="4812"/>
                      <a:pt x="3393" y="4749"/>
                    </a:cubicBezTo>
                    <a:lnTo>
                      <a:pt x="10580" y="599"/>
                    </a:lnTo>
                    <a:lnTo>
                      <a:pt x="9550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Google Shape;921;p53">
                <a:extLst>
                  <a:ext uri="{FF2B5EF4-FFF2-40B4-BE49-F238E27FC236}">
                    <a16:creationId xmlns:a16="http://schemas.microsoft.com/office/drawing/2014/main" id="{9DBABC19-E95B-4222-8F58-0CDBB4D32F68}"/>
                  </a:ext>
                </a:extLst>
              </p:cNvPr>
              <p:cNvSpPr/>
              <p:nvPr/>
            </p:nvSpPr>
            <p:spPr>
              <a:xfrm>
                <a:off x="2644509" y="1840247"/>
                <a:ext cx="290611" cy="192147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4301" extrusionOk="0">
                    <a:moveTo>
                      <a:pt x="1724" y="1"/>
                    </a:moveTo>
                    <a:cubicBezTo>
                      <a:pt x="1651" y="32"/>
                      <a:pt x="1577" y="74"/>
                      <a:pt x="1503" y="116"/>
                    </a:cubicBezTo>
                    <a:cubicBezTo>
                      <a:pt x="358" y="778"/>
                      <a:pt x="1" y="1724"/>
                      <a:pt x="432" y="2564"/>
                    </a:cubicBezTo>
                    <a:cubicBezTo>
                      <a:pt x="463" y="2616"/>
                      <a:pt x="484" y="2658"/>
                      <a:pt x="516" y="2700"/>
                    </a:cubicBezTo>
                    <a:cubicBezTo>
                      <a:pt x="547" y="2753"/>
                      <a:pt x="579" y="2795"/>
                      <a:pt x="610" y="2838"/>
                    </a:cubicBezTo>
                    <a:cubicBezTo>
                      <a:pt x="810" y="3111"/>
                      <a:pt x="1104" y="3363"/>
                      <a:pt x="1482" y="3583"/>
                    </a:cubicBezTo>
                    <a:cubicBezTo>
                      <a:pt x="2306" y="4062"/>
                      <a:pt x="3389" y="4300"/>
                      <a:pt x="4474" y="4300"/>
                    </a:cubicBezTo>
                    <a:cubicBezTo>
                      <a:pt x="5174" y="4300"/>
                      <a:pt x="5874" y="4201"/>
                      <a:pt x="6505" y="4003"/>
                    </a:cubicBezTo>
                    <a:lnTo>
                      <a:pt x="6505" y="3688"/>
                    </a:lnTo>
                    <a:cubicBezTo>
                      <a:pt x="6505" y="3436"/>
                      <a:pt x="6410" y="3153"/>
                      <a:pt x="6273" y="2901"/>
                    </a:cubicBezTo>
                    <a:lnTo>
                      <a:pt x="6021" y="3027"/>
                    </a:lnTo>
                    <a:lnTo>
                      <a:pt x="5601" y="2711"/>
                    </a:lnTo>
                    <a:cubicBezTo>
                      <a:pt x="5265" y="2869"/>
                      <a:pt x="4918" y="2995"/>
                      <a:pt x="4897" y="2995"/>
                    </a:cubicBezTo>
                    <a:lnTo>
                      <a:pt x="4518" y="2711"/>
                    </a:lnTo>
                    <a:cubicBezTo>
                      <a:pt x="4539" y="2711"/>
                      <a:pt x="4887" y="2553"/>
                      <a:pt x="5181" y="2406"/>
                    </a:cubicBezTo>
                    <a:lnTo>
                      <a:pt x="4740" y="2070"/>
                    </a:lnTo>
                    <a:lnTo>
                      <a:pt x="4581" y="1955"/>
                    </a:lnTo>
                    <a:cubicBezTo>
                      <a:pt x="4487" y="1965"/>
                      <a:pt x="4403" y="1986"/>
                      <a:pt x="4319" y="1997"/>
                    </a:cubicBezTo>
                    <a:cubicBezTo>
                      <a:pt x="4119" y="2049"/>
                      <a:pt x="3951" y="2081"/>
                      <a:pt x="3804" y="2091"/>
                    </a:cubicBezTo>
                    <a:cubicBezTo>
                      <a:pt x="3737" y="2098"/>
                      <a:pt x="3673" y="2101"/>
                      <a:pt x="3612" y="2101"/>
                    </a:cubicBezTo>
                    <a:cubicBezTo>
                      <a:pt x="3481" y="2101"/>
                      <a:pt x="3362" y="2085"/>
                      <a:pt x="3248" y="2049"/>
                    </a:cubicBezTo>
                    <a:cubicBezTo>
                      <a:pt x="3153" y="2018"/>
                      <a:pt x="3058" y="1976"/>
                      <a:pt x="2963" y="1913"/>
                    </a:cubicBezTo>
                    <a:cubicBezTo>
                      <a:pt x="2386" y="1587"/>
                      <a:pt x="2522" y="1230"/>
                      <a:pt x="3069" y="904"/>
                    </a:cubicBezTo>
                    <a:lnTo>
                      <a:pt x="3132" y="872"/>
                    </a:lnTo>
                    <a:lnTo>
                      <a:pt x="2753" y="599"/>
                    </a:lnTo>
                    <a:lnTo>
                      <a:pt x="1724" y="1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Google Shape;922;p53">
                <a:extLst>
                  <a:ext uri="{FF2B5EF4-FFF2-40B4-BE49-F238E27FC236}">
                    <a16:creationId xmlns:a16="http://schemas.microsoft.com/office/drawing/2014/main" id="{9A1ED625-1F4C-48F3-92E7-ABD8F94E7A7B}"/>
                  </a:ext>
                </a:extLst>
              </p:cNvPr>
              <p:cNvSpPr/>
              <p:nvPr/>
            </p:nvSpPr>
            <p:spPr>
              <a:xfrm>
                <a:off x="2193460" y="1781543"/>
                <a:ext cx="741650" cy="620580"/>
              </a:xfrm>
              <a:custGeom>
                <a:avLst/>
                <a:gdLst/>
                <a:ahLst/>
                <a:cxnLst/>
                <a:rect l="l" t="t" r="r" b="b"/>
                <a:pathLst>
                  <a:path w="16601" h="13891" extrusionOk="0">
                    <a:moveTo>
                      <a:pt x="9550" y="1"/>
                    </a:moveTo>
                    <a:lnTo>
                      <a:pt x="388" y="5286"/>
                    </a:lnTo>
                    <a:cubicBezTo>
                      <a:pt x="136" y="5433"/>
                      <a:pt x="0" y="5633"/>
                      <a:pt x="0" y="5854"/>
                    </a:cubicBezTo>
                    <a:cubicBezTo>
                      <a:pt x="0" y="6589"/>
                      <a:pt x="10" y="7335"/>
                      <a:pt x="10" y="8070"/>
                    </a:cubicBezTo>
                    <a:cubicBezTo>
                      <a:pt x="10" y="8291"/>
                      <a:pt x="136" y="8480"/>
                      <a:pt x="388" y="8627"/>
                    </a:cubicBezTo>
                    <a:lnTo>
                      <a:pt x="9099" y="13692"/>
                    </a:lnTo>
                    <a:cubicBezTo>
                      <a:pt x="9330" y="13818"/>
                      <a:pt x="9624" y="13891"/>
                      <a:pt x="9918" y="13891"/>
                    </a:cubicBezTo>
                    <a:cubicBezTo>
                      <a:pt x="10213" y="13891"/>
                      <a:pt x="10507" y="13818"/>
                      <a:pt x="10727" y="13692"/>
                    </a:cubicBezTo>
                    <a:lnTo>
                      <a:pt x="16601" y="10298"/>
                    </a:lnTo>
                    <a:lnTo>
                      <a:pt x="16601" y="10129"/>
                    </a:lnTo>
                    <a:lnTo>
                      <a:pt x="16601" y="9961"/>
                    </a:lnTo>
                    <a:lnTo>
                      <a:pt x="10580" y="13439"/>
                    </a:lnTo>
                    <a:cubicBezTo>
                      <a:pt x="10401" y="13545"/>
                      <a:pt x="10160" y="13597"/>
                      <a:pt x="9917" y="13597"/>
                    </a:cubicBezTo>
                    <a:cubicBezTo>
                      <a:pt x="9674" y="13597"/>
                      <a:pt x="9430" y="13545"/>
                      <a:pt x="9246" y="13439"/>
                    </a:cubicBezTo>
                    <a:lnTo>
                      <a:pt x="535" y="8375"/>
                    </a:lnTo>
                    <a:cubicBezTo>
                      <a:pt x="388" y="8280"/>
                      <a:pt x="304" y="8175"/>
                      <a:pt x="304" y="8070"/>
                    </a:cubicBezTo>
                    <a:cubicBezTo>
                      <a:pt x="304" y="7503"/>
                      <a:pt x="294" y="6925"/>
                      <a:pt x="294" y="6358"/>
                    </a:cubicBezTo>
                    <a:lnTo>
                      <a:pt x="294" y="6358"/>
                    </a:lnTo>
                    <a:cubicBezTo>
                      <a:pt x="325" y="6368"/>
                      <a:pt x="346" y="6389"/>
                      <a:pt x="378" y="6400"/>
                    </a:cubicBezTo>
                    <a:lnTo>
                      <a:pt x="9099" y="11474"/>
                    </a:lnTo>
                    <a:cubicBezTo>
                      <a:pt x="9319" y="11600"/>
                      <a:pt x="9613" y="11663"/>
                      <a:pt x="9907" y="11663"/>
                    </a:cubicBezTo>
                    <a:cubicBezTo>
                      <a:pt x="10202" y="11663"/>
                      <a:pt x="10496" y="11600"/>
                      <a:pt x="10727" y="11474"/>
                    </a:cubicBezTo>
                    <a:lnTo>
                      <a:pt x="16601" y="8081"/>
                    </a:lnTo>
                    <a:lnTo>
                      <a:pt x="16601" y="7913"/>
                    </a:lnTo>
                    <a:lnTo>
                      <a:pt x="16601" y="7734"/>
                    </a:lnTo>
                    <a:lnTo>
                      <a:pt x="10580" y="11212"/>
                    </a:lnTo>
                    <a:cubicBezTo>
                      <a:pt x="10396" y="11317"/>
                      <a:pt x="10152" y="11370"/>
                      <a:pt x="9909" y="11370"/>
                    </a:cubicBezTo>
                    <a:cubicBezTo>
                      <a:pt x="9666" y="11370"/>
                      <a:pt x="9425" y="11317"/>
                      <a:pt x="9246" y="11212"/>
                    </a:cubicBezTo>
                    <a:lnTo>
                      <a:pt x="525" y="6148"/>
                    </a:lnTo>
                    <a:cubicBezTo>
                      <a:pt x="441" y="6106"/>
                      <a:pt x="378" y="6043"/>
                      <a:pt x="336" y="5980"/>
                    </a:cubicBezTo>
                    <a:cubicBezTo>
                      <a:pt x="315" y="5938"/>
                      <a:pt x="294" y="5896"/>
                      <a:pt x="294" y="5854"/>
                    </a:cubicBezTo>
                    <a:lnTo>
                      <a:pt x="294" y="5843"/>
                    </a:lnTo>
                    <a:cubicBezTo>
                      <a:pt x="294" y="5791"/>
                      <a:pt x="325" y="5738"/>
                      <a:pt x="357" y="5685"/>
                    </a:cubicBezTo>
                    <a:cubicBezTo>
                      <a:pt x="399" y="5633"/>
                      <a:pt x="462" y="5591"/>
                      <a:pt x="535" y="5548"/>
                    </a:cubicBezTo>
                    <a:lnTo>
                      <a:pt x="9844" y="169"/>
                    </a:lnTo>
                    <a:lnTo>
                      <a:pt x="9697" y="85"/>
                    </a:lnTo>
                    <a:lnTo>
                      <a:pt x="9550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Google Shape;923;p53">
                <a:extLst>
                  <a:ext uri="{FF2B5EF4-FFF2-40B4-BE49-F238E27FC236}">
                    <a16:creationId xmlns:a16="http://schemas.microsoft.com/office/drawing/2014/main" id="{3C34166A-0EFC-42EC-8EA0-BA6E54465C43}"/>
                  </a:ext>
                </a:extLst>
              </p:cNvPr>
              <p:cNvSpPr/>
              <p:nvPr/>
            </p:nvSpPr>
            <p:spPr>
              <a:xfrm>
                <a:off x="2350228" y="1815854"/>
                <a:ext cx="584885" cy="392112"/>
              </a:xfrm>
              <a:custGeom>
                <a:avLst/>
                <a:gdLst/>
                <a:ahLst/>
                <a:cxnLst/>
                <a:rect l="l" t="t" r="r" b="b"/>
                <a:pathLst>
                  <a:path w="13092" h="8777" extrusionOk="0">
                    <a:moveTo>
                      <a:pt x="5105" y="4962"/>
                    </a:moveTo>
                    <a:cubicBezTo>
                      <a:pt x="5498" y="4962"/>
                      <a:pt x="5889" y="5049"/>
                      <a:pt x="6188" y="5222"/>
                    </a:cubicBezTo>
                    <a:cubicBezTo>
                      <a:pt x="6788" y="5569"/>
                      <a:pt x="6788" y="6125"/>
                      <a:pt x="6188" y="6472"/>
                    </a:cubicBezTo>
                    <a:cubicBezTo>
                      <a:pt x="5884" y="6651"/>
                      <a:pt x="5490" y="6740"/>
                      <a:pt x="5097" y="6740"/>
                    </a:cubicBezTo>
                    <a:cubicBezTo>
                      <a:pt x="4704" y="6740"/>
                      <a:pt x="4313" y="6651"/>
                      <a:pt x="4014" y="6472"/>
                    </a:cubicBezTo>
                    <a:cubicBezTo>
                      <a:pt x="3415" y="6125"/>
                      <a:pt x="3415" y="5569"/>
                      <a:pt x="4014" y="5222"/>
                    </a:cubicBezTo>
                    <a:cubicBezTo>
                      <a:pt x="4319" y="5049"/>
                      <a:pt x="4713" y="4962"/>
                      <a:pt x="5105" y="4962"/>
                    </a:cubicBezTo>
                    <a:close/>
                    <a:moveTo>
                      <a:pt x="7365" y="0"/>
                    </a:moveTo>
                    <a:lnTo>
                      <a:pt x="178" y="4150"/>
                    </a:lnTo>
                    <a:cubicBezTo>
                      <a:pt x="73" y="4213"/>
                      <a:pt x="52" y="4297"/>
                      <a:pt x="105" y="4371"/>
                    </a:cubicBezTo>
                    <a:cubicBezTo>
                      <a:pt x="115" y="4371"/>
                      <a:pt x="126" y="4381"/>
                      <a:pt x="136" y="4392"/>
                    </a:cubicBezTo>
                    <a:cubicBezTo>
                      <a:pt x="178" y="4423"/>
                      <a:pt x="210" y="4455"/>
                      <a:pt x="252" y="4486"/>
                    </a:cubicBezTo>
                    <a:cubicBezTo>
                      <a:pt x="294" y="4528"/>
                      <a:pt x="336" y="4581"/>
                      <a:pt x="368" y="4623"/>
                    </a:cubicBezTo>
                    <a:cubicBezTo>
                      <a:pt x="652" y="4991"/>
                      <a:pt x="568" y="5432"/>
                      <a:pt x="126" y="5768"/>
                    </a:cubicBezTo>
                    <a:cubicBezTo>
                      <a:pt x="0" y="5884"/>
                      <a:pt x="31" y="5926"/>
                      <a:pt x="178" y="6010"/>
                    </a:cubicBezTo>
                    <a:lnTo>
                      <a:pt x="4812" y="8700"/>
                    </a:lnTo>
                    <a:cubicBezTo>
                      <a:pt x="4891" y="8749"/>
                      <a:pt x="4953" y="8776"/>
                      <a:pt x="5028" y="8776"/>
                    </a:cubicBezTo>
                    <a:cubicBezTo>
                      <a:pt x="5082" y="8776"/>
                      <a:pt x="5142" y="8762"/>
                      <a:pt x="5222" y="8731"/>
                    </a:cubicBezTo>
                    <a:cubicBezTo>
                      <a:pt x="5574" y="8573"/>
                      <a:pt x="5994" y="8495"/>
                      <a:pt x="6413" y="8495"/>
                    </a:cubicBezTo>
                    <a:cubicBezTo>
                      <a:pt x="6832" y="8495"/>
                      <a:pt x="7249" y="8573"/>
                      <a:pt x="7596" y="8731"/>
                    </a:cubicBezTo>
                    <a:cubicBezTo>
                      <a:pt x="7655" y="8754"/>
                      <a:pt x="7718" y="8765"/>
                      <a:pt x="7780" y="8765"/>
                    </a:cubicBezTo>
                    <a:cubicBezTo>
                      <a:pt x="7861" y="8765"/>
                      <a:pt x="7940" y="8746"/>
                      <a:pt x="8006" y="8710"/>
                    </a:cubicBezTo>
                    <a:lnTo>
                      <a:pt x="13092" y="5768"/>
                    </a:lnTo>
                    <a:lnTo>
                      <a:pt x="13092" y="4549"/>
                    </a:lnTo>
                    <a:cubicBezTo>
                      <a:pt x="12461" y="4747"/>
                      <a:pt x="11761" y="4846"/>
                      <a:pt x="11061" y="4846"/>
                    </a:cubicBezTo>
                    <a:cubicBezTo>
                      <a:pt x="9976" y="4846"/>
                      <a:pt x="8893" y="4608"/>
                      <a:pt x="8069" y="4129"/>
                    </a:cubicBezTo>
                    <a:cubicBezTo>
                      <a:pt x="7691" y="3909"/>
                      <a:pt x="7397" y="3657"/>
                      <a:pt x="7197" y="3384"/>
                    </a:cubicBezTo>
                    <a:cubicBezTo>
                      <a:pt x="7166" y="3341"/>
                      <a:pt x="7134" y="3299"/>
                      <a:pt x="7103" y="3246"/>
                    </a:cubicBezTo>
                    <a:cubicBezTo>
                      <a:pt x="7071" y="3204"/>
                      <a:pt x="7050" y="3162"/>
                      <a:pt x="7019" y="3110"/>
                    </a:cubicBezTo>
                    <a:cubicBezTo>
                      <a:pt x="6588" y="2270"/>
                      <a:pt x="6945" y="1324"/>
                      <a:pt x="8090" y="662"/>
                    </a:cubicBezTo>
                    <a:cubicBezTo>
                      <a:pt x="8164" y="620"/>
                      <a:pt x="8238" y="578"/>
                      <a:pt x="8311" y="547"/>
                    </a:cubicBezTo>
                    <a:lnTo>
                      <a:pt x="7365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Google Shape;924;p53">
                <a:extLst>
                  <a:ext uri="{FF2B5EF4-FFF2-40B4-BE49-F238E27FC236}">
                    <a16:creationId xmlns:a16="http://schemas.microsoft.com/office/drawing/2014/main" id="{62F08F2A-C710-497B-940D-63AF3FAFB8C3}"/>
                  </a:ext>
                </a:extLst>
              </p:cNvPr>
              <p:cNvSpPr/>
              <p:nvPr/>
            </p:nvSpPr>
            <p:spPr>
              <a:xfrm>
                <a:off x="2502752" y="2037536"/>
                <a:ext cx="150733" cy="79477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79" extrusionOk="0">
                    <a:moveTo>
                      <a:pt x="1691" y="0"/>
                    </a:moveTo>
                    <a:cubicBezTo>
                      <a:pt x="1299" y="0"/>
                      <a:pt x="905" y="87"/>
                      <a:pt x="600" y="260"/>
                    </a:cubicBezTo>
                    <a:cubicBezTo>
                      <a:pt x="1" y="607"/>
                      <a:pt x="1" y="1163"/>
                      <a:pt x="600" y="1510"/>
                    </a:cubicBezTo>
                    <a:cubicBezTo>
                      <a:pt x="899" y="1689"/>
                      <a:pt x="1290" y="1778"/>
                      <a:pt x="1683" y="1778"/>
                    </a:cubicBezTo>
                    <a:cubicBezTo>
                      <a:pt x="2076" y="1778"/>
                      <a:pt x="2470" y="1689"/>
                      <a:pt x="2774" y="1510"/>
                    </a:cubicBezTo>
                    <a:cubicBezTo>
                      <a:pt x="3374" y="1163"/>
                      <a:pt x="3374" y="607"/>
                      <a:pt x="2774" y="260"/>
                    </a:cubicBezTo>
                    <a:cubicBezTo>
                      <a:pt x="2475" y="87"/>
                      <a:pt x="2084" y="0"/>
                      <a:pt x="1691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Google Shape;925;p53">
                <a:extLst>
                  <a:ext uri="{FF2B5EF4-FFF2-40B4-BE49-F238E27FC236}">
                    <a16:creationId xmlns:a16="http://schemas.microsoft.com/office/drawing/2014/main" id="{3165E72F-30B0-4552-8992-A2555D85CF7B}"/>
                  </a:ext>
                </a:extLst>
              </p:cNvPr>
              <p:cNvSpPr/>
              <p:nvPr/>
            </p:nvSpPr>
            <p:spPr>
              <a:xfrm>
                <a:off x="2751106" y="1867008"/>
                <a:ext cx="177449" cy="108471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2428" extrusionOk="0">
                    <a:moveTo>
                      <a:pt x="1166" y="599"/>
                    </a:moveTo>
                    <a:lnTo>
                      <a:pt x="1681" y="967"/>
                    </a:lnTo>
                    <a:cubicBezTo>
                      <a:pt x="1507" y="1010"/>
                      <a:pt x="1389" y="1031"/>
                      <a:pt x="1297" y="1031"/>
                    </a:cubicBezTo>
                    <a:cubicBezTo>
                      <a:pt x="1211" y="1031"/>
                      <a:pt x="1148" y="1013"/>
                      <a:pt x="1082" y="978"/>
                    </a:cubicBezTo>
                    <a:cubicBezTo>
                      <a:pt x="914" y="883"/>
                      <a:pt x="935" y="747"/>
                      <a:pt x="1166" y="599"/>
                    </a:cubicBezTo>
                    <a:close/>
                    <a:moveTo>
                      <a:pt x="367" y="0"/>
                    </a:moveTo>
                    <a:lnTo>
                      <a:pt x="746" y="273"/>
                    </a:lnTo>
                    <a:lnTo>
                      <a:pt x="683" y="305"/>
                    </a:lnTo>
                    <a:cubicBezTo>
                      <a:pt x="136" y="631"/>
                      <a:pt x="0" y="988"/>
                      <a:pt x="577" y="1314"/>
                    </a:cubicBezTo>
                    <a:cubicBezTo>
                      <a:pt x="672" y="1377"/>
                      <a:pt x="767" y="1419"/>
                      <a:pt x="862" y="1450"/>
                    </a:cubicBezTo>
                    <a:cubicBezTo>
                      <a:pt x="976" y="1486"/>
                      <a:pt x="1095" y="1502"/>
                      <a:pt x="1226" y="1502"/>
                    </a:cubicBezTo>
                    <a:cubicBezTo>
                      <a:pt x="1287" y="1502"/>
                      <a:pt x="1351" y="1499"/>
                      <a:pt x="1418" y="1492"/>
                    </a:cubicBezTo>
                    <a:cubicBezTo>
                      <a:pt x="1565" y="1482"/>
                      <a:pt x="1733" y="1450"/>
                      <a:pt x="1933" y="1398"/>
                    </a:cubicBezTo>
                    <a:cubicBezTo>
                      <a:pt x="2017" y="1387"/>
                      <a:pt x="2101" y="1366"/>
                      <a:pt x="2195" y="1356"/>
                    </a:cubicBezTo>
                    <a:lnTo>
                      <a:pt x="2354" y="1471"/>
                    </a:lnTo>
                    <a:lnTo>
                      <a:pt x="2795" y="1807"/>
                    </a:lnTo>
                    <a:cubicBezTo>
                      <a:pt x="2501" y="1954"/>
                      <a:pt x="2153" y="2112"/>
                      <a:pt x="2132" y="2112"/>
                    </a:cubicBezTo>
                    <a:lnTo>
                      <a:pt x="2511" y="2396"/>
                    </a:lnTo>
                    <a:cubicBezTo>
                      <a:pt x="2532" y="2396"/>
                      <a:pt x="2879" y="2270"/>
                      <a:pt x="3215" y="2112"/>
                    </a:cubicBezTo>
                    <a:lnTo>
                      <a:pt x="3635" y="2428"/>
                    </a:lnTo>
                    <a:lnTo>
                      <a:pt x="3887" y="2302"/>
                    </a:lnTo>
                    <a:lnTo>
                      <a:pt x="3972" y="2260"/>
                    </a:lnTo>
                    <a:lnTo>
                      <a:pt x="3740" y="2091"/>
                    </a:lnTo>
                    <a:cubicBezTo>
                      <a:pt x="3698" y="2028"/>
                      <a:pt x="3645" y="1975"/>
                      <a:pt x="3593" y="1912"/>
                    </a:cubicBezTo>
                    <a:cubicBezTo>
                      <a:pt x="3498" y="1828"/>
                      <a:pt x="3404" y="1755"/>
                      <a:pt x="3309" y="1692"/>
                    </a:cubicBezTo>
                    <a:lnTo>
                      <a:pt x="3152" y="1597"/>
                    </a:lnTo>
                    <a:lnTo>
                      <a:pt x="2826" y="1419"/>
                    </a:lnTo>
                    <a:lnTo>
                      <a:pt x="2795" y="1387"/>
                    </a:lnTo>
                    <a:lnTo>
                      <a:pt x="2637" y="1272"/>
                    </a:lnTo>
                    <a:cubicBezTo>
                      <a:pt x="2616" y="1272"/>
                      <a:pt x="2606" y="1272"/>
                      <a:pt x="2595" y="1282"/>
                    </a:cubicBezTo>
                    <a:lnTo>
                      <a:pt x="2396" y="1167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Google Shape;926;p53">
                <a:extLst>
                  <a:ext uri="{FF2B5EF4-FFF2-40B4-BE49-F238E27FC236}">
                    <a16:creationId xmlns:a16="http://schemas.microsoft.com/office/drawing/2014/main" id="{0895FE8E-ED68-4CE7-A6B8-3ECA0B540F9A}"/>
                  </a:ext>
                </a:extLst>
              </p:cNvPr>
              <p:cNvSpPr/>
              <p:nvPr/>
            </p:nvSpPr>
            <p:spPr>
              <a:xfrm>
                <a:off x="2750123" y="1854767"/>
                <a:ext cx="13224" cy="710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59" extrusionOk="0">
                    <a:moveTo>
                      <a:pt x="211" y="1"/>
                    </a:moveTo>
                    <a:cubicBezTo>
                      <a:pt x="137" y="22"/>
                      <a:pt x="74" y="33"/>
                      <a:pt x="1" y="43"/>
                    </a:cubicBezTo>
                    <a:lnTo>
                      <a:pt x="200" y="159"/>
                    </a:lnTo>
                    <a:cubicBezTo>
                      <a:pt x="232" y="148"/>
                      <a:pt x="263" y="148"/>
                      <a:pt x="295" y="138"/>
                    </a:cubicBezTo>
                    <a:cubicBezTo>
                      <a:pt x="263" y="96"/>
                      <a:pt x="242" y="54"/>
                      <a:pt x="211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Google Shape;927;p53">
                <a:extLst>
                  <a:ext uri="{FF2B5EF4-FFF2-40B4-BE49-F238E27FC236}">
                    <a16:creationId xmlns:a16="http://schemas.microsoft.com/office/drawing/2014/main" id="{E6A5293E-8A56-4E82-BBCA-17981730BDD3}"/>
                  </a:ext>
                </a:extLst>
              </p:cNvPr>
              <p:cNvSpPr/>
              <p:nvPr/>
            </p:nvSpPr>
            <p:spPr>
              <a:xfrm>
                <a:off x="2759058" y="1860887"/>
                <a:ext cx="8042" cy="5718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28" extrusionOk="0">
                    <a:moveTo>
                      <a:pt x="95" y="1"/>
                    </a:moveTo>
                    <a:cubicBezTo>
                      <a:pt x="63" y="11"/>
                      <a:pt x="32" y="11"/>
                      <a:pt x="0" y="22"/>
                    </a:cubicBezTo>
                    <a:lnTo>
                      <a:pt x="179" y="127"/>
                    </a:lnTo>
                    <a:cubicBezTo>
                      <a:pt x="147" y="85"/>
                      <a:pt x="116" y="43"/>
                      <a:pt x="95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Google Shape;928;p53">
                <a:extLst>
                  <a:ext uri="{FF2B5EF4-FFF2-40B4-BE49-F238E27FC236}">
                    <a16:creationId xmlns:a16="http://schemas.microsoft.com/office/drawing/2014/main" id="{123A4536-2517-4FEE-A145-9496EBB52B76}"/>
                  </a:ext>
                </a:extLst>
              </p:cNvPr>
              <p:cNvSpPr/>
              <p:nvPr/>
            </p:nvSpPr>
            <p:spPr>
              <a:xfrm>
                <a:off x="2767502" y="1867008"/>
                <a:ext cx="99089" cy="56827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1272" extrusionOk="0">
                    <a:moveTo>
                      <a:pt x="0" y="0"/>
                    </a:moveTo>
                    <a:cubicBezTo>
                      <a:pt x="200" y="273"/>
                      <a:pt x="495" y="525"/>
                      <a:pt x="873" y="747"/>
                    </a:cubicBezTo>
                    <a:cubicBezTo>
                      <a:pt x="1272" y="978"/>
                      <a:pt x="1723" y="1156"/>
                      <a:pt x="2218" y="1272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Google Shape;929;p53">
                <a:extLst>
                  <a:ext uri="{FF2B5EF4-FFF2-40B4-BE49-F238E27FC236}">
                    <a16:creationId xmlns:a16="http://schemas.microsoft.com/office/drawing/2014/main" id="{155E3DD1-F949-4491-B2CD-76727A4759DF}"/>
                  </a:ext>
                </a:extLst>
              </p:cNvPr>
              <p:cNvSpPr/>
              <p:nvPr/>
            </p:nvSpPr>
            <p:spPr>
              <a:xfrm>
                <a:off x="2767055" y="1866561"/>
                <a:ext cx="983" cy="49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0" y="0"/>
                    </a:moveTo>
                    <a:cubicBezTo>
                      <a:pt x="0" y="0"/>
                      <a:pt x="0" y="10"/>
                      <a:pt x="10" y="10"/>
                    </a:cubicBezTo>
                    <a:lnTo>
                      <a:pt x="2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" name="Google Shape;930;p53">
              <a:extLst>
                <a:ext uri="{FF2B5EF4-FFF2-40B4-BE49-F238E27FC236}">
                  <a16:creationId xmlns:a16="http://schemas.microsoft.com/office/drawing/2014/main" id="{CBD7F763-2ED7-4712-AFEE-07384B1FDCF9}"/>
                </a:ext>
              </a:extLst>
            </p:cNvPr>
            <p:cNvGrpSpPr/>
            <p:nvPr/>
          </p:nvGrpSpPr>
          <p:grpSpPr>
            <a:xfrm>
              <a:off x="945636" y="2773584"/>
              <a:ext cx="1174369" cy="1009243"/>
              <a:chOff x="1455055" y="2629044"/>
              <a:chExt cx="1395068" cy="1198910"/>
            </a:xfrm>
          </p:grpSpPr>
          <p:sp>
            <p:nvSpPr>
              <p:cNvPr id="79" name="Google Shape;931;p53">
                <a:extLst>
                  <a:ext uri="{FF2B5EF4-FFF2-40B4-BE49-F238E27FC236}">
                    <a16:creationId xmlns:a16="http://schemas.microsoft.com/office/drawing/2014/main" id="{65309402-43BE-4E45-950D-612187EC9549}"/>
                  </a:ext>
                </a:extLst>
              </p:cNvPr>
              <p:cNvSpPr/>
              <p:nvPr/>
            </p:nvSpPr>
            <p:spPr>
              <a:xfrm>
                <a:off x="1502501" y="3235743"/>
                <a:ext cx="1290839" cy="592212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56" extrusionOk="0">
                    <a:moveTo>
                      <a:pt x="0" y="5370"/>
                    </a:moveTo>
                    <a:cubicBezTo>
                      <a:pt x="0" y="5370"/>
                      <a:pt x="0" y="5370"/>
                      <a:pt x="0" y="5370"/>
                    </a:cubicBezTo>
                    <a:lnTo>
                      <a:pt x="0" y="5370"/>
                    </a:lnTo>
                    <a:cubicBezTo>
                      <a:pt x="0" y="5370"/>
                      <a:pt x="0" y="5370"/>
                      <a:pt x="0" y="5370"/>
                    </a:cubicBezTo>
                    <a:close/>
                    <a:moveTo>
                      <a:pt x="28883" y="1"/>
                    </a:moveTo>
                    <a:cubicBezTo>
                      <a:pt x="28883" y="146"/>
                      <a:pt x="775" y="5373"/>
                      <a:pt x="16" y="5373"/>
                    </a:cubicBezTo>
                    <a:cubicBezTo>
                      <a:pt x="5" y="5373"/>
                      <a:pt x="0" y="5372"/>
                      <a:pt x="0" y="5370"/>
                    </a:cubicBezTo>
                    <a:lnTo>
                      <a:pt x="0" y="5370"/>
                    </a:lnTo>
                    <a:cubicBezTo>
                      <a:pt x="10" y="6106"/>
                      <a:pt x="10" y="6851"/>
                      <a:pt x="10" y="7587"/>
                    </a:cubicBezTo>
                    <a:cubicBezTo>
                      <a:pt x="10" y="7745"/>
                      <a:pt x="115" y="7902"/>
                      <a:pt x="315" y="8018"/>
                    </a:cubicBezTo>
                    <a:lnTo>
                      <a:pt x="9036" y="13082"/>
                    </a:lnTo>
                    <a:cubicBezTo>
                      <a:pt x="9236" y="13198"/>
                      <a:pt x="9503" y="13256"/>
                      <a:pt x="9773" y="13256"/>
                    </a:cubicBezTo>
                    <a:cubicBezTo>
                      <a:pt x="10042" y="13256"/>
                      <a:pt x="10312" y="13198"/>
                      <a:pt x="10517" y="13082"/>
                    </a:cubicBezTo>
                    <a:lnTo>
                      <a:pt x="28578" y="2649"/>
                    </a:lnTo>
                    <a:cubicBezTo>
                      <a:pt x="28789" y="2533"/>
                      <a:pt x="28894" y="2375"/>
                      <a:pt x="28894" y="2218"/>
                    </a:cubicBezTo>
                    <a:cubicBezTo>
                      <a:pt x="28883" y="1472"/>
                      <a:pt x="28883" y="736"/>
                      <a:pt x="28883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Google Shape;932;p53">
                <a:extLst>
                  <a:ext uri="{FF2B5EF4-FFF2-40B4-BE49-F238E27FC236}">
                    <a16:creationId xmlns:a16="http://schemas.microsoft.com/office/drawing/2014/main" id="{683ACBA2-248B-496E-B48B-785BEE8DE8CA}"/>
                  </a:ext>
                </a:extLst>
              </p:cNvPr>
              <p:cNvSpPr/>
              <p:nvPr/>
            </p:nvSpPr>
            <p:spPr>
              <a:xfrm>
                <a:off x="1498256" y="2982163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6" y="1"/>
                    </a:moveTo>
                    <a:cubicBezTo>
                      <a:pt x="18947" y="1"/>
                      <a:pt x="18676" y="61"/>
                      <a:pt x="18471" y="182"/>
                    </a:cubicBezTo>
                    <a:lnTo>
                      <a:pt x="410" y="10615"/>
                    </a:lnTo>
                    <a:cubicBezTo>
                      <a:pt x="0" y="10846"/>
                      <a:pt x="0" y="11235"/>
                      <a:pt x="399" y="11466"/>
                    </a:cubicBezTo>
                    <a:lnTo>
                      <a:pt x="9120" y="16531"/>
                    </a:lnTo>
                    <a:cubicBezTo>
                      <a:pt x="9325" y="16651"/>
                      <a:pt x="9593" y="16712"/>
                      <a:pt x="9861" y="16712"/>
                    </a:cubicBezTo>
                    <a:cubicBezTo>
                      <a:pt x="10129" y="16712"/>
                      <a:pt x="10397" y="16651"/>
                      <a:pt x="10602" y="16531"/>
                    </a:cubicBezTo>
                    <a:lnTo>
                      <a:pt x="28673" y="6108"/>
                    </a:lnTo>
                    <a:cubicBezTo>
                      <a:pt x="29073" y="5866"/>
                      <a:pt x="29083" y="5478"/>
                      <a:pt x="28673" y="5246"/>
                    </a:cubicBezTo>
                    <a:lnTo>
                      <a:pt x="19953" y="182"/>
                    </a:lnTo>
                    <a:cubicBezTo>
                      <a:pt x="19753" y="61"/>
                      <a:pt x="19485" y="1"/>
                      <a:pt x="19216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Google Shape;933;p53">
                <a:extLst>
                  <a:ext uri="{FF2B5EF4-FFF2-40B4-BE49-F238E27FC236}">
                    <a16:creationId xmlns:a16="http://schemas.microsoft.com/office/drawing/2014/main" id="{E0A121D7-BF38-4B4E-A167-FAFED9E3003C}"/>
                  </a:ext>
                </a:extLst>
              </p:cNvPr>
              <p:cNvSpPr/>
              <p:nvPr/>
            </p:nvSpPr>
            <p:spPr>
              <a:xfrm>
                <a:off x="1805225" y="3470113"/>
                <a:ext cx="151180" cy="7952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0" extrusionOk="0">
                    <a:moveTo>
                      <a:pt x="1698" y="1"/>
                    </a:moveTo>
                    <a:cubicBezTo>
                      <a:pt x="1304" y="1"/>
                      <a:pt x="910" y="87"/>
                      <a:pt x="610" y="260"/>
                    </a:cubicBezTo>
                    <a:cubicBezTo>
                      <a:pt x="1" y="608"/>
                      <a:pt x="1" y="1164"/>
                      <a:pt x="600" y="1511"/>
                    </a:cubicBezTo>
                    <a:cubicBezTo>
                      <a:pt x="899" y="1690"/>
                      <a:pt x="1293" y="1779"/>
                      <a:pt x="1687" y="1779"/>
                    </a:cubicBezTo>
                    <a:cubicBezTo>
                      <a:pt x="2081" y="1779"/>
                      <a:pt x="2475" y="1690"/>
                      <a:pt x="2774" y="1511"/>
                    </a:cubicBezTo>
                    <a:cubicBezTo>
                      <a:pt x="3374" y="1164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Google Shape;934;p53">
                <a:extLst>
                  <a:ext uri="{FF2B5EF4-FFF2-40B4-BE49-F238E27FC236}">
                    <a16:creationId xmlns:a16="http://schemas.microsoft.com/office/drawing/2014/main" id="{3AD99881-54AA-46CA-B3DE-7A71D2601FC1}"/>
                  </a:ext>
                </a:extLst>
              </p:cNvPr>
              <p:cNvSpPr/>
              <p:nvPr/>
            </p:nvSpPr>
            <p:spPr>
              <a:xfrm>
                <a:off x="2054026" y="3287388"/>
                <a:ext cx="187769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2702" extrusionOk="0">
                    <a:moveTo>
                      <a:pt x="1167" y="873"/>
                    </a:moveTo>
                    <a:lnTo>
                      <a:pt x="1671" y="1240"/>
                    </a:lnTo>
                    <a:cubicBezTo>
                      <a:pt x="1497" y="1284"/>
                      <a:pt x="1379" y="1305"/>
                      <a:pt x="1287" y="1305"/>
                    </a:cubicBezTo>
                    <a:cubicBezTo>
                      <a:pt x="1202" y="1305"/>
                      <a:pt x="1138" y="1287"/>
                      <a:pt x="1072" y="1251"/>
                    </a:cubicBezTo>
                    <a:cubicBezTo>
                      <a:pt x="915" y="1156"/>
                      <a:pt x="925" y="1020"/>
                      <a:pt x="1167" y="873"/>
                    </a:cubicBezTo>
                    <a:close/>
                    <a:moveTo>
                      <a:pt x="2845" y="1441"/>
                    </a:moveTo>
                    <a:cubicBezTo>
                      <a:pt x="2946" y="1441"/>
                      <a:pt x="3019" y="1462"/>
                      <a:pt x="3089" y="1503"/>
                    </a:cubicBezTo>
                    <a:cubicBezTo>
                      <a:pt x="3278" y="1619"/>
                      <a:pt x="3310" y="1745"/>
                      <a:pt x="3110" y="1903"/>
                    </a:cubicBezTo>
                    <a:lnTo>
                      <a:pt x="2543" y="1482"/>
                    </a:lnTo>
                    <a:cubicBezTo>
                      <a:pt x="2669" y="1454"/>
                      <a:pt x="2766" y="1441"/>
                      <a:pt x="2845" y="1441"/>
                    </a:cubicBezTo>
                    <a:close/>
                    <a:moveTo>
                      <a:pt x="536" y="1"/>
                    </a:moveTo>
                    <a:lnTo>
                      <a:pt x="231" y="169"/>
                    </a:lnTo>
                    <a:lnTo>
                      <a:pt x="736" y="547"/>
                    </a:lnTo>
                    <a:lnTo>
                      <a:pt x="683" y="579"/>
                    </a:lnTo>
                    <a:cubicBezTo>
                      <a:pt x="126" y="904"/>
                      <a:pt x="0" y="1261"/>
                      <a:pt x="567" y="1588"/>
                    </a:cubicBezTo>
                    <a:cubicBezTo>
                      <a:pt x="782" y="1716"/>
                      <a:pt x="1000" y="1779"/>
                      <a:pt x="1259" y="1779"/>
                    </a:cubicBezTo>
                    <a:cubicBezTo>
                      <a:pt x="1508" y="1779"/>
                      <a:pt x="1795" y="1722"/>
                      <a:pt x="2154" y="1609"/>
                    </a:cubicBezTo>
                    <a:lnTo>
                      <a:pt x="2795" y="2081"/>
                    </a:lnTo>
                    <a:cubicBezTo>
                      <a:pt x="2501" y="2228"/>
                      <a:pt x="2144" y="2386"/>
                      <a:pt x="2122" y="2386"/>
                    </a:cubicBezTo>
                    <a:lnTo>
                      <a:pt x="2501" y="2669"/>
                    </a:lnTo>
                    <a:cubicBezTo>
                      <a:pt x="2522" y="2669"/>
                      <a:pt x="2869" y="2543"/>
                      <a:pt x="3205" y="2386"/>
                    </a:cubicBezTo>
                    <a:lnTo>
                      <a:pt x="3625" y="2701"/>
                    </a:lnTo>
                    <a:lnTo>
                      <a:pt x="3962" y="2533"/>
                    </a:lnTo>
                    <a:lnTo>
                      <a:pt x="3541" y="2218"/>
                    </a:lnTo>
                    <a:cubicBezTo>
                      <a:pt x="4077" y="1903"/>
                      <a:pt x="4203" y="1503"/>
                      <a:pt x="3604" y="1167"/>
                    </a:cubicBezTo>
                    <a:cubicBezTo>
                      <a:pt x="3371" y="1031"/>
                      <a:pt x="3168" y="966"/>
                      <a:pt x="2923" y="966"/>
                    </a:cubicBezTo>
                    <a:cubicBezTo>
                      <a:pt x="2693" y="966"/>
                      <a:pt x="2425" y="1023"/>
                      <a:pt x="2059" y="1135"/>
                    </a:cubicBezTo>
                    <a:lnTo>
                      <a:pt x="1482" y="694"/>
                    </a:lnTo>
                    <a:cubicBezTo>
                      <a:pt x="1755" y="558"/>
                      <a:pt x="2070" y="411"/>
                      <a:pt x="2080" y="400"/>
                    </a:cubicBezTo>
                    <a:lnTo>
                      <a:pt x="1692" y="117"/>
                    </a:lnTo>
                    <a:cubicBezTo>
                      <a:pt x="167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Google Shape;935;p53">
                <a:extLst>
                  <a:ext uri="{FF2B5EF4-FFF2-40B4-BE49-F238E27FC236}">
                    <a16:creationId xmlns:a16="http://schemas.microsoft.com/office/drawing/2014/main" id="{1D4BFB42-23DA-4A96-86FB-760C0E05D118}"/>
                  </a:ext>
                </a:extLst>
              </p:cNvPr>
              <p:cNvSpPr/>
              <p:nvPr/>
            </p:nvSpPr>
            <p:spPr>
              <a:xfrm>
                <a:off x="1523588" y="3094924"/>
                <a:ext cx="1290839" cy="592659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66" extrusionOk="0">
                    <a:moveTo>
                      <a:pt x="1" y="5380"/>
                    </a:moveTo>
                    <a:cubicBezTo>
                      <a:pt x="1" y="5380"/>
                      <a:pt x="1" y="5380"/>
                      <a:pt x="1" y="5380"/>
                    </a:cubicBezTo>
                    <a:lnTo>
                      <a:pt x="1" y="5380"/>
                    </a:lnTo>
                    <a:cubicBezTo>
                      <a:pt x="1" y="5380"/>
                      <a:pt x="1" y="5380"/>
                      <a:pt x="1" y="5380"/>
                    </a:cubicBezTo>
                    <a:close/>
                    <a:moveTo>
                      <a:pt x="28884" y="1"/>
                    </a:moveTo>
                    <a:cubicBezTo>
                      <a:pt x="28884" y="157"/>
                      <a:pt x="776" y="5383"/>
                      <a:pt x="16" y="5383"/>
                    </a:cubicBezTo>
                    <a:cubicBezTo>
                      <a:pt x="6" y="5383"/>
                      <a:pt x="1" y="5382"/>
                      <a:pt x="1" y="5380"/>
                    </a:cubicBezTo>
                    <a:lnTo>
                      <a:pt x="1" y="5380"/>
                    </a:lnTo>
                    <a:cubicBezTo>
                      <a:pt x="11" y="6116"/>
                      <a:pt x="11" y="6862"/>
                      <a:pt x="11" y="7598"/>
                    </a:cubicBezTo>
                    <a:cubicBezTo>
                      <a:pt x="11" y="7755"/>
                      <a:pt x="117" y="7902"/>
                      <a:pt x="316" y="8018"/>
                    </a:cubicBezTo>
                    <a:lnTo>
                      <a:pt x="9026" y="13092"/>
                    </a:lnTo>
                    <a:cubicBezTo>
                      <a:pt x="9231" y="13208"/>
                      <a:pt x="9501" y="13266"/>
                      <a:pt x="9772" y="13266"/>
                    </a:cubicBezTo>
                    <a:cubicBezTo>
                      <a:pt x="10042" y="13266"/>
                      <a:pt x="10313" y="13208"/>
                      <a:pt x="10518" y="13092"/>
                    </a:cubicBezTo>
                    <a:lnTo>
                      <a:pt x="28579" y="2659"/>
                    </a:lnTo>
                    <a:cubicBezTo>
                      <a:pt x="28789" y="2533"/>
                      <a:pt x="28894" y="2386"/>
                      <a:pt x="28884" y="2228"/>
                    </a:cubicBezTo>
                    <a:lnTo>
                      <a:pt x="28884" y="1"/>
                    </a:ln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Google Shape;936;p53">
                <a:extLst>
                  <a:ext uri="{FF2B5EF4-FFF2-40B4-BE49-F238E27FC236}">
                    <a16:creationId xmlns:a16="http://schemas.microsoft.com/office/drawing/2014/main" id="{BD882C85-6F3B-4E0E-843C-71832E121561}"/>
                  </a:ext>
                </a:extLst>
              </p:cNvPr>
              <p:cNvSpPr/>
              <p:nvPr/>
            </p:nvSpPr>
            <p:spPr>
              <a:xfrm>
                <a:off x="1519388" y="2841836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5" y="0"/>
                    </a:moveTo>
                    <a:cubicBezTo>
                      <a:pt x="18946" y="0"/>
                      <a:pt x="18676" y="61"/>
                      <a:pt x="18471" y="181"/>
                    </a:cubicBezTo>
                    <a:lnTo>
                      <a:pt x="410" y="10604"/>
                    </a:lnTo>
                    <a:cubicBezTo>
                      <a:pt x="0" y="10846"/>
                      <a:pt x="0" y="11234"/>
                      <a:pt x="400" y="11466"/>
                    </a:cubicBezTo>
                    <a:lnTo>
                      <a:pt x="9120" y="16530"/>
                    </a:lnTo>
                    <a:cubicBezTo>
                      <a:pt x="9320" y="16651"/>
                      <a:pt x="9588" y="16711"/>
                      <a:pt x="9857" y="16711"/>
                    </a:cubicBezTo>
                    <a:cubicBezTo>
                      <a:pt x="10126" y="16711"/>
                      <a:pt x="10397" y="16651"/>
                      <a:pt x="10601" y="16530"/>
                    </a:cubicBezTo>
                    <a:lnTo>
                      <a:pt x="28673" y="6097"/>
                    </a:lnTo>
                    <a:cubicBezTo>
                      <a:pt x="29072" y="5866"/>
                      <a:pt x="29083" y="5477"/>
                      <a:pt x="28673" y="5246"/>
                    </a:cubicBezTo>
                    <a:lnTo>
                      <a:pt x="19952" y="181"/>
                    </a:lnTo>
                    <a:cubicBezTo>
                      <a:pt x="19753" y="61"/>
                      <a:pt x="19485" y="0"/>
                      <a:pt x="19215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Google Shape;937;p53">
                <a:extLst>
                  <a:ext uri="{FF2B5EF4-FFF2-40B4-BE49-F238E27FC236}">
                    <a16:creationId xmlns:a16="http://schemas.microsoft.com/office/drawing/2014/main" id="{F6B202BD-32C5-4E29-9E24-3DD5EBC16FC0}"/>
                  </a:ext>
                </a:extLst>
              </p:cNvPr>
              <p:cNvSpPr/>
              <p:nvPr/>
            </p:nvSpPr>
            <p:spPr>
              <a:xfrm>
                <a:off x="1826357" y="3329294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1" y="607"/>
                      <a:pt x="1" y="1175"/>
                      <a:pt x="599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5" y="1521"/>
                    </a:cubicBezTo>
                    <a:cubicBezTo>
                      <a:pt x="3373" y="1175"/>
                      <a:pt x="3373" y="607"/>
                      <a:pt x="2785" y="260"/>
                    </a:cubicBezTo>
                    <a:cubicBezTo>
                      <a:pt x="2485" y="87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Google Shape;938;p53">
                <a:extLst>
                  <a:ext uri="{FF2B5EF4-FFF2-40B4-BE49-F238E27FC236}">
                    <a16:creationId xmlns:a16="http://schemas.microsoft.com/office/drawing/2014/main" id="{1C374C24-6048-48F6-872F-DE70165E9C1C}"/>
                  </a:ext>
                </a:extLst>
              </p:cNvPr>
              <p:cNvSpPr/>
              <p:nvPr/>
            </p:nvSpPr>
            <p:spPr>
              <a:xfrm>
                <a:off x="2074666" y="3146570"/>
                <a:ext cx="188305" cy="121159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2712" extrusionOk="0">
                    <a:moveTo>
                      <a:pt x="1177" y="873"/>
                    </a:moveTo>
                    <a:lnTo>
                      <a:pt x="1682" y="1251"/>
                    </a:lnTo>
                    <a:cubicBezTo>
                      <a:pt x="1508" y="1295"/>
                      <a:pt x="1390" y="1316"/>
                      <a:pt x="1299" y="1316"/>
                    </a:cubicBezTo>
                    <a:cubicBezTo>
                      <a:pt x="1212" y="1316"/>
                      <a:pt x="1149" y="1297"/>
                      <a:pt x="1083" y="1261"/>
                    </a:cubicBezTo>
                    <a:cubicBezTo>
                      <a:pt x="925" y="1167"/>
                      <a:pt x="936" y="1030"/>
                      <a:pt x="1177" y="873"/>
                    </a:cubicBezTo>
                    <a:close/>
                    <a:moveTo>
                      <a:pt x="2855" y="1451"/>
                    </a:moveTo>
                    <a:cubicBezTo>
                      <a:pt x="2956" y="1451"/>
                      <a:pt x="3030" y="1473"/>
                      <a:pt x="3100" y="1514"/>
                    </a:cubicBezTo>
                    <a:cubicBezTo>
                      <a:pt x="3289" y="1619"/>
                      <a:pt x="3321" y="1756"/>
                      <a:pt x="3121" y="1903"/>
                    </a:cubicBezTo>
                    <a:lnTo>
                      <a:pt x="2554" y="1493"/>
                    </a:lnTo>
                    <a:cubicBezTo>
                      <a:pt x="2679" y="1465"/>
                      <a:pt x="2776" y="1451"/>
                      <a:pt x="2855" y="1451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47" y="558"/>
                    </a:lnTo>
                    <a:lnTo>
                      <a:pt x="694" y="589"/>
                    </a:lnTo>
                    <a:cubicBezTo>
                      <a:pt x="137" y="915"/>
                      <a:pt x="0" y="1272"/>
                      <a:pt x="579" y="1598"/>
                    </a:cubicBezTo>
                    <a:cubicBezTo>
                      <a:pt x="793" y="1726"/>
                      <a:pt x="1011" y="1789"/>
                      <a:pt x="1270" y="1789"/>
                    </a:cubicBezTo>
                    <a:cubicBezTo>
                      <a:pt x="1518" y="1789"/>
                      <a:pt x="1805" y="1732"/>
                      <a:pt x="2165" y="1619"/>
                    </a:cubicBezTo>
                    <a:lnTo>
                      <a:pt x="2795" y="2081"/>
                    </a:lnTo>
                    <a:cubicBezTo>
                      <a:pt x="2512" y="2239"/>
                      <a:pt x="2155" y="2386"/>
                      <a:pt x="2134" y="2396"/>
                    </a:cubicBezTo>
                    <a:lnTo>
                      <a:pt x="2512" y="2680"/>
                    </a:lnTo>
                    <a:cubicBezTo>
                      <a:pt x="2533" y="2669"/>
                      <a:pt x="2879" y="2554"/>
                      <a:pt x="3215" y="2396"/>
                    </a:cubicBezTo>
                    <a:lnTo>
                      <a:pt x="3636" y="2711"/>
                    </a:lnTo>
                    <a:lnTo>
                      <a:pt x="3972" y="2543"/>
                    </a:lnTo>
                    <a:lnTo>
                      <a:pt x="3552" y="2228"/>
                    </a:lnTo>
                    <a:cubicBezTo>
                      <a:pt x="4088" y="1913"/>
                      <a:pt x="4214" y="1514"/>
                      <a:pt x="3615" y="1167"/>
                    </a:cubicBezTo>
                    <a:cubicBezTo>
                      <a:pt x="3381" y="1037"/>
                      <a:pt x="3179" y="974"/>
                      <a:pt x="2933" y="974"/>
                    </a:cubicBezTo>
                    <a:cubicBezTo>
                      <a:pt x="2703" y="974"/>
                      <a:pt x="2436" y="1029"/>
                      <a:pt x="2071" y="1135"/>
                    </a:cubicBezTo>
                    <a:lnTo>
                      <a:pt x="1492" y="705"/>
                    </a:lnTo>
                    <a:cubicBezTo>
                      <a:pt x="1755" y="568"/>
                      <a:pt x="2081" y="411"/>
                      <a:pt x="2092" y="411"/>
                    </a:cubicBezTo>
                    <a:lnTo>
                      <a:pt x="1703" y="127"/>
                    </a:lnTo>
                    <a:cubicBezTo>
                      <a:pt x="1682" y="138"/>
                      <a:pt x="138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Google Shape;939;p53">
                <a:extLst>
                  <a:ext uri="{FF2B5EF4-FFF2-40B4-BE49-F238E27FC236}">
                    <a16:creationId xmlns:a16="http://schemas.microsoft.com/office/drawing/2014/main" id="{C120B0A4-C96C-4C05-99FB-EFB37EEA70A1}"/>
                  </a:ext>
                </a:extLst>
              </p:cNvPr>
              <p:cNvSpPr/>
              <p:nvPr/>
            </p:nvSpPr>
            <p:spPr>
              <a:xfrm>
                <a:off x="1459746" y="2982297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3" y="0"/>
                    </a:moveTo>
                    <a:cubicBezTo>
                      <a:pt x="28873" y="156"/>
                      <a:pt x="828" y="5373"/>
                      <a:pt x="18" y="5373"/>
                    </a:cubicBezTo>
                    <a:cubicBezTo>
                      <a:pt x="7" y="5373"/>
                      <a:pt x="1" y="5372"/>
                      <a:pt x="1" y="5370"/>
                    </a:cubicBezTo>
                    <a:lnTo>
                      <a:pt x="1" y="5370"/>
                    </a:lnTo>
                    <a:cubicBezTo>
                      <a:pt x="1" y="6115"/>
                      <a:pt x="1" y="6851"/>
                      <a:pt x="12" y="7586"/>
                    </a:cubicBezTo>
                    <a:cubicBezTo>
                      <a:pt x="12" y="7744"/>
                      <a:pt x="106" y="7901"/>
                      <a:pt x="306" y="8017"/>
                    </a:cubicBezTo>
                    <a:lnTo>
                      <a:pt x="9026" y="13082"/>
                    </a:lnTo>
                    <a:cubicBezTo>
                      <a:pt x="9231" y="13202"/>
                      <a:pt x="9499" y="13262"/>
                      <a:pt x="9767" y="13262"/>
                    </a:cubicBezTo>
                    <a:cubicBezTo>
                      <a:pt x="10035" y="13262"/>
                      <a:pt x="10303" y="13202"/>
                      <a:pt x="10507" y="13082"/>
                    </a:cubicBezTo>
                    <a:lnTo>
                      <a:pt x="28579" y="2648"/>
                    </a:lnTo>
                    <a:cubicBezTo>
                      <a:pt x="28779" y="2533"/>
                      <a:pt x="28884" y="2375"/>
                      <a:pt x="28884" y="2218"/>
                    </a:cubicBezTo>
                    <a:cubicBezTo>
                      <a:pt x="28884" y="1482"/>
                      <a:pt x="28884" y="736"/>
                      <a:pt x="28873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Google Shape;940;p53">
                <a:extLst>
                  <a:ext uri="{FF2B5EF4-FFF2-40B4-BE49-F238E27FC236}">
                    <a16:creationId xmlns:a16="http://schemas.microsoft.com/office/drawing/2014/main" id="{F510AD9B-5973-4803-B1C8-CFBBC07F5CC2}"/>
                  </a:ext>
                </a:extLst>
              </p:cNvPr>
              <p:cNvSpPr/>
              <p:nvPr/>
            </p:nvSpPr>
            <p:spPr>
              <a:xfrm>
                <a:off x="1455055" y="2729074"/>
                <a:ext cx="1299328" cy="746341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6" extrusionOk="0">
                    <a:moveTo>
                      <a:pt x="19223" y="0"/>
                    </a:moveTo>
                    <a:cubicBezTo>
                      <a:pt x="18955" y="0"/>
                      <a:pt x="18687" y="58"/>
                      <a:pt x="18482" y="174"/>
                    </a:cubicBezTo>
                    <a:lnTo>
                      <a:pt x="411" y="10606"/>
                    </a:lnTo>
                    <a:cubicBezTo>
                      <a:pt x="1" y="10838"/>
                      <a:pt x="1" y="11227"/>
                      <a:pt x="411" y="11468"/>
                    </a:cubicBezTo>
                    <a:lnTo>
                      <a:pt x="9120" y="16532"/>
                    </a:lnTo>
                    <a:cubicBezTo>
                      <a:pt x="9325" y="16648"/>
                      <a:pt x="9596" y="16706"/>
                      <a:pt x="9867" y="16706"/>
                    </a:cubicBezTo>
                    <a:cubicBezTo>
                      <a:pt x="10137" y="16706"/>
                      <a:pt x="10408" y="16648"/>
                      <a:pt x="10612" y="16532"/>
                    </a:cubicBezTo>
                    <a:lnTo>
                      <a:pt x="28674" y="6099"/>
                    </a:lnTo>
                    <a:cubicBezTo>
                      <a:pt x="29083" y="5857"/>
                      <a:pt x="29083" y="5479"/>
                      <a:pt x="28684" y="5238"/>
                    </a:cubicBezTo>
                    <a:lnTo>
                      <a:pt x="19963" y="174"/>
                    </a:lnTo>
                    <a:cubicBezTo>
                      <a:pt x="19759" y="58"/>
                      <a:pt x="19491" y="0"/>
                      <a:pt x="19223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Google Shape;941;p53">
                <a:extLst>
                  <a:ext uri="{FF2B5EF4-FFF2-40B4-BE49-F238E27FC236}">
                    <a16:creationId xmlns:a16="http://schemas.microsoft.com/office/drawing/2014/main" id="{C06F0BEB-A7E3-45FC-9FEE-6902FF6D0E09}"/>
                  </a:ext>
                </a:extLst>
              </p:cNvPr>
              <p:cNvSpPr/>
              <p:nvPr/>
            </p:nvSpPr>
            <p:spPr>
              <a:xfrm>
                <a:off x="1762515" y="3216622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1" y="1"/>
                    </a:moveTo>
                    <a:cubicBezTo>
                      <a:pt x="1298" y="1"/>
                      <a:pt x="904" y="88"/>
                      <a:pt x="599" y="261"/>
                    </a:cubicBezTo>
                    <a:cubicBezTo>
                      <a:pt x="1" y="608"/>
                      <a:pt x="1" y="1175"/>
                      <a:pt x="599" y="1522"/>
                    </a:cubicBezTo>
                    <a:cubicBezTo>
                      <a:pt x="894" y="1695"/>
                      <a:pt x="1285" y="1782"/>
                      <a:pt x="1678" y="1782"/>
                    </a:cubicBezTo>
                    <a:cubicBezTo>
                      <a:pt x="2070" y="1782"/>
                      <a:pt x="2465" y="1695"/>
                      <a:pt x="2764" y="1522"/>
                    </a:cubicBezTo>
                    <a:cubicBezTo>
                      <a:pt x="3373" y="1175"/>
                      <a:pt x="3373" y="608"/>
                      <a:pt x="2775" y="261"/>
                    </a:cubicBezTo>
                    <a:cubicBezTo>
                      <a:pt x="2475" y="88"/>
                      <a:pt x="2084" y="1"/>
                      <a:pt x="1691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Google Shape;942;p53">
                <a:extLst>
                  <a:ext uri="{FF2B5EF4-FFF2-40B4-BE49-F238E27FC236}">
                    <a16:creationId xmlns:a16="http://schemas.microsoft.com/office/drawing/2014/main" id="{52F9537E-6327-4BAC-87D6-B6BF9D0018C7}"/>
                  </a:ext>
                </a:extLst>
              </p:cNvPr>
              <p:cNvSpPr/>
              <p:nvPr/>
            </p:nvSpPr>
            <p:spPr>
              <a:xfrm>
                <a:off x="2296215" y="290822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8" y="1"/>
                    </a:moveTo>
                    <a:cubicBezTo>
                      <a:pt x="1304" y="1"/>
                      <a:pt x="910" y="88"/>
                      <a:pt x="610" y="261"/>
                    </a:cubicBezTo>
                    <a:cubicBezTo>
                      <a:pt x="12" y="608"/>
                      <a:pt x="1" y="1175"/>
                      <a:pt x="600" y="1522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2"/>
                    </a:cubicBezTo>
                    <a:cubicBezTo>
                      <a:pt x="3384" y="1175"/>
                      <a:pt x="3384" y="608"/>
                      <a:pt x="2785" y="261"/>
                    </a:cubicBezTo>
                    <a:cubicBezTo>
                      <a:pt x="2486" y="88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Google Shape;943;p53">
                <a:extLst>
                  <a:ext uri="{FF2B5EF4-FFF2-40B4-BE49-F238E27FC236}">
                    <a16:creationId xmlns:a16="http://schemas.microsoft.com/office/drawing/2014/main" id="{49202014-4F2E-4B8B-8CC1-BC133967ADA4}"/>
                  </a:ext>
                </a:extLst>
              </p:cNvPr>
              <p:cNvSpPr/>
              <p:nvPr/>
            </p:nvSpPr>
            <p:spPr>
              <a:xfrm>
                <a:off x="2010824" y="3033897"/>
                <a:ext cx="187814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2" extrusionOk="0">
                    <a:moveTo>
                      <a:pt x="1167" y="873"/>
                    </a:moveTo>
                    <a:lnTo>
                      <a:pt x="1682" y="1241"/>
                    </a:lnTo>
                    <a:cubicBezTo>
                      <a:pt x="1508" y="1290"/>
                      <a:pt x="1391" y="1313"/>
                      <a:pt x="1299" y="1313"/>
                    </a:cubicBezTo>
                    <a:cubicBezTo>
                      <a:pt x="1213" y="1313"/>
                      <a:pt x="1149" y="1292"/>
                      <a:pt x="1083" y="1252"/>
                    </a:cubicBezTo>
                    <a:cubicBezTo>
                      <a:pt x="915" y="1157"/>
                      <a:pt x="925" y="1021"/>
                      <a:pt x="1167" y="873"/>
                    </a:cubicBezTo>
                    <a:close/>
                    <a:moveTo>
                      <a:pt x="2860" y="1443"/>
                    </a:moveTo>
                    <a:cubicBezTo>
                      <a:pt x="2954" y="1443"/>
                      <a:pt x="3027" y="1464"/>
                      <a:pt x="3100" y="1504"/>
                    </a:cubicBezTo>
                    <a:cubicBezTo>
                      <a:pt x="3290" y="1619"/>
                      <a:pt x="3321" y="1756"/>
                      <a:pt x="3111" y="1903"/>
                    </a:cubicBezTo>
                    <a:lnTo>
                      <a:pt x="2554" y="1493"/>
                    </a:lnTo>
                    <a:cubicBezTo>
                      <a:pt x="2681" y="1459"/>
                      <a:pt x="2778" y="1443"/>
                      <a:pt x="2860" y="1443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36" y="547"/>
                    </a:lnTo>
                    <a:lnTo>
                      <a:pt x="684" y="579"/>
                    </a:lnTo>
                    <a:cubicBezTo>
                      <a:pt x="127" y="905"/>
                      <a:pt x="1" y="1262"/>
                      <a:pt x="568" y="1598"/>
                    </a:cubicBezTo>
                    <a:cubicBezTo>
                      <a:pt x="786" y="1720"/>
                      <a:pt x="1004" y="1781"/>
                      <a:pt x="1261" y="1781"/>
                    </a:cubicBezTo>
                    <a:cubicBezTo>
                      <a:pt x="1512" y="1781"/>
                      <a:pt x="1801" y="1723"/>
                      <a:pt x="2165" y="1609"/>
                    </a:cubicBezTo>
                    <a:lnTo>
                      <a:pt x="2795" y="2081"/>
                    </a:lnTo>
                    <a:cubicBezTo>
                      <a:pt x="2501" y="2228"/>
                      <a:pt x="2155" y="2386"/>
                      <a:pt x="2134" y="2396"/>
                    </a:cubicBezTo>
                    <a:lnTo>
                      <a:pt x="2512" y="2681"/>
                    </a:lnTo>
                    <a:cubicBezTo>
                      <a:pt x="2533" y="2670"/>
                      <a:pt x="2869" y="2544"/>
                      <a:pt x="3216" y="2386"/>
                    </a:cubicBezTo>
                    <a:lnTo>
                      <a:pt x="3636" y="2702"/>
                    </a:lnTo>
                    <a:lnTo>
                      <a:pt x="3972" y="2544"/>
                    </a:lnTo>
                    <a:lnTo>
                      <a:pt x="3542" y="2218"/>
                    </a:lnTo>
                    <a:cubicBezTo>
                      <a:pt x="4077" y="1903"/>
                      <a:pt x="4203" y="1514"/>
                      <a:pt x="3605" y="1168"/>
                    </a:cubicBezTo>
                    <a:cubicBezTo>
                      <a:pt x="3377" y="1032"/>
                      <a:pt x="3174" y="966"/>
                      <a:pt x="2929" y="966"/>
                    </a:cubicBezTo>
                    <a:cubicBezTo>
                      <a:pt x="2699" y="966"/>
                      <a:pt x="2431" y="1024"/>
                      <a:pt x="2071" y="1136"/>
                    </a:cubicBezTo>
                    <a:lnTo>
                      <a:pt x="1482" y="694"/>
                    </a:lnTo>
                    <a:cubicBezTo>
                      <a:pt x="1756" y="558"/>
                      <a:pt x="2071" y="411"/>
                      <a:pt x="2092" y="400"/>
                    </a:cubicBezTo>
                    <a:lnTo>
                      <a:pt x="1693" y="117"/>
                    </a:lnTo>
                    <a:cubicBezTo>
                      <a:pt x="1682" y="127"/>
                      <a:pt x="137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Google Shape;944;p53">
                <a:extLst>
                  <a:ext uri="{FF2B5EF4-FFF2-40B4-BE49-F238E27FC236}">
                    <a16:creationId xmlns:a16="http://schemas.microsoft.com/office/drawing/2014/main" id="{0CA2F24E-8EDA-4F0C-8AC7-FAE231A1EC11}"/>
                  </a:ext>
                </a:extLst>
              </p:cNvPr>
              <p:cNvSpPr/>
              <p:nvPr/>
            </p:nvSpPr>
            <p:spPr>
              <a:xfrm>
                <a:off x="1555531" y="2882312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2" y="1"/>
                    </a:moveTo>
                    <a:cubicBezTo>
                      <a:pt x="28872" y="156"/>
                      <a:pt x="831" y="5373"/>
                      <a:pt x="18" y="5373"/>
                    </a:cubicBezTo>
                    <a:cubicBezTo>
                      <a:pt x="6" y="5373"/>
                      <a:pt x="0" y="5371"/>
                      <a:pt x="0" y="5369"/>
                    </a:cubicBezTo>
                    <a:lnTo>
                      <a:pt x="0" y="5369"/>
                    </a:lnTo>
                    <a:cubicBezTo>
                      <a:pt x="0" y="6116"/>
                      <a:pt x="0" y="6851"/>
                      <a:pt x="11" y="7597"/>
                    </a:cubicBezTo>
                    <a:cubicBezTo>
                      <a:pt x="11" y="7744"/>
                      <a:pt x="105" y="7902"/>
                      <a:pt x="305" y="8017"/>
                    </a:cubicBezTo>
                    <a:lnTo>
                      <a:pt x="9026" y="13081"/>
                    </a:lnTo>
                    <a:cubicBezTo>
                      <a:pt x="9230" y="13202"/>
                      <a:pt x="9498" y="13263"/>
                      <a:pt x="9766" y="13263"/>
                    </a:cubicBezTo>
                    <a:cubicBezTo>
                      <a:pt x="10034" y="13263"/>
                      <a:pt x="10302" y="13202"/>
                      <a:pt x="10507" y="13081"/>
                    </a:cubicBezTo>
                    <a:lnTo>
                      <a:pt x="28578" y="2648"/>
                    </a:lnTo>
                    <a:cubicBezTo>
                      <a:pt x="28778" y="2532"/>
                      <a:pt x="28883" y="2375"/>
                      <a:pt x="28883" y="2217"/>
                    </a:cubicBezTo>
                    <a:cubicBezTo>
                      <a:pt x="28883" y="1482"/>
                      <a:pt x="28883" y="736"/>
                      <a:pt x="28872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Google Shape;945;p53">
                <a:extLst>
                  <a:ext uri="{FF2B5EF4-FFF2-40B4-BE49-F238E27FC236}">
                    <a16:creationId xmlns:a16="http://schemas.microsoft.com/office/drawing/2014/main" id="{73AE1805-005A-4A25-898E-83B19131117A}"/>
                  </a:ext>
                </a:extLst>
              </p:cNvPr>
              <p:cNvSpPr/>
              <p:nvPr/>
            </p:nvSpPr>
            <p:spPr>
              <a:xfrm>
                <a:off x="1550795" y="2629044"/>
                <a:ext cx="1299328" cy="746430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8" extrusionOk="0">
                    <a:moveTo>
                      <a:pt x="19223" y="1"/>
                    </a:moveTo>
                    <a:cubicBezTo>
                      <a:pt x="18955" y="1"/>
                      <a:pt x="18687" y="59"/>
                      <a:pt x="18483" y="174"/>
                    </a:cubicBezTo>
                    <a:lnTo>
                      <a:pt x="411" y="10608"/>
                    </a:lnTo>
                    <a:cubicBezTo>
                      <a:pt x="1" y="10839"/>
                      <a:pt x="1" y="11227"/>
                      <a:pt x="411" y="11469"/>
                    </a:cubicBezTo>
                    <a:lnTo>
                      <a:pt x="9121" y="16534"/>
                    </a:lnTo>
                    <a:cubicBezTo>
                      <a:pt x="9326" y="16649"/>
                      <a:pt x="9597" y="16707"/>
                      <a:pt x="9867" y="16707"/>
                    </a:cubicBezTo>
                    <a:cubicBezTo>
                      <a:pt x="10138" y="16707"/>
                      <a:pt x="10408" y="16649"/>
                      <a:pt x="10613" y="16534"/>
                    </a:cubicBezTo>
                    <a:lnTo>
                      <a:pt x="28674" y="6100"/>
                    </a:lnTo>
                    <a:cubicBezTo>
                      <a:pt x="29084" y="5859"/>
                      <a:pt x="29084" y="5481"/>
                      <a:pt x="28684" y="5238"/>
                    </a:cubicBezTo>
                    <a:lnTo>
                      <a:pt x="19964" y="174"/>
                    </a:lnTo>
                    <a:cubicBezTo>
                      <a:pt x="19759" y="59"/>
                      <a:pt x="19491" y="1"/>
                      <a:pt x="19223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Google Shape;946;p53">
                <a:extLst>
                  <a:ext uri="{FF2B5EF4-FFF2-40B4-BE49-F238E27FC236}">
                    <a16:creationId xmlns:a16="http://schemas.microsoft.com/office/drawing/2014/main" id="{96881432-9F55-47D5-8365-CC871B356EEA}"/>
                  </a:ext>
                </a:extLst>
              </p:cNvPr>
              <p:cNvSpPr/>
              <p:nvPr/>
            </p:nvSpPr>
            <p:spPr>
              <a:xfrm>
                <a:off x="1705285" y="2717369"/>
                <a:ext cx="990445" cy="569740"/>
              </a:xfrm>
              <a:custGeom>
                <a:avLst/>
                <a:gdLst/>
                <a:ahLst/>
                <a:cxnLst/>
                <a:rect l="l" t="t" r="r" b="b"/>
                <a:pathLst>
                  <a:path w="22170" h="12753" extrusionOk="0">
                    <a:moveTo>
                      <a:pt x="11099" y="3921"/>
                    </a:moveTo>
                    <a:cubicBezTo>
                      <a:pt x="12182" y="3921"/>
                      <a:pt x="13265" y="4160"/>
                      <a:pt x="14089" y="4638"/>
                    </a:cubicBezTo>
                    <a:cubicBezTo>
                      <a:pt x="15739" y="5594"/>
                      <a:pt x="15728" y="7149"/>
                      <a:pt x="14068" y="8116"/>
                    </a:cubicBezTo>
                    <a:cubicBezTo>
                      <a:pt x="13238" y="8594"/>
                      <a:pt x="12153" y="8833"/>
                      <a:pt x="11070" y="8833"/>
                    </a:cubicBezTo>
                    <a:cubicBezTo>
                      <a:pt x="9986" y="8833"/>
                      <a:pt x="8904" y="8594"/>
                      <a:pt x="8079" y="8116"/>
                    </a:cubicBezTo>
                    <a:cubicBezTo>
                      <a:pt x="6430" y="7149"/>
                      <a:pt x="6440" y="5594"/>
                      <a:pt x="8100" y="4638"/>
                    </a:cubicBezTo>
                    <a:cubicBezTo>
                      <a:pt x="8930" y="4160"/>
                      <a:pt x="10015" y="3921"/>
                      <a:pt x="11099" y="3921"/>
                    </a:cubicBezTo>
                    <a:close/>
                    <a:moveTo>
                      <a:pt x="17143" y="1"/>
                    </a:moveTo>
                    <a:cubicBezTo>
                      <a:pt x="17087" y="1"/>
                      <a:pt x="17022" y="15"/>
                      <a:pt x="16937" y="46"/>
                    </a:cubicBezTo>
                    <a:cubicBezTo>
                      <a:pt x="16585" y="199"/>
                      <a:pt x="16167" y="275"/>
                      <a:pt x="15751" y="275"/>
                    </a:cubicBezTo>
                    <a:cubicBezTo>
                      <a:pt x="15334" y="275"/>
                      <a:pt x="14919" y="199"/>
                      <a:pt x="14572" y="46"/>
                    </a:cubicBezTo>
                    <a:cubicBezTo>
                      <a:pt x="14510" y="23"/>
                      <a:pt x="14443" y="10"/>
                      <a:pt x="14378" y="10"/>
                    </a:cubicBezTo>
                    <a:cubicBezTo>
                      <a:pt x="14301" y="10"/>
                      <a:pt x="14226" y="28"/>
                      <a:pt x="14163" y="67"/>
                    </a:cubicBezTo>
                    <a:lnTo>
                      <a:pt x="189" y="8137"/>
                    </a:lnTo>
                    <a:cubicBezTo>
                      <a:pt x="63" y="8200"/>
                      <a:pt x="52" y="8295"/>
                      <a:pt x="147" y="8368"/>
                    </a:cubicBezTo>
                    <a:cubicBezTo>
                      <a:pt x="672" y="8778"/>
                      <a:pt x="672" y="9334"/>
                      <a:pt x="136" y="9745"/>
                    </a:cubicBezTo>
                    <a:cubicBezTo>
                      <a:pt x="0" y="9860"/>
                      <a:pt x="42" y="9902"/>
                      <a:pt x="178" y="9986"/>
                    </a:cubicBezTo>
                    <a:lnTo>
                      <a:pt x="4812" y="12686"/>
                    </a:lnTo>
                    <a:cubicBezTo>
                      <a:pt x="4896" y="12728"/>
                      <a:pt x="4956" y="12753"/>
                      <a:pt x="5029" y="12753"/>
                    </a:cubicBezTo>
                    <a:cubicBezTo>
                      <a:pt x="5084" y="12753"/>
                      <a:pt x="5146" y="12739"/>
                      <a:pt x="5232" y="12707"/>
                    </a:cubicBezTo>
                    <a:cubicBezTo>
                      <a:pt x="5584" y="12555"/>
                      <a:pt x="6002" y="12479"/>
                      <a:pt x="6419" y="12479"/>
                    </a:cubicBezTo>
                    <a:cubicBezTo>
                      <a:pt x="6837" y="12479"/>
                      <a:pt x="7255" y="12555"/>
                      <a:pt x="7607" y="12707"/>
                    </a:cubicBezTo>
                    <a:cubicBezTo>
                      <a:pt x="7666" y="12730"/>
                      <a:pt x="7727" y="12741"/>
                      <a:pt x="7787" y="12741"/>
                    </a:cubicBezTo>
                    <a:cubicBezTo>
                      <a:pt x="7866" y="12741"/>
                      <a:pt x="7945" y="12722"/>
                      <a:pt x="8016" y="12686"/>
                    </a:cubicBezTo>
                    <a:lnTo>
                      <a:pt x="21990" y="4617"/>
                    </a:lnTo>
                    <a:cubicBezTo>
                      <a:pt x="22106" y="4543"/>
                      <a:pt x="22127" y="4459"/>
                      <a:pt x="22032" y="4375"/>
                    </a:cubicBezTo>
                    <a:cubicBezTo>
                      <a:pt x="21497" y="3976"/>
                      <a:pt x="21507" y="3409"/>
                      <a:pt x="22032" y="3009"/>
                    </a:cubicBezTo>
                    <a:cubicBezTo>
                      <a:pt x="22169" y="2894"/>
                      <a:pt x="22127" y="2841"/>
                      <a:pt x="21990" y="2768"/>
                    </a:cubicBezTo>
                    <a:lnTo>
                      <a:pt x="17357" y="67"/>
                    </a:lnTo>
                    <a:cubicBezTo>
                      <a:pt x="17279" y="26"/>
                      <a:pt x="17218" y="1"/>
                      <a:pt x="17143" y="1"/>
                    </a:cubicBez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Google Shape;947;p53">
                <a:extLst>
                  <a:ext uri="{FF2B5EF4-FFF2-40B4-BE49-F238E27FC236}">
                    <a16:creationId xmlns:a16="http://schemas.microsoft.com/office/drawing/2014/main" id="{7CF4A3C7-DB2F-408E-B50C-D7661D29BF4E}"/>
                  </a:ext>
                </a:extLst>
              </p:cNvPr>
              <p:cNvSpPr/>
              <p:nvPr/>
            </p:nvSpPr>
            <p:spPr>
              <a:xfrm>
                <a:off x="1858300" y="3116637"/>
                <a:ext cx="150689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1782" extrusionOk="0">
                    <a:moveTo>
                      <a:pt x="1690" y="1"/>
                    </a:moveTo>
                    <a:cubicBezTo>
                      <a:pt x="1297" y="1"/>
                      <a:pt x="903" y="88"/>
                      <a:pt x="599" y="261"/>
                    </a:cubicBezTo>
                    <a:cubicBezTo>
                      <a:pt x="0" y="608"/>
                      <a:pt x="0" y="1175"/>
                      <a:pt x="589" y="1522"/>
                    </a:cubicBezTo>
                    <a:cubicBezTo>
                      <a:pt x="888" y="1695"/>
                      <a:pt x="1282" y="1782"/>
                      <a:pt x="1676" y="1782"/>
                    </a:cubicBezTo>
                    <a:cubicBezTo>
                      <a:pt x="2070" y="1782"/>
                      <a:pt x="2464" y="1695"/>
                      <a:pt x="2763" y="1522"/>
                    </a:cubicBezTo>
                    <a:cubicBezTo>
                      <a:pt x="3372" y="1175"/>
                      <a:pt x="3372" y="608"/>
                      <a:pt x="2774" y="261"/>
                    </a:cubicBezTo>
                    <a:cubicBezTo>
                      <a:pt x="2474" y="88"/>
                      <a:pt x="2083" y="1"/>
                      <a:pt x="169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Google Shape;948;p53">
                <a:extLst>
                  <a:ext uri="{FF2B5EF4-FFF2-40B4-BE49-F238E27FC236}">
                    <a16:creationId xmlns:a16="http://schemas.microsoft.com/office/drawing/2014/main" id="{216FF467-D2A7-410C-A1EA-AFC4D0ABAE59}"/>
                  </a:ext>
                </a:extLst>
              </p:cNvPr>
              <p:cNvSpPr/>
              <p:nvPr/>
            </p:nvSpPr>
            <p:spPr>
              <a:xfrm>
                <a:off x="2391956" y="2808284"/>
                <a:ext cx="151225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782" extrusionOk="0">
                    <a:moveTo>
                      <a:pt x="1698" y="0"/>
                    </a:moveTo>
                    <a:cubicBezTo>
                      <a:pt x="1304" y="0"/>
                      <a:pt x="910" y="87"/>
                      <a:pt x="610" y="260"/>
                    </a:cubicBezTo>
                    <a:cubicBezTo>
                      <a:pt x="12" y="607"/>
                      <a:pt x="1" y="1174"/>
                      <a:pt x="600" y="1521"/>
                    </a:cubicBezTo>
                    <a:cubicBezTo>
                      <a:pt x="899" y="1694"/>
                      <a:pt x="1293" y="1781"/>
                      <a:pt x="1687" y="1781"/>
                    </a:cubicBezTo>
                    <a:cubicBezTo>
                      <a:pt x="2081" y="1781"/>
                      <a:pt x="2476" y="1694"/>
                      <a:pt x="2775" y="1521"/>
                    </a:cubicBezTo>
                    <a:cubicBezTo>
                      <a:pt x="3384" y="1174"/>
                      <a:pt x="3384" y="607"/>
                      <a:pt x="2786" y="260"/>
                    </a:cubicBezTo>
                    <a:cubicBezTo>
                      <a:pt x="2486" y="87"/>
                      <a:pt x="2092" y="0"/>
                      <a:pt x="1698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Google Shape;949;p53">
                <a:extLst>
                  <a:ext uri="{FF2B5EF4-FFF2-40B4-BE49-F238E27FC236}">
                    <a16:creationId xmlns:a16="http://schemas.microsoft.com/office/drawing/2014/main" id="{702A34AD-CEF3-416C-A34A-9005CA6E98C2}"/>
                  </a:ext>
                </a:extLst>
              </p:cNvPr>
              <p:cNvSpPr/>
              <p:nvPr/>
            </p:nvSpPr>
            <p:spPr>
              <a:xfrm>
                <a:off x="2106565" y="2933957"/>
                <a:ext cx="187814" cy="120667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1" extrusionOk="0">
                    <a:moveTo>
                      <a:pt x="1168" y="872"/>
                    </a:moveTo>
                    <a:lnTo>
                      <a:pt x="1682" y="1250"/>
                    </a:lnTo>
                    <a:cubicBezTo>
                      <a:pt x="1514" y="1292"/>
                      <a:pt x="1398" y="1313"/>
                      <a:pt x="1308" y="1313"/>
                    </a:cubicBezTo>
                    <a:cubicBezTo>
                      <a:pt x="1217" y="1313"/>
                      <a:pt x="1152" y="1292"/>
                      <a:pt x="1083" y="1250"/>
                    </a:cubicBezTo>
                    <a:cubicBezTo>
                      <a:pt x="915" y="1156"/>
                      <a:pt x="936" y="1030"/>
                      <a:pt x="1168" y="872"/>
                    </a:cubicBezTo>
                    <a:close/>
                    <a:moveTo>
                      <a:pt x="2860" y="1442"/>
                    </a:moveTo>
                    <a:cubicBezTo>
                      <a:pt x="2954" y="1442"/>
                      <a:pt x="3027" y="1463"/>
                      <a:pt x="3101" y="1502"/>
                    </a:cubicBezTo>
                    <a:cubicBezTo>
                      <a:pt x="3290" y="1618"/>
                      <a:pt x="3321" y="1755"/>
                      <a:pt x="3111" y="1902"/>
                    </a:cubicBezTo>
                    <a:lnTo>
                      <a:pt x="2554" y="1492"/>
                    </a:lnTo>
                    <a:cubicBezTo>
                      <a:pt x="2681" y="1458"/>
                      <a:pt x="2779" y="1442"/>
                      <a:pt x="2860" y="1442"/>
                    </a:cubicBezTo>
                    <a:close/>
                    <a:moveTo>
                      <a:pt x="547" y="0"/>
                    </a:moveTo>
                    <a:lnTo>
                      <a:pt x="243" y="179"/>
                    </a:lnTo>
                    <a:lnTo>
                      <a:pt x="736" y="547"/>
                    </a:lnTo>
                    <a:lnTo>
                      <a:pt x="684" y="578"/>
                    </a:lnTo>
                    <a:cubicBezTo>
                      <a:pt x="127" y="904"/>
                      <a:pt x="1" y="1261"/>
                      <a:pt x="568" y="1597"/>
                    </a:cubicBezTo>
                    <a:cubicBezTo>
                      <a:pt x="786" y="1719"/>
                      <a:pt x="1004" y="1780"/>
                      <a:pt x="1261" y="1780"/>
                    </a:cubicBezTo>
                    <a:cubicBezTo>
                      <a:pt x="1512" y="1780"/>
                      <a:pt x="1801" y="1722"/>
                      <a:pt x="2165" y="1608"/>
                    </a:cubicBezTo>
                    <a:lnTo>
                      <a:pt x="2796" y="2081"/>
                    </a:lnTo>
                    <a:cubicBezTo>
                      <a:pt x="2501" y="2228"/>
                      <a:pt x="2155" y="2385"/>
                      <a:pt x="2134" y="2396"/>
                    </a:cubicBezTo>
                    <a:lnTo>
                      <a:pt x="2512" y="2679"/>
                    </a:lnTo>
                    <a:cubicBezTo>
                      <a:pt x="2533" y="2669"/>
                      <a:pt x="2870" y="2543"/>
                      <a:pt x="3216" y="2385"/>
                    </a:cubicBezTo>
                    <a:lnTo>
                      <a:pt x="3636" y="2700"/>
                    </a:lnTo>
                    <a:lnTo>
                      <a:pt x="3972" y="2543"/>
                    </a:lnTo>
                    <a:lnTo>
                      <a:pt x="3542" y="2217"/>
                    </a:lnTo>
                    <a:cubicBezTo>
                      <a:pt x="4077" y="1913"/>
                      <a:pt x="4204" y="1513"/>
                      <a:pt x="3605" y="1166"/>
                    </a:cubicBezTo>
                    <a:cubicBezTo>
                      <a:pt x="3380" y="1032"/>
                      <a:pt x="3179" y="969"/>
                      <a:pt x="2937" y="969"/>
                    </a:cubicBezTo>
                    <a:cubicBezTo>
                      <a:pt x="2705" y="969"/>
                      <a:pt x="2436" y="1027"/>
                      <a:pt x="2071" y="1135"/>
                    </a:cubicBezTo>
                    <a:lnTo>
                      <a:pt x="1483" y="694"/>
                    </a:lnTo>
                    <a:cubicBezTo>
                      <a:pt x="1756" y="557"/>
                      <a:pt x="2071" y="410"/>
                      <a:pt x="2092" y="400"/>
                    </a:cubicBezTo>
                    <a:lnTo>
                      <a:pt x="1693" y="126"/>
                    </a:lnTo>
                    <a:cubicBezTo>
                      <a:pt x="1682" y="126"/>
                      <a:pt x="1378" y="242"/>
                      <a:pt x="1073" y="389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" name="Google Shape;950;p53">
              <a:extLst>
                <a:ext uri="{FF2B5EF4-FFF2-40B4-BE49-F238E27FC236}">
                  <a16:creationId xmlns:a16="http://schemas.microsoft.com/office/drawing/2014/main" id="{53537F4D-B3BE-45E8-98AA-CBD5981E976C}"/>
                </a:ext>
              </a:extLst>
            </p:cNvPr>
            <p:cNvSpPr/>
            <p:nvPr/>
          </p:nvSpPr>
          <p:spPr>
            <a:xfrm>
              <a:off x="1441496" y="1780403"/>
              <a:ext cx="750382" cy="1294901"/>
            </a:xfrm>
            <a:custGeom>
              <a:avLst/>
              <a:gdLst/>
              <a:ahLst/>
              <a:cxnLst/>
              <a:rect l="l" t="t" r="r" b="b"/>
              <a:pathLst>
                <a:path w="19953" h="34432" fill="none" extrusionOk="0">
                  <a:moveTo>
                    <a:pt x="1" y="0"/>
                  </a:moveTo>
                  <a:lnTo>
                    <a:pt x="19133" y="11043"/>
                  </a:lnTo>
                  <a:cubicBezTo>
                    <a:pt x="19574" y="11305"/>
                    <a:pt x="19943" y="11936"/>
                    <a:pt x="19943" y="12440"/>
                  </a:cubicBezTo>
                  <a:lnTo>
                    <a:pt x="19953" y="34431"/>
                  </a:lnTo>
                </a:path>
              </a:pathLst>
            </a:custGeom>
            <a:noFill/>
            <a:ln w="7350" cap="flat" cmpd="sng">
              <a:solidFill>
                <a:srgbClr val="FF6F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E9EAF9"/>
                </a:solidFill>
                <a:effectLst/>
                <a:uLnTx/>
                <a:uFillTx/>
              </a:endParaRPr>
            </a:p>
          </p:txBody>
        </p:sp>
        <p:grpSp>
          <p:nvGrpSpPr>
            <p:cNvPr id="8" name="Google Shape;951;p53">
              <a:extLst>
                <a:ext uri="{FF2B5EF4-FFF2-40B4-BE49-F238E27FC236}">
                  <a16:creationId xmlns:a16="http://schemas.microsoft.com/office/drawing/2014/main" id="{DF0C73B3-6374-4765-9632-0944070CCA87}"/>
                </a:ext>
              </a:extLst>
            </p:cNvPr>
            <p:cNvGrpSpPr/>
            <p:nvPr/>
          </p:nvGrpSpPr>
          <p:grpSpPr>
            <a:xfrm>
              <a:off x="1791664" y="3016450"/>
              <a:ext cx="938089" cy="1008684"/>
              <a:chOff x="2342231" y="2896027"/>
              <a:chExt cx="1114384" cy="1198247"/>
            </a:xfrm>
          </p:grpSpPr>
          <p:sp>
            <p:nvSpPr>
              <p:cNvPr id="9" name="Google Shape;952;p53">
                <a:extLst>
                  <a:ext uri="{FF2B5EF4-FFF2-40B4-BE49-F238E27FC236}">
                    <a16:creationId xmlns:a16="http://schemas.microsoft.com/office/drawing/2014/main" id="{F4CDD18A-5AE8-4BB2-AFC8-48FEF873FF96}"/>
                  </a:ext>
                </a:extLst>
              </p:cNvPr>
              <p:cNvSpPr/>
              <p:nvPr/>
            </p:nvSpPr>
            <p:spPr>
              <a:xfrm>
                <a:off x="2845909" y="3457335"/>
                <a:ext cx="582071" cy="238833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6" extrusionOk="0">
                    <a:moveTo>
                      <a:pt x="0" y="0"/>
                    </a:moveTo>
                    <a:lnTo>
                      <a:pt x="0" y="1555"/>
                    </a:lnTo>
                    <a:cubicBezTo>
                      <a:pt x="0" y="2522"/>
                      <a:pt x="641" y="3499"/>
                      <a:pt x="1923" y="4235"/>
                    </a:cubicBezTo>
                    <a:cubicBezTo>
                      <a:pt x="3199" y="4975"/>
                      <a:pt x="4867" y="5345"/>
                      <a:pt x="6534" y="5345"/>
                    </a:cubicBezTo>
                    <a:cubicBezTo>
                      <a:pt x="8201" y="5345"/>
                      <a:pt x="9866" y="4975"/>
                      <a:pt x="11137" y="4235"/>
                    </a:cubicBezTo>
                    <a:cubicBezTo>
                      <a:pt x="12398" y="3509"/>
                      <a:pt x="13029" y="2543"/>
                      <a:pt x="13029" y="1587"/>
                    </a:cubicBezTo>
                    <a:lnTo>
                      <a:pt x="13029" y="42"/>
                    </a:lnTo>
                    <a:cubicBezTo>
                      <a:pt x="10958" y="4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Google Shape;953;p53">
                <a:extLst>
                  <a:ext uri="{FF2B5EF4-FFF2-40B4-BE49-F238E27FC236}">
                    <a16:creationId xmlns:a16="http://schemas.microsoft.com/office/drawing/2014/main" id="{A1C7C7A5-1C4C-4C98-BE0F-6288FEAD2C8E}"/>
                  </a:ext>
                </a:extLst>
              </p:cNvPr>
              <p:cNvSpPr/>
              <p:nvPr/>
            </p:nvSpPr>
            <p:spPr>
              <a:xfrm>
                <a:off x="2817271" y="3289756"/>
                <a:ext cx="639344" cy="337028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4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70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Google Shape;954;p53">
                <a:extLst>
                  <a:ext uri="{FF2B5EF4-FFF2-40B4-BE49-F238E27FC236}">
                    <a16:creationId xmlns:a16="http://schemas.microsoft.com/office/drawing/2014/main" id="{E27F532B-ECC2-413F-A485-7120777682C7}"/>
                  </a:ext>
                </a:extLst>
              </p:cNvPr>
              <p:cNvSpPr/>
              <p:nvPr/>
            </p:nvSpPr>
            <p:spPr>
              <a:xfrm>
                <a:off x="2908812" y="3329160"/>
                <a:ext cx="456713" cy="14278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6" extrusionOk="0">
                    <a:moveTo>
                      <a:pt x="5093" y="1"/>
                    </a:moveTo>
                    <a:cubicBezTo>
                      <a:pt x="3817" y="1"/>
                      <a:pt x="2543" y="284"/>
                      <a:pt x="1576" y="852"/>
                    </a:cubicBezTo>
                    <a:cubicBezTo>
                      <a:pt x="473" y="1482"/>
                      <a:pt x="0" y="2344"/>
                      <a:pt x="147" y="3174"/>
                    </a:cubicBezTo>
                    <a:cubicBezTo>
                      <a:pt x="263" y="2544"/>
                      <a:pt x="736" y="1923"/>
                      <a:pt x="1576" y="1440"/>
                    </a:cubicBezTo>
                    <a:cubicBezTo>
                      <a:pt x="2543" y="878"/>
                      <a:pt x="3817" y="597"/>
                      <a:pt x="5093" y="597"/>
                    </a:cubicBezTo>
                    <a:cubicBezTo>
                      <a:pt x="6370" y="597"/>
                      <a:pt x="7649" y="878"/>
                      <a:pt x="8626" y="1440"/>
                    </a:cubicBezTo>
                    <a:cubicBezTo>
                      <a:pt x="9477" y="1934"/>
                      <a:pt x="9961" y="2554"/>
                      <a:pt x="10066" y="3195"/>
                    </a:cubicBezTo>
                    <a:cubicBezTo>
                      <a:pt x="10223" y="2355"/>
                      <a:pt x="9740" y="1493"/>
                      <a:pt x="8626" y="852"/>
                    </a:cubicBezTo>
                    <a:cubicBezTo>
                      <a:pt x="7649" y="284"/>
                      <a:pt x="6370" y="1"/>
                      <a:pt x="5093" y="1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Google Shape;955;p53">
                <a:extLst>
                  <a:ext uri="{FF2B5EF4-FFF2-40B4-BE49-F238E27FC236}">
                    <a16:creationId xmlns:a16="http://schemas.microsoft.com/office/drawing/2014/main" id="{47E251B4-63C4-437A-82A0-7EABDCEAED08}"/>
                  </a:ext>
                </a:extLst>
              </p:cNvPr>
              <p:cNvSpPr/>
              <p:nvPr/>
            </p:nvSpPr>
            <p:spPr>
              <a:xfrm>
                <a:off x="2915380" y="3355832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3"/>
                    </a:cubicBezTo>
                    <a:cubicBezTo>
                      <a:pt x="589" y="1326"/>
                      <a:pt x="116" y="1947"/>
                      <a:pt x="0" y="2577"/>
                    </a:cubicBezTo>
                    <a:cubicBezTo>
                      <a:pt x="116" y="3218"/>
                      <a:pt x="599" y="3848"/>
                      <a:pt x="1450" y="4331"/>
                    </a:cubicBezTo>
                    <a:cubicBezTo>
                      <a:pt x="2427" y="4899"/>
                      <a:pt x="3704" y="5182"/>
                      <a:pt x="4979" y="5182"/>
                    </a:cubicBezTo>
                    <a:cubicBezTo>
                      <a:pt x="6254" y="5182"/>
                      <a:pt x="7528" y="4899"/>
                      <a:pt x="8500" y="4331"/>
                    </a:cubicBezTo>
                    <a:cubicBezTo>
                      <a:pt x="9340" y="3848"/>
                      <a:pt x="9814" y="3229"/>
                      <a:pt x="9919" y="2598"/>
                    </a:cubicBezTo>
                    <a:cubicBezTo>
                      <a:pt x="9814" y="1957"/>
                      <a:pt x="9330" y="1337"/>
                      <a:pt x="8479" y="843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Google Shape;956;p53">
                <a:extLst>
                  <a:ext uri="{FF2B5EF4-FFF2-40B4-BE49-F238E27FC236}">
                    <a16:creationId xmlns:a16="http://schemas.microsoft.com/office/drawing/2014/main" id="{403C3DAF-9D28-4BC2-BBAF-C76B2021AAF2}"/>
                  </a:ext>
                </a:extLst>
              </p:cNvPr>
              <p:cNvSpPr/>
              <p:nvPr/>
            </p:nvSpPr>
            <p:spPr>
              <a:xfrm>
                <a:off x="2908812" y="3316472"/>
                <a:ext cx="456713" cy="283597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8" fill="none" extrusionOk="0">
                    <a:moveTo>
                      <a:pt x="10066" y="3479"/>
                    </a:moveTo>
                    <a:cubicBezTo>
                      <a:pt x="10223" y="2639"/>
                      <a:pt x="9740" y="1777"/>
                      <a:pt x="8626" y="1136"/>
                    </a:cubicBezTo>
                    <a:cubicBezTo>
                      <a:pt x="6672" y="1"/>
                      <a:pt x="3510" y="1"/>
                      <a:pt x="1576" y="1136"/>
                    </a:cubicBezTo>
                    <a:cubicBezTo>
                      <a:pt x="473" y="1766"/>
                      <a:pt x="0" y="2628"/>
                      <a:pt x="147" y="3458"/>
                    </a:cubicBezTo>
                    <a:cubicBezTo>
                      <a:pt x="263" y="4099"/>
                      <a:pt x="746" y="4729"/>
                      <a:pt x="1597" y="5212"/>
                    </a:cubicBezTo>
                    <a:cubicBezTo>
                      <a:pt x="3552" y="6347"/>
                      <a:pt x="6704" y="6347"/>
                      <a:pt x="8647" y="5212"/>
                    </a:cubicBezTo>
                    <a:cubicBezTo>
                      <a:pt x="9487" y="4729"/>
                      <a:pt x="9961" y="4110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Google Shape;957;p53">
                <a:extLst>
                  <a:ext uri="{FF2B5EF4-FFF2-40B4-BE49-F238E27FC236}">
                    <a16:creationId xmlns:a16="http://schemas.microsoft.com/office/drawing/2014/main" id="{192EAB70-E0A1-41D5-9C9F-289870A95111}"/>
                  </a:ext>
                </a:extLst>
              </p:cNvPr>
              <p:cNvSpPr/>
              <p:nvPr/>
            </p:nvSpPr>
            <p:spPr>
              <a:xfrm>
                <a:off x="2915380" y="33432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07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Google Shape;958;p53">
                <a:extLst>
                  <a:ext uri="{FF2B5EF4-FFF2-40B4-BE49-F238E27FC236}">
                    <a16:creationId xmlns:a16="http://schemas.microsoft.com/office/drawing/2014/main" id="{8E1A3E0E-68FA-4F3E-98B6-A6A0BF1290DB}"/>
                  </a:ext>
                </a:extLst>
              </p:cNvPr>
              <p:cNvSpPr/>
              <p:nvPr/>
            </p:nvSpPr>
            <p:spPr>
              <a:xfrm>
                <a:off x="3028946" y="3402875"/>
                <a:ext cx="216450" cy="12442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85" extrusionOk="0">
                    <a:moveTo>
                      <a:pt x="4246" y="0"/>
                    </a:moveTo>
                    <a:lnTo>
                      <a:pt x="3625" y="357"/>
                    </a:lnTo>
                    <a:cubicBezTo>
                      <a:pt x="3322" y="239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8"/>
                    </a:cubicBezTo>
                    <a:cubicBezTo>
                      <a:pt x="863" y="988"/>
                      <a:pt x="2754" y="1713"/>
                      <a:pt x="2228" y="2018"/>
                    </a:cubicBezTo>
                    <a:cubicBezTo>
                      <a:pt x="2164" y="2058"/>
                      <a:pt x="2089" y="2077"/>
                      <a:pt x="2007" y="2077"/>
                    </a:cubicBezTo>
                    <a:cubicBezTo>
                      <a:pt x="1876" y="2077"/>
                      <a:pt x="1730" y="2028"/>
                      <a:pt x="1587" y="1944"/>
                    </a:cubicBezTo>
                    <a:cubicBezTo>
                      <a:pt x="1272" y="1765"/>
                      <a:pt x="989" y="1398"/>
                      <a:pt x="947" y="1062"/>
                    </a:cubicBezTo>
                    <a:lnTo>
                      <a:pt x="74" y="1230"/>
                    </a:lnTo>
                    <a:cubicBezTo>
                      <a:pt x="127" y="1524"/>
                      <a:pt x="337" y="1828"/>
                      <a:pt x="652" y="2081"/>
                    </a:cubicBezTo>
                    <a:lnTo>
                      <a:pt x="1" y="2470"/>
                    </a:lnTo>
                    <a:lnTo>
                      <a:pt x="557" y="2785"/>
                    </a:lnTo>
                    <a:lnTo>
                      <a:pt x="1199" y="2417"/>
                    </a:lnTo>
                    <a:cubicBezTo>
                      <a:pt x="1536" y="2571"/>
                      <a:pt x="1904" y="2661"/>
                      <a:pt x="2255" y="2661"/>
                    </a:cubicBezTo>
                    <a:cubicBezTo>
                      <a:pt x="2548" y="2661"/>
                      <a:pt x="2829" y="2598"/>
                      <a:pt x="3069" y="2459"/>
                    </a:cubicBezTo>
                    <a:cubicBezTo>
                      <a:pt x="4141" y="1839"/>
                      <a:pt x="2270" y="1093"/>
                      <a:pt x="2785" y="799"/>
                    </a:cubicBezTo>
                    <a:cubicBezTo>
                      <a:pt x="2837" y="767"/>
                      <a:pt x="2901" y="751"/>
                      <a:pt x="2970" y="751"/>
                    </a:cubicBezTo>
                    <a:cubicBezTo>
                      <a:pt x="3081" y="751"/>
                      <a:pt x="3208" y="791"/>
                      <a:pt x="3331" y="862"/>
                    </a:cubicBezTo>
                    <a:cubicBezTo>
                      <a:pt x="3573" y="999"/>
                      <a:pt x="3836" y="1303"/>
                      <a:pt x="3973" y="1587"/>
                    </a:cubicBezTo>
                    <a:lnTo>
                      <a:pt x="4844" y="1419"/>
                    </a:lnTo>
                    <a:cubicBezTo>
                      <a:pt x="4760" y="1167"/>
                      <a:pt x="4529" y="904"/>
                      <a:pt x="4204" y="673"/>
                    </a:cubicBezTo>
                    <a:lnTo>
                      <a:pt x="4813" y="315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Google Shape;959;p53">
                <a:extLst>
                  <a:ext uri="{FF2B5EF4-FFF2-40B4-BE49-F238E27FC236}">
                    <a16:creationId xmlns:a16="http://schemas.microsoft.com/office/drawing/2014/main" id="{9D77EA90-D24F-49BC-AAD4-D07BB9695221}"/>
                  </a:ext>
                </a:extLst>
              </p:cNvPr>
              <p:cNvSpPr/>
              <p:nvPr/>
            </p:nvSpPr>
            <p:spPr>
              <a:xfrm>
                <a:off x="2845909" y="3359227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1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4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77"/>
                    </a:cubicBezTo>
                    <a:lnTo>
                      <a:pt x="13029" y="32"/>
                    </a:lnTo>
                    <a:cubicBezTo>
                      <a:pt x="10958" y="32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Google Shape;960;p53">
                <a:extLst>
                  <a:ext uri="{FF2B5EF4-FFF2-40B4-BE49-F238E27FC236}">
                    <a16:creationId xmlns:a16="http://schemas.microsoft.com/office/drawing/2014/main" id="{DF675A40-ECF2-4F4E-81C2-02585F7C5BC3}"/>
                  </a:ext>
                </a:extLst>
              </p:cNvPr>
              <p:cNvSpPr/>
              <p:nvPr/>
            </p:nvSpPr>
            <p:spPr>
              <a:xfrm>
                <a:off x="2817271" y="3191290"/>
                <a:ext cx="639344" cy="337296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0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3"/>
                      <a:pt x="21" y="4967"/>
                      <a:pt x="2575" y="6438"/>
                    </a:cubicBezTo>
                    <a:cubicBezTo>
                      <a:pt x="3846" y="7179"/>
                      <a:pt x="5514" y="7550"/>
                      <a:pt x="7180" y="7550"/>
                    </a:cubicBezTo>
                    <a:cubicBezTo>
                      <a:pt x="8847" y="7550"/>
                      <a:pt x="10512" y="7179"/>
                      <a:pt x="11778" y="6438"/>
                    </a:cubicBezTo>
                    <a:cubicBezTo>
                      <a:pt x="14310" y="4967"/>
                      <a:pt x="14300" y="2583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Google Shape;961;p53">
                <a:extLst>
                  <a:ext uri="{FF2B5EF4-FFF2-40B4-BE49-F238E27FC236}">
                    <a16:creationId xmlns:a16="http://schemas.microsoft.com/office/drawing/2014/main" id="{CDD5FBC0-D5BD-4C3D-9395-D8E0389B9D4B}"/>
                  </a:ext>
                </a:extLst>
              </p:cNvPr>
              <p:cNvSpPr/>
              <p:nvPr/>
            </p:nvSpPr>
            <p:spPr>
              <a:xfrm>
                <a:off x="2908812" y="3230963"/>
                <a:ext cx="456713" cy="142379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8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5"/>
                      <a:pt x="0" y="2346"/>
                      <a:pt x="147" y="3176"/>
                    </a:cubicBezTo>
                    <a:cubicBezTo>
                      <a:pt x="263" y="2535"/>
                      <a:pt x="736" y="1926"/>
                      <a:pt x="1576" y="1443"/>
                    </a:cubicBezTo>
                    <a:cubicBezTo>
                      <a:pt x="2543" y="875"/>
                      <a:pt x="3817" y="592"/>
                      <a:pt x="5093" y="592"/>
                    </a:cubicBezTo>
                    <a:cubicBezTo>
                      <a:pt x="6370" y="592"/>
                      <a:pt x="7649" y="875"/>
                      <a:pt x="8626" y="1443"/>
                    </a:cubicBezTo>
                    <a:cubicBezTo>
                      <a:pt x="9477" y="1926"/>
                      <a:pt x="9961" y="2556"/>
                      <a:pt x="10066" y="3187"/>
                    </a:cubicBezTo>
                    <a:cubicBezTo>
                      <a:pt x="10223" y="2356"/>
                      <a:pt x="9740" y="1485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Google Shape;962;p53">
                <a:extLst>
                  <a:ext uri="{FF2B5EF4-FFF2-40B4-BE49-F238E27FC236}">
                    <a16:creationId xmlns:a16="http://schemas.microsoft.com/office/drawing/2014/main" id="{D1E7667C-C04D-4783-8A7F-FACF5B3FA0E0}"/>
                  </a:ext>
                </a:extLst>
              </p:cNvPr>
              <p:cNvSpPr/>
              <p:nvPr/>
            </p:nvSpPr>
            <p:spPr>
              <a:xfrm>
                <a:off x="2915380" y="3257366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1"/>
                    </a:moveTo>
                    <a:cubicBezTo>
                      <a:pt x="3670" y="1"/>
                      <a:pt x="2396" y="284"/>
                      <a:pt x="1429" y="852"/>
                    </a:cubicBezTo>
                    <a:cubicBezTo>
                      <a:pt x="589" y="1335"/>
                      <a:pt x="116" y="1944"/>
                      <a:pt x="0" y="2585"/>
                    </a:cubicBezTo>
                    <a:cubicBezTo>
                      <a:pt x="116" y="3226"/>
                      <a:pt x="599" y="3846"/>
                      <a:pt x="1450" y="4340"/>
                    </a:cubicBezTo>
                    <a:cubicBezTo>
                      <a:pt x="2427" y="4902"/>
                      <a:pt x="3704" y="5183"/>
                      <a:pt x="4979" y="5183"/>
                    </a:cubicBezTo>
                    <a:cubicBezTo>
                      <a:pt x="6254" y="5183"/>
                      <a:pt x="7528" y="4902"/>
                      <a:pt x="8500" y="4340"/>
                    </a:cubicBezTo>
                    <a:cubicBezTo>
                      <a:pt x="9340" y="3857"/>
                      <a:pt x="9814" y="3236"/>
                      <a:pt x="9919" y="2596"/>
                    </a:cubicBezTo>
                    <a:cubicBezTo>
                      <a:pt x="9814" y="1965"/>
                      <a:pt x="9330" y="1335"/>
                      <a:pt x="8479" y="852"/>
                    </a:cubicBezTo>
                    <a:cubicBezTo>
                      <a:pt x="7502" y="284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963;p53">
                <a:extLst>
                  <a:ext uri="{FF2B5EF4-FFF2-40B4-BE49-F238E27FC236}">
                    <a16:creationId xmlns:a16="http://schemas.microsoft.com/office/drawing/2014/main" id="{42402B90-E0F9-4EEF-B705-77253BCC2011}"/>
                  </a:ext>
                </a:extLst>
              </p:cNvPr>
              <p:cNvSpPr/>
              <p:nvPr/>
            </p:nvSpPr>
            <p:spPr>
              <a:xfrm>
                <a:off x="2908812" y="3218409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68"/>
                    </a:moveTo>
                    <a:cubicBezTo>
                      <a:pt x="10223" y="2637"/>
                      <a:pt x="9740" y="1766"/>
                      <a:pt x="8626" y="1124"/>
                    </a:cubicBezTo>
                    <a:cubicBezTo>
                      <a:pt x="6672" y="1"/>
                      <a:pt x="3510" y="1"/>
                      <a:pt x="1576" y="1124"/>
                    </a:cubicBezTo>
                    <a:cubicBezTo>
                      <a:pt x="473" y="1766"/>
                      <a:pt x="0" y="2627"/>
                      <a:pt x="147" y="3457"/>
                    </a:cubicBezTo>
                    <a:cubicBezTo>
                      <a:pt x="263" y="4098"/>
                      <a:pt x="746" y="4718"/>
                      <a:pt x="1597" y="5212"/>
                    </a:cubicBezTo>
                    <a:cubicBezTo>
                      <a:pt x="3552" y="6336"/>
                      <a:pt x="6704" y="6336"/>
                      <a:pt x="8647" y="5212"/>
                    </a:cubicBezTo>
                    <a:cubicBezTo>
                      <a:pt x="9487" y="4729"/>
                      <a:pt x="9961" y="4108"/>
                      <a:pt x="10066" y="346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964;p53">
                <a:extLst>
                  <a:ext uri="{FF2B5EF4-FFF2-40B4-BE49-F238E27FC236}">
                    <a16:creationId xmlns:a16="http://schemas.microsoft.com/office/drawing/2014/main" id="{B19CCA1F-3756-4F3F-8518-FAB898FD2788}"/>
                  </a:ext>
                </a:extLst>
              </p:cNvPr>
              <p:cNvSpPr/>
              <p:nvPr/>
            </p:nvSpPr>
            <p:spPr>
              <a:xfrm>
                <a:off x="2915380" y="32446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80"/>
                    </a:lnTo>
                    <a:cubicBezTo>
                      <a:pt x="9814" y="2249"/>
                      <a:pt x="9330" y="1619"/>
                      <a:pt x="8479" y="1136"/>
                    </a:cubicBezTo>
                    <a:cubicBezTo>
                      <a:pt x="6525" y="1"/>
                      <a:pt x="3363" y="1"/>
                      <a:pt x="1429" y="1136"/>
                    </a:cubicBezTo>
                    <a:cubicBezTo>
                      <a:pt x="589" y="1619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965;p53">
                <a:extLst>
                  <a:ext uri="{FF2B5EF4-FFF2-40B4-BE49-F238E27FC236}">
                    <a16:creationId xmlns:a16="http://schemas.microsoft.com/office/drawing/2014/main" id="{E2E313E4-49DA-42AC-8419-B96AB706DCAF}"/>
                  </a:ext>
                </a:extLst>
              </p:cNvPr>
              <p:cNvSpPr/>
              <p:nvPr/>
            </p:nvSpPr>
            <p:spPr>
              <a:xfrm>
                <a:off x="3028946" y="3304276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6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9"/>
                      <a:pt x="947" y="1073"/>
                    </a:cubicBezTo>
                    <a:lnTo>
                      <a:pt x="74" y="1241"/>
                    </a:lnTo>
                    <a:cubicBezTo>
                      <a:pt x="127" y="1525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3" y="2576"/>
                      <a:pt x="1898" y="2665"/>
                      <a:pt x="2245" y="2665"/>
                    </a:cubicBezTo>
                    <a:cubicBezTo>
                      <a:pt x="2542" y="2665"/>
                      <a:pt x="2827" y="2600"/>
                      <a:pt x="3069" y="2459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2"/>
                    </a:cubicBezTo>
                    <a:cubicBezTo>
                      <a:pt x="3573" y="1009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966;p53">
                <a:extLst>
                  <a:ext uri="{FF2B5EF4-FFF2-40B4-BE49-F238E27FC236}">
                    <a16:creationId xmlns:a16="http://schemas.microsoft.com/office/drawing/2014/main" id="{0F62FADB-DC56-4347-AD14-FDE4EDC2A0B2}"/>
                  </a:ext>
                </a:extLst>
              </p:cNvPr>
              <p:cNvSpPr/>
              <p:nvPr/>
            </p:nvSpPr>
            <p:spPr>
              <a:xfrm>
                <a:off x="2845909" y="3260672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98"/>
                      <a:pt x="1923" y="4234"/>
                    </a:cubicBezTo>
                    <a:cubicBezTo>
                      <a:pt x="3199" y="4969"/>
                      <a:pt x="4867" y="5337"/>
                      <a:pt x="6534" y="5337"/>
                    </a:cubicBezTo>
                    <a:cubicBezTo>
                      <a:pt x="8201" y="5337"/>
                      <a:pt x="9866" y="4969"/>
                      <a:pt x="11137" y="4234"/>
                    </a:cubicBezTo>
                    <a:cubicBezTo>
                      <a:pt x="12398" y="3498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967;p53">
                <a:extLst>
                  <a:ext uri="{FF2B5EF4-FFF2-40B4-BE49-F238E27FC236}">
                    <a16:creationId xmlns:a16="http://schemas.microsoft.com/office/drawing/2014/main" id="{77D0817D-5604-4E8D-A959-72E275314977}"/>
                  </a:ext>
                </a:extLst>
              </p:cNvPr>
              <p:cNvSpPr/>
              <p:nvPr/>
            </p:nvSpPr>
            <p:spPr>
              <a:xfrm>
                <a:off x="2817271" y="30930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59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968;p53">
                <a:extLst>
                  <a:ext uri="{FF2B5EF4-FFF2-40B4-BE49-F238E27FC236}">
                    <a16:creationId xmlns:a16="http://schemas.microsoft.com/office/drawing/2014/main" id="{DEEFA007-77C0-4844-A07D-1AE282F59546}"/>
                  </a:ext>
                </a:extLst>
              </p:cNvPr>
              <p:cNvSpPr/>
              <p:nvPr/>
            </p:nvSpPr>
            <p:spPr>
              <a:xfrm>
                <a:off x="2908812" y="3132408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5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80"/>
                      <a:pt x="3817" y="599"/>
                      <a:pt x="5093" y="599"/>
                    </a:cubicBezTo>
                    <a:cubicBezTo>
                      <a:pt x="6370" y="599"/>
                      <a:pt x="7649" y="880"/>
                      <a:pt x="8626" y="1442"/>
                    </a:cubicBezTo>
                    <a:cubicBezTo>
                      <a:pt x="9477" y="1936"/>
                      <a:pt x="9961" y="2556"/>
                      <a:pt x="10066" y="3196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969;p53">
                <a:extLst>
                  <a:ext uri="{FF2B5EF4-FFF2-40B4-BE49-F238E27FC236}">
                    <a16:creationId xmlns:a16="http://schemas.microsoft.com/office/drawing/2014/main" id="{167087C9-2211-493F-8EA1-07E3FED26C7E}"/>
                  </a:ext>
                </a:extLst>
              </p:cNvPr>
              <p:cNvSpPr/>
              <p:nvPr/>
            </p:nvSpPr>
            <p:spPr>
              <a:xfrm>
                <a:off x="2915380" y="3159124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28"/>
                      <a:pt x="116" y="1947"/>
                      <a:pt x="0" y="2577"/>
                    </a:cubicBezTo>
                    <a:cubicBezTo>
                      <a:pt x="116" y="3219"/>
                      <a:pt x="599" y="3849"/>
                      <a:pt x="1450" y="4332"/>
                    </a:cubicBezTo>
                    <a:cubicBezTo>
                      <a:pt x="2427" y="4900"/>
                      <a:pt x="3704" y="5183"/>
                      <a:pt x="4979" y="5183"/>
                    </a:cubicBezTo>
                    <a:cubicBezTo>
                      <a:pt x="6254" y="5183"/>
                      <a:pt x="7528" y="4900"/>
                      <a:pt x="8500" y="4332"/>
                    </a:cubicBezTo>
                    <a:cubicBezTo>
                      <a:pt x="9340" y="3849"/>
                      <a:pt x="9814" y="3229"/>
                      <a:pt x="9919" y="2598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970;p53">
                <a:extLst>
                  <a:ext uri="{FF2B5EF4-FFF2-40B4-BE49-F238E27FC236}">
                    <a16:creationId xmlns:a16="http://schemas.microsoft.com/office/drawing/2014/main" id="{5655202C-A8C3-42BF-BCEB-9F189EC7285B}"/>
                  </a:ext>
                </a:extLst>
              </p:cNvPr>
              <p:cNvSpPr/>
              <p:nvPr/>
            </p:nvSpPr>
            <p:spPr>
              <a:xfrm>
                <a:off x="2908812" y="31198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7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6"/>
                    </a:cubicBezTo>
                    <a:cubicBezTo>
                      <a:pt x="263" y="4098"/>
                      <a:pt x="746" y="4728"/>
                      <a:pt x="1597" y="5211"/>
                    </a:cubicBezTo>
                    <a:cubicBezTo>
                      <a:pt x="3552" y="6346"/>
                      <a:pt x="6704" y="6346"/>
                      <a:pt x="8647" y="5211"/>
                    </a:cubicBezTo>
                    <a:cubicBezTo>
                      <a:pt x="9487" y="4728"/>
                      <a:pt x="9961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Google Shape;971;p53">
                <a:extLst>
                  <a:ext uri="{FF2B5EF4-FFF2-40B4-BE49-F238E27FC236}">
                    <a16:creationId xmlns:a16="http://schemas.microsoft.com/office/drawing/2014/main" id="{477B0A3B-3788-4180-B2FA-73004953F124}"/>
                  </a:ext>
                </a:extLst>
              </p:cNvPr>
              <p:cNvSpPr/>
              <p:nvPr/>
            </p:nvSpPr>
            <p:spPr>
              <a:xfrm>
                <a:off x="2915380" y="3146570"/>
                <a:ext cx="443578" cy="129155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1" fill="none" extrusionOk="0">
                    <a:moveTo>
                      <a:pt x="9929" y="2890"/>
                    </a:moveTo>
                    <a:cubicBezTo>
                      <a:pt x="9929" y="2890"/>
                      <a:pt x="9929" y="2879"/>
                      <a:pt x="9919" y="2879"/>
                    </a:cubicBezTo>
                    <a:cubicBezTo>
                      <a:pt x="9814" y="2239"/>
                      <a:pt x="9330" y="1619"/>
                      <a:pt x="8479" y="1125"/>
                    </a:cubicBezTo>
                    <a:cubicBezTo>
                      <a:pt x="6525" y="1"/>
                      <a:pt x="3363" y="1"/>
                      <a:pt x="1429" y="1125"/>
                    </a:cubicBezTo>
                    <a:cubicBezTo>
                      <a:pt x="589" y="1609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Google Shape;972;p53">
                <a:extLst>
                  <a:ext uri="{FF2B5EF4-FFF2-40B4-BE49-F238E27FC236}">
                    <a16:creationId xmlns:a16="http://schemas.microsoft.com/office/drawing/2014/main" id="{F35AAB0D-08F7-4234-B92D-AFE5EE72A221}"/>
                  </a:ext>
                </a:extLst>
              </p:cNvPr>
              <p:cNvSpPr/>
              <p:nvPr/>
            </p:nvSpPr>
            <p:spPr>
              <a:xfrm>
                <a:off x="3028946" y="320572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9"/>
                    </a:lnTo>
                    <a:cubicBezTo>
                      <a:pt x="3322" y="250"/>
                      <a:pt x="3016" y="190"/>
                      <a:pt x="2729" y="190"/>
                    </a:cubicBezTo>
                    <a:cubicBezTo>
                      <a:pt x="2429" y="190"/>
                      <a:pt x="2149" y="255"/>
                      <a:pt x="1913" y="390"/>
                    </a:cubicBezTo>
                    <a:cubicBezTo>
                      <a:pt x="863" y="999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34"/>
                      <a:pt x="337" y="1840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810"/>
                    </a:cubicBezTo>
                    <a:cubicBezTo>
                      <a:pt x="2838" y="778"/>
                      <a:pt x="2901" y="762"/>
                      <a:pt x="2970" y="762"/>
                    </a:cubicBezTo>
                    <a:cubicBezTo>
                      <a:pt x="3082" y="762"/>
                      <a:pt x="3209" y="801"/>
                      <a:pt x="3331" y="873"/>
                    </a:cubicBezTo>
                    <a:cubicBezTo>
                      <a:pt x="3573" y="1009"/>
                      <a:pt x="3836" y="1314"/>
                      <a:pt x="3973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15"/>
                      <a:pt x="4204" y="684"/>
                    </a:cubicBezTo>
                    <a:lnTo>
                      <a:pt x="4813" y="327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Google Shape;973;p53">
                <a:extLst>
                  <a:ext uri="{FF2B5EF4-FFF2-40B4-BE49-F238E27FC236}">
                    <a16:creationId xmlns:a16="http://schemas.microsoft.com/office/drawing/2014/main" id="{43D6F210-C3DD-4275-9C69-7D2D608DE12B}"/>
                  </a:ext>
                </a:extLst>
              </p:cNvPr>
              <p:cNvSpPr/>
              <p:nvPr/>
            </p:nvSpPr>
            <p:spPr>
              <a:xfrm>
                <a:off x="2845909" y="3162519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1"/>
                    </a:moveTo>
                    <a:lnTo>
                      <a:pt x="0" y="1546"/>
                    </a:lnTo>
                    <a:cubicBezTo>
                      <a:pt x="0" y="2512"/>
                      <a:pt x="641" y="3489"/>
                      <a:pt x="1923" y="4235"/>
                    </a:cubicBezTo>
                    <a:cubicBezTo>
                      <a:pt x="3199" y="4971"/>
                      <a:pt x="4867" y="5339"/>
                      <a:pt x="6534" y="5339"/>
                    </a:cubicBezTo>
                    <a:cubicBezTo>
                      <a:pt x="8201" y="5339"/>
                      <a:pt x="9866" y="4971"/>
                      <a:pt x="11137" y="4235"/>
                    </a:cubicBezTo>
                    <a:cubicBezTo>
                      <a:pt x="12398" y="3500"/>
                      <a:pt x="13029" y="2543"/>
                      <a:pt x="13029" y="1577"/>
                    </a:cubicBezTo>
                    <a:lnTo>
                      <a:pt x="13029" y="33"/>
                    </a:lnTo>
                    <a:cubicBezTo>
                      <a:pt x="10958" y="3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Google Shape;974;p53">
                <a:extLst>
                  <a:ext uri="{FF2B5EF4-FFF2-40B4-BE49-F238E27FC236}">
                    <a16:creationId xmlns:a16="http://schemas.microsoft.com/office/drawing/2014/main" id="{ABE55116-4FAF-49A2-BA2E-9A7FD0A4E5BE}"/>
                  </a:ext>
                </a:extLst>
              </p:cNvPr>
              <p:cNvSpPr/>
              <p:nvPr/>
            </p:nvSpPr>
            <p:spPr>
              <a:xfrm>
                <a:off x="2817271" y="29944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85"/>
                      <a:pt x="21" y="4970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0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Google Shape;975;p53">
                <a:extLst>
                  <a:ext uri="{FF2B5EF4-FFF2-40B4-BE49-F238E27FC236}">
                    <a16:creationId xmlns:a16="http://schemas.microsoft.com/office/drawing/2014/main" id="{7D571399-277F-467D-87EE-E2F2251679CF}"/>
                  </a:ext>
                </a:extLst>
              </p:cNvPr>
              <p:cNvSpPr/>
              <p:nvPr/>
            </p:nvSpPr>
            <p:spPr>
              <a:xfrm>
                <a:off x="2908812" y="3034121"/>
                <a:ext cx="456713" cy="142513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0" extrusionOk="0">
                    <a:moveTo>
                      <a:pt x="5102" y="0"/>
                    </a:moveTo>
                    <a:cubicBezTo>
                      <a:pt x="3822" y="0"/>
                      <a:pt x="2545" y="284"/>
                      <a:pt x="1576" y="847"/>
                    </a:cubicBezTo>
                    <a:cubicBezTo>
                      <a:pt x="473" y="1488"/>
                      <a:pt x="0" y="2339"/>
                      <a:pt x="147" y="3180"/>
                    </a:cubicBezTo>
                    <a:cubicBezTo>
                      <a:pt x="263" y="2539"/>
                      <a:pt x="736" y="1929"/>
                      <a:pt x="1576" y="1436"/>
                    </a:cubicBezTo>
                    <a:cubicBezTo>
                      <a:pt x="2543" y="873"/>
                      <a:pt x="3817" y="592"/>
                      <a:pt x="5093" y="592"/>
                    </a:cubicBezTo>
                    <a:cubicBezTo>
                      <a:pt x="6370" y="592"/>
                      <a:pt x="7649" y="873"/>
                      <a:pt x="8626" y="1436"/>
                    </a:cubicBezTo>
                    <a:cubicBezTo>
                      <a:pt x="9477" y="1929"/>
                      <a:pt x="9961" y="2549"/>
                      <a:pt x="10066" y="3190"/>
                    </a:cubicBezTo>
                    <a:cubicBezTo>
                      <a:pt x="10223" y="2360"/>
                      <a:pt x="9740" y="1488"/>
                      <a:pt x="8626" y="847"/>
                    </a:cubicBezTo>
                    <a:cubicBezTo>
                      <a:pt x="7651" y="281"/>
                      <a:pt x="6375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Google Shape;976;p53">
                <a:extLst>
                  <a:ext uri="{FF2B5EF4-FFF2-40B4-BE49-F238E27FC236}">
                    <a16:creationId xmlns:a16="http://schemas.microsoft.com/office/drawing/2014/main" id="{D33B14ED-4E50-4150-841A-E56BDFC9C212}"/>
                  </a:ext>
                </a:extLst>
              </p:cNvPr>
              <p:cNvSpPr/>
              <p:nvPr/>
            </p:nvSpPr>
            <p:spPr>
              <a:xfrm>
                <a:off x="2915380" y="306056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4"/>
                    </a:cubicBezTo>
                    <a:cubicBezTo>
                      <a:pt x="589" y="1337"/>
                      <a:pt x="116" y="1947"/>
                      <a:pt x="0" y="2588"/>
                    </a:cubicBezTo>
                    <a:cubicBezTo>
                      <a:pt x="116" y="3228"/>
                      <a:pt x="599" y="3849"/>
                      <a:pt x="1450" y="4342"/>
                    </a:cubicBezTo>
                    <a:cubicBezTo>
                      <a:pt x="2427" y="4904"/>
                      <a:pt x="3704" y="5186"/>
                      <a:pt x="4979" y="5186"/>
                    </a:cubicBezTo>
                    <a:cubicBezTo>
                      <a:pt x="6254" y="5186"/>
                      <a:pt x="7528" y="4904"/>
                      <a:pt x="8500" y="4342"/>
                    </a:cubicBezTo>
                    <a:cubicBezTo>
                      <a:pt x="9340" y="3849"/>
                      <a:pt x="9814" y="3239"/>
                      <a:pt x="9919" y="2598"/>
                    </a:cubicBezTo>
                    <a:cubicBezTo>
                      <a:pt x="9814" y="1957"/>
                      <a:pt x="9330" y="1337"/>
                      <a:pt x="8479" y="844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Google Shape;977;p53">
                <a:extLst>
                  <a:ext uri="{FF2B5EF4-FFF2-40B4-BE49-F238E27FC236}">
                    <a16:creationId xmlns:a16="http://schemas.microsoft.com/office/drawing/2014/main" id="{28714369-5700-4C7A-B847-531AD0BEC0A0}"/>
                  </a:ext>
                </a:extLst>
              </p:cNvPr>
              <p:cNvSpPr/>
              <p:nvPr/>
            </p:nvSpPr>
            <p:spPr>
              <a:xfrm>
                <a:off x="2908812" y="30212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48"/>
                      <a:pt x="9740" y="1776"/>
                      <a:pt x="8626" y="1135"/>
                    </a:cubicBezTo>
                    <a:cubicBezTo>
                      <a:pt x="6672" y="1"/>
                      <a:pt x="3510" y="11"/>
                      <a:pt x="1576" y="1135"/>
                    </a:cubicBezTo>
                    <a:cubicBezTo>
                      <a:pt x="473" y="1776"/>
                      <a:pt x="0" y="2627"/>
                      <a:pt x="147" y="3468"/>
                    </a:cubicBezTo>
                    <a:cubicBezTo>
                      <a:pt x="263" y="4108"/>
                      <a:pt x="746" y="4729"/>
                      <a:pt x="1597" y="5222"/>
                    </a:cubicBezTo>
                    <a:cubicBezTo>
                      <a:pt x="3552" y="6347"/>
                      <a:pt x="6704" y="6347"/>
                      <a:pt x="8647" y="5222"/>
                    </a:cubicBezTo>
                    <a:cubicBezTo>
                      <a:pt x="9487" y="4729"/>
                      <a:pt x="9961" y="4119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Google Shape;978;p53">
                <a:extLst>
                  <a:ext uri="{FF2B5EF4-FFF2-40B4-BE49-F238E27FC236}">
                    <a16:creationId xmlns:a16="http://schemas.microsoft.com/office/drawing/2014/main" id="{2983FB96-3F6B-4BDB-B24E-F17238F2E33E}"/>
                  </a:ext>
                </a:extLst>
              </p:cNvPr>
              <p:cNvSpPr/>
              <p:nvPr/>
            </p:nvSpPr>
            <p:spPr>
              <a:xfrm>
                <a:off x="2915380" y="3048015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79"/>
                    </a:lnTo>
                    <a:cubicBezTo>
                      <a:pt x="9814" y="2238"/>
                      <a:pt x="9330" y="1618"/>
                      <a:pt x="8479" y="1125"/>
                    </a:cubicBezTo>
                    <a:cubicBezTo>
                      <a:pt x="6525" y="0"/>
                      <a:pt x="3363" y="0"/>
                      <a:pt x="1429" y="1125"/>
                    </a:cubicBezTo>
                    <a:cubicBezTo>
                      <a:pt x="589" y="1618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Google Shape;979;p53">
                <a:extLst>
                  <a:ext uri="{FF2B5EF4-FFF2-40B4-BE49-F238E27FC236}">
                    <a16:creationId xmlns:a16="http://schemas.microsoft.com/office/drawing/2014/main" id="{934D8E47-0B9E-48A4-9FDF-2A9CA7D0FFF0}"/>
                  </a:ext>
                </a:extLst>
              </p:cNvPr>
              <p:cNvSpPr/>
              <p:nvPr/>
            </p:nvSpPr>
            <p:spPr>
              <a:xfrm>
                <a:off x="3028946" y="3107612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9"/>
                    </a:cubicBezTo>
                    <a:cubicBezTo>
                      <a:pt x="863" y="989"/>
                      <a:pt x="2754" y="1713"/>
                      <a:pt x="2228" y="2018"/>
                    </a:cubicBezTo>
                    <a:cubicBezTo>
                      <a:pt x="2162" y="2060"/>
                      <a:pt x="2084" y="2080"/>
                      <a:pt x="1999" y="2080"/>
                    </a:cubicBezTo>
                    <a:cubicBezTo>
                      <a:pt x="1870" y="2080"/>
                      <a:pt x="1727" y="2033"/>
                      <a:pt x="1587" y="1944"/>
                    </a:cubicBezTo>
                    <a:cubicBezTo>
                      <a:pt x="1272" y="1766"/>
                      <a:pt x="989" y="1398"/>
                      <a:pt x="947" y="1073"/>
                    </a:cubicBezTo>
                    <a:lnTo>
                      <a:pt x="74" y="1241"/>
                    </a:lnTo>
                    <a:cubicBezTo>
                      <a:pt x="127" y="1524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9" y="2661"/>
                      <a:pt x="2830" y="2598"/>
                      <a:pt x="3069" y="2459"/>
                    </a:cubicBezTo>
                    <a:cubicBezTo>
                      <a:pt x="4141" y="1839"/>
                      <a:pt x="2270" y="1094"/>
                      <a:pt x="2785" y="799"/>
                    </a:cubicBezTo>
                    <a:cubicBezTo>
                      <a:pt x="2838" y="767"/>
                      <a:pt x="2901" y="752"/>
                      <a:pt x="2970" y="752"/>
                    </a:cubicBezTo>
                    <a:cubicBezTo>
                      <a:pt x="3082" y="752"/>
                      <a:pt x="3209" y="791"/>
                      <a:pt x="3331" y="862"/>
                    </a:cubicBezTo>
                    <a:cubicBezTo>
                      <a:pt x="3573" y="999"/>
                      <a:pt x="3836" y="1304"/>
                      <a:pt x="3973" y="1598"/>
                    </a:cubicBezTo>
                    <a:lnTo>
                      <a:pt x="4844" y="1419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6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Google Shape;980;p53">
                <a:extLst>
                  <a:ext uri="{FF2B5EF4-FFF2-40B4-BE49-F238E27FC236}">
                    <a16:creationId xmlns:a16="http://schemas.microsoft.com/office/drawing/2014/main" id="{7D07333D-08A5-480D-A6E7-87972EA73165}"/>
                  </a:ext>
                </a:extLst>
              </p:cNvPr>
              <p:cNvSpPr/>
              <p:nvPr/>
            </p:nvSpPr>
            <p:spPr>
              <a:xfrm>
                <a:off x="2845909" y="3063964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0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5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5"/>
                    </a:cubicBezTo>
                    <a:cubicBezTo>
                      <a:pt x="12398" y="3500"/>
                      <a:pt x="13029" y="2543"/>
                      <a:pt x="13029" y="1587"/>
                    </a:cubicBezTo>
                    <a:lnTo>
                      <a:pt x="13029" y="32"/>
                    </a:lnTo>
                    <a:cubicBezTo>
                      <a:pt x="10958" y="3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Google Shape;981;p53">
                <a:extLst>
                  <a:ext uri="{FF2B5EF4-FFF2-40B4-BE49-F238E27FC236}">
                    <a16:creationId xmlns:a16="http://schemas.microsoft.com/office/drawing/2014/main" id="{2EE45580-4696-445B-989A-995FD935772C}"/>
                  </a:ext>
                </a:extLst>
              </p:cNvPr>
              <p:cNvSpPr/>
              <p:nvPr/>
            </p:nvSpPr>
            <p:spPr>
              <a:xfrm>
                <a:off x="2817271" y="2896027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42" y="1"/>
                    </a:moveTo>
                    <a:cubicBezTo>
                      <a:pt x="5474" y="1"/>
                      <a:pt x="3809" y="371"/>
                      <a:pt x="2543" y="1112"/>
                    </a:cubicBezTo>
                    <a:cubicBezTo>
                      <a:pt x="0" y="2583"/>
                      <a:pt x="21" y="4968"/>
                      <a:pt x="2575" y="6449"/>
                    </a:cubicBezTo>
                    <a:cubicBezTo>
                      <a:pt x="3846" y="7185"/>
                      <a:pt x="5514" y="7552"/>
                      <a:pt x="7180" y="7552"/>
                    </a:cubicBezTo>
                    <a:cubicBezTo>
                      <a:pt x="8847" y="7552"/>
                      <a:pt x="10512" y="7185"/>
                      <a:pt x="11778" y="6449"/>
                    </a:cubicBezTo>
                    <a:cubicBezTo>
                      <a:pt x="14310" y="4968"/>
                      <a:pt x="14300" y="2583"/>
                      <a:pt x="11757" y="1112"/>
                    </a:cubicBezTo>
                    <a:cubicBezTo>
                      <a:pt x="10481" y="371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982;p53">
                <a:extLst>
                  <a:ext uri="{FF2B5EF4-FFF2-40B4-BE49-F238E27FC236}">
                    <a16:creationId xmlns:a16="http://schemas.microsoft.com/office/drawing/2014/main" id="{13C6CA11-9934-457E-8231-75A87F328584}"/>
                  </a:ext>
                </a:extLst>
              </p:cNvPr>
              <p:cNvSpPr/>
              <p:nvPr/>
            </p:nvSpPr>
            <p:spPr>
              <a:xfrm>
                <a:off x="2908812" y="2935700"/>
                <a:ext cx="456713" cy="14287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8" extrusionOk="0">
                    <a:moveTo>
                      <a:pt x="5093" y="0"/>
                    </a:moveTo>
                    <a:cubicBezTo>
                      <a:pt x="3817" y="0"/>
                      <a:pt x="2543" y="282"/>
                      <a:pt x="1576" y="844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6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7"/>
                      <a:pt x="9961" y="2556"/>
                      <a:pt x="10066" y="3197"/>
                    </a:cubicBezTo>
                    <a:cubicBezTo>
                      <a:pt x="10223" y="2357"/>
                      <a:pt x="9740" y="1484"/>
                      <a:pt x="8626" y="844"/>
                    </a:cubicBezTo>
                    <a:cubicBezTo>
                      <a:pt x="7649" y="282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983;p53">
                <a:extLst>
                  <a:ext uri="{FF2B5EF4-FFF2-40B4-BE49-F238E27FC236}">
                    <a16:creationId xmlns:a16="http://schemas.microsoft.com/office/drawing/2014/main" id="{7E72BE9C-63D0-4EE9-A84A-5D1D15190F28}"/>
                  </a:ext>
                </a:extLst>
              </p:cNvPr>
              <p:cNvSpPr/>
              <p:nvPr/>
            </p:nvSpPr>
            <p:spPr>
              <a:xfrm>
                <a:off x="2915380" y="2962103"/>
                <a:ext cx="443131" cy="231908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91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5"/>
                      <a:pt x="0" y="2585"/>
                    </a:cubicBezTo>
                    <a:cubicBezTo>
                      <a:pt x="116" y="3226"/>
                      <a:pt x="599" y="3856"/>
                      <a:pt x="1450" y="4340"/>
                    </a:cubicBezTo>
                    <a:cubicBezTo>
                      <a:pt x="2427" y="4907"/>
                      <a:pt x="3704" y="5191"/>
                      <a:pt x="4979" y="5191"/>
                    </a:cubicBezTo>
                    <a:cubicBezTo>
                      <a:pt x="6254" y="5191"/>
                      <a:pt x="7528" y="4907"/>
                      <a:pt x="8500" y="4340"/>
                    </a:cubicBezTo>
                    <a:cubicBezTo>
                      <a:pt x="9340" y="3856"/>
                      <a:pt x="9814" y="3237"/>
                      <a:pt x="9919" y="2606"/>
                    </a:cubicBezTo>
                    <a:cubicBezTo>
                      <a:pt x="9814" y="1965"/>
                      <a:pt x="9330" y="1346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984;p53">
                <a:extLst>
                  <a:ext uri="{FF2B5EF4-FFF2-40B4-BE49-F238E27FC236}">
                    <a16:creationId xmlns:a16="http://schemas.microsoft.com/office/drawing/2014/main" id="{DA139FA7-4EDC-4C50-9FA4-2E64CF66769D}"/>
                  </a:ext>
                </a:extLst>
              </p:cNvPr>
              <p:cNvSpPr/>
              <p:nvPr/>
            </p:nvSpPr>
            <p:spPr>
              <a:xfrm>
                <a:off x="2908812" y="2923146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38"/>
                      <a:pt x="9740" y="1765"/>
                      <a:pt x="8626" y="1125"/>
                    </a:cubicBezTo>
                    <a:cubicBezTo>
                      <a:pt x="6672" y="0"/>
                      <a:pt x="3510" y="0"/>
                      <a:pt x="1576" y="1125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28"/>
                      <a:pt x="1597" y="5212"/>
                    </a:cubicBezTo>
                    <a:cubicBezTo>
                      <a:pt x="3552" y="6346"/>
                      <a:pt x="6704" y="6346"/>
                      <a:pt x="8647" y="5212"/>
                    </a:cubicBezTo>
                    <a:cubicBezTo>
                      <a:pt x="9487" y="4728"/>
                      <a:pt x="9961" y="4109"/>
                      <a:pt x="10066" y="3478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985;p53">
                <a:extLst>
                  <a:ext uri="{FF2B5EF4-FFF2-40B4-BE49-F238E27FC236}">
                    <a16:creationId xmlns:a16="http://schemas.microsoft.com/office/drawing/2014/main" id="{8F968CC4-E903-4C4B-9B49-62E3C31B6B5A}"/>
                  </a:ext>
                </a:extLst>
              </p:cNvPr>
              <p:cNvSpPr/>
              <p:nvPr/>
            </p:nvSpPr>
            <p:spPr>
              <a:xfrm>
                <a:off x="2915380" y="2949415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1"/>
                    </a:moveTo>
                    <a:cubicBezTo>
                      <a:pt x="9929" y="2901"/>
                      <a:pt x="9929" y="2890"/>
                      <a:pt x="9919" y="2890"/>
                    </a:cubicBezTo>
                    <a:cubicBezTo>
                      <a:pt x="9814" y="2249"/>
                      <a:pt x="9330" y="1630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9"/>
                      <a:pt x="0" y="2869"/>
                    </a:cubicBezTo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986;p53">
                <a:extLst>
                  <a:ext uri="{FF2B5EF4-FFF2-40B4-BE49-F238E27FC236}">
                    <a16:creationId xmlns:a16="http://schemas.microsoft.com/office/drawing/2014/main" id="{A41E9797-1F71-4FCC-AC94-09E90024F724}"/>
                  </a:ext>
                </a:extLst>
              </p:cNvPr>
              <p:cNvSpPr/>
              <p:nvPr/>
            </p:nvSpPr>
            <p:spPr>
              <a:xfrm>
                <a:off x="3028946" y="3009057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8"/>
                    </a:lnTo>
                    <a:cubicBezTo>
                      <a:pt x="3316" y="247"/>
                      <a:pt x="3003" y="184"/>
                      <a:pt x="2710" y="184"/>
                    </a:cubicBezTo>
                    <a:cubicBezTo>
                      <a:pt x="2418" y="184"/>
                      <a:pt x="2144" y="247"/>
                      <a:pt x="1913" y="379"/>
                    </a:cubicBezTo>
                    <a:cubicBezTo>
                      <a:pt x="863" y="998"/>
                      <a:pt x="2754" y="1724"/>
                      <a:pt x="2228" y="2028"/>
                    </a:cubicBezTo>
                    <a:cubicBezTo>
                      <a:pt x="2163" y="2065"/>
                      <a:pt x="2087" y="2082"/>
                      <a:pt x="2005" y="2082"/>
                    </a:cubicBezTo>
                    <a:cubicBezTo>
                      <a:pt x="1874" y="2082"/>
                      <a:pt x="1729" y="2038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1"/>
                    </a:cubicBezTo>
                    <a:lnTo>
                      <a:pt x="1" y="2469"/>
                    </a:lnTo>
                    <a:lnTo>
                      <a:pt x="557" y="2795"/>
                    </a:lnTo>
                    <a:lnTo>
                      <a:pt x="1199" y="2427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8" y="2671"/>
                      <a:pt x="2829" y="2608"/>
                      <a:pt x="3069" y="2469"/>
                    </a:cubicBezTo>
                    <a:cubicBezTo>
                      <a:pt x="4141" y="1839"/>
                      <a:pt x="2270" y="1103"/>
                      <a:pt x="2785" y="809"/>
                    </a:cubicBezTo>
                    <a:cubicBezTo>
                      <a:pt x="2837" y="777"/>
                      <a:pt x="2901" y="762"/>
                      <a:pt x="2970" y="762"/>
                    </a:cubicBezTo>
                    <a:cubicBezTo>
                      <a:pt x="3081" y="762"/>
                      <a:pt x="3208" y="801"/>
                      <a:pt x="3331" y="872"/>
                    </a:cubicBezTo>
                    <a:cubicBezTo>
                      <a:pt x="3573" y="1009"/>
                      <a:pt x="3836" y="1313"/>
                      <a:pt x="3973" y="1598"/>
                    </a:cubicBezTo>
                    <a:lnTo>
                      <a:pt x="4844" y="1418"/>
                    </a:lnTo>
                    <a:cubicBezTo>
                      <a:pt x="4760" y="1177"/>
                      <a:pt x="4529" y="904"/>
                      <a:pt x="4204" y="683"/>
                    </a:cubicBezTo>
                    <a:lnTo>
                      <a:pt x="4813" y="326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Google Shape;987;p53">
                <a:extLst>
                  <a:ext uri="{FF2B5EF4-FFF2-40B4-BE49-F238E27FC236}">
                    <a16:creationId xmlns:a16="http://schemas.microsoft.com/office/drawing/2014/main" id="{0363ABB3-08A1-4EE5-8A58-5A8C84533C1C}"/>
                  </a:ext>
                </a:extLst>
              </p:cNvPr>
              <p:cNvSpPr/>
              <p:nvPr/>
            </p:nvSpPr>
            <p:spPr>
              <a:xfrm>
                <a:off x="2370377" y="3639926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1"/>
                    </a:moveTo>
                    <a:lnTo>
                      <a:pt x="1" y="1545"/>
                    </a:lnTo>
                    <a:cubicBezTo>
                      <a:pt x="1" y="2511"/>
                      <a:pt x="642" y="3489"/>
                      <a:pt x="1924" y="4234"/>
                    </a:cubicBezTo>
                    <a:cubicBezTo>
                      <a:pt x="3200" y="4970"/>
                      <a:pt x="4871" y="5338"/>
                      <a:pt x="6539" y="5338"/>
                    </a:cubicBezTo>
                    <a:cubicBezTo>
                      <a:pt x="8207" y="5338"/>
                      <a:pt x="9872" y="4970"/>
                      <a:pt x="11138" y="4234"/>
                    </a:cubicBezTo>
                    <a:cubicBezTo>
                      <a:pt x="12399" y="3499"/>
                      <a:pt x="13029" y="2543"/>
                      <a:pt x="13029" y="1577"/>
                    </a:cubicBezTo>
                    <a:lnTo>
                      <a:pt x="13040" y="32"/>
                    </a:lnTo>
                    <a:cubicBezTo>
                      <a:pt x="10960" y="32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988;p53">
                <a:extLst>
                  <a:ext uri="{FF2B5EF4-FFF2-40B4-BE49-F238E27FC236}">
                    <a16:creationId xmlns:a16="http://schemas.microsoft.com/office/drawing/2014/main" id="{4D02ADF1-BF4C-4112-AF69-A024D3F6D087}"/>
                  </a:ext>
                </a:extLst>
              </p:cNvPr>
              <p:cNvSpPr/>
              <p:nvPr/>
            </p:nvSpPr>
            <p:spPr>
              <a:xfrm>
                <a:off x="2342231" y="3471855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8"/>
                      <a:pt x="2533" y="1104"/>
                    </a:cubicBezTo>
                    <a:cubicBezTo>
                      <a:pt x="0" y="2586"/>
                      <a:pt x="11" y="4970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0"/>
                      <a:pt x="14300" y="2575"/>
                      <a:pt x="11747" y="1104"/>
                    </a:cubicBezTo>
                    <a:cubicBezTo>
                      <a:pt x="10470" y="368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989;p53">
                <a:extLst>
                  <a:ext uri="{FF2B5EF4-FFF2-40B4-BE49-F238E27FC236}">
                    <a16:creationId xmlns:a16="http://schemas.microsoft.com/office/drawing/2014/main" id="{71DEBDCD-B10C-4AA6-B8A5-4501A8E61643}"/>
                  </a:ext>
                </a:extLst>
              </p:cNvPr>
              <p:cNvSpPr/>
              <p:nvPr/>
            </p:nvSpPr>
            <p:spPr>
              <a:xfrm>
                <a:off x="2433772" y="3511482"/>
                <a:ext cx="456266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1" extrusionOk="0">
                    <a:moveTo>
                      <a:pt x="5096" y="0"/>
                    </a:moveTo>
                    <a:cubicBezTo>
                      <a:pt x="3818" y="0"/>
                      <a:pt x="2540" y="284"/>
                      <a:pt x="1566" y="847"/>
                    </a:cubicBezTo>
                    <a:cubicBezTo>
                      <a:pt x="473" y="1489"/>
                      <a:pt x="0" y="2339"/>
                      <a:pt x="148" y="3180"/>
                    </a:cubicBezTo>
                    <a:cubicBezTo>
                      <a:pt x="253" y="2539"/>
                      <a:pt x="725" y="1930"/>
                      <a:pt x="1566" y="1436"/>
                    </a:cubicBezTo>
                    <a:cubicBezTo>
                      <a:pt x="2538" y="874"/>
                      <a:pt x="3812" y="593"/>
                      <a:pt x="5087" y="593"/>
                    </a:cubicBezTo>
                    <a:cubicBezTo>
                      <a:pt x="6362" y="593"/>
                      <a:pt x="7639" y="874"/>
                      <a:pt x="8616" y="1436"/>
                    </a:cubicBezTo>
                    <a:cubicBezTo>
                      <a:pt x="9467" y="1930"/>
                      <a:pt x="9950" y="2549"/>
                      <a:pt x="10066" y="3191"/>
                    </a:cubicBezTo>
                    <a:cubicBezTo>
                      <a:pt x="10213" y="2360"/>
                      <a:pt x="9730" y="1489"/>
                      <a:pt x="8616" y="847"/>
                    </a:cubicBezTo>
                    <a:cubicBezTo>
                      <a:pt x="7641" y="281"/>
                      <a:pt x="6368" y="0"/>
                      <a:pt x="5096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990;p53">
                <a:extLst>
                  <a:ext uri="{FF2B5EF4-FFF2-40B4-BE49-F238E27FC236}">
                    <a16:creationId xmlns:a16="http://schemas.microsoft.com/office/drawing/2014/main" id="{E35C4A0D-9C40-4355-9392-983A8DB754BE}"/>
                  </a:ext>
                </a:extLst>
              </p:cNvPr>
              <p:cNvSpPr/>
              <p:nvPr/>
            </p:nvSpPr>
            <p:spPr>
              <a:xfrm>
                <a:off x="2440340" y="3537931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0" y="1"/>
                    </a:moveTo>
                    <a:cubicBezTo>
                      <a:pt x="3665" y="1"/>
                      <a:pt x="2391" y="282"/>
                      <a:pt x="1419" y="844"/>
                    </a:cubicBezTo>
                    <a:cubicBezTo>
                      <a:pt x="578" y="1338"/>
                      <a:pt x="106" y="1947"/>
                      <a:pt x="1" y="2588"/>
                    </a:cubicBezTo>
                    <a:cubicBezTo>
                      <a:pt x="106" y="3229"/>
                      <a:pt x="589" y="3849"/>
                      <a:pt x="1440" y="4343"/>
                    </a:cubicBezTo>
                    <a:cubicBezTo>
                      <a:pt x="2417" y="4905"/>
                      <a:pt x="3696" y="5186"/>
                      <a:pt x="4973" y="5186"/>
                    </a:cubicBezTo>
                    <a:cubicBezTo>
                      <a:pt x="6249" y="5186"/>
                      <a:pt x="7523" y="4905"/>
                      <a:pt x="8490" y="4343"/>
                    </a:cubicBezTo>
                    <a:cubicBezTo>
                      <a:pt x="9331" y="3849"/>
                      <a:pt x="9803" y="3239"/>
                      <a:pt x="9919" y="2599"/>
                    </a:cubicBezTo>
                    <a:cubicBezTo>
                      <a:pt x="9803" y="1957"/>
                      <a:pt x="9320" y="1338"/>
                      <a:pt x="8469" y="844"/>
                    </a:cubicBezTo>
                    <a:cubicBezTo>
                      <a:pt x="7492" y="282"/>
                      <a:pt x="6215" y="1"/>
                      <a:pt x="49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991;p53">
                <a:extLst>
                  <a:ext uri="{FF2B5EF4-FFF2-40B4-BE49-F238E27FC236}">
                    <a16:creationId xmlns:a16="http://schemas.microsoft.com/office/drawing/2014/main" id="{EE5E06EB-A3FE-47CE-B62B-C2B13ABD93C2}"/>
                  </a:ext>
                </a:extLst>
              </p:cNvPr>
              <p:cNvSpPr/>
              <p:nvPr/>
            </p:nvSpPr>
            <p:spPr>
              <a:xfrm>
                <a:off x="2433772" y="3498616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9"/>
                    </a:moveTo>
                    <a:cubicBezTo>
                      <a:pt x="10213" y="2648"/>
                      <a:pt x="9730" y="1777"/>
                      <a:pt x="8616" y="1135"/>
                    </a:cubicBezTo>
                    <a:cubicBezTo>
                      <a:pt x="6662" y="1"/>
                      <a:pt x="3510" y="12"/>
                      <a:pt x="1566" y="1135"/>
                    </a:cubicBezTo>
                    <a:cubicBezTo>
                      <a:pt x="473" y="1777"/>
                      <a:pt x="0" y="2627"/>
                      <a:pt x="148" y="3468"/>
                    </a:cubicBezTo>
                    <a:cubicBezTo>
                      <a:pt x="253" y="4109"/>
                      <a:pt x="736" y="4729"/>
                      <a:pt x="1587" y="5223"/>
                    </a:cubicBezTo>
                    <a:cubicBezTo>
                      <a:pt x="3541" y="6347"/>
                      <a:pt x="6704" y="6347"/>
                      <a:pt x="8637" y="5223"/>
                    </a:cubicBezTo>
                    <a:cubicBezTo>
                      <a:pt x="9478" y="4729"/>
                      <a:pt x="9950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992;p53">
                <a:extLst>
                  <a:ext uri="{FF2B5EF4-FFF2-40B4-BE49-F238E27FC236}">
                    <a16:creationId xmlns:a16="http://schemas.microsoft.com/office/drawing/2014/main" id="{24AA71AC-0488-4B04-8027-B429E712234A}"/>
                  </a:ext>
                </a:extLst>
              </p:cNvPr>
              <p:cNvSpPr/>
              <p:nvPr/>
            </p:nvSpPr>
            <p:spPr>
              <a:xfrm>
                <a:off x="2440340" y="3525377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80"/>
                    </a:lnTo>
                    <a:cubicBezTo>
                      <a:pt x="9803" y="2238"/>
                      <a:pt x="9320" y="1619"/>
                      <a:pt x="8469" y="1125"/>
                    </a:cubicBezTo>
                    <a:cubicBezTo>
                      <a:pt x="6515" y="1"/>
                      <a:pt x="3363" y="1"/>
                      <a:pt x="1419" y="1125"/>
                    </a:cubicBezTo>
                    <a:cubicBezTo>
                      <a:pt x="578" y="1619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993;p53">
                <a:extLst>
                  <a:ext uri="{FF2B5EF4-FFF2-40B4-BE49-F238E27FC236}">
                    <a16:creationId xmlns:a16="http://schemas.microsoft.com/office/drawing/2014/main" id="{546A9AA5-D1E6-4893-A973-6ADDF5EF1F81}"/>
                  </a:ext>
                </a:extLst>
              </p:cNvPr>
              <p:cNvSpPr/>
              <p:nvPr/>
            </p:nvSpPr>
            <p:spPr>
              <a:xfrm>
                <a:off x="2553459" y="3584974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31" y="180"/>
                      <a:pt x="2154" y="245"/>
                      <a:pt x="1923" y="379"/>
                    </a:cubicBezTo>
                    <a:cubicBezTo>
                      <a:pt x="873" y="988"/>
                      <a:pt x="2764" y="1714"/>
                      <a:pt x="2239" y="2018"/>
                    </a:cubicBezTo>
                    <a:cubicBezTo>
                      <a:pt x="2167" y="2060"/>
                      <a:pt x="2088" y="2080"/>
                      <a:pt x="2003" y="2080"/>
                    </a:cubicBezTo>
                    <a:cubicBezTo>
                      <a:pt x="1874" y="2080"/>
                      <a:pt x="1733" y="2034"/>
                      <a:pt x="1587" y="1945"/>
                    </a:cubicBezTo>
                    <a:cubicBezTo>
                      <a:pt x="1272" y="1766"/>
                      <a:pt x="999" y="1399"/>
                      <a:pt x="957" y="1073"/>
                    </a:cubicBezTo>
                    <a:lnTo>
                      <a:pt x="84" y="1241"/>
                    </a:lnTo>
                    <a:cubicBezTo>
                      <a:pt x="126" y="1525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7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9"/>
                      <a:pt x="3068" y="2459"/>
                    </a:cubicBezTo>
                    <a:cubicBezTo>
                      <a:pt x="4140" y="1840"/>
                      <a:pt x="2270" y="1094"/>
                      <a:pt x="2785" y="799"/>
                    </a:cubicBezTo>
                    <a:cubicBezTo>
                      <a:pt x="2841" y="767"/>
                      <a:pt x="2905" y="752"/>
                      <a:pt x="2974" y="752"/>
                    </a:cubicBezTo>
                    <a:cubicBezTo>
                      <a:pt x="3085" y="752"/>
                      <a:pt x="3208" y="791"/>
                      <a:pt x="3331" y="862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994;p53">
                <a:extLst>
                  <a:ext uri="{FF2B5EF4-FFF2-40B4-BE49-F238E27FC236}">
                    <a16:creationId xmlns:a16="http://schemas.microsoft.com/office/drawing/2014/main" id="{37F11D59-0154-4678-A7F4-FC8D5EF0C625}"/>
                  </a:ext>
                </a:extLst>
              </p:cNvPr>
              <p:cNvSpPr/>
              <p:nvPr/>
            </p:nvSpPr>
            <p:spPr>
              <a:xfrm>
                <a:off x="2370377" y="3541371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0"/>
                    </a:moveTo>
                    <a:lnTo>
                      <a:pt x="1" y="1544"/>
                    </a:lnTo>
                    <a:cubicBezTo>
                      <a:pt x="1" y="2522"/>
                      <a:pt x="642" y="3488"/>
                      <a:pt x="1924" y="4234"/>
                    </a:cubicBezTo>
                    <a:cubicBezTo>
                      <a:pt x="3200" y="4969"/>
                      <a:pt x="4871" y="5337"/>
                      <a:pt x="6539" y="5337"/>
                    </a:cubicBezTo>
                    <a:cubicBezTo>
                      <a:pt x="8207" y="5337"/>
                      <a:pt x="9872" y="4969"/>
                      <a:pt x="11138" y="4234"/>
                    </a:cubicBezTo>
                    <a:cubicBezTo>
                      <a:pt x="12399" y="3498"/>
                      <a:pt x="13029" y="2543"/>
                      <a:pt x="13029" y="1586"/>
                    </a:cubicBezTo>
                    <a:lnTo>
                      <a:pt x="13040" y="31"/>
                    </a:lnTo>
                    <a:cubicBezTo>
                      <a:pt x="10960" y="31"/>
                      <a:pt x="2249" y="0"/>
                      <a:pt x="12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995;p53">
                <a:extLst>
                  <a:ext uri="{FF2B5EF4-FFF2-40B4-BE49-F238E27FC236}">
                    <a16:creationId xmlns:a16="http://schemas.microsoft.com/office/drawing/2014/main" id="{7315F4D7-B574-415A-89EE-96A15801E0FE}"/>
                  </a:ext>
                </a:extLst>
              </p:cNvPr>
              <p:cNvSpPr/>
              <p:nvPr/>
            </p:nvSpPr>
            <p:spPr>
              <a:xfrm>
                <a:off x="2342231" y="3373434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32" y="0"/>
                    </a:moveTo>
                    <a:cubicBezTo>
                      <a:pt x="5464" y="0"/>
                      <a:pt x="3799" y="371"/>
                      <a:pt x="2533" y="1111"/>
                    </a:cubicBezTo>
                    <a:cubicBezTo>
                      <a:pt x="0" y="2582"/>
                      <a:pt x="11" y="4967"/>
                      <a:pt x="2564" y="6449"/>
                    </a:cubicBezTo>
                    <a:cubicBezTo>
                      <a:pt x="3841" y="7184"/>
                      <a:pt x="5509" y="7552"/>
                      <a:pt x="7174" y="7552"/>
                    </a:cubicBezTo>
                    <a:cubicBezTo>
                      <a:pt x="8839" y="7552"/>
                      <a:pt x="10502" y="7184"/>
                      <a:pt x="11768" y="6449"/>
                    </a:cubicBezTo>
                    <a:cubicBezTo>
                      <a:pt x="14310" y="4967"/>
                      <a:pt x="14300" y="2582"/>
                      <a:pt x="11747" y="1111"/>
                    </a:cubicBezTo>
                    <a:cubicBezTo>
                      <a:pt x="10470" y="371"/>
                      <a:pt x="8800" y="0"/>
                      <a:pt x="71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996;p53">
                <a:extLst>
                  <a:ext uri="{FF2B5EF4-FFF2-40B4-BE49-F238E27FC236}">
                    <a16:creationId xmlns:a16="http://schemas.microsoft.com/office/drawing/2014/main" id="{77895FF6-FBB4-4DA5-BEE2-D38BD1F9B113}"/>
                  </a:ext>
                </a:extLst>
              </p:cNvPr>
              <p:cNvSpPr/>
              <p:nvPr/>
            </p:nvSpPr>
            <p:spPr>
              <a:xfrm>
                <a:off x="2433772" y="3413106"/>
                <a:ext cx="456266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7" extrusionOk="0">
                    <a:moveTo>
                      <a:pt x="5087" y="0"/>
                    </a:moveTo>
                    <a:cubicBezTo>
                      <a:pt x="3812" y="0"/>
                      <a:pt x="2538" y="281"/>
                      <a:pt x="1566" y="843"/>
                    </a:cubicBezTo>
                    <a:cubicBezTo>
                      <a:pt x="473" y="1484"/>
                      <a:pt x="0" y="2346"/>
                      <a:pt x="148" y="3175"/>
                    </a:cubicBezTo>
                    <a:cubicBezTo>
                      <a:pt x="253" y="2545"/>
                      <a:pt x="725" y="1926"/>
                      <a:pt x="1566" y="1442"/>
                    </a:cubicBezTo>
                    <a:cubicBezTo>
                      <a:pt x="2538" y="875"/>
                      <a:pt x="3812" y="591"/>
                      <a:pt x="5087" y="591"/>
                    </a:cubicBezTo>
                    <a:cubicBezTo>
                      <a:pt x="6362" y="591"/>
                      <a:pt x="7639" y="875"/>
                      <a:pt x="8616" y="1442"/>
                    </a:cubicBezTo>
                    <a:cubicBezTo>
                      <a:pt x="9467" y="1936"/>
                      <a:pt x="9950" y="2556"/>
                      <a:pt x="10066" y="3196"/>
                    </a:cubicBezTo>
                    <a:cubicBezTo>
                      <a:pt x="10213" y="2356"/>
                      <a:pt x="9730" y="1484"/>
                      <a:pt x="8616" y="843"/>
                    </a:cubicBezTo>
                    <a:cubicBezTo>
                      <a:pt x="7639" y="281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997;p53">
                <a:extLst>
                  <a:ext uri="{FF2B5EF4-FFF2-40B4-BE49-F238E27FC236}">
                    <a16:creationId xmlns:a16="http://schemas.microsoft.com/office/drawing/2014/main" id="{E3E56AB6-11D8-4E7D-93ED-B8FD404B2542}"/>
                  </a:ext>
                </a:extLst>
              </p:cNvPr>
              <p:cNvSpPr/>
              <p:nvPr/>
            </p:nvSpPr>
            <p:spPr>
              <a:xfrm>
                <a:off x="2440340" y="3439510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0" y="0"/>
                    </a:moveTo>
                    <a:cubicBezTo>
                      <a:pt x="3665" y="0"/>
                      <a:pt x="2391" y="284"/>
                      <a:pt x="1419" y="851"/>
                    </a:cubicBezTo>
                    <a:cubicBezTo>
                      <a:pt x="578" y="1335"/>
                      <a:pt x="106" y="1954"/>
                      <a:pt x="1" y="2584"/>
                    </a:cubicBezTo>
                    <a:cubicBezTo>
                      <a:pt x="106" y="3226"/>
                      <a:pt x="589" y="3856"/>
                      <a:pt x="1440" y="4339"/>
                    </a:cubicBezTo>
                    <a:cubicBezTo>
                      <a:pt x="2417" y="4901"/>
                      <a:pt x="3696" y="5182"/>
                      <a:pt x="4973" y="5182"/>
                    </a:cubicBezTo>
                    <a:cubicBezTo>
                      <a:pt x="6249" y="5182"/>
                      <a:pt x="7523" y="4901"/>
                      <a:pt x="8490" y="4339"/>
                    </a:cubicBezTo>
                    <a:cubicBezTo>
                      <a:pt x="9331" y="3856"/>
                      <a:pt x="9803" y="3236"/>
                      <a:pt x="9919" y="2605"/>
                    </a:cubicBezTo>
                    <a:cubicBezTo>
                      <a:pt x="9803" y="1965"/>
                      <a:pt x="9320" y="1345"/>
                      <a:pt x="8469" y="851"/>
                    </a:cubicBezTo>
                    <a:cubicBezTo>
                      <a:pt x="7492" y="284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998;p53">
                <a:extLst>
                  <a:ext uri="{FF2B5EF4-FFF2-40B4-BE49-F238E27FC236}">
                    <a16:creationId xmlns:a16="http://schemas.microsoft.com/office/drawing/2014/main" id="{BD729CA3-1CB5-4F27-B582-534544517912}"/>
                  </a:ext>
                </a:extLst>
              </p:cNvPr>
              <p:cNvSpPr/>
              <p:nvPr/>
            </p:nvSpPr>
            <p:spPr>
              <a:xfrm>
                <a:off x="2433772" y="3400552"/>
                <a:ext cx="456266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36" fill="none" extrusionOk="0">
                    <a:moveTo>
                      <a:pt x="10066" y="3477"/>
                    </a:moveTo>
                    <a:cubicBezTo>
                      <a:pt x="10213" y="2637"/>
                      <a:pt x="9730" y="1765"/>
                      <a:pt x="8616" y="1124"/>
                    </a:cubicBezTo>
                    <a:cubicBezTo>
                      <a:pt x="6662" y="0"/>
                      <a:pt x="3510" y="0"/>
                      <a:pt x="1566" y="1124"/>
                    </a:cubicBezTo>
                    <a:cubicBezTo>
                      <a:pt x="473" y="1765"/>
                      <a:pt x="0" y="2627"/>
                      <a:pt x="148" y="3456"/>
                    </a:cubicBezTo>
                    <a:cubicBezTo>
                      <a:pt x="253" y="4098"/>
                      <a:pt x="736" y="4728"/>
                      <a:pt x="1587" y="5211"/>
                    </a:cubicBezTo>
                    <a:cubicBezTo>
                      <a:pt x="3541" y="6335"/>
                      <a:pt x="6704" y="6335"/>
                      <a:pt x="8637" y="5211"/>
                    </a:cubicBezTo>
                    <a:cubicBezTo>
                      <a:pt x="9478" y="4728"/>
                      <a:pt x="9950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999;p53">
                <a:extLst>
                  <a:ext uri="{FF2B5EF4-FFF2-40B4-BE49-F238E27FC236}">
                    <a16:creationId xmlns:a16="http://schemas.microsoft.com/office/drawing/2014/main" id="{3E656D5D-8039-4716-BC30-E1913565C9C5}"/>
                  </a:ext>
                </a:extLst>
              </p:cNvPr>
              <p:cNvSpPr/>
              <p:nvPr/>
            </p:nvSpPr>
            <p:spPr>
              <a:xfrm>
                <a:off x="2440340" y="3426822"/>
                <a:ext cx="443131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901" fill="none" extrusionOk="0">
                    <a:moveTo>
                      <a:pt x="9919" y="2900"/>
                    </a:moveTo>
                    <a:lnTo>
                      <a:pt x="9919" y="2889"/>
                    </a:lnTo>
                    <a:cubicBezTo>
                      <a:pt x="9803" y="2249"/>
                      <a:pt x="9320" y="1629"/>
                      <a:pt x="8469" y="1135"/>
                    </a:cubicBezTo>
                    <a:cubicBezTo>
                      <a:pt x="6515" y="1"/>
                      <a:pt x="3363" y="1"/>
                      <a:pt x="1419" y="1135"/>
                    </a:cubicBezTo>
                    <a:cubicBezTo>
                      <a:pt x="578" y="1619"/>
                      <a:pt x="106" y="2238"/>
                      <a:pt x="1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1000;p53">
                <a:extLst>
                  <a:ext uri="{FF2B5EF4-FFF2-40B4-BE49-F238E27FC236}">
                    <a16:creationId xmlns:a16="http://schemas.microsoft.com/office/drawing/2014/main" id="{BC7804B3-B14A-40C5-8A53-CCE75C7CA734}"/>
                  </a:ext>
                </a:extLst>
              </p:cNvPr>
              <p:cNvSpPr/>
              <p:nvPr/>
            </p:nvSpPr>
            <p:spPr>
              <a:xfrm>
                <a:off x="2553459" y="3486419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0"/>
                    </a:moveTo>
                    <a:lnTo>
                      <a:pt x="3626" y="369"/>
                    </a:lnTo>
                    <a:cubicBezTo>
                      <a:pt x="3315" y="248"/>
                      <a:pt x="3003" y="185"/>
                      <a:pt x="2711" y="185"/>
                    </a:cubicBezTo>
                    <a:cubicBezTo>
                      <a:pt x="2420" y="185"/>
                      <a:pt x="2149" y="248"/>
                      <a:pt x="1923" y="379"/>
                    </a:cubicBezTo>
                    <a:cubicBezTo>
                      <a:pt x="873" y="999"/>
                      <a:pt x="2764" y="1724"/>
                      <a:pt x="2239" y="2029"/>
                    </a:cubicBezTo>
                    <a:cubicBezTo>
                      <a:pt x="2169" y="2065"/>
                      <a:pt x="2092" y="2083"/>
                      <a:pt x="2010" y="2083"/>
                    </a:cubicBezTo>
                    <a:cubicBezTo>
                      <a:pt x="1879" y="2083"/>
                      <a:pt x="1735" y="2039"/>
                      <a:pt x="1587" y="1955"/>
                    </a:cubicBezTo>
                    <a:cubicBezTo>
                      <a:pt x="1272" y="1777"/>
                      <a:pt x="999" y="1408"/>
                      <a:pt x="957" y="1072"/>
                    </a:cubicBezTo>
                    <a:lnTo>
                      <a:pt x="84" y="1240"/>
                    </a:lnTo>
                    <a:cubicBezTo>
                      <a:pt x="126" y="1524"/>
                      <a:pt x="336" y="1829"/>
                      <a:pt x="663" y="2092"/>
                    </a:cubicBezTo>
                    <a:lnTo>
                      <a:pt x="0" y="2470"/>
                    </a:lnTo>
                    <a:lnTo>
                      <a:pt x="568" y="2795"/>
                    </a:lnTo>
                    <a:lnTo>
                      <a:pt x="1209" y="2428"/>
                    </a:lnTo>
                    <a:cubicBezTo>
                      <a:pt x="1546" y="2582"/>
                      <a:pt x="1911" y="2671"/>
                      <a:pt x="2259" y="2671"/>
                    </a:cubicBezTo>
                    <a:cubicBezTo>
                      <a:pt x="2550" y="2671"/>
                      <a:pt x="2829" y="2609"/>
                      <a:pt x="3068" y="2470"/>
                    </a:cubicBezTo>
                    <a:cubicBezTo>
                      <a:pt x="4140" y="1840"/>
                      <a:pt x="2270" y="1104"/>
                      <a:pt x="2785" y="810"/>
                    </a:cubicBezTo>
                    <a:cubicBezTo>
                      <a:pt x="2842" y="778"/>
                      <a:pt x="2906" y="762"/>
                      <a:pt x="2975" y="762"/>
                    </a:cubicBezTo>
                    <a:cubicBezTo>
                      <a:pt x="3085" y="762"/>
                      <a:pt x="3208" y="802"/>
                      <a:pt x="3331" y="873"/>
                    </a:cubicBezTo>
                    <a:cubicBezTo>
                      <a:pt x="3573" y="1009"/>
                      <a:pt x="3846" y="1314"/>
                      <a:pt x="3972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1001;p53">
                <a:extLst>
                  <a:ext uri="{FF2B5EF4-FFF2-40B4-BE49-F238E27FC236}">
                    <a16:creationId xmlns:a16="http://schemas.microsoft.com/office/drawing/2014/main" id="{091D81CB-1B98-4F3F-84C0-9A94951D1941}"/>
                  </a:ext>
                </a:extLst>
              </p:cNvPr>
              <p:cNvSpPr/>
              <p:nvPr/>
            </p:nvSpPr>
            <p:spPr>
              <a:xfrm>
                <a:off x="2370377" y="3442771"/>
                <a:ext cx="582562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48" extrusionOk="0">
                    <a:moveTo>
                      <a:pt x="12" y="1"/>
                    </a:moveTo>
                    <a:lnTo>
                      <a:pt x="1" y="1556"/>
                    </a:lnTo>
                    <a:cubicBezTo>
                      <a:pt x="1" y="2522"/>
                      <a:pt x="642" y="3499"/>
                      <a:pt x="1924" y="4245"/>
                    </a:cubicBezTo>
                    <a:cubicBezTo>
                      <a:pt x="3198" y="4980"/>
                      <a:pt x="4865" y="5347"/>
                      <a:pt x="6529" y="5347"/>
                    </a:cubicBezTo>
                    <a:cubicBezTo>
                      <a:pt x="8200" y="5347"/>
                      <a:pt x="9870" y="4977"/>
                      <a:pt x="11138" y="4235"/>
                    </a:cubicBezTo>
                    <a:cubicBezTo>
                      <a:pt x="12399" y="3510"/>
                      <a:pt x="13029" y="2543"/>
                      <a:pt x="13029" y="1587"/>
                    </a:cubicBezTo>
                    <a:lnTo>
                      <a:pt x="13040" y="43"/>
                    </a:lnTo>
                    <a:cubicBezTo>
                      <a:pt x="10960" y="43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1002;p53">
                <a:extLst>
                  <a:ext uri="{FF2B5EF4-FFF2-40B4-BE49-F238E27FC236}">
                    <a16:creationId xmlns:a16="http://schemas.microsoft.com/office/drawing/2014/main" id="{B9172B65-713D-49DB-AE14-28B37C8A35DC}"/>
                  </a:ext>
                </a:extLst>
              </p:cNvPr>
              <p:cNvSpPr/>
              <p:nvPr/>
            </p:nvSpPr>
            <p:spPr>
              <a:xfrm>
                <a:off x="2342231" y="3275192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9"/>
                      <a:pt x="2533" y="1104"/>
                    </a:cubicBezTo>
                    <a:cubicBezTo>
                      <a:pt x="0" y="2575"/>
                      <a:pt x="11" y="4971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1"/>
                      <a:pt x="14300" y="2575"/>
                      <a:pt x="11747" y="1104"/>
                    </a:cubicBezTo>
                    <a:cubicBezTo>
                      <a:pt x="10470" y="369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1003;p53">
                <a:extLst>
                  <a:ext uri="{FF2B5EF4-FFF2-40B4-BE49-F238E27FC236}">
                    <a16:creationId xmlns:a16="http://schemas.microsoft.com/office/drawing/2014/main" id="{33B10A60-0AC3-4783-9AF4-973726ACB297}"/>
                  </a:ext>
                </a:extLst>
              </p:cNvPr>
              <p:cNvSpPr/>
              <p:nvPr/>
            </p:nvSpPr>
            <p:spPr>
              <a:xfrm>
                <a:off x="2433772" y="3314640"/>
                <a:ext cx="456266" cy="142737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5" extrusionOk="0">
                    <a:moveTo>
                      <a:pt x="5087" y="0"/>
                    </a:moveTo>
                    <a:cubicBezTo>
                      <a:pt x="3812" y="0"/>
                      <a:pt x="2538" y="284"/>
                      <a:pt x="1566" y="851"/>
                    </a:cubicBezTo>
                    <a:cubicBezTo>
                      <a:pt x="473" y="1482"/>
                      <a:pt x="0" y="2343"/>
                      <a:pt x="148" y="3184"/>
                    </a:cubicBezTo>
                    <a:cubicBezTo>
                      <a:pt x="253" y="2543"/>
                      <a:pt x="725" y="1923"/>
                      <a:pt x="1566" y="1440"/>
                    </a:cubicBezTo>
                    <a:cubicBezTo>
                      <a:pt x="2538" y="877"/>
                      <a:pt x="3812" y="596"/>
                      <a:pt x="5087" y="596"/>
                    </a:cubicBezTo>
                    <a:cubicBezTo>
                      <a:pt x="6362" y="596"/>
                      <a:pt x="7639" y="877"/>
                      <a:pt x="8616" y="1440"/>
                    </a:cubicBezTo>
                    <a:cubicBezTo>
                      <a:pt x="9467" y="1933"/>
                      <a:pt x="9950" y="2554"/>
                      <a:pt x="10066" y="3194"/>
                    </a:cubicBezTo>
                    <a:cubicBezTo>
                      <a:pt x="10213" y="2364"/>
                      <a:pt x="9730" y="1492"/>
                      <a:pt x="8616" y="851"/>
                    </a:cubicBezTo>
                    <a:cubicBezTo>
                      <a:pt x="7639" y="284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1004;p53">
                <a:extLst>
                  <a:ext uri="{FF2B5EF4-FFF2-40B4-BE49-F238E27FC236}">
                    <a16:creationId xmlns:a16="http://schemas.microsoft.com/office/drawing/2014/main" id="{D609F475-11D1-4271-A9D9-0889B32696BA}"/>
                  </a:ext>
                </a:extLst>
              </p:cNvPr>
              <p:cNvSpPr/>
              <p:nvPr/>
            </p:nvSpPr>
            <p:spPr>
              <a:xfrm>
                <a:off x="2440340" y="3341267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0" y="0"/>
                    </a:moveTo>
                    <a:cubicBezTo>
                      <a:pt x="3665" y="0"/>
                      <a:pt x="2391" y="281"/>
                      <a:pt x="1419" y="844"/>
                    </a:cubicBezTo>
                    <a:cubicBezTo>
                      <a:pt x="578" y="1327"/>
                      <a:pt x="106" y="1947"/>
                      <a:pt x="1" y="2588"/>
                    </a:cubicBezTo>
                    <a:cubicBezTo>
                      <a:pt x="106" y="3228"/>
                      <a:pt x="589" y="3849"/>
                      <a:pt x="1440" y="4332"/>
                    </a:cubicBezTo>
                    <a:cubicBezTo>
                      <a:pt x="2417" y="4899"/>
                      <a:pt x="3696" y="5183"/>
                      <a:pt x="4973" y="5183"/>
                    </a:cubicBezTo>
                    <a:cubicBezTo>
                      <a:pt x="6249" y="5183"/>
                      <a:pt x="7523" y="4899"/>
                      <a:pt x="8490" y="4332"/>
                    </a:cubicBezTo>
                    <a:cubicBezTo>
                      <a:pt x="9331" y="3849"/>
                      <a:pt x="9803" y="3239"/>
                      <a:pt x="9919" y="2598"/>
                    </a:cubicBezTo>
                    <a:cubicBezTo>
                      <a:pt x="9803" y="1958"/>
                      <a:pt x="9320" y="1337"/>
                      <a:pt x="8469" y="844"/>
                    </a:cubicBezTo>
                    <a:cubicBezTo>
                      <a:pt x="7492" y="281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1005;p53">
                <a:extLst>
                  <a:ext uri="{FF2B5EF4-FFF2-40B4-BE49-F238E27FC236}">
                    <a16:creationId xmlns:a16="http://schemas.microsoft.com/office/drawing/2014/main" id="{817594FE-3A87-405B-BF42-E0439DBADC08}"/>
                  </a:ext>
                </a:extLst>
              </p:cNvPr>
              <p:cNvSpPr/>
              <p:nvPr/>
            </p:nvSpPr>
            <p:spPr>
              <a:xfrm>
                <a:off x="2433772" y="3301952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8"/>
                    </a:moveTo>
                    <a:cubicBezTo>
                      <a:pt x="10213" y="2648"/>
                      <a:pt x="9730" y="1776"/>
                      <a:pt x="8616" y="1135"/>
                    </a:cubicBezTo>
                    <a:cubicBezTo>
                      <a:pt x="6662" y="1"/>
                      <a:pt x="3510" y="1"/>
                      <a:pt x="1566" y="1135"/>
                    </a:cubicBezTo>
                    <a:cubicBezTo>
                      <a:pt x="473" y="1766"/>
                      <a:pt x="0" y="2627"/>
                      <a:pt x="148" y="3468"/>
                    </a:cubicBezTo>
                    <a:cubicBezTo>
                      <a:pt x="253" y="4108"/>
                      <a:pt x="736" y="4729"/>
                      <a:pt x="1587" y="5212"/>
                    </a:cubicBezTo>
                    <a:cubicBezTo>
                      <a:pt x="3541" y="6347"/>
                      <a:pt x="6704" y="6347"/>
                      <a:pt x="8637" y="5212"/>
                    </a:cubicBezTo>
                    <a:cubicBezTo>
                      <a:pt x="9478" y="4729"/>
                      <a:pt x="9950" y="4119"/>
                      <a:pt x="10066" y="3478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1006;p53">
                <a:extLst>
                  <a:ext uri="{FF2B5EF4-FFF2-40B4-BE49-F238E27FC236}">
                    <a16:creationId xmlns:a16="http://schemas.microsoft.com/office/drawing/2014/main" id="{0E092CE7-47AC-4B73-884A-6E1685356604}"/>
                  </a:ext>
                </a:extLst>
              </p:cNvPr>
              <p:cNvSpPr/>
              <p:nvPr/>
            </p:nvSpPr>
            <p:spPr>
              <a:xfrm>
                <a:off x="2440340" y="3328713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79"/>
                    </a:lnTo>
                    <a:cubicBezTo>
                      <a:pt x="9803" y="2239"/>
                      <a:pt x="9320" y="1618"/>
                      <a:pt x="8469" y="1125"/>
                    </a:cubicBezTo>
                    <a:cubicBezTo>
                      <a:pt x="6515" y="0"/>
                      <a:pt x="3363" y="0"/>
                      <a:pt x="1419" y="1125"/>
                    </a:cubicBezTo>
                    <a:cubicBezTo>
                      <a:pt x="578" y="1608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1007;p53">
                <a:extLst>
                  <a:ext uri="{FF2B5EF4-FFF2-40B4-BE49-F238E27FC236}">
                    <a16:creationId xmlns:a16="http://schemas.microsoft.com/office/drawing/2014/main" id="{56813852-B276-4BF7-880E-6E34F68058A3}"/>
                  </a:ext>
                </a:extLst>
              </p:cNvPr>
              <p:cNvSpPr/>
              <p:nvPr/>
            </p:nvSpPr>
            <p:spPr>
              <a:xfrm>
                <a:off x="2553459" y="338831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31" y="179"/>
                      <a:pt x="2154" y="245"/>
                      <a:pt x="1923" y="379"/>
                    </a:cubicBezTo>
                    <a:cubicBezTo>
                      <a:pt x="873" y="989"/>
                      <a:pt x="2764" y="1713"/>
                      <a:pt x="2239" y="2018"/>
                    </a:cubicBezTo>
                    <a:cubicBezTo>
                      <a:pt x="2170" y="2059"/>
                      <a:pt x="2094" y="2077"/>
                      <a:pt x="2012" y="2077"/>
                    </a:cubicBezTo>
                    <a:cubicBezTo>
                      <a:pt x="1881" y="2077"/>
                      <a:pt x="1736" y="2029"/>
                      <a:pt x="1587" y="1944"/>
                    </a:cubicBezTo>
                    <a:cubicBezTo>
                      <a:pt x="1272" y="1766"/>
                      <a:pt x="999" y="1398"/>
                      <a:pt x="957" y="1062"/>
                    </a:cubicBezTo>
                    <a:lnTo>
                      <a:pt x="84" y="1230"/>
                    </a:lnTo>
                    <a:cubicBezTo>
                      <a:pt x="126" y="1524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8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8"/>
                      <a:pt x="3068" y="2460"/>
                    </a:cubicBezTo>
                    <a:cubicBezTo>
                      <a:pt x="4140" y="1839"/>
                      <a:pt x="2270" y="1094"/>
                      <a:pt x="2785" y="799"/>
                    </a:cubicBezTo>
                    <a:cubicBezTo>
                      <a:pt x="2842" y="767"/>
                      <a:pt x="2906" y="752"/>
                      <a:pt x="2975" y="752"/>
                    </a:cubicBezTo>
                    <a:cubicBezTo>
                      <a:pt x="3085" y="752"/>
                      <a:pt x="3208" y="791"/>
                      <a:pt x="3331" y="863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19"/>
                    </a:lnTo>
                    <a:cubicBezTo>
                      <a:pt x="4760" y="1167"/>
                      <a:pt x="4529" y="905"/>
                      <a:pt x="4214" y="673"/>
                    </a:cubicBezTo>
                    <a:lnTo>
                      <a:pt x="4812" y="316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1008;p53">
                <a:extLst>
                  <a:ext uri="{FF2B5EF4-FFF2-40B4-BE49-F238E27FC236}">
                    <a16:creationId xmlns:a16="http://schemas.microsoft.com/office/drawing/2014/main" id="{6B07CDCC-CBD7-4BCE-BB6A-BAB274B58BEE}"/>
                  </a:ext>
                </a:extLst>
              </p:cNvPr>
              <p:cNvSpPr/>
              <p:nvPr/>
            </p:nvSpPr>
            <p:spPr>
              <a:xfrm>
                <a:off x="2845909" y="3855353"/>
                <a:ext cx="582071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8" extrusionOk="0">
                    <a:moveTo>
                      <a:pt x="0" y="1"/>
                    </a:moveTo>
                    <a:lnTo>
                      <a:pt x="0" y="1556"/>
                    </a:lnTo>
                    <a:cubicBezTo>
                      <a:pt x="0" y="2522"/>
                      <a:pt x="641" y="3500"/>
                      <a:pt x="1923" y="4245"/>
                    </a:cubicBezTo>
                    <a:cubicBezTo>
                      <a:pt x="3197" y="4980"/>
                      <a:pt x="4862" y="5347"/>
                      <a:pt x="6526" y="5347"/>
                    </a:cubicBezTo>
                    <a:cubicBezTo>
                      <a:pt x="8195" y="5347"/>
                      <a:pt x="9864" y="4977"/>
                      <a:pt x="11137" y="4235"/>
                    </a:cubicBezTo>
                    <a:cubicBezTo>
                      <a:pt x="12398" y="3510"/>
                      <a:pt x="13029" y="2554"/>
                      <a:pt x="13029" y="1588"/>
                    </a:cubicBezTo>
                    <a:lnTo>
                      <a:pt x="13029" y="43"/>
                    </a:lnTo>
                    <a:cubicBezTo>
                      <a:pt x="10958" y="4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1009;p53">
                <a:extLst>
                  <a:ext uri="{FF2B5EF4-FFF2-40B4-BE49-F238E27FC236}">
                    <a16:creationId xmlns:a16="http://schemas.microsoft.com/office/drawing/2014/main" id="{E42928F0-82A2-41C1-8EA2-EAEEE56DE300}"/>
                  </a:ext>
                </a:extLst>
              </p:cNvPr>
              <p:cNvSpPr/>
              <p:nvPr/>
            </p:nvSpPr>
            <p:spPr>
              <a:xfrm>
                <a:off x="2817271" y="368777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75"/>
                      <a:pt x="21" y="4971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1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1010;p53">
                <a:extLst>
                  <a:ext uri="{FF2B5EF4-FFF2-40B4-BE49-F238E27FC236}">
                    <a16:creationId xmlns:a16="http://schemas.microsoft.com/office/drawing/2014/main" id="{FF7E951A-CE76-4153-B8B5-89D6AA301228}"/>
                  </a:ext>
                </a:extLst>
              </p:cNvPr>
              <p:cNvSpPr/>
              <p:nvPr/>
            </p:nvSpPr>
            <p:spPr>
              <a:xfrm>
                <a:off x="2908812" y="3727401"/>
                <a:ext cx="456713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1" extrusionOk="0">
                    <a:moveTo>
                      <a:pt x="5102" y="0"/>
                    </a:moveTo>
                    <a:cubicBezTo>
                      <a:pt x="3823" y="0"/>
                      <a:pt x="2545" y="284"/>
                      <a:pt x="1576" y="847"/>
                    </a:cubicBezTo>
                    <a:cubicBezTo>
                      <a:pt x="473" y="1478"/>
                      <a:pt x="0" y="2339"/>
                      <a:pt x="147" y="3180"/>
                    </a:cubicBezTo>
                    <a:cubicBezTo>
                      <a:pt x="263" y="2539"/>
                      <a:pt x="736" y="1930"/>
                      <a:pt x="1576" y="1436"/>
                    </a:cubicBezTo>
                    <a:cubicBezTo>
                      <a:pt x="2543" y="874"/>
                      <a:pt x="3817" y="593"/>
                      <a:pt x="5093" y="593"/>
                    </a:cubicBezTo>
                    <a:cubicBezTo>
                      <a:pt x="6370" y="593"/>
                      <a:pt x="7649" y="874"/>
                      <a:pt x="8626" y="1436"/>
                    </a:cubicBezTo>
                    <a:cubicBezTo>
                      <a:pt x="9477" y="1930"/>
                      <a:pt x="9961" y="2550"/>
                      <a:pt x="10066" y="3191"/>
                    </a:cubicBezTo>
                    <a:cubicBezTo>
                      <a:pt x="10223" y="2360"/>
                      <a:pt x="9740" y="1489"/>
                      <a:pt x="8626" y="847"/>
                    </a:cubicBezTo>
                    <a:cubicBezTo>
                      <a:pt x="7651" y="281"/>
                      <a:pt x="6376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1011;p53">
                <a:extLst>
                  <a:ext uri="{FF2B5EF4-FFF2-40B4-BE49-F238E27FC236}">
                    <a16:creationId xmlns:a16="http://schemas.microsoft.com/office/drawing/2014/main" id="{6272180E-7AB6-4A84-9312-E790E46DE1BA}"/>
                  </a:ext>
                </a:extLst>
              </p:cNvPr>
              <p:cNvSpPr/>
              <p:nvPr/>
            </p:nvSpPr>
            <p:spPr>
              <a:xfrm>
                <a:off x="2915380" y="375384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38"/>
                      <a:pt x="116" y="1947"/>
                      <a:pt x="0" y="2588"/>
                    </a:cubicBezTo>
                    <a:cubicBezTo>
                      <a:pt x="116" y="3229"/>
                      <a:pt x="599" y="3849"/>
                      <a:pt x="1450" y="4343"/>
                    </a:cubicBezTo>
                    <a:cubicBezTo>
                      <a:pt x="2427" y="4905"/>
                      <a:pt x="3704" y="5186"/>
                      <a:pt x="4979" y="5186"/>
                    </a:cubicBezTo>
                    <a:cubicBezTo>
                      <a:pt x="6254" y="5186"/>
                      <a:pt x="7528" y="4905"/>
                      <a:pt x="8500" y="4343"/>
                    </a:cubicBezTo>
                    <a:cubicBezTo>
                      <a:pt x="9340" y="3849"/>
                      <a:pt x="9814" y="3239"/>
                      <a:pt x="9919" y="2599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1012;p53">
                <a:extLst>
                  <a:ext uri="{FF2B5EF4-FFF2-40B4-BE49-F238E27FC236}">
                    <a16:creationId xmlns:a16="http://schemas.microsoft.com/office/drawing/2014/main" id="{2C9B46F0-3735-443F-92DD-2640BC9A0733}"/>
                  </a:ext>
                </a:extLst>
              </p:cNvPr>
              <p:cNvSpPr/>
              <p:nvPr/>
            </p:nvSpPr>
            <p:spPr>
              <a:xfrm>
                <a:off x="2908812" y="371453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9"/>
                    </a:moveTo>
                    <a:cubicBezTo>
                      <a:pt x="10223" y="2648"/>
                      <a:pt x="9740" y="1777"/>
                      <a:pt x="8626" y="1135"/>
                    </a:cubicBezTo>
                    <a:cubicBezTo>
                      <a:pt x="6672" y="1"/>
                      <a:pt x="3510" y="12"/>
                      <a:pt x="1576" y="1135"/>
                    </a:cubicBezTo>
                    <a:cubicBezTo>
                      <a:pt x="473" y="1766"/>
                      <a:pt x="0" y="2627"/>
                      <a:pt x="147" y="3468"/>
                    </a:cubicBezTo>
                    <a:cubicBezTo>
                      <a:pt x="263" y="4109"/>
                      <a:pt x="746" y="4729"/>
                      <a:pt x="1597" y="5223"/>
                    </a:cubicBezTo>
                    <a:cubicBezTo>
                      <a:pt x="3552" y="6347"/>
                      <a:pt x="6704" y="6347"/>
                      <a:pt x="8647" y="5223"/>
                    </a:cubicBezTo>
                    <a:cubicBezTo>
                      <a:pt x="9487" y="4729"/>
                      <a:pt x="9961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1013;p53">
                <a:extLst>
                  <a:ext uri="{FF2B5EF4-FFF2-40B4-BE49-F238E27FC236}">
                    <a16:creationId xmlns:a16="http://schemas.microsoft.com/office/drawing/2014/main" id="{BF6873F9-05D5-4589-B0A0-2B599E18A267}"/>
                  </a:ext>
                </a:extLst>
              </p:cNvPr>
              <p:cNvSpPr/>
              <p:nvPr/>
            </p:nvSpPr>
            <p:spPr>
              <a:xfrm>
                <a:off x="2915380" y="3741340"/>
                <a:ext cx="443578" cy="129066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89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18"/>
                      <a:pt x="116" y="2227"/>
                      <a:pt x="0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Google Shape;1014;p53">
                <a:extLst>
                  <a:ext uri="{FF2B5EF4-FFF2-40B4-BE49-F238E27FC236}">
                    <a16:creationId xmlns:a16="http://schemas.microsoft.com/office/drawing/2014/main" id="{94CFF46E-6FD2-46E0-B9D7-4EA52418EF7C}"/>
                  </a:ext>
                </a:extLst>
              </p:cNvPr>
              <p:cNvSpPr/>
              <p:nvPr/>
            </p:nvSpPr>
            <p:spPr>
              <a:xfrm>
                <a:off x="3028946" y="3800893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29" y="180"/>
                      <a:pt x="2149" y="245"/>
                      <a:pt x="1913" y="379"/>
                    </a:cubicBezTo>
                    <a:cubicBezTo>
                      <a:pt x="863" y="989"/>
                      <a:pt x="2754" y="1714"/>
                      <a:pt x="2228" y="2018"/>
                    </a:cubicBezTo>
                    <a:cubicBezTo>
                      <a:pt x="2164" y="2059"/>
                      <a:pt x="2089" y="2077"/>
                      <a:pt x="2007" y="2077"/>
                    </a:cubicBezTo>
                    <a:cubicBezTo>
                      <a:pt x="1876" y="2077"/>
                      <a:pt x="1730" y="2029"/>
                      <a:pt x="1587" y="1945"/>
                    </a:cubicBezTo>
                    <a:cubicBezTo>
                      <a:pt x="1272" y="1766"/>
                      <a:pt x="989" y="1399"/>
                      <a:pt x="947" y="1073"/>
                    </a:cubicBezTo>
                    <a:lnTo>
                      <a:pt x="74" y="1231"/>
                    </a:lnTo>
                    <a:cubicBezTo>
                      <a:pt x="127" y="1525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8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8" y="2661"/>
                      <a:pt x="2829" y="2599"/>
                      <a:pt x="3069" y="2460"/>
                    </a:cubicBezTo>
                    <a:cubicBezTo>
                      <a:pt x="4141" y="1840"/>
                      <a:pt x="2270" y="109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3"/>
                    </a:cubicBezTo>
                    <a:cubicBezTo>
                      <a:pt x="3573" y="1000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5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Google Shape;1015;p53">
                <a:extLst>
                  <a:ext uri="{FF2B5EF4-FFF2-40B4-BE49-F238E27FC236}">
                    <a16:creationId xmlns:a16="http://schemas.microsoft.com/office/drawing/2014/main" id="{9FDD1F2F-A866-4313-A72C-0C68DCE0D99D}"/>
                  </a:ext>
                </a:extLst>
              </p:cNvPr>
              <p:cNvSpPr/>
              <p:nvPr/>
            </p:nvSpPr>
            <p:spPr>
              <a:xfrm>
                <a:off x="2845909" y="3757289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88"/>
                      <a:pt x="1923" y="4234"/>
                    </a:cubicBezTo>
                    <a:cubicBezTo>
                      <a:pt x="3199" y="4970"/>
                      <a:pt x="4867" y="5337"/>
                      <a:pt x="6534" y="5337"/>
                    </a:cubicBezTo>
                    <a:cubicBezTo>
                      <a:pt x="8201" y="5337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Google Shape;1016;p53">
                <a:extLst>
                  <a:ext uri="{FF2B5EF4-FFF2-40B4-BE49-F238E27FC236}">
                    <a16:creationId xmlns:a16="http://schemas.microsoft.com/office/drawing/2014/main" id="{D8451455-2C76-4CEA-88BB-568AC1205B9A}"/>
                  </a:ext>
                </a:extLst>
              </p:cNvPr>
              <p:cNvSpPr/>
              <p:nvPr/>
            </p:nvSpPr>
            <p:spPr>
              <a:xfrm>
                <a:off x="2817271" y="3589352"/>
                <a:ext cx="639344" cy="337341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1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2"/>
                      <a:pt x="21" y="4967"/>
                      <a:pt x="2575" y="6449"/>
                    </a:cubicBezTo>
                    <a:cubicBezTo>
                      <a:pt x="3844" y="7183"/>
                      <a:pt x="5508" y="7551"/>
                      <a:pt x="7171" y="7551"/>
                    </a:cubicBezTo>
                    <a:cubicBezTo>
                      <a:pt x="8841" y="7551"/>
                      <a:pt x="10510" y="7180"/>
                      <a:pt x="11778" y="6438"/>
                    </a:cubicBezTo>
                    <a:cubicBezTo>
                      <a:pt x="14310" y="4967"/>
                      <a:pt x="14300" y="2582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1017;p53">
                <a:extLst>
                  <a:ext uri="{FF2B5EF4-FFF2-40B4-BE49-F238E27FC236}">
                    <a16:creationId xmlns:a16="http://schemas.microsoft.com/office/drawing/2014/main" id="{65673DB7-DCDB-4130-BF91-0C211967A3D9}"/>
                  </a:ext>
                </a:extLst>
              </p:cNvPr>
              <p:cNvSpPr/>
              <p:nvPr/>
            </p:nvSpPr>
            <p:spPr>
              <a:xfrm>
                <a:off x="2908812" y="3629025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6"/>
                      <a:pt x="9961" y="2556"/>
                      <a:pt x="10066" y="3197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1018;p53">
                <a:extLst>
                  <a:ext uri="{FF2B5EF4-FFF2-40B4-BE49-F238E27FC236}">
                    <a16:creationId xmlns:a16="http://schemas.microsoft.com/office/drawing/2014/main" id="{4AB33F48-6F50-4180-9968-A7B188CFAE25}"/>
                  </a:ext>
                </a:extLst>
              </p:cNvPr>
              <p:cNvSpPr/>
              <p:nvPr/>
            </p:nvSpPr>
            <p:spPr>
              <a:xfrm>
                <a:off x="2915380" y="3655428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4"/>
                      <a:pt x="0" y="2585"/>
                    </a:cubicBezTo>
                    <a:cubicBezTo>
                      <a:pt x="116" y="3226"/>
                      <a:pt x="599" y="3845"/>
                      <a:pt x="1450" y="4340"/>
                    </a:cubicBezTo>
                    <a:cubicBezTo>
                      <a:pt x="2427" y="4901"/>
                      <a:pt x="3704" y="5182"/>
                      <a:pt x="4979" y="5182"/>
                    </a:cubicBezTo>
                    <a:cubicBezTo>
                      <a:pt x="6254" y="5182"/>
                      <a:pt x="7528" y="4901"/>
                      <a:pt x="8500" y="4340"/>
                    </a:cubicBezTo>
                    <a:cubicBezTo>
                      <a:pt x="9340" y="3856"/>
                      <a:pt x="9814" y="3236"/>
                      <a:pt x="9919" y="2606"/>
                    </a:cubicBezTo>
                    <a:cubicBezTo>
                      <a:pt x="9814" y="1965"/>
                      <a:pt x="9330" y="1345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1019;p53">
                <a:extLst>
                  <a:ext uri="{FF2B5EF4-FFF2-40B4-BE49-F238E27FC236}">
                    <a16:creationId xmlns:a16="http://schemas.microsoft.com/office/drawing/2014/main" id="{2EBD4AEE-1ECB-41BE-A6F0-FE424C22B29B}"/>
                  </a:ext>
                </a:extLst>
              </p:cNvPr>
              <p:cNvSpPr/>
              <p:nvPr/>
            </p:nvSpPr>
            <p:spPr>
              <a:xfrm>
                <a:off x="2908812" y="3616471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78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17"/>
                      <a:pt x="1597" y="5212"/>
                    </a:cubicBezTo>
                    <a:cubicBezTo>
                      <a:pt x="3552" y="6335"/>
                      <a:pt x="6704" y="6335"/>
                      <a:pt x="8647" y="5212"/>
                    </a:cubicBezTo>
                    <a:cubicBezTo>
                      <a:pt x="9487" y="4728"/>
                      <a:pt x="9961" y="4108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1020;p53">
                <a:extLst>
                  <a:ext uri="{FF2B5EF4-FFF2-40B4-BE49-F238E27FC236}">
                    <a16:creationId xmlns:a16="http://schemas.microsoft.com/office/drawing/2014/main" id="{D0535514-0EEF-4967-9757-2903D4649F03}"/>
                  </a:ext>
                </a:extLst>
              </p:cNvPr>
              <p:cNvSpPr/>
              <p:nvPr/>
            </p:nvSpPr>
            <p:spPr>
              <a:xfrm>
                <a:off x="2915380" y="3642740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0"/>
                    </a:moveTo>
                    <a:cubicBezTo>
                      <a:pt x="9929" y="2890"/>
                      <a:pt x="9929" y="2890"/>
                      <a:pt x="9919" y="2890"/>
                    </a:cubicBezTo>
                    <a:cubicBezTo>
                      <a:pt x="9814" y="2249"/>
                      <a:pt x="9330" y="1629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1021;p53">
                <a:extLst>
                  <a:ext uri="{FF2B5EF4-FFF2-40B4-BE49-F238E27FC236}">
                    <a16:creationId xmlns:a16="http://schemas.microsoft.com/office/drawing/2014/main" id="{A898548A-EFAC-429F-A3B4-D7317F49849B}"/>
                  </a:ext>
                </a:extLst>
              </p:cNvPr>
              <p:cNvSpPr/>
              <p:nvPr/>
            </p:nvSpPr>
            <p:spPr>
              <a:xfrm>
                <a:off x="3028946" y="3702338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5" y="768"/>
                      <a:pt x="2895" y="754"/>
                      <a:pt x="2961" y="754"/>
                    </a:cubicBezTo>
                    <a:cubicBezTo>
                      <a:pt x="3075" y="754"/>
                      <a:pt x="3205" y="796"/>
                      <a:pt x="3331" y="862"/>
                    </a:cubicBezTo>
                    <a:cubicBezTo>
                      <a:pt x="3573" y="1009"/>
                      <a:pt x="3836" y="1314"/>
                      <a:pt x="3973" y="1598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232" name="Picture 2" descr="Who We Are – Community Support Systems – Teutopolis, IL">
            <a:extLst>
              <a:ext uri="{FF2B5EF4-FFF2-40B4-BE49-F238E27FC236}">
                <a16:creationId xmlns:a16="http://schemas.microsoft.com/office/drawing/2014/main" id="{773420CB-E25C-4C78-82EA-E00270804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" y="783180"/>
            <a:ext cx="2788471" cy="11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" name="رسم 232" descr="مشاركة">
            <a:hlinkClick r:id="rId4" action="ppaction://hlinksldjump"/>
            <a:extLst>
              <a:ext uri="{FF2B5EF4-FFF2-40B4-BE49-F238E27FC236}">
                <a16:creationId xmlns:a16="http://schemas.microsoft.com/office/drawing/2014/main" id="{96F6C975-D36B-4ABE-86D8-531E6BEEB9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77600" y="5341482"/>
            <a:ext cx="914400" cy="914400"/>
          </a:xfrm>
          <a:prstGeom prst="rect">
            <a:avLst/>
          </a:prstGeom>
        </p:spPr>
      </p:pic>
      <p:pic>
        <p:nvPicPr>
          <p:cNvPr id="234" name="صورة 233">
            <a:extLst>
              <a:ext uri="{FF2B5EF4-FFF2-40B4-BE49-F238E27FC236}">
                <a16:creationId xmlns:a16="http://schemas.microsoft.com/office/drawing/2014/main" id="{A0221F9D-EC5C-51E2-6BC3-5163DA45385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707" t="20537" r="35061" b="16322"/>
          <a:stretch/>
        </p:blipFill>
        <p:spPr>
          <a:xfrm>
            <a:off x="4004441" y="916293"/>
            <a:ext cx="4464059" cy="507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35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93;p53">
            <a:extLst>
              <a:ext uri="{FF2B5EF4-FFF2-40B4-BE49-F238E27FC236}">
                <a16:creationId xmlns:a16="http://schemas.microsoft.com/office/drawing/2014/main" id="{701AB5C3-7A17-4FFE-9181-8332668A0F18}"/>
              </a:ext>
            </a:extLst>
          </p:cNvPr>
          <p:cNvGrpSpPr/>
          <p:nvPr/>
        </p:nvGrpSpPr>
        <p:grpSpPr>
          <a:xfrm>
            <a:off x="8594" y="1551770"/>
            <a:ext cx="3166946" cy="2263698"/>
            <a:chOff x="720023" y="1118374"/>
            <a:chExt cx="3217179" cy="2906760"/>
          </a:xfrm>
        </p:grpSpPr>
        <p:grpSp>
          <p:nvGrpSpPr>
            <p:cNvPr id="3" name="Google Shape;794;p53">
              <a:extLst>
                <a:ext uri="{FF2B5EF4-FFF2-40B4-BE49-F238E27FC236}">
                  <a16:creationId xmlns:a16="http://schemas.microsoft.com/office/drawing/2014/main" id="{5D101708-2DE3-466A-B685-5AAE238772EA}"/>
                </a:ext>
              </a:extLst>
            </p:cNvPr>
            <p:cNvGrpSpPr/>
            <p:nvPr/>
          </p:nvGrpSpPr>
          <p:grpSpPr>
            <a:xfrm>
              <a:off x="720023" y="1118374"/>
              <a:ext cx="2459727" cy="2108357"/>
              <a:chOff x="1187043" y="662769"/>
              <a:chExt cx="2921985" cy="2504582"/>
            </a:xfrm>
          </p:grpSpPr>
          <p:sp>
            <p:nvSpPr>
              <p:cNvPr id="221" name="Google Shape;796;p53">
                <a:extLst>
                  <a:ext uri="{FF2B5EF4-FFF2-40B4-BE49-F238E27FC236}">
                    <a16:creationId xmlns:a16="http://schemas.microsoft.com/office/drawing/2014/main" id="{E38628E9-3B49-4C81-B9E5-2494BAA79608}"/>
                  </a:ext>
                </a:extLst>
              </p:cNvPr>
              <p:cNvSpPr/>
              <p:nvPr/>
            </p:nvSpPr>
            <p:spPr>
              <a:xfrm>
                <a:off x="3446265" y="1856420"/>
                <a:ext cx="424859" cy="765640"/>
              </a:xfrm>
              <a:custGeom>
                <a:avLst/>
                <a:gdLst/>
                <a:ahLst/>
                <a:cxnLst/>
                <a:rect l="l" t="t" r="r" b="b"/>
                <a:pathLst>
                  <a:path w="9510" h="17138" extrusionOk="0">
                    <a:moveTo>
                      <a:pt x="5586" y="1307"/>
                    </a:moveTo>
                    <a:cubicBezTo>
                      <a:pt x="6015" y="1307"/>
                      <a:pt x="6315" y="1649"/>
                      <a:pt x="6315" y="2244"/>
                    </a:cubicBezTo>
                    <a:lnTo>
                      <a:pt x="6325" y="3746"/>
                    </a:lnTo>
                    <a:lnTo>
                      <a:pt x="3163" y="5575"/>
                    </a:lnTo>
                    <a:lnTo>
                      <a:pt x="3152" y="4073"/>
                    </a:lnTo>
                    <a:cubicBezTo>
                      <a:pt x="3152" y="3232"/>
                      <a:pt x="3740" y="2223"/>
                      <a:pt x="4466" y="1792"/>
                    </a:cubicBezTo>
                    <a:lnTo>
                      <a:pt x="5001" y="1488"/>
                    </a:lnTo>
                    <a:cubicBezTo>
                      <a:pt x="5210" y="1365"/>
                      <a:pt x="5409" y="1307"/>
                      <a:pt x="5586" y="1307"/>
                    </a:cubicBezTo>
                    <a:close/>
                    <a:moveTo>
                      <a:pt x="7746" y="4249"/>
                    </a:moveTo>
                    <a:cubicBezTo>
                      <a:pt x="8179" y="4249"/>
                      <a:pt x="8479" y="4591"/>
                      <a:pt x="8479" y="5186"/>
                    </a:cubicBezTo>
                    <a:lnTo>
                      <a:pt x="8489" y="10597"/>
                    </a:lnTo>
                    <a:cubicBezTo>
                      <a:pt x="8500" y="11437"/>
                      <a:pt x="7901" y="12446"/>
                      <a:pt x="7177" y="12866"/>
                    </a:cubicBezTo>
                    <a:lnTo>
                      <a:pt x="2354" y="15651"/>
                    </a:lnTo>
                    <a:cubicBezTo>
                      <a:pt x="2142" y="15774"/>
                      <a:pt x="1942" y="15832"/>
                      <a:pt x="1765" y="15832"/>
                    </a:cubicBezTo>
                    <a:cubicBezTo>
                      <a:pt x="1335" y="15832"/>
                      <a:pt x="1037" y="15490"/>
                      <a:pt x="1030" y="14894"/>
                    </a:cubicBezTo>
                    <a:lnTo>
                      <a:pt x="1020" y="9494"/>
                    </a:lnTo>
                    <a:cubicBezTo>
                      <a:pt x="1020" y="8653"/>
                      <a:pt x="1608" y="7634"/>
                      <a:pt x="2333" y="7214"/>
                    </a:cubicBezTo>
                    <a:lnTo>
                      <a:pt x="7156" y="4430"/>
                    </a:lnTo>
                    <a:cubicBezTo>
                      <a:pt x="7367" y="4307"/>
                      <a:pt x="7568" y="4249"/>
                      <a:pt x="7746" y="4249"/>
                    </a:cubicBezTo>
                    <a:close/>
                    <a:moveTo>
                      <a:pt x="6041" y="0"/>
                    </a:moveTo>
                    <a:cubicBezTo>
                      <a:pt x="5725" y="0"/>
                      <a:pt x="5368" y="104"/>
                      <a:pt x="4991" y="321"/>
                    </a:cubicBezTo>
                    <a:lnTo>
                      <a:pt x="4466" y="626"/>
                    </a:lnTo>
                    <a:cubicBezTo>
                      <a:pt x="3173" y="1372"/>
                      <a:pt x="2133" y="3169"/>
                      <a:pt x="2143" y="4650"/>
                    </a:cubicBezTo>
                    <a:lnTo>
                      <a:pt x="2143" y="6174"/>
                    </a:lnTo>
                    <a:cubicBezTo>
                      <a:pt x="946" y="6972"/>
                      <a:pt x="0" y="8664"/>
                      <a:pt x="0" y="10071"/>
                    </a:cubicBezTo>
                    <a:lnTo>
                      <a:pt x="21" y="15483"/>
                    </a:lnTo>
                    <a:cubicBezTo>
                      <a:pt x="21" y="16531"/>
                      <a:pt x="548" y="17138"/>
                      <a:pt x="1310" y="17138"/>
                    </a:cubicBezTo>
                    <a:cubicBezTo>
                      <a:pt x="1625" y="17138"/>
                      <a:pt x="1979" y="17035"/>
                      <a:pt x="2354" y="16817"/>
                    </a:cubicBezTo>
                    <a:lnTo>
                      <a:pt x="7187" y="14033"/>
                    </a:lnTo>
                    <a:cubicBezTo>
                      <a:pt x="8458" y="13297"/>
                      <a:pt x="9509" y="11490"/>
                      <a:pt x="9509" y="10008"/>
                    </a:cubicBezTo>
                    <a:lnTo>
                      <a:pt x="9488" y="4598"/>
                    </a:lnTo>
                    <a:cubicBezTo>
                      <a:pt x="9488" y="3554"/>
                      <a:pt x="8962" y="2954"/>
                      <a:pt x="8201" y="2954"/>
                    </a:cubicBezTo>
                    <a:cubicBezTo>
                      <a:pt x="7936" y="2954"/>
                      <a:pt x="7643" y="3027"/>
                      <a:pt x="7334" y="3179"/>
                    </a:cubicBezTo>
                    <a:lnTo>
                      <a:pt x="7334" y="1656"/>
                    </a:lnTo>
                    <a:cubicBezTo>
                      <a:pt x="7334" y="607"/>
                      <a:pt x="6807" y="0"/>
                      <a:pt x="6041" y="0"/>
                    </a:cubicBezTo>
                    <a:close/>
                  </a:path>
                </a:pathLst>
              </a:custGeom>
              <a:solidFill>
                <a:srgbClr val="5B7FD1"/>
              </a:solidFill>
              <a:ln w="500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Google Shape;797;p53">
                <a:extLst>
                  <a:ext uri="{FF2B5EF4-FFF2-40B4-BE49-F238E27FC236}">
                    <a16:creationId xmlns:a16="http://schemas.microsoft.com/office/drawing/2014/main" id="{85064081-50A0-485C-94E0-7AA3C3525879}"/>
                  </a:ext>
                </a:extLst>
              </p:cNvPr>
              <p:cNvSpPr/>
              <p:nvPr/>
            </p:nvSpPr>
            <p:spPr>
              <a:xfrm>
                <a:off x="3574843" y="2157312"/>
                <a:ext cx="167665" cy="287305"/>
              </a:xfrm>
              <a:custGeom>
                <a:avLst/>
                <a:gdLst/>
                <a:ahLst/>
                <a:cxnLst/>
                <a:rect l="l" t="t" r="r" b="b"/>
                <a:pathLst>
                  <a:path w="3753" h="6431" extrusionOk="0">
                    <a:moveTo>
                      <a:pt x="2261" y="1305"/>
                    </a:moveTo>
                    <a:cubicBezTo>
                      <a:pt x="2540" y="1305"/>
                      <a:pt x="2733" y="1523"/>
                      <a:pt x="2733" y="1908"/>
                    </a:cubicBezTo>
                    <a:cubicBezTo>
                      <a:pt x="2733" y="2454"/>
                      <a:pt x="2354" y="3116"/>
                      <a:pt x="1882" y="3400"/>
                    </a:cubicBezTo>
                    <a:cubicBezTo>
                      <a:pt x="1741" y="3479"/>
                      <a:pt x="1609" y="3517"/>
                      <a:pt x="1493" y="3517"/>
                    </a:cubicBezTo>
                    <a:cubicBezTo>
                      <a:pt x="1210" y="3517"/>
                      <a:pt x="1020" y="3293"/>
                      <a:pt x="1020" y="2906"/>
                    </a:cubicBezTo>
                    <a:cubicBezTo>
                      <a:pt x="1010" y="2360"/>
                      <a:pt x="1399" y="1697"/>
                      <a:pt x="1871" y="1424"/>
                    </a:cubicBezTo>
                    <a:cubicBezTo>
                      <a:pt x="2011" y="1343"/>
                      <a:pt x="2144" y="1305"/>
                      <a:pt x="2261" y="1305"/>
                    </a:cubicBezTo>
                    <a:close/>
                    <a:moveTo>
                      <a:pt x="2708" y="1"/>
                    </a:moveTo>
                    <a:cubicBezTo>
                      <a:pt x="2456" y="1"/>
                      <a:pt x="2171" y="84"/>
                      <a:pt x="1871" y="258"/>
                    </a:cubicBezTo>
                    <a:cubicBezTo>
                      <a:pt x="831" y="847"/>
                      <a:pt x="1" y="2307"/>
                      <a:pt x="1" y="3494"/>
                    </a:cubicBezTo>
                    <a:cubicBezTo>
                      <a:pt x="1" y="4327"/>
                      <a:pt x="421" y="4809"/>
                      <a:pt x="1033" y="4809"/>
                    </a:cubicBezTo>
                    <a:cubicBezTo>
                      <a:pt x="1139" y="4809"/>
                      <a:pt x="1251" y="4795"/>
                      <a:pt x="1367" y="4765"/>
                    </a:cubicBezTo>
                    <a:lnTo>
                      <a:pt x="1378" y="6079"/>
                    </a:lnTo>
                    <a:cubicBezTo>
                      <a:pt x="1378" y="6302"/>
                      <a:pt x="1488" y="6431"/>
                      <a:pt x="1653" y="6431"/>
                    </a:cubicBezTo>
                    <a:cubicBezTo>
                      <a:pt x="1721" y="6431"/>
                      <a:pt x="1799" y="6409"/>
                      <a:pt x="1882" y="6362"/>
                    </a:cubicBezTo>
                    <a:cubicBezTo>
                      <a:pt x="2165" y="6194"/>
                      <a:pt x="2386" y="5806"/>
                      <a:pt x="2386" y="5491"/>
                    </a:cubicBezTo>
                    <a:lnTo>
                      <a:pt x="2386" y="4177"/>
                    </a:lnTo>
                    <a:cubicBezTo>
                      <a:pt x="3174" y="3473"/>
                      <a:pt x="3752" y="2307"/>
                      <a:pt x="3752" y="1330"/>
                    </a:cubicBezTo>
                    <a:cubicBezTo>
                      <a:pt x="3744" y="489"/>
                      <a:pt x="3320" y="1"/>
                      <a:pt x="2708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500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Google Shape;798;p53">
                <a:extLst>
                  <a:ext uri="{FF2B5EF4-FFF2-40B4-BE49-F238E27FC236}">
                    <a16:creationId xmlns:a16="http://schemas.microsoft.com/office/drawing/2014/main" id="{919F9637-01B5-47F1-A3B7-4A66663EBEF0}"/>
                  </a:ext>
                </a:extLst>
              </p:cNvPr>
              <p:cNvSpPr/>
              <p:nvPr/>
            </p:nvSpPr>
            <p:spPr>
              <a:xfrm>
                <a:off x="1913699" y="1289974"/>
                <a:ext cx="1115758" cy="1877378"/>
              </a:xfrm>
              <a:custGeom>
                <a:avLst/>
                <a:gdLst/>
                <a:ahLst/>
                <a:cxnLst/>
                <a:rect l="l" t="t" r="r" b="b"/>
                <a:pathLst>
                  <a:path w="24975" h="42023" extrusionOk="0">
                    <a:moveTo>
                      <a:pt x="695" y="1"/>
                    </a:moveTo>
                    <a:cubicBezTo>
                      <a:pt x="285" y="1"/>
                      <a:pt x="0" y="327"/>
                      <a:pt x="0" y="886"/>
                    </a:cubicBezTo>
                    <a:lnTo>
                      <a:pt x="0" y="26712"/>
                    </a:lnTo>
                    <a:cubicBezTo>
                      <a:pt x="0" y="27510"/>
                      <a:pt x="556" y="28477"/>
                      <a:pt x="1250" y="28876"/>
                    </a:cubicBezTo>
                    <a:lnTo>
                      <a:pt x="23724" y="41852"/>
                    </a:lnTo>
                    <a:cubicBezTo>
                      <a:pt x="23926" y="41968"/>
                      <a:pt x="24116" y="42023"/>
                      <a:pt x="24284" y="42023"/>
                    </a:cubicBezTo>
                    <a:cubicBezTo>
                      <a:pt x="24694" y="42023"/>
                      <a:pt x="24974" y="41696"/>
                      <a:pt x="24974" y="41137"/>
                    </a:cubicBezTo>
                    <a:lnTo>
                      <a:pt x="24974" y="15302"/>
                    </a:lnTo>
                    <a:cubicBezTo>
                      <a:pt x="24974" y="14513"/>
                      <a:pt x="24418" y="13547"/>
                      <a:pt x="23734" y="13147"/>
                    </a:cubicBezTo>
                    <a:lnTo>
                      <a:pt x="1250" y="172"/>
                    </a:lnTo>
                    <a:cubicBezTo>
                      <a:pt x="1051" y="56"/>
                      <a:pt x="863" y="1"/>
                      <a:pt x="695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Google Shape;799;p53">
                <a:extLst>
                  <a:ext uri="{FF2B5EF4-FFF2-40B4-BE49-F238E27FC236}">
                    <a16:creationId xmlns:a16="http://schemas.microsoft.com/office/drawing/2014/main" id="{BC2849B2-EAD0-418B-A30B-D19D7836D322}"/>
                  </a:ext>
                </a:extLst>
              </p:cNvPr>
              <p:cNvSpPr/>
              <p:nvPr/>
            </p:nvSpPr>
            <p:spPr>
              <a:xfrm>
                <a:off x="2016945" y="1956672"/>
                <a:ext cx="897967" cy="521491"/>
              </a:xfrm>
              <a:custGeom>
                <a:avLst/>
                <a:gdLst/>
                <a:ahLst/>
                <a:cxnLst/>
                <a:rect l="l" t="t" r="r" b="b"/>
                <a:pathLst>
                  <a:path w="20100" h="11673" fill="none" extrusionOk="0">
                    <a:moveTo>
                      <a:pt x="1" y="11673"/>
                    </a:moveTo>
                    <a:cubicBezTo>
                      <a:pt x="6704" y="7785"/>
                      <a:pt x="13407" y="3888"/>
                      <a:pt x="20099" y="0"/>
                    </a:cubicBezTo>
                  </a:path>
                </a:pathLst>
              </a:custGeom>
              <a:noFill/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Google Shape;800;p53">
                <a:extLst>
                  <a:ext uri="{FF2B5EF4-FFF2-40B4-BE49-F238E27FC236}">
                    <a16:creationId xmlns:a16="http://schemas.microsoft.com/office/drawing/2014/main" id="{87D2A4AD-DDE9-4A29-8147-EAC5F8ADCE29}"/>
                  </a:ext>
                </a:extLst>
              </p:cNvPr>
              <p:cNvSpPr/>
              <p:nvPr/>
            </p:nvSpPr>
            <p:spPr>
              <a:xfrm>
                <a:off x="2007563" y="1437494"/>
                <a:ext cx="927989" cy="1582344"/>
              </a:xfrm>
              <a:custGeom>
                <a:avLst/>
                <a:gdLst/>
                <a:ahLst/>
                <a:cxnLst/>
                <a:rect l="l" t="t" r="r" b="b"/>
                <a:pathLst>
                  <a:path w="20772" h="35419" fill="none" extrusionOk="0">
                    <a:moveTo>
                      <a:pt x="0" y="725"/>
                    </a:moveTo>
                    <a:cubicBezTo>
                      <a:pt x="0" y="211"/>
                      <a:pt x="368" y="1"/>
                      <a:pt x="820" y="263"/>
                    </a:cubicBezTo>
                    <a:lnTo>
                      <a:pt x="19952" y="11306"/>
                    </a:lnTo>
                    <a:cubicBezTo>
                      <a:pt x="20393" y="11568"/>
                      <a:pt x="20762" y="12199"/>
                      <a:pt x="20762" y="12703"/>
                    </a:cubicBezTo>
                    <a:lnTo>
                      <a:pt x="20772" y="34694"/>
                    </a:lnTo>
                    <a:cubicBezTo>
                      <a:pt x="20772" y="35209"/>
                      <a:pt x="20404" y="35419"/>
                      <a:pt x="19963" y="35156"/>
                    </a:cubicBezTo>
                    <a:lnTo>
                      <a:pt x="820" y="24113"/>
                    </a:lnTo>
                    <a:cubicBezTo>
                      <a:pt x="379" y="23851"/>
                      <a:pt x="10" y="23221"/>
                      <a:pt x="10" y="2271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6F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Google Shape;801;p53">
                <a:extLst>
                  <a:ext uri="{FF2B5EF4-FFF2-40B4-BE49-F238E27FC236}">
                    <a16:creationId xmlns:a16="http://schemas.microsoft.com/office/drawing/2014/main" id="{2B182ADA-5309-4C36-B0DF-76EE352DF815}"/>
                  </a:ext>
                </a:extLst>
              </p:cNvPr>
              <p:cNvSpPr/>
              <p:nvPr/>
            </p:nvSpPr>
            <p:spPr>
              <a:xfrm>
                <a:off x="1187043" y="1391969"/>
                <a:ext cx="822422" cy="1756978"/>
              </a:xfrm>
              <a:custGeom>
                <a:avLst/>
                <a:gdLst/>
                <a:ahLst/>
                <a:cxnLst/>
                <a:rect l="l" t="t" r="r" b="b"/>
                <a:pathLst>
                  <a:path w="18409" h="39328" extrusionOk="0">
                    <a:moveTo>
                      <a:pt x="18394" y="1099"/>
                    </a:moveTo>
                    <a:lnTo>
                      <a:pt x="18394" y="1099"/>
                    </a:lnTo>
                    <a:cubicBezTo>
                      <a:pt x="18399" y="1101"/>
                      <a:pt x="18404" y="1102"/>
                      <a:pt x="18408" y="1104"/>
                    </a:cubicBezTo>
                    <a:cubicBezTo>
                      <a:pt x="18404" y="1102"/>
                      <a:pt x="18399" y="1100"/>
                      <a:pt x="18394" y="1099"/>
                    </a:cubicBezTo>
                    <a:close/>
                    <a:moveTo>
                      <a:pt x="15244" y="1"/>
                    </a:moveTo>
                    <a:cubicBezTo>
                      <a:pt x="15160" y="1"/>
                      <a:pt x="15059" y="48"/>
                      <a:pt x="14951" y="147"/>
                    </a:cubicBezTo>
                    <a:lnTo>
                      <a:pt x="568" y="13827"/>
                    </a:lnTo>
                    <a:cubicBezTo>
                      <a:pt x="253" y="14121"/>
                      <a:pt x="1" y="14763"/>
                      <a:pt x="1" y="15256"/>
                    </a:cubicBezTo>
                    <a:lnTo>
                      <a:pt x="64" y="37762"/>
                    </a:lnTo>
                    <a:cubicBezTo>
                      <a:pt x="64" y="38035"/>
                      <a:pt x="148" y="38203"/>
                      <a:pt x="274" y="38245"/>
                    </a:cubicBezTo>
                    <a:cubicBezTo>
                      <a:pt x="1302" y="38602"/>
                      <a:pt x="2330" y="38969"/>
                      <a:pt x="3358" y="39326"/>
                    </a:cubicBezTo>
                    <a:lnTo>
                      <a:pt x="3358" y="39326"/>
                    </a:lnTo>
                    <a:cubicBezTo>
                      <a:pt x="3235" y="39281"/>
                      <a:pt x="3163" y="39114"/>
                      <a:pt x="3163" y="38844"/>
                    </a:cubicBezTo>
                    <a:lnTo>
                      <a:pt x="3100" y="16339"/>
                    </a:lnTo>
                    <a:cubicBezTo>
                      <a:pt x="3090" y="15855"/>
                      <a:pt x="3342" y="15214"/>
                      <a:pt x="3657" y="14920"/>
                    </a:cubicBezTo>
                    <a:lnTo>
                      <a:pt x="18040" y="1240"/>
                    </a:lnTo>
                    <a:cubicBezTo>
                      <a:pt x="18146" y="1143"/>
                      <a:pt x="18245" y="1090"/>
                      <a:pt x="18333" y="1090"/>
                    </a:cubicBezTo>
                    <a:cubicBezTo>
                      <a:pt x="18354" y="1090"/>
                      <a:pt x="18375" y="1093"/>
                      <a:pt x="18394" y="1099"/>
                    </a:cubicBezTo>
                    <a:lnTo>
                      <a:pt x="18394" y="1099"/>
                    </a:lnTo>
                    <a:cubicBezTo>
                      <a:pt x="17369" y="733"/>
                      <a:pt x="16334" y="377"/>
                      <a:pt x="15309" y="11"/>
                    </a:cubicBezTo>
                    <a:cubicBezTo>
                      <a:pt x="15288" y="4"/>
                      <a:pt x="15267" y="1"/>
                      <a:pt x="15244" y="1"/>
                    </a:cubicBezTo>
                    <a:close/>
                    <a:moveTo>
                      <a:pt x="3358" y="39326"/>
                    </a:moveTo>
                    <a:lnTo>
                      <a:pt x="3358" y="39326"/>
                    </a:lnTo>
                    <a:cubicBezTo>
                      <a:pt x="3360" y="39326"/>
                      <a:pt x="3361" y="39327"/>
                      <a:pt x="3363" y="39328"/>
                    </a:cubicBezTo>
                    <a:cubicBezTo>
                      <a:pt x="3361" y="39327"/>
                      <a:pt x="3360" y="39326"/>
                      <a:pt x="3358" y="39326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Google Shape;802;p53">
                <a:extLst>
                  <a:ext uri="{FF2B5EF4-FFF2-40B4-BE49-F238E27FC236}">
                    <a16:creationId xmlns:a16="http://schemas.microsoft.com/office/drawing/2014/main" id="{CBC52A4E-B971-4ADA-8865-F31111B577C5}"/>
                  </a:ext>
                </a:extLst>
              </p:cNvPr>
              <p:cNvSpPr/>
              <p:nvPr/>
            </p:nvSpPr>
            <p:spPr>
              <a:xfrm>
                <a:off x="1325047" y="1440710"/>
                <a:ext cx="696617" cy="1708863"/>
              </a:xfrm>
              <a:custGeom>
                <a:avLst/>
                <a:gdLst/>
                <a:ahLst/>
                <a:cxnLst/>
                <a:rect l="l" t="t" r="r" b="b"/>
                <a:pathLst>
                  <a:path w="15593" h="38251" extrusionOk="0">
                    <a:moveTo>
                      <a:pt x="15245" y="1"/>
                    </a:moveTo>
                    <a:cubicBezTo>
                      <a:pt x="15159" y="1"/>
                      <a:pt x="15059" y="49"/>
                      <a:pt x="14951" y="149"/>
                    </a:cubicBezTo>
                    <a:lnTo>
                      <a:pt x="568" y="13829"/>
                    </a:lnTo>
                    <a:cubicBezTo>
                      <a:pt x="253" y="14123"/>
                      <a:pt x="1" y="14764"/>
                      <a:pt x="11" y="15248"/>
                    </a:cubicBezTo>
                    <a:lnTo>
                      <a:pt x="74" y="37753"/>
                    </a:lnTo>
                    <a:cubicBezTo>
                      <a:pt x="74" y="38076"/>
                      <a:pt x="182" y="38250"/>
                      <a:pt x="344" y="38250"/>
                    </a:cubicBezTo>
                    <a:cubicBezTo>
                      <a:pt x="430" y="38250"/>
                      <a:pt x="532" y="38201"/>
                      <a:pt x="641" y="38099"/>
                    </a:cubicBezTo>
                    <a:lnTo>
                      <a:pt x="15025" y="24420"/>
                    </a:lnTo>
                    <a:cubicBezTo>
                      <a:pt x="15340" y="24126"/>
                      <a:pt x="15593" y="23495"/>
                      <a:pt x="15582" y="23002"/>
                    </a:cubicBezTo>
                    <a:lnTo>
                      <a:pt x="15519" y="496"/>
                    </a:lnTo>
                    <a:cubicBezTo>
                      <a:pt x="15519" y="178"/>
                      <a:pt x="15409" y="1"/>
                      <a:pt x="15245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Google Shape;803;p53">
                <a:extLst>
                  <a:ext uri="{FF2B5EF4-FFF2-40B4-BE49-F238E27FC236}">
                    <a16:creationId xmlns:a16="http://schemas.microsoft.com/office/drawing/2014/main" id="{89EA9FEF-D7F0-4ADA-9FBE-D405F25FCC8A}"/>
                  </a:ext>
                </a:extLst>
              </p:cNvPr>
              <p:cNvSpPr/>
              <p:nvPr/>
            </p:nvSpPr>
            <p:spPr>
              <a:xfrm>
                <a:off x="1395457" y="1562363"/>
                <a:ext cx="661905" cy="1490358"/>
              </a:xfrm>
              <a:custGeom>
                <a:avLst/>
                <a:gdLst/>
                <a:ahLst/>
                <a:cxnLst/>
                <a:rect l="l" t="t" r="r" b="b"/>
                <a:pathLst>
                  <a:path w="14816" h="33360" extrusionOk="0">
                    <a:moveTo>
                      <a:pt x="14808" y="555"/>
                    </a:moveTo>
                    <a:cubicBezTo>
                      <a:pt x="14810" y="555"/>
                      <a:pt x="14813" y="556"/>
                      <a:pt x="14815" y="557"/>
                    </a:cubicBezTo>
                    <a:cubicBezTo>
                      <a:pt x="14813" y="556"/>
                      <a:pt x="14810" y="555"/>
                      <a:pt x="14808" y="555"/>
                    </a:cubicBezTo>
                    <a:close/>
                    <a:moveTo>
                      <a:pt x="13213" y="1"/>
                    </a:moveTo>
                    <a:cubicBezTo>
                      <a:pt x="13140" y="1"/>
                      <a:pt x="13056" y="44"/>
                      <a:pt x="12966" y="127"/>
                    </a:cubicBezTo>
                    <a:lnTo>
                      <a:pt x="484" y="11768"/>
                    </a:lnTo>
                    <a:cubicBezTo>
                      <a:pt x="221" y="12020"/>
                      <a:pt x="1" y="12567"/>
                      <a:pt x="1" y="12987"/>
                    </a:cubicBezTo>
                    <a:lnTo>
                      <a:pt x="116" y="32393"/>
                    </a:lnTo>
                    <a:cubicBezTo>
                      <a:pt x="116" y="32635"/>
                      <a:pt x="190" y="32782"/>
                      <a:pt x="295" y="32813"/>
                    </a:cubicBezTo>
                    <a:cubicBezTo>
                      <a:pt x="809" y="33002"/>
                      <a:pt x="1324" y="33181"/>
                      <a:pt x="1839" y="33359"/>
                    </a:cubicBezTo>
                    <a:cubicBezTo>
                      <a:pt x="1724" y="33317"/>
                      <a:pt x="1650" y="33170"/>
                      <a:pt x="1650" y="32939"/>
                    </a:cubicBezTo>
                    <a:lnTo>
                      <a:pt x="1545" y="13533"/>
                    </a:lnTo>
                    <a:cubicBezTo>
                      <a:pt x="1535" y="13102"/>
                      <a:pt x="1755" y="12556"/>
                      <a:pt x="2028" y="12304"/>
                    </a:cubicBezTo>
                    <a:lnTo>
                      <a:pt x="14500" y="673"/>
                    </a:lnTo>
                    <a:cubicBezTo>
                      <a:pt x="14596" y="585"/>
                      <a:pt x="14680" y="546"/>
                      <a:pt x="14751" y="546"/>
                    </a:cubicBezTo>
                    <a:cubicBezTo>
                      <a:pt x="14771" y="546"/>
                      <a:pt x="14790" y="549"/>
                      <a:pt x="14808" y="555"/>
                    </a:cubicBezTo>
                    <a:lnTo>
                      <a:pt x="14808" y="555"/>
                    </a:lnTo>
                    <a:cubicBezTo>
                      <a:pt x="14295" y="377"/>
                      <a:pt x="13783" y="189"/>
                      <a:pt x="13270" y="11"/>
                    </a:cubicBezTo>
                    <a:cubicBezTo>
                      <a:pt x="13252" y="4"/>
                      <a:pt x="13233" y="1"/>
                      <a:pt x="13213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Google Shape;804;p53">
                <a:extLst>
                  <a:ext uri="{FF2B5EF4-FFF2-40B4-BE49-F238E27FC236}">
                    <a16:creationId xmlns:a16="http://schemas.microsoft.com/office/drawing/2014/main" id="{C10BE635-5435-4CDB-BC2B-353175434BA4}"/>
                  </a:ext>
                </a:extLst>
              </p:cNvPr>
              <p:cNvSpPr/>
              <p:nvPr/>
            </p:nvSpPr>
            <p:spPr>
              <a:xfrm>
                <a:off x="1463990" y="1586756"/>
                <a:ext cx="606508" cy="1466457"/>
              </a:xfrm>
              <a:custGeom>
                <a:avLst/>
                <a:gdLst/>
                <a:ahLst/>
                <a:cxnLst/>
                <a:rect l="l" t="t" r="r" b="b"/>
                <a:pathLst>
                  <a:path w="13576" h="32825" extrusionOk="0">
                    <a:moveTo>
                      <a:pt x="13220" y="0"/>
                    </a:moveTo>
                    <a:cubicBezTo>
                      <a:pt x="13146" y="0"/>
                      <a:pt x="13059" y="41"/>
                      <a:pt x="12966" y="127"/>
                    </a:cubicBezTo>
                    <a:lnTo>
                      <a:pt x="494" y="11758"/>
                    </a:lnTo>
                    <a:cubicBezTo>
                      <a:pt x="221" y="12010"/>
                      <a:pt x="1" y="12556"/>
                      <a:pt x="11" y="12987"/>
                    </a:cubicBezTo>
                    <a:lnTo>
                      <a:pt x="116" y="32393"/>
                    </a:lnTo>
                    <a:cubicBezTo>
                      <a:pt x="116" y="32670"/>
                      <a:pt x="217" y="32824"/>
                      <a:pt x="361" y="32824"/>
                    </a:cubicBezTo>
                    <a:cubicBezTo>
                      <a:pt x="435" y="32824"/>
                      <a:pt x="521" y="32784"/>
                      <a:pt x="610" y="32698"/>
                    </a:cubicBezTo>
                    <a:lnTo>
                      <a:pt x="13092" y="21067"/>
                    </a:lnTo>
                    <a:cubicBezTo>
                      <a:pt x="13365" y="20814"/>
                      <a:pt x="13575" y="20268"/>
                      <a:pt x="13575" y="19848"/>
                    </a:cubicBezTo>
                    <a:lnTo>
                      <a:pt x="13459" y="431"/>
                    </a:lnTo>
                    <a:cubicBezTo>
                      <a:pt x="13459" y="154"/>
                      <a:pt x="13363" y="0"/>
                      <a:pt x="13220" y="0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0" name="Google Shape;795;p53">
                <a:extLst>
                  <a:ext uri="{FF2B5EF4-FFF2-40B4-BE49-F238E27FC236}">
                    <a16:creationId xmlns:a16="http://schemas.microsoft.com/office/drawing/2014/main" id="{C03F5E5B-E67F-43DA-8DCA-241699FD86C0}"/>
                  </a:ext>
                </a:extLst>
              </p:cNvPr>
              <p:cNvSpPr/>
              <p:nvPr/>
            </p:nvSpPr>
            <p:spPr>
              <a:xfrm>
                <a:off x="1930095" y="662769"/>
                <a:ext cx="2178934" cy="2500683"/>
              </a:xfrm>
              <a:custGeom>
                <a:avLst/>
                <a:gdLst/>
                <a:ahLst/>
                <a:cxnLst/>
                <a:rect l="l" t="t" r="r" b="b"/>
                <a:pathLst>
                  <a:path w="48773" h="55975" extrusionOk="0">
                    <a:moveTo>
                      <a:pt x="24489" y="0"/>
                    </a:moveTo>
                    <a:cubicBezTo>
                      <a:pt x="24370" y="0"/>
                      <a:pt x="24261" y="27"/>
                      <a:pt x="24166" y="79"/>
                    </a:cubicBezTo>
                    <a:cubicBezTo>
                      <a:pt x="16108" y="4765"/>
                      <a:pt x="8059" y="9441"/>
                      <a:pt x="0" y="14127"/>
                    </a:cubicBezTo>
                    <a:cubicBezTo>
                      <a:pt x="400" y="15009"/>
                      <a:pt x="23767" y="55040"/>
                      <a:pt x="24240" y="55975"/>
                    </a:cubicBezTo>
                    <a:cubicBezTo>
                      <a:pt x="32298" y="51289"/>
                      <a:pt x="40357" y="46614"/>
                      <a:pt x="48415" y="41928"/>
                    </a:cubicBezTo>
                    <a:cubicBezTo>
                      <a:pt x="48636" y="41802"/>
                      <a:pt x="48772" y="41518"/>
                      <a:pt x="48772" y="41129"/>
                    </a:cubicBezTo>
                    <a:lnTo>
                      <a:pt x="48772" y="15304"/>
                    </a:lnTo>
                    <a:cubicBezTo>
                      <a:pt x="48772" y="14505"/>
                      <a:pt x="48216" y="13549"/>
                      <a:pt x="47533" y="13149"/>
                    </a:cubicBezTo>
                    <a:lnTo>
                      <a:pt x="25059" y="174"/>
                    </a:lnTo>
                    <a:cubicBezTo>
                      <a:pt x="24855" y="56"/>
                      <a:pt x="24661" y="0"/>
                      <a:pt x="24489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" name="Google Shape;805;p53">
              <a:extLst>
                <a:ext uri="{FF2B5EF4-FFF2-40B4-BE49-F238E27FC236}">
                  <a16:creationId xmlns:a16="http://schemas.microsoft.com/office/drawing/2014/main" id="{39785B26-2323-4A18-A821-A11F8D0F1726}"/>
                </a:ext>
              </a:extLst>
            </p:cNvPr>
            <p:cNvGrpSpPr/>
            <p:nvPr/>
          </p:nvGrpSpPr>
          <p:grpSpPr>
            <a:xfrm>
              <a:off x="2270536" y="2760030"/>
              <a:ext cx="1666666" cy="1083364"/>
              <a:chOff x="3028945" y="2612942"/>
              <a:chExt cx="1979884" cy="1286961"/>
            </a:xfrm>
          </p:grpSpPr>
          <p:grpSp>
            <p:nvGrpSpPr>
              <p:cNvPr id="129" name="Google Shape;806;p53">
                <a:extLst>
                  <a:ext uri="{FF2B5EF4-FFF2-40B4-BE49-F238E27FC236}">
                    <a16:creationId xmlns:a16="http://schemas.microsoft.com/office/drawing/2014/main" id="{A289C4C5-0AB9-4170-B1EE-5FC961AB203D}"/>
                  </a:ext>
                </a:extLst>
              </p:cNvPr>
              <p:cNvGrpSpPr/>
              <p:nvPr/>
            </p:nvGrpSpPr>
            <p:grpSpPr>
              <a:xfrm>
                <a:off x="3048248" y="2612942"/>
                <a:ext cx="1960580" cy="1159377"/>
                <a:chOff x="4923200" y="1561363"/>
                <a:chExt cx="975025" cy="576575"/>
              </a:xfrm>
            </p:grpSpPr>
            <p:sp>
              <p:nvSpPr>
                <p:cNvPr id="176" name="Google Shape;807;p53">
                  <a:extLst>
                    <a:ext uri="{FF2B5EF4-FFF2-40B4-BE49-F238E27FC236}">
                      <a16:creationId xmlns:a16="http://schemas.microsoft.com/office/drawing/2014/main" id="{B44C48FA-CDCC-4199-AD94-FF3F5D7B0F2E}"/>
                    </a:ext>
                  </a:extLst>
                </p:cNvPr>
                <p:cNvSpPr/>
                <p:nvPr/>
              </p:nvSpPr>
              <p:spPr>
                <a:xfrm>
                  <a:off x="4923200" y="1561363"/>
                  <a:ext cx="975025" cy="5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1" h="23063" extrusionOk="0">
                      <a:moveTo>
                        <a:pt x="24607" y="0"/>
                      </a:moveTo>
                      <a:lnTo>
                        <a:pt x="21" y="14289"/>
                      </a:lnTo>
                      <a:cubicBezTo>
                        <a:pt x="409" y="14510"/>
                        <a:pt x="0" y="14752"/>
                        <a:pt x="388" y="14972"/>
                      </a:cubicBezTo>
                      <a:cubicBezTo>
                        <a:pt x="550" y="15068"/>
                        <a:pt x="714" y="15082"/>
                        <a:pt x="880" y="15082"/>
                      </a:cubicBezTo>
                      <a:cubicBezTo>
                        <a:pt x="953" y="15082"/>
                        <a:pt x="1026" y="15080"/>
                        <a:pt x="1099" y="15080"/>
                      </a:cubicBezTo>
                      <a:cubicBezTo>
                        <a:pt x="1259" y="15080"/>
                        <a:pt x="1419" y="15093"/>
                        <a:pt x="1576" y="15182"/>
                      </a:cubicBezTo>
                      <a:cubicBezTo>
                        <a:pt x="1964" y="15403"/>
                        <a:pt x="1544" y="15644"/>
                        <a:pt x="1933" y="15876"/>
                      </a:cubicBezTo>
                      <a:cubicBezTo>
                        <a:pt x="2086" y="15963"/>
                        <a:pt x="2244" y="15978"/>
                        <a:pt x="2403" y="15978"/>
                      </a:cubicBezTo>
                      <a:cubicBezTo>
                        <a:pt x="2489" y="15978"/>
                        <a:pt x="2575" y="15973"/>
                        <a:pt x="2661" y="15973"/>
                      </a:cubicBezTo>
                      <a:cubicBezTo>
                        <a:pt x="2820" y="15973"/>
                        <a:pt x="2978" y="15989"/>
                        <a:pt x="3131" y="16076"/>
                      </a:cubicBezTo>
                      <a:cubicBezTo>
                        <a:pt x="3519" y="16307"/>
                        <a:pt x="3099" y="16548"/>
                        <a:pt x="3488" y="16769"/>
                      </a:cubicBezTo>
                      <a:cubicBezTo>
                        <a:pt x="3645" y="16858"/>
                        <a:pt x="3806" y="16872"/>
                        <a:pt x="3969" y="16872"/>
                      </a:cubicBezTo>
                      <a:cubicBezTo>
                        <a:pt x="4043" y="16872"/>
                        <a:pt x="4117" y="16869"/>
                        <a:pt x="4191" y="16869"/>
                      </a:cubicBezTo>
                      <a:cubicBezTo>
                        <a:pt x="4358" y="16869"/>
                        <a:pt x="4525" y="16883"/>
                        <a:pt x="4686" y="16979"/>
                      </a:cubicBezTo>
                      <a:cubicBezTo>
                        <a:pt x="5074" y="17199"/>
                        <a:pt x="4654" y="17441"/>
                        <a:pt x="5043" y="17662"/>
                      </a:cubicBezTo>
                      <a:cubicBezTo>
                        <a:pt x="5204" y="17757"/>
                        <a:pt x="5371" y="17772"/>
                        <a:pt x="5538" y="17772"/>
                      </a:cubicBezTo>
                      <a:cubicBezTo>
                        <a:pt x="5612" y="17772"/>
                        <a:pt x="5686" y="17769"/>
                        <a:pt x="5760" y="17769"/>
                      </a:cubicBezTo>
                      <a:cubicBezTo>
                        <a:pt x="5923" y="17769"/>
                        <a:pt x="6084" y="17783"/>
                        <a:pt x="6241" y="17872"/>
                      </a:cubicBezTo>
                      <a:cubicBezTo>
                        <a:pt x="6629" y="18093"/>
                        <a:pt x="6209" y="18334"/>
                        <a:pt x="6598" y="18565"/>
                      </a:cubicBezTo>
                      <a:cubicBezTo>
                        <a:pt x="6754" y="18654"/>
                        <a:pt x="6916" y="18668"/>
                        <a:pt x="7078" y="18668"/>
                      </a:cubicBezTo>
                      <a:cubicBezTo>
                        <a:pt x="7153" y="18668"/>
                        <a:pt x="7228" y="18665"/>
                        <a:pt x="7303" y="18665"/>
                      </a:cubicBezTo>
                      <a:cubicBezTo>
                        <a:pt x="7469" y="18665"/>
                        <a:pt x="7635" y="18680"/>
                        <a:pt x="7796" y="18775"/>
                      </a:cubicBezTo>
                      <a:cubicBezTo>
                        <a:pt x="8184" y="18996"/>
                        <a:pt x="7764" y="19238"/>
                        <a:pt x="8153" y="19459"/>
                      </a:cubicBezTo>
                      <a:cubicBezTo>
                        <a:pt x="8314" y="19554"/>
                        <a:pt x="8479" y="19569"/>
                        <a:pt x="8646" y="19569"/>
                      </a:cubicBezTo>
                      <a:cubicBezTo>
                        <a:pt x="8721" y="19569"/>
                        <a:pt x="8796" y="19566"/>
                        <a:pt x="8871" y="19566"/>
                      </a:cubicBezTo>
                      <a:cubicBezTo>
                        <a:pt x="9033" y="19566"/>
                        <a:pt x="9195" y="19580"/>
                        <a:pt x="9351" y="19669"/>
                      </a:cubicBezTo>
                      <a:cubicBezTo>
                        <a:pt x="9739" y="19889"/>
                        <a:pt x="9319" y="20131"/>
                        <a:pt x="9708" y="20362"/>
                      </a:cubicBezTo>
                      <a:cubicBezTo>
                        <a:pt x="9861" y="20449"/>
                        <a:pt x="10019" y="20464"/>
                        <a:pt x="10177" y="20464"/>
                      </a:cubicBezTo>
                      <a:cubicBezTo>
                        <a:pt x="10264" y="20464"/>
                        <a:pt x="10350" y="20460"/>
                        <a:pt x="10436" y="20460"/>
                      </a:cubicBezTo>
                      <a:cubicBezTo>
                        <a:pt x="10595" y="20460"/>
                        <a:pt x="10753" y="20475"/>
                        <a:pt x="10906" y="20562"/>
                      </a:cubicBezTo>
                      <a:cubicBezTo>
                        <a:pt x="11294" y="20793"/>
                        <a:pt x="10874" y="21035"/>
                        <a:pt x="11263" y="21255"/>
                      </a:cubicBezTo>
                      <a:cubicBezTo>
                        <a:pt x="11424" y="21351"/>
                        <a:pt x="11591" y="21365"/>
                        <a:pt x="11758" y="21365"/>
                      </a:cubicBezTo>
                      <a:cubicBezTo>
                        <a:pt x="11832" y="21365"/>
                        <a:pt x="11906" y="21363"/>
                        <a:pt x="11980" y="21363"/>
                      </a:cubicBezTo>
                      <a:cubicBezTo>
                        <a:pt x="12143" y="21363"/>
                        <a:pt x="12304" y="21376"/>
                        <a:pt x="12461" y="21465"/>
                      </a:cubicBezTo>
                      <a:cubicBezTo>
                        <a:pt x="12849" y="21696"/>
                        <a:pt x="12440" y="21927"/>
                        <a:pt x="12828" y="22159"/>
                      </a:cubicBezTo>
                      <a:cubicBezTo>
                        <a:pt x="12985" y="22247"/>
                        <a:pt x="13145" y="22261"/>
                        <a:pt x="13305" y="22261"/>
                      </a:cubicBezTo>
                      <a:cubicBezTo>
                        <a:pt x="13379" y="22261"/>
                        <a:pt x="13453" y="22259"/>
                        <a:pt x="13526" y="22259"/>
                      </a:cubicBezTo>
                      <a:cubicBezTo>
                        <a:pt x="13691" y="22259"/>
                        <a:pt x="13855" y="22273"/>
                        <a:pt x="14016" y="22369"/>
                      </a:cubicBezTo>
                      <a:cubicBezTo>
                        <a:pt x="14415" y="22590"/>
                        <a:pt x="13995" y="22831"/>
                        <a:pt x="14383" y="23062"/>
                      </a:cubicBezTo>
                      <a:lnTo>
                        <a:pt x="38969" y="8763"/>
                      </a:lnTo>
                      <a:cubicBezTo>
                        <a:pt x="38581" y="8542"/>
                        <a:pt x="39001" y="8301"/>
                        <a:pt x="38612" y="8080"/>
                      </a:cubicBezTo>
                      <a:cubicBezTo>
                        <a:pt x="38451" y="7984"/>
                        <a:pt x="38286" y="7969"/>
                        <a:pt x="38119" y="7969"/>
                      </a:cubicBezTo>
                      <a:cubicBezTo>
                        <a:pt x="38044" y="7969"/>
                        <a:pt x="37969" y="7972"/>
                        <a:pt x="37894" y="7972"/>
                      </a:cubicBezTo>
                      <a:cubicBezTo>
                        <a:pt x="37732" y="7972"/>
                        <a:pt x="37571" y="7958"/>
                        <a:pt x="37414" y="7869"/>
                      </a:cubicBezTo>
                      <a:cubicBezTo>
                        <a:pt x="37026" y="7638"/>
                        <a:pt x="37435" y="7407"/>
                        <a:pt x="37047" y="7176"/>
                      </a:cubicBezTo>
                      <a:cubicBezTo>
                        <a:pt x="36890" y="7087"/>
                        <a:pt x="36730" y="7073"/>
                        <a:pt x="36569" y="7073"/>
                      </a:cubicBezTo>
                      <a:cubicBezTo>
                        <a:pt x="36496" y="7073"/>
                        <a:pt x="36423" y="7076"/>
                        <a:pt x="36350" y="7076"/>
                      </a:cubicBezTo>
                      <a:cubicBezTo>
                        <a:pt x="36185" y="7076"/>
                        <a:pt x="36020" y="7062"/>
                        <a:pt x="35859" y="6966"/>
                      </a:cubicBezTo>
                      <a:cubicBezTo>
                        <a:pt x="35471" y="6746"/>
                        <a:pt x="35880" y="6504"/>
                        <a:pt x="35492" y="6272"/>
                      </a:cubicBezTo>
                      <a:cubicBezTo>
                        <a:pt x="35339" y="6186"/>
                        <a:pt x="35182" y="6171"/>
                        <a:pt x="35026" y="6171"/>
                      </a:cubicBezTo>
                      <a:cubicBezTo>
                        <a:pt x="34941" y="6171"/>
                        <a:pt x="34855" y="6175"/>
                        <a:pt x="34770" y="6175"/>
                      </a:cubicBezTo>
                      <a:cubicBezTo>
                        <a:pt x="34613" y="6175"/>
                        <a:pt x="34457" y="6160"/>
                        <a:pt x="34304" y="6073"/>
                      </a:cubicBezTo>
                      <a:cubicBezTo>
                        <a:pt x="33916" y="5842"/>
                        <a:pt x="34325" y="5600"/>
                        <a:pt x="33937" y="5380"/>
                      </a:cubicBezTo>
                      <a:cubicBezTo>
                        <a:pt x="33780" y="5291"/>
                        <a:pt x="33620" y="5277"/>
                        <a:pt x="33460" y="5277"/>
                      </a:cubicBezTo>
                      <a:cubicBezTo>
                        <a:pt x="33386" y="5277"/>
                        <a:pt x="33312" y="5280"/>
                        <a:pt x="33239" y="5280"/>
                      </a:cubicBezTo>
                      <a:cubicBezTo>
                        <a:pt x="33074" y="5280"/>
                        <a:pt x="32910" y="5265"/>
                        <a:pt x="32749" y="5170"/>
                      </a:cubicBezTo>
                      <a:cubicBezTo>
                        <a:pt x="32361" y="4949"/>
                        <a:pt x="32770" y="4707"/>
                        <a:pt x="32382" y="4486"/>
                      </a:cubicBezTo>
                      <a:cubicBezTo>
                        <a:pt x="32221" y="4391"/>
                        <a:pt x="32057" y="4376"/>
                        <a:pt x="31892" y="4376"/>
                      </a:cubicBezTo>
                      <a:cubicBezTo>
                        <a:pt x="31818" y="4376"/>
                        <a:pt x="31744" y="4379"/>
                        <a:pt x="31671" y="4379"/>
                      </a:cubicBezTo>
                      <a:cubicBezTo>
                        <a:pt x="31510" y="4379"/>
                        <a:pt x="31351" y="4365"/>
                        <a:pt x="31194" y="4276"/>
                      </a:cubicBezTo>
                      <a:cubicBezTo>
                        <a:pt x="30806" y="4045"/>
                        <a:pt x="31215" y="3804"/>
                        <a:pt x="30827" y="3583"/>
                      </a:cubicBezTo>
                      <a:cubicBezTo>
                        <a:pt x="30670" y="3494"/>
                        <a:pt x="30510" y="3480"/>
                        <a:pt x="30349" y="3480"/>
                      </a:cubicBezTo>
                      <a:cubicBezTo>
                        <a:pt x="30276" y="3480"/>
                        <a:pt x="30203" y="3483"/>
                        <a:pt x="30130" y="3483"/>
                      </a:cubicBezTo>
                      <a:cubicBezTo>
                        <a:pt x="29965" y="3483"/>
                        <a:pt x="29800" y="3468"/>
                        <a:pt x="29639" y="3373"/>
                      </a:cubicBezTo>
                      <a:cubicBezTo>
                        <a:pt x="29251" y="3152"/>
                        <a:pt x="29660" y="2910"/>
                        <a:pt x="29272" y="2690"/>
                      </a:cubicBezTo>
                      <a:cubicBezTo>
                        <a:pt x="29110" y="2594"/>
                        <a:pt x="28946" y="2580"/>
                        <a:pt x="28780" y="2580"/>
                      </a:cubicBezTo>
                      <a:cubicBezTo>
                        <a:pt x="28707" y="2580"/>
                        <a:pt x="28634" y="2582"/>
                        <a:pt x="28561" y="2582"/>
                      </a:cubicBezTo>
                      <a:cubicBezTo>
                        <a:pt x="28401" y="2582"/>
                        <a:pt x="28241" y="2569"/>
                        <a:pt x="28084" y="2480"/>
                      </a:cubicBezTo>
                      <a:cubicBezTo>
                        <a:pt x="27696" y="2249"/>
                        <a:pt x="28105" y="2018"/>
                        <a:pt x="27717" y="1786"/>
                      </a:cubicBezTo>
                      <a:cubicBezTo>
                        <a:pt x="27560" y="1698"/>
                        <a:pt x="27401" y="1684"/>
                        <a:pt x="27240" y="1684"/>
                      </a:cubicBezTo>
                      <a:cubicBezTo>
                        <a:pt x="27166" y="1684"/>
                        <a:pt x="27092" y="1686"/>
                        <a:pt x="27019" y="1686"/>
                      </a:cubicBezTo>
                      <a:cubicBezTo>
                        <a:pt x="26854" y="1686"/>
                        <a:pt x="26690" y="1672"/>
                        <a:pt x="26529" y="1576"/>
                      </a:cubicBezTo>
                      <a:cubicBezTo>
                        <a:pt x="26141" y="1355"/>
                        <a:pt x="26550" y="1114"/>
                        <a:pt x="26162" y="893"/>
                      </a:cubicBezTo>
                      <a:cubicBezTo>
                        <a:pt x="25997" y="800"/>
                        <a:pt x="25829" y="787"/>
                        <a:pt x="25660" y="787"/>
                      </a:cubicBezTo>
                      <a:cubicBezTo>
                        <a:pt x="25599" y="787"/>
                        <a:pt x="25538" y="789"/>
                        <a:pt x="25477" y="789"/>
                      </a:cubicBezTo>
                      <a:cubicBezTo>
                        <a:pt x="25308" y="789"/>
                        <a:pt x="25139" y="777"/>
                        <a:pt x="24974" y="683"/>
                      </a:cubicBezTo>
                      <a:cubicBezTo>
                        <a:pt x="24586" y="463"/>
                        <a:pt x="24995" y="220"/>
                        <a:pt x="24607" y="0"/>
                      </a:cubicBezTo>
                      <a:close/>
                    </a:path>
                  </a:pathLst>
                </a:custGeom>
                <a:solidFill>
                  <a:srgbClr val="FDE264"/>
                </a:solidFill>
                <a:ln w="7350" cap="flat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7" name="Google Shape;808;p53">
                  <a:extLst>
                    <a:ext uri="{FF2B5EF4-FFF2-40B4-BE49-F238E27FC236}">
                      <a16:creationId xmlns:a16="http://schemas.microsoft.com/office/drawing/2014/main" id="{D282496E-6822-43B0-B505-AECBD3D6ED8F}"/>
                    </a:ext>
                  </a:extLst>
                </p:cNvPr>
                <p:cNvSpPr/>
                <p:nvPr/>
              </p:nvSpPr>
              <p:spPr>
                <a:xfrm>
                  <a:off x="5530725" y="1643313"/>
                  <a:ext cx="214650" cy="1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81" fill="none" extrusionOk="0">
                      <a:moveTo>
                        <a:pt x="1" y="0"/>
                      </a:moveTo>
                      <a:lnTo>
                        <a:pt x="8585" y="4981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8" name="Google Shape;809;p53">
                  <a:extLst>
                    <a:ext uri="{FF2B5EF4-FFF2-40B4-BE49-F238E27FC236}">
                      <a16:creationId xmlns:a16="http://schemas.microsoft.com/office/drawing/2014/main" id="{7F21F804-5B73-4026-B2BE-C1F240ED172F}"/>
                    </a:ext>
                  </a:extLst>
                </p:cNvPr>
                <p:cNvSpPr/>
                <p:nvPr/>
              </p:nvSpPr>
              <p:spPr>
                <a:xfrm>
                  <a:off x="5501300" y="1661938"/>
                  <a:ext cx="2146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93" fill="none" extrusionOk="0">
                      <a:moveTo>
                        <a:pt x="1" y="1"/>
                      </a:moveTo>
                      <a:lnTo>
                        <a:pt x="8585" y="4992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9" name="Google Shape;810;p53">
                  <a:extLst>
                    <a:ext uri="{FF2B5EF4-FFF2-40B4-BE49-F238E27FC236}">
                      <a16:creationId xmlns:a16="http://schemas.microsoft.com/office/drawing/2014/main" id="{FA0046CF-3D9F-4B41-8676-472EB547C0D7}"/>
                    </a:ext>
                  </a:extLst>
                </p:cNvPr>
                <p:cNvSpPr/>
                <p:nvPr/>
              </p:nvSpPr>
              <p:spPr>
                <a:xfrm>
                  <a:off x="5364725" y="1715813"/>
                  <a:ext cx="146075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4" fill="none" extrusionOk="0">
                      <a:moveTo>
                        <a:pt x="0" y="0"/>
                      </a:moveTo>
                      <a:lnTo>
                        <a:pt x="5842" y="3393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0" name="Google Shape;811;p53">
                  <a:extLst>
                    <a:ext uri="{FF2B5EF4-FFF2-40B4-BE49-F238E27FC236}">
                      <a16:creationId xmlns:a16="http://schemas.microsoft.com/office/drawing/2014/main" id="{68EA8615-9DC3-4193-9DB7-214103B4B584}"/>
                    </a:ext>
                  </a:extLst>
                </p:cNvPr>
                <p:cNvSpPr/>
                <p:nvPr/>
              </p:nvSpPr>
              <p:spPr>
                <a:xfrm>
                  <a:off x="5323500" y="1741263"/>
                  <a:ext cx="146075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6" fill="none" extrusionOk="0">
                      <a:moveTo>
                        <a:pt x="0" y="1"/>
                      </a:moveTo>
                      <a:lnTo>
                        <a:pt x="5842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1" name="Google Shape;812;p53">
                  <a:extLst>
                    <a:ext uri="{FF2B5EF4-FFF2-40B4-BE49-F238E27FC236}">
                      <a16:creationId xmlns:a16="http://schemas.microsoft.com/office/drawing/2014/main" id="{29271583-A1DF-48C9-8EE7-9198C95727EB}"/>
                    </a:ext>
                  </a:extLst>
                </p:cNvPr>
                <p:cNvSpPr/>
                <p:nvPr/>
              </p:nvSpPr>
              <p:spPr>
                <a:xfrm>
                  <a:off x="5272275" y="1772013"/>
                  <a:ext cx="1458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3394" fill="none" extrusionOk="0">
                      <a:moveTo>
                        <a:pt x="0" y="1"/>
                      </a:moveTo>
                      <a:lnTo>
                        <a:pt x="5832" y="3394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2" name="Google Shape;813;p53">
                  <a:extLst>
                    <a:ext uri="{FF2B5EF4-FFF2-40B4-BE49-F238E27FC236}">
                      <a16:creationId xmlns:a16="http://schemas.microsoft.com/office/drawing/2014/main" id="{8F161DF3-337F-4BE9-9D31-556DA30CA8E4}"/>
                    </a:ext>
                  </a:extLst>
                </p:cNvPr>
                <p:cNvSpPr/>
                <p:nvPr/>
              </p:nvSpPr>
              <p:spPr>
                <a:xfrm>
                  <a:off x="5225775" y="1799063"/>
                  <a:ext cx="1460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5" fill="none" extrusionOk="0">
                      <a:moveTo>
                        <a:pt x="1" y="0"/>
                      </a:moveTo>
                      <a:lnTo>
                        <a:pt x="5843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3" name="Google Shape;814;p53">
                  <a:extLst>
                    <a:ext uri="{FF2B5EF4-FFF2-40B4-BE49-F238E27FC236}">
                      <a16:creationId xmlns:a16="http://schemas.microsoft.com/office/drawing/2014/main" id="{7D7A263F-0B2D-4C09-A858-2ED77199BC85}"/>
                    </a:ext>
                  </a:extLst>
                </p:cNvPr>
                <p:cNvSpPr/>
                <p:nvPr/>
              </p:nvSpPr>
              <p:spPr>
                <a:xfrm>
                  <a:off x="5504450" y="1699763"/>
                  <a:ext cx="149750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3480" fill="none" extrusionOk="0">
                      <a:moveTo>
                        <a:pt x="1" y="1"/>
                      </a:moveTo>
                      <a:lnTo>
                        <a:pt x="5990" y="3479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4" name="Google Shape;815;p53">
                  <a:extLst>
                    <a:ext uri="{FF2B5EF4-FFF2-40B4-BE49-F238E27FC236}">
                      <a16:creationId xmlns:a16="http://schemas.microsoft.com/office/drawing/2014/main" id="{087908C9-1948-4998-B520-951E7B4A9A2E}"/>
                    </a:ext>
                  </a:extLst>
                </p:cNvPr>
                <p:cNvSpPr/>
                <p:nvPr/>
              </p:nvSpPr>
              <p:spPr>
                <a:xfrm>
                  <a:off x="5551225" y="1821913"/>
                  <a:ext cx="24700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502" extrusionOk="0">
                      <a:moveTo>
                        <a:pt x="579" y="0"/>
                      </a:moveTo>
                      <a:cubicBezTo>
                        <a:pt x="523" y="0"/>
                        <a:pt x="466" y="13"/>
                        <a:pt x="410" y="43"/>
                      </a:cubicBezTo>
                      <a:cubicBezTo>
                        <a:pt x="294" y="116"/>
                        <a:pt x="336" y="158"/>
                        <a:pt x="441" y="253"/>
                      </a:cubicBezTo>
                      <a:cubicBezTo>
                        <a:pt x="557" y="337"/>
                        <a:pt x="568" y="368"/>
                        <a:pt x="515" y="400"/>
                      </a:cubicBezTo>
                      <a:cubicBezTo>
                        <a:pt x="482" y="421"/>
                        <a:pt x="449" y="430"/>
                        <a:pt x="417" y="430"/>
                      </a:cubicBezTo>
                      <a:cubicBezTo>
                        <a:pt x="368" y="430"/>
                        <a:pt x="319" y="410"/>
                        <a:pt x="263" y="379"/>
                      </a:cubicBezTo>
                      <a:cubicBezTo>
                        <a:pt x="200" y="337"/>
                        <a:pt x="84" y="253"/>
                        <a:pt x="84" y="253"/>
                      </a:cubicBezTo>
                      <a:lnTo>
                        <a:pt x="0" y="295"/>
                      </a:lnTo>
                      <a:cubicBezTo>
                        <a:pt x="11" y="295"/>
                        <a:pt x="116" y="379"/>
                        <a:pt x="189" y="421"/>
                      </a:cubicBezTo>
                      <a:cubicBezTo>
                        <a:pt x="270" y="471"/>
                        <a:pt x="351" y="502"/>
                        <a:pt x="431" y="502"/>
                      </a:cubicBezTo>
                      <a:cubicBezTo>
                        <a:pt x="487" y="502"/>
                        <a:pt x="543" y="487"/>
                        <a:pt x="599" y="452"/>
                      </a:cubicBezTo>
                      <a:cubicBezTo>
                        <a:pt x="715" y="389"/>
                        <a:pt x="694" y="337"/>
                        <a:pt x="568" y="232"/>
                      </a:cubicBezTo>
                      <a:cubicBezTo>
                        <a:pt x="462" y="148"/>
                        <a:pt x="441" y="127"/>
                        <a:pt x="504" y="95"/>
                      </a:cubicBezTo>
                      <a:cubicBezTo>
                        <a:pt x="533" y="79"/>
                        <a:pt x="561" y="72"/>
                        <a:pt x="589" y="72"/>
                      </a:cubicBezTo>
                      <a:cubicBezTo>
                        <a:pt x="634" y="72"/>
                        <a:pt x="680" y="90"/>
                        <a:pt x="726" y="116"/>
                      </a:cubicBezTo>
                      <a:cubicBezTo>
                        <a:pt x="799" y="158"/>
                        <a:pt x="904" y="242"/>
                        <a:pt x="915" y="242"/>
                      </a:cubicBezTo>
                      <a:lnTo>
                        <a:pt x="988" y="200"/>
                      </a:lnTo>
                      <a:cubicBezTo>
                        <a:pt x="988" y="200"/>
                        <a:pt x="894" y="116"/>
                        <a:pt x="799" y="64"/>
                      </a:cubicBezTo>
                      <a:cubicBezTo>
                        <a:pt x="736" y="27"/>
                        <a:pt x="660" y="0"/>
                        <a:pt x="579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5" name="Google Shape;816;p53">
                  <a:extLst>
                    <a:ext uri="{FF2B5EF4-FFF2-40B4-BE49-F238E27FC236}">
                      <a16:creationId xmlns:a16="http://schemas.microsoft.com/office/drawing/2014/main" id="{D9BFFABF-544D-4472-AFBD-DA142BB1A93B}"/>
                    </a:ext>
                  </a:extLst>
                </p:cNvPr>
                <p:cNvSpPr/>
                <p:nvPr/>
              </p:nvSpPr>
              <p:spPr>
                <a:xfrm>
                  <a:off x="5536250" y="1811938"/>
                  <a:ext cx="2577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611" extrusionOk="0">
                      <a:moveTo>
                        <a:pt x="568" y="1"/>
                      </a:moveTo>
                      <a:lnTo>
                        <a:pt x="253" y="179"/>
                      </a:lnTo>
                      <a:cubicBezTo>
                        <a:pt x="43" y="305"/>
                        <a:pt x="1" y="368"/>
                        <a:pt x="158" y="463"/>
                      </a:cubicBezTo>
                      <a:cubicBezTo>
                        <a:pt x="253" y="515"/>
                        <a:pt x="379" y="536"/>
                        <a:pt x="389" y="536"/>
                      </a:cubicBezTo>
                      <a:lnTo>
                        <a:pt x="347" y="557"/>
                      </a:lnTo>
                      <a:lnTo>
                        <a:pt x="442" y="610"/>
                      </a:lnTo>
                      <a:lnTo>
                        <a:pt x="1030" y="274"/>
                      </a:lnTo>
                      <a:lnTo>
                        <a:pt x="946" y="221"/>
                      </a:lnTo>
                      <a:lnTo>
                        <a:pt x="463" y="494"/>
                      </a:lnTo>
                      <a:cubicBezTo>
                        <a:pt x="452" y="494"/>
                        <a:pt x="347" y="473"/>
                        <a:pt x="253" y="431"/>
                      </a:cubicBezTo>
                      <a:cubicBezTo>
                        <a:pt x="148" y="358"/>
                        <a:pt x="179" y="326"/>
                        <a:pt x="347" y="232"/>
                      </a:cubicBezTo>
                      <a:lnTo>
                        <a:pt x="652" y="53"/>
                      </a:lnTo>
                      <a:lnTo>
                        <a:pt x="56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6" name="Google Shape;817;p53">
                  <a:extLst>
                    <a:ext uri="{FF2B5EF4-FFF2-40B4-BE49-F238E27FC236}">
                      <a16:creationId xmlns:a16="http://schemas.microsoft.com/office/drawing/2014/main" id="{C8F969F7-0314-43C5-8000-9B06BB9A5D1A}"/>
                    </a:ext>
                  </a:extLst>
                </p:cNvPr>
                <p:cNvSpPr/>
                <p:nvPr/>
              </p:nvSpPr>
              <p:spPr>
                <a:xfrm>
                  <a:off x="5565675" y="1830488"/>
                  <a:ext cx="323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551" extrusionOk="0">
                      <a:moveTo>
                        <a:pt x="603" y="73"/>
                      </a:moveTo>
                      <a:cubicBezTo>
                        <a:pt x="651" y="73"/>
                        <a:pt x="698" y="85"/>
                        <a:pt x="746" y="109"/>
                      </a:cubicBezTo>
                      <a:cubicBezTo>
                        <a:pt x="788" y="141"/>
                        <a:pt x="851" y="193"/>
                        <a:pt x="872" y="204"/>
                      </a:cubicBezTo>
                      <a:lnTo>
                        <a:pt x="473" y="435"/>
                      </a:lnTo>
                      <a:cubicBezTo>
                        <a:pt x="463" y="435"/>
                        <a:pt x="347" y="414"/>
                        <a:pt x="253" y="361"/>
                      </a:cubicBezTo>
                      <a:cubicBezTo>
                        <a:pt x="190" y="319"/>
                        <a:pt x="158" y="267"/>
                        <a:pt x="347" y="162"/>
                      </a:cubicBezTo>
                      <a:cubicBezTo>
                        <a:pt x="444" y="104"/>
                        <a:pt x="525" y="73"/>
                        <a:pt x="603" y="73"/>
                      </a:cubicBezTo>
                      <a:close/>
                      <a:moveTo>
                        <a:pt x="581" y="0"/>
                      </a:moveTo>
                      <a:cubicBezTo>
                        <a:pt x="478" y="0"/>
                        <a:pt x="372" y="38"/>
                        <a:pt x="253" y="109"/>
                      </a:cubicBezTo>
                      <a:cubicBezTo>
                        <a:pt x="0" y="256"/>
                        <a:pt x="53" y="340"/>
                        <a:pt x="169" y="404"/>
                      </a:cubicBezTo>
                      <a:cubicBezTo>
                        <a:pt x="253" y="456"/>
                        <a:pt x="389" y="477"/>
                        <a:pt x="400" y="477"/>
                      </a:cubicBezTo>
                      <a:lnTo>
                        <a:pt x="358" y="498"/>
                      </a:lnTo>
                      <a:lnTo>
                        <a:pt x="452" y="551"/>
                      </a:lnTo>
                      <a:lnTo>
                        <a:pt x="1292" y="57"/>
                      </a:lnTo>
                      <a:lnTo>
                        <a:pt x="1208" y="15"/>
                      </a:lnTo>
                      <a:lnTo>
                        <a:pt x="946" y="162"/>
                      </a:lnTo>
                      <a:cubicBezTo>
                        <a:pt x="935" y="151"/>
                        <a:pt x="872" y="99"/>
                        <a:pt x="820" y="67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7" name="Google Shape;818;p53">
                  <a:extLst>
                    <a:ext uri="{FF2B5EF4-FFF2-40B4-BE49-F238E27FC236}">
                      <a16:creationId xmlns:a16="http://schemas.microsoft.com/office/drawing/2014/main" id="{4B793644-FBFA-4B56-9FE2-65943576E798}"/>
                    </a:ext>
                  </a:extLst>
                </p:cNvPr>
                <p:cNvSpPr/>
                <p:nvPr/>
              </p:nvSpPr>
              <p:spPr>
                <a:xfrm>
                  <a:off x="5633975" y="1867063"/>
                  <a:ext cx="29950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14" extrusionOk="0">
                      <a:moveTo>
                        <a:pt x="768" y="73"/>
                      </a:moveTo>
                      <a:cubicBezTo>
                        <a:pt x="826" y="73"/>
                        <a:pt x="876" y="89"/>
                        <a:pt x="925" y="117"/>
                      </a:cubicBezTo>
                      <a:cubicBezTo>
                        <a:pt x="1051" y="191"/>
                        <a:pt x="1051" y="275"/>
                        <a:pt x="778" y="422"/>
                      </a:cubicBezTo>
                      <a:cubicBezTo>
                        <a:pt x="636" y="508"/>
                        <a:pt x="534" y="544"/>
                        <a:pt x="449" y="544"/>
                      </a:cubicBezTo>
                      <a:cubicBezTo>
                        <a:pt x="388" y="544"/>
                        <a:pt x="336" y="526"/>
                        <a:pt x="283" y="496"/>
                      </a:cubicBezTo>
                      <a:cubicBezTo>
                        <a:pt x="157" y="422"/>
                        <a:pt x="157" y="348"/>
                        <a:pt x="399" y="201"/>
                      </a:cubicBezTo>
                      <a:cubicBezTo>
                        <a:pt x="566" y="112"/>
                        <a:pt x="678" y="73"/>
                        <a:pt x="768" y="73"/>
                      </a:cubicBezTo>
                      <a:close/>
                      <a:moveTo>
                        <a:pt x="745" y="1"/>
                      </a:moveTo>
                      <a:cubicBezTo>
                        <a:pt x="624" y="1"/>
                        <a:pt x="486" y="44"/>
                        <a:pt x="304" y="149"/>
                      </a:cubicBezTo>
                      <a:cubicBezTo>
                        <a:pt x="0" y="327"/>
                        <a:pt x="21" y="432"/>
                        <a:pt x="199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4"/>
                      </a:cubicBezTo>
                      <a:cubicBezTo>
                        <a:pt x="1198" y="296"/>
                        <a:pt x="1187" y="180"/>
                        <a:pt x="1009" y="75"/>
                      </a:cubicBezTo>
                      <a:cubicBezTo>
                        <a:pt x="925" y="29"/>
                        <a:pt x="841" y="1"/>
                        <a:pt x="745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8" name="Google Shape;819;p53">
                  <a:extLst>
                    <a:ext uri="{FF2B5EF4-FFF2-40B4-BE49-F238E27FC236}">
                      <a16:creationId xmlns:a16="http://schemas.microsoft.com/office/drawing/2014/main" id="{539F6D6B-96CC-49E8-A9F3-BD56A9C70267}"/>
                    </a:ext>
                  </a:extLst>
                </p:cNvPr>
                <p:cNvSpPr/>
                <p:nvPr/>
              </p:nvSpPr>
              <p:spPr>
                <a:xfrm>
                  <a:off x="5610325" y="1852388"/>
                  <a:ext cx="299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70" extrusionOk="0">
                      <a:moveTo>
                        <a:pt x="746" y="1"/>
                      </a:moveTo>
                      <a:lnTo>
                        <a:pt x="683" y="53"/>
                      </a:lnTo>
                      <a:cubicBezTo>
                        <a:pt x="694" y="53"/>
                        <a:pt x="820" y="95"/>
                        <a:pt x="925" y="158"/>
                      </a:cubicBezTo>
                      <a:cubicBezTo>
                        <a:pt x="1040" y="232"/>
                        <a:pt x="1051" y="274"/>
                        <a:pt x="967" y="326"/>
                      </a:cubicBezTo>
                      <a:cubicBezTo>
                        <a:pt x="925" y="349"/>
                        <a:pt x="875" y="358"/>
                        <a:pt x="827" y="358"/>
                      </a:cubicBezTo>
                      <a:cubicBezTo>
                        <a:pt x="766" y="358"/>
                        <a:pt x="708" y="344"/>
                        <a:pt x="673" y="326"/>
                      </a:cubicBezTo>
                      <a:lnTo>
                        <a:pt x="515" y="232"/>
                      </a:lnTo>
                      <a:lnTo>
                        <a:pt x="442" y="284"/>
                      </a:lnTo>
                      <a:lnTo>
                        <a:pt x="599" y="368"/>
                      </a:lnTo>
                      <a:cubicBezTo>
                        <a:pt x="683" y="431"/>
                        <a:pt x="725" y="494"/>
                        <a:pt x="620" y="547"/>
                      </a:cubicBezTo>
                      <a:cubicBezTo>
                        <a:pt x="570" y="577"/>
                        <a:pt x="519" y="593"/>
                        <a:pt x="468" y="593"/>
                      </a:cubicBezTo>
                      <a:cubicBezTo>
                        <a:pt x="412" y="593"/>
                        <a:pt x="355" y="575"/>
                        <a:pt x="295" y="536"/>
                      </a:cubicBezTo>
                      <a:cubicBezTo>
                        <a:pt x="179" y="473"/>
                        <a:pt x="85" y="389"/>
                        <a:pt x="85" y="389"/>
                      </a:cubicBezTo>
                      <a:lnTo>
                        <a:pt x="1" y="421"/>
                      </a:lnTo>
                      <a:cubicBezTo>
                        <a:pt x="1" y="431"/>
                        <a:pt x="95" y="515"/>
                        <a:pt x="221" y="589"/>
                      </a:cubicBezTo>
                      <a:cubicBezTo>
                        <a:pt x="313" y="643"/>
                        <a:pt x="399" y="669"/>
                        <a:pt x="482" y="669"/>
                      </a:cubicBezTo>
                      <a:cubicBezTo>
                        <a:pt x="561" y="669"/>
                        <a:pt x="638" y="645"/>
                        <a:pt x="715" y="599"/>
                      </a:cubicBezTo>
                      <a:cubicBezTo>
                        <a:pt x="841" y="526"/>
                        <a:pt x="820" y="473"/>
                        <a:pt x="767" y="410"/>
                      </a:cubicBezTo>
                      <a:lnTo>
                        <a:pt x="767" y="410"/>
                      </a:lnTo>
                      <a:cubicBezTo>
                        <a:pt x="783" y="416"/>
                        <a:pt x="825" y="426"/>
                        <a:pt x="879" y="426"/>
                      </a:cubicBezTo>
                      <a:cubicBezTo>
                        <a:pt x="933" y="426"/>
                        <a:pt x="998" y="416"/>
                        <a:pt x="1061" y="379"/>
                      </a:cubicBezTo>
                      <a:cubicBezTo>
                        <a:pt x="1198" y="295"/>
                        <a:pt x="1198" y="221"/>
                        <a:pt x="1009" y="116"/>
                      </a:cubicBezTo>
                      <a:cubicBezTo>
                        <a:pt x="893" y="43"/>
                        <a:pt x="757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9" name="Google Shape;820;p53">
                  <a:extLst>
                    <a:ext uri="{FF2B5EF4-FFF2-40B4-BE49-F238E27FC236}">
                      <a16:creationId xmlns:a16="http://schemas.microsoft.com/office/drawing/2014/main" id="{5195D54F-7F55-4E01-BC66-D4A8453831B1}"/>
                    </a:ext>
                  </a:extLst>
                </p:cNvPr>
                <p:cNvSpPr/>
                <p:nvPr/>
              </p:nvSpPr>
              <p:spPr>
                <a:xfrm>
                  <a:off x="5626625" y="18710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74"/>
                      </a:lnTo>
                      <a:lnTo>
                        <a:pt x="94" y="137"/>
                      </a:lnTo>
                      <a:lnTo>
                        <a:pt x="231" y="5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0" name="Google Shape;821;p53">
                  <a:extLst>
                    <a:ext uri="{FF2B5EF4-FFF2-40B4-BE49-F238E27FC236}">
                      <a16:creationId xmlns:a16="http://schemas.microsoft.com/office/drawing/2014/main" id="{450464BB-0CED-457C-9E3B-B8E11F51B140}"/>
                    </a:ext>
                  </a:extLst>
                </p:cNvPr>
                <p:cNvSpPr/>
                <p:nvPr/>
              </p:nvSpPr>
              <p:spPr>
                <a:xfrm>
                  <a:off x="5487650" y="1840038"/>
                  <a:ext cx="2605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610" extrusionOk="0">
                      <a:moveTo>
                        <a:pt x="568" y="0"/>
                      </a:moveTo>
                      <a:lnTo>
                        <a:pt x="264" y="180"/>
                      </a:lnTo>
                      <a:cubicBezTo>
                        <a:pt x="43" y="306"/>
                        <a:pt x="1" y="369"/>
                        <a:pt x="169" y="463"/>
                      </a:cubicBezTo>
                      <a:cubicBezTo>
                        <a:pt x="253" y="516"/>
                        <a:pt x="390" y="537"/>
                        <a:pt x="400" y="537"/>
                      </a:cubicBezTo>
                      <a:lnTo>
                        <a:pt x="358" y="558"/>
                      </a:lnTo>
                      <a:lnTo>
                        <a:pt x="453" y="610"/>
                      </a:lnTo>
                      <a:lnTo>
                        <a:pt x="1041" y="274"/>
                      </a:lnTo>
                      <a:lnTo>
                        <a:pt x="946" y="222"/>
                      </a:lnTo>
                      <a:lnTo>
                        <a:pt x="463" y="495"/>
                      </a:lnTo>
                      <a:cubicBezTo>
                        <a:pt x="463" y="495"/>
                        <a:pt x="348" y="484"/>
                        <a:pt x="264" y="432"/>
                      </a:cubicBezTo>
                      <a:cubicBezTo>
                        <a:pt x="148" y="369"/>
                        <a:pt x="190" y="327"/>
                        <a:pt x="348" y="232"/>
                      </a:cubicBezTo>
                      <a:lnTo>
                        <a:pt x="663" y="53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1" name="Google Shape;822;p53">
                  <a:extLst>
                    <a:ext uri="{FF2B5EF4-FFF2-40B4-BE49-F238E27FC236}">
                      <a16:creationId xmlns:a16="http://schemas.microsoft.com/office/drawing/2014/main" id="{A503FAA9-238B-472C-90A0-0821C2E13059}"/>
                    </a:ext>
                  </a:extLst>
                </p:cNvPr>
                <p:cNvSpPr/>
                <p:nvPr/>
              </p:nvSpPr>
              <p:spPr>
                <a:xfrm>
                  <a:off x="5517075" y="1858588"/>
                  <a:ext cx="326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2" extrusionOk="0">
                      <a:moveTo>
                        <a:pt x="595" y="76"/>
                      </a:moveTo>
                      <a:cubicBezTo>
                        <a:pt x="646" y="76"/>
                        <a:pt x="695" y="90"/>
                        <a:pt x="747" y="120"/>
                      </a:cubicBezTo>
                      <a:cubicBezTo>
                        <a:pt x="799" y="141"/>
                        <a:pt x="862" y="194"/>
                        <a:pt x="873" y="204"/>
                      </a:cubicBezTo>
                      <a:lnTo>
                        <a:pt x="474" y="446"/>
                      </a:lnTo>
                      <a:cubicBezTo>
                        <a:pt x="474" y="435"/>
                        <a:pt x="347" y="414"/>
                        <a:pt x="263" y="362"/>
                      </a:cubicBezTo>
                      <a:cubicBezTo>
                        <a:pt x="189" y="330"/>
                        <a:pt x="158" y="267"/>
                        <a:pt x="358" y="162"/>
                      </a:cubicBezTo>
                      <a:cubicBezTo>
                        <a:pt x="445" y="106"/>
                        <a:pt x="521" y="76"/>
                        <a:pt x="595" y="76"/>
                      </a:cubicBezTo>
                      <a:close/>
                      <a:moveTo>
                        <a:pt x="590" y="1"/>
                      </a:moveTo>
                      <a:cubicBezTo>
                        <a:pt x="488" y="1"/>
                        <a:pt x="383" y="38"/>
                        <a:pt x="263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63" y="456"/>
                        <a:pt x="400" y="477"/>
                        <a:pt x="410" y="477"/>
                      </a:cubicBezTo>
                      <a:lnTo>
                        <a:pt x="368" y="509"/>
                      </a:lnTo>
                      <a:lnTo>
                        <a:pt x="453" y="551"/>
                      </a:lnTo>
                      <a:lnTo>
                        <a:pt x="1303" y="57"/>
                      </a:lnTo>
                      <a:lnTo>
                        <a:pt x="1219" y="15"/>
                      </a:lnTo>
                      <a:lnTo>
                        <a:pt x="957" y="162"/>
                      </a:lnTo>
                      <a:cubicBezTo>
                        <a:pt x="936" y="152"/>
                        <a:pt x="873" y="99"/>
                        <a:pt x="820" y="68"/>
                      </a:cubicBezTo>
                      <a:cubicBezTo>
                        <a:pt x="743" y="23"/>
                        <a:pt x="668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2" name="Google Shape;823;p53">
                  <a:extLst>
                    <a:ext uri="{FF2B5EF4-FFF2-40B4-BE49-F238E27FC236}">
                      <a16:creationId xmlns:a16="http://schemas.microsoft.com/office/drawing/2014/main" id="{41927A9E-1F89-4B32-A6FB-86D83C6B028B}"/>
                    </a:ext>
                  </a:extLst>
                </p:cNvPr>
                <p:cNvSpPr/>
                <p:nvPr/>
              </p:nvSpPr>
              <p:spPr>
                <a:xfrm>
                  <a:off x="5502875" y="1850088"/>
                  <a:ext cx="247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1" extrusionOk="0">
                      <a:moveTo>
                        <a:pt x="563" y="1"/>
                      </a:moveTo>
                      <a:cubicBezTo>
                        <a:pt x="511" y="1"/>
                        <a:pt x="460" y="12"/>
                        <a:pt x="411" y="40"/>
                      </a:cubicBezTo>
                      <a:cubicBezTo>
                        <a:pt x="295" y="114"/>
                        <a:pt x="327" y="166"/>
                        <a:pt x="442" y="250"/>
                      </a:cubicBezTo>
                      <a:cubicBezTo>
                        <a:pt x="558" y="345"/>
                        <a:pt x="568" y="366"/>
                        <a:pt x="505" y="397"/>
                      </a:cubicBezTo>
                      <a:cubicBezTo>
                        <a:pt x="471" y="418"/>
                        <a:pt x="439" y="428"/>
                        <a:pt x="406" y="428"/>
                      </a:cubicBezTo>
                      <a:cubicBezTo>
                        <a:pt x="358" y="428"/>
                        <a:pt x="310" y="408"/>
                        <a:pt x="253" y="376"/>
                      </a:cubicBezTo>
                      <a:cubicBezTo>
                        <a:pt x="190" y="334"/>
                        <a:pt x="85" y="250"/>
                        <a:pt x="75" y="250"/>
                      </a:cubicBezTo>
                      <a:lnTo>
                        <a:pt x="1" y="292"/>
                      </a:lnTo>
                      <a:cubicBezTo>
                        <a:pt x="1" y="292"/>
                        <a:pt x="106" y="376"/>
                        <a:pt x="180" y="429"/>
                      </a:cubicBezTo>
                      <a:cubicBezTo>
                        <a:pt x="265" y="471"/>
                        <a:pt x="347" y="500"/>
                        <a:pt x="428" y="500"/>
                      </a:cubicBezTo>
                      <a:cubicBezTo>
                        <a:pt x="486" y="500"/>
                        <a:pt x="543" y="485"/>
                        <a:pt x="600" y="450"/>
                      </a:cubicBezTo>
                      <a:cubicBezTo>
                        <a:pt x="715" y="387"/>
                        <a:pt x="684" y="334"/>
                        <a:pt x="568" y="240"/>
                      </a:cubicBezTo>
                      <a:cubicBezTo>
                        <a:pt x="463" y="145"/>
                        <a:pt x="442" y="124"/>
                        <a:pt x="495" y="93"/>
                      </a:cubicBezTo>
                      <a:cubicBezTo>
                        <a:pt x="523" y="77"/>
                        <a:pt x="553" y="70"/>
                        <a:pt x="582" y="70"/>
                      </a:cubicBezTo>
                      <a:cubicBezTo>
                        <a:pt x="629" y="70"/>
                        <a:pt x="676" y="88"/>
                        <a:pt x="715" y="114"/>
                      </a:cubicBezTo>
                      <a:cubicBezTo>
                        <a:pt x="799" y="156"/>
                        <a:pt x="905" y="240"/>
                        <a:pt x="905" y="250"/>
                      </a:cubicBezTo>
                      <a:lnTo>
                        <a:pt x="989" y="208"/>
                      </a:lnTo>
                      <a:cubicBezTo>
                        <a:pt x="978" y="198"/>
                        <a:pt x="884" y="114"/>
                        <a:pt x="799" y="61"/>
                      </a:cubicBezTo>
                      <a:cubicBezTo>
                        <a:pt x="729" y="29"/>
                        <a:pt x="646" y="1"/>
                        <a:pt x="563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3" name="Google Shape;824;p53">
                  <a:extLst>
                    <a:ext uri="{FF2B5EF4-FFF2-40B4-BE49-F238E27FC236}">
                      <a16:creationId xmlns:a16="http://schemas.microsoft.com/office/drawing/2014/main" id="{82B7CB97-466F-4D9C-B166-724D79E5BAA3}"/>
                    </a:ext>
                  </a:extLst>
                </p:cNvPr>
                <p:cNvSpPr/>
                <p:nvPr/>
              </p:nvSpPr>
              <p:spPr>
                <a:xfrm>
                  <a:off x="5585625" y="18951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66" y="73"/>
                      </a:moveTo>
                      <a:cubicBezTo>
                        <a:pt x="826" y="73"/>
                        <a:pt x="876" y="89"/>
                        <a:pt x="926" y="118"/>
                      </a:cubicBezTo>
                      <a:cubicBezTo>
                        <a:pt x="1052" y="202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58" y="422"/>
                        <a:pt x="158" y="349"/>
                        <a:pt x="400" y="202"/>
                      </a:cubicBezTo>
                      <a:cubicBezTo>
                        <a:pt x="560" y="112"/>
                        <a:pt x="674" y="73"/>
                        <a:pt x="766" y="73"/>
                      </a:cubicBezTo>
                      <a:close/>
                      <a:moveTo>
                        <a:pt x="739" y="1"/>
                      </a:moveTo>
                      <a:cubicBezTo>
                        <a:pt x="619" y="1"/>
                        <a:pt x="480" y="44"/>
                        <a:pt x="305" y="149"/>
                      </a:cubicBezTo>
                      <a:cubicBezTo>
                        <a:pt x="1" y="328"/>
                        <a:pt x="22" y="433"/>
                        <a:pt x="200" y="538"/>
                      </a:cubicBezTo>
                      <a:cubicBezTo>
                        <a:pt x="281" y="586"/>
                        <a:pt x="366" y="614"/>
                        <a:pt x="463" y="614"/>
                      </a:cubicBezTo>
                      <a:cubicBezTo>
                        <a:pt x="579" y="614"/>
                        <a:pt x="712" y="573"/>
                        <a:pt x="873" y="475"/>
                      </a:cubicBezTo>
                      <a:cubicBezTo>
                        <a:pt x="1199" y="296"/>
                        <a:pt x="1188" y="181"/>
                        <a:pt x="999" y="76"/>
                      </a:cubicBezTo>
                      <a:cubicBezTo>
                        <a:pt x="919" y="29"/>
                        <a:pt x="835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4" name="Google Shape;825;p53">
                  <a:extLst>
                    <a:ext uri="{FF2B5EF4-FFF2-40B4-BE49-F238E27FC236}">
                      <a16:creationId xmlns:a16="http://schemas.microsoft.com/office/drawing/2014/main" id="{4F4B0204-872B-4C72-9AFF-EB3023EAE3B7}"/>
                    </a:ext>
                  </a:extLst>
                </p:cNvPr>
                <p:cNvSpPr/>
                <p:nvPr/>
              </p:nvSpPr>
              <p:spPr>
                <a:xfrm>
                  <a:off x="5578000" y="18991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106" y="137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5" name="Google Shape;826;p53">
                  <a:extLst>
                    <a:ext uri="{FF2B5EF4-FFF2-40B4-BE49-F238E27FC236}">
                      <a16:creationId xmlns:a16="http://schemas.microsoft.com/office/drawing/2014/main" id="{55F9B91E-234F-49AB-BA1A-9917BC233849}"/>
                    </a:ext>
                  </a:extLst>
                </p:cNvPr>
                <p:cNvSpPr/>
                <p:nvPr/>
              </p:nvSpPr>
              <p:spPr>
                <a:xfrm>
                  <a:off x="5564350" y="1882863"/>
                  <a:ext cx="23950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99" extrusionOk="0">
                      <a:moveTo>
                        <a:pt x="852" y="1"/>
                      </a:moveTo>
                      <a:lnTo>
                        <a:pt x="74" y="200"/>
                      </a:lnTo>
                      <a:lnTo>
                        <a:pt x="1" y="242"/>
                      </a:lnTo>
                      <a:lnTo>
                        <a:pt x="390" y="463"/>
                      </a:lnTo>
                      <a:lnTo>
                        <a:pt x="232" y="547"/>
                      </a:lnTo>
                      <a:lnTo>
                        <a:pt x="327" y="599"/>
                      </a:lnTo>
                      <a:lnTo>
                        <a:pt x="474" y="515"/>
                      </a:lnTo>
                      <a:lnTo>
                        <a:pt x="579" y="568"/>
                      </a:lnTo>
                      <a:lnTo>
                        <a:pt x="652" y="526"/>
                      </a:lnTo>
                      <a:lnTo>
                        <a:pt x="558" y="463"/>
                      </a:lnTo>
                      <a:lnTo>
                        <a:pt x="799" y="326"/>
                      </a:lnTo>
                      <a:lnTo>
                        <a:pt x="705" y="274"/>
                      </a:lnTo>
                      <a:lnTo>
                        <a:pt x="463" y="410"/>
                      </a:lnTo>
                      <a:lnTo>
                        <a:pt x="180" y="253"/>
                      </a:lnTo>
                      <a:lnTo>
                        <a:pt x="957" y="64"/>
                      </a:lnTo>
                      <a:lnTo>
                        <a:pt x="852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6" name="Google Shape;827;p53">
                  <a:extLst>
                    <a:ext uri="{FF2B5EF4-FFF2-40B4-BE49-F238E27FC236}">
                      <a16:creationId xmlns:a16="http://schemas.microsoft.com/office/drawing/2014/main" id="{9CBA5947-2A75-46CF-A920-01A04F061450}"/>
                    </a:ext>
                  </a:extLst>
                </p:cNvPr>
                <p:cNvSpPr/>
                <p:nvPr/>
              </p:nvSpPr>
              <p:spPr>
                <a:xfrm>
                  <a:off x="5439325" y="1868163"/>
                  <a:ext cx="257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620" extrusionOk="0">
                      <a:moveTo>
                        <a:pt x="568" y="0"/>
                      </a:moveTo>
                      <a:lnTo>
                        <a:pt x="263" y="178"/>
                      </a:lnTo>
                      <a:cubicBezTo>
                        <a:pt x="42" y="304"/>
                        <a:pt x="0" y="367"/>
                        <a:pt x="168" y="473"/>
                      </a:cubicBezTo>
                      <a:cubicBezTo>
                        <a:pt x="252" y="515"/>
                        <a:pt x="389" y="536"/>
                        <a:pt x="400" y="536"/>
                      </a:cubicBezTo>
                      <a:lnTo>
                        <a:pt x="358" y="568"/>
                      </a:lnTo>
                      <a:lnTo>
                        <a:pt x="442" y="620"/>
                      </a:lnTo>
                      <a:lnTo>
                        <a:pt x="1030" y="273"/>
                      </a:lnTo>
                      <a:lnTo>
                        <a:pt x="946" y="220"/>
                      </a:lnTo>
                      <a:lnTo>
                        <a:pt x="463" y="494"/>
                      </a:lnTo>
                      <a:cubicBezTo>
                        <a:pt x="463" y="494"/>
                        <a:pt x="347" y="483"/>
                        <a:pt x="252" y="430"/>
                      </a:cubicBezTo>
                      <a:cubicBezTo>
                        <a:pt x="147" y="367"/>
                        <a:pt x="179" y="325"/>
                        <a:pt x="347" y="231"/>
                      </a:cubicBezTo>
                      <a:lnTo>
                        <a:pt x="652" y="52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7" name="Google Shape;828;p53">
                  <a:extLst>
                    <a:ext uri="{FF2B5EF4-FFF2-40B4-BE49-F238E27FC236}">
                      <a16:creationId xmlns:a16="http://schemas.microsoft.com/office/drawing/2014/main" id="{DB860EB7-2A08-4648-9DCC-3422668EDECE}"/>
                    </a:ext>
                  </a:extLst>
                </p:cNvPr>
                <p:cNvSpPr/>
                <p:nvPr/>
              </p:nvSpPr>
              <p:spPr>
                <a:xfrm>
                  <a:off x="5468750" y="1886688"/>
                  <a:ext cx="325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562" extrusionOk="0">
                      <a:moveTo>
                        <a:pt x="594" y="76"/>
                      </a:moveTo>
                      <a:cubicBezTo>
                        <a:pt x="645" y="76"/>
                        <a:pt x="695" y="91"/>
                        <a:pt x="746" y="121"/>
                      </a:cubicBezTo>
                      <a:cubicBezTo>
                        <a:pt x="799" y="152"/>
                        <a:pt x="862" y="194"/>
                        <a:pt x="873" y="205"/>
                      </a:cubicBezTo>
                      <a:lnTo>
                        <a:pt x="473" y="446"/>
                      </a:lnTo>
                      <a:cubicBezTo>
                        <a:pt x="462" y="436"/>
                        <a:pt x="347" y="415"/>
                        <a:pt x="263" y="373"/>
                      </a:cubicBezTo>
                      <a:cubicBezTo>
                        <a:pt x="189" y="331"/>
                        <a:pt x="158" y="278"/>
                        <a:pt x="347" y="163"/>
                      </a:cubicBezTo>
                      <a:cubicBezTo>
                        <a:pt x="440" y="106"/>
                        <a:pt x="519" y="76"/>
                        <a:pt x="594" y="76"/>
                      </a:cubicBezTo>
                      <a:close/>
                      <a:moveTo>
                        <a:pt x="581" y="0"/>
                      </a:moveTo>
                      <a:cubicBezTo>
                        <a:pt x="477" y="0"/>
                        <a:pt x="372" y="38"/>
                        <a:pt x="252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52" y="457"/>
                        <a:pt x="389" y="478"/>
                        <a:pt x="399" y="488"/>
                      </a:cubicBezTo>
                      <a:lnTo>
                        <a:pt x="357" y="509"/>
                      </a:lnTo>
                      <a:lnTo>
                        <a:pt x="452" y="562"/>
                      </a:lnTo>
                      <a:lnTo>
                        <a:pt x="1303" y="68"/>
                      </a:lnTo>
                      <a:lnTo>
                        <a:pt x="1209" y="16"/>
                      </a:lnTo>
                      <a:lnTo>
                        <a:pt x="946" y="163"/>
                      </a:lnTo>
                      <a:cubicBezTo>
                        <a:pt x="936" y="152"/>
                        <a:pt x="873" y="100"/>
                        <a:pt x="820" y="68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8" name="Google Shape;829;p53">
                  <a:extLst>
                    <a:ext uri="{FF2B5EF4-FFF2-40B4-BE49-F238E27FC236}">
                      <a16:creationId xmlns:a16="http://schemas.microsoft.com/office/drawing/2014/main" id="{825FDC75-69F9-4495-B8EF-62823615EE1D}"/>
                    </a:ext>
                  </a:extLst>
                </p:cNvPr>
                <p:cNvSpPr/>
                <p:nvPr/>
              </p:nvSpPr>
              <p:spPr>
                <a:xfrm>
                  <a:off x="5454300" y="1878213"/>
                  <a:ext cx="249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03" extrusionOk="0">
                      <a:moveTo>
                        <a:pt x="566" y="0"/>
                      </a:moveTo>
                      <a:cubicBezTo>
                        <a:pt x="515" y="0"/>
                        <a:pt x="462" y="12"/>
                        <a:pt x="410" y="39"/>
                      </a:cubicBezTo>
                      <a:cubicBezTo>
                        <a:pt x="295" y="113"/>
                        <a:pt x="337" y="166"/>
                        <a:pt x="452" y="250"/>
                      </a:cubicBezTo>
                      <a:cubicBezTo>
                        <a:pt x="557" y="344"/>
                        <a:pt x="578" y="365"/>
                        <a:pt x="515" y="407"/>
                      </a:cubicBezTo>
                      <a:cubicBezTo>
                        <a:pt x="484" y="422"/>
                        <a:pt x="455" y="429"/>
                        <a:pt x="425" y="429"/>
                      </a:cubicBezTo>
                      <a:cubicBezTo>
                        <a:pt x="374" y="429"/>
                        <a:pt x="323" y="409"/>
                        <a:pt x="263" y="376"/>
                      </a:cubicBezTo>
                      <a:cubicBezTo>
                        <a:pt x="200" y="344"/>
                        <a:pt x="95" y="260"/>
                        <a:pt x="85" y="250"/>
                      </a:cubicBezTo>
                      <a:lnTo>
                        <a:pt x="1" y="292"/>
                      </a:lnTo>
                      <a:cubicBezTo>
                        <a:pt x="11" y="302"/>
                        <a:pt x="116" y="386"/>
                        <a:pt x="190" y="428"/>
                      </a:cubicBezTo>
                      <a:cubicBezTo>
                        <a:pt x="266" y="475"/>
                        <a:pt x="346" y="502"/>
                        <a:pt x="426" y="502"/>
                      </a:cubicBezTo>
                      <a:cubicBezTo>
                        <a:pt x="488" y="502"/>
                        <a:pt x="550" y="486"/>
                        <a:pt x="610" y="449"/>
                      </a:cubicBezTo>
                      <a:cubicBezTo>
                        <a:pt x="715" y="386"/>
                        <a:pt x="694" y="334"/>
                        <a:pt x="568" y="239"/>
                      </a:cubicBezTo>
                      <a:cubicBezTo>
                        <a:pt x="463" y="155"/>
                        <a:pt x="452" y="123"/>
                        <a:pt x="505" y="92"/>
                      </a:cubicBezTo>
                      <a:cubicBezTo>
                        <a:pt x="533" y="75"/>
                        <a:pt x="561" y="69"/>
                        <a:pt x="589" y="69"/>
                      </a:cubicBezTo>
                      <a:cubicBezTo>
                        <a:pt x="634" y="69"/>
                        <a:pt x="680" y="87"/>
                        <a:pt x="725" y="113"/>
                      </a:cubicBezTo>
                      <a:cubicBezTo>
                        <a:pt x="799" y="155"/>
                        <a:pt x="914" y="239"/>
                        <a:pt x="914" y="250"/>
                      </a:cubicBezTo>
                      <a:lnTo>
                        <a:pt x="998" y="208"/>
                      </a:lnTo>
                      <a:cubicBezTo>
                        <a:pt x="988" y="197"/>
                        <a:pt x="893" y="123"/>
                        <a:pt x="799" y="71"/>
                      </a:cubicBezTo>
                      <a:cubicBezTo>
                        <a:pt x="734" y="31"/>
                        <a:pt x="652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9" name="Google Shape;830;p53">
                  <a:extLst>
                    <a:ext uri="{FF2B5EF4-FFF2-40B4-BE49-F238E27FC236}">
                      <a16:creationId xmlns:a16="http://schemas.microsoft.com/office/drawing/2014/main" id="{C35864B7-3EFD-4E78-AA0E-1B8D5E0C4DA7}"/>
                    </a:ext>
                  </a:extLst>
                </p:cNvPr>
                <p:cNvSpPr/>
                <p:nvPr/>
              </p:nvSpPr>
              <p:spPr>
                <a:xfrm>
                  <a:off x="5516025" y="1908613"/>
                  <a:ext cx="2892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568" extrusionOk="0">
                      <a:moveTo>
                        <a:pt x="673" y="0"/>
                      </a:moveTo>
                      <a:lnTo>
                        <a:pt x="589" y="42"/>
                      </a:lnTo>
                      <a:lnTo>
                        <a:pt x="978" y="273"/>
                      </a:lnTo>
                      <a:lnTo>
                        <a:pt x="957" y="294"/>
                      </a:lnTo>
                      <a:lnTo>
                        <a:pt x="0" y="494"/>
                      </a:lnTo>
                      <a:lnTo>
                        <a:pt x="63" y="568"/>
                      </a:lnTo>
                      <a:lnTo>
                        <a:pt x="1041" y="346"/>
                      </a:lnTo>
                      <a:lnTo>
                        <a:pt x="1156" y="273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0" name="Google Shape;831;p53">
                  <a:extLst>
                    <a:ext uri="{FF2B5EF4-FFF2-40B4-BE49-F238E27FC236}">
                      <a16:creationId xmlns:a16="http://schemas.microsoft.com/office/drawing/2014/main" id="{EE5EF758-D102-4138-970C-832184557329}"/>
                    </a:ext>
                  </a:extLst>
                </p:cNvPr>
                <p:cNvSpPr/>
                <p:nvPr/>
              </p:nvSpPr>
              <p:spPr>
                <a:xfrm>
                  <a:off x="5537300" y="1923363"/>
                  <a:ext cx="29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618" extrusionOk="0">
                      <a:moveTo>
                        <a:pt x="751" y="72"/>
                      </a:moveTo>
                      <a:cubicBezTo>
                        <a:pt x="811" y="72"/>
                        <a:pt x="863" y="90"/>
                        <a:pt x="914" y="125"/>
                      </a:cubicBezTo>
                      <a:cubicBezTo>
                        <a:pt x="1051" y="198"/>
                        <a:pt x="1040" y="272"/>
                        <a:pt x="778" y="419"/>
                      </a:cubicBezTo>
                      <a:cubicBezTo>
                        <a:pt x="637" y="505"/>
                        <a:pt x="531" y="541"/>
                        <a:pt x="443" y="541"/>
                      </a:cubicBezTo>
                      <a:cubicBezTo>
                        <a:pt x="380" y="541"/>
                        <a:pt x="326" y="523"/>
                        <a:pt x="274" y="492"/>
                      </a:cubicBezTo>
                      <a:cubicBezTo>
                        <a:pt x="158" y="419"/>
                        <a:pt x="148" y="345"/>
                        <a:pt x="400" y="198"/>
                      </a:cubicBezTo>
                      <a:cubicBezTo>
                        <a:pt x="555" y="111"/>
                        <a:pt x="663" y="72"/>
                        <a:pt x="751" y="72"/>
                      </a:cubicBezTo>
                      <a:close/>
                      <a:moveTo>
                        <a:pt x="746" y="0"/>
                      </a:moveTo>
                      <a:cubicBezTo>
                        <a:pt x="623" y="0"/>
                        <a:pt x="479" y="44"/>
                        <a:pt x="295" y="146"/>
                      </a:cubicBezTo>
                      <a:cubicBezTo>
                        <a:pt x="1" y="324"/>
                        <a:pt x="11" y="440"/>
                        <a:pt x="190" y="545"/>
                      </a:cubicBezTo>
                      <a:cubicBezTo>
                        <a:pt x="273" y="591"/>
                        <a:pt x="357" y="617"/>
                        <a:pt x="450" y="617"/>
                      </a:cubicBezTo>
                      <a:cubicBezTo>
                        <a:pt x="568" y="617"/>
                        <a:pt x="702" y="576"/>
                        <a:pt x="872" y="482"/>
                      </a:cubicBezTo>
                      <a:cubicBezTo>
                        <a:pt x="1188" y="293"/>
                        <a:pt x="1188" y="177"/>
                        <a:pt x="998" y="72"/>
                      </a:cubicBezTo>
                      <a:cubicBezTo>
                        <a:pt x="921" y="26"/>
                        <a:pt x="840" y="0"/>
                        <a:pt x="74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1" name="Google Shape;832;p53">
                  <a:extLst>
                    <a:ext uri="{FF2B5EF4-FFF2-40B4-BE49-F238E27FC236}">
                      <a16:creationId xmlns:a16="http://schemas.microsoft.com/office/drawing/2014/main" id="{CCF40767-B4E3-4EE5-A152-82BDE42F5BD4}"/>
                    </a:ext>
                  </a:extLst>
                </p:cNvPr>
                <p:cNvSpPr/>
                <p:nvPr/>
              </p:nvSpPr>
              <p:spPr>
                <a:xfrm>
                  <a:off x="5529675" y="19272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96" y="138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2" name="Google Shape;833;p53">
                  <a:extLst>
                    <a:ext uri="{FF2B5EF4-FFF2-40B4-BE49-F238E27FC236}">
                      <a16:creationId xmlns:a16="http://schemas.microsoft.com/office/drawing/2014/main" id="{1C723946-881A-4DAF-9244-BCF6DB4F6BF2}"/>
                    </a:ext>
                  </a:extLst>
                </p:cNvPr>
                <p:cNvSpPr/>
                <p:nvPr/>
              </p:nvSpPr>
              <p:spPr>
                <a:xfrm>
                  <a:off x="5390725" y="1896238"/>
                  <a:ext cx="260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22" extrusionOk="0">
                      <a:moveTo>
                        <a:pt x="578" y="1"/>
                      </a:moveTo>
                      <a:lnTo>
                        <a:pt x="263" y="180"/>
                      </a:lnTo>
                      <a:cubicBezTo>
                        <a:pt x="43" y="316"/>
                        <a:pt x="1" y="379"/>
                        <a:pt x="169" y="474"/>
                      </a:cubicBezTo>
                      <a:cubicBezTo>
                        <a:pt x="253" y="526"/>
                        <a:pt x="389" y="537"/>
                        <a:pt x="400" y="537"/>
                      </a:cubicBezTo>
                      <a:lnTo>
                        <a:pt x="358" y="568"/>
                      </a:lnTo>
                      <a:lnTo>
                        <a:pt x="452" y="621"/>
                      </a:lnTo>
                      <a:lnTo>
                        <a:pt x="1041" y="274"/>
                      </a:lnTo>
                      <a:lnTo>
                        <a:pt x="957" y="222"/>
                      </a:lnTo>
                      <a:lnTo>
                        <a:pt x="473" y="505"/>
                      </a:lnTo>
                      <a:cubicBezTo>
                        <a:pt x="463" y="495"/>
                        <a:pt x="347" y="484"/>
                        <a:pt x="263" y="432"/>
                      </a:cubicBezTo>
                      <a:cubicBezTo>
                        <a:pt x="148" y="369"/>
                        <a:pt x="190" y="327"/>
                        <a:pt x="358" y="232"/>
                      </a:cubicBezTo>
                      <a:lnTo>
                        <a:pt x="662" y="54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3" name="Google Shape;834;p53">
                  <a:extLst>
                    <a:ext uri="{FF2B5EF4-FFF2-40B4-BE49-F238E27FC236}">
                      <a16:creationId xmlns:a16="http://schemas.microsoft.com/office/drawing/2014/main" id="{9DEBB599-5999-4BA3-BC72-3181749D1694}"/>
                    </a:ext>
                  </a:extLst>
                </p:cNvPr>
                <p:cNvSpPr/>
                <p:nvPr/>
              </p:nvSpPr>
              <p:spPr>
                <a:xfrm>
                  <a:off x="5405975" y="1906388"/>
                  <a:ext cx="247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0" extrusionOk="0">
                      <a:moveTo>
                        <a:pt x="568" y="0"/>
                      </a:moveTo>
                      <a:cubicBezTo>
                        <a:pt x="514" y="0"/>
                        <a:pt x="460" y="14"/>
                        <a:pt x="410" y="47"/>
                      </a:cubicBezTo>
                      <a:cubicBezTo>
                        <a:pt x="295" y="110"/>
                        <a:pt x="326" y="162"/>
                        <a:pt x="442" y="257"/>
                      </a:cubicBezTo>
                      <a:cubicBezTo>
                        <a:pt x="557" y="341"/>
                        <a:pt x="568" y="362"/>
                        <a:pt x="505" y="404"/>
                      </a:cubicBezTo>
                      <a:cubicBezTo>
                        <a:pt x="475" y="421"/>
                        <a:pt x="446" y="429"/>
                        <a:pt x="415" y="429"/>
                      </a:cubicBezTo>
                      <a:cubicBezTo>
                        <a:pt x="367" y="429"/>
                        <a:pt x="316" y="410"/>
                        <a:pt x="253" y="372"/>
                      </a:cubicBezTo>
                      <a:cubicBezTo>
                        <a:pt x="200" y="341"/>
                        <a:pt x="84" y="257"/>
                        <a:pt x="84" y="246"/>
                      </a:cubicBezTo>
                      <a:lnTo>
                        <a:pt x="0" y="288"/>
                      </a:lnTo>
                      <a:cubicBezTo>
                        <a:pt x="0" y="299"/>
                        <a:pt x="105" y="383"/>
                        <a:pt x="179" y="425"/>
                      </a:cubicBezTo>
                      <a:cubicBezTo>
                        <a:pt x="261" y="473"/>
                        <a:pt x="341" y="500"/>
                        <a:pt x="418" y="500"/>
                      </a:cubicBezTo>
                      <a:cubicBezTo>
                        <a:pt x="479" y="500"/>
                        <a:pt x="539" y="483"/>
                        <a:pt x="599" y="446"/>
                      </a:cubicBezTo>
                      <a:cubicBezTo>
                        <a:pt x="715" y="383"/>
                        <a:pt x="694" y="330"/>
                        <a:pt x="568" y="236"/>
                      </a:cubicBezTo>
                      <a:cubicBezTo>
                        <a:pt x="463" y="152"/>
                        <a:pt x="442" y="120"/>
                        <a:pt x="505" y="89"/>
                      </a:cubicBezTo>
                      <a:cubicBezTo>
                        <a:pt x="529" y="73"/>
                        <a:pt x="556" y="66"/>
                        <a:pt x="584" y="66"/>
                      </a:cubicBezTo>
                      <a:cubicBezTo>
                        <a:pt x="630" y="66"/>
                        <a:pt x="680" y="84"/>
                        <a:pt x="725" y="110"/>
                      </a:cubicBezTo>
                      <a:cubicBezTo>
                        <a:pt x="799" y="152"/>
                        <a:pt x="904" y="236"/>
                        <a:pt x="914" y="246"/>
                      </a:cubicBezTo>
                      <a:lnTo>
                        <a:pt x="988" y="204"/>
                      </a:lnTo>
                      <a:cubicBezTo>
                        <a:pt x="988" y="194"/>
                        <a:pt x="883" y="120"/>
                        <a:pt x="799" y="68"/>
                      </a:cubicBezTo>
                      <a:cubicBezTo>
                        <a:pt x="729" y="30"/>
                        <a:pt x="649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4" name="Google Shape;835;p53">
                  <a:extLst>
                    <a:ext uri="{FF2B5EF4-FFF2-40B4-BE49-F238E27FC236}">
                      <a16:creationId xmlns:a16="http://schemas.microsoft.com/office/drawing/2014/main" id="{ABBCE46E-1293-4F52-9634-6E1EAC1133DC}"/>
                    </a:ext>
                  </a:extLst>
                </p:cNvPr>
                <p:cNvSpPr/>
                <p:nvPr/>
              </p:nvSpPr>
              <p:spPr>
                <a:xfrm>
                  <a:off x="5420400" y="1914913"/>
                  <a:ext cx="32350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57" extrusionOk="0">
                      <a:moveTo>
                        <a:pt x="602" y="74"/>
                      </a:moveTo>
                      <a:cubicBezTo>
                        <a:pt x="651" y="74"/>
                        <a:pt x="698" y="87"/>
                        <a:pt x="747" y="115"/>
                      </a:cubicBezTo>
                      <a:cubicBezTo>
                        <a:pt x="789" y="147"/>
                        <a:pt x="852" y="189"/>
                        <a:pt x="873" y="210"/>
                      </a:cubicBezTo>
                      <a:lnTo>
                        <a:pt x="474" y="442"/>
                      </a:lnTo>
                      <a:cubicBezTo>
                        <a:pt x="463" y="442"/>
                        <a:pt x="337" y="421"/>
                        <a:pt x="253" y="368"/>
                      </a:cubicBezTo>
                      <a:cubicBezTo>
                        <a:pt x="180" y="326"/>
                        <a:pt x="159" y="274"/>
                        <a:pt x="348" y="158"/>
                      </a:cubicBezTo>
                      <a:cubicBezTo>
                        <a:pt x="444" y="106"/>
                        <a:pt x="525" y="74"/>
                        <a:pt x="602" y="74"/>
                      </a:cubicBezTo>
                      <a:close/>
                      <a:moveTo>
                        <a:pt x="576" y="0"/>
                      </a:moveTo>
                      <a:cubicBezTo>
                        <a:pt x="475" y="0"/>
                        <a:pt x="371" y="35"/>
                        <a:pt x="253" y="105"/>
                      </a:cubicBezTo>
                      <a:cubicBezTo>
                        <a:pt x="1" y="253"/>
                        <a:pt x="43" y="337"/>
                        <a:pt x="169" y="410"/>
                      </a:cubicBezTo>
                      <a:cubicBezTo>
                        <a:pt x="253" y="463"/>
                        <a:pt x="390" y="484"/>
                        <a:pt x="400" y="484"/>
                      </a:cubicBezTo>
                      <a:lnTo>
                        <a:pt x="358" y="505"/>
                      </a:lnTo>
                      <a:lnTo>
                        <a:pt x="442" y="557"/>
                      </a:lnTo>
                      <a:lnTo>
                        <a:pt x="1294" y="63"/>
                      </a:lnTo>
                      <a:lnTo>
                        <a:pt x="1210" y="10"/>
                      </a:lnTo>
                      <a:lnTo>
                        <a:pt x="946" y="158"/>
                      </a:lnTo>
                      <a:cubicBezTo>
                        <a:pt x="936" y="147"/>
                        <a:pt x="862" y="94"/>
                        <a:pt x="810" y="63"/>
                      </a:cubicBezTo>
                      <a:cubicBezTo>
                        <a:pt x="732" y="22"/>
                        <a:pt x="655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5" name="Google Shape;836;p53">
                  <a:extLst>
                    <a:ext uri="{FF2B5EF4-FFF2-40B4-BE49-F238E27FC236}">
                      <a16:creationId xmlns:a16="http://schemas.microsoft.com/office/drawing/2014/main" id="{B3F2AEA0-79AC-41A4-8005-622EEA3CDAFC}"/>
                    </a:ext>
                  </a:extLst>
                </p:cNvPr>
                <p:cNvSpPr/>
                <p:nvPr/>
              </p:nvSpPr>
              <p:spPr>
                <a:xfrm>
                  <a:off x="5488700" y="1951463"/>
                  <a:ext cx="299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8" extrusionOk="0">
                      <a:moveTo>
                        <a:pt x="759" y="77"/>
                      </a:moveTo>
                      <a:cubicBezTo>
                        <a:pt x="821" y="77"/>
                        <a:pt x="874" y="95"/>
                        <a:pt x="925" y="124"/>
                      </a:cubicBezTo>
                      <a:cubicBezTo>
                        <a:pt x="1051" y="198"/>
                        <a:pt x="1041" y="272"/>
                        <a:pt x="778" y="430"/>
                      </a:cubicBezTo>
                      <a:cubicBezTo>
                        <a:pt x="639" y="508"/>
                        <a:pt x="538" y="541"/>
                        <a:pt x="453" y="541"/>
                      </a:cubicBezTo>
                      <a:cubicBezTo>
                        <a:pt x="391" y="541"/>
                        <a:pt x="338" y="524"/>
                        <a:pt x="285" y="493"/>
                      </a:cubicBezTo>
                      <a:cubicBezTo>
                        <a:pt x="159" y="419"/>
                        <a:pt x="159" y="346"/>
                        <a:pt x="400" y="208"/>
                      </a:cubicBezTo>
                      <a:cubicBezTo>
                        <a:pt x="556" y="115"/>
                        <a:pt x="668" y="77"/>
                        <a:pt x="759" y="77"/>
                      </a:cubicBezTo>
                      <a:close/>
                      <a:moveTo>
                        <a:pt x="752" y="1"/>
                      </a:moveTo>
                      <a:cubicBezTo>
                        <a:pt x="630" y="1"/>
                        <a:pt x="490" y="45"/>
                        <a:pt x="306" y="145"/>
                      </a:cubicBezTo>
                      <a:cubicBezTo>
                        <a:pt x="1" y="324"/>
                        <a:pt x="22" y="440"/>
                        <a:pt x="201" y="545"/>
                      </a:cubicBezTo>
                      <a:cubicBezTo>
                        <a:pt x="279" y="591"/>
                        <a:pt x="362" y="617"/>
                        <a:pt x="456" y="617"/>
                      </a:cubicBezTo>
                      <a:cubicBezTo>
                        <a:pt x="574" y="617"/>
                        <a:pt x="709" y="576"/>
                        <a:pt x="873" y="482"/>
                      </a:cubicBezTo>
                      <a:cubicBezTo>
                        <a:pt x="1198" y="293"/>
                        <a:pt x="1188" y="177"/>
                        <a:pt x="1009" y="72"/>
                      </a:cubicBezTo>
                      <a:cubicBezTo>
                        <a:pt x="927" y="27"/>
                        <a:pt x="845" y="1"/>
                        <a:pt x="752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6" name="Google Shape;837;p53">
                  <a:extLst>
                    <a:ext uri="{FF2B5EF4-FFF2-40B4-BE49-F238E27FC236}">
                      <a16:creationId xmlns:a16="http://schemas.microsoft.com/office/drawing/2014/main" id="{CEF300BE-2E24-4EB8-8EE8-2009EBA9D038}"/>
                    </a:ext>
                  </a:extLst>
                </p:cNvPr>
                <p:cNvSpPr/>
                <p:nvPr/>
              </p:nvSpPr>
              <p:spPr>
                <a:xfrm>
                  <a:off x="5465050" y="1936963"/>
                  <a:ext cx="313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" h="659" extrusionOk="0">
                      <a:moveTo>
                        <a:pt x="789" y="1"/>
                      </a:moveTo>
                      <a:lnTo>
                        <a:pt x="369" y="221"/>
                      </a:lnTo>
                      <a:lnTo>
                        <a:pt x="411" y="263"/>
                      </a:lnTo>
                      <a:cubicBezTo>
                        <a:pt x="421" y="263"/>
                        <a:pt x="547" y="284"/>
                        <a:pt x="652" y="347"/>
                      </a:cubicBezTo>
                      <a:cubicBezTo>
                        <a:pt x="747" y="400"/>
                        <a:pt x="778" y="463"/>
                        <a:pt x="663" y="536"/>
                      </a:cubicBezTo>
                      <a:cubicBezTo>
                        <a:pt x="600" y="568"/>
                        <a:pt x="537" y="584"/>
                        <a:pt x="475" y="584"/>
                      </a:cubicBezTo>
                      <a:cubicBezTo>
                        <a:pt x="414" y="584"/>
                        <a:pt x="353" y="568"/>
                        <a:pt x="295" y="536"/>
                      </a:cubicBezTo>
                      <a:cubicBezTo>
                        <a:pt x="190" y="473"/>
                        <a:pt x="85" y="389"/>
                        <a:pt x="85" y="379"/>
                      </a:cubicBezTo>
                      <a:lnTo>
                        <a:pt x="1" y="421"/>
                      </a:lnTo>
                      <a:cubicBezTo>
                        <a:pt x="1" y="421"/>
                        <a:pt x="106" y="515"/>
                        <a:pt x="222" y="589"/>
                      </a:cubicBezTo>
                      <a:cubicBezTo>
                        <a:pt x="304" y="635"/>
                        <a:pt x="390" y="659"/>
                        <a:pt x="479" y="659"/>
                      </a:cubicBezTo>
                      <a:cubicBezTo>
                        <a:pt x="571" y="659"/>
                        <a:pt x="666" y="632"/>
                        <a:pt x="757" y="578"/>
                      </a:cubicBezTo>
                      <a:cubicBezTo>
                        <a:pt x="926" y="484"/>
                        <a:pt x="894" y="389"/>
                        <a:pt x="747" y="305"/>
                      </a:cubicBezTo>
                      <a:cubicBezTo>
                        <a:pt x="652" y="253"/>
                        <a:pt x="516" y="232"/>
                        <a:pt x="505" y="232"/>
                      </a:cubicBezTo>
                      <a:lnTo>
                        <a:pt x="778" y="95"/>
                      </a:lnTo>
                      <a:lnTo>
                        <a:pt x="1168" y="316"/>
                      </a:lnTo>
                      <a:lnTo>
                        <a:pt x="1252" y="263"/>
                      </a:lnTo>
                      <a:lnTo>
                        <a:pt x="789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7" name="Google Shape;838;p53">
                  <a:extLst>
                    <a:ext uri="{FF2B5EF4-FFF2-40B4-BE49-F238E27FC236}">
                      <a16:creationId xmlns:a16="http://schemas.microsoft.com/office/drawing/2014/main" id="{3D3CC975-FE77-48D0-9BA8-C156F159965B}"/>
                    </a:ext>
                  </a:extLst>
                </p:cNvPr>
                <p:cNvSpPr/>
                <p:nvPr/>
              </p:nvSpPr>
              <p:spPr>
                <a:xfrm>
                  <a:off x="5481350" y="1955613"/>
                  <a:ext cx="580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27" extrusionOk="0">
                      <a:moveTo>
                        <a:pt x="126" y="0"/>
                      </a:moveTo>
                      <a:lnTo>
                        <a:pt x="0" y="74"/>
                      </a:lnTo>
                      <a:lnTo>
                        <a:pt x="95" y="127"/>
                      </a:lnTo>
                      <a:lnTo>
                        <a:pt x="232" y="53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8" name="Google Shape;839;p53">
                  <a:extLst>
                    <a:ext uri="{FF2B5EF4-FFF2-40B4-BE49-F238E27FC236}">
                      <a16:creationId xmlns:a16="http://schemas.microsoft.com/office/drawing/2014/main" id="{DACA91BB-5BC1-459C-8891-7D4D99733BE1}"/>
                    </a:ext>
                  </a:extLst>
                </p:cNvPr>
                <p:cNvSpPr/>
                <p:nvPr/>
              </p:nvSpPr>
              <p:spPr>
                <a:xfrm>
                  <a:off x="5406750" y="1957988"/>
                  <a:ext cx="21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57" extrusionOk="0">
                      <a:moveTo>
                        <a:pt x="369" y="0"/>
                      </a:moveTo>
                      <a:lnTo>
                        <a:pt x="348" y="63"/>
                      </a:lnTo>
                      <a:lnTo>
                        <a:pt x="684" y="106"/>
                      </a:lnTo>
                      <a:lnTo>
                        <a:pt x="0" y="505"/>
                      </a:lnTo>
                      <a:lnTo>
                        <a:pt x="85" y="557"/>
                      </a:lnTo>
                      <a:lnTo>
                        <a:pt x="873" y="106"/>
                      </a:lnTo>
                      <a:lnTo>
                        <a:pt x="789" y="5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9" name="Google Shape;840;p53">
                  <a:extLst>
                    <a:ext uri="{FF2B5EF4-FFF2-40B4-BE49-F238E27FC236}">
                      <a16:creationId xmlns:a16="http://schemas.microsoft.com/office/drawing/2014/main" id="{D640DAB3-0E02-4BE2-9056-9CF7C1322512}"/>
                    </a:ext>
                  </a:extLst>
                </p:cNvPr>
                <p:cNvSpPr/>
                <p:nvPr/>
              </p:nvSpPr>
              <p:spPr>
                <a:xfrm>
                  <a:off x="5440375" y="1979563"/>
                  <a:ext cx="29975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21" extrusionOk="0">
                      <a:moveTo>
                        <a:pt x="753" y="77"/>
                      </a:moveTo>
                      <a:cubicBezTo>
                        <a:pt x="816" y="77"/>
                        <a:pt x="870" y="95"/>
                        <a:pt x="925" y="125"/>
                      </a:cubicBezTo>
                      <a:cubicBezTo>
                        <a:pt x="1051" y="198"/>
                        <a:pt x="1041" y="272"/>
                        <a:pt x="778" y="429"/>
                      </a:cubicBezTo>
                      <a:cubicBezTo>
                        <a:pt x="639" y="508"/>
                        <a:pt x="534" y="542"/>
                        <a:pt x="447" y="542"/>
                      </a:cubicBezTo>
                      <a:cubicBezTo>
                        <a:pt x="382" y="542"/>
                        <a:pt x="327" y="524"/>
                        <a:pt x="274" y="492"/>
                      </a:cubicBezTo>
                      <a:cubicBezTo>
                        <a:pt x="147" y="429"/>
                        <a:pt x="147" y="345"/>
                        <a:pt x="390" y="209"/>
                      </a:cubicBezTo>
                      <a:cubicBezTo>
                        <a:pt x="552" y="115"/>
                        <a:pt x="662" y="77"/>
                        <a:pt x="753" y="77"/>
                      </a:cubicBezTo>
                      <a:close/>
                      <a:moveTo>
                        <a:pt x="746" y="1"/>
                      </a:moveTo>
                      <a:cubicBezTo>
                        <a:pt x="623" y="1"/>
                        <a:pt x="479" y="45"/>
                        <a:pt x="295" y="146"/>
                      </a:cubicBezTo>
                      <a:cubicBezTo>
                        <a:pt x="0" y="324"/>
                        <a:pt x="21" y="440"/>
                        <a:pt x="200" y="545"/>
                      </a:cubicBezTo>
                      <a:cubicBezTo>
                        <a:pt x="281" y="593"/>
                        <a:pt x="366" y="621"/>
                        <a:pt x="462" y="621"/>
                      </a:cubicBezTo>
                      <a:cubicBezTo>
                        <a:pt x="579" y="621"/>
                        <a:pt x="712" y="580"/>
                        <a:pt x="873" y="482"/>
                      </a:cubicBezTo>
                      <a:cubicBezTo>
                        <a:pt x="1198" y="293"/>
                        <a:pt x="1188" y="177"/>
                        <a:pt x="999" y="72"/>
                      </a:cubicBezTo>
                      <a:cubicBezTo>
                        <a:pt x="921" y="27"/>
                        <a:pt x="840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0" name="Google Shape;841;p53">
                  <a:extLst>
                    <a:ext uri="{FF2B5EF4-FFF2-40B4-BE49-F238E27FC236}">
                      <a16:creationId xmlns:a16="http://schemas.microsoft.com/office/drawing/2014/main" id="{A05E7740-7791-4521-8E20-956EAFA8253A}"/>
                    </a:ext>
                  </a:extLst>
                </p:cNvPr>
                <p:cNvSpPr/>
                <p:nvPr/>
              </p:nvSpPr>
              <p:spPr>
                <a:xfrm>
                  <a:off x="5432775" y="1983738"/>
                  <a:ext cx="5800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7" extrusionOk="0">
                      <a:moveTo>
                        <a:pt x="136" y="0"/>
                      </a:moveTo>
                      <a:lnTo>
                        <a:pt x="0" y="73"/>
                      </a:lnTo>
                      <a:lnTo>
                        <a:pt x="94" y="136"/>
                      </a:lnTo>
                      <a:lnTo>
                        <a:pt x="231" y="5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1" name="Google Shape;842;p53">
                  <a:extLst>
                    <a:ext uri="{FF2B5EF4-FFF2-40B4-BE49-F238E27FC236}">
                      <a16:creationId xmlns:a16="http://schemas.microsoft.com/office/drawing/2014/main" id="{E5A20656-096F-47B8-ADCA-E6EB27DCD02C}"/>
                    </a:ext>
                  </a:extLst>
                </p:cNvPr>
                <p:cNvSpPr/>
                <p:nvPr/>
              </p:nvSpPr>
              <p:spPr>
                <a:xfrm>
                  <a:off x="5416200" y="1966063"/>
                  <a:ext cx="3077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13" extrusionOk="0">
                      <a:moveTo>
                        <a:pt x="773" y="71"/>
                      </a:moveTo>
                      <a:cubicBezTo>
                        <a:pt x="833" y="71"/>
                        <a:pt x="894" y="87"/>
                        <a:pt x="946" y="119"/>
                      </a:cubicBezTo>
                      <a:cubicBezTo>
                        <a:pt x="1083" y="203"/>
                        <a:pt x="1020" y="297"/>
                        <a:pt x="852" y="402"/>
                      </a:cubicBezTo>
                      <a:cubicBezTo>
                        <a:pt x="841" y="402"/>
                        <a:pt x="684" y="360"/>
                        <a:pt x="610" y="318"/>
                      </a:cubicBezTo>
                      <a:cubicBezTo>
                        <a:pt x="495" y="245"/>
                        <a:pt x="484" y="192"/>
                        <a:pt x="600" y="119"/>
                      </a:cubicBezTo>
                      <a:cubicBezTo>
                        <a:pt x="653" y="87"/>
                        <a:pt x="713" y="71"/>
                        <a:pt x="773" y="71"/>
                      </a:cubicBezTo>
                      <a:close/>
                      <a:moveTo>
                        <a:pt x="747" y="0"/>
                      </a:moveTo>
                      <a:cubicBezTo>
                        <a:pt x="661" y="0"/>
                        <a:pt x="574" y="21"/>
                        <a:pt x="495" y="66"/>
                      </a:cubicBezTo>
                      <a:cubicBezTo>
                        <a:pt x="337" y="161"/>
                        <a:pt x="358" y="255"/>
                        <a:pt x="516" y="360"/>
                      </a:cubicBezTo>
                      <a:cubicBezTo>
                        <a:pt x="600" y="402"/>
                        <a:pt x="757" y="444"/>
                        <a:pt x="768" y="444"/>
                      </a:cubicBezTo>
                      <a:cubicBezTo>
                        <a:pt x="663" y="503"/>
                        <a:pt x="567" y="532"/>
                        <a:pt x="480" y="532"/>
                      </a:cubicBezTo>
                      <a:cubicBezTo>
                        <a:pt x="410" y="532"/>
                        <a:pt x="345" y="513"/>
                        <a:pt x="285" y="476"/>
                      </a:cubicBezTo>
                      <a:cubicBezTo>
                        <a:pt x="180" y="423"/>
                        <a:pt x="96" y="360"/>
                        <a:pt x="85" y="350"/>
                      </a:cubicBezTo>
                      <a:lnTo>
                        <a:pt x="1" y="392"/>
                      </a:lnTo>
                      <a:cubicBezTo>
                        <a:pt x="12" y="392"/>
                        <a:pt x="96" y="465"/>
                        <a:pt x="201" y="528"/>
                      </a:cubicBezTo>
                      <a:cubicBezTo>
                        <a:pt x="293" y="582"/>
                        <a:pt x="388" y="613"/>
                        <a:pt x="493" y="613"/>
                      </a:cubicBezTo>
                      <a:cubicBezTo>
                        <a:pt x="615" y="613"/>
                        <a:pt x="752" y="571"/>
                        <a:pt x="915" y="476"/>
                      </a:cubicBezTo>
                      <a:cubicBezTo>
                        <a:pt x="1156" y="329"/>
                        <a:pt x="1230" y="192"/>
                        <a:pt x="1030" y="77"/>
                      </a:cubicBezTo>
                      <a:cubicBezTo>
                        <a:pt x="942" y="27"/>
                        <a:pt x="844" y="0"/>
                        <a:pt x="74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2" name="Google Shape;843;p53">
                  <a:extLst>
                    <a:ext uri="{FF2B5EF4-FFF2-40B4-BE49-F238E27FC236}">
                      <a16:creationId xmlns:a16="http://schemas.microsoft.com/office/drawing/2014/main" id="{A69E826F-8228-4522-BFFA-0586ECC9A664}"/>
                    </a:ext>
                  </a:extLst>
                </p:cNvPr>
                <p:cNvSpPr/>
                <p:nvPr/>
              </p:nvSpPr>
              <p:spPr>
                <a:xfrm>
                  <a:off x="5331900" y="1973988"/>
                  <a:ext cx="110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54" extrusionOk="0">
                      <a:moveTo>
                        <a:pt x="85" y="1"/>
                      </a:moveTo>
                      <a:lnTo>
                        <a:pt x="0" y="54"/>
                      </a:lnTo>
                      <a:lnTo>
                        <a:pt x="368" y="253"/>
                      </a:lnTo>
                      <a:lnTo>
                        <a:pt x="442" y="211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3" name="Google Shape;844;p53">
                  <a:extLst>
                    <a:ext uri="{FF2B5EF4-FFF2-40B4-BE49-F238E27FC236}">
                      <a16:creationId xmlns:a16="http://schemas.microsoft.com/office/drawing/2014/main" id="{4358DFAB-F16A-4A47-B51C-812CDAF93096}"/>
                    </a:ext>
                  </a:extLst>
                </p:cNvPr>
                <p:cNvSpPr/>
                <p:nvPr/>
              </p:nvSpPr>
              <p:spPr>
                <a:xfrm>
                  <a:off x="5391800" y="2007713"/>
                  <a:ext cx="299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20" extrusionOk="0">
                      <a:moveTo>
                        <a:pt x="758" y="76"/>
                      </a:moveTo>
                      <a:cubicBezTo>
                        <a:pt x="821" y="76"/>
                        <a:pt x="873" y="93"/>
                        <a:pt x="925" y="123"/>
                      </a:cubicBezTo>
                      <a:cubicBezTo>
                        <a:pt x="1061" y="197"/>
                        <a:pt x="1051" y="270"/>
                        <a:pt x="788" y="428"/>
                      </a:cubicBezTo>
                      <a:cubicBezTo>
                        <a:pt x="638" y="509"/>
                        <a:pt x="532" y="542"/>
                        <a:pt x="445" y="542"/>
                      </a:cubicBezTo>
                      <a:cubicBezTo>
                        <a:pt x="385" y="542"/>
                        <a:pt x="334" y="527"/>
                        <a:pt x="283" y="501"/>
                      </a:cubicBezTo>
                      <a:cubicBezTo>
                        <a:pt x="157" y="428"/>
                        <a:pt x="157" y="344"/>
                        <a:pt x="399" y="207"/>
                      </a:cubicBezTo>
                      <a:cubicBezTo>
                        <a:pt x="555" y="113"/>
                        <a:pt x="667" y="76"/>
                        <a:pt x="758" y="76"/>
                      </a:cubicBezTo>
                      <a:close/>
                      <a:moveTo>
                        <a:pt x="752" y="0"/>
                      </a:moveTo>
                      <a:cubicBezTo>
                        <a:pt x="628" y="0"/>
                        <a:pt x="485" y="46"/>
                        <a:pt x="304" y="155"/>
                      </a:cubicBezTo>
                      <a:cubicBezTo>
                        <a:pt x="0" y="323"/>
                        <a:pt x="21" y="438"/>
                        <a:pt x="199" y="543"/>
                      </a:cubicBezTo>
                      <a:cubicBezTo>
                        <a:pt x="285" y="591"/>
                        <a:pt x="371" y="619"/>
                        <a:pt x="467" y="619"/>
                      </a:cubicBezTo>
                      <a:cubicBezTo>
                        <a:pt x="584" y="619"/>
                        <a:pt x="716" y="578"/>
                        <a:pt x="883" y="480"/>
                      </a:cubicBezTo>
                      <a:cubicBezTo>
                        <a:pt x="1198" y="291"/>
                        <a:pt x="1187" y="186"/>
                        <a:pt x="1009" y="71"/>
                      </a:cubicBezTo>
                      <a:cubicBezTo>
                        <a:pt x="928" y="26"/>
                        <a:pt x="845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4" name="Google Shape;845;p53">
                  <a:extLst>
                    <a:ext uri="{FF2B5EF4-FFF2-40B4-BE49-F238E27FC236}">
                      <a16:creationId xmlns:a16="http://schemas.microsoft.com/office/drawing/2014/main" id="{A65B08D2-87A0-4E29-B519-F9C4CB86D1D8}"/>
                    </a:ext>
                  </a:extLst>
                </p:cNvPr>
                <p:cNvSpPr/>
                <p:nvPr/>
              </p:nvSpPr>
              <p:spPr>
                <a:xfrm>
                  <a:off x="5384425" y="20118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7" y="1"/>
                      </a:moveTo>
                      <a:lnTo>
                        <a:pt x="1" y="75"/>
                      </a:lnTo>
                      <a:lnTo>
                        <a:pt x="95" y="138"/>
                      </a:lnTo>
                      <a:lnTo>
                        <a:pt x="232" y="54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5" name="Google Shape;846;p53">
                  <a:extLst>
                    <a:ext uri="{FF2B5EF4-FFF2-40B4-BE49-F238E27FC236}">
                      <a16:creationId xmlns:a16="http://schemas.microsoft.com/office/drawing/2014/main" id="{8CAF0027-E0A2-48A7-A547-55C5F94B0DCB}"/>
                    </a:ext>
                  </a:extLst>
                </p:cNvPr>
                <p:cNvSpPr/>
                <p:nvPr/>
              </p:nvSpPr>
              <p:spPr>
                <a:xfrm>
                  <a:off x="5368150" y="1993188"/>
                  <a:ext cx="312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664" extrusionOk="0">
                      <a:moveTo>
                        <a:pt x="788" y="0"/>
                      </a:moveTo>
                      <a:lnTo>
                        <a:pt x="368" y="221"/>
                      </a:lnTo>
                      <a:lnTo>
                        <a:pt x="410" y="263"/>
                      </a:lnTo>
                      <a:cubicBezTo>
                        <a:pt x="421" y="274"/>
                        <a:pt x="557" y="295"/>
                        <a:pt x="652" y="347"/>
                      </a:cubicBezTo>
                      <a:cubicBezTo>
                        <a:pt x="746" y="410"/>
                        <a:pt x="778" y="463"/>
                        <a:pt x="662" y="536"/>
                      </a:cubicBezTo>
                      <a:cubicBezTo>
                        <a:pt x="601" y="571"/>
                        <a:pt x="541" y="587"/>
                        <a:pt x="482" y="587"/>
                      </a:cubicBezTo>
                      <a:cubicBezTo>
                        <a:pt x="417" y="587"/>
                        <a:pt x="354" y="569"/>
                        <a:pt x="295" y="536"/>
                      </a:cubicBezTo>
                      <a:cubicBezTo>
                        <a:pt x="200" y="484"/>
                        <a:pt x="84" y="389"/>
                        <a:pt x="84" y="389"/>
                      </a:cubicBezTo>
                      <a:lnTo>
                        <a:pt x="0" y="421"/>
                      </a:lnTo>
                      <a:cubicBezTo>
                        <a:pt x="11" y="431"/>
                        <a:pt x="105" y="526"/>
                        <a:pt x="232" y="589"/>
                      </a:cubicBezTo>
                      <a:cubicBezTo>
                        <a:pt x="312" y="637"/>
                        <a:pt x="401" y="663"/>
                        <a:pt x="495" y="663"/>
                      </a:cubicBezTo>
                      <a:cubicBezTo>
                        <a:pt x="583" y="663"/>
                        <a:pt x="675" y="640"/>
                        <a:pt x="767" y="589"/>
                      </a:cubicBezTo>
                      <a:cubicBezTo>
                        <a:pt x="935" y="484"/>
                        <a:pt x="893" y="400"/>
                        <a:pt x="746" y="305"/>
                      </a:cubicBezTo>
                      <a:cubicBezTo>
                        <a:pt x="652" y="253"/>
                        <a:pt x="515" y="232"/>
                        <a:pt x="505" y="232"/>
                      </a:cubicBezTo>
                      <a:lnTo>
                        <a:pt x="788" y="94"/>
                      </a:lnTo>
                      <a:lnTo>
                        <a:pt x="1166" y="316"/>
                      </a:lnTo>
                      <a:lnTo>
                        <a:pt x="1250" y="263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6" name="Google Shape;847;p53">
                  <a:extLst>
                    <a:ext uri="{FF2B5EF4-FFF2-40B4-BE49-F238E27FC236}">
                      <a16:creationId xmlns:a16="http://schemas.microsoft.com/office/drawing/2014/main" id="{D395CE89-D259-491B-A0A2-EB9C58FA49E7}"/>
                    </a:ext>
                  </a:extLst>
                </p:cNvPr>
                <p:cNvSpPr/>
                <p:nvPr/>
              </p:nvSpPr>
              <p:spPr>
                <a:xfrm>
                  <a:off x="5351075" y="1983463"/>
                  <a:ext cx="30225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736" extrusionOk="0">
                      <a:moveTo>
                        <a:pt x="767" y="0"/>
                      </a:moveTo>
                      <a:lnTo>
                        <a:pt x="704" y="53"/>
                      </a:lnTo>
                      <a:cubicBezTo>
                        <a:pt x="704" y="53"/>
                        <a:pt x="841" y="105"/>
                        <a:pt x="925" y="158"/>
                      </a:cubicBezTo>
                      <a:cubicBezTo>
                        <a:pt x="1041" y="221"/>
                        <a:pt x="1062" y="273"/>
                        <a:pt x="957" y="336"/>
                      </a:cubicBezTo>
                      <a:cubicBezTo>
                        <a:pt x="873" y="389"/>
                        <a:pt x="746" y="389"/>
                        <a:pt x="546" y="389"/>
                      </a:cubicBezTo>
                      <a:lnTo>
                        <a:pt x="74" y="399"/>
                      </a:lnTo>
                      <a:lnTo>
                        <a:pt x="0" y="441"/>
                      </a:lnTo>
                      <a:lnTo>
                        <a:pt x="504" y="736"/>
                      </a:lnTo>
                      <a:lnTo>
                        <a:pt x="578" y="684"/>
                      </a:lnTo>
                      <a:lnTo>
                        <a:pt x="189" y="462"/>
                      </a:lnTo>
                      <a:lnTo>
                        <a:pt x="609" y="452"/>
                      </a:lnTo>
                      <a:cubicBezTo>
                        <a:pt x="652" y="454"/>
                        <a:pt x="692" y="456"/>
                        <a:pt x="729" y="456"/>
                      </a:cubicBezTo>
                      <a:cubicBezTo>
                        <a:pt x="871" y="456"/>
                        <a:pt x="969" y="437"/>
                        <a:pt x="1062" y="378"/>
                      </a:cubicBezTo>
                      <a:cubicBezTo>
                        <a:pt x="1209" y="294"/>
                        <a:pt x="1188" y="210"/>
                        <a:pt x="1030" y="116"/>
                      </a:cubicBezTo>
                      <a:cubicBezTo>
                        <a:pt x="915" y="53"/>
                        <a:pt x="778" y="11"/>
                        <a:pt x="76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7" name="Google Shape;848;p53">
                  <a:extLst>
                    <a:ext uri="{FF2B5EF4-FFF2-40B4-BE49-F238E27FC236}">
                      <a16:creationId xmlns:a16="http://schemas.microsoft.com/office/drawing/2014/main" id="{59785DE1-673E-4B7B-8B59-B086548D1398}"/>
                    </a:ext>
                  </a:extLst>
                </p:cNvPr>
                <p:cNvSpPr/>
                <p:nvPr/>
              </p:nvSpPr>
              <p:spPr>
                <a:xfrm>
                  <a:off x="5304050" y="2013313"/>
                  <a:ext cx="305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610" extrusionOk="0">
                      <a:moveTo>
                        <a:pt x="379" y="204"/>
                      </a:moveTo>
                      <a:cubicBezTo>
                        <a:pt x="389" y="204"/>
                        <a:pt x="526" y="235"/>
                        <a:pt x="610" y="288"/>
                      </a:cubicBezTo>
                      <a:cubicBezTo>
                        <a:pt x="725" y="351"/>
                        <a:pt x="736" y="424"/>
                        <a:pt x="631" y="487"/>
                      </a:cubicBezTo>
                      <a:cubicBezTo>
                        <a:pt x="573" y="519"/>
                        <a:pt x="513" y="535"/>
                        <a:pt x="451" y="535"/>
                      </a:cubicBezTo>
                      <a:cubicBezTo>
                        <a:pt x="389" y="535"/>
                        <a:pt x="326" y="519"/>
                        <a:pt x="263" y="487"/>
                      </a:cubicBezTo>
                      <a:cubicBezTo>
                        <a:pt x="137" y="403"/>
                        <a:pt x="211" y="298"/>
                        <a:pt x="379" y="204"/>
                      </a:cubicBezTo>
                      <a:close/>
                      <a:moveTo>
                        <a:pt x="730" y="1"/>
                      </a:moveTo>
                      <a:cubicBezTo>
                        <a:pt x="606" y="1"/>
                        <a:pt x="468" y="40"/>
                        <a:pt x="316" y="130"/>
                      </a:cubicBezTo>
                      <a:cubicBezTo>
                        <a:pt x="64" y="277"/>
                        <a:pt x="1" y="414"/>
                        <a:pt x="190" y="529"/>
                      </a:cubicBezTo>
                      <a:cubicBezTo>
                        <a:pt x="281" y="583"/>
                        <a:pt x="376" y="610"/>
                        <a:pt x="469" y="610"/>
                      </a:cubicBezTo>
                      <a:cubicBezTo>
                        <a:pt x="557" y="610"/>
                        <a:pt x="644" y="586"/>
                        <a:pt x="725" y="540"/>
                      </a:cubicBezTo>
                      <a:cubicBezTo>
                        <a:pt x="883" y="445"/>
                        <a:pt x="872" y="340"/>
                        <a:pt x="704" y="246"/>
                      </a:cubicBezTo>
                      <a:cubicBezTo>
                        <a:pt x="620" y="193"/>
                        <a:pt x="463" y="162"/>
                        <a:pt x="452" y="162"/>
                      </a:cubicBezTo>
                      <a:cubicBezTo>
                        <a:pt x="555" y="102"/>
                        <a:pt x="654" y="72"/>
                        <a:pt x="748" y="72"/>
                      </a:cubicBezTo>
                      <a:cubicBezTo>
                        <a:pt x="817" y="72"/>
                        <a:pt x="884" y="88"/>
                        <a:pt x="946" y="120"/>
                      </a:cubicBezTo>
                      <a:cubicBezTo>
                        <a:pt x="1041" y="183"/>
                        <a:pt x="1125" y="246"/>
                        <a:pt x="1136" y="256"/>
                      </a:cubicBezTo>
                      <a:lnTo>
                        <a:pt x="1220" y="214"/>
                      </a:lnTo>
                      <a:cubicBezTo>
                        <a:pt x="1209" y="214"/>
                        <a:pt x="1125" y="141"/>
                        <a:pt x="1020" y="78"/>
                      </a:cubicBezTo>
                      <a:cubicBezTo>
                        <a:pt x="932" y="29"/>
                        <a:pt x="836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8" name="Google Shape;849;p53">
                  <a:extLst>
                    <a:ext uri="{FF2B5EF4-FFF2-40B4-BE49-F238E27FC236}">
                      <a16:creationId xmlns:a16="http://schemas.microsoft.com/office/drawing/2014/main" id="{29CFE211-ED44-402C-A0FD-FE197B906168}"/>
                    </a:ext>
                  </a:extLst>
                </p:cNvPr>
                <p:cNvSpPr/>
                <p:nvPr/>
              </p:nvSpPr>
              <p:spPr>
                <a:xfrm>
                  <a:off x="5326900" y="2026238"/>
                  <a:ext cx="29725" cy="1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616" extrusionOk="0">
                      <a:moveTo>
                        <a:pt x="756" y="73"/>
                      </a:moveTo>
                      <a:cubicBezTo>
                        <a:pt x="815" y="73"/>
                        <a:pt x="866" y="89"/>
                        <a:pt x="915" y="117"/>
                      </a:cubicBezTo>
                      <a:cubicBezTo>
                        <a:pt x="1051" y="201"/>
                        <a:pt x="1041" y="275"/>
                        <a:pt x="778" y="422"/>
                      </a:cubicBezTo>
                      <a:cubicBezTo>
                        <a:pt x="637" y="509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48" y="422"/>
                        <a:pt x="148" y="349"/>
                        <a:pt x="390" y="201"/>
                      </a:cubicBezTo>
                      <a:cubicBezTo>
                        <a:pt x="550" y="112"/>
                        <a:pt x="663" y="73"/>
                        <a:pt x="756" y="73"/>
                      </a:cubicBezTo>
                      <a:close/>
                      <a:moveTo>
                        <a:pt x="739" y="1"/>
                      </a:moveTo>
                      <a:cubicBezTo>
                        <a:pt x="618" y="1"/>
                        <a:pt x="476" y="44"/>
                        <a:pt x="295" y="149"/>
                      </a:cubicBezTo>
                      <a:cubicBezTo>
                        <a:pt x="0" y="327"/>
                        <a:pt x="11" y="443"/>
                        <a:pt x="190" y="549"/>
                      </a:cubicBezTo>
                      <a:cubicBezTo>
                        <a:pt x="269" y="590"/>
                        <a:pt x="351" y="615"/>
                        <a:pt x="446" y="615"/>
                      </a:cubicBezTo>
                      <a:cubicBezTo>
                        <a:pt x="565" y="615"/>
                        <a:pt x="702" y="575"/>
                        <a:pt x="873" y="475"/>
                      </a:cubicBezTo>
                      <a:cubicBezTo>
                        <a:pt x="1188" y="296"/>
                        <a:pt x="1177" y="180"/>
                        <a:pt x="999" y="75"/>
                      </a:cubicBezTo>
                      <a:cubicBezTo>
                        <a:pt x="919" y="29"/>
                        <a:pt x="836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9" name="Google Shape;850;p53">
                  <a:extLst>
                    <a:ext uri="{FF2B5EF4-FFF2-40B4-BE49-F238E27FC236}">
                      <a16:creationId xmlns:a16="http://schemas.microsoft.com/office/drawing/2014/main" id="{1B571599-529C-4C0E-840B-B5723624D9D4}"/>
                    </a:ext>
                  </a:extLst>
                </p:cNvPr>
                <p:cNvSpPr/>
                <p:nvPr/>
              </p:nvSpPr>
              <p:spPr>
                <a:xfrm>
                  <a:off x="5319300" y="20302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84"/>
                      </a:lnTo>
                      <a:lnTo>
                        <a:pt x="94" y="137"/>
                      </a:lnTo>
                      <a:lnTo>
                        <a:pt x="231" y="6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0" name="Google Shape;851;p53">
                  <a:extLst>
                    <a:ext uri="{FF2B5EF4-FFF2-40B4-BE49-F238E27FC236}">
                      <a16:creationId xmlns:a16="http://schemas.microsoft.com/office/drawing/2014/main" id="{09D34FEE-A1F9-4668-90A0-1381C668702B}"/>
                    </a:ext>
                  </a:extLst>
                </p:cNvPr>
                <p:cNvSpPr/>
                <p:nvPr/>
              </p:nvSpPr>
              <p:spPr>
                <a:xfrm>
                  <a:off x="5343450" y="20359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59" y="70"/>
                      </a:moveTo>
                      <a:cubicBezTo>
                        <a:pt x="821" y="70"/>
                        <a:pt x="874" y="87"/>
                        <a:pt x="925" y="118"/>
                      </a:cubicBezTo>
                      <a:cubicBezTo>
                        <a:pt x="1051" y="191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4" y="544"/>
                      </a:cubicBezTo>
                      <a:cubicBezTo>
                        <a:pt x="383" y="544"/>
                        <a:pt x="332" y="526"/>
                        <a:pt x="284" y="496"/>
                      </a:cubicBezTo>
                      <a:cubicBezTo>
                        <a:pt x="158" y="422"/>
                        <a:pt x="148" y="349"/>
                        <a:pt x="400" y="202"/>
                      </a:cubicBezTo>
                      <a:cubicBezTo>
                        <a:pt x="556" y="108"/>
                        <a:pt x="667" y="70"/>
                        <a:pt x="759" y="70"/>
                      </a:cubicBezTo>
                      <a:close/>
                      <a:moveTo>
                        <a:pt x="738" y="0"/>
                      </a:moveTo>
                      <a:cubicBezTo>
                        <a:pt x="617" y="0"/>
                        <a:pt x="475" y="44"/>
                        <a:pt x="295" y="149"/>
                      </a:cubicBezTo>
                      <a:cubicBezTo>
                        <a:pt x="1" y="317"/>
                        <a:pt x="22" y="433"/>
                        <a:pt x="200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5"/>
                      </a:cubicBezTo>
                      <a:cubicBezTo>
                        <a:pt x="1199" y="286"/>
                        <a:pt x="1188" y="181"/>
                        <a:pt x="999" y="76"/>
                      </a:cubicBezTo>
                      <a:cubicBezTo>
                        <a:pt x="919" y="29"/>
                        <a:pt x="835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30" name="Google Shape;852;p53">
                <a:extLst>
                  <a:ext uri="{FF2B5EF4-FFF2-40B4-BE49-F238E27FC236}">
                    <a16:creationId xmlns:a16="http://schemas.microsoft.com/office/drawing/2014/main" id="{49C09C15-A400-46AC-B001-9FAE8AC9125E}"/>
                  </a:ext>
                </a:extLst>
              </p:cNvPr>
              <p:cNvGrpSpPr/>
              <p:nvPr/>
            </p:nvGrpSpPr>
            <p:grpSpPr>
              <a:xfrm>
                <a:off x="3028945" y="2740526"/>
                <a:ext cx="1960580" cy="1159377"/>
                <a:chOff x="4923200" y="1561363"/>
                <a:chExt cx="975025" cy="576575"/>
              </a:xfrm>
            </p:grpSpPr>
            <p:sp>
              <p:nvSpPr>
                <p:cNvPr id="131" name="Google Shape;853;p53">
                  <a:extLst>
                    <a:ext uri="{FF2B5EF4-FFF2-40B4-BE49-F238E27FC236}">
                      <a16:creationId xmlns:a16="http://schemas.microsoft.com/office/drawing/2014/main" id="{57D0C797-CCA8-4C23-9947-DB50B57CE965}"/>
                    </a:ext>
                  </a:extLst>
                </p:cNvPr>
                <p:cNvSpPr/>
                <p:nvPr/>
              </p:nvSpPr>
              <p:spPr>
                <a:xfrm>
                  <a:off x="4923200" y="1561363"/>
                  <a:ext cx="975025" cy="5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1" h="23063" extrusionOk="0">
                      <a:moveTo>
                        <a:pt x="24607" y="0"/>
                      </a:moveTo>
                      <a:lnTo>
                        <a:pt x="21" y="14289"/>
                      </a:lnTo>
                      <a:cubicBezTo>
                        <a:pt x="409" y="14510"/>
                        <a:pt x="0" y="14752"/>
                        <a:pt x="388" y="14972"/>
                      </a:cubicBezTo>
                      <a:cubicBezTo>
                        <a:pt x="550" y="15068"/>
                        <a:pt x="714" y="15082"/>
                        <a:pt x="880" y="15082"/>
                      </a:cubicBezTo>
                      <a:cubicBezTo>
                        <a:pt x="953" y="15082"/>
                        <a:pt x="1026" y="15080"/>
                        <a:pt x="1099" y="15080"/>
                      </a:cubicBezTo>
                      <a:cubicBezTo>
                        <a:pt x="1259" y="15080"/>
                        <a:pt x="1419" y="15093"/>
                        <a:pt x="1576" y="15182"/>
                      </a:cubicBezTo>
                      <a:cubicBezTo>
                        <a:pt x="1964" y="15403"/>
                        <a:pt x="1544" y="15644"/>
                        <a:pt x="1933" y="15876"/>
                      </a:cubicBezTo>
                      <a:cubicBezTo>
                        <a:pt x="2086" y="15963"/>
                        <a:pt x="2244" y="15978"/>
                        <a:pt x="2403" y="15978"/>
                      </a:cubicBezTo>
                      <a:cubicBezTo>
                        <a:pt x="2489" y="15978"/>
                        <a:pt x="2575" y="15973"/>
                        <a:pt x="2661" y="15973"/>
                      </a:cubicBezTo>
                      <a:cubicBezTo>
                        <a:pt x="2820" y="15973"/>
                        <a:pt x="2978" y="15989"/>
                        <a:pt x="3131" y="16076"/>
                      </a:cubicBezTo>
                      <a:cubicBezTo>
                        <a:pt x="3519" y="16307"/>
                        <a:pt x="3099" y="16548"/>
                        <a:pt x="3488" y="16769"/>
                      </a:cubicBezTo>
                      <a:cubicBezTo>
                        <a:pt x="3645" y="16858"/>
                        <a:pt x="3806" y="16872"/>
                        <a:pt x="3969" y="16872"/>
                      </a:cubicBezTo>
                      <a:cubicBezTo>
                        <a:pt x="4043" y="16872"/>
                        <a:pt x="4117" y="16869"/>
                        <a:pt x="4191" y="16869"/>
                      </a:cubicBezTo>
                      <a:cubicBezTo>
                        <a:pt x="4358" y="16869"/>
                        <a:pt x="4525" y="16883"/>
                        <a:pt x="4686" y="16979"/>
                      </a:cubicBezTo>
                      <a:cubicBezTo>
                        <a:pt x="5074" y="17199"/>
                        <a:pt x="4654" y="17441"/>
                        <a:pt x="5043" y="17662"/>
                      </a:cubicBezTo>
                      <a:cubicBezTo>
                        <a:pt x="5204" y="17757"/>
                        <a:pt x="5371" y="17772"/>
                        <a:pt x="5538" y="17772"/>
                      </a:cubicBezTo>
                      <a:cubicBezTo>
                        <a:pt x="5612" y="17772"/>
                        <a:pt x="5686" y="17769"/>
                        <a:pt x="5760" y="17769"/>
                      </a:cubicBezTo>
                      <a:cubicBezTo>
                        <a:pt x="5923" y="17769"/>
                        <a:pt x="6084" y="17783"/>
                        <a:pt x="6241" y="17872"/>
                      </a:cubicBezTo>
                      <a:cubicBezTo>
                        <a:pt x="6629" y="18093"/>
                        <a:pt x="6209" y="18334"/>
                        <a:pt x="6598" y="18565"/>
                      </a:cubicBezTo>
                      <a:cubicBezTo>
                        <a:pt x="6754" y="18654"/>
                        <a:pt x="6916" y="18668"/>
                        <a:pt x="7078" y="18668"/>
                      </a:cubicBezTo>
                      <a:cubicBezTo>
                        <a:pt x="7153" y="18668"/>
                        <a:pt x="7228" y="18665"/>
                        <a:pt x="7303" y="18665"/>
                      </a:cubicBezTo>
                      <a:cubicBezTo>
                        <a:pt x="7469" y="18665"/>
                        <a:pt x="7635" y="18680"/>
                        <a:pt x="7796" y="18775"/>
                      </a:cubicBezTo>
                      <a:cubicBezTo>
                        <a:pt x="8184" y="18996"/>
                        <a:pt x="7764" y="19238"/>
                        <a:pt x="8153" y="19459"/>
                      </a:cubicBezTo>
                      <a:cubicBezTo>
                        <a:pt x="8314" y="19554"/>
                        <a:pt x="8479" y="19569"/>
                        <a:pt x="8646" y="19569"/>
                      </a:cubicBezTo>
                      <a:cubicBezTo>
                        <a:pt x="8721" y="19569"/>
                        <a:pt x="8796" y="19566"/>
                        <a:pt x="8871" y="19566"/>
                      </a:cubicBezTo>
                      <a:cubicBezTo>
                        <a:pt x="9033" y="19566"/>
                        <a:pt x="9195" y="19580"/>
                        <a:pt x="9351" y="19669"/>
                      </a:cubicBezTo>
                      <a:cubicBezTo>
                        <a:pt x="9739" y="19889"/>
                        <a:pt x="9319" y="20131"/>
                        <a:pt x="9708" y="20362"/>
                      </a:cubicBezTo>
                      <a:cubicBezTo>
                        <a:pt x="9861" y="20449"/>
                        <a:pt x="10019" y="20464"/>
                        <a:pt x="10177" y="20464"/>
                      </a:cubicBezTo>
                      <a:cubicBezTo>
                        <a:pt x="10264" y="20464"/>
                        <a:pt x="10350" y="20460"/>
                        <a:pt x="10436" y="20460"/>
                      </a:cubicBezTo>
                      <a:cubicBezTo>
                        <a:pt x="10595" y="20460"/>
                        <a:pt x="10753" y="20475"/>
                        <a:pt x="10906" y="20562"/>
                      </a:cubicBezTo>
                      <a:cubicBezTo>
                        <a:pt x="11294" y="20793"/>
                        <a:pt x="10874" y="21035"/>
                        <a:pt x="11263" y="21255"/>
                      </a:cubicBezTo>
                      <a:cubicBezTo>
                        <a:pt x="11424" y="21351"/>
                        <a:pt x="11591" y="21365"/>
                        <a:pt x="11758" y="21365"/>
                      </a:cubicBezTo>
                      <a:cubicBezTo>
                        <a:pt x="11832" y="21365"/>
                        <a:pt x="11906" y="21363"/>
                        <a:pt x="11980" y="21363"/>
                      </a:cubicBezTo>
                      <a:cubicBezTo>
                        <a:pt x="12143" y="21363"/>
                        <a:pt x="12304" y="21376"/>
                        <a:pt x="12461" y="21465"/>
                      </a:cubicBezTo>
                      <a:cubicBezTo>
                        <a:pt x="12849" y="21696"/>
                        <a:pt x="12440" y="21927"/>
                        <a:pt x="12828" y="22159"/>
                      </a:cubicBezTo>
                      <a:cubicBezTo>
                        <a:pt x="12985" y="22247"/>
                        <a:pt x="13145" y="22261"/>
                        <a:pt x="13305" y="22261"/>
                      </a:cubicBezTo>
                      <a:cubicBezTo>
                        <a:pt x="13379" y="22261"/>
                        <a:pt x="13453" y="22259"/>
                        <a:pt x="13526" y="22259"/>
                      </a:cubicBezTo>
                      <a:cubicBezTo>
                        <a:pt x="13691" y="22259"/>
                        <a:pt x="13855" y="22273"/>
                        <a:pt x="14016" y="22369"/>
                      </a:cubicBezTo>
                      <a:cubicBezTo>
                        <a:pt x="14415" y="22590"/>
                        <a:pt x="13995" y="22831"/>
                        <a:pt x="14383" y="23062"/>
                      </a:cubicBezTo>
                      <a:lnTo>
                        <a:pt x="38969" y="8763"/>
                      </a:lnTo>
                      <a:cubicBezTo>
                        <a:pt x="38581" y="8542"/>
                        <a:pt x="39001" y="8301"/>
                        <a:pt x="38612" y="8080"/>
                      </a:cubicBezTo>
                      <a:cubicBezTo>
                        <a:pt x="38451" y="7984"/>
                        <a:pt x="38286" y="7969"/>
                        <a:pt x="38119" y="7969"/>
                      </a:cubicBezTo>
                      <a:cubicBezTo>
                        <a:pt x="38044" y="7969"/>
                        <a:pt x="37969" y="7972"/>
                        <a:pt x="37894" y="7972"/>
                      </a:cubicBezTo>
                      <a:cubicBezTo>
                        <a:pt x="37732" y="7972"/>
                        <a:pt x="37571" y="7958"/>
                        <a:pt x="37414" y="7869"/>
                      </a:cubicBezTo>
                      <a:cubicBezTo>
                        <a:pt x="37026" y="7638"/>
                        <a:pt x="37435" y="7407"/>
                        <a:pt x="37047" y="7176"/>
                      </a:cubicBezTo>
                      <a:cubicBezTo>
                        <a:pt x="36890" y="7087"/>
                        <a:pt x="36730" y="7073"/>
                        <a:pt x="36569" y="7073"/>
                      </a:cubicBezTo>
                      <a:cubicBezTo>
                        <a:pt x="36496" y="7073"/>
                        <a:pt x="36423" y="7076"/>
                        <a:pt x="36350" y="7076"/>
                      </a:cubicBezTo>
                      <a:cubicBezTo>
                        <a:pt x="36185" y="7076"/>
                        <a:pt x="36020" y="7062"/>
                        <a:pt x="35859" y="6966"/>
                      </a:cubicBezTo>
                      <a:cubicBezTo>
                        <a:pt x="35471" y="6746"/>
                        <a:pt x="35880" y="6504"/>
                        <a:pt x="35492" y="6272"/>
                      </a:cubicBezTo>
                      <a:cubicBezTo>
                        <a:pt x="35339" y="6186"/>
                        <a:pt x="35182" y="6171"/>
                        <a:pt x="35026" y="6171"/>
                      </a:cubicBezTo>
                      <a:cubicBezTo>
                        <a:pt x="34941" y="6171"/>
                        <a:pt x="34855" y="6175"/>
                        <a:pt x="34770" y="6175"/>
                      </a:cubicBezTo>
                      <a:cubicBezTo>
                        <a:pt x="34613" y="6175"/>
                        <a:pt x="34457" y="6160"/>
                        <a:pt x="34304" y="6073"/>
                      </a:cubicBezTo>
                      <a:cubicBezTo>
                        <a:pt x="33916" y="5842"/>
                        <a:pt x="34325" y="5600"/>
                        <a:pt x="33937" y="5380"/>
                      </a:cubicBezTo>
                      <a:cubicBezTo>
                        <a:pt x="33780" y="5291"/>
                        <a:pt x="33620" y="5277"/>
                        <a:pt x="33460" y="5277"/>
                      </a:cubicBezTo>
                      <a:cubicBezTo>
                        <a:pt x="33386" y="5277"/>
                        <a:pt x="33312" y="5280"/>
                        <a:pt x="33239" y="5280"/>
                      </a:cubicBezTo>
                      <a:cubicBezTo>
                        <a:pt x="33074" y="5280"/>
                        <a:pt x="32910" y="5265"/>
                        <a:pt x="32749" y="5170"/>
                      </a:cubicBezTo>
                      <a:cubicBezTo>
                        <a:pt x="32361" y="4949"/>
                        <a:pt x="32770" y="4707"/>
                        <a:pt x="32382" y="4486"/>
                      </a:cubicBezTo>
                      <a:cubicBezTo>
                        <a:pt x="32221" y="4391"/>
                        <a:pt x="32057" y="4376"/>
                        <a:pt x="31892" y="4376"/>
                      </a:cubicBezTo>
                      <a:cubicBezTo>
                        <a:pt x="31818" y="4376"/>
                        <a:pt x="31744" y="4379"/>
                        <a:pt x="31671" y="4379"/>
                      </a:cubicBezTo>
                      <a:cubicBezTo>
                        <a:pt x="31510" y="4379"/>
                        <a:pt x="31351" y="4365"/>
                        <a:pt x="31194" y="4276"/>
                      </a:cubicBezTo>
                      <a:cubicBezTo>
                        <a:pt x="30806" y="4045"/>
                        <a:pt x="31215" y="3804"/>
                        <a:pt x="30827" y="3583"/>
                      </a:cubicBezTo>
                      <a:cubicBezTo>
                        <a:pt x="30670" y="3494"/>
                        <a:pt x="30510" y="3480"/>
                        <a:pt x="30349" y="3480"/>
                      </a:cubicBezTo>
                      <a:cubicBezTo>
                        <a:pt x="30276" y="3480"/>
                        <a:pt x="30203" y="3483"/>
                        <a:pt x="30130" y="3483"/>
                      </a:cubicBezTo>
                      <a:cubicBezTo>
                        <a:pt x="29965" y="3483"/>
                        <a:pt x="29800" y="3468"/>
                        <a:pt x="29639" y="3373"/>
                      </a:cubicBezTo>
                      <a:cubicBezTo>
                        <a:pt x="29251" y="3152"/>
                        <a:pt x="29660" y="2910"/>
                        <a:pt x="29272" y="2690"/>
                      </a:cubicBezTo>
                      <a:cubicBezTo>
                        <a:pt x="29110" y="2594"/>
                        <a:pt x="28946" y="2580"/>
                        <a:pt x="28780" y="2580"/>
                      </a:cubicBezTo>
                      <a:cubicBezTo>
                        <a:pt x="28707" y="2580"/>
                        <a:pt x="28634" y="2582"/>
                        <a:pt x="28561" y="2582"/>
                      </a:cubicBezTo>
                      <a:cubicBezTo>
                        <a:pt x="28401" y="2582"/>
                        <a:pt x="28241" y="2569"/>
                        <a:pt x="28084" y="2480"/>
                      </a:cubicBezTo>
                      <a:cubicBezTo>
                        <a:pt x="27696" y="2249"/>
                        <a:pt x="28105" y="2018"/>
                        <a:pt x="27717" y="1786"/>
                      </a:cubicBezTo>
                      <a:cubicBezTo>
                        <a:pt x="27560" y="1698"/>
                        <a:pt x="27401" y="1684"/>
                        <a:pt x="27240" y="1684"/>
                      </a:cubicBezTo>
                      <a:cubicBezTo>
                        <a:pt x="27166" y="1684"/>
                        <a:pt x="27092" y="1686"/>
                        <a:pt x="27019" y="1686"/>
                      </a:cubicBezTo>
                      <a:cubicBezTo>
                        <a:pt x="26854" y="1686"/>
                        <a:pt x="26690" y="1672"/>
                        <a:pt x="26529" y="1576"/>
                      </a:cubicBezTo>
                      <a:cubicBezTo>
                        <a:pt x="26141" y="1355"/>
                        <a:pt x="26550" y="1114"/>
                        <a:pt x="26162" y="893"/>
                      </a:cubicBezTo>
                      <a:cubicBezTo>
                        <a:pt x="25997" y="800"/>
                        <a:pt x="25829" y="787"/>
                        <a:pt x="25660" y="787"/>
                      </a:cubicBezTo>
                      <a:cubicBezTo>
                        <a:pt x="25599" y="787"/>
                        <a:pt x="25538" y="789"/>
                        <a:pt x="25477" y="789"/>
                      </a:cubicBezTo>
                      <a:cubicBezTo>
                        <a:pt x="25308" y="789"/>
                        <a:pt x="25139" y="777"/>
                        <a:pt x="24974" y="683"/>
                      </a:cubicBezTo>
                      <a:cubicBezTo>
                        <a:pt x="24586" y="463"/>
                        <a:pt x="24995" y="220"/>
                        <a:pt x="24607" y="0"/>
                      </a:cubicBezTo>
                      <a:close/>
                    </a:path>
                  </a:pathLst>
                </a:custGeom>
                <a:solidFill>
                  <a:srgbClr val="FDE264"/>
                </a:solidFill>
                <a:ln w="7350" cap="flat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2" name="Google Shape;854;p53">
                  <a:extLst>
                    <a:ext uri="{FF2B5EF4-FFF2-40B4-BE49-F238E27FC236}">
                      <a16:creationId xmlns:a16="http://schemas.microsoft.com/office/drawing/2014/main" id="{D894ED68-9625-42EE-9946-64DB5DEEDDEC}"/>
                    </a:ext>
                  </a:extLst>
                </p:cNvPr>
                <p:cNvSpPr/>
                <p:nvPr/>
              </p:nvSpPr>
              <p:spPr>
                <a:xfrm>
                  <a:off x="5530725" y="1643313"/>
                  <a:ext cx="214650" cy="1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81" fill="none" extrusionOk="0">
                      <a:moveTo>
                        <a:pt x="1" y="0"/>
                      </a:moveTo>
                      <a:lnTo>
                        <a:pt x="8585" y="4981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3" name="Google Shape;855;p53">
                  <a:extLst>
                    <a:ext uri="{FF2B5EF4-FFF2-40B4-BE49-F238E27FC236}">
                      <a16:creationId xmlns:a16="http://schemas.microsoft.com/office/drawing/2014/main" id="{05C9BE43-9DC0-4ED1-AABE-90E1196E0A3A}"/>
                    </a:ext>
                  </a:extLst>
                </p:cNvPr>
                <p:cNvSpPr/>
                <p:nvPr/>
              </p:nvSpPr>
              <p:spPr>
                <a:xfrm>
                  <a:off x="5501300" y="1661938"/>
                  <a:ext cx="2146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93" fill="none" extrusionOk="0">
                      <a:moveTo>
                        <a:pt x="1" y="1"/>
                      </a:moveTo>
                      <a:lnTo>
                        <a:pt x="8585" y="4992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" name="Google Shape;856;p53">
                  <a:extLst>
                    <a:ext uri="{FF2B5EF4-FFF2-40B4-BE49-F238E27FC236}">
                      <a16:creationId xmlns:a16="http://schemas.microsoft.com/office/drawing/2014/main" id="{28517C3C-FCC2-4DAC-97EA-673FA2029FD2}"/>
                    </a:ext>
                  </a:extLst>
                </p:cNvPr>
                <p:cNvSpPr/>
                <p:nvPr/>
              </p:nvSpPr>
              <p:spPr>
                <a:xfrm>
                  <a:off x="5364725" y="1715813"/>
                  <a:ext cx="146075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4" fill="none" extrusionOk="0">
                      <a:moveTo>
                        <a:pt x="0" y="0"/>
                      </a:moveTo>
                      <a:lnTo>
                        <a:pt x="5842" y="3393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5" name="Google Shape;857;p53">
                  <a:extLst>
                    <a:ext uri="{FF2B5EF4-FFF2-40B4-BE49-F238E27FC236}">
                      <a16:creationId xmlns:a16="http://schemas.microsoft.com/office/drawing/2014/main" id="{C420B39C-9DE5-4A15-91D1-79340AFE19E7}"/>
                    </a:ext>
                  </a:extLst>
                </p:cNvPr>
                <p:cNvSpPr/>
                <p:nvPr/>
              </p:nvSpPr>
              <p:spPr>
                <a:xfrm>
                  <a:off x="5323500" y="1741263"/>
                  <a:ext cx="146075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6" fill="none" extrusionOk="0">
                      <a:moveTo>
                        <a:pt x="0" y="1"/>
                      </a:moveTo>
                      <a:lnTo>
                        <a:pt x="5842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6" name="Google Shape;858;p53">
                  <a:extLst>
                    <a:ext uri="{FF2B5EF4-FFF2-40B4-BE49-F238E27FC236}">
                      <a16:creationId xmlns:a16="http://schemas.microsoft.com/office/drawing/2014/main" id="{BBA30AC5-29FF-4839-ABF7-686DB6654605}"/>
                    </a:ext>
                  </a:extLst>
                </p:cNvPr>
                <p:cNvSpPr/>
                <p:nvPr/>
              </p:nvSpPr>
              <p:spPr>
                <a:xfrm>
                  <a:off x="5272275" y="1772013"/>
                  <a:ext cx="1458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3394" fill="none" extrusionOk="0">
                      <a:moveTo>
                        <a:pt x="0" y="1"/>
                      </a:moveTo>
                      <a:lnTo>
                        <a:pt x="5832" y="3394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7" name="Google Shape;859;p53">
                  <a:extLst>
                    <a:ext uri="{FF2B5EF4-FFF2-40B4-BE49-F238E27FC236}">
                      <a16:creationId xmlns:a16="http://schemas.microsoft.com/office/drawing/2014/main" id="{3E3F2E9A-7489-4CF0-B968-57F8646591FE}"/>
                    </a:ext>
                  </a:extLst>
                </p:cNvPr>
                <p:cNvSpPr/>
                <p:nvPr/>
              </p:nvSpPr>
              <p:spPr>
                <a:xfrm>
                  <a:off x="5225775" y="1799063"/>
                  <a:ext cx="1460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5" fill="none" extrusionOk="0">
                      <a:moveTo>
                        <a:pt x="1" y="0"/>
                      </a:moveTo>
                      <a:lnTo>
                        <a:pt x="5843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8" name="Google Shape;860;p53">
                  <a:extLst>
                    <a:ext uri="{FF2B5EF4-FFF2-40B4-BE49-F238E27FC236}">
                      <a16:creationId xmlns:a16="http://schemas.microsoft.com/office/drawing/2014/main" id="{2EF32855-C157-4641-BF03-D9689D9AB4E4}"/>
                    </a:ext>
                  </a:extLst>
                </p:cNvPr>
                <p:cNvSpPr/>
                <p:nvPr/>
              </p:nvSpPr>
              <p:spPr>
                <a:xfrm>
                  <a:off x="5504450" y="1699763"/>
                  <a:ext cx="149750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3480" fill="none" extrusionOk="0">
                      <a:moveTo>
                        <a:pt x="1" y="1"/>
                      </a:moveTo>
                      <a:lnTo>
                        <a:pt x="5990" y="3479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9" name="Google Shape;861;p53">
                  <a:extLst>
                    <a:ext uri="{FF2B5EF4-FFF2-40B4-BE49-F238E27FC236}">
                      <a16:creationId xmlns:a16="http://schemas.microsoft.com/office/drawing/2014/main" id="{6F0B1794-F63D-4D14-AE19-FBFD6E0CFDA1}"/>
                    </a:ext>
                  </a:extLst>
                </p:cNvPr>
                <p:cNvSpPr/>
                <p:nvPr/>
              </p:nvSpPr>
              <p:spPr>
                <a:xfrm>
                  <a:off x="5551225" y="1821913"/>
                  <a:ext cx="24700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502" extrusionOk="0">
                      <a:moveTo>
                        <a:pt x="579" y="0"/>
                      </a:moveTo>
                      <a:cubicBezTo>
                        <a:pt x="523" y="0"/>
                        <a:pt x="466" y="13"/>
                        <a:pt x="410" y="43"/>
                      </a:cubicBezTo>
                      <a:cubicBezTo>
                        <a:pt x="294" y="116"/>
                        <a:pt x="336" y="158"/>
                        <a:pt x="441" y="253"/>
                      </a:cubicBezTo>
                      <a:cubicBezTo>
                        <a:pt x="557" y="337"/>
                        <a:pt x="568" y="368"/>
                        <a:pt x="515" y="400"/>
                      </a:cubicBezTo>
                      <a:cubicBezTo>
                        <a:pt x="482" y="421"/>
                        <a:pt x="449" y="430"/>
                        <a:pt x="417" y="430"/>
                      </a:cubicBezTo>
                      <a:cubicBezTo>
                        <a:pt x="368" y="430"/>
                        <a:pt x="319" y="410"/>
                        <a:pt x="263" y="379"/>
                      </a:cubicBezTo>
                      <a:cubicBezTo>
                        <a:pt x="200" y="337"/>
                        <a:pt x="84" y="253"/>
                        <a:pt x="84" y="253"/>
                      </a:cubicBezTo>
                      <a:lnTo>
                        <a:pt x="0" y="295"/>
                      </a:lnTo>
                      <a:cubicBezTo>
                        <a:pt x="11" y="295"/>
                        <a:pt x="116" y="379"/>
                        <a:pt x="189" y="421"/>
                      </a:cubicBezTo>
                      <a:cubicBezTo>
                        <a:pt x="270" y="471"/>
                        <a:pt x="351" y="502"/>
                        <a:pt x="431" y="502"/>
                      </a:cubicBezTo>
                      <a:cubicBezTo>
                        <a:pt x="487" y="502"/>
                        <a:pt x="543" y="487"/>
                        <a:pt x="599" y="452"/>
                      </a:cubicBezTo>
                      <a:cubicBezTo>
                        <a:pt x="715" y="389"/>
                        <a:pt x="694" y="337"/>
                        <a:pt x="568" y="232"/>
                      </a:cubicBezTo>
                      <a:cubicBezTo>
                        <a:pt x="462" y="148"/>
                        <a:pt x="441" y="127"/>
                        <a:pt x="504" y="95"/>
                      </a:cubicBezTo>
                      <a:cubicBezTo>
                        <a:pt x="533" y="79"/>
                        <a:pt x="561" y="72"/>
                        <a:pt x="589" y="72"/>
                      </a:cubicBezTo>
                      <a:cubicBezTo>
                        <a:pt x="634" y="72"/>
                        <a:pt x="680" y="90"/>
                        <a:pt x="726" y="116"/>
                      </a:cubicBezTo>
                      <a:cubicBezTo>
                        <a:pt x="799" y="158"/>
                        <a:pt x="904" y="242"/>
                        <a:pt x="915" y="242"/>
                      </a:cubicBezTo>
                      <a:lnTo>
                        <a:pt x="988" y="200"/>
                      </a:lnTo>
                      <a:cubicBezTo>
                        <a:pt x="988" y="200"/>
                        <a:pt x="894" y="116"/>
                        <a:pt x="799" y="64"/>
                      </a:cubicBezTo>
                      <a:cubicBezTo>
                        <a:pt x="736" y="27"/>
                        <a:pt x="660" y="0"/>
                        <a:pt x="579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0" name="Google Shape;862;p53">
                  <a:extLst>
                    <a:ext uri="{FF2B5EF4-FFF2-40B4-BE49-F238E27FC236}">
                      <a16:creationId xmlns:a16="http://schemas.microsoft.com/office/drawing/2014/main" id="{9C287697-D229-4FB6-97A6-96E9A003C6BA}"/>
                    </a:ext>
                  </a:extLst>
                </p:cNvPr>
                <p:cNvSpPr/>
                <p:nvPr/>
              </p:nvSpPr>
              <p:spPr>
                <a:xfrm>
                  <a:off x="5536250" y="1811938"/>
                  <a:ext cx="2577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611" extrusionOk="0">
                      <a:moveTo>
                        <a:pt x="568" y="1"/>
                      </a:moveTo>
                      <a:lnTo>
                        <a:pt x="253" y="179"/>
                      </a:lnTo>
                      <a:cubicBezTo>
                        <a:pt x="43" y="305"/>
                        <a:pt x="1" y="368"/>
                        <a:pt x="158" y="463"/>
                      </a:cubicBezTo>
                      <a:cubicBezTo>
                        <a:pt x="253" y="515"/>
                        <a:pt x="379" y="536"/>
                        <a:pt x="389" y="536"/>
                      </a:cubicBezTo>
                      <a:lnTo>
                        <a:pt x="347" y="557"/>
                      </a:lnTo>
                      <a:lnTo>
                        <a:pt x="442" y="610"/>
                      </a:lnTo>
                      <a:lnTo>
                        <a:pt x="1030" y="274"/>
                      </a:lnTo>
                      <a:lnTo>
                        <a:pt x="946" y="221"/>
                      </a:lnTo>
                      <a:lnTo>
                        <a:pt x="463" y="494"/>
                      </a:lnTo>
                      <a:cubicBezTo>
                        <a:pt x="452" y="494"/>
                        <a:pt x="347" y="473"/>
                        <a:pt x="253" y="431"/>
                      </a:cubicBezTo>
                      <a:cubicBezTo>
                        <a:pt x="148" y="358"/>
                        <a:pt x="179" y="326"/>
                        <a:pt x="347" y="232"/>
                      </a:cubicBezTo>
                      <a:lnTo>
                        <a:pt x="652" y="53"/>
                      </a:lnTo>
                      <a:lnTo>
                        <a:pt x="56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1" name="Google Shape;863;p53">
                  <a:extLst>
                    <a:ext uri="{FF2B5EF4-FFF2-40B4-BE49-F238E27FC236}">
                      <a16:creationId xmlns:a16="http://schemas.microsoft.com/office/drawing/2014/main" id="{781D1827-27D6-44C6-A6CB-0D6D7489D517}"/>
                    </a:ext>
                  </a:extLst>
                </p:cNvPr>
                <p:cNvSpPr/>
                <p:nvPr/>
              </p:nvSpPr>
              <p:spPr>
                <a:xfrm>
                  <a:off x="5565675" y="1830488"/>
                  <a:ext cx="323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551" extrusionOk="0">
                      <a:moveTo>
                        <a:pt x="603" y="73"/>
                      </a:moveTo>
                      <a:cubicBezTo>
                        <a:pt x="651" y="73"/>
                        <a:pt x="698" y="85"/>
                        <a:pt x="746" y="109"/>
                      </a:cubicBezTo>
                      <a:cubicBezTo>
                        <a:pt x="788" y="141"/>
                        <a:pt x="851" y="193"/>
                        <a:pt x="872" y="204"/>
                      </a:cubicBezTo>
                      <a:lnTo>
                        <a:pt x="473" y="435"/>
                      </a:lnTo>
                      <a:cubicBezTo>
                        <a:pt x="463" y="435"/>
                        <a:pt x="347" y="414"/>
                        <a:pt x="253" y="361"/>
                      </a:cubicBezTo>
                      <a:cubicBezTo>
                        <a:pt x="190" y="319"/>
                        <a:pt x="158" y="267"/>
                        <a:pt x="347" y="162"/>
                      </a:cubicBezTo>
                      <a:cubicBezTo>
                        <a:pt x="444" y="104"/>
                        <a:pt x="525" y="73"/>
                        <a:pt x="603" y="73"/>
                      </a:cubicBezTo>
                      <a:close/>
                      <a:moveTo>
                        <a:pt x="581" y="0"/>
                      </a:moveTo>
                      <a:cubicBezTo>
                        <a:pt x="478" y="0"/>
                        <a:pt x="372" y="38"/>
                        <a:pt x="253" y="109"/>
                      </a:cubicBezTo>
                      <a:cubicBezTo>
                        <a:pt x="0" y="256"/>
                        <a:pt x="53" y="340"/>
                        <a:pt x="169" y="404"/>
                      </a:cubicBezTo>
                      <a:cubicBezTo>
                        <a:pt x="253" y="456"/>
                        <a:pt x="389" y="477"/>
                        <a:pt x="400" y="477"/>
                      </a:cubicBezTo>
                      <a:lnTo>
                        <a:pt x="358" y="498"/>
                      </a:lnTo>
                      <a:lnTo>
                        <a:pt x="452" y="551"/>
                      </a:lnTo>
                      <a:lnTo>
                        <a:pt x="1292" y="57"/>
                      </a:lnTo>
                      <a:lnTo>
                        <a:pt x="1208" y="15"/>
                      </a:lnTo>
                      <a:lnTo>
                        <a:pt x="946" y="162"/>
                      </a:lnTo>
                      <a:cubicBezTo>
                        <a:pt x="935" y="151"/>
                        <a:pt x="872" y="99"/>
                        <a:pt x="820" y="67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2" name="Google Shape;864;p53">
                  <a:extLst>
                    <a:ext uri="{FF2B5EF4-FFF2-40B4-BE49-F238E27FC236}">
                      <a16:creationId xmlns:a16="http://schemas.microsoft.com/office/drawing/2014/main" id="{B11F016E-9E29-4169-BB0B-67C6485AECD1}"/>
                    </a:ext>
                  </a:extLst>
                </p:cNvPr>
                <p:cNvSpPr/>
                <p:nvPr/>
              </p:nvSpPr>
              <p:spPr>
                <a:xfrm>
                  <a:off x="5633975" y="1867063"/>
                  <a:ext cx="29950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14" extrusionOk="0">
                      <a:moveTo>
                        <a:pt x="768" y="73"/>
                      </a:moveTo>
                      <a:cubicBezTo>
                        <a:pt x="826" y="73"/>
                        <a:pt x="876" y="89"/>
                        <a:pt x="925" y="117"/>
                      </a:cubicBezTo>
                      <a:cubicBezTo>
                        <a:pt x="1051" y="191"/>
                        <a:pt x="1051" y="275"/>
                        <a:pt x="778" y="422"/>
                      </a:cubicBezTo>
                      <a:cubicBezTo>
                        <a:pt x="636" y="508"/>
                        <a:pt x="534" y="544"/>
                        <a:pt x="449" y="544"/>
                      </a:cubicBezTo>
                      <a:cubicBezTo>
                        <a:pt x="388" y="544"/>
                        <a:pt x="336" y="526"/>
                        <a:pt x="283" y="496"/>
                      </a:cubicBezTo>
                      <a:cubicBezTo>
                        <a:pt x="157" y="422"/>
                        <a:pt x="157" y="348"/>
                        <a:pt x="399" y="201"/>
                      </a:cubicBezTo>
                      <a:cubicBezTo>
                        <a:pt x="566" y="112"/>
                        <a:pt x="678" y="73"/>
                        <a:pt x="768" y="73"/>
                      </a:cubicBezTo>
                      <a:close/>
                      <a:moveTo>
                        <a:pt x="745" y="1"/>
                      </a:moveTo>
                      <a:cubicBezTo>
                        <a:pt x="624" y="1"/>
                        <a:pt x="486" y="44"/>
                        <a:pt x="304" y="149"/>
                      </a:cubicBezTo>
                      <a:cubicBezTo>
                        <a:pt x="0" y="327"/>
                        <a:pt x="21" y="432"/>
                        <a:pt x="199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4"/>
                      </a:cubicBezTo>
                      <a:cubicBezTo>
                        <a:pt x="1198" y="296"/>
                        <a:pt x="1187" y="180"/>
                        <a:pt x="1009" y="75"/>
                      </a:cubicBezTo>
                      <a:cubicBezTo>
                        <a:pt x="925" y="29"/>
                        <a:pt x="841" y="1"/>
                        <a:pt x="745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3" name="Google Shape;865;p53">
                  <a:extLst>
                    <a:ext uri="{FF2B5EF4-FFF2-40B4-BE49-F238E27FC236}">
                      <a16:creationId xmlns:a16="http://schemas.microsoft.com/office/drawing/2014/main" id="{D1B31F18-66B1-4C8F-B240-EBE1667B2D67}"/>
                    </a:ext>
                  </a:extLst>
                </p:cNvPr>
                <p:cNvSpPr/>
                <p:nvPr/>
              </p:nvSpPr>
              <p:spPr>
                <a:xfrm>
                  <a:off x="5610325" y="1852388"/>
                  <a:ext cx="299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70" extrusionOk="0">
                      <a:moveTo>
                        <a:pt x="746" y="1"/>
                      </a:moveTo>
                      <a:lnTo>
                        <a:pt x="683" y="53"/>
                      </a:lnTo>
                      <a:cubicBezTo>
                        <a:pt x="694" y="53"/>
                        <a:pt x="820" y="95"/>
                        <a:pt x="925" y="158"/>
                      </a:cubicBezTo>
                      <a:cubicBezTo>
                        <a:pt x="1040" y="232"/>
                        <a:pt x="1051" y="274"/>
                        <a:pt x="967" y="326"/>
                      </a:cubicBezTo>
                      <a:cubicBezTo>
                        <a:pt x="925" y="349"/>
                        <a:pt x="875" y="358"/>
                        <a:pt x="827" y="358"/>
                      </a:cubicBezTo>
                      <a:cubicBezTo>
                        <a:pt x="766" y="358"/>
                        <a:pt x="708" y="344"/>
                        <a:pt x="673" y="326"/>
                      </a:cubicBezTo>
                      <a:lnTo>
                        <a:pt x="515" y="232"/>
                      </a:lnTo>
                      <a:lnTo>
                        <a:pt x="442" y="284"/>
                      </a:lnTo>
                      <a:lnTo>
                        <a:pt x="599" y="368"/>
                      </a:lnTo>
                      <a:cubicBezTo>
                        <a:pt x="683" y="431"/>
                        <a:pt x="725" y="494"/>
                        <a:pt x="620" y="547"/>
                      </a:cubicBezTo>
                      <a:cubicBezTo>
                        <a:pt x="570" y="577"/>
                        <a:pt x="519" y="593"/>
                        <a:pt x="468" y="593"/>
                      </a:cubicBezTo>
                      <a:cubicBezTo>
                        <a:pt x="412" y="593"/>
                        <a:pt x="355" y="575"/>
                        <a:pt x="295" y="536"/>
                      </a:cubicBezTo>
                      <a:cubicBezTo>
                        <a:pt x="179" y="473"/>
                        <a:pt x="85" y="389"/>
                        <a:pt x="85" y="389"/>
                      </a:cubicBezTo>
                      <a:lnTo>
                        <a:pt x="1" y="421"/>
                      </a:lnTo>
                      <a:cubicBezTo>
                        <a:pt x="1" y="431"/>
                        <a:pt x="95" y="515"/>
                        <a:pt x="221" y="589"/>
                      </a:cubicBezTo>
                      <a:cubicBezTo>
                        <a:pt x="313" y="643"/>
                        <a:pt x="399" y="669"/>
                        <a:pt x="482" y="669"/>
                      </a:cubicBezTo>
                      <a:cubicBezTo>
                        <a:pt x="561" y="669"/>
                        <a:pt x="638" y="645"/>
                        <a:pt x="715" y="599"/>
                      </a:cubicBezTo>
                      <a:cubicBezTo>
                        <a:pt x="841" y="526"/>
                        <a:pt x="820" y="473"/>
                        <a:pt x="767" y="410"/>
                      </a:cubicBezTo>
                      <a:lnTo>
                        <a:pt x="767" y="410"/>
                      </a:lnTo>
                      <a:cubicBezTo>
                        <a:pt x="783" y="416"/>
                        <a:pt x="825" y="426"/>
                        <a:pt x="879" y="426"/>
                      </a:cubicBezTo>
                      <a:cubicBezTo>
                        <a:pt x="933" y="426"/>
                        <a:pt x="998" y="416"/>
                        <a:pt x="1061" y="379"/>
                      </a:cubicBezTo>
                      <a:cubicBezTo>
                        <a:pt x="1198" y="295"/>
                        <a:pt x="1198" y="221"/>
                        <a:pt x="1009" y="116"/>
                      </a:cubicBezTo>
                      <a:cubicBezTo>
                        <a:pt x="893" y="43"/>
                        <a:pt x="757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4" name="Google Shape;866;p53">
                  <a:extLst>
                    <a:ext uri="{FF2B5EF4-FFF2-40B4-BE49-F238E27FC236}">
                      <a16:creationId xmlns:a16="http://schemas.microsoft.com/office/drawing/2014/main" id="{9FE849E7-503D-4C47-BC96-7DD9D3657F69}"/>
                    </a:ext>
                  </a:extLst>
                </p:cNvPr>
                <p:cNvSpPr/>
                <p:nvPr/>
              </p:nvSpPr>
              <p:spPr>
                <a:xfrm>
                  <a:off x="5626625" y="18710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74"/>
                      </a:lnTo>
                      <a:lnTo>
                        <a:pt x="94" y="137"/>
                      </a:lnTo>
                      <a:lnTo>
                        <a:pt x="231" y="5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5" name="Google Shape;867;p53">
                  <a:extLst>
                    <a:ext uri="{FF2B5EF4-FFF2-40B4-BE49-F238E27FC236}">
                      <a16:creationId xmlns:a16="http://schemas.microsoft.com/office/drawing/2014/main" id="{7F265EC9-BAD1-4096-9855-6F43486ED7EF}"/>
                    </a:ext>
                  </a:extLst>
                </p:cNvPr>
                <p:cNvSpPr/>
                <p:nvPr/>
              </p:nvSpPr>
              <p:spPr>
                <a:xfrm>
                  <a:off x="5487650" y="1840038"/>
                  <a:ext cx="2605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610" extrusionOk="0">
                      <a:moveTo>
                        <a:pt x="568" y="0"/>
                      </a:moveTo>
                      <a:lnTo>
                        <a:pt x="264" y="180"/>
                      </a:lnTo>
                      <a:cubicBezTo>
                        <a:pt x="43" y="306"/>
                        <a:pt x="1" y="369"/>
                        <a:pt x="169" y="463"/>
                      </a:cubicBezTo>
                      <a:cubicBezTo>
                        <a:pt x="253" y="516"/>
                        <a:pt x="390" y="537"/>
                        <a:pt x="400" y="537"/>
                      </a:cubicBezTo>
                      <a:lnTo>
                        <a:pt x="358" y="558"/>
                      </a:lnTo>
                      <a:lnTo>
                        <a:pt x="453" y="610"/>
                      </a:lnTo>
                      <a:lnTo>
                        <a:pt x="1041" y="274"/>
                      </a:lnTo>
                      <a:lnTo>
                        <a:pt x="946" y="222"/>
                      </a:lnTo>
                      <a:lnTo>
                        <a:pt x="463" y="495"/>
                      </a:lnTo>
                      <a:cubicBezTo>
                        <a:pt x="463" y="495"/>
                        <a:pt x="348" y="484"/>
                        <a:pt x="264" y="432"/>
                      </a:cubicBezTo>
                      <a:cubicBezTo>
                        <a:pt x="148" y="369"/>
                        <a:pt x="190" y="327"/>
                        <a:pt x="348" y="232"/>
                      </a:cubicBezTo>
                      <a:lnTo>
                        <a:pt x="663" y="53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6" name="Google Shape;868;p53">
                  <a:extLst>
                    <a:ext uri="{FF2B5EF4-FFF2-40B4-BE49-F238E27FC236}">
                      <a16:creationId xmlns:a16="http://schemas.microsoft.com/office/drawing/2014/main" id="{81DB28C8-DCD2-4357-A858-B5D4A7B0A431}"/>
                    </a:ext>
                  </a:extLst>
                </p:cNvPr>
                <p:cNvSpPr/>
                <p:nvPr/>
              </p:nvSpPr>
              <p:spPr>
                <a:xfrm>
                  <a:off x="5517075" y="1858588"/>
                  <a:ext cx="326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2" extrusionOk="0">
                      <a:moveTo>
                        <a:pt x="595" y="76"/>
                      </a:moveTo>
                      <a:cubicBezTo>
                        <a:pt x="646" y="76"/>
                        <a:pt x="695" y="90"/>
                        <a:pt x="747" y="120"/>
                      </a:cubicBezTo>
                      <a:cubicBezTo>
                        <a:pt x="799" y="141"/>
                        <a:pt x="862" y="194"/>
                        <a:pt x="873" y="204"/>
                      </a:cubicBezTo>
                      <a:lnTo>
                        <a:pt x="474" y="446"/>
                      </a:lnTo>
                      <a:cubicBezTo>
                        <a:pt x="474" y="435"/>
                        <a:pt x="347" y="414"/>
                        <a:pt x="263" y="362"/>
                      </a:cubicBezTo>
                      <a:cubicBezTo>
                        <a:pt x="189" y="330"/>
                        <a:pt x="158" y="267"/>
                        <a:pt x="358" y="162"/>
                      </a:cubicBezTo>
                      <a:cubicBezTo>
                        <a:pt x="445" y="106"/>
                        <a:pt x="521" y="76"/>
                        <a:pt x="595" y="76"/>
                      </a:cubicBezTo>
                      <a:close/>
                      <a:moveTo>
                        <a:pt x="590" y="1"/>
                      </a:moveTo>
                      <a:cubicBezTo>
                        <a:pt x="488" y="1"/>
                        <a:pt x="383" y="38"/>
                        <a:pt x="263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63" y="456"/>
                        <a:pt x="400" y="477"/>
                        <a:pt x="410" y="477"/>
                      </a:cubicBezTo>
                      <a:lnTo>
                        <a:pt x="368" y="509"/>
                      </a:lnTo>
                      <a:lnTo>
                        <a:pt x="453" y="551"/>
                      </a:lnTo>
                      <a:lnTo>
                        <a:pt x="1303" y="57"/>
                      </a:lnTo>
                      <a:lnTo>
                        <a:pt x="1219" y="15"/>
                      </a:lnTo>
                      <a:lnTo>
                        <a:pt x="957" y="162"/>
                      </a:lnTo>
                      <a:cubicBezTo>
                        <a:pt x="936" y="152"/>
                        <a:pt x="873" y="99"/>
                        <a:pt x="820" y="68"/>
                      </a:cubicBezTo>
                      <a:cubicBezTo>
                        <a:pt x="743" y="23"/>
                        <a:pt x="668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7" name="Google Shape;869;p53">
                  <a:extLst>
                    <a:ext uri="{FF2B5EF4-FFF2-40B4-BE49-F238E27FC236}">
                      <a16:creationId xmlns:a16="http://schemas.microsoft.com/office/drawing/2014/main" id="{F4C673B4-BCA1-4C09-B7DD-09A67587F817}"/>
                    </a:ext>
                  </a:extLst>
                </p:cNvPr>
                <p:cNvSpPr/>
                <p:nvPr/>
              </p:nvSpPr>
              <p:spPr>
                <a:xfrm>
                  <a:off x="5502875" y="1850088"/>
                  <a:ext cx="247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1" extrusionOk="0">
                      <a:moveTo>
                        <a:pt x="563" y="1"/>
                      </a:moveTo>
                      <a:cubicBezTo>
                        <a:pt x="511" y="1"/>
                        <a:pt x="460" y="12"/>
                        <a:pt x="411" y="40"/>
                      </a:cubicBezTo>
                      <a:cubicBezTo>
                        <a:pt x="295" y="114"/>
                        <a:pt x="327" y="166"/>
                        <a:pt x="442" y="250"/>
                      </a:cubicBezTo>
                      <a:cubicBezTo>
                        <a:pt x="558" y="345"/>
                        <a:pt x="568" y="366"/>
                        <a:pt x="505" y="397"/>
                      </a:cubicBezTo>
                      <a:cubicBezTo>
                        <a:pt x="471" y="418"/>
                        <a:pt x="439" y="428"/>
                        <a:pt x="406" y="428"/>
                      </a:cubicBezTo>
                      <a:cubicBezTo>
                        <a:pt x="358" y="428"/>
                        <a:pt x="310" y="408"/>
                        <a:pt x="253" y="376"/>
                      </a:cubicBezTo>
                      <a:cubicBezTo>
                        <a:pt x="190" y="334"/>
                        <a:pt x="85" y="250"/>
                        <a:pt x="75" y="250"/>
                      </a:cubicBezTo>
                      <a:lnTo>
                        <a:pt x="1" y="292"/>
                      </a:lnTo>
                      <a:cubicBezTo>
                        <a:pt x="1" y="292"/>
                        <a:pt x="106" y="376"/>
                        <a:pt x="180" y="429"/>
                      </a:cubicBezTo>
                      <a:cubicBezTo>
                        <a:pt x="265" y="471"/>
                        <a:pt x="347" y="500"/>
                        <a:pt x="428" y="500"/>
                      </a:cubicBezTo>
                      <a:cubicBezTo>
                        <a:pt x="486" y="500"/>
                        <a:pt x="543" y="485"/>
                        <a:pt x="600" y="450"/>
                      </a:cubicBezTo>
                      <a:cubicBezTo>
                        <a:pt x="715" y="387"/>
                        <a:pt x="684" y="334"/>
                        <a:pt x="568" y="240"/>
                      </a:cubicBezTo>
                      <a:cubicBezTo>
                        <a:pt x="463" y="145"/>
                        <a:pt x="442" y="124"/>
                        <a:pt x="495" y="93"/>
                      </a:cubicBezTo>
                      <a:cubicBezTo>
                        <a:pt x="523" y="77"/>
                        <a:pt x="553" y="70"/>
                        <a:pt x="582" y="70"/>
                      </a:cubicBezTo>
                      <a:cubicBezTo>
                        <a:pt x="629" y="70"/>
                        <a:pt x="676" y="88"/>
                        <a:pt x="715" y="114"/>
                      </a:cubicBezTo>
                      <a:cubicBezTo>
                        <a:pt x="799" y="156"/>
                        <a:pt x="905" y="240"/>
                        <a:pt x="905" y="250"/>
                      </a:cubicBezTo>
                      <a:lnTo>
                        <a:pt x="989" y="208"/>
                      </a:lnTo>
                      <a:cubicBezTo>
                        <a:pt x="978" y="198"/>
                        <a:pt x="884" y="114"/>
                        <a:pt x="799" y="61"/>
                      </a:cubicBezTo>
                      <a:cubicBezTo>
                        <a:pt x="729" y="29"/>
                        <a:pt x="646" y="1"/>
                        <a:pt x="563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8" name="Google Shape;870;p53">
                  <a:extLst>
                    <a:ext uri="{FF2B5EF4-FFF2-40B4-BE49-F238E27FC236}">
                      <a16:creationId xmlns:a16="http://schemas.microsoft.com/office/drawing/2014/main" id="{DE7A2422-AC40-48F9-80D9-DEC632F759BC}"/>
                    </a:ext>
                  </a:extLst>
                </p:cNvPr>
                <p:cNvSpPr/>
                <p:nvPr/>
              </p:nvSpPr>
              <p:spPr>
                <a:xfrm>
                  <a:off x="5585625" y="18951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66" y="73"/>
                      </a:moveTo>
                      <a:cubicBezTo>
                        <a:pt x="826" y="73"/>
                        <a:pt x="876" y="89"/>
                        <a:pt x="926" y="118"/>
                      </a:cubicBezTo>
                      <a:cubicBezTo>
                        <a:pt x="1052" y="202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58" y="422"/>
                        <a:pt x="158" y="349"/>
                        <a:pt x="400" y="202"/>
                      </a:cubicBezTo>
                      <a:cubicBezTo>
                        <a:pt x="560" y="112"/>
                        <a:pt x="674" y="73"/>
                        <a:pt x="766" y="73"/>
                      </a:cubicBezTo>
                      <a:close/>
                      <a:moveTo>
                        <a:pt x="739" y="1"/>
                      </a:moveTo>
                      <a:cubicBezTo>
                        <a:pt x="619" y="1"/>
                        <a:pt x="480" y="44"/>
                        <a:pt x="305" y="149"/>
                      </a:cubicBezTo>
                      <a:cubicBezTo>
                        <a:pt x="1" y="328"/>
                        <a:pt x="22" y="433"/>
                        <a:pt x="200" y="538"/>
                      </a:cubicBezTo>
                      <a:cubicBezTo>
                        <a:pt x="281" y="586"/>
                        <a:pt x="366" y="614"/>
                        <a:pt x="463" y="614"/>
                      </a:cubicBezTo>
                      <a:cubicBezTo>
                        <a:pt x="579" y="614"/>
                        <a:pt x="712" y="573"/>
                        <a:pt x="873" y="475"/>
                      </a:cubicBezTo>
                      <a:cubicBezTo>
                        <a:pt x="1199" y="296"/>
                        <a:pt x="1188" y="181"/>
                        <a:pt x="999" y="76"/>
                      </a:cubicBezTo>
                      <a:cubicBezTo>
                        <a:pt x="919" y="29"/>
                        <a:pt x="835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9" name="Google Shape;871;p53">
                  <a:extLst>
                    <a:ext uri="{FF2B5EF4-FFF2-40B4-BE49-F238E27FC236}">
                      <a16:creationId xmlns:a16="http://schemas.microsoft.com/office/drawing/2014/main" id="{BE6463E2-37E6-43AA-A1FA-439CB97DC931}"/>
                    </a:ext>
                  </a:extLst>
                </p:cNvPr>
                <p:cNvSpPr/>
                <p:nvPr/>
              </p:nvSpPr>
              <p:spPr>
                <a:xfrm>
                  <a:off x="5578000" y="18991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106" y="137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0" name="Google Shape;872;p53">
                  <a:extLst>
                    <a:ext uri="{FF2B5EF4-FFF2-40B4-BE49-F238E27FC236}">
                      <a16:creationId xmlns:a16="http://schemas.microsoft.com/office/drawing/2014/main" id="{54CB3620-13F0-4A23-A3EB-6D24042AFC2F}"/>
                    </a:ext>
                  </a:extLst>
                </p:cNvPr>
                <p:cNvSpPr/>
                <p:nvPr/>
              </p:nvSpPr>
              <p:spPr>
                <a:xfrm>
                  <a:off x="5564350" y="1882863"/>
                  <a:ext cx="23950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99" extrusionOk="0">
                      <a:moveTo>
                        <a:pt x="852" y="1"/>
                      </a:moveTo>
                      <a:lnTo>
                        <a:pt x="74" y="200"/>
                      </a:lnTo>
                      <a:lnTo>
                        <a:pt x="1" y="242"/>
                      </a:lnTo>
                      <a:lnTo>
                        <a:pt x="390" y="463"/>
                      </a:lnTo>
                      <a:lnTo>
                        <a:pt x="232" y="547"/>
                      </a:lnTo>
                      <a:lnTo>
                        <a:pt x="327" y="599"/>
                      </a:lnTo>
                      <a:lnTo>
                        <a:pt x="474" y="515"/>
                      </a:lnTo>
                      <a:lnTo>
                        <a:pt x="579" y="568"/>
                      </a:lnTo>
                      <a:lnTo>
                        <a:pt x="652" y="526"/>
                      </a:lnTo>
                      <a:lnTo>
                        <a:pt x="558" y="463"/>
                      </a:lnTo>
                      <a:lnTo>
                        <a:pt x="799" y="326"/>
                      </a:lnTo>
                      <a:lnTo>
                        <a:pt x="705" y="274"/>
                      </a:lnTo>
                      <a:lnTo>
                        <a:pt x="463" y="410"/>
                      </a:lnTo>
                      <a:lnTo>
                        <a:pt x="180" y="253"/>
                      </a:lnTo>
                      <a:lnTo>
                        <a:pt x="957" y="64"/>
                      </a:lnTo>
                      <a:lnTo>
                        <a:pt x="852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1" name="Google Shape;873;p53">
                  <a:extLst>
                    <a:ext uri="{FF2B5EF4-FFF2-40B4-BE49-F238E27FC236}">
                      <a16:creationId xmlns:a16="http://schemas.microsoft.com/office/drawing/2014/main" id="{DEB86F66-0E06-49FB-B653-BDE72F9D9761}"/>
                    </a:ext>
                  </a:extLst>
                </p:cNvPr>
                <p:cNvSpPr/>
                <p:nvPr/>
              </p:nvSpPr>
              <p:spPr>
                <a:xfrm>
                  <a:off x="5439325" y="1868163"/>
                  <a:ext cx="257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620" extrusionOk="0">
                      <a:moveTo>
                        <a:pt x="568" y="0"/>
                      </a:moveTo>
                      <a:lnTo>
                        <a:pt x="263" y="178"/>
                      </a:lnTo>
                      <a:cubicBezTo>
                        <a:pt x="42" y="304"/>
                        <a:pt x="0" y="367"/>
                        <a:pt x="168" y="473"/>
                      </a:cubicBezTo>
                      <a:cubicBezTo>
                        <a:pt x="252" y="515"/>
                        <a:pt x="389" y="536"/>
                        <a:pt x="400" y="536"/>
                      </a:cubicBezTo>
                      <a:lnTo>
                        <a:pt x="358" y="568"/>
                      </a:lnTo>
                      <a:lnTo>
                        <a:pt x="442" y="620"/>
                      </a:lnTo>
                      <a:lnTo>
                        <a:pt x="1030" y="273"/>
                      </a:lnTo>
                      <a:lnTo>
                        <a:pt x="946" y="220"/>
                      </a:lnTo>
                      <a:lnTo>
                        <a:pt x="463" y="494"/>
                      </a:lnTo>
                      <a:cubicBezTo>
                        <a:pt x="463" y="494"/>
                        <a:pt x="347" y="483"/>
                        <a:pt x="252" y="430"/>
                      </a:cubicBezTo>
                      <a:cubicBezTo>
                        <a:pt x="147" y="367"/>
                        <a:pt x="179" y="325"/>
                        <a:pt x="347" y="231"/>
                      </a:cubicBezTo>
                      <a:lnTo>
                        <a:pt x="652" y="52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2" name="Google Shape;874;p53">
                  <a:extLst>
                    <a:ext uri="{FF2B5EF4-FFF2-40B4-BE49-F238E27FC236}">
                      <a16:creationId xmlns:a16="http://schemas.microsoft.com/office/drawing/2014/main" id="{7E950862-B64B-4F25-8A10-209253056A07}"/>
                    </a:ext>
                  </a:extLst>
                </p:cNvPr>
                <p:cNvSpPr/>
                <p:nvPr/>
              </p:nvSpPr>
              <p:spPr>
                <a:xfrm>
                  <a:off x="5468750" y="1886688"/>
                  <a:ext cx="325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562" extrusionOk="0">
                      <a:moveTo>
                        <a:pt x="594" y="76"/>
                      </a:moveTo>
                      <a:cubicBezTo>
                        <a:pt x="645" y="76"/>
                        <a:pt x="695" y="91"/>
                        <a:pt x="746" y="121"/>
                      </a:cubicBezTo>
                      <a:cubicBezTo>
                        <a:pt x="799" y="152"/>
                        <a:pt x="862" y="194"/>
                        <a:pt x="873" y="205"/>
                      </a:cubicBezTo>
                      <a:lnTo>
                        <a:pt x="473" y="446"/>
                      </a:lnTo>
                      <a:cubicBezTo>
                        <a:pt x="462" y="436"/>
                        <a:pt x="347" y="415"/>
                        <a:pt x="263" y="373"/>
                      </a:cubicBezTo>
                      <a:cubicBezTo>
                        <a:pt x="189" y="331"/>
                        <a:pt x="158" y="278"/>
                        <a:pt x="347" y="163"/>
                      </a:cubicBezTo>
                      <a:cubicBezTo>
                        <a:pt x="440" y="106"/>
                        <a:pt x="519" y="76"/>
                        <a:pt x="594" y="76"/>
                      </a:cubicBezTo>
                      <a:close/>
                      <a:moveTo>
                        <a:pt x="581" y="0"/>
                      </a:moveTo>
                      <a:cubicBezTo>
                        <a:pt x="477" y="0"/>
                        <a:pt x="372" y="38"/>
                        <a:pt x="252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52" y="457"/>
                        <a:pt x="389" y="478"/>
                        <a:pt x="399" y="488"/>
                      </a:cubicBezTo>
                      <a:lnTo>
                        <a:pt x="357" y="509"/>
                      </a:lnTo>
                      <a:lnTo>
                        <a:pt x="452" y="562"/>
                      </a:lnTo>
                      <a:lnTo>
                        <a:pt x="1303" y="68"/>
                      </a:lnTo>
                      <a:lnTo>
                        <a:pt x="1209" y="16"/>
                      </a:lnTo>
                      <a:lnTo>
                        <a:pt x="946" y="163"/>
                      </a:lnTo>
                      <a:cubicBezTo>
                        <a:pt x="936" y="152"/>
                        <a:pt x="873" y="100"/>
                        <a:pt x="820" y="68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3" name="Google Shape;875;p53">
                  <a:extLst>
                    <a:ext uri="{FF2B5EF4-FFF2-40B4-BE49-F238E27FC236}">
                      <a16:creationId xmlns:a16="http://schemas.microsoft.com/office/drawing/2014/main" id="{5554164D-4EFA-4FCB-B911-3B2B980EA4E6}"/>
                    </a:ext>
                  </a:extLst>
                </p:cNvPr>
                <p:cNvSpPr/>
                <p:nvPr/>
              </p:nvSpPr>
              <p:spPr>
                <a:xfrm>
                  <a:off x="5454300" y="1878213"/>
                  <a:ext cx="249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03" extrusionOk="0">
                      <a:moveTo>
                        <a:pt x="566" y="0"/>
                      </a:moveTo>
                      <a:cubicBezTo>
                        <a:pt x="515" y="0"/>
                        <a:pt x="462" y="12"/>
                        <a:pt x="410" y="39"/>
                      </a:cubicBezTo>
                      <a:cubicBezTo>
                        <a:pt x="295" y="113"/>
                        <a:pt x="337" y="166"/>
                        <a:pt x="452" y="250"/>
                      </a:cubicBezTo>
                      <a:cubicBezTo>
                        <a:pt x="557" y="344"/>
                        <a:pt x="578" y="365"/>
                        <a:pt x="515" y="407"/>
                      </a:cubicBezTo>
                      <a:cubicBezTo>
                        <a:pt x="484" y="422"/>
                        <a:pt x="455" y="429"/>
                        <a:pt x="425" y="429"/>
                      </a:cubicBezTo>
                      <a:cubicBezTo>
                        <a:pt x="374" y="429"/>
                        <a:pt x="323" y="409"/>
                        <a:pt x="263" y="376"/>
                      </a:cubicBezTo>
                      <a:cubicBezTo>
                        <a:pt x="200" y="344"/>
                        <a:pt x="95" y="260"/>
                        <a:pt x="85" y="250"/>
                      </a:cubicBezTo>
                      <a:lnTo>
                        <a:pt x="1" y="292"/>
                      </a:lnTo>
                      <a:cubicBezTo>
                        <a:pt x="11" y="302"/>
                        <a:pt x="116" y="386"/>
                        <a:pt x="190" y="428"/>
                      </a:cubicBezTo>
                      <a:cubicBezTo>
                        <a:pt x="266" y="475"/>
                        <a:pt x="346" y="502"/>
                        <a:pt x="426" y="502"/>
                      </a:cubicBezTo>
                      <a:cubicBezTo>
                        <a:pt x="488" y="502"/>
                        <a:pt x="550" y="486"/>
                        <a:pt x="610" y="449"/>
                      </a:cubicBezTo>
                      <a:cubicBezTo>
                        <a:pt x="715" y="386"/>
                        <a:pt x="694" y="334"/>
                        <a:pt x="568" y="239"/>
                      </a:cubicBezTo>
                      <a:cubicBezTo>
                        <a:pt x="463" y="155"/>
                        <a:pt x="452" y="123"/>
                        <a:pt x="505" y="92"/>
                      </a:cubicBezTo>
                      <a:cubicBezTo>
                        <a:pt x="533" y="75"/>
                        <a:pt x="561" y="69"/>
                        <a:pt x="589" y="69"/>
                      </a:cubicBezTo>
                      <a:cubicBezTo>
                        <a:pt x="634" y="69"/>
                        <a:pt x="680" y="87"/>
                        <a:pt x="725" y="113"/>
                      </a:cubicBezTo>
                      <a:cubicBezTo>
                        <a:pt x="799" y="155"/>
                        <a:pt x="914" y="239"/>
                        <a:pt x="914" y="250"/>
                      </a:cubicBezTo>
                      <a:lnTo>
                        <a:pt x="998" y="208"/>
                      </a:lnTo>
                      <a:cubicBezTo>
                        <a:pt x="988" y="197"/>
                        <a:pt x="893" y="123"/>
                        <a:pt x="799" y="71"/>
                      </a:cubicBezTo>
                      <a:cubicBezTo>
                        <a:pt x="734" y="31"/>
                        <a:pt x="652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4" name="Google Shape;876;p53">
                  <a:extLst>
                    <a:ext uri="{FF2B5EF4-FFF2-40B4-BE49-F238E27FC236}">
                      <a16:creationId xmlns:a16="http://schemas.microsoft.com/office/drawing/2014/main" id="{164D79DB-881A-4524-935B-106039971603}"/>
                    </a:ext>
                  </a:extLst>
                </p:cNvPr>
                <p:cNvSpPr/>
                <p:nvPr/>
              </p:nvSpPr>
              <p:spPr>
                <a:xfrm>
                  <a:off x="5516025" y="1908613"/>
                  <a:ext cx="2892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568" extrusionOk="0">
                      <a:moveTo>
                        <a:pt x="673" y="0"/>
                      </a:moveTo>
                      <a:lnTo>
                        <a:pt x="589" y="42"/>
                      </a:lnTo>
                      <a:lnTo>
                        <a:pt x="978" y="273"/>
                      </a:lnTo>
                      <a:lnTo>
                        <a:pt x="957" y="294"/>
                      </a:lnTo>
                      <a:lnTo>
                        <a:pt x="0" y="494"/>
                      </a:lnTo>
                      <a:lnTo>
                        <a:pt x="63" y="568"/>
                      </a:lnTo>
                      <a:lnTo>
                        <a:pt x="1041" y="346"/>
                      </a:lnTo>
                      <a:lnTo>
                        <a:pt x="1156" y="273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5" name="Google Shape;877;p53">
                  <a:extLst>
                    <a:ext uri="{FF2B5EF4-FFF2-40B4-BE49-F238E27FC236}">
                      <a16:creationId xmlns:a16="http://schemas.microsoft.com/office/drawing/2014/main" id="{A7FA6FD8-7921-4BC3-93F3-AA4B78AA9875}"/>
                    </a:ext>
                  </a:extLst>
                </p:cNvPr>
                <p:cNvSpPr/>
                <p:nvPr/>
              </p:nvSpPr>
              <p:spPr>
                <a:xfrm>
                  <a:off x="5537300" y="1923363"/>
                  <a:ext cx="29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618" extrusionOk="0">
                      <a:moveTo>
                        <a:pt x="751" y="72"/>
                      </a:moveTo>
                      <a:cubicBezTo>
                        <a:pt x="811" y="72"/>
                        <a:pt x="863" y="90"/>
                        <a:pt x="914" y="125"/>
                      </a:cubicBezTo>
                      <a:cubicBezTo>
                        <a:pt x="1051" y="198"/>
                        <a:pt x="1040" y="272"/>
                        <a:pt x="778" y="419"/>
                      </a:cubicBezTo>
                      <a:cubicBezTo>
                        <a:pt x="637" y="505"/>
                        <a:pt x="531" y="541"/>
                        <a:pt x="443" y="541"/>
                      </a:cubicBezTo>
                      <a:cubicBezTo>
                        <a:pt x="380" y="541"/>
                        <a:pt x="326" y="523"/>
                        <a:pt x="274" y="492"/>
                      </a:cubicBezTo>
                      <a:cubicBezTo>
                        <a:pt x="158" y="419"/>
                        <a:pt x="148" y="345"/>
                        <a:pt x="400" y="198"/>
                      </a:cubicBezTo>
                      <a:cubicBezTo>
                        <a:pt x="555" y="111"/>
                        <a:pt x="663" y="72"/>
                        <a:pt x="751" y="72"/>
                      </a:cubicBezTo>
                      <a:close/>
                      <a:moveTo>
                        <a:pt x="746" y="0"/>
                      </a:moveTo>
                      <a:cubicBezTo>
                        <a:pt x="623" y="0"/>
                        <a:pt x="479" y="44"/>
                        <a:pt x="295" y="146"/>
                      </a:cubicBezTo>
                      <a:cubicBezTo>
                        <a:pt x="1" y="324"/>
                        <a:pt x="11" y="440"/>
                        <a:pt x="190" y="545"/>
                      </a:cubicBezTo>
                      <a:cubicBezTo>
                        <a:pt x="273" y="591"/>
                        <a:pt x="357" y="617"/>
                        <a:pt x="450" y="617"/>
                      </a:cubicBezTo>
                      <a:cubicBezTo>
                        <a:pt x="568" y="617"/>
                        <a:pt x="702" y="576"/>
                        <a:pt x="872" y="482"/>
                      </a:cubicBezTo>
                      <a:cubicBezTo>
                        <a:pt x="1188" y="293"/>
                        <a:pt x="1188" y="177"/>
                        <a:pt x="998" y="72"/>
                      </a:cubicBezTo>
                      <a:cubicBezTo>
                        <a:pt x="921" y="26"/>
                        <a:pt x="840" y="0"/>
                        <a:pt x="74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6" name="Google Shape;878;p53">
                  <a:extLst>
                    <a:ext uri="{FF2B5EF4-FFF2-40B4-BE49-F238E27FC236}">
                      <a16:creationId xmlns:a16="http://schemas.microsoft.com/office/drawing/2014/main" id="{E22A2501-C4B5-476A-88DC-54AD563C4AC6}"/>
                    </a:ext>
                  </a:extLst>
                </p:cNvPr>
                <p:cNvSpPr/>
                <p:nvPr/>
              </p:nvSpPr>
              <p:spPr>
                <a:xfrm>
                  <a:off x="5529675" y="19272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96" y="138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7" name="Google Shape;879;p53">
                  <a:extLst>
                    <a:ext uri="{FF2B5EF4-FFF2-40B4-BE49-F238E27FC236}">
                      <a16:creationId xmlns:a16="http://schemas.microsoft.com/office/drawing/2014/main" id="{A99647D5-3AF2-4C75-B61B-64DABF55DC3B}"/>
                    </a:ext>
                  </a:extLst>
                </p:cNvPr>
                <p:cNvSpPr/>
                <p:nvPr/>
              </p:nvSpPr>
              <p:spPr>
                <a:xfrm>
                  <a:off x="5390725" y="1896238"/>
                  <a:ext cx="260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22" extrusionOk="0">
                      <a:moveTo>
                        <a:pt x="578" y="1"/>
                      </a:moveTo>
                      <a:lnTo>
                        <a:pt x="263" y="180"/>
                      </a:lnTo>
                      <a:cubicBezTo>
                        <a:pt x="43" y="316"/>
                        <a:pt x="1" y="379"/>
                        <a:pt x="169" y="474"/>
                      </a:cubicBezTo>
                      <a:cubicBezTo>
                        <a:pt x="253" y="526"/>
                        <a:pt x="389" y="537"/>
                        <a:pt x="400" y="537"/>
                      </a:cubicBezTo>
                      <a:lnTo>
                        <a:pt x="358" y="568"/>
                      </a:lnTo>
                      <a:lnTo>
                        <a:pt x="452" y="621"/>
                      </a:lnTo>
                      <a:lnTo>
                        <a:pt x="1041" y="274"/>
                      </a:lnTo>
                      <a:lnTo>
                        <a:pt x="957" y="222"/>
                      </a:lnTo>
                      <a:lnTo>
                        <a:pt x="473" y="505"/>
                      </a:lnTo>
                      <a:cubicBezTo>
                        <a:pt x="463" y="495"/>
                        <a:pt x="347" y="484"/>
                        <a:pt x="263" y="432"/>
                      </a:cubicBezTo>
                      <a:cubicBezTo>
                        <a:pt x="148" y="369"/>
                        <a:pt x="190" y="327"/>
                        <a:pt x="358" y="232"/>
                      </a:cubicBezTo>
                      <a:lnTo>
                        <a:pt x="662" y="54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8" name="Google Shape;880;p53">
                  <a:extLst>
                    <a:ext uri="{FF2B5EF4-FFF2-40B4-BE49-F238E27FC236}">
                      <a16:creationId xmlns:a16="http://schemas.microsoft.com/office/drawing/2014/main" id="{6B509738-7E28-4B45-9245-1A12A5A399BD}"/>
                    </a:ext>
                  </a:extLst>
                </p:cNvPr>
                <p:cNvSpPr/>
                <p:nvPr/>
              </p:nvSpPr>
              <p:spPr>
                <a:xfrm>
                  <a:off x="5405975" y="1906388"/>
                  <a:ext cx="247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0" extrusionOk="0">
                      <a:moveTo>
                        <a:pt x="568" y="0"/>
                      </a:moveTo>
                      <a:cubicBezTo>
                        <a:pt x="514" y="0"/>
                        <a:pt x="460" y="14"/>
                        <a:pt x="410" y="47"/>
                      </a:cubicBezTo>
                      <a:cubicBezTo>
                        <a:pt x="295" y="110"/>
                        <a:pt x="326" y="162"/>
                        <a:pt x="442" y="257"/>
                      </a:cubicBezTo>
                      <a:cubicBezTo>
                        <a:pt x="557" y="341"/>
                        <a:pt x="568" y="362"/>
                        <a:pt x="505" y="404"/>
                      </a:cubicBezTo>
                      <a:cubicBezTo>
                        <a:pt x="475" y="421"/>
                        <a:pt x="446" y="429"/>
                        <a:pt x="415" y="429"/>
                      </a:cubicBezTo>
                      <a:cubicBezTo>
                        <a:pt x="367" y="429"/>
                        <a:pt x="316" y="410"/>
                        <a:pt x="253" y="372"/>
                      </a:cubicBezTo>
                      <a:cubicBezTo>
                        <a:pt x="200" y="341"/>
                        <a:pt x="84" y="257"/>
                        <a:pt x="84" y="246"/>
                      </a:cubicBezTo>
                      <a:lnTo>
                        <a:pt x="0" y="288"/>
                      </a:lnTo>
                      <a:cubicBezTo>
                        <a:pt x="0" y="299"/>
                        <a:pt x="105" y="383"/>
                        <a:pt x="179" y="425"/>
                      </a:cubicBezTo>
                      <a:cubicBezTo>
                        <a:pt x="261" y="473"/>
                        <a:pt x="341" y="500"/>
                        <a:pt x="418" y="500"/>
                      </a:cubicBezTo>
                      <a:cubicBezTo>
                        <a:pt x="479" y="500"/>
                        <a:pt x="539" y="483"/>
                        <a:pt x="599" y="446"/>
                      </a:cubicBezTo>
                      <a:cubicBezTo>
                        <a:pt x="715" y="383"/>
                        <a:pt x="694" y="330"/>
                        <a:pt x="568" y="236"/>
                      </a:cubicBezTo>
                      <a:cubicBezTo>
                        <a:pt x="463" y="152"/>
                        <a:pt x="442" y="120"/>
                        <a:pt x="505" y="89"/>
                      </a:cubicBezTo>
                      <a:cubicBezTo>
                        <a:pt x="529" y="73"/>
                        <a:pt x="556" y="66"/>
                        <a:pt x="584" y="66"/>
                      </a:cubicBezTo>
                      <a:cubicBezTo>
                        <a:pt x="630" y="66"/>
                        <a:pt x="680" y="84"/>
                        <a:pt x="725" y="110"/>
                      </a:cubicBezTo>
                      <a:cubicBezTo>
                        <a:pt x="799" y="152"/>
                        <a:pt x="904" y="236"/>
                        <a:pt x="914" y="246"/>
                      </a:cubicBezTo>
                      <a:lnTo>
                        <a:pt x="988" y="204"/>
                      </a:lnTo>
                      <a:cubicBezTo>
                        <a:pt x="988" y="194"/>
                        <a:pt x="883" y="120"/>
                        <a:pt x="799" y="68"/>
                      </a:cubicBezTo>
                      <a:cubicBezTo>
                        <a:pt x="729" y="30"/>
                        <a:pt x="649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9" name="Google Shape;881;p53">
                  <a:extLst>
                    <a:ext uri="{FF2B5EF4-FFF2-40B4-BE49-F238E27FC236}">
                      <a16:creationId xmlns:a16="http://schemas.microsoft.com/office/drawing/2014/main" id="{0D333643-E112-4E87-94E1-41D92E0813C5}"/>
                    </a:ext>
                  </a:extLst>
                </p:cNvPr>
                <p:cNvSpPr/>
                <p:nvPr/>
              </p:nvSpPr>
              <p:spPr>
                <a:xfrm>
                  <a:off x="5420400" y="1914913"/>
                  <a:ext cx="32350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57" extrusionOk="0">
                      <a:moveTo>
                        <a:pt x="602" y="74"/>
                      </a:moveTo>
                      <a:cubicBezTo>
                        <a:pt x="651" y="74"/>
                        <a:pt x="698" y="87"/>
                        <a:pt x="747" y="115"/>
                      </a:cubicBezTo>
                      <a:cubicBezTo>
                        <a:pt x="789" y="147"/>
                        <a:pt x="852" y="189"/>
                        <a:pt x="873" y="210"/>
                      </a:cubicBezTo>
                      <a:lnTo>
                        <a:pt x="474" y="442"/>
                      </a:lnTo>
                      <a:cubicBezTo>
                        <a:pt x="463" y="442"/>
                        <a:pt x="337" y="421"/>
                        <a:pt x="253" y="368"/>
                      </a:cubicBezTo>
                      <a:cubicBezTo>
                        <a:pt x="180" y="326"/>
                        <a:pt x="159" y="274"/>
                        <a:pt x="348" y="158"/>
                      </a:cubicBezTo>
                      <a:cubicBezTo>
                        <a:pt x="444" y="106"/>
                        <a:pt x="525" y="74"/>
                        <a:pt x="602" y="74"/>
                      </a:cubicBezTo>
                      <a:close/>
                      <a:moveTo>
                        <a:pt x="576" y="0"/>
                      </a:moveTo>
                      <a:cubicBezTo>
                        <a:pt x="475" y="0"/>
                        <a:pt x="371" y="35"/>
                        <a:pt x="253" y="105"/>
                      </a:cubicBezTo>
                      <a:cubicBezTo>
                        <a:pt x="1" y="253"/>
                        <a:pt x="43" y="337"/>
                        <a:pt x="169" y="410"/>
                      </a:cubicBezTo>
                      <a:cubicBezTo>
                        <a:pt x="253" y="463"/>
                        <a:pt x="390" y="484"/>
                        <a:pt x="400" y="484"/>
                      </a:cubicBezTo>
                      <a:lnTo>
                        <a:pt x="358" y="505"/>
                      </a:lnTo>
                      <a:lnTo>
                        <a:pt x="442" y="557"/>
                      </a:lnTo>
                      <a:lnTo>
                        <a:pt x="1294" y="63"/>
                      </a:lnTo>
                      <a:lnTo>
                        <a:pt x="1210" y="10"/>
                      </a:lnTo>
                      <a:lnTo>
                        <a:pt x="946" y="158"/>
                      </a:lnTo>
                      <a:cubicBezTo>
                        <a:pt x="936" y="147"/>
                        <a:pt x="862" y="94"/>
                        <a:pt x="810" y="63"/>
                      </a:cubicBezTo>
                      <a:cubicBezTo>
                        <a:pt x="732" y="22"/>
                        <a:pt x="655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0" name="Google Shape;882;p53">
                  <a:extLst>
                    <a:ext uri="{FF2B5EF4-FFF2-40B4-BE49-F238E27FC236}">
                      <a16:creationId xmlns:a16="http://schemas.microsoft.com/office/drawing/2014/main" id="{2B0A7A89-4D78-44BB-8DD5-6201514ECD52}"/>
                    </a:ext>
                  </a:extLst>
                </p:cNvPr>
                <p:cNvSpPr/>
                <p:nvPr/>
              </p:nvSpPr>
              <p:spPr>
                <a:xfrm>
                  <a:off x="5488700" y="1951463"/>
                  <a:ext cx="299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8" extrusionOk="0">
                      <a:moveTo>
                        <a:pt x="759" y="77"/>
                      </a:moveTo>
                      <a:cubicBezTo>
                        <a:pt x="821" y="77"/>
                        <a:pt x="874" y="95"/>
                        <a:pt x="925" y="124"/>
                      </a:cubicBezTo>
                      <a:cubicBezTo>
                        <a:pt x="1051" y="198"/>
                        <a:pt x="1041" y="272"/>
                        <a:pt x="778" y="430"/>
                      </a:cubicBezTo>
                      <a:cubicBezTo>
                        <a:pt x="639" y="508"/>
                        <a:pt x="538" y="541"/>
                        <a:pt x="453" y="541"/>
                      </a:cubicBezTo>
                      <a:cubicBezTo>
                        <a:pt x="391" y="541"/>
                        <a:pt x="338" y="524"/>
                        <a:pt x="285" y="493"/>
                      </a:cubicBezTo>
                      <a:cubicBezTo>
                        <a:pt x="159" y="419"/>
                        <a:pt x="159" y="346"/>
                        <a:pt x="400" y="208"/>
                      </a:cubicBezTo>
                      <a:cubicBezTo>
                        <a:pt x="556" y="115"/>
                        <a:pt x="668" y="77"/>
                        <a:pt x="759" y="77"/>
                      </a:cubicBezTo>
                      <a:close/>
                      <a:moveTo>
                        <a:pt x="752" y="1"/>
                      </a:moveTo>
                      <a:cubicBezTo>
                        <a:pt x="630" y="1"/>
                        <a:pt x="490" y="45"/>
                        <a:pt x="306" y="145"/>
                      </a:cubicBezTo>
                      <a:cubicBezTo>
                        <a:pt x="1" y="324"/>
                        <a:pt x="22" y="440"/>
                        <a:pt x="201" y="545"/>
                      </a:cubicBezTo>
                      <a:cubicBezTo>
                        <a:pt x="279" y="591"/>
                        <a:pt x="362" y="617"/>
                        <a:pt x="456" y="617"/>
                      </a:cubicBezTo>
                      <a:cubicBezTo>
                        <a:pt x="574" y="617"/>
                        <a:pt x="709" y="576"/>
                        <a:pt x="873" y="482"/>
                      </a:cubicBezTo>
                      <a:cubicBezTo>
                        <a:pt x="1198" y="293"/>
                        <a:pt x="1188" y="177"/>
                        <a:pt x="1009" y="72"/>
                      </a:cubicBezTo>
                      <a:cubicBezTo>
                        <a:pt x="927" y="27"/>
                        <a:pt x="845" y="1"/>
                        <a:pt x="752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1" name="Google Shape;883;p53">
                  <a:extLst>
                    <a:ext uri="{FF2B5EF4-FFF2-40B4-BE49-F238E27FC236}">
                      <a16:creationId xmlns:a16="http://schemas.microsoft.com/office/drawing/2014/main" id="{D754BD90-D132-4E11-89EB-5E9B486F6B21}"/>
                    </a:ext>
                  </a:extLst>
                </p:cNvPr>
                <p:cNvSpPr/>
                <p:nvPr/>
              </p:nvSpPr>
              <p:spPr>
                <a:xfrm>
                  <a:off x="5465050" y="1936963"/>
                  <a:ext cx="313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" h="659" extrusionOk="0">
                      <a:moveTo>
                        <a:pt x="789" y="1"/>
                      </a:moveTo>
                      <a:lnTo>
                        <a:pt x="369" y="221"/>
                      </a:lnTo>
                      <a:lnTo>
                        <a:pt x="411" y="263"/>
                      </a:lnTo>
                      <a:cubicBezTo>
                        <a:pt x="421" y="263"/>
                        <a:pt x="547" y="284"/>
                        <a:pt x="652" y="347"/>
                      </a:cubicBezTo>
                      <a:cubicBezTo>
                        <a:pt x="747" y="400"/>
                        <a:pt x="778" y="463"/>
                        <a:pt x="663" y="536"/>
                      </a:cubicBezTo>
                      <a:cubicBezTo>
                        <a:pt x="600" y="568"/>
                        <a:pt x="537" y="584"/>
                        <a:pt x="475" y="584"/>
                      </a:cubicBezTo>
                      <a:cubicBezTo>
                        <a:pt x="414" y="584"/>
                        <a:pt x="353" y="568"/>
                        <a:pt x="295" y="536"/>
                      </a:cubicBezTo>
                      <a:cubicBezTo>
                        <a:pt x="190" y="473"/>
                        <a:pt x="85" y="389"/>
                        <a:pt x="85" y="379"/>
                      </a:cubicBezTo>
                      <a:lnTo>
                        <a:pt x="1" y="421"/>
                      </a:lnTo>
                      <a:cubicBezTo>
                        <a:pt x="1" y="421"/>
                        <a:pt x="106" y="515"/>
                        <a:pt x="222" y="589"/>
                      </a:cubicBezTo>
                      <a:cubicBezTo>
                        <a:pt x="304" y="635"/>
                        <a:pt x="390" y="659"/>
                        <a:pt x="479" y="659"/>
                      </a:cubicBezTo>
                      <a:cubicBezTo>
                        <a:pt x="571" y="659"/>
                        <a:pt x="666" y="632"/>
                        <a:pt x="757" y="578"/>
                      </a:cubicBezTo>
                      <a:cubicBezTo>
                        <a:pt x="926" y="484"/>
                        <a:pt x="894" y="389"/>
                        <a:pt x="747" y="305"/>
                      </a:cubicBezTo>
                      <a:cubicBezTo>
                        <a:pt x="652" y="253"/>
                        <a:pt x="516" y="232"/>
                        <a:pt x="505" y="232"/>
                      </a:cubicBezTo>
                      <a:lnTo>
                        <a:pt x="778" y="95"/>
                      </a:lnTo>
                      <a:lnTo>
                        <a:pt x="1168" y="316"/>
                      </a:lnTo>
                      <a:lnTo>
                        <a:pt x="1252" y="263"/>
                      </a:lnTo>
                      <a:lnTo>
                        <a:pt x="789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2" name="Google Shape;884;p53">
                  <a:extLst>
                    <a:ext uri="{FF2B5EF4-FFF2-40B4-BE49-F238E27FC236}">
                      <a16:creationId xmlns:a16="http://schemas.microsoft.com/office/drawing/2014/main" id="{3BA6AA6B-5215-4E04-BAEA-1900B1881824}"/>
                    </a:ext>
                  </a:extLst>
                </p:cNvPr>
                <p:cNvSpPr/>
                <p:nvPr/>
              </p:nvSpPr>
              <p:spPr>
                <a:xfrm>
                  <a:off x="5481350" y="1955613"/>
                  <a:ext cx="580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27" extrusionOk="0">
                      <a:moveTo>
                        <a:pt x="126" y="0"/>
                      </a:moveTo>
                      <a:lnTo>
                        <a:pt x="0" y="74"/>
                      </a:lnTo>
                      <a:lnTo>
                        <a:pt x="95" y="127"/>
                      </a:lnTo>
                      <a:lnTo>
                        <a:pt x="232" y="53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3" name="Google Shape;885;p53">
                  <a:extLst>
                    <a:ext uri="{FF2B5EF4-FFF2-40B4-BE49-F238E27FC236}">
                      <a16:creationId xmlns:a16="http://schemas.microsoft.com/office/drawing/2014/main" id="{7CBA255F-A183-4175-84E0-19ABDCB08B7D}"/>
                    </a:ext>
                  </a:extLst>
                </p:cNvPr>
                <p:cNvSpPr/>
                <p:nvPr/>
              </p:nvSpPr>
              <p:spPr>
                <a:xfrm>
                  <a:off x="5406750" y="1957988"/>
                  <a:ext cx="21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57" extrusionOk="0">
                      <a:moveTo>
                        <a:pt x="369" y="0"/>
                      </a:moveTo>
                      <a:lnTo>
                        <a:pt x="348" y="63"/>
                      </a:lnTo>
                      <a:lnTo>
                        <a:pt x="684" y="106"/>
                      </a:lnTo>
                      <a:lnTo>
                        <a:pt x="0" y="505"/>
                      </a:lnTo>
                      <a:lnTo>
                        <a:pt x="85" y="557"/>
                      </a:lnTo>
                      <a:lnTo>
                        <a:pt x="873" y="106"/>
                      </a:lnTo>
                      <a:lnTo>
                        <a:pt x="789" y="5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4" name="Google Shape;886;p53">
                  <a:extLst>
                    <a:ext uri="{FF2B5EF4-FFF2-40B4-BE49-F238E27FC236}">
                      <a16:creationId xmlns:a16="http://schemas.microsoft.com/office/drawing/2014/main" id="{E20CAEA4-471F-4099-B581-8066F9881E25}"/>
                    </a:ext>
                  </a:extLst>
                </p:cNvPr>
                <p:cNvSpPr/>
                <p:nvPr/>
              </p:nvSpPr>
              <p:spPr>
                <a:xfrm>
                  <a:off x="5440375" y="1979563"/>
                  <a:ext cx="29975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21" extrusionOk="0">
                      <a:moveTo>
                        <a:pt x="753" y="77"/>
                      </a:moveTo>
                      <a:cubicBezTo>
                        <a:pt x="816" y="77"/>
                        <a:pt x="870" y="95"/>
                        <a:pt x="925" y="125"/>
                      </a:cubicBezTo>
                      <a:cubicBezTo>
                        <a:pt x="1051" y="198"/>
                        <a:pt x="1041" y="272"/>
                        <a:pt x="778" y="429"/>
                      </a:cubicBezTo>
                      <a:cubicBezTo>
                        <a:pt x="639" y="508"/>
                        <a:pt x="534" y="542"/>
                        <a:pt x="447" y="542"/>
                      </a:cubicBezTo>
                      <a:cubicBezTo>
                        <a:pt x="382" y="542"/>
                        <a:pt x="327" y="524"/>
                        <a:pt x="274" y="492"/>
                      </a:cubicBezTo>
                      <a:cubicBezTo>
                        <a:pt x="147" y="429"/>
                        <a:pt x="147" y="345"/>
                        <a:pt x="390" y="209"/>
                      </a:cubicBezTo>
                      <a:cubicBezTo>
                        <a:pt x="552" y="115"/>
                        <a:pt x="662" y="77"/>
                        <a:pt x="753" y="77"/>
                      </a:cubicBezTo>
                      <a:close/>
                      <a:moveTo>
                        <a:pt x="746" y="1"/>
                      </a:moveTo>
                      <a:cubicBezTo>
                        <a:pt x="623" y="1"/>
                        <a:pt x="479" y="45"/>
                        <a:pt x="295" y="146"/>
                      </a:cubicBezTo>
                      <a:cubicBezTo>
                        <a:pt x="0" y="324"/>
                        <a:pt x="21" y="440"/>
                        <a:pt x="200" y="545"/>
                      </a:cubicBezTo>
                      <a:cubicBezTo>
                        <a:pt x="281" y="593"/>
                        <a:pt x="366" y="621"/>
                        <a:pt x="462" y="621"/>
                      </a:cubicBezTo>
                      <a:cubicBezTo>
                        <a:pt x="579" y="621"/>
                        <a:pt x="712" y="580"/>
                        <a:pt x="873" y="482"/>
                      </a:cubicBezTo>
                      <a:cubicBezTo>
                        <a:pt x="1198" y="293"/>
                        <a:pt x="1188" y="177"/>
                        <a:pt x="999" y="72"/>
                      </a:cubicBezTo>
                      <a:cubicBezTo>
                        <a:pt x="921" y="27"/>
                        <a:pt x="840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5" name="Google Shape;887;p53">
                  <a:extLst>
                    <a:ext uri="{FF2B5EF4-FFF2-40B4-BE49-F238E27FC236}">
                      <a16:creationId xmlns:a16="http://schemas.microsoft.com/office/drawing/2014/main" id="{0FA6009A-CDCB-4D08-96C2-D960ABBB3047}"/>
                    </a:ext>
                  </a:extLst>
                </p:cNvPr>
                <p:cNvSpPr/>
                <p:nvPr/>
              </p:nvSpPr>
              <p:spPr>
                <a:xfrm>
                  <a:off x="5432775" y="1983738"/>
                  <a:ext cx="5800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7" extrusionOk="0">
                      <a:moveTo>
                        <a:pt x="136" y="0"/>
                      </a:moveTo>
                      <a:lnTo>
                        <a:pt x="0" y="73"/>
                      </a:lnTo>
                      <a:lnTo>
                        <a:pt x="94" y="136"/>
                      </a:lnTo>
                      <a:lnTo>
                        <a:pt x="231" y="5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6" name="Google Shape;888;p53">
                  <a:extLst>
                    <a:ext uri="{FF2B5EF4-FFF2-40B4-BE49-F238E27FC236}">
                      <a16:creationId xmlns:a16="http://schemas.microsoft.com/office/drawing/2014/main" id="{AAB16FB9-FBB1-4B38-99DD-B611171B3733}"/>
                    </a:ext>
                  </a:extLst>
                </p:cNvPr>
                <p:cNvSpPr/>
                <p:nvPr/>
              </p:nvSpPr>
              <p:spPr>
                <a:xfrm>
                  <a:off x="5416200" y="1966063"/>
                  <a:ext cx="3077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13" extrusionOk="0">
                      <a:moveTo>
                        <a:pt x="773" y="71"/>
                      </a:moveTo>
                      <a:cubicBezTo>
                        <a:pt x="833" y="71"/>
                        <a:pt x="894" y="87"/>
                        <a:pt x="946" y="119"/>
                      </a:cubicBezTo>
                      <a:cubicBezTo>
                        <a:pt x="1083" y="203"/>
                        <a:pt x="1020" y="297"/>
                        <a:pt x="852" y="402"/>
                      </a:cubicBezTo>
                      <a:cubicBezTo>
                        <a:pt x="841" y="402"/>
                        <a:pt x="684" y="360"/>
                        <a:pt x="610" y="318"/>
                      </a:cubicBezTo>
                      <a:cubicBezTo>
                        <a:pt x="495" y="245"/>
                        <a:pt x="484" y="192"/>
                        <a:pt x="600" y="119"/>
                      </a:cubicBezTo>
                      <a:cubicBezTo>
                        <a:pt x="653" y="87"/>
                        <a:pt x="713" y="71"/>
                        <a:pt x="773" y="71"/>
                      </a:cubicBezTo>
                      <a:close/>
                      <a:moveTo>
                        <a:pt x="747" y="0"/>
                      </a:moveTo>
                      <a:cubicBezTo>
                        <a:pt x="661" y="0"/>
                        <a:pt x="574" y="21"/>
                        <a:pt x="495" y="66"/>
                      </a:cubicBezTo>
                      <a:cubicBezTo>
                        <a:pt x="337" y="161"/>
                        <a:pt x="358" y="255"/>
                        <a:pt x="516" y="360"/>
                      </a:cubicBezTo>
                      <a:cubicBezTo>
                        <a:pt x="600" y="402"/>
                        <a:pt x="757" y="444"/>
                        <a:pt x="768" y="444"/>
                      </a:cubicBezTo>
                      <a:cubicBezTo>
                        <a:pt x="663" y="503"/>
                        <a:pt x="567" y="532"/>
                        <a:pt x="480" y="532"/>
                      </a:cubicBezTo>
                      <a:cubicBezTo>
                        <a:pt x="410" y="532"/>
                        <a:pt x="345" y="513"/>
                        <a:pt x="285" y="476"/>
                      </a:cubicBezTo>
                      <a:cubicBezTo>
                        <a:pt x="180" y="423"/>
                        <a:pt x="96" y="360"/>
                        <a:pt x="85" y="350"/>
                      </a:cubicBezTo>
                      <a:lnTo>
                        <a:pt x="1" y="392"/>
                      </a:lnTo>
                      <a:cubicBezTo>
                        <a:pt x="12" y="392"/>
                        <a:pt x="96" y="465"/>
                        <a:pt x="201" y="528"/>
                      </a:cubicBezTo>
                      <a:cubicBezTo>
                        <a:pt x="293" y="582"/>
                        <a:pt x="388" y="613"/>
                        <a:pt x="493" y="613"/>
                      </a:cubicBezTo>
                      <a:cubicBezTo>
                        <a:pt x="615" y="613"/>
                        <a:pt x="752" y="571"/>
                        <a:pt x="915" y="476"/>
                      </a:cubicBezTo>
                      <a:cubicBezTo>
                        <a:pt x="1156" y="329"/>
                        <a:pt x="1230" y="192"/>
                        <a:pt x="1030" y="77"/>
                      </a:cubicBezTo>
                      <a:cubicBezTo>
                        <a:pt x="942" y="27"/>
                        <a:pt x="844" y="0"/>
                        <a:pt x="74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7" name="Google Shape;889;p53">
                  <a:extLst>
                    <a:ext uri="{FF2B5EF4-FFF2-40B4-BE49-F238E27FC236}">
                      <a16:creationId xmlns:a16="http://schemas.microsoft.com/office/drawing/2014/main" id="{F5F32F01-76D2-4D5B-B104-0EAB6506B48C}"/>
                    </a:ext>
                  </a:extLst>
                </p:cNvPr>
                <p:cNvSpPr/>
                <p:nvPr/>
              </p:nvSpPr>
              <p:spPr>
                <a:xfrm>
                  <a:off x="5331900" y="1973988"/>
                  <a:ext cx="110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54" extrusionOk="0">
                      <a:moveTo>
                        <a:pt x="85" y="1"/>
                      </a:moveTo>
                      <a:lnTo>
                        <a:pt x="0" y="54"/>
                      </a:lnTo>
                      <a:lnTo>
                        <a:pt x="368" y="253"/>
                      </a:lnTo>
                      <a:lnTo>
                        <a:pt x="442" y="211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8" name="Google Shape;890;p53">
                  <a:extLst>
                    <a:ext uri="{FF2B5EF4-FFF2-40B4-BE49-F238E27FC236}">
                      <a16:creationId xmlns:a16="http://schemas.microsoft.com/office/drawing/2014/main" id="{67E29FF1-B0A5-4CED-95DE-F27D2D463E87}"/>
                    </a:ext>
                  </a:extLst>
                </p:cNvPr>
                <p:cNvSpPr/>
                <p:nvPr/>
              </p:nvSpPr>
              <p:spPr>
                <a:xfrm>
                  <a:off x="5391800" y="2007713"/>
                  <a:ext cx="299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20" extrusionOk="0">
                      <a:moveTo>
                        <a:pt x="758" y="76"/>
                      </a:moveTo>
                      <a:cubicBezTo>
                        <a:pt x="821" y="76"/>
                        <a:pt x="873" y="93"/>
                        <a:pt x="925" y="123"/>
                      </a:cubicBezTo>
                      <a:cubicBezTo>
                        <a:pt x="1061" y="197"/>
                        <a:pt x="1051" y="270"/>
                        <a:pt x="788" y="428"/>
                      </a:cubicBezTo>
                      <a:cubicBezTo>
                        <a:pt x="638" y="509"/>
                        <a:pt x="532" y="542"/>
                        <a:pt x="445" y="542"/>
                      </a:cubicBezTo>
                      <a:cubicBezTo>
                        <a:pt x="385" y="542"/>
                        <a:pt x="334" y="527"/>
                        <a:pt x="283" y="501"/>
                      </a:cubicBezTo>
                      <a:cubicBezTo>
                        <a:pt x="157" y="428"/>
                        <a:pt x="157" y="344"/>
                        <a:pt x="399" y="207"/>
                      </a:cubicBezTo>
                      <a:cubicBezTo>
                        <a:pt x="555" y="113"/>
                        <a:pt x="667" y="76"/>
                        <a:pt x="758" y="76"/>
                      </a:cubicBezTo>
                      <a:close/>
                      <a:moveTo>
                        <a:pt x="752" y="0"/>
                      </a:moveTo>
                      <a:cubicBezTo>
                        <a:pt x="628" y="0"/>
                        <a:pt x="485" y="46"/>
                        <a:pt x="304" y="155"/>
                      </a:cubicBezTo>
                      <a:cubicBezTo>
                        <a:pt x="0" y="323"/>
                        <a:pt x="21" y="438"/>
                        <a:pt x="199" y="543"/>
                      </a:cubicBezTo>
                      <a:cubicBezTo>
                        <a:pt x="285" y="591"/>
                        <a:pt x="371" y="619"/>
                        <a:pt x="467" y="619"/>
                      </a:cubicBezTo>
                      <a:cubicBezTo>
                        <a:pt x="584" y="619"/>
                        <a:pt x="716" y="578"/>
                        <a:pt x="883" y="480"/>
                      </a:cubicBezTo>
                      <a:cubicBezTo>
                        <a:pt x="1198" y="291"/>
                        <a:pt x="1187" y="186"/>
                        <a:pt x="1009" y="71"/>
                      </a:cubicBezTo>
                      <a:cubicBezTo>
                        <a:pt x="928" y="26"/>
                        <a:pt x="845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9" name="Google Shape;891;p53">
                  <a:extLst>
                    <a:ext uri="{FF2B5EF4-FFF2-40B4-BE49-F238E27FC236}">
                      <a16:creationId xmlns:a16="http://schemas.microsoft.com/office/drawing/2014/main" id="{A74E83D1-3D90-48E7-A050-D2BFB37E4715}"/>
                    </a:ext>
                  </a:extLst>
                </p:cNvPr>
                <p:cNvSpPr/>
                <p:nvPr/>
              </p:nvSpPr>
              <p:spPr>
                <a:xfrm>
                  <a:off x="5384425" y="20118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7" y="1"/>
                      </a:moveTo>
                      <a:lnTo>
                        <a:pt x="1" y="75"/>
                      </a:lnTo>
                      <a:lnTo>
                        <a:pt x="95" y="138"/>
                      </a:lnTo>
                      <a:lnTo>
                        <a:pt x="232" y="54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0" name="Google Shape;892;p53">
                  <a:extLst>
                    <a:ext uri="{FF2B5EF4-FFF2-40B4-BE49-F238E27FC236}">
                      <a16:creationId xmlns:a16="http://schemas.microsoft.com/office/drawing/2014/main" id="{7FF274AC-198D-4530-B419-F1C1B28C6E7A}"/>
                    </a:ext>
                  </a:extLst>
                </p:cNvPr>
                <p:cNvSpPr/>
                <p:nvPr/>
              </p:nvSpPr>
              <p:spPr>
                <a:xfrm>
                  <a:off x="5368150" y="1993188"/>
                  <a:ext cx="312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664" extrusionOk="0">
                      <a:moveTo>
                        <a:pt x="788" y="0"/>
                      </a:moveTo>
                      <a:lnTo>
                        <a:pt x="368" y="221"/>
                      </a:lnTo>
                      <a:lnTo>
                        <a:pt x="410" y="263"/>
                      </a:lnTo>
                      <a:cubicBezTo>
                        <a:pt x="421" y="274"/>
                        <a:pt x="557" y="295"/>
                        <a:pt x="652" y="347"/>
                      </a:cubicBezTo>
                      <a:cubicBezTo>
                        <a:pt x="746" y="410"/>
                        <a:pt x="778" y="463"/>
                        <a:pt x="662" y="536"/>
                      </a:cubicBezTo>
                      <a:cubicBezTo>
                        <a:pt x="601" y="571"/>
                        <a:pt x="541" y="587"/>
                        <a:pt x="482" y="587"/>
                      </a:cubicBezTo>
                      <a:cubicBezTo>
                        <a:pt x="417" y="587"/>
                        <a:pt x="354" y="569"/>
                        <a:pt x="295" y="536"/>
                      </a:cubicBezTo>
                      <a:cubicBezTo>
                        <a:pt x="200" y="484"/>
                        <a:pt x="84" y="389"/>
                        <a:pt x="84" y="389"/>
                      </a:cubicBezTo>
                      <a:lnTo>
                        <a:pt x="0" y="421"/>
                      </a:lnTo>
                      <a:cubicBezTo>
                        <a:pt x="11" y="431"/>
                        <a:pt x="105" y="526"/>
                        <a:pt x="232" y="589"/>
                      </a:cubicBezTo>
                      <a:cubicBezTo>
                        <a:pt x="312" y="637"/>
                        <a:pt x="401" y="663"/>
                        <a:pt x="495" y="663"/>
                      </a:cubicBezTo>
                      <a:cubicBezTo>
                        <a:pt x="583" y="663"/>
                        <a:pt x="675" y="640"/>
                        <a:pt x="767" y="589"/>
                      </a:cubicBezTo>
                      <a:cubicBezTo>
                        <a:pt x="935" y="484"/>
                        <a:pt x="893" y="400"/>
                        <a:pt x="746" y="305"/>
                      </a:cubicBezTo>
                      <a:cubicBezTo>
                        <a:pt x="652" y="253"/>
                        <a:pt x="515" y="232"/>
                        <a:pt x="505" y="232"/>
                      </a:cubicBezTo>
                      <a:lnTo>
                        <a:pt x="788" y="94"/>
                      </a:lnTo>
                      <a:lnTo>
                        <a:pt x="1166" y="316"/>
                      </a:lnTo>
                      <a:lnTo>
                        <a:pt x="1250" y="263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1" name="Google Shape;893;p53">
                  <a:extLst>
                    <a:ext uri="{FF2B5EF4-FFF2-40B4-BE49-F238E27FC236}">
                      <a16:creationId xmlns:a16="http://schemas.microsoft.com/office/drawing/2014/main" id="{C8C9B08C-6147-4922-85D3-C73387CA7C5C}"/>
                    </a:ext>
                  </a:extLst>
                </p:cNvPr>
                <p:cNvSpPr/>
                <p:nvPr/>
              </p:nvSpPr>
              <p:spPr>
                <a:xfrm>
                  <a:off x="5351075" y="1983463"/>
                  <a:ext cx="30225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736" extrusionOk="0">
                      <a:moveTo>
                        <a:pt x="767" y="0"/>
                      </a:moveTo>
                      <a:lnTo>
                        <a:pt x="704" y="53"/>
                      </a:lnTo>
                      <a:cubicBezTo>
                        <a:pt x="704" y="53"/>
                        <a:pt x="841" y="105"/>
                        <a:pt x="925" y="158"/>
                      </a:cubicBezTo>
                      <a:cubicBezTo>
                        <a:pt x="1041" y="221"/>
                        <a:pt x="1062" y="273"/>
                        <a:pt x="957" y="336"/>
                      </a:cubicBezTo>
                      <a:cubicBezTo>
                        <a:pt x="873" y="389"/>
                        <a:pt x="746" y="389"/>
                        <a:pt x="546" y="389"/>
                      </a:cubicBezTo>
                      <a:lnTo>
                        <a:pt x="74" y="399"/>
                      </a:lnTo>
                      <a:lnTo>
                        <a:pt x="0" y="441"/>
                      </a:lnTo>
                      <a:lnTo>
                        <a:pt x="504" y="736"/>
                      </a:lnTo>
                      <a:lnTo>
                        <a:pt x="578" y="684"/>
                      </a:lnTo>
                      <a:lnTo>
                        <a:pt x="189" y="462"/>
                      </a:lnTo>
                      <a:lnTo>
                        <a:pt x="609" y="452"/>
                      </a:lnTo>
                      <a:cubicBezTo>
                        <a:pt x="652" y="454"/>
                        <a:pt x="692" y="456"/>
                        <a:pt x="729" y="456"/>
                      </a:cubicBezTo>
                      <a:cubicBezTo>
                        <a:pt x="871" y="456"/>
                        <a:pt x="969" y="437"/>
                        <a:pt x="1062" y="378"/>
                      </a:cubicBezTo>
                      <a:cubicBezTo>
                        <a:pt x="1209" y="294"/>
                        <a:pt x="1188" y="210"/>
                        <a:pt x="1030" y="116"/>
                      </a:cubicBezTo>
                      <a:cubicBezTo>
                        <a:pt x="915" y="53"/>
                        <a:pt x="778" y="11"/>
                        <a:pt x="76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2" name="Google Shape;894;p53">
                  <a:extLst>
                    <a:ext uri="{FF2B5EF4-FFF2-40B4-BE49-F238E27FC236}">
                      <a16:creationId xmlns:a16="http://schemas.microsoft.com/office/drawing/2014/main" id="{23D83008-ED2C-4245-9E5C-8E6795FA748F}"/>
                    </a:ext>
                  </a:extLst>
                </p:cNvPr>
                <p:cNvSpPr/>
                <p:nvPr/>
              </p:nvSpPr>
              <p:spPr>
                <a:xfrm>
                  <a:off x="5304050" y="2013313"/>
                  <a:ext cx="305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610" extrusionOk="0">
                      <a:moveTo>
                        <a:pt x="379" y="204"/>
                      </a:moveTo>
                      <a:cubicBezTo>
                        <a:pt x="389" y="204"/>
                        <a:pt x="526" y="235"/>
                        <a:pt x="610" y="288"/>
                      </a:cubicBezTo>
                      <a:cubicBezTo>
                        <a:pt x="725" y="351"/>
                        <a:pt x="736" y="424"/>
                        <a:pt x="631" y="487"/>
                      </a:cubicBezTo>
                      <a:cubicBezTo>
                        <a:pt x="573" y="519"/>
                        <a:pt x="513" y="535"/>
                        <a:pt x="451" y="535"/>
                      </a:cubicBezTo>
                      <a:cubicBezTo>
                        <a:pt x="389" y="535"/>
                        <a:pt x="326" y="519"/>
                        <a:pt x="263" y="487"/>
                      </a:cubicBezTo>
                      <a:cubicBezTo>
                        <a:pt x="137" y="403"/>
                        <a:pt x="211" y="298"/>
                        <a:pt x="379" y="204"/>
                      </a:cubicBezTo>
                      <a:close/>
                      <a:moveTo>
                        <a:pt x="730" y="1"/>
                      </a:moveTo>
                      <a:cubicBezTo>
                        <a:pt x="606" y="1"/>
                        <a:pt x="468" y="40"/>
                        <a:pt x="316" y="130"/>
                      </a:cubicBezTo>
                      <a:cubicBezTo>
                        <a:pt x="64" y="277"/>
                        <a:pt x="1" y="414"/>
                        <a:pt x="190" y="529"/>
                      </a:cubicBezTo>
                      <a:cubicBezTo>
                        <a:pt x="281" y="583"/>
                        <a:pt x="376" y="610"/>
                        <a:pt x="469" y="610"/>
                      </a:cubicBezTo>
                      <a:cubicBezTo>
                        <a:pt x="557" y="610"/>
                        <a:pt x="644" y="586"/>
                        <a:pt x="725" y="540"/>
                      </a:cubicBezTo>
                      <a:cubicBezTo>
                        <a:pt x="883" y="445"/>
                        <a:pt x="872" y="340"/>
                        <a:pt x="704" y="246"/>
                      </a:cubicBezTo>
                      <a:cubicBezTo>
                        <a:pt x="620" y="193"/>
                        <a:pt x="463" y="162"/>
                        <a:pt x="452" y="162"/>
                      </a:cubicBezTo>
                      <a:cubicBezTo>
                        <a:pt x="555" y="102"/>
                        <a:pt x="654" y="72"/>
                        <a:pt x="748" y="72"/>
                      </a:cubicBezTo>
                      <a:cubicBezTo>
                        <a:pt x="817" y="72"/>
                        <a:pt x="884" y="88"/>
                        <a:pt x="946" y="120"/>
                      </a:cubicBezTo>
                      <a:cubicBezTo>
                        <a:pt x="1041" y="183"/>
                        <a:pt x="1125" y="246"/>
                        <a:pt x="1136" y="256"/>
                      </a:cubicBezTo>
                      <a:lnTo>
                        <a:pt x="1220" y="214"/>
                      </a:lnTo>
                      <a:cubicBezTo>
                        <a:pt x="1209" y="214"/>
                        <a:pt x="1125" y="141"/>
                        <a:pt x="1020" y="78"/>
                      </a:cubicBezTo>
                      <a:cubicBezTo>
                        <a:pt x="932" y="29"/>
                        <a:pt x="836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3" name="Google Shape;895;p53">
                  <a:extLst>
                    <a:ext uri="{FF2B5EF4-FFF2-40B4-BE49-F238E27FC236}">
                      <a16:creationId xmlns:a16="http://schemas.microsoft.com/office/drawing/2014/main" id="{AD1366E1-E6B9-49F9-8721-EDA87DEBC00B}"/>
                    </a:ext>
                  </a:extLst>
                </p:cNvPr>
                <p:cNvSpPr/>
                <p:nvPr/>
              </p:nvSpPr>
              <p:spPr>
                <a:xfrm>
                  <a:off x="5326900" y="2026238"/>
                  <a:ext cx="29725" cy="1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616" extrusionOk="0">
                      <a:moveTo>
                        <a:pt x="756" y="73"/>
                      </a:moveTo>
                      <a:cubicBezTo>
                        <a:pt x="815" y="73"/>
                        <a:pt x="866" y="89"/>
                        <a:pt x="915" y="117"/>
                      </a:cubicBezTo>
                      <a:cubicBezTo>
                        <a:pt x="1051" y="201"/>
                        <a:pt x="1041" y="275"/>
                        <a:pt x="778" y="422"/>
                      </a:cubicBezTo>
                      <a:cubicBezTo>
                        <a:pt x="637" y="509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48" y="422"/>
                        <a:pt x="148" y="349"/>
                        <a:pt x="390" y="201"/>
                      </a:cubicBezTo>
                      <a:cubicBezTo>
                        <a:pt x="550" y="112"/>
                        <a:pt x="663" y="73"/>
                        <a:pt x="756" y="73"/>
                      </a:cubicBezTo>
                      <a:close/>
                      <a:moveTo>
                        <a:pt x="739" y="1"/>
                      </a:moveTo>
                      <a:cubicBezTo>
                        <a:pt x="618" y="1"/>
                        <a:pt x="476" y="44"/>
                        <a:pt x="295" y="149"/>
                      </a:cubicBezTo>
                      <a:cubicBezTo>
                        <a:pt x="0" y="327"/>
                        <a:pt x="11" y="443"/>
                        <a:pt x="190" y="549"/>
                      </a:cubicBezTo>
                      <a:cubicBezTo>
                        <a:pt x="269" y="590"/>
                        <a:pt x="351" y="615"/>
                        <a:pt x="446" y="615"/>
                      </a:cubicBezTo>
                      <a:cubicBezTo>
                        <a:pt x="565" y="615"/>
                        <a:pt x="702" y="575"/>
                        <a:pt x="873" y="475"/>
                      </a:cubicBezTo>
                      <a:cubicBezTo>
                        <a:pt x="1188" y="296"/>
                        <a:pt x="1177" y="180"/>
                        <a:pt x="999" y="75"/>
                      </a:cubicBezTo>
                      <a:cubicBezTo>
                        <a:pt x="919" y="29"/>
                        <a:pt x="836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4" name="Google Shape;896;p53">
                  <a:extLst>
                    <a:ext uri="{FF2B5EF4-FFF2-40B4-BE49-F238E27FC236}">
                      <a16:creationId xmlns:a16="http://schemas.microsoft.com/office/drawing/2014/main" id="{15A26C3C-CF4E-482F-8FD7-E9D0CE1CE137}"/>
                    </a:ext>
                  </a:extLst>
                </p:cNvPr>
                <p:cNvSpPr/>
                <p:nvPr/>
              </p:nvSpPr>
              <p:spPr>
                <a:xfrm>
                  <a:off x="5319300" y="20302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84"/>
                      </a:lnTo>
                      <a:lnTo>
                        <a:pt x="94" y="137"/>
                      </a:lnTo>
                      <a:lnTo>
                        <a:pt x="231" y="6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5" name="Google Shape;897;p53">
                  <a:extLst>
                    <a:ext uri="{FF2B5EF4-FFF2-40B4-BE49-F238E27FC236}">
                      <a16:creationId xmlns:a16="http://schemas.microsoft.com/office/drawing/2014/main" id="{7970C0B4-7B3A-4D25-851F-70BFFDC01917}"/>
                    </a:ext>
                  </a:extLst>
                </p:cNvPr>
                <p:cNvSpPr/>
                <p:nvPr/>
              </p:nvSpPr>
              <p:spPr>
                <a:xfrm>
                  <a:off x="5343450" y="20359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59" y="70"/>
                      </a:moveTo>
                      <a:cubicBezTo>
                        <a:pt x="821" y="70"/>
                        <a:pt x="874" y="87"/>
                        <a:pt x="925" y="118"/>
                      </a:cubicBezTo>
                      <a:cubicBezTo>
                        <a:pt x="1051" y="191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4" y="544"/>
                      </a:cubicBezTo>
                      <a:cubicBezTo>
                        <a:pt x="383" y="544"/>
                        <a:pt x="332" y="526"/>
                        <a:pt x="284" y="496"/>
                      </a:cubicBezTo>
                      <a:cubicBezTo>
                        <a:pt x="158" y="422"/>
                        <a:pt x="148" y="349"/>
                        <a:pt x="400" y="202"/>
                      </a:cubicBezTo>
                      <a:cubicBezTo>
                        <a:pt x="556" y="108"/>
                        <a:pt x="667" y="70"/>
                        <a:pt x="759" y="70"/>
                      </a:cubicBezTo>
                      <a:close/>
                      <a:moveTo>
                        <a:pt x="738" y="0"/>
                      </a:moveTo>
                      <a:cubicBezTo>
                        <a:pt x="617" y="0"/>
                        <a:pt x="475" y="44"/>
                        <a:pt x="295" y="149"/>
                      </a:cubicBezTo>
                      <a:cubicBezTo>
                        <a:pt x="1" y="317"/>
                        <a:pt x="22" y="433"/>
                        <a:pt x="200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5"/>
                      </a:cubicBezTo>
                      <a:cubicBezTo>
                        <a:pt x="1199" y="286"/>
                        <a:pt x="1188" y="181"/>
                        <a:pt x="999" y="76"/>
                      </a:cubicBezTo>
                      <a:cubicBezTo>
                        <a:pt x="919" y="29"/>
                        <a:pt x="835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5" name="Google Shape;898;p53">
              <a:extLst>
                <a:ext uri="{FF2B5EF4-FFF2-40B4-BE49-F238E27FC236}">
                  <a16:creationId xmlns:a16="http://schemas.microsoft.com/office/drawing/2014/main" id="{535A9852-11BD-470D-94C1-39146BFCEA7E}"/>
                </a:ext>
              </a:extLst>
            </p:cNvPr>
            <p:cNvGrpSpPr/>
            <p:nvPr/>
          </p:nvGrpSpPr>
          <p:grpSpPr>
            <a:xfrm>
              <a:off x="1567225" y="2060158"/>
              <a:ext cx="629072" cy="735415"/>
              <a:chOff x="2193460" y="1781543"/>
              <a:chExt cx="747293" cy="873622"/>
            </a:xfrm>
          </p:grpSpPr>
          <p:sp>
            <p:nvSpPr>
              <p:cNvPr id="98" name="Google Shape;899;p53">
                <a:extLst>
                  <a:ext uri="{FF2B5EF4-FFF2-40B4-BE49-F238E27FC236}">
                    <a16:creationId xmlns:a16="http://schemas.microsoft.com/office/drawing/2014/main" id="{A2F5E7A7-588F-4D81-80D5-4116BAB6DCC0}"/>
                  </a:ext>
                </a:extLst>
              </p:cNvPr>
              <p:cNvSpPr/>
              <p:nvPr/>
            </p:nvSpPr>
            <p:spPr>
              <a:xfrm>
                <a:off x="2249752" y="2318547"/>
                <a:ext cx="685359" cy="32358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7243" extrusionOk="0">
                    <a:moveTo>
                      <a:pt x="1" y="1"/>
                    </a:moveTo>
                    <a:lnTo>
                      <a:pt x="1" y="1724"/>
                    </a:lnTo>
                    <a:cubicBezTo>
                      <a:pt x="1" y="1829"/>
                      <a:pt x="85" y="1934"/>
                      <a:pt x="232" y="2018"/>
                    </a:cubicBezTo>
                    <a:lnTo>
                      <a:pt x="8953" y="7093"/>
                    </a:lnTo>
                    <a:cubicBezTo>
                      <a:pt x="9131" y="7193"/>
                      <a:pt x="9373" y="7243"/>
                      <a:pt x="9616" y="7243"/>
                    </a:cubicBezTo>
                    <a:cubicBezTo>
                      <a:pt x="9859" y="7243"/>
                      <a:pt x="10103" y="7193"/>
                      <a:pt x="10286" y="7093"/>
                    </a:cubicBezTo>
                    <a:lnTo>
                      <a:pt x="15341" y="4161"/>
                    </a:lnTo>
                    <a:lnTo>
                      <a:pt x="15341" y="2281"/>
                    </a:lnTo>
                    <a:lnTo>
                      <a:pt x="10424" y="5118"/>
                    </a:lnTo>
                    <a:cubicBezTo>
                      <a:pt x="10192" y="5254"/>
                      <a:pt x="9898" y="5317"/>
                      <a:pt x="9604" y="5317"/>
                    </a:cubicBezTo>
                    <a:cubicBezTo>
                      <a:pt x="9320" y="5317"/>
                      <a:pt x="9026" y="5254"/>
                      <a:pt x="8795" y="5118"/>
                    </a:cubicBezTo>
                    <a:lnTo>
                      <a:pt x="74" y="54"/>
                    </a:lnTo>
                    <a:cubicBezTo>
                      <a:pt x="53" y="43"/>
                      <a:pt x="22" y="22"/>
                      <a:pt x="1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Google Shape;900;p53">
                <a:extLst>
                  <a:ext uri="{FF2B5EF4-FFF2-40B4-BE49-F238E27FC236}">
                    <a16:creationId xmlns:a16="http://schemas.microsoft.com/office/drawing/2014/main" id="{C9351452-152D-4696-BC6B-38ED7A178D7A}"/>
                  </a:ext>
                </a:extLst>
              </p:cNvPr>
              <p:cNvSpPr/>
              <p:nvPr/>
            </p:nvSpPr>
            <p:spPr>
              <a:xfrm>
                <a:off x="2249752" y="1928035"/>
                <a:ext cx="685359" cy="61495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13765" extrusionOk="0">
                    <a:moveTo>
                      <a:pt x="13975" y="0"/>
                    </a:moveTo>
                    <a:lnTo>
                      <a:pt x="232" y="7943"/>
                    </a:lnTo>
                    <a:lnTo>
                      <a:pt x="232" y="7933"/>
                    </a:lnTo>
                    <a:cubicBezTo>
                      <a:pt x="158" y="7985"/>
                      <a:pt x="106" y="8027"/>
                      <a:pt x="64" y="8080"/>
                    </a:cubicBezTo>
                    <a:cubicBezTo>
                      <a:pt x="22" y="8132"/>
                      <a:pt x="1" y="8185"/>
                      <a:pt x="1" y="8237"/>
                    </a:cubicBezTo>
                    <a:cubicBezTo>
                      <a:pt x="1" y="8290"/>
                      <a:pt x="11" y="8332"/>
                      <a:pt x="43" y="8374"/>
                    </a:cubicBezTo>
                    <a:cubicBezTo>
                      <a:pt x="85" y="8437"/>
                      <a:pt x="137" y="8489"/>
                      <a:pt x="221" y="8542"/>
                    </a:cubicBezTo>
                    <a:lnTo>
                      <a:pt x="8942" y="13607"/>
                    </a:lnTo>
                    <a:cubicBezTo>
                      <a:pt x="9120" y="13712"/>
                      <a:pt x="9365" y="13764"/>
                      <a:pt x="9609" y="13764"/>
                    </a:cubicBezTo>
                    <a:cubicBezTo>
                      <a:pt x="9853" y="13764"/>
                      <a:pt x="10098" y="13712"/>
                      <a:pt x="10276" y="13607"/>
                    </a:cubicBezTo>
                    <a:lnTo>
                      <a:pt x="15341" y="10686"/>
                    </a:lnTo>
                    <a:lnTo>
                      <a:pt x="15341" y="9488"/>
                    </a:lnTo>
                    <a:lnTo>
                      <a:pt x="11222" y="11863"/>
                    </a:lnTo>
                    <a:cubicBezTo>
                      <a:pt x="11148" y="11905"/>
                      <a:pt x="11064" y="11927"/>
                      <a:pt x="10979" y="11927"/>
                    </a:cubicBezTo>
                    <a:cubicBezTo>
                      <a:pt x="10919" y="11927"/>
                      <a:pt x="10858" y="11916"/>
                      <a:pt x="10802" y="11894"/>
                    </a:cubicBezTo>
                    <a:cubicBezTo>
                      <a:pt x="10455" y="11736"/>
                      <a:pt x="10040" y="11657"/>
                      <a:pt x="9624" y="11657"/>
                    </a:cubicBezTo>
                    <a:cubicBezTo>
                      <a:pt x="9207" y="11657"/>
                      <a:pt x="8789" y="11736"/>
                      <a:pt x="8437" y="11894"/>
                    </a:cubicBezTo>
                    <a:cubicBezTo>
                      <a:pt x="8354" y="11925"/>
                      <a:pt x="8291" y="11939"/>
                      <a:pt x="8235" y="11939"/>
                    </a:cubicBezTo>
                    <a:cubicBezTo>
                      <a:pt x="8158" y="11939"/>
                      <a:pt x="8097" y="11911"/>
                      <a:pt x="8017" y="11863"/>
                    </a:cubicBezTo>
                    <a:lnTo>
                      <a:pt x="3384" y="9173"/>
                    </a:lnTo>
                    <a:cubicBezTo>
                      <a:pt x="3247" y="9089"/>
                      <a:pt x="3205" y="9036"/>
                      <a:pt x="3342" y="8921"/>
                    </a:cubicBezTo>
                    <a:cubicBezTo>
                      <a:pt x="3783" y="8595"/>
                      <a:pt x="3856" y="8153"/>
                      <a:pt x="3573" y="7786"/>
                    </a:cubicBezTo>
                    <a:cubicBezTo>
                      <a:pt x="3541" y="7733"/>
                      <a:pt x="3499" y="7691"/>
                      <a:pt x="3457" y="7649"/>
                    </a:cubicBezTo>
                    <a:cubicBezTo>
                      <a:pt x="3426" y="7618"/>
                      <a:pt x="3384" y="7586"/>
                      <a:pt x="3342" y="7555"/>
                    </a:cubicBezTo>
                    <a:cubicBezTo>
                      <a:pt x="3331" y="7544"/>
                      <a:pt x="3331" y="7534"/>
                      <a:pt x="3321" y="7523"/>
                    </a:cubicBezTo>
                    <a:cubicBezTo>
                      <a:pt x="3258" y="7460"/>
                      <a:pt x="3279" y="7376"/>
                      <a:pt x="3384" y="7313"/>
                    </a:cubicBezTo>
                    <a:lnTo>
                      <a:pt x="14909" y="662"/>
                    </a:lnTo>
                    <a:cubicBezTo>
                      <a:pt x="14804" y="525"/>
                      <a:pt x="14668" y="410"/>
                      <a:pt x="14531" y="326"/>
                    </a:cubicBezTo>
                    <a:lnTo>
                      <a:pt x="13975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Google Shape;901;p53">
                <a:extLst>
                  <a:ext uri="{FF2B5EF4-FFF2-40B4-BE49-F238E27FC236}">
                    <a16:creationId xmlns:a16="http://schemas.microsoft.com/office/drawing/2014/main" id="{0B726CAF-70EA-4032-8E3A-C2F657E1DD17}"/>
                  </a:ext>
                </a:extLst>
              </p:cNvPr>
              <p:cNvSpPr/>
              <p:nvPr/>
            </p:nvSpPr>
            <p:spPr>
              <a:xfrm>
                <a:off x="2687264" y="2066575"/>
                <a:ext cx="247857" cy="219399"/>
              </a:xfrm>
              <a:custGeom>
                <a:avLst/>
                <a:gdLst/>
                <a:ahLst/>
                <a:cxnLst/>
                <a:rect l="l" t="t" r="r" b="b"/>
                <a:pathLst>
                  <a:path w="5548" h="4911" extrusionOk="0">
                    <a:moveTo>
                      <a:pt x="4532" y="1"/>
                    </a:moveTo>
                    <a:cubicBezTo>
                      <a:pt x="3440" y="1"/>
                      <a:pt x="2346" y="243"/>
                      <a:pt x="1513" y="723"/>
                    </a:cubicBezTo>
                    <a:cubicBezTo>
                      <a:pt x="357" y="1386"/>
                      <a:pt x="0" y="2331"/>
                      <a:pt x="441" y="3172"/>
                    </a:cubicBezTo>
                    <a:cubicBezTo>
                      <a:pt x="462" y="3214"/>
                      <a:pt x="493" y="3266"/>
                      <a:pt x="515" y="3308"/>
                    </a:cubicBezTo>
                    <a:cubicBezTo>
                      <a:pt x="546" y="3350"/>
                      <a:pt x="578" y="3392"/>
                      <a:pt x="609" y="3445"/>
                    </a:cubicBezTo>
                    <a:cubicBezTo>
                      <a:pt x="820" y="3718"/>
                      <a:pt x="1103" y="3970"/>
                      <a:pt x="1492" y="4191"/>
                    </a:cubicBezTo>
                    <a:cubicBezTo>
                      <a:pt x="2312" y="4672"/>
                      <a:pt x="3393" y="4911"/>
                      <a:pt x="4477" y="4911"/>
                    </a:cubicBezTo>
                    <a:cubicBezTo>
                      <a:pt x="4837" y="4911"/>
                      <a:pt x="5197" y="4884"/>
                      <a:pt x="5548" y="4832"/>
                    </a:cubicBezTo>
                    <a:lnTo>
                      <a:pt x="5548" y="3340"/>
                    </a:lnTo>
                    <a:cubicBezTo>
                      <a:pt x="5232" y="3487"/>
                      <a:pt x="4917" y="3592"/>
                      <a:pt x="4906" y="3602"/>
                    </a:cubicBezTo>
                    <a:lnTo>
                      <a:pt x="4518" y="3319"/>
                    </a:lnTo>
                    <a:cubicBezTo>
                      <a:pt x="4539" y="3308"/>
                      <a:pt x="4896" y="3161"/>
                      <a:pt x="5190" y="3004"/>
                    </a:cubicBezTo>
                    <a:lnTo>
                      <a:pt x="4738" y="2678"/>
                    </a:lnTo>
                    <a:lnTo>
                      <a:pt x="4581" y="2552"/>
                    </a:lnTo>
                    <a:cubicBezTo>
                      <a:pt x="4497" y="2573"/>
                      <a:pt x="4402" y="2594"/>
                      <a:pt x="4318" y="2605"/>
                    </a:cubicBezTo>
                    <a:cubicBezTo>
                      <a:pt x="4129" y="2657"/>
                      <a:pt x="3961" y="2689"/>
                      <a:pt x="3804" y="2699"/>
                    </a:cubicBezTo>
                    <a:cubicBezTo>
                      <a:pt x="3752" y="2704"/>
                      <a:pt x="3701" y="2707"/>
                      <a:pt x="3652" y="2707"/>
                    </a:cubicBezTo>
                    <a:cubicBezTo>
                      <a:pt x="3512" y="2707"/>
                      <a:pt x="3382" y="2685"/>
                      <a:pt x="3257" y="2647"/>
                    </a:cubicBezTo>
                    <a:cubicBezTo>
                      <a:pt x="3152" y="2626"/>
                      <a:pt x="3057" y="2584"/>
                      <a:pt x="2963" y="2521"/>
                    </a:cubicBezTo>
                    <a:cubicBezTo>
                      <a:pt x="2396" y="2194"/>
                      <a:pt x="2522" y="1837"/>
                      <a:pt x="3078" y="1512"/>
                    </a:cubicBezTo>
                    <a:lnTo>
                      <a:pt x="3131" y="1480"/>
                    </a:lnTo>
                    <a:lnTo>
                      <a:pt x="2637" y="1102"/>
                    </a:lnTo>
                    <a:lnTo>
                      <a:pt x="2942" y="924"/>
                    </a:lnTo>
                    <a:lnTo>
                      <a:pt x="3456" y="1312"/>
                    </a:lnTo>
                    <a:cubicBezTo>
                      <a:pt x="3772" y="1165"/>
                      <a:pt x="4077" y="1060"/>
                      <a:pt x="4087" y="1050"/>
                    </a:cubicBezTo>
                    <a:lnTo>
                      <a:pt x="4486" y="1333"/>
                    </a:lnTo>
                    <a:cubicBezTo>
                      <a:pt x="4465" y="1333"/>
                      <a:pt x="4150" y="1491"/>
                      <a:pt x="3877" y="1627"/>
                    </a:cubicBezTo>
                    <a:lnTo>
                      <a:pt x="4465" y="2058"/>
                    </a:lnTo>
                    <a:cubicBezTo>
                      <a:pt x="4817" y="1951"/>
                      <a:pt x="5079" y="1900"/>
                      <a:pt x="5306" y="1900"/>
                    </a:cubicBezTo>
                    <a:cubicBezTo>
                      <a:pt x="5391" y="1900"/>
                      <a:pt x="5470" y="1907"/>
                      <a:pt x="5548" y="1921"/>
                    </a:cubicBezTo>
                    <a:lnTo>
                      <a:pt x="5548" y="72"/>
                    </a:lnTo>
                    <a:cubicBezTo>
                      <a:pt x="5215" y="25"/>
                      <a:pt x="4874" y="1"/>
                      <a:pt x="45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Google Shape;902;p53">
                <a:extLst>
                  <a:ext uri="{FF2B5EF4-FFF2-40B4-BE49-F238E27FC236}">
                    <a16:creationId xmlns:a16="http://schemas.microsoft.com/office/drawing/2014/main" id="{A20C9FD7-C773-438B-8889-2802105C0BE2}"/>
                  </a:ext>
                </a:extLst>
              </p:cNvPr>
              <p:cNvSpPr/>
              <p:nvPr/>
            </p:nvSpPr>
            <p:spPr>
              <a:xfrm>
                <a:off x="2236617" y="1920485"/>
                <a:ext cx="698494" cy="734680"/>
              </a:xfrm>
              <a:custGeom>
                <a:avLst/>
                <a:gdLst/>
                <a:ahLst/>
                <a:cxnLst/>
                <a:rect l="l" t="t" r="r" b="b"/>
                <a:pathLst>
                  <a:path w="15635" h="16445" extrusionOk="0">
                    <a:moveTo>
                      <a:pt x="13975" y="1"/>
                    </a:moveTo>
                    <a:lnTo>
                      <a:pt x="379" y="7850"/>
                    </a:lnTo>
                    <a:cubicBezTo>
                      <a:pt x="137" y="7997"/>
                      <a:pt x="1" y="8196"/>
                      <a:pt x="1" y="8406"/>
                    </a:cubicBezTo>
                    <a:lnTo>
                      <a:pt x="1" y="8417"/>
                    </a:lnTo>
                    <a:lnTo>
                      <a:pt x="1" y="8627"/>
                    </a:lnTo>
                    <a:lnTo>
                      <a:pt x="1" y="10634"/>
                    </a:lnTo>
                    <a:cubicBezTo>
                      <a:pt x="1" y="10855"/>
                      <a:pt x="137" y="11044"/>
                      <a:pt x="379" y="11191"/>
                    </a:cubicBezTo>
                    <a:lnTo>
                      <a:pt x="9099" y="16255"/>
                    </a:lnTo>
                    <a:cubicBezTo>
                      <a:pt x="9320" y="16381"/>
                      <a:pt x="9614" y="16444"/>
                      <a:pt x="9908" y="16444"/>
                    </a:cubicBezTo>
                    <a:cubicBezTo>
                      <a:pt x="10202" y="16444"/>
                      <a:pt x="10496" y="16381"/>
                      <a:pt x="10728" y="16255"/>
                    </a:cubicBezTo>
                    <a:lnTo>
                      <a:pt x="15635" y="13418"/>
                    </a:lnTo>
                    <a:lnTo>
                      <a:pt x="15635" y="13250"/>
                    </a:lnTo>
                    <a:lnTo>
                      <a:pt x="15635" y="13071"/>
                    </a:lnTo>
                    <a:lnTo>
                      <a:pt x="10580" y="16003"/>
                    </a:lnTo>
                    <a:cubicBezTo>
                      <a:pt x="10397" y="16103"/>
                      <a:pt x="10153" y="16153"/>
                      <a:pt x="9910" y="16153"/>
                    </a:cubicBezTo>
                    <a:cubicBezTo>
                      <a:pt x="9667" y="16153"/>
                      <a:pt x="9425" y="16103"/>
                      <a:pt x="9247" y="16003"/>
                    </a:cubicBezTo>
                    <a:lnTo>
                      <a:pt x="526" y="10928"/>
                    </a:lnTo>
                    <a:cubicBezTo>
                      <a:pt x="379" y="10844"/>
                      <a:pt x="295" y="10739"/>
                      <a:pt x="295" y="10634"/>
                    </a:cubicBezTo>
                    <a:lnTo>
                      <a:pt x="295" y="8911"/>
                    </a:lnTo>
                    <a:cubicBezTo>
                      <a:pt x="316" y="8932"/>
                      <a:pt x="347" y="8953"/>
                      <a:pt x="368" y="8964"/>
                    </a:cubicBezTo>
                    <a:lnTo>
                      <a:pt x="9089" y="14028"/>
                    </a:lnTo>
                    <a:cubicBezTo>
                      <a:pt x="9320" y="14164"/>
                      <a:pt x="9614" y="14227"/>
                      <a:pt x="9898" y="14227"/>
                    </a:cubicBezTo>
                    <a:cubicBezTo>
                      <a:pt x="10192" y="14227"/>
                      <a:pt x="10486" y="14164"/>
                      <a:pt x="10718" y="14028"/>
                    </a:cubicBezTo>
                    <a:lnTo>
                      <a:pt x="15635" y="11191"/>
                    </a:lnTo>
                    <a:lnTo>
                      <a:pt x="15635" y="11023"/>
                    </a:lnTo>
                    <a:lnTo>
                      <a:pt x="15635" y="10855"/>
                    </a:lnTo>
                    <a:lnTo>
                      <a:pt x="10570" y="13776"/>
                    </a:lnTo>
                    <a:cubicBezTo>
                      <a:pt x="10392" y="13881"/>
                      <a:pt x="10147" y="13933"/>
                      <a:pt x="9903" y="13933"/>
                    </a:cubicBezTo>
                    <a:cubicBezTo>
                      <a:pt x="9659" y="13933"/>
                      <a:pt x="9414" y="13881"/>
                      <a:pt x="9236" y="13776"/>
                    </a:cubicBezTo>
                    <a:lnTo>
                      <a:pt x="515" y="8711"/>
                    </a:lnTo>
                    <a:cubicBezTo>
                      <a:pt x="431" y="8658"/>
                      <a:pt x="379" y="8606"/>
                      <a:pt x="337" y="8543"/>
                    </a:cubicBezTo>
                    <a:cubicBezTo>
                      <a:pt x="305" y="8501"/>
                      <a:pt x="295" y="8459"/>
                      <a:pt x="295" y="8406"/>
                    </a:cubicBezTo>
                    <a:cubicBezTo>
                      <a:pt x="295" y="8354"/>
                      <a:pt x="316" y="8301"/>
                      <a:pt x="358" y="8249"/>
                    </a:cubicBezTo>
                    <a:cubicBezTo>
                      <a:pt x="400" y="8196"/>
                      <a:pt x="452" y="8154"/>
                      <a:pt x="526" y="8102"/>
                    </a:cubicBezTo>
                    <a:lnTo>
                      <a:pt x="526" y="8112"/>
                    </a:lnTo>
                    <a:lnTo>
                      <a:pt x="14269" y="169"/>
                    </a:lnTo>
                    <a:lnTo>
                      <a:pt x="14122" y="85"/>
                    </a:lnTo>
                    <a:lnTo>
                      <a:pt x="13975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Google Shape;903;p53">
                <a:extLst>
                  <a:ext uri="{FF2B5EF4-FFF2-40B4-BE49-F238E27FC236}">
                    <a16:creationId xmlns:a16="http://schemas.microsoft.com/office/drawing/2014/main" id="{405E2FDB-AFD6-43ED-9F3E-A68FBD9F5CB7}"/>
                  </a:ext>
                </a:extLst>
              </p:cNvPr>
              <p:cNvSpPr/>
              <p:nvPr/>
            </p:nvSpPr>
            <p:spPr>
              <a:xfrm>
                <a:off x="2392894" y="1957610"/>
                <a:ext cx="542220" cy="503800"/>
              </a:xfrm>
              <a:custGeom>
                <a:avLst/>
                <a:gdLst/>
                <a:ahLst/>
                <a:cxnLst/>
                <a:rect l="l" t="t" r="r" b="b"/>
                <a:pathLst>
                  <a:path w="12137" h="11277" extrusionOk="0">
                    <a:moveTo>
                      <a:pt x="5113" y="7452"/>
                    </a:moveTo>
                    <a:cubicBezTo>
                      <a:pt x="5507" y="7452"/>
                      <a:pt x="5901" y="7539"/>
                      <a:pt x="6200" y="7712"/>
                    </a:cubicBezTo>
                    <a:cubicBezTo>
                      <a:pt x="6799" y="8059"/>
                      <a:pt x="6799" y="8626"/>
                      <a:pt x="6190" y="8973"/>
                    </a:cubicBezTo>
                    <a:cubicBezTo>
                      <a:pt x="5890" y="9146"/>
                      <a:pt x="5496" y="9233"/>
                      <a:pt x="5102" y="9233"/>
                    </a:cubicBezTo>
                    <a:cubicBezTo>
                      <a:pt x="4708" y="9233"/>
                      <a:pt x="4314" y="9146"/>
                      <a:pt x="4015" y="8973"/>
                    </a:cubicBezTo>
                    <a:cubicBezTo>
                      <a:pt x="3416" y="8626"/>
                      <a:pt x="3426" y="8059"/>
                      <a:pt x="4025" y="7712"/>
                    </a:cubicBezTo>
                    <a:cubicBezTo>
                      <a:pt x="4325" y="7539"/>
                      <a:pt x="4719" y="7452"/>
                      <a:pt x="5113" y="7452"/>
                    </a:cubicBezTo>
                    <a:close/>
                    <a:moveTo>
                      <a:pt x="11705" y="0"/>
                    </a:moveTo>
                    <a:lnTo>
                      <a:pt x="180" y="6651"/>
                    </a:lnTo>
                    <a:cubicBezTo>
                      <a:pt x="75" y="6714"/>
                      <a:pt x="54" y="6798"/>
                      <a:pt x="117" y="6861"/>
                    </a:cubicBezTo>
                    <a:cubicBezTo>
                      <a:pt x="127" y="6872"/>
                      <a:pt x="127" y="6882"/>
                      <a:pt x="138" y="6893"/>
                    </a:cubicBezTo>
                    <a:cubicBezTo>
                      <a:pt x="180" y="6924"/>
                      <a:pt x="222" y="6956"/>
                      <a:pt x="253" y="6987"/>
                    </a:cubicBezTo>
                    <a:cubicBezTo>
                      <a:pt x="295" y="7029"/>
                      <a:pt x="337" y="7071"/>
                      <a:pt x="369" y="7124"/>
                    </a:cubicBezTo>
                    <a:cubicBezTo>
                      <a:pt x="652" y="7491"/>
                      <a:pt x="579" y="7933"/>
                      <a:pt x="138" y="8259"/>
                    </a:cubicBezTo>
                    <a:cubicBezTo>
                      <a:pt x="1" y="8374"/>
                      <a:pt x="43" y="8427"/>
                      <a:pt x="180" y="8511"/>
                    </a:cubicBezTo>
                    <a:lnTo>
                      <a:pt x="4813" y="11201"/>
                    </a:lnTo>
                    <a:cubicBezTo>
                      <a:pt x="4893" y="11249"/>
                      <a:pt x="4954" y="11277"/>
                      <a:pt x="5031" y="11277"/>
                    </a:cubicBezTo>
                    <a:cubicBezTo>
                      <a:pt x="5087" y="11277"/>
                      <a:pt x="5150" y="11263"/>
                      <a:pt x="5233" y="11232"/>
                    </a:cubicBezTo>
                    <a:cubicBezTo>
                      <a:pt x="5585" y="11074"/>
                      <a:pt x="6003" y="10995"/>
                      <a:pt x="6420" y="10995"/>
                    </a:cubicBezTo>
                    <a:cubicBezTo>
                      <a:pt x="6836" y="10995"/>
                      <a:pt x="7251" y="11074"/>
                      <a:pt x="7598" y="11232"/>
                    </a:cubicBezTo>
                    <a:cubicBezTo>
                      <a:pt x="7654" y="11254"/>
                      <a:pt x="7715" y="11265"/>
                      <a:pt x="7775" y="11265"/>
                    </a:cubicBezTo>
                    <a:cubicBezTo>
                      <a:pt x="7860" y="11265"/>
                      <a:pt x="7944" y="11243"/>
                      <a:pt x="8018" y="11201"/>
                    </a:cubicBezTo>
                    <a:lnTo>
                      <a:pt x="12137" y="8826"/>
                    </a:lnTo>
                    <a:lnTo>
                      <a:pt x="12137" y="7271"/>
                    </a:lnTo>
                    <a:cubicBezTo>
                      <a:pt x="11786" y="7323"/>
                      <a:pt x="11426" y="7350"/>
                      <a:pt x="11066" y="7350"/>
                    </a:cubicBezTo>
                    <a:cubicBezTo>
                      <a:pt x="9982" y="7350"/>
                      <a:pt x="8901" y="7111"/>
                      <a:pt x="8081" y="6630"/>
                    </a:cubicBezTo>
                    <a:cubicBezTo>
                      <a:pt x="7692" y="6409"/>
                      <a:pt x="7409" y="6157"/>
                      <a:pt x="7198" y="5884"/>
                    </a:cubicBezTo>
                    <a:cubicBezTo>
                      <a:pt x="7167" y="5831"/>
                      <a:pt x="7135" y="5789"/>
                      <a:pt x="7104" y="5747"/>
                    </a:cubicBezTo>
                    <a:cubicBezTo>
                      <a:pt x="7082" y="5705"/>
                      <a:pt x="7051" y="5653"/>
                      <a:pt x="7030" y="5611"/>
                    </a:cubicBezTo>
                    <a:cubicBezTo>
                      <a:pt x="6589" y="4770"/>
                      <a:pt x="6946" y="3825"/>
                      <a:pt x="8102" y="3162"/>
                    </a:cubicBezTo>
                    <a:cubicBezTo>
                      <a:pt x="8935" y="2682"/>
                      <a:pt x="10029" y="2440"/>
                      <a:pt x="11121" y="2440"/>
                    </a:cubicBezTo>
                    <a:cubicBezTo>
                      <a:pt x="11463" y="2440"/>
                      <a:pt x="11804" y="2464"/>
                      <a:pt x="12137" y="2511"/>
                    </a:cubicBezTo>
                    <a:lnTo>
                      <a:pt x="12137" y="1061"/>
                    </a:lnTo>
                    <a:cubicBezTo>
                      <a:pt x="12137" y="715"/>
                      <a:pt x="11969" y="305"/>
                      <a:pt x="11705" y="0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Google Shape;904;p53">
                <a:extLst>
                  <a:ext uri="{FF2B5EF4-FFF2-40B4-BE49-F238E27FC236}">
                    <a16:creationId xmlns:a16="http://schemas.microsoft.com/office/drawing/2014/main" id="{AF35BE3D-5093-4D08-A383-743A639E29DA}"/>
                  </a:ext>
                </a:extLst>
              </p:cNvPr>
              <p:cNvSpPr/>
              <p:nvPr/>
            </p:nvSpPr>
            <p:spPr>
              <a:xfrm>
                <a:off x="2545507" y="2290490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8"/>
                      <a:pt x="609" y="261"/>
                    </a:cubicBezTo>
                    <a:cubicBezTo>
                      <a:pt x="10" y="608"/>
                      <a:pt x="0" y="1175"/>
                      <a:pt x="599" y="1522"/>
                    </a:cubicBezTo>
                    <a:cubicBezTo>
                      <a:pt x="898" y="1695"/>
                      <a:pt x="1292" y="1782"/>
                      <a:pt x="1686" y="1782"/>
                    </a:cubicBezTo>
                    <a:cubicBezTo>
                      <a:pt x="2080" y="1782"/>
                      <a:pt x="2474" y="1695"/>
                      <a:pt x="2774" y="1522"/>
                    </a:cubicBezTo>
                    <a:cubicBezTo>
                      <a:pt x="3383" y="1175"/>
                      <a:pt x="3383" y="608"/>
                      <a:pt x="2784" y="261"/>
                    </a:cubicBezTo>
                    <a:cubicBezTo>
                      <a:pt x="2485" y="88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Google Shape;905;p53">
                <a:extLst>
                  <a:ext uri="{FF2B5EF4-FFF2-40B4-BE49-F238E27FC236}">
                    <a16:creationId xmlns:a16="http://schemas.microsoft.com/office/drawing/2014/main" id="{083C107A-92CB-46E3-86F4-FFB1C64D6111}"/>
                  </a:ext>
                </a:extLst>
              </p:cNvPr>
              <p:cNvSpPr/>
              <p:nvPr/>
            </p:nvSpPr>
            <p:spPr>
              <a:xfrm>
                <a:off x="2794263" y="2107811"/>
                <a:ext cx="140860" cy="7702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1724" extrusionOk="0">
                    <a:moveTo>
                      <a:pt x="1166" y="872"/>
                    </a:moveTo>
                    <a:lnTo>
                      <a:pt x="1671" y="1250"/>
                    </a:lnTo>
                    <a:cubicBezTo>
                      <a:pt x="1502" y="1294"/>
                      <a:pt x="1385" y="1315"/>
                      <a:pt x="1293" y="1315"/>
                    </a:cubicBezTo>
                    <a:cubicBezTo>
                      <a:pt x="1207" y="1315"/>
                      <a:pt x="1143" y="1297"/>
                      <a:pt x="1082" y="1261"/>
                    </a:cubicBezTo>
                    <a:cubicBezTo>
                      <a:pt x="914" y="1166"/>
                      <a:pt x="925" y="1030"/>
                      <a:pt x="1166" y="872"/>
                    </a:cubicBezTo>
                    <a:close/>
                    <a:moveTo>
                      <a:pt x="547" y="1"/>
                    </a:moveTo>
                    <a:lnTo>
                      <a:pt x="242" y="179"/>
                    </a:lnTo>
                    <a:lnTo>
                      <a:pt x="736" y="557"/>
                    </a:lnTo>
                    <a:lnTo>
                      <a:pt x="683" y="589"/>
                    </a:lnTo>
                    <a:cubicBezTo>
                      <a:pt x="127" y="914"/>
                      <a:pt x="1" y="1271"/>
                      <a:pt x="568" y="1598"/>
                    </a:cubicBezTo>
                    <a:cubicBezTo>
                      <a:pt x="662" y="1661"/>
                      <a:pt x="757" y="1703"/>
                      <a:pt x="862" y="1724"/>
                    </a:cubicBezTo>
                    <a:cubicBezTo>
                      <a:pt x="1619" y="1587"/>
                      <a:pt x="2385" y="1440"/>
                      <a:pt x="3153" y="1303"/>
                    </a:cubicBezTo>
                    <a:lnTo>
                      <a:pt x="3153" y="998"/>
                    </a:lnTo>
                    <a:cubicBezTo>
                      <a:pt x="3075" y="984"/>
                      <a:pt x="2996" y="977"/>
                      <a:pt x="2911" y="977"/>
                    </a:cubicBezTo>
                    <a:cubicBezTo>
                      <a:pt x="2684" y="977"/>
                      <a:pt x="2422" y="1028"/>
                      <a:pt x="2070" y="1135"/>
                    </a:cubicBezTo>
                    <a:lnTo>
                      <a:pt x="1482" y="704"/>
                    </a:lnTo>
                    <a:cubicBezTo>
                      <a:pt x="1755" y="568"/>
                      <a:pt x="2070" y="410"/>
                      <a:pt x="2091" y="410"/>
                    </a:cubicBezTo>
                    <a:lnTo>
                      <a:pt x="1692" y="127"/>
                    </a:lnTo>
                    <a:cubicBezTo>
                      <a:pt x="1682" y="137"/>
                      <a:pt x="1377" y="242"/>
                      <a:pt x="1061" y="389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Google Shape;906;p53">
                <a:extLst>
                  <a:ext uri="{FF2B5EF4-FFF2-40B4-BE49-F238E27FC236}">
                    <a16:creationId xmlns:a16="http://schemas.microsoft.com/office/drawing/2014/main" id="{C1B4DCCB-5640-4DD1-88AE-28682A1D66FC}"/>
                  </a:ext>
                </a:extLst>
              </p:cNvPr>
              <p:cNvSpPr/>
              <p:nvPr/>
            </p:nvSpPr>
            <p:spPr>
              <a:xfrm>
                <a:off x="2832774" y="2166023"/>
                <a:ext cx="107979" cy="61517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377" extrusionOk="0">
                    <a:moveTo>
                      <a:pt x="2291" y="0"/>
                    </a:moveTo>
                    <a:cubicBezTo>
                      <a:pt x="1523" y="137"/>
                      <a:pt x="757" y="284"/>
                      <a:pt x="0" y="421"/>
                    </a:cubicBezTo>
                    <a:cubicBezTo>
                      <a:pt x="125" y="459"/>
                      <a:pt x="255" y="481"/>
                      <a:pt x="395" y="481"/>
                    </a:cubicBezTo>
                    <a:cubicBezTo>
                      <a:pt x="444" y="481"/>
                      <a:pt x="495" y="478"/>
                      <a:pt x="547" y="473"/>
                    </a:cubicBezTo>
                    <a:cubicBezTo>
                      <a:pt x="704" y="463"/>
                      <a:pt x="872" y="431"/>
                      <a:pt x="1061" y="379"/>
                    </a:cubicBezTo>
                    <a:cubicBezTo>
                      <a:pt x="1145" y="368"/>
                      <a:pt x="1240" y="347"/>
                      <a:pt x="1324" y="326"/>
                    </a:cubicBezTo>
                    <a:lnTo>
                      <a:pt x="1481" y="452"/>
                    </a:lnTo>
                    <a:lnTo>
                      <a:pt x="1933" y="778"/>
                    </a:lnTo>
                    <a:cubicBezTo>
                      <a:pt x="1639" y="935"/>
                      <a:pt x="1282" y="1082"/>
                      <a:pt x="1261" y="1093"/>
                    </a:cubicBezTo>
                    <a:lnTo>
                      <a:pt x="1649" y="1376"/>
                    </a:lnTo>
                    <a:cubicBezTo>
                      <a:pt x="1660" y="1366"/>
                      <a:pt x="1975" y="1261"/>
                      <a:pt x="2291" y="1114"/>
                    </a:cubicBezTo>
                    <a:lnTo>
                      <a:pt x="2291" y="568"/>
                    </a:lnTo>
                    <a:cubicBezTo>
                      <a:pt x="2406" y="473"/>
                      <a:pt x="2417" y="379"/>
                      <a:pt x="2343" y="295"/>
                    </a:cubicBezTo>
                    <a:cubicBezTo>
                      <a:pt x="2322" y="274"/>
                      <a:pt x="2312" y="263"/>
                      <a:pt x="2291" y="253"/>
                    </a:cubicBezTo>
                    <a:lnTo>
                      <a:pt x="2291" y="147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Google Shape;907;p53">
                <a:extLst>
                  <a:ext uri="{FF2B5EF4-FFF2-40B4-BE49-F238E27FC236}">
                    <a16:creationId xmlns:a16="http://schemas.microsoft.com/office/drawing/2014/main" id="{5C6F20F3-6611-46CE-938D-CDD7AAA1AB5D}"/>
                  </a:ext>
                </a:extLst>
              </p:cNvPr>
              <p:cNvSpPr/>
              <p:nvPr/>
            </p:nvSpPr>
            <p:spPr>
              <a:xfrm>
                <a:off x="2835097" y="2146768"/>
                <a:ext cx="33819" cy="19791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3" extrusionOk="0">
                    <a:moveTo>
                      <a:pt x="252" y="0"/>
                    </a:moveTo>
                    <a:cubicBezTo>
                      <a:pt x="11" y="158"/>
                      <a:pt x="0" y="294"/>
                      <a:pt x="168" y="389"/>
                    </a:cubicBezTo>
                    <a:cubicBezTo>
                      <a:pt x="229" y="425"/>
                      <a:pt x="293" y="443"/>
                      <a:pt x="379" y="443"/>
                    </a:cubicBezTo>
                    <a:cubicBezTo>
                      <a:pt x="471" y="443"/>
                      <a:pt x="588" y="422"/>
                      <a:pt x="757" y="378"/>
                    </a:cubicBez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Google Shape;908;p53">
                <a:extLst>
                  <a:ext uri="{FF2B5EF4-FFF2-40B4-BE49-F238E27FC236}">
                    <a16:creationId xmlns:a16="http://schemas.microsoft.com/office/drawing/2014/main" id="{25B3960A-F1E9-44E9-AE1E-47D13BDB9E65}"/>
                  </a:ext>
                </a:extLst>
              </p:cNvPr>
              <p:cNvSpPr/>
              <p:nvPr/>
            </p:nvSpPr>
            <p:spPr>
              <a:xfrm>
                <a:off x="2270884" y="2178220"/>
                <a:ext cx="664228" cy="323447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7240" extrusionOk="0">
                    <a:moveTo>
                      <a:pt x="0" y="1"/>
                    </a:moveTo>
                    <a:lnTo>
                      <a:pt x="0" y="1608"/>
                    </a:lnTo>
                    <a:lnTo>
                      <a:pt x="0" y="1724"/>
                    </a:lnTo>
                    <a:cubicBezTo>
                      <a:pt x="0" y="1829"/>
                      <a:pt x="84" y="1934"/>
                      <a:pt x="231" y="2018"/>
                    </a:cubicBezTo>
                    <a:lnTo>
                      <a:pt x="8952" y="7082"/>
                    </a:lnTo>
                    <a:cubicBezTo>
                      <a:pt x="9131" y="7187"/>
                      <a:pt x="9372" y="7240"/>
                      <a:pt x="9615" y="7240"/>
                    </a:cubicBezTo>
                    <a:cubicBezTo>
                      <a:pt x="9858" y="7240"/>
                      <a:pt x="10103" y="7187"/>
                      <a:pt x="10287" y="7082"/>
                    </a:cubicBezTo>
                    <a:lnTo>
                      <a:pt x="14868" y="4434"/>
                    </a:lnTo>
                    <a:lnTo>
                      <a:pt x="14868" y="2553"/>
                    </a:lnTo>
                    <a:lnTo>
                      <a:pt x="10423" y="5117"/>
                    </a:lnTo>
                    <a:cubicBezTo>
                      <a:pt x="10203" y="5254"/>
                      <a:pt x="9908" y="5317"/>
                      <a:pt x="9603" y="5317"/>
                    </a:cubicBezTo>
                    <a:cubicBezTo>
                      <a:pt x="9309" y="5317"/>
                      <a:pt x="9015" y="5254"/>
                      <a:pt x="8795" y="5117"/>
                    </a:cubicBezTo>
                    <a:lnTo>
                      <a:pt x="74" y="53"/>
                    </a:lnTo>
                    <a:cubicBezTo>
                      <a:pt x="53" y="32"/>
                      <a:pt x="21" y="22"/>
                      <a:pt x="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Google Shape;909;p53">
                <a:extLst>
                  <a:ext uri="{FF2B5EF4-FFF2-40B4-BE49-F238E27FC236}">
                    <a16:creationId xmlns:a16="http://schemas.microsoft.com/office/drawing/2014/main" id="{67CDD38A-68FA-42A4-8840-BD11C8C3A12C}"/>
                  </a:ext>
                </a:extLst>
              </p:cNvPr>
              <p:cNvSpPr/>
              <p:nvPr/>
            </p:nvSpPr>
            <p:spPr>
              <a:xfrm>
                <a:off x="2856229" y="2006441"/>
                <a:ext cx="33819" cy="19746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2" extrusionOk="0">
                    <a:moveTo>
                      <a:pt x="253" y="0"/>
                    </a:moveTo>
                    <a:cubicBezTo>
                      <a:pt x="11" y="157"/>
                      <a:pt x="1" y="283"/>
                      <a:pt x="169" y="378"/>
                    </a:cubicBezTo>
                    <a:cubicBezTo>
                      <a:pt x="232" y="420"/>
                      <a:pt x="297" y="441"/>
                      <a:pt x="388" y="441"/>
                    </a:cubicBezTo>
                    <a:cubicBezTo>
                      <a:pt x="478" y="441"/>
                      <a:pt x="594" y="420"/>
                      <a:pt x="757" y="37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Google Shape;910;p53">
                <a:extLst>
                  <a:ext uri="{FF2B5EF4-FFF2-40B4-BE49-F238E27FC236}">
                    <a16:creationId xmlns:a16="http://schemas.microsoft.com/office/drawing/2014/main" id="{AABBE65D-7B87-4FF2-8F47-6B2152CA1567}"/>
                  </a:ext>
                </a:extLst>
              </p:cNvPr>
              <p:cNvSpPr/>
              <p:nvPr/>
            </p:nvSpPr>
            <p:spPr>
              <a:xfrm>
                <a:off x="2708351" y="1928035"/>
                <a:ext cx="226770" cy="217523"/>
              </a:xfrm>
              <a:custGeom>
                <a:avLst/>
                <a:gdLst/>
                <a:ahLst/>
                <a:cxnLst/>
                <a:rect l="l" t="t" r="r" b="b"/>
                <a:pathLst>
                  <a:path w="5076" h="4869" extrusionOk="0">
                    <a:moveTo>
                      <a:pt x="3710" y="0"/>
                    </a:moveTo>
                    <a:cubicBezTo>
                      <a:pt x="2900" y="95"/>
                      <a:pt x="2134" y="315"/>
                      <a:pt x="1513" y="683"/>
                    </a:cubicBezTo>
                    <a:cubicBezTo>
                      <a:pt x="358" y="1345"/>
                      <a:pt x="0" y="2290"/>
                      <a:pt x="442" y="3131"/>
                    </a:cubicBezTo>
                    <a:cubicBezTo>
                      <a:pt x="463" y="3173"/>
                      <a:pt x="495" y="3215"/>
                      <a:pt x="516" y="3268"/>
                    </a:cubicBezTo>
                    <a:lnTo>
                      <a:pt x="610" y="3394"/>
                    </a:lnTo>
                    <a:cubicBezTo>
                      <a:pt x="820" y="3667"/>
                      <a:pt x="1104" y="3930"/>
                      <a:pt x="1492" y="4151"/>
                    </a:cubicBezTo>
                    <a:cubicBezTo>
                      <a:pt x="2317" y="4629"/>
                      <a:pt x="3396" y="4869"/>
                      <a:pt x="4477" y="4869"/>
                    </a:cubicBezTo>
                    <a:cubicBezTo>
                      <a:pt x="4677" y="4869"/>
                      <a:pt x="4877" y="4860"/>
                      <a:pt x="5076" y="4844"/>
                    </a:cubicBezTo>
                    <a:lnTo>
                      <a:pt x="5076" y="3499"/>
                    </a:lnTo>
                    <a:cubicBezTo>
                      <a:pt x="4981" y="3530"/>
                      <a:pt x="4908" y="3562"/>
                      <a:pt x="4897" y="3562"/>
                    </a:cubicBezTo>
                    <a:lnTo>
                      <a:pt x="4518" y="3278"/>
                    </a:lnTo>
                    <a:cubicBezTo>
                      <a:pt x="4539" y="3268"/>
                      <a:pt x="4813" y="3152"/>
                      <a:pt x="5076" y="3026"/>
                    </a:cubicBezTo>
                    <a:lnTo>
                      <a:pt x="5076" y="2879"/>
                    </a:lnTo>
                    <a:lnTo>
                      <a:pt x="4739" y="2638"/>
                    </a:lnTo>
                    <a:lnTo>
                      <a:pt x="4581" y="2512"/>
                    </a:lnTo>
                    <a:cubicBezTo>
                      <a:pt x="4497" y="2533"/>
                      <a:pt x="4413" y="2543"/>
                      <a:pt x="4319" y="2564"/>
                    </a:cubicBezTo>
                    <a:cubicBezTo>
                      <a:pt x="4130" y="2617"/>
                      <a:pt x="3962" y="2648"/>
                      <a:pt x="3804" y="2659"/>
                    </a:cubicBezTo>
                    <a:cubicBezTo>
                      <a:pt x="3753" y="2664"/>
                      <a:pt x="3702" y="2667"/>
                      <a:pt x="3654" y="2667"/>
                    </a:cubicBezTo>
                    <a:cubicBezTo>
                      <a:pt x="3513" y="2667"/>
                      <a:pt x="3382" y="2645"/>
                      <a:pt x="3258" y="2606"/>
                    </a:cubicBezTo>
                    <a:cubicBezTo>
                      <a:pt x="3152" y="2575"/>
                      <a:pt x="3058" y="2533"/>
                      <a:pt x="2963" y="2480"/>
                    </a:cubicBezTo>
                    <a:cubicBezTo>
                      <a:pt x="2396" y="2154"/>
                      <a:pt x="2522" y="1786"/>
                      <a:pt x="3079" y="1471"/>
                    </a:cubicBezTo>
                    <a:lnTo>
                      <a:pt x="3131" y="1440"/>
                    </a:lnTo>
                    <a:lnTo>
                      <a:pt x="2627" y="1062"/>
                    </a:lnTo>
                    <a:lnTo>
                      <a:pt x="2932" y="883"/>
                    </a:lnTo>
                    <a:lnTo>
                      <a:pt x="3458" y="1272"/>
                    </a:lnTo>
                    <a:cubicBezTo>
                      <a:pt x="3773" y="1125"/>
                      <a:pt x="4077" y="1009"/>
                      <a:pt x="4088" y="1009"/>
                    </a:cubicBezTo>
                    <a:lnTo>
                      <a:pt x="4487" y="1293"/>
                    </a:lnTo>
                    <a:cubicBezTo>
                      <a:pt x="4466" y="1293"/>
                      <a:pt x="4151" y="1450"/>
                      <a:pt x="3878" y="1587"/>
                    </a:cubicBezTo>
                    <a:lnTo>
                      <a:pt x="4466" y="2017"/>
                    </a:lnTo>
                    <a:cubicBezTo>
                      <a:pt x="4697" y="1944"/>
                      <a:pt x="4897" y="1902"/>
                      <a:pt x="5076" y="1870"/>
                    </a:cubicBezTo>
                    <a:lnTo>
                      <a:pt x="5076" y="1723"/>
                    </a:lnTo>
                    <a:cubicBezTo>
                      <a:pt x="5076" y="1219"/>
                      <a:pt x="4707" y="588"/>
                      <a:pt x="4266" y="326"/>
                    </a:cubicBezTo>
                    <a:lnTo>
                      <a:pt x="37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Google Shape;911;p53">
                <a:extLst>
                  <a:ext uri="{FF2B5EF4-FFF2-40B4-BE49-F238E27FC236}">
                    <a16:creationId xmlns:a16="http://schemas.microsoft.com/office/drawing/2014/main" id="{85F88A79-9D9F-48CC-80DC-07D86E574B86}"/>
                  </a:ext>
                </a:extLst>
              </p:cNvPr>
              <p:cNvSpPr/>
              <p:nvPr/>
            </p:nvSpPr>
            <p:spPr>
              <a:xfrm>
                <a:off x="2270884" y="1864193"/>
                <a:ext cx="664228" cy="538423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12052" extrusionOk="0">
                    <a:moveTo>
                      <a:pt x="11011" y="0"/>
                    </a:moveTo>
                    <a:lnTo>
                      <a:pt x="231" y="6220"/>
                    </a:lnTo>
                    <a:cubicBezTo>
                      <a:pt x="158" y="6262"/>
                      <a:pt x="105" y="6315"/>
                      <a:pt x="63" y="6367"/>
                    </a:cubicBezTo>
                    <a:cubicBezTo>
                      <a:pt x="21" y="6409"/>
                      <a:pt x="0" y="6472"/>
                      <a:pt x="0" y="6514"/>
                    </a:cubicBezTo>
                    <a:lnTo>
                      <a:pt x="0" y="6525"/>
                    </a:lnTo>
                    <a:cubicBezTo>
                      <a:pt x="0" y="6567"/>
                      <a:pt x="11" y="6619"/>
                      <a:pt x="42" y="6661"/>
                    </a:cubicBezTo>
                    <a:cubicBezTo>
                      <a:pt x="74" y="6724"/>
                      <a:pt x="137" y="6777"/>
                      <a:pt x="221" y="6829"/>
                    </a:cubicBezTo>
                    <a:lnTo>
                      <a:pt x="8942" y="11894"/>
                    </a:lnTo>
                    <a:cubicBezTo>
                      <a:pt x="9120" y="11999"/>
                      <a:pt x="9365" y="12051"/>
                      <a:pt x="9609" y="12051"/>
                    </a:cubicBezTo>
                    <a:cubicBezTo>
                      <a:pt x="9853" y="12051"/>
                      <a:pt x="10097" y="11999"/>
                      <a:pt x="10276" y="11894"/>
                    </a:cubicBezTo>
                    <a:lnTo>
                      <a:pt x="14868" y="9246"/>
                    </a:lnTo>
                    <a:lnTo>
                      <a:pt x="14868" y="8038"/>
                    </a:lnTo>
                    <a:lnTo>
                      <a:pt x="11221" y="10150"/>
                    </a:lnTo>
                    <a:cubicBezTo>
                      <a:pt x="11153" y="10190"/>
                      <a:pt x="11076" y="10208"/>
                      <a:pt x="10997" y="10208"/>
                    </a:cubicBezTo>
                    <a:cubicBezTo>
                      <a:pt x="10931" y="10208"/>
                      <a:pt x="10864" y="10195"/>
                      <a:pt x="10801" y="10171"/>
                    </a:cubicBezTo>
                    <a:cubicBezTo>
                      <a:pt x="10454" y="10019"/>
                      <a:pt x="10039" y="9942"/>
                      <a:pt x="9623" y="9942"/>
                    </a:cubicBezTo>
                    <a:cubicBezTo>
                      <a:pt x="9207" y="9942"/>
                      <a:pt x="8789" y="10019"/>
                      <a:pt x="8438" y="10171"/>
                    </a:cubicBezTo>
                    <a:cubicBezTo>
                      <a:pt x="8353" y="10206"/>
                      <a:pt x="8290" y="10221"/>
                      <a:pt x="8234" y="10221"/>
                    </a:cubicBezTo>
                    <a:cubicBezTo>
                      <a:pt x="8158" y="10221"/>
                      <a:pt x="8096" y="10192"/>
                      <a:pt x="8017" y="10150"/>
                    </a:cubicBezTo>
                    <a:lnTo>
                      <a:pt x="3383" y="7450"/>
                    </a:lnTo>
                    <a:cubicBezTo>
                      <a:pt x="3247" y="7376"/>
                      <a:pt x="3205" y="7324"/>
                      <a:pt x="3341" y="7208"/>
                    </a:cubicBezTo>
                    <a:cubicBezTo>
                      <a:pt x="3773" y="6882"/>
                      <a:pt x="3857" y="6441"/>
                      <a:pt x="3573" y="6063"/>
                    </a:cubicBezTo>
                    <a:cubicBezTo>
                      <a:pt x="3541" y="6021"/>
                      <a:pt x="3499" y="5979"/>
                      <a:pt x="3457" y="5937"/>
                    </a:cubicBezTo>
                    <a:cubicBezTo>
                      <a:pt x="3425" y="5905"/>
                      <a:pt x="3383" y="5874"/>
                      <a:pt x="3341" y="5842"/>
                    </a:cubicBezTo>
                    <a:cubicBezTo>
                      <a:pt x="3331" y="5832"/>
                      <a:pt x="3331" y="5821"/>
                      <a:pt x="3320" y="5811"/>
                    </a:cubicBezTo>
                    <a:cubicBezTo>
                      <a:pt x="3257" y="5737"/>
                      <a:pt x="3278" y="5664"/>
                      <a:pt x="3383" y="5601"/>
                    </a:cubicBezTo>
                    <a:lnTo>
                      <a:pt x="12052" y="599"/>
                    </a:lnTo>
                    <a:lnTo>
                      <a:pt x="11011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Google Shape;912;p53">
                <a:extLst>
                  <a:ext uri="{FF2B5EF4-FFF2-40B4-BE49-F238E27FC236}">
                    <a16:creationId xmlns:a16="http://schemas.microsoft.com/office/drawing/2014/main" id="{23A0D638-7BED-4F53-BA84-A06851DD4822}"/>
                  </a:ext>
                </a:extLst>
              </p:cNvPr>
              <p:cNvSpPr/>
              <p:nvPr/>
            </p:nvSpPr>
            <p:spPr>
              <a:xfrm>
                <a:off x="2257749" y="1856643"/>
                <a:ext cx="677362" cy="658152"/>
              </a:xfrm>
              <a:custGeom>
                <a:avLst/>
                <a:gdLst/>
                <a:ahLst/>
                <a:cxnLst/>
                <a:rect l="l" t="t" r="r" b="b"/>
                <a:pathLst>
                  <a:path w="15162" h="14732" extrusionOk="0">
                    <a:moveTo>
                      <a:pt x="11011" y="1"/>
                    </a:moveTo>
                    <a:lnTo>
                      <a:pt x="378" y="6137"/>
                    </a:lnTo>
                    <a:cubicBezTo>
                      <a:pt x="126" y="6284"/>
                      <a:pt x="0" y="6473"/>
                      <a:pt x="0" y="6694"/>
                    </a:cubicBezTo>
                    <a:lnTo>
                      <a:pt x="0" y="6704"/>
                    </a:lnTo>
                    <a:lnTo>
                      <a:pt x="0" y="8806"/>
                    </a:lnTo>
                    <a:lnTo>
                      <a:pt x="0" y="8922"/>
                    </a:lnTo>
                    <a:cubicBezTo>
                      <a:pt x="0" y="9132"/>
                      <a:pt x="137" y="9331"/>
                      <a:pt x="378" y="9468"/>
                    </a:cubicBezTo>
                    <a:lnTo>
                      <a:pt x="9099" y="14542"/>
                    </a:lnTo>
                    <a:cubicBezTo>
                      <a:pt x="9320" y="14668"/>
                      <a:pt x="9614" y="14731"/>
                      <a:pt x="9908" y="14731"/>
                    </a:cubicBezTo>
                    <a:cubicBezTo>
                      <a:pt x="10202" y="14731"/>
                      <a:pt x="10497" y="14668"/>
                      <a:pt x="10728" y="14542"/>
                    </a:cubicBezTo>
                    <a:lnTo>
                      <a:pt x="15162" y="11979"/>
                    </a:lnTo>
                    <a:lnTo>
                      <a:pt x="15162" y="11801"/>
                    </a:lnTo>
                    <a:lnTo>
                      <a:pt x="15162" y="11632"/>
                    </a:lnTo>
                    <a:lnTo>
                      <a:pt x="10581" y="14280"/>
                    </a:lnTo>
                    <a:cubicBezTo>
                      <a:pt x="10397" y="14385"/>
                      <a:pt x="10152" y="14438"/>
                      <a:pt x="9909" y="14438"/>
                    </a:cubicBezTo>
                    <a:cubicBezTo>
                      <a:pt x="9666" y="14438"/>
                      <a:pt x="9425" y="14385"/>
                      <a:pt x="9246" y="14280"/>
                    </a:cubicBezTo>
                    <a:lnTo>
                      <a:pt x="525" y="9216"/>
                    </a:lnTo>
                    <a:cubicBezTo>
                      <a:pt x="378" y="9132"/>
                      <a:pt x="294" y="9027"/>
                      <a:pt x="294" y="8922"/>
                    </a:cubicBezTo>
                    <a:lnTo>
                      <a:pt x="294" y="8806"/>
                    </a:lnTo>
                    <a:lnTo>
                      <a:pt x="294" y="7199"/>
                    </a:lnTo>
                    <a:cubicBezTo>
                      <a:pt x="315" y="7220"/>
                      <a:pt x="347" y="7230"/>
                      <a:pt x="368" y="7251"/>
                    </a:cubicBezTo>
                    <a:lnTo>
                      <a:pt x="9089" y="12315"/>
                    </a:lnTo>
                    <a:cubicBezTo>
                      <a:pt x="9309" y="12452"/>
                      <a:pt x="9603" y="12515"/>
                      <a:pt x="9897" y="12515"/>
                    </a:cubicBezTo>
                    <a:cubicBezTo>
                      <a:pt x="10202" y="12515"/>
                      <a:pt x="10497" y="12452"/>
                      <a:pt x="10717" y="12315"/>
                    </a:cubicBezTo>
                    <a:lnTo>
                      <a:pt x="15162" y="9751"/>
                    </a:lnTo>
                    <a:lnTo>
                      <a:pt x="15162" y="9583"/>
                    </a:lnTo>
                    <a:lnTo>
                      <a:pt x="15162" y="9415"/>
                    </a:lnTo>
                    <a:lnTo>
                      <a:pt x="10570" y="12063"/>
                    </a:lnTo>
                    <a:cubicBezTo>
                      <a:pt x="10391" y="12168"/>
                      <a:pt x="10147" y="12220"/>
                      <a:pt x="9903" y="12220"/>
                    </a:cubicBezTo>
                    <a:cubicBezTo>
                      <a:pt x="9659" y="12220"/>
                      <a:pt x="9414" y="12168"/>
                      <a:pt x="9236" y="12063"/>
                    </a:cubicBezTo>
                    <a:lnTo>
                      <a:pt x="515" y="6998"/>
                    </a:lnTo>
                    <a:cubicBezTo>
                      <a:pt x="431" y="6946"/>
                      <a:pt x="368" y="6893"/>
                      <a:pt x="336" y="6830"/>
                    </a:cubicBezTo>
                    <a:cubicBezTo>
                      <a:pt x="305" y="6788"/>
                      <a:pt x="294" y="6736"/>
                      <a:pt x="294" y="6694"/>
                    </a:cubicBezTo>
                    <a:lnTo>
                      <a:pt x="294" y="6683"/>
                    </a:lnTo>
                    <a:cubicBezTo>
                      <a:pt x="294" y="6641"/>
                      <a:pt x="315" y="6578"/>
                      <a:pt x="357" y="6536"/>
                    </a:cubicBezTo>
                    <a:cubicBezTo>
                      <a:pt x="399" y="6484"/>
                      <a:pt x="452" y="6431"/>
                      <a:pt x="525" y="6389"/>
                    </a:cubicBezTo>
                    <a:lnTo>
                      <a:pt x="11305" y="169"/>
                    </a:lnTo>
                    <a:lnTo>
                      <a:pt x="11158" y="85"/>
                    </a:lnTo>
                    <a:lnTo>
                      <a:pt x="11011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Google Shape;913;p53">
                <a:extLst>
                  <a:ext uri="{FF2B5EF4-FFF2-40B4-BE49-F238E27FC236}">
                    <a16:creationId xmlns:a16="http://schemas.microsoft.com/office/drawing/2014/main" id="{0BC676AB-EA02-4EA9-ACA4-2D5B1FB46CED}"/>
                  </a:ext>
                </a:extLst>
              </p:cNvPr>
              <p:cNvSpPr/>
              <p:nvPr/>
            </p:nvSpPr>
            <p:spPr>
              <a:xfrm>
                <a:off x="2414070" y="1890954"/>
                <a:ext cx="521045" cy="429863"/>
              </a:xfrm>
              <a:custGeom>
                <a:avLst/>
                <a:gdLst/>
                <a:ahLst/>
                <a:cxnLst/>
                <a:rect l="l" t="t" r="r" b="b"/>
                <a:pathLst>
                  <a:path w="11663" h="9622" extrusionOk="0">
                    <a:moveTo>
                      <a:pt x="5111" y="5803"/>
                    </a:moveTo>
                    <a:cubicBezTo>
                      <a:pt x="5506" y="5803"/>
                      <a:pt x="5900" y="5889"/>
                      <a:pt x="6199" y="6062"/>
                    </a:cubicBezTo>
                    <a:cubicBezTo>
                      <a:pt x="6798" y="6410"/>
                      <a:pt x="6788" y="6977"/>
                      <a:pt x="6188" y="7323"/>
                    </a:cubicBezTo>
                    <a:cubicBezTo>
                      <a:pt x="5889" y="7497"/>
                      <a:pt x="5495" y="7584"/>
                      <a:pt x="5101" y="7584"/>
                    </a:cubicBezTo>
                    <a:cubicBezTo>
                      <a:pt x="4707" y="7584"/>
                      <a:pt x="4313" y="7497"/>
                      <a:pt x="4014" y="7323"/>
                    </a:cubicBezTo>
                    <a:cubicBezTo>
                      <a:pt x="3414" y="6977"/>
                      <a:pt x="3414" y="6410"/>
                      <a:pt x="4024" y="6062"/>
                    </a:cubicBezTo>
                    <a:cubicBezTo>
                      <a:pt x="4323" y="5889"/>
                      <a:pt x="4717" y="5803"/>
                      <a:pt x="5111" y="5803"/>
                    </a:cubicBezTo>
                    <a:close/>
                    <a:moveTo>
                      <a:pt x="8847" y="0"/>
                    </a:moveTo>
                    <a:lnTo>
                      <a:pt x="178" y="5002"/>
                    </a:lnTo>
                    <a:cubicBezTo>
                      <a:pt x="73" y="5065"/>
                      <a:pt x="52" y="5138"/>
                      <a:pt x="115" y="5212"/>
                    </a:cubicBezTo>
                    <a:cubicBezTo>
                      <a:pt x="126" y="5222"/>
                      <a:pt x="126" y="5233"/>
                      <a:pt x="136" y="5243"/>
                    </a:cubicBezTo>
                    <a:cubicBezTo>
                      <a:pt x="178" y="5275"/>
                      <a:pt x="220" y="5306"/>
                      <a:pt x="252" y="5338"/>
                    </a:cubicBezTo>
                    <a:cubicBezTo>
                      <a:pt x="294" y="5380"/>
                      <a:pt x="336" y="5422"/>
                      <a:pt x="368" y="5464"/>
                    </a:cubicBezTo>
                    <a:cubicBezTo>
                      <a:pt x="652" y="5842"/>
                      <a:pt x="568" y="6283"/>
                      <a:pt x="136" y="6609"/>
                    </a:cubicBezTo>
                    <a:cubicBezTo>
                      <a:pt x="0" y="6725"/>
                      <a:pt x="42" y="6777"/>
                      <a:pt x="178" y="6851"/>
                    </a:cubicBezTo>
                    <a:lnTo>
                      <a:pt x="4812" y="9551"/>
                    </a:lnTo>
                    <a:cubicBezTo>
                      <a:pt x="4891" y="9593"/>
                      <a:pt x="4953" y="9622"/>
                      <a:pt x="5029" y="9622"/>
                    </a:cubicBezTo>
                    <a:cubicBezTo>
                      <a:pt x="5085" y="9622"/>
                      <a:pt x="5148" y="9607"/>
                      <a:pt x="5233" y="9572"/>
                    </a:cubicBezTo>
                    <a:cubicBezTo>
                      <a:pt x="5584" y="9420"/>
                      <a:pt x="6002" y="9343"/>
                      <a:pt x="6418" y="9343"/>
                    </a:cubicBezTo>
                    <a:cubicBezTo>
                      <a:pt x="6834" y="9343"/>
                      <a:pt x="7249" y="9420"/>
                      <a:pt x="7596" y="9572"/>
                    </a:cubicBezTo>
                    <a:cubicBezTo>
                      <a:pt x="7659" y="9596"/>
                      <a:pt x="7726" y="9609"/>
                      <a:pt x="7792" y="9609"/>
                    </a:cubicBezTo>
                    <a:cubicBezTo>
                      <a:pt x="7871" y="9609"/>
                      <a:pt x="7948" y="9591"/>
                      <a:pt x="8016" y="9551"/>
                    </a:cubicBezTo>
                    <a:lnTo>
                      <a:pt x="11663" y="7439"/>
                    </a:lnTo>
                    <a:lnTo>
                      <a:pt x="11663" y="5674"/>
                    </a:lnTo>
                    <a:cubicBezTo>
                      <a:pt x="11464" y="5690"/>
                      <a:pt x="11264" y="5699"/>
                      <a:pt x="11064" y="5699"/>
                    </a:cubicBezTo>
                    <a:cubicBezTo>
                      <a:pt x="9983" y="5699"/>
                      <a:pt x="8904" y="5459"/>
                      <a:pt x="8079" y="4981"/>
                    </a:cubicBezTo>
                    <a:cubicBezTo>
                      <a:pt x="7691" y="4760"/>
                      <a:pt x="7407" y="4497"/>
                      <a:pt x="7197" y="4224"/>
                    </a:cubicBezTo>
                    <a:lnTo>
                      <a:pt x="7103" y="4098"/>
                    </a:lnTo>
                    <a:cubicBezTo>
                      <a:pt x="7082" y="4045"/>
                      <a:pt x="7050" y="4003"/>
                      <a:pt x="7029" y="3961"/>
                    </a:cubicBezTo>
                    <a:cubicBezTo>
                      <a:pt x="6587" y="3120"/>
                      <a:pt x="6945" y="2175"/>
                      <a:pt x="8100" y="1513"/>
                    </a:cubicBezTo>
                    <a:cubicBezTo>
                      <a:pt x="8721" y="1145"/>
                      <a:pt x="9487" y="925"/>
                      <a:pt x="10297" y="830"/>
                    </a:cubicBez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Google Shape;914;p53">
                <a:extLst>
                  <a:ext uri="{FF2B5EF4-FFF2-40B4-BE49-F238E27FC236}">
                    <a16:creationId xmlns:a16="http://schemas.microsoft.com/office/drawing/2014/main" id="{26900853-DD3E-4F9B-A9D1-B6760D6D7929}"/>
                  </a:ext>
                </a:extLst>
              </p:cNvPr>
              <p:cNvSpPr/>
              <p:nvPr/>
            </p:nvSpPr>
            <p:spPr>
              <a:xfrm>
                <a:off x="2566594" y="215016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0" y="608"/>
                      <a:pt x="0" y="1175"/>
                      <a:pt x="600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1"/>
                    </a:cubicBezTo>
                    <a:cubicBezTo>
                      <a:pt x="3374" y="1175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Google Shape;915;p53">
                <a:extLst>
                  <a:ext uri="{FF2B5EF4-FFF2-40B4-BE49-F238E27FC236}">
                    <a16:creationId xmlns:a16="http://schemas.microsoft.com/office/drawing/2014/main" id="{9B564EFC-90DE-4645-A25D-22B8159FABAC}"/>
                  </a:ext>
                </a:extLst>
              </p:cNvPr>
              <p:cNvSpPr/>
              <p:nvPr/>
            </p:nvSpPr>
            <p:spPr>
              <a:xfrm>
                <a:off x="2935082" y="2056612"/>
                <a:ext cx="5182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48" extrusionOk="0">
                    <a:moveTo>
                      <a:pt x="1" y="1"/>
                    </a:moveTo>
                    <a:lnTo>
                      <a:pt x="1" y="148"/>
                    </a:lnTo>
                    <a:cubicBezTo>
                      <a:pt x="43" y="127"/>
                      <a:pt x="74" y="106"/>
                      <a:pt x="116" y="8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Google Shape;916;p53">
                <a:extLst>
                  <a:ext uri="{FF2B5EF4-FFF2-40B4-BE49-F238E27FC236}">
                    <a16:creationId xmlns:a16="http://schemas.microsoft.com/office/drawing/2014/main" id="{1A2EF922-D1BF-4F61-BDD9-9138236A38E8}"/>
                  </a:ext>
                </a:extLst>
              </p:cNvPr>
              <p:cNvSpPr/>
              <p:nvPr/>
            </p:nvSpPr>
            <p:spPr>
              <a:xfrm>
                <a:off x="2815395" y="1967439"/>
                <a:ext cx="124420" cy="89216"/>
              </a:xfrm>
              <a:custGeom>
                <a:avLst/>
                <a:gdLst/>
                <a:ahLst/>
                <a:cxnLst/>
                <a:rect l="l" t="t" r="r" b="b"/>
                <a:pathLst>
                  <a:path w="2785" h="1997" extrusionOk="0">
                    <a:moveTo>
                      <a:pt x="1167" y="873"/>
                    </a:moveTo>
                    <a:lnTo>
                      <a:pt x="1671" y="1251"/>
                    </a:lnTo>
                    <a:cubicBezTo>
                      <a:pt x="1508" y="1293"/>
                      <a:pt x="1392" y="1314"/>
                      <a:pt x="1302" y="1314"/>
                    </a:cubicBezTo>
                    <a:cubicBezTo>
                      <a:pt x="1211" y="1314"/>
                      <a:pt x="1146" y="1293"/>
                      <a:pt x="1083" y="1251"/>
                    </a:cubicBezTo>
                    <a:cubicBezTo>
                      <a:pt x="915" y="1156"/>
                      <a:pt x="925" y="1030"/>
                      <a:pt x="1167" y="873"/>
                    </a:cubicBezTo>
                    <a:close/>
                    <a:moveTo>
                      <a:pt x="536" y="1"/>
                    </a:moveTo>
                    <a:lnTo>
                      <a:pt x="231" y="180"/>
                    </a:lnTo>
                    <a:lnTo>
                      <a:pt x="735" y="558"/>
                    </a:lnTo>
                    <a:lnTo>
                      <a:pt x="683" y="589"/>
                    </a:lnTo>
                    <a:cubicBezTo>
                      <a:pt x="126" y="904"/>
                      <a:pt x="0" y="1272"/>
                      <a:pt x="567" y="1598"/>
                    </a:cubicBezTo>
                    <a:cubicBezTo>
                      <a:pt x="662" y="1651"/>
                      <a:pt x="756" y="1693"/>
                      <a:pt x="862" y="1724"/>
                    </a:cubicBezTo>
                    <a:cubicBezTo>
                      <a:pt x="986" y="1763"/>
                      <a:pt x="1117" y="1785"/>
                      <a:pt x="1258" y="1785"/>
                    </a:cubicBezTo>
                    <a:cubicBezTo>
                      <a:pt x="1306" y="1785"/>
                      <a:pt x="1357" y="1782"/>
                      <a:pt x="1408" y="1777"/>
                    </a:cubicBezTo>
                    <a:cubicBezTo>
                      <a:pt x="1566" y="1766"/>
                      <a:pt x="1734" y="1735"/>
                      <a:pt x="1923" y="1682"/>
                    </a:cubicBezTo>
                    <a:cubicBezTo>
                      <a:pt x="2017" y="1661"/>
                      <a:pt x="2101" y="1651"/>
                      <a:pt x="2185" y="1630"/>
                    </a:cubicBezTo>
                    <a:lnTo>
                      <a:pt x="2343" y="1756"/>
                    </a:lnTo>
                    <a:lnTo>
                      <a:pt x="2680" y="1997"/>
                    </a:lnTo>
                    <a:lnTo>
                      <a:pt x="2680" y="1693"/>
                    </a:lnTo>
                    <a:cubicBezTo>
                      <a:pt x="2711" y="1682"/>
                      <a:pt x="2753" y="1672"/>
                      <a:pt x="2785" y="1672"/>
                    </a:cubicBezTo>
                    <a:lnTo>
                      <a:pt x="2680" y="1588"/>
                    </a:lnTo>
                    <a:lnTo>
                      <a:pt x="2680" y="1546"/>
                    </a:lnTo>
                    <a:lnTo>
                      <a:pt x="2680" y="1461"/>
                    </a:lnTo>
                    <a:lnTo>
                      <a:pt x="2680" y="1387"/>
                    </a:lnTo>
                    <a:lnTo>
                      <a:pt x="2680" y="988"/>
                    </a:lnTo>
                    <a:cubicBezTo>
                      <a:pt x="2501" y="1020"/>
                      <a:pt x="2301" y="1062"/>
                      <a:pt x="2070" y="1135"/>
                    </a:cubicBezTo>
                    <a:lnTo>
                      <a:pt x="1482" y="705"/>
                    </a:lnTo>
                    <a:cubicBezTo>
                      <a:pt x="1755" y="568"/>
                      <a:pt x="2070" y="411"/>
                      <a:pt x="2091" y="411"/>
                    </a:cubicBezTo>
                    <a:lnTo>
                      <a:pt x="1692" y="127"/>
                    </a:lnTo>
                    <a:cubicBezTo>
                      <a:pt x="168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Google Shape;917;p53">
                <a:extLst>
                  <a:ext uri="{FF2B5EF4-FFF2-40B4-BE49-F238E27FC236}">
                    <a16:creationId xmlns:a16="http://schemas.microsoft.com/office/drawing/2014/main" id="{9E1D00AB-DA1D-4CC3-863F-61073B6E560D}"/>
                  </a:ext>
                </a:extLst>
              </p:cNvPr>
              <p:cNvSpPr/>
              <p:nvPr/>
            </p:nvSpPr>
            <p:spPr>
              <a:xfrm>
                <a:off x="2910197" y="2063180"/>
                <a:ext cx="24929" cy="2403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38" extrusionOk="0">
                    <a:moveTo>
                      <a:pt x="558" y="1"/>
                    </a:moveTo>
                    <a:cubicBezTo>
                      <a:pt x="295" y="127"/>
                      <a:pt x="21" y="243"/>
                      <a:pt x="0" y="253"/>
                    </a:cubicBezTo>
                    <a:lnTo>
                      <a:pt x="379" y="537"/>
                    </a:lnTo>
                    <a:cubicBezTo>
                      <a:pt x="390" y="537"/>
                      <a:pt x="463" y="505"/>
                      <a:pt x="558" y="474"/>
                    </a:cubicBezTo>
                    <a:lnTo>
                      <a:pt x="558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Google Shape;918;p53">
                <a:extLst>
                  <a:ext uri="{FF2B5EF4-FFF2-40B4-BE49-F238E27FC236}">
                    <a16:creationId xmlns:a16="http://schemas.microsoft.com/office/drawing/2014/main" id="{DD2A734D-E7EB-4866-9743-8FA20FAA6133}"/>
                  </a:ext>
                </a:extLst>
              </p:cNvPr>
              <p:cNvSpPr/>
              <p:nvPr/>
            </p:nvSpPr>
            <p:spPr>
              <a:xfrm>
                <a:off x="2206595" y="2065547"/>
                <a:ext cx="728515" cy="323492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7241" extrusionOk="0">
                    <a:moveTo>
                      <a:pt x="0" y="1"/>
                    </a:moveTo>
                    <a:cubicBezTo>
                      <a:pt x="0" y="568"/>
                      <a:pt x="10" y="1146"/>
                      <a:pt x="10" y="1713"/>
                    </a:cubicBezTo>
                    <a:cubicBezTo>
                      <a:pt x="10" y="1818"/>
                      <a:pt x="94" y="1923"/>
                      <a:pt x="241" y="2018"/>
                    </a:cubicBezTo>
                    <a:lnTo>
                      <a:pt x="8952" y="7082"/>
                    </a:lnTo>
                    <a:cubicBezTo>
                      <a:pt x="9136" y="7188"/>
                      <a:pt x="9380" y="7240"/>
                      <a:pt x="9623" y="7240"/>
                    </a:cubicBezTo>
                    <a:cubicBezTo>
                      <a:pt x="9866" y="7240"/>
                      <a:pt x="10107" y="7188"/>
                      <a:pt x="10286" y="7082"/>
                    </a:cubicBezTo>
                    <a:lnTo>
                      <a:pt x="16307" y="3604"/>
                    </a:lnTo>
                    <a:lnTo>
                      <a:pt x="16307" y="1724"/>
                    </a:lnTo>
                    <a:lnTo>
                      <a:pt x="10433" y="5117"/>
                    </a:lnTo>
                    <a:cubicBezTo>
                      <a:pt x="10202" y="5243"/>
                      <a:pt x="9908" y="5306"/>
                      <a:pt x="9613" y="5306"/>
                    </a:cubicBezTo>
                    <a:cubicBezTo>
                      <a:pt x="9319" y="5306"/>
                      <a:pt x="9025" y="5243"/>
                      <a:pt x="8805" y="5117"/>
                    </a:cubicBezTo>
                    <a:lnTo>
                      <a:pt x="84" y="43"/>
                    </a:lnTo>
                    <a:cubicBezTo>
                      <a:pt x="52" y="32"/>
                      <a:pt x="31" y="11"/>
                      <a:pt x="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Google Shape;919;p53">
                <a:extLst>
                  <a:ext uri="{FF2B5EF4-FFF2-40B4-BE49-F238E27FC236}">
                    <a16:creationId xmlns:a16="http://schemas.microsoft.com/office/drawing/2014/main" id="{A29D4B85-00C4-4C0E-91B1-CD27C8F88A60}"/>
                  </a:ext>
                </a:extLst>
              </p:cNvPr>
              <p:cNvSpPr/>
              <p:nvPr/>
            </p:nvSpPr>
            <p:spPr>
              <a:xfrm>
                <a:off x="2791895" y="1893769"/>
                <a:ext cx="34355" cy="19344"/>
              </a:xfrm>
              <a:custGeom>
                <a:avLst/>
                <a:gdLst/>
                <a:ahLst/>
                <a:cxnLst/>
                <a:rect l="l" t="t" r="r" b="b"/>
                <a:pathLst>
                  <a:path w="769" h="433" extrusionOk="0">
                    <a:moveTo>
                      <a:pt x="253" y="0"/>
                    </a:moveTo>
                    <a:cubicBezTo>
                      <a:pt x="22" y="148"/>
                      <a:pt x="1" y="284"/>
                      <a:pt x="169" y="379"/>
                    </a:cubicBezTo>
                    <a:cubicBezTo>
                      <a:pt x="235" y="414"/>
                      <a:pt x="298" y="432"/>
                      <a:pt x="384" y="432"/>
                    </a:cubicBezTo>
                    <a:cubicBezTo>
                      <a:pt x="476" y="432"/>
                      <a:pt x="594" y="411"/>
                      <a:pt x="768" y="36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Google Shape;920;p53">
                <a:extLst>
                  <a:ext uri="{FF2B5EF4-FFF2-40B4-BE49-F238E27FC236}">
                    <a16:creationId xmlns:a16="http://schemas.microsoft.com/office/drawing/2014/main" id="{2F5503AB-4B5C-42AA-977D-F714DD57695D}"/>
                  </a:ext>
                </a:extLst>
              </p:cNvPr>
              <p:cNvSpPr/>
              <p:nvPr/>
            </p:nvSpPr>
            <p:spPr>
              <a:xfrm>
                <a:off x="2206595" y="1789093"/>
                <a:ext cx="728515" cy="500405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11201" extrusionOk="0">
                    <a:moveTo>
                      <a:pt x="9550" y="0"/>
                    </a:moveTo>
                    <a:lnTo>
                      <a:pt x="241" y="5379"/>
                    </a:lnTo>
                    <a:cubicBezTo>
                      <a:pt x="168" y="5422"/>
                      <a:pt x="105" y="5464"/>
                      <a:pt x="63" y="5516"/>
                    </a:cubicBezTo>
                    <a:cubicBezTo>
                      <a:pt x="31" y="5569"/>
                      <a:pt x="0" y="5622"/>
                      <a:pt x="0" y="5674"/>
                    </a:cubicBezTo>
                    <a:lnTo>
                      <a:pt x="0" y="5685"/>
                    </a:lnTo>
                    <a:cubicBezTo>
                      <a:pt x="0" y="5727"/>
                      <a:pt x="21" y="5769"/>
                      <a:pt x="42" y="5811"/>
                    </a:cubicBezTo>
                    <a:cubicBezTo>
                      <a:pt x="84" y="5874"/>
                      <a:pt x="147" y="5937"/>
                      <a:pt x="231" y="5979"/>
                    </a:cubicBezTo>
                    <a:lnTo>
                      <a:pt x="8952" y="11043"/>
                    </a:lnTo>
                    <a:cubicBezTo>
                      <a:pt x="9131" y="11148"/>
                      <a:pt x="9372" y="11201"/>
                      <a:pt x="9615" y="11201"/>
                    </a:cubicBezTo>
                    <a:cubicBezTo>
                      <a:pt x="9858" y="11201"/>
                      <a:pt x="10102" y="11148"/>
                      <a:pt x="10286" y="11043"/>
                    </a:cubicBezTo>
                    <a:lnTo>
                      <a:pt x="16307" y="7565"/>
                    </a:lnTo>
                    <a:lnTo>
                      <a:pt x="16307" y="6367"/>
                    </a:lnTo>
                    <a:lnTo>
                      <a:pt x="11221" y="9309"/>
                    </a:lnTo>
                    <a:cubicBezTo>
                      <a:pt x="11155" y="9345"/>
                      <a:pt x="11076" y="9364"/>
                      <a:pt x="10995" y="9364"/>
                    </a:cubicBezTo>
                    <a:cubicBezTo>
                      <a:pt x="10933" y="9364"/>
                      <a:pt x="10870" y="9353"/>
                      <a:pt x="10811" y="9330"/>
                    </a:cubicBezTo>
                    <a:cubicBezTo>
                      <a:pt x="10464" y="9172"/>
                      <a:pt x="10047" y="9094"/>
                      <a:pt x="9628" y="9094"/>
                    </a:cubicBezTo>
                    <a:cubicBezTo>
                      <a:pt x="9209" y="9094"/>
                      <a:pt x="8789" y="9172"/>
                      <a:pt x="8437" y="9330"/>
                    </a:cubicBezTo>
                    <a:cubicBezTo>
                      <a:pt x="8357" y="9361"/>
                      <a:pt x="8297" y="9375"/>
                      <a:pt x="8243" y="9375"/>
                    </a:cubicBezTo>
                    <a:cubicBezTo>
                      <a:pt x="8168" y="9375"/>
                      <a:pt x="8106" y="9348"/>
                      <a:pt x="8027" y="9299"/>
                    </a:cubicBezTo>
                    <a:lnTo>
                      <a:pt x="3393" y="6609"/>
                    </a:lnTo>
                    <a:cubicBezTo>
                      <a:pt x="3246" y="6525"/>
                      <a:pt x="3215" y="6483"/>
                      <a:pt x="3341" y="6367"/>
                    </a:cubicBezTo>
                    <a:cubicBezTo>
                      <a:pt x="3783" y="6031"/>
                      <a:pt x="3867" y="5590"/>
                      <a:pt x="3583" y="5222"/>
                    </a:cubicBezTo>
                    <a:cubicBezTo>
                      <a:pt x="3551" y="5180"/>
                      <a:pt x="3509" y="5127"/>
                      <a:pt x="3467" y="5085"/>
                    </a:cubicBezTo>
                    <a:cubicBezTo>
                      <a:pt x="3425" y="5054"/>
                      <a:pt x="3393" y="5022"/>
                      <a:pt x="3351" y="4991"/>
                    </a:cubicBezTo>
                    <a:cubicBezTo>
                      <a:pt x="3341" y="4980"/>
                      <a:pt x="3330" y="4970"/>
                      <a:pt x="3320" y="4970"/>
                    </a:cubicBezTo>
                    <a:cubicBezTo>
                      <a:pt x="3267" y="4896"/>
                      <a:pt x="3288" y="4812"/>
                      <a:pt x="3393" y="4749"/>
                    </a:cubicBezTo>
                    <a:lnTo>
                      <a:pt x="10580" y="599"/>
                    </a:lnTo>
                    <a:lnTo>
                      <a:pt x="9550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Google Shape;921;p53">
                <a:extLst>
                  <a:ext uri="{FF2B5EF4-FFF2-40B4-BE49-F238E27FC236}">
                    <a16:creationId xmlns:a16="http://schemas.microsoft.com/office/drawing/2014/main" id="{30DF6114-8445-46A4-9CA0-0B4DE33D0332}"/>
                  </a:ext>
                </a:extLst>
              </p:cNvPr>
              <p:cNvSpPr/>
              <p:nvPr/>
            </p:nvSpPr>
            <p:spPr>
              <a:xfrm>
                <a:off x="2644509" y="1840247"/>
                <a:ext cx="290611" cy="192147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4301" extrusionOk="0">
                    <a:moveTo>
                      <a:pt x="1724" y="1"/>
                    </a:moveTo>
                    <a:cubicBezTo>
                      <a:pt x="1651" y="32"/>
                      <a:pt x="1577" y="74"/>
                      <a:pt x="1503" y="116"/>
                    </a:cubicBezTo>
                    <a:cubicBezTo>
                      <a:pt x="358" y="778"/>
                      <a:pt x="1" y="1724"/>
                      <a:pt x="432" y="2564"/>
                    </a:cubicBezTo>
                    <a:cubicBezTo>
                      <a:pt x="463" y="2616"/>
                      <a:pt x="484" y="2658"/>
                      <a:pt x="516" y="2700"/>
                    </a:cubicBezTo>
                    <a:cubicBezTo>
                      <a:pt x="547" y="2753"/>
                      <a:pt x="579" y="2795"/>
                      <a:pt x="610" y="2838"/>
                    </a:cubicBezTo>
                    <a:cubicBezTo>
                      <a:pt x="810" y="3111"/>
                      <a:pt x="1104" y="3363"/>
                      <a:pt x="1482" y="3583"/>
                    </a:cubicBezTo>
                    <a:cubicBezTo>
                      <a:pt x="2306" y="4062"/>
                      <a:pt x="3389" y="4300"/>
                      <a:pt x="4474" y="4300"/>
                    </a:cubicBezTo>
                    <a:cubicBezTo>
                      <a:pt x="5174" y="4300"/>
                      <a:pt x="5874" y="4201"/>
                      <a:pt x="6505" y="4003"/>
                    </a:cubicBezTo>
                    <a:lnTo>
                      <a:pt x="6505" y="3688"/>
                    </a:lnTo>
                    <a:cubicBezTo>
                      <a:pt x="6505" y="3436"/>
                      <a:pt x="6410" y="3153"/>
                      <a:pt x="6273" y="2901"/>
                    </a:cubicBezTo>
                    <a:lnTo>
                      <a:pt x="6021" y="3027"/>
                    </a:lnTo>
                    <a:lnTo>
                      <a:pt x="5601" y="2711"/>
                    </a:lnTo>
                    <a:cubicBezTo>
                      <a:pt x="5265" y="2869"/>
                      <a:pt x="4918" y="2995"/>
                      <a:pt x="4897" y="2995"/>
                    </a:cubicBezTo>
                    <a:lnTo>
                      <a:pt x="4518" y="2711"/>
                    </a:lnTo>
                    <a:cubicBezTo>
                      <a:pt x="4539" y="2711"/>
                      <a:pt x="4887" y="2553"/>
                      <a:pt x="5181" y="2406"/>
                    </a:cubicBezTo>
                    <a:lnTo>
                      <a:pt x="4740" y="2070"/>
                    </a:lnTo>
                    <a:lnTo>
                      <a:pt x="4581" y="1955"/>
                    </a:lnTo>
                    <a:cubicBezTo>
                      <a:pt x="4487" y="1965"/>
                      <a:pt x="4403" y="1986"/>
                      <a:pt x="4319" y="1997"/>
                    </a:cubicBezTo>
                    <a:cubicBezTo>
                      <a:pt x="4119" y="2049"/>
                      <a:pt x="3951" y="2081"/>
                      <a:pt x="3804" y="2091"/>
                    </a:cubicBezTo>
                    <a:cubicBezTo>
                      <a:pt x="3737" y="2098"/>
                      <a:pt x="3673" y="2101"/>
                      <a:pt x="3612" y="2101"/>
                    </a:cubicBezTo>
                    <a:cubicBezTo>
                      <a:pt x="3481" y="2101"/>
                      <a:pt x="3362" y="2085"/>
                      <a:pt x="3248" y="2049"/>
                    </a:cubicBezTo>
                    <a:cubicBezTo>
                      <a:pt x="3153" y="2018"/>
                      <a:pt x="3058" y="1976"/>
                      <a:pt x="2963" y="1913"/>
                    </a:cubicBezTo>
                    <a:cubicBezTo>
                      <a:pt x="2386" y="1587"/>
                      <a:pt x="2522" y="1230"/>
                      <a:pt x="3069" y="904"/>
                    </a:cubicBezTo>
                    <a:lnTo>
                      <a:pt x="3132" y="872"/>
                    </a:lnTo>
                    <a:lnTo>
                      <a:pt x="2753" y="599"/>
                    </a:lnTo>
                    <a:lnTo>
                      <a:pt x="1724" y="1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Google Shape;922;p53">
                <a:extLst>
                  <a:ext uri="{FF2B5EF4-FFF2-40B4-BE49-F238E27FC236}">
                    <a16:creationId xmlns:a16="http://schemas.microsoft.com/office/drawing/2014/main" id="{B630C5C1-6D35-4E9B-8FE5-0788157EE456}"/>
                  </a:ext>
                </a:extLst>
              </p:cNvPr>
              <p:cNvSpPr/>
              <p:nvPr/>
            </p:nvSpPr>
            <p:spPr>
              <a:xfrm>
                <a:off x="2193460" y="1781543"/>
                <a:ext cx="741650" cy="620580"/>
              </a:xfrm>
              <a:custGeom>
                <a:avLst/>
                <a:gdLst/>
                <a:ahLst/>
                <a:cxnLst/>
                <a:rect l="l" t="t" r="r" b="b"/>
                <a:pathLst>
                  <a:path w="16601" h="13891" extrusionOk="0">
                    <a:moveTo>
                      <a:pt x="9550" y="1"/>
                    </a:moveTo>
                    <a:lnTo>
                      <a:pt x="388" y="5286"/>
                    </a:lnTo>
                    <a:cubicBezTo>
                      <a:pt x="136" y="5433"/>
                      <a:pt x="0" y="5633"/>
                      <a:pt x="0" y="5854"/>
                    </a:cubicBezTo>
                    <a:cubicBezTo>
                      <a:pt x="0" y="6589"/>
                      <a:pt x="10" y="7335"/>
                      <a:pt x="10" y="8070"/>
                    </a:cubicBezTo>
                    <a:cubicBezTo>
                      <a:pt x="10" y="8291"/>
                      <a:pt x="136" y="8480"/>
                      <a:pt x="388" y="8627"/>
                    </a:cubicBezTo>
                    <a:lnTo>
                      <a:pt x="9099" y="13692"/>
                    </a:lnTo>
                    <a:cubicBezTo>
                      <a:pt x="9330" y="13818"/>
                      <a:pt x="9624" y="13891"/>
                      <a:pt x="9918" y="13891"/>
                    </a:cubicBezTo>
                    <a:cubicBezTo>
                      <a:pt x="10213" y="13891"/>
                      <a:pt x="10507" y="13818"/>
                      <a:pt x="10727" y="13692"/>
                    </a:cubicBezTo>
                    <a:lnTo>
                      <a:pt x="16601" y="10298"/>
                    </a:lnTo>
                    <a:lnTo>
                      <a:pt x="16601" y="10129"/>
                    </a:lnTo>
                    <a:lnTo>
                      <a:pt x="16601" y="9961"/>
                    </a:lnTo>
                    <a:lnTo>
                      <a:pt x="10580" y="13439"/>
                    </a:lnTo>
                    <a:cubicBezTo>
                      <a:pt x="10401" y="13545"/>
                      <a:pt x="10160" y="13597"/>
                      <a:pt x="9917" y="13597"/>
                    </a:cubicBezTo>
                    <a:cubicBezTo>
                      <a:pt x="9674" y="13597"/>
                      <a:pt x="9430" y="13545"/>
                      <a:pt x="9246" y="13439"/>
                    </a:cubicBezTo>
                    <a:lnTo>
                      <a:pt x="535" y="8375"/>
                    </a:lnTo>
                    <a:cubicBezTo>
                      <a:pt x="388" y="8280"/>
                      <a:pt x="304" y="8175"/>
                      <a:pt x="304" y="8070"/>
                    </a:cubicBezTo>
                    <a:cubicBezTo>
                      <a:pt x="304" y="7503"/>
                      <a:pt x="294" y="6925"/>
                      <a:pt x="294" y="6358"/>
                    </a:cubicBezTo>
                    <a:lnTo>
                      <a:pt x="294" y="6358"/>
                    </a:lnTo>
                    <a:cubicBezTo>
                      <a:pt x="325" y="6368"/>
                      <a:pt x="346" y="6389"/>
                      <a:pt x="378" y="6400"/>
                    </a:cubicBezTo>
                    <a:lnTo>
                      <a:pt x="9099" y="11474"/>
                    </a:lnTo>
                    <a:cubicBezTo>
                      <a:pt x="9319" y="11600"/>
                      <a:pt x="9613" y="11663"/>
                      <a:pt x="9907" y="11663"/>
                    </a:cubicBezTo>
                    <a:cubicBezTo>
                      <a:pt x="10202" y="11663"/>
                      <a:pt x="10496" y="11600"/>
                      <a:pt x="10727" y="11474"/>
                    </a:cubicBezTo>
                    <a:lnTo>
                      <a:pt x="16601" y="8081"/>
                    </a:lnTo>
                    <a:lnTo>
                      <a:pt x="16601" y="7913"/>
                    </a:lnTo>
                    <a:lnTo>
                      <a:pt x="16601" y="7734"/>
                    </a:lnTo>
                    <a:lnTo>
                      <a:pt x="10580" y="11212"/>
                    </a:lnTo>
                    <a:cubicBezTo>
                      <a:pt x="10396" y="11317"/>
                      <a:pt x="10152" y="11370"/>
                      <a:pt x="9909" y="11370"/>
                    </a:cubicBezTo>
                    <a:cubicBezTo>
                      <a:pt x="9666" y="11370"/>
                      <a:pt x="9425" y="11317"/>
                      <a:pt x="9246" y="11212"/>
                    </a:cubicBezTo>
                    <a:lnTo>
                      <a:pt x="525" y="6148"/>
                    </a:lnTo>
                    <a:cubicBezTo>
                      <a:pt x="441" y="6106"/>
                      <a:pt x="378" y="6043"/>
                      <a:pt x="336" y="5980"/>
                    </a:cubicBezTo>
                    <a:cubicBezTo>
                      <a:pt x="315" y="5938"/>
                      <a:pt x="294" y="5896"/>
                      <a:pt x="294" y="5854"/>
                    </a:cubicBezTo>
                    <a:lnTo>
                      <a:pt x="294" y="5843"/>
                    </a:lnTo>
                    <a:cubicBezTo>
                      <a:pt x="294" y="5791"/>
                      <a:pt x="325" y="5738"/>
                      <a:pt x="357" y="5685"/>
                    </a:cubicBezTo>
                    <a:cubicBezTo>
                      <a:pt x="399" y="5633"/>
                      <a:pt x="462" y="5591"/>
                      <a:pt x="535" y="5548"/>
                    </a:cubicBezTo>
                    <a:lnTo>
                      <a:pt x="9844" y="169"/>
                    </a:lnTo>
                    <a:lnTo>
                      <a:pt x="9697" y="85"/>
                    </a:lnTo>
                    <a:lnTo>
                      <a:pt x="9550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Google Shape;923;p53">
                <a:extLst>
                  <a:ext uri="{FF2B5EF4-FFF2-40B4-BE49-F238E27FC236}">
                    <a16:creationId xmlns:a16="http://schemas.microsoft.com/office/drawing/2014/main" id="{F372E743-6502-4A76-A2E6-E5B0A7326451}"/>
                  </a:ext>
                </a:extLst>
              </p:cNvPr>
              <p:cNvSpPr/>
              <p:nvPr/>
            </p:nvSpPr>
            <p:spPr>
              <a:xfrm>
                <a:off x="2350228" y="1815854"/>
                <a:ext cx="584885" cy="392112"/>
              </a:xfrm>
              <a:custGeom>
                <a:avLst/>
                <a:gdLst/>
                <a:ahLst/>
                <a:cxnLst/>
                <a:rect l="l" t="t" r="r" b="b"/>
                <a:pathLst>
                  <a:path w="13092" h="8777" extrusionOk="0">
                    <a:moveTo>
                      <a:pt x="5105" y="4962"/>
                    </a:moveTo>
                    <a:cubicBezTo>
                      <a:pt x="5498" y="4962"/>
                      <a:pt x="5889" y="5049"/>
                      <a:pt x="6188" y="5222"/>
                    </a:cubicBezTo>
                    <a:cubicBezTo>
                      <a:pt x="6788" y="5569"/>
                      <a:pt x="6788" y="6125"/>
                      <a:pt x="6188" y="6472"/>
                    </a:cubicBezTo>
                    <a:cubicBezTo>
                      <a:pt x="5884" y="6651"/>
                      <a:pt x="5490" y="6740"/>
                      <a:pt x="5097" y="6740"/>
                    </a:cubicBezTo>
                    <a:cubicBezTo>
                      <a:pt x="4704" y="6740"/>
                      <a:pt x="4313" y="6651"/>
                      <a:pt x="4014" y="6472"/>
                    </a:cubicBezTo>
                    <a:cubicBezTo>
                      <a:pt x="3415" y="6125"/>
                      <a:pt x="3415" y="5569"/>
                      <a:pt x="4014" y="5222"/>
                    </a:cubicBezTo>
                    <a:cubicBezTo>
                      <a:pt x="4319" y="5049"/>
                      <a:pt x="4713" y="4962"/>
                      <a:pt x="5105" y="4962"/>
                    </a:cubicBezTo>
                    <a:close/>
                    <a:moveTo>
                      <a:pt x="7365" y="0"/>
                    </a:moveTo>
                    <a:lnTo>
                      <a:pt x="178" y="4150"/>
                    </a:lnTo>
                    <a:cubicBezTo>
                      <a:pt x="73" y="4213"/>
                      <a:pt x="52" y="4297"/>
                      <a:pt x="105" y="4371"/>
                    </a:cubicBezTo>
                    <a:cubicBezTo>
                      <a:pt x="115" y="4371"/>
                      <a:pt x="126" y="4381"/>
                      <a:pt x="136" y="4392"/>
                    </a:cubicBezTo>
                    <a:cubicBezTo>
                      <a:pt x="178" y="4423"/>
                      <a:pt x="210" y="4455"/>
                      <a:pt x="252" y="4486"/>
                    </a:cubicBezTo>
                    <a:cubicBezTo>
                      <a:pt x="294" y="4528"/>
                      <a:pt x="336" y="4581"/>
                      <a:pt x="368" y="4623"/>
                    </a:cubicBezTo>
                    <a:cubicBezTo>
                      <a:pt x="652" y="4991"/>
                      <a:pt x="568" y="5432"/>
                      <a:pt x="126" y="5768"/>
                    </a:cubicBezTo>
                    <a:cubicBezTo>
                      <a:pt x="0" y="5884"/>
                      <a:pt x="31" y="5926"/>
                      <a:pt x="178" y="6010"/>
                    </a:cubicBezTo>
                    <a:lnTo>
                      <a:pt x="4812" y="8700"/>
                    </a:lnTo>
                    <a:cubicBezTo>
                      <a:pt x="4891" y="8749"/>
                      <a:pt x="4953" y="8776"/>
                      <a:pt x="5028" y="8776"/>
                    </a:cubicBezTo>
                    <a:cubicBezTo>
                      <a:pt x="5082" y="8776"/>
                      <a:pt x="5142" y="8762"/>
                      <a:pt x="5222" y="8731"/>
                    </a:cubicBezTo>
                    <a:cubicBezTo>
                      <a:pt x="5574" y="8573"/>
                      <a:pt x="5994" y="8495"/>
                      <a:pt x="6413" y="8495"/>
                    </a:cubicBezTo>
                    <a:cubicBezTo>
                      <a:pt x="6832" y="8495"/>
                      <a:pt x="7249" y="8573"/>
                      <a:pt x="7596" y="8731"/>
                    </a:cubicBezTo>
                    <a:cubicBezTo>
                      <a:pt x="7655" y="8754"/>
                      <a:pt x="7718" y="8765"/>
                      <a:pt x="7780" y="8765"/>
                    </a:cubicBezTo>
                    <a:cubicBezTo>
                      <a:pt x="7861" y="8765"/>
                      <a:pt x="7940" y="8746"/>
                      <a:pt x="8006" y="8710"/>
                    </a:cubicBezTo>
                    <a:lnTo>
                      <a:pt x="13092" y="5768"/>
                    </a:lnTo>
                    <a:lnTo>
                      <a:pt x="13092" y="4549"/>
                    </a:lnTo>
                    <a:cubicBezTo>
                      <a:pt x="12461" y="4747"/>
                      <a:pt x="11761" y="4846"/>
                      <a:pt x="11061" y="4846"/>
                    </a:cubicBezTo>
                    <a:cubicBezTo>
                      <a:pt x="9976" y="4846"/>
                      <a:pt x="8893" y="4608"/>
                      <a:pt x="8069" y="4129"/>
                    </a:cubicBezTo>
                    <a:cubicBezTo>
                      <a:pt x="7691" y="3909"/>
                      <a:pt x="7397" y="3657"/>
                      <a:pt x="7197" y="3384"/>
                    </a:cubicBezTo>
                    <a:cubicBezTo>
                      <a:pt x="7166" y="3341"/>
                      <a:pt x="7134" y="3299"/>
                      <a:pt x="7103" y="3246"/>
                    </a:cubicBezTo>
                    <a:cubicBezTo>
                      <a:pt x="7071" y="3204"/>
                      <a:pt x="7050" y="3162"/>
                      <a:pt x="7019" y="3110"/>
                    </a:cubicBezTo>
                    <a:cubicBezTo>
                      <a:pt x="6588" y="2270"/>
                      <a:pt x="6945" y="1324"/>
                      <a:pt x="8090" y="662"/>
                    </a:cubicBezTo>
                    <a:cubicBezTo>
                      <a:pt x="8164" y="620"/>
                      <a:pt x="8238" y="578"/>
                      <a:pt x="8311" y="547"/>
                    </a:cubicBezTo>
                    <a:lnTo>
                      <a:pt x="7365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Google Shape;924;p53">
                <a:extLst>
                  <a:ext uri="{FF2B5EF4-FFF2-40B4-BE49-F238E27FC236}">
                    <a16:creationId xmlns:a16="http://schemas.microsoft.com/office/drawing/2014/main" id="{443DB3AF-833A-43E6-A00E-8810A9A50EB4}"/>
                  </a:ext>
                </a:extLst>
              </p:cNvPr>
              <p:cNvSpPr/>
              <p:nvPr/>
            </p:nvSpPr>
            <p:spPr>
              <a:xfrm>
                <a:off x="2502752" y="2037536"/>
                <a:ext cx="150733" cy="79477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79" extrusionOk="0">
                    <a:moveTo>
                      <a:pt x="1691" y="0"/>
                    </a:moveTo>
                    <a:cubicBezTo>
                      <a:pt x="1299" y="0"/>
                      <a:pt x="905" y="87"/>
                      <a:pt x="600" y="260"/>
                    </a:cubicBezTo>
                    <a:cubicBezTo>
                      <a:pt x="1" y="607"/>
                      <a:pt x="1" y="1163"/>
                      <a:pt x="600" y="1510"/>
                    </a:cubicBezTo>
                    <a:cubicBezTo>
                      <a:pt x="899" y="1689"/>
                      <a:pt x="1290" y="1778"/>
                      <a:pt x="1683" y="1778"/>
                    </a:cubicBezTo>
                    <a:cubicBezTo>
                      <a:pt x="2076" y="1778"/>
                      <a:pt x="2470" y="1689"/>
                      <a:pt x="2774" y="1510"/>
                    </a:cubicBezTo>
                    <a:cubicBezTo>
                      <a:pt x="3374" y="1163"/>
                      <a:pt x="3374" y="607"/>
                      <a:pt x="2774" y="260"/>
                    </a:cubicBezTo>
                    <a:cubicBezTo>
                      <a:pt x="2475" y="87"/>
                      <a:pt x="2084" y="0"/>
                      <a:pt x="1691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Google Shape;925;p53">
                <a:extLst>
                  <a:ext uri="{FF2B5EF4-FFF2-40B4-BE49-F238E27FC236}">
                    <a16:creationId xmlns:a16="http://schemas.microsoft.com/office/drawing/2014/main" id="{1CEDDB8F-EDF7-4341-A8A1-FADAD64C5928}"/>
                  </a:ext>
                </a:extLst>
              </p:cNvPr>
              <p:cNvSpPr/>
              <p:nvPr/>
            </p:nvSpPr>
            <p:spPr>
              <a:xfrm>
                <a:off x="2751106" y="1867008"/>
                <a:ext cx="177449" cy="108471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2428" extrusionOk="0">
                    <a:moveTo>
                      <a:pt x="1166" y="599"/>
                    </a:moveTo>
                    <a:lnTo>
                      <a:pt x="1681" y="967"/>
                    </a:lnTo>
                    <a:cubicBezTo>
                      <a:pt x="1507" y="1010"/>
                      <a:pt x="1389" y="1031"/>
                      <a:pt x="1297" y="1031"/>
                    </a:cubicBezTo>
                    <a:cubicBezTo>
                      <a:pt x="1211" y="1031"/>
                      <a:pt x="1148" y="1013"/>
                      <a:pt x="1082" y="978"/>
                    </a:cubicBezTo>
                    <a:cubicBezTo>
                      <a:pt x="914" y="883"/>
                      <a:pt x="935" y="747"/>
                      <a:pt x="1166" y="599"/>
                    </a:cubicBezTo>
                    <a:close/>
                    <a:moveTo>
                      <a:pt x="367" y="0"/>
                    </a:moveTo>
                    <a:lnTo>
                      <a:pt x="746" y="273"/>
                    </a:lnTo>
                    <a:lnTo>
                      <a:pt x="683" y="305"/>
                    </a:lnTo>
                    <a:cubicBezTo>
                      <a:pt x="136" y="631"/>
                      <a:pt x="0" y="988"/>
                      <a:pt x="577" y="1314"/>
                    </a:cubicBezTo>
                    <a:cubicBezTo>
                      <a:pt x="672" y="1377"/>
                      <a:pt x="767" y="1419"/>
                      <a:pt x="862" y="1450"/>
                    </a:cubicBezTo>
                    <a:cubicBezTo>
                      <a:pt x="976" y="1486"/>
                      <a:pt x="1095" y="1502"/>
                      <a:pt x="1226" y="1502"/>
                    </a:cubicBezTo>
                    <a:cubicBezTo>
                      <a:pt x="1287" y="1502"/>
                      <a:pt x="1351" y="1499"/>
                      <a:pt x="1418" y="1492"/>
                    </a:cubicBezTo>
                    <a:cubicBezTo>
                      <a:pt x="1565" y="1482"/>
                      <a:pt x="1733" y="1450"/>
                      <a:pt x="1933" y="1398"/>
                    </a:cubicBezTo>
                    <a:cubicBezTo>
                      <a:pt x="2017" y="1387"/>
                      <a:pt x="2101" y="1366"/>
                      <a:pt x="2195" y="1356"/>
                    </a:cubicBezTo>
                    <a:lnTo>
                      <a:pt x="2354" y="1471"/>
                    </a:lnTo>
                    <a:lnTo>
                      <a:pt x="2795" y="1807"/>
                    </a:lnTo>
                    <a:cubicBezTo>
                      <a:pt x="2501" y="1954"/>
                      <a:pt x="2153" y="2112"/>
                      <a:pt x="2132" y="2112"/>
                    </a:cubicBezTo>
                    <a:lnTo>
                      <a:pt x="2511" y="2396"/>
                    </a:lnTo>
                    <a:cubicBezTo>
                      <a:pt x="2532" y="2396"/>
                      <a:pt x="2879" y="2270"/>
                      <a:pt x="3215" y="2112"/>
                    </a:cubicBezTo>
                    <a:lnTo>
                      <a:pt x="3635" y="2428"/>
                    </a:lnTo>
                    <a:lnTo>
                      <a:pt x="3887" y="2302"/>
                    </a:lnTo>
                    <a:lnTo>
                      <a:pt x="3972" y="2260"/>
                    </a:lnTo>
                    <a:lnTo>
                      <a:pt x="3740" y="2091"/>
                    </a:lnTo>
                    <a:cubicBezTo>
                      <a:pt x="3698" y="2028"/>
                      <a:pt x="3645" y="1975"/>
                      <a:pt x="3593" y="1912"/>
                    </a:cubicBezTo>
                    <a:cubicBezTo>
                      <a:pt x="3498" y="1828"/>
                      <a:pt x="3404" y="1755"/>
                      <a:pt x="3309" y="1692"/>
                    </a:cubicBezTo>
                    <a:lnTo>
                      <a:pt x="3152" y="1597"/>
                    </a:lnTo>
                    <a:lnTo>
                      <a:pt x="2826" y="1419"/>
                    </a:lnTo>
                    <a:lnTo>
                      <a:pt x="2795" y="1387"/>
                    </a:lnTo>
                    <a:lnTo>
                      <a:pt x="2637" y="1272"/>
                    </a:lnTo>
                    <a:cubicBezTo>
                      <a:pt x="2616" y="1272"/>
                      <a:pt x="2606" y="1272"/>
                      <a:pt x="2595" y="1282"/>
                    </a:cubicBezTo>
                    <a:lnTo>
                      <a:pt x="2396" y="1167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Google Shape;926;p53">
                <a:extLst>
                  <a:ext uri="{FF2B5EF4-FFF2-40B4-BE49-F238E27FC236}">
                    <a16:creationId xmlns:a16="http://schemas.microsoft.com/office/drawing/2014/main" id="{2E9D4493-9896-4FBC-AB24-42AFB325CC02}"/>
                  </a:ext>
                </a:extLst>
              </p:cNvPr>
              <p:cNvSpPr/>
              <p:nvPr/>
            </p:nvSpPr>
            <p:spPr>
              <a:xfrm>
                <a:off x="2750123" y="1854767"/>
                <a:ext cx="13224" cy="710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59" extrusionOk="0">
                    <a:moveTo>
                      <a:pt x="211" y="1"/>
                    </a:moveTo>
                    <a:cubicBezTo>
                      <a:pt x="137" y="22"/>
                      <a:pt x="74" y="33"/>
                      <a:pt x="1" y="43"/>
                    </a:cubicBezTo>
                    <a:lnTo>
                      <a:pt x="200" y="159"/>
                    </a:lnTo>
                    <a:cubicBezTo>
                      <a:pt x="232" y="148"/>
                      <a:pt x="263" y="148"/>
                      <a:pt x="295" y="138"/>
                    </a:cubicBezTo>
                    <a:cubicBezTo>
                      <a:pt x="263" y="96"/>
                      <a:pt x="242" y="54"/>
                      <a:pt x="211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Google Shape;927;p53">
                <a:extLst>
                  <a:ext uri="{FF2B5EF4-FFF2-40B4-BE49-F238E27FC236}">
                    <a16:creationId xmlns:a16="http://schemas.microsoft.com/office/drawing/2014/main" id="{7E3CCB8A-4CA3-4F3C-8071-269764F8DFB4}"/>
                  </a:ext>
                </a:extLst>
              </p:cNvPr>
              <p:cNvSpPr/>
              <p:nvPr/>
            </p:nvSpPr>
            <p:spPr>
              <a:xfrm>
                <a:off x="2759058" y="1860887"/>
                <a:ext cx="8042" cy="5718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28" extrusionOk="0">
                    <a:moveTo>
                      <a:pt x="95" y="1"/>
                    </a:moveTo>
                    <a:cubicBezTo>
                      <a:pt x="63" y="11"/>
                      <a:pt x="32" y="11"/>
                      <a:pt x="0" y="22"/>
                    </a:cubicBezTo>
                    <a:lnTo>
                      <a:pt x="179" y="127"/>
                    </a:lnTo>
                    <a:cubicBezTo>
                      <a:pt x="147" y="85"/>
                      <a:pt x="116" y="43"/>
                      <a:pt x="95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Google Shape;928;p53">
                <a:extLst>
                  <a:ext uri="{FF2B5EF4-FFF2-40B4-BE49-F238E27FC236}">
                    <a16:creationId xmlns:a16="http://schemas.microsoft.com/office/drawing/2014/main" id="{7E2E5188-831A-49D4-8D87-90F939F0D8BC}"/>
                  </a:ext>
                </a:extLst>
              </p:cNvPr>
              <p:cNvSpPr/>
              <p:nvPr/>
            </p:nvSpPr>
            <p:spPr>
              <a:xfrm>
                <a:off x="2767502" y="1867008"/>
                <a:ext cx="99089" cy="56827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1272" extrusionOk="0">
                    <a:moveTo>
                      <a:pt x="0" y="0"/>
                    </a:moveTo>
                    <a:cubicBezTo>
                      <a:pt x="200" y="273"/>
                      <a:pt x="495" y="525"/>
                      <a:pt x="873" y="747"/>
                    </a:cubicBezTo>
                    <a:cubicBezTo>
                      <a:pt x="1272" y="978"/>
                      <a:pt x="1723" y="1156"/>
                      <a:pt x="2218" y="1272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Google Shape;929;p53">
                <a:extLst>
                  <a:ext uri="{FF2B5EF4-FFF2-40B4-BE49-F238E27FC236}">
                    <a16:creationId xmlns:a16="http://schemas.microsoft.com/office/drawing/2014/main" id="{83A8E7CC-3E9B-4B10-A8BB-65310FD44008}"/>
                  </a:ext>
                </a:extLst>
              </p:cNvPr>
              <p:cNvSpPr/>
              <p:nvPr/>
            </p:nvSpPr>
            <p:spPr>
              <a:xfrm>
                <a:off x="2767055" y="1866561"/>
                <a:ext cx="983" cy="49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0" y="0"/>
                    </a:moveTo>
                    <a:cubicBezTo>
                      <a:pt x="0" y="0"/>
                      <a:pt x="0" y="10"/>
                      <a:pt x="10" y="10"/>
                    </a:cubicBezTo>
                    <a:lnTo>
                      <a:pt x="2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" name="Google Shape;930;p53">
              <a:extLst>
                <a:ext uri="{FF2B5EF4-FFF2-40B4-BE49-F238E27FC236}">
                  <a16:creationId xmlns:a16="http://schemas.microsoft.com/office/drawing/2014/main" id="{B813D77D-1BFD-4AC7-9601-3A351B44A3BC}"/>
                </a:ext>
              </a:extLst>
            </p:cNvPr>
            <p:cNvGrpSpPr/>
            <p:nvPr/>
          </p:nvGrpSpPr>
          <p:grpSpPr>
            <a:xfrm>
              <a:off x="945636" y="2773584"/>
              <a:ext cx="1174369" cy="1009243"/>
              <a:chOff x="1455055" y="2629044"/>
              <a:chExt cx="1395068" cy="1198910"/>
            </a:xfrm>
          </p:grpSpPr>
          <p:sp>
            <p:nvSpPr>
              <p:cNvPr id="79" name="Google Shape;931;p53">
                <a:extLst>
                  <a:ext uri="{FF2B5EF4-FFF2-40B4-BE49-F238E27FC236}">
                    <a16:creationId xmlns:a16="http://schemas.microsoft.com/office/drawing/2014/main" id="{A2DFF9B3-82C6-4F3F-A3B6-FD96D7DC9FC3}"/>
                  </a:ext>
                </a:extLst>
              </p:cNvPr>
              <p:cNvSpPr/>
              <p:nvPr/>
            </p:nvSpPr>
            <p:spPr>
              <a:xfrm>
                <a:off x="1502501" y="3235743"/>
                <a:ext cx="1290839" cy="592212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56" extrusionOk="0">
                    <a:moveTo>
                      <a:pt x="0" y="5370"/>
                    </a:moveTo>
                    <a:cubicBezTo>
                      <a:pt x="0" y="5370"/>
                      <a:pt x="0" y="5370"/>
                      <a:pt x="0" y="5370"/>
                    </a:cubicBezTo>
                    <a:lnTo>
                      <a:pt x="0" y="5370"/>
                    </a:lnTo>
                    <a:cubicBezTo>
                      <a:pt x="0" y="5370"/>
                      <a:pt x="0" y="5370"/>
                      <a:pt x="0" y="5370"/>
                    </a:cubicBezTo>
                    <a:close/>
                    <a:moveTo>
                      <a:pt x="28883" y="1"/>
                    </a:moveTo>
                    <a:cubicBezTo>
                      <a:pt x="28883" y="146"/>
                      <a:pt x="775" y="5373"/>
                      <a:pt x="16" y="5373"/>
                    </a:cubicBezTo>
                    <a:cubicBezTo>
                      <a:pt x="5" y="5373"/>
                      <a:pt x="0" y="5372"/>
                      <a:pt x="0" y="5370"/>
                    </a:cubicBezTo>
                    <a:lnTo>
                      <a:pt x="0" y="5370"/>
                    </a:lnTo>
                    <a:cubicBezTo>
                      <a:pt x="10" y="6106"/>
                      <a:pt x="10" y="6851"/>
                      <a:pt x="10" y="7587"/>
                    </a:cubicBezTo>
                    <a:cubicBezTo>
                      <a:pt x="10" y="7745"/>
                      <a:pt x="115" y="7902"/>
                      <a:pt x="315" y="8018"/>
                    </a:cubicBezTo>
                    <a:lnTo>
                      <a:pt x="9036" y="13082"/>
                    </a:lnTo>
                    <a:cubicBezTo>
                      <a:pt x="9236" y="13198"/>
                      <a:pt x="9503" y="13256"/>
                      <a:pt x="9773" y="13256"/>
                    </a:cubicBezTo>
                    <a:cubicBezTo>
                      <a:pt x="10042" y="13256"/>
                      <a:pt x="10312" y="13198"/>
                      <a:pt x="10517" y="13082"/>
                    </a:cubicBezTo>
                    <a:lnTo>
                      <a:pt x="28578" y="2649"/>
                    </a:lnTo>
                    <a:cubicBezTo>
                      <a:pt x="28789" y="2533"/>
                      <a:pt x="28894" y="2375"/>
                      <a:pt x="28894" y="2218"/>
                    </a:cubicBezTo>
                    <a:cubicBezTo>
                      <a:pt x="28883" y="1472"/>
                      <a:pt x="28883" y="736"/>
                      <a:pt x="28883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Google Shape;932;p53">
                <a:extLst>
                  <a:ext uri="{FF2B5EF4-FFF2-40B4-BE49-F238E27FC236}">
                    <a16:creationId xmlns:a16="http://schemas.microsoft.com/office/drawing/2014/main" id="{3F50A5AC-D64A-4B5C-8881-5E2766908FDA}"/>
                  </a:ext>
                </a:extLst>
              </p:cNvPr>
              <p:cNvSpPr/>
              <p:nvPr/>
            </p:nvSpPr>
            <p:spPr>
              <a:xfrm>
                <a:off x="1498256" y="2982163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6" y="1"/>
                    </a:moveTo>
                    <a:cubicBezTo>
                      <a:pt x="18947" y="1"/>
                      <a:pt x="18676" y="61"/>
                      <a:pt x="18471" y="182"/>
                    </a:cubicBezTo>
                    <a:lnTo>
                      <a:pt x="410" y="10615"/>
                    </a:lnTo>
                    <a:cubicBezTo>
                      <a:pt x="0" y="10846"/>
                      <a:pt x="0" y="11235"/>
                      <a:pt x="399" y="11466"/>
                    </a:cubicBezTo>
                    <a:lnTo>
                      <a:pt x="9120" y="16531"/>
                    </a:lnTo>
                    <a:cubicBezTo>
                      <a:pt x="9325" y="16651"/>
                      <a:pt x="9593" y="16712"/>
                      <a:pt x="9861" y="16712"/>
                    </a:cubicBezTo>
                    <a:cubicBezTo>
                      <a:pt x="10129" y="16712"/>
                      <a:pt x="10397" y="16651"/>
                      <a:pt x="10602" y="16531"/>
                    </a:cubicBezTo>
                    <a:lnTo>
                      <a:pt x="28673" y="6108"/>
                    </a:lnTo>
                    <a:cubicBezTo>
                      <a:pt x="29073" y="5866"/>
                      <a:pt x="29083" y="5478"/>
                      <a:pt x="28673" y="5246"/>
                    </a:cubicBezTo>
                    <a:lnTo>
                      <a:pt x="19953" y="182"/>
                    </a:lnTo>
                    <a:cubicBezTo>
                      <a:pt x="19753" y="61"/>
                      <a:pt x="19485" y="1"/>
                      <a:pt x="19216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Google Shape;933;p53">
                <a:extLst>
                  <a:ext uri="{FF2B5EF4-FFF2-40B4-BE49-F238E27FC236}">
                    <a16:creationId xmlns:a16="http://schemas.microsoft.com/office/drawing/2014/main" id="{E19964E6-A540-485A-84A3-A2A60F130B7C}"/>
                  </a:ext>
                </a:extLst>
              </p:cNvPr>
              <p:cNvSpPr/>
              <p:nvPr/>
            </p:nvSpPr>
            <p:spPr>
              <a:xfrm>
                <a:off x="1805225" y="3470113"/>
                <a:ext cx="151180" cy="7952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0" extrusionOk="0">
                    <a:moveTo>
                      <a:pt x="1698" y="1"/>
                    </a:moveTo>
                    <a:cubicBezTo>
                      <a:pt x="1304" y="1"/>
                      <a:pt x="910" y="87"/>
                      <a:pt x="610" y="260"/>
                    </a:cubicBezTo>
                    <a:cubicBezTo>
                      <a:pt x="1" y="608"/>
                      <a:pt x="1" y="1164"/>
                      <a:pt x="600" y="1511"/>
                    </a:cubicBezTo>
                    <a:cubicBezTo>
                      <a:pt x="899" y="1690"/>
                      <a:pt x="1293" y="1779"/>
                      <a:pt x="1687" y="1779"/>
                    </a:cubicBezTo>
                    <a:cubicBezTo>
                      <a:pt x="2081" y="1779"/>
                      <a:pt x="2475" y="1690"/>
                      <a:pt x="2774" y="1511"/>
                    </a:cubicBezTo>
                    <a:cubicBezTo>
                      <a:pt x="3374" y="1164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Google Shape;934;p53">
                <a:extLst>
                  <a:ext uri="{FF2B5EF4-FFF2-40B4-BE49-F238E27FC236}">
                    <a16:creationId xmlns:a16="http://schemas.microsoft.com/office/drawing/2014/main" id="{2C1D742D-A504-49AF-B16A-9CF6A0473697}"/>
                  </a:ext>
                </a:extLst>
              </p:cNvPr>
              <p:cNvSpPr/>
              <p:nvPr/>
            </p:nvSpPr>
            <p:spPr>
              <a:xfrm>
                <a:off x="2054026" y="3287388"/>
                <a:ext cx="187769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2702" extrusionOk="0">
                    <a:moveTo>
                      <a:pt x="1167" y="873"/>
                    </a:moveTo>
                    <a:lnTo>
                      <a:pt x="1671" y="1240"/>
                    </a:lnTo>
                    <a:cubicBezTo>
                      <a:pt x="1497" y="1284"/>
                      <a:pt x="1379" y="1305"/>
                      <a:pt x="1287" y="1305"/>
                    </a:cubicBezTo>
                    <a:cubicBezTo>
                      <a:pt x="1202" y="1305"/>
                      <a:pt x="1138" y="1287"/>
                      <a:pt x="1072" y="1251"/>
                    </a:cubicBezTo>
                    <a:cubicBezTo>
                      <a:pt x="915" y="1156"/>
                      <a:pt x="925" y="1020"/>
                      <a:pt x="1167" y="873"/>
                    </a:cubicBezTo>
                    <a:close/>
                    <a:moveTo>
                      <a:pt x="2845" y="1441"/>
                    </a:moveTo>
                    <a:cubicBezTo>
                      <a:pt x="2946" y="1441"/>
                      <a:pt x="3019" y="1462"/>
                      <a:pt x="3089" y="1503"/>
                    </a:cubicBezTo>
                    <a:cubicBezTo>
                      <a:pt x="3278" y="1619"/>
                      <a:pt x="3310" y="1745"/>
                      <a:pt x="3110" y="1903"/>
                    </a:cubicBezTo>
                    <a:lnTo>
                      <a:pt x="2543" y="1482"/>
                    </a:lnTo>
                    <a:cubicBezTo>
                      <a:pt x="2669" y="1454"/>
                      <a:pt x="2766" y="1441"/>
                      <a:pt x="2845" y="1441"/>
                    </a:cubicBezTo>
                    <a:close/>
                    <a:moveTo>
                      <a:pt x="536" y="1"/>
                    </a:moveTo>
                    <a:lnTo>
                      <a:pt x="231" y="169"/>
                    </a:lnTo>
                    <a:lnTo>
                      <a:pt x="736" y="547"/>
                    </a:lnTo>
                    <a:lnTo>
                      <a:pt x="683" y="579"/>
                    </a:lnTo>
                    <a:cubicBezTo>
                      <a:pt x="126" y="904"/>
                      <a:pt x="0" y="1261"/>
                      <a:pt x="567" y="1588"/>
                    </a:cubicBezTo>
                    <a:cubicBezTo>
                      <a:pt x="782" y="1716"/>
                      <a:pt x="1000" y="1779"/>
                      <a:pt x="1259" y="1779"/>
                    </a:cubicBezTo>
                    <a:cubicBezTo>
                      <a:pt x="1508" y="1779"/>
                      <a:pt x="1795" y="1722"/>
                      <a:pt x="2154" y="1609"/>
                    </a:cubicBezTo>
                    <a:lnTo>
                      <a:pt x="2795" y="2081"/>
                    </a:lnTo>
                    <a:cubicBezTo>
                      <a:pt x="2501" y="2228"/>
                      <a:pt x="2144" y="2386"/>
                      <a:pt x="2122" y="2386"/>
                    </a:cubicBezTo>
                    <a:lnTo>
                      <a:pt x="2501" y="2669"/>
                    </a:lnTo>
                    <a:cubicBezTo>
                      <a:pt x="2522" y="2669"/>
                      <a:pt x="2869" y="2543"/>
                      <a:pt x="3205" y="2386"/>
                    </a:cubicBezTo>
                    <a:lnTo>
                      <a:pt x="3625" y="2701"/>
                    </a:lnTo>
                    <a:lnTo>
                      <a:pt x="3962" y="2533"/>
                    </a:lnTo>
                    <a:lnTo>
                      <a:pt x="3541" y="2218"/>
                    </a:lnTo>
                    <a:cubicBezTo>
                      <a:pt x="4077" y="1903"/>
                      <a:pt x="4203" y="1503"/>
                      <a:pt x="3604" y="1167"/>
                    </a:cubicBezTo>
                    <a:cubicBezTo>
                      <a:pt x="3371" y="1031"/>
                      <a:pt x="3168" y="966"/>
                      <a:pt x="2923" y="966"/>
                    </a:cubicBezTo>
                    <a:cubicBezTo>
                      <a:pt x="2693" y="966"/>
                      <a:pt x="2425" y="1023"/>
                      <a:pt x="2059" y="1135"/>
                    </a:cubicBezTo>
                    <a:lnTo>
                      <a:pt x="1482" y="694"/>
                    </a:lnTo>
                    <a:cubicBezTo>
                      <a:pt x="1755" y="558"/>
                      <a:pt x="2070" y="411"/>
                      <a:pt x="2080" y="400"/>
                    </a:cubicBezTo>
                    <a:lnTo>
                      <a:pt x="1692" y="117"/>
                    </a:lnTo>
                    <a:cubicBezTo>
                      <a:pt x="167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Google Shape;935;p53">
                <a:extLst>
                  <a:ext uri="{FF2B5EF4-FFF2-40B4-BE49-F238E27FC236}">
                    <a16:creationId xmlns:a16="http://schemas.microsoft.com/office/drawing/2014/main" id="{33661B50-269E-4168-A80B-8B7382736400}"/>
                  </a:ext>
                </a:extLst>
              </p:cNvPr>
              <p:cNvSpPr/>
              <p:nvPr/>
            </p:nvSpPr>
            <p:spPr>
              <a:xfrm>
                <a:off x="1523588" y="3094924"/>
                <a:ext cx="1290839" cy="592659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66" extrusionOk="0">
                    <a:moveTo>
                      <a:pt x="1" y="5380"/>
                    </a:moveTo>
                    <a:cubicBezTo>
                      <a:pt x="1" y="5380"/>
                      <a:pt x="1" y="5380"/>
                      <a:pt x="1" y="5380"/>
                    </a:cubicBezTo>
                    <a:lnTo>
                      <a:pt x="1" y="5380"/>
                    </a:lnTo>
                    <a:cubicBezTo>
                      <a:pt x="1" y="5380"/>
                      <a:pt x="1" y="5380"/>
                      <a:pt x="1" y="5380"/>
                    </a:cubicBezTo>
                    <a:close/>
                    <a:moveTo>
                      <a:pt x="28884" y="1"/>
                    </a:moveTo>
                    <a:cubicBezTo>
                      <a:pt x="28884" y="157"/>
                      <a:pt x="776" y="5383"/>
                      <a:pt x="16" y="5383"/>
                    </a:cubicBezTo>
                    <a:cubicBezTo>
                      <a:pt x="6" y="5383"/>
                      <a:pt x="1" y="5382"/>
                      <a:pt x="1" y="5380"/>
                    </a:cubicBezTo>
                    <a:lnTo>
                      <a:pt x="1" y="5380"/>
                    </a:lnTo>
                    <a:cubicBezTo>
                      <a:pt x="11" y="6116"/>
                      <a:pt x="11" y="6862"/>
                      <a:pt x="11" y="7598"/>
                    </a:cubicBezTo>
                    <a:cubicBezTo>
                      <a:pt x="11" y="7755"/>
                      <a:pt x="117" y="7902"/>
                      <a:pt x="316" y="8018"/>
                    </a:cubicBezTo>
                    <a:lnTo>
                      <a:pt x="9026" y="13092"/>
                    </a:lnTo>
                    <a:cubicBezTo>
                      <a:pt x="9231" y="13208"/>
                      <a:pt x="9501" y="13266"/>
                      <a:pt x="9772" y="13266"/>
                    </a:cubicBezTo>
                    <a:cubicBezTo>
                      <a:pt x="10042" y="13266"/>
                      <a:pt x="10313" y="13208"/>
                      <a:pt x="10518" y="13092"/>
                    </a:cubicBezTo>
                    <a:lnTo>
                      <a:pt x="28579" y="2659"/>
                    </a:lnTo>
                    <a:cubicBezTo>
                      <a:pt x="28789" y="2533"/>
                      <a:pt x="28894" y="2386"/>
                      <a:pt x="28884" y="2228"/>
                    </a:cubicBezTo>
                    <a:lnTo>
                      <a:pt x="28884" y="1"/>
                    </a:ln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Google Shape;936;p53">
                <a:extLst>
                  <a:ext uri="{FF2B5EF4-FFF2-40B4-BE49-F238E27FC236}">
                    <a16:creationId xmlns:a16="http://schemas.microsoft.com/office/drawing/2014/main" id="{70881587-0460-4629-A8DD-3C3E2CDB69F5}"/>
                  </a:ext>
                </a:extLst>
              </p:cNvPr>
              <p:cNvSpPr/>
              <p:nvPr/>
            </p:nvSpPr>
            <p:spPr>
              <a:xfrm>
                <a:off x="1519388" y="2841836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5" y="0"/>
                    </a:moveTo>
                    <a:cubicBezTo>
                      <a:pt x="18946" y="0"/>
                      <a:pt x="18676" y="61"/>
                      <a:pt x="18471" y="181"/>
                    </a:cubicBezTo>
                    <a:lnTo>
                      <a:pt x="410" y="10604"/>
                    </a:lnTo>
                    <a:cubicBezTo>
                      <a:pt x="0" y="10846"/>
                      <a:pt x="0" y="11234"/>
                      <a:pt x="400" y="11466"/>
                    </a:cubicBezTo>
                    <a:lnTo>
                      <a:pt x="9120" y="16530"/>
                    </a:lnTo>
                    <a:cubicBezTo>
                      <a:pt x="9320" y="16651"/>
                      <a:pt x="9588" y="16711"/>
                      <a:pt x="9857" y="16711"/>
                    </a:cubicBezTo>
                    <a:cubicBezTo>
                      <a:pt x="10126" y="16711"/>
                      <a:pt x="10397" y="16651"/>
                      <a:pt x="10601" y="16530"/>
                    </a:cubicBezTo>
                    <a:lnTo>
                      <a:pt x="28673" y="6097"/>
                    </a:lnTo>
                    <a:cubicBezTo>
                      <a:pt x="29072" y="5866"/>
                      <a:pt x="29083" y="5477"/>
                      <a:pt x="28673" y="5246"/>
                    </a:cubicBezTo>
                    <a:lnTo>
                      <a:pt x="19952" y="181"/>
                    </a:lnTo>
                    <a:cubicBezTo>
                      <a:pt x="19753" y="61"/>
                      <a:pt x="19485" y="0"/>
                      <a:pt x="19215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Google Shape;937;p53">
                <a:extLst>
                  <a:ext uri="{FF2B5EF4-FFF2-40B4-BE49-F238E27FC236}">
                    <a16:creationId xmlns:a16="http://schemas.microsoft.com/office/drawing/2014/main" id="{C72CF6F6-2103-46F4-BA84-207F17BEEE88}"/>
                  </a:ext>
                </a:extLst>
              </p:cNvPr>
              <p:cNvSpPr/>
              <p:nvPr/>
            </p:nvSpPr>
            <p:spPr>
              <a:xfrm>
                <a:off x="1826357" y="3329294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1" y="607"/>
                      <a:pt x="1" y="1175"/>
                      <a:pt x="599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5" y="1521"/>
                    </a:cubicBezTo>
                    <a:cubicBezTo>
                      <a:pt x="3373" y="1175"/>
                      <a:pt x="3373" y="607"/>
                      <a:pt x="2785" y="260"/>
                    </a:cubicBezTo>
                    <a:cubicBezTo>
                      <a:pt x="2485" y="87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Google Shape;938;p53">
                <a:extLst>
                  <a:ext uri="{FF2B5EF4-FFF2-40B4-BE49-F238E27FC236}">
                    <a16:creationId xmlns:a16="http://schemas.microsoft.com/office/drawing/2014/main" id="{AB6723EE-ACA7-4BB0-91BD-29ADF9314E36}"/>
                  </a:ext>
                </a:extLst>
              </p:cNvPr>
              <p:cNvSpPr/>
              <p:nvPr/>
            </p:nvSpPr>
            <p:spPr>
              <a:xfrm>
                <a:off x="2074666" y="3146570"/>
                <a:ext cx="188305" cy="121159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2712" extrusionOk="0">
                    <a:moveTo>
                      <a:pt x="1177" y="873"/>
                    </a:moveTo>
                    <a:lnTo>
                      <a:pt x="1682" y="1251"/>
                    </a:lnTo>
                    <a:cubicBezTo>
                      <a:pt x="1508" y="1295"/>
                      <a:pt x="1390" y="1316"/>
                      <a:pt x="1299" y="1316"/>
                    </a:cubicBezTo>
                    <a:cubicBezTo>
                      <a:pt x="1212" y="1316"/>
                      <a:pt x="1149" y="1297"/>
                      <a:pt x="1083" y="1261"/>
                    </a:cubicBezTo>
                    <a:cubicBezTo>
                      <a:pt x="925" y="1167"/>
                      <a:pt x="936" y="1030"/>
                      <a:pt x="1177" y="873"/>
                    </a:cubicBezTo>
                    <a:close/>
                    <a:moveTo>
                      <a:pt x="2855" y="1451"/>
                    </a:moveTo>
                    <a:cubicBezTo>
                      <a:pt x="2956" y="1451"/>
                      <a:pt x="3030" y="1473"/>
                      <a:pt x="3100" y="1514"/>
                    </a:cubicBezTo>
                    <a:cubicBezTo>
                      <a:pt x="3289" y="1619"/>
                      <a:pt x="3321" y="1756"/>
                      <a:pt x="3121" y="1903"/>
                    </a:cubicBezTo>
                    <a:lnTo>
                      <a:pt x="2554" y="1493"/>
                    </a:lnTo>
                    <a:cubicBezTo>
                      <a:pt x="2679" y="1465"/>
                      <a:pt x="2776" y="1451"/>
                      <a:pt x="2855" y="1451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47" y="558"/>
                    </a:lnTo>
                    <a:lnTo>
                      <a:pt x="694" y="589"/>
                    </a:lnTo>
                    <a:cubicBezTo>
                      <a:pt x="137" y="915"/>
                      <a:pt x="0" y="1272"/>
                      <a:pt x="579" y="1598"/>
                    </a:cubicBezTo>
                    <a:cubicBezTo>
                      <a:pt x="793" y="1726"/>
                      <a:pt x="1011" y="1789"/>
                      <a:pt x="1270" y="1789"/>
                    </a:cubicBezTo>
                    <a:cubicBezTo>
                      <a:pt x="1518" y="1789"/>
                      <a:pt x="1805" y="1732"/>
                      <a:pt x="2165" y="1619"/>
                    </a:cubicBezTo>
                    <a:lnTo>
                      <a:pt x="2795" y="2081"/>
                    </a:lnTo>
                    <a:cubicBezTo>
                      <a:pt x="2512" y="2239"/>
                      <a:pt x="2155" y="2386"/>
                      <a:pt x="2134" y="2396"/>
                    </a:cubicBezTo>
                    <a:lnTo>
                      <a:pt x="2512" y="2680"/>
                    </a:lnTo>
                    <a:cubicBezTo>
                      <a:pt x="2533" y="2669"/>
                      <a:pt x="2879" y="2554"/>
                      <a:pt x="3215" y="2396"/>
                    </a:cubicBezTo>
                    <a:lnTo>
                      <a:pt x="3636" y="2711"/>
                    </a:lnTo>
                    <a:lnTo>
                      <a:pt x="3972" y="2543"/>
                    </a:lnTo>
                    <a:lnTo>
                      <a:pt x="3552" y="2228"/>
                    </a:lnTo>
                    <a:cubicBezTo>
                      <a:pt x="4088" y="1913"/>
                      <a:pt x="4214" y="1514"/>
                      <a:pt x="3615" y="1167"/>
                    </a:cubicBezTo>
                    <a:cubicBezTo>
                      <a:pt x="3381" y="1037"/>
                      <a:pt x="3179" y="974"/>
                      <a:pt x="2933" y="974"/>
                    </a:cubicBezTo>
                    <a:cubicBezTo>
                      <a:pt x="2703" y="974"/>
                      <a:pt x="2436" y="1029"/>
                      <a:pt x="2071" y="1135"/>
                    </a:cubicBezTo>
                    <a:lnTo>
                      <a:pt x="1492" y="705"/>
                    </a:lnTo>
                    <a:cubicBezTo>
                      <a:pt x="1755" y="568"/>
                      <a:pt x="2081" y="411"/>
                      <a:pt x="2092" y="411"/>
                    </a:cubicBezTo>
                    <a:lnTo>
                      <a:pt x="1703" y="127"/>
                    </a:lnTo>
                    <a:cubicBezTo>
                      <a:pt x="1682" y="138"/>
                      <a:pt x="138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Google Shape;939;p53">
                <a:extLst>
                  <a:ext uri="{FF2B5EF4-FFF2-40B4-BE49-F238E27FC236}">
                    <a16:creationId xmlns:a16="http://schemas.microsoft.com/office/drawing/2014/main" id="{B7E5FFD4-589C-4293-BDD4-28BBD87411BE}"/>
                  </a:ext>
                </a:extLst>
              </p:cNvPr>
              <p:cNvSpPr/>
              <p:nvPr/>
            </p:nvSpPr>
            <p:spPr>
              <a:xfrm>
                <a:off x="1459746" y="2982297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3" y="0"/>
                    </a:moveTo>
                    <a:cubicBezTo>
                      <a:pt x="28873" y="156"/>
                      <a:pt x="828" y="5373"/>
                      <a:pt x="18" y="5373"/>
                    </a:cubicBezTo>
                    <a:cubicBezTo>
                      <a:pt x="7" y="5373"/>
                      <a:pt x="1" y="5372"/>
                      <a:pt x="1" y="5370"/>
                    </a:cubicBezTo>
                    <a:lnTo>
                      <a:pt x="1" y="5370"/>
                    </a:lnTo>
                    <a:cubicBezTo>
                      <a:pt x="1" y="6115"/>
                      <a:pt x="1" y="6851"/>
                      <a:pt x="12" y="7586"/>
                    </a:cubicBezTo>
                    <a:cubicBezTo>
                      <a:pt x="12" y="7744"/>
                      <a:pt x="106" y="7901"/>
                      <a:pt x="306" y="8017"/>
                    </a:cubicBezTo>
                    <a:lnTo>
                      <a:pt x="9026" y="13082"/>
                    </a:lnTo>
                    <a:cubicBezTo>
                      <a:pt x="9231" y="13202"/>
                      <a:pt x="9499" y="13262"/>
                      <a:pt x="9767" y="13262"/>
                    </a:cubicBezTo>
                    <a:cubicBezTo>
                      <a:pt x="10035" y="13262"/>
                      <a:pt x="10303" y="13202"/>
                      <a:pt x="10507" y="13082"/>
                    </a:cubicBezTo>
                    <a:lnTo>
                      <a:pt x="28579" y="2648"/>
                    </a:lnTo>
                    <a:cubicBezTo>
                      <a:pt x="28779" y="2533"/>
                      <a:pt x="28884" y="2375"/>
                      <a:pt x="28884" y="2218"/>
                    </a:cubicBezTo>
                    <a:cubicBezTo>
                      <a:pt x="28884" y="1482"/>
                      <a:pt x="28884" y="736"/>
                      <a:pt x="28873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Google Shape;940;p53">
                <a:extLst>
                  <a:ext uri="{FF2B5EF4-FFF2-40B4-BE49-F238E27FC236}">
                    <a16:creationId xmlns:a16="http://schemas.microsoft.com/office/drawing/2014/main" id="{0E1589FE-55FD-403A-8B1E-88B2B2660895}"/>
                  </a:ext>
                </a:extLst>
              </p:cNvPr>
              <p:cNvSpPr/>
              <p:nvPr/>
            </p:nvSpPr>
            <p:spPr>
              <a:xfrm>
                <a:off x="1455055" y="2729074"/>
                <a:ext cx="1299328" cy="746341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6" extrusionOk="0">
                    <a:moveTo>
                      <a:pt x="19223" y="0"/>
                    </a:moveTo>
                    <a:cubicBezTo>
                      <a:pt x="18955" y="0"/>
                      <a:pt x="18687" y="58"/>
                      <a:pt x="18482" y="174"/>
                    </a:cubicBezTo>
                    <a:lnTo>
                      <a:pt x="411" y="10606"/>
                    </a:lnTo>
                    <a:cubicBezTo>
                      <a:pt x="1" y="10838"/>
                      <a:pt x="1" y="11227"/>
                      <a:pt x="411" y="11468"/>
                    </a:cubicBezTo>
                    <a:lnTo>
                      <a:pt x="9120" y="16532"/>
                    </a:lnTo>
                    <a:cubicBezTo>
                      <a:pt x="9325" y="16648"/>
                      <a:pt x="9596" y="16706"/>
                      <a:pt x="9867" y="16706"/>
                    </a:cubicBezTo>
                    <a:cubicBezTo>
                      <a:pt x="10137" y="16706"/>
                      <a:pt x="10408" y="16648"/>
                      <a:pt x="10612" y="16532"/>
                    </a:cubicBezTo>
                    <a:lnTo>
                      <a:pt x="28674" y="6099"/>
                    </a:lnTo>
                    <a:cubicBezTo>
                      <a:pt x="29083" y="5857"/>
                      <a:pt x="29083" y="5479"/>
                      <a:pt x="28684" y="5238"/>
                    </a:cubicBezTo>
                    <a:lnTo>
                      <a:pt x="19963" y="174"/>
                    </a:lnTo>
                    <a:cubicBezTo>
                      <a:pt x="19759" y="58"/>
                      <a:pt x="19491" y="0"/>
                      <a:pt x="19223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Google Shape;941;p53">
                <a:extLst>
                  <a:ext uri="{FF2B5EF4-FFF2-40B4-BE49-F238E27FC236}">
                    <a16:creationId xmlns:a16="http://schemas.microsoft.com/office/drawing/2014/main" id="{23212069-036F-406D-8202-253247EE0261}"/>
                  </a:ext>
                </a:extLst>
              </p:cNvPr>
              <p:cNvSpPr/>
              <p:nvPr/>
            </p:nvSpPr>
            <p:spPr>
              <a:xfrm>
                <a:off x="1762515" y="3216622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1" y="1"/>
                    </a:moveTo>
                    <a:cubicBezTo>
                      <a:pt x="1298" y="1"/>
                      <a:pt x="904" y="88"/>
                      <a:pt x="599" y="261"/>
                    </a:cubicBezTo>
                    <a:cubicBezTo>
                      <a:pt x="1" y="608"/>
                      <a:pt x="1" y="1175"/>
                      <a:pt x="599" y="1522"/>
                    </a:cubicBezTo>
                    <a:cubicBezTo>
                      <a:pt x="894" y="1695"/>
                      <a:pt x="1285" y="1782"/>
                      <a:pt x="1678" y="1782"/>
                    </a:cubicBezTo>
                    <a:cubicBezTo>
                      <a:pt x="2070" y="1782"/>
                      <a:pt x="2465" y="1695"/>
                      <a:pt x="2764" y="1522"/>
                    </a:cubicBezTo>
                    <a:cubicBezTo>
                      <a:pt x="3373" y="1175"/>
                      <a:pt x="3373" y="608"/>
                      <a:pt x="2775" y="261"/>
                    </a:cubicBezTo>
                    <a:cubicBezTo>
                      <a:pt x="2475" y="88"/>
                      <a:pt x="2084" y="1"/>
                      <a:pt x="1691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Google Shape;942;p53">
                <a:extLst>
                  <a:ext uri="{FF2B5EF4-FFF2-40B4-BE49-F238E27FC236}">
                    <a16:creationId xmlns:a16="http://schemas.microsoft.com/office/drawing/2014/main" id="{EE71B643-D25C-4799-A08A-D93F0A8127FF}"/>
                  </a:ext>
                </a:extLst>
              </p:cNvPr>
              <p:cNvSpPr/>
              <p:nvPr/>
            </p:nvSpPr>
            <p:spPr>
              <a:xfrm>
                <a:off x="2296215" y="290822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8" y="1"/>
                    </a:moveTo>
                    <a:cubicBezTo>
                      <a:pt x="1304" y="1"/>
                      <a:pt x="910" y="88"/>
                      <a:pt x="610" y="261"/>
                    </a:cubicBezTo>
                    <a:cubicBezTo>
                      <a:pt x="12" y="608"/>
                      <a:pt x="1" y="1175"/>
                      <a:pt x="600" y="1522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2"/>
                    </a:cubicBezTo>
                    <a:cubicBezTo>
                      <a:pt x="3384" y="1175"/>
                      <a:pt x="3384" y="608"/>
                      <a:pt x="2785" y="261"/>
                    </a:cubicBezTo>
                    <a:cubicBezTo>
                      <a:pt x="2486" y="88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Google Shape;943;p53">
                <a:extLst>
                  <a:ext uri="{FF2B5EF4-FFF2-40B4-BE49-F238E27FC236}">
                    <a16:creationId xmlns:a16="http://schemas.microsoft.com/office/drawing/2014/main" id="{DB5A7A2A-DF94-4BDC-8180-E978EBD114A9}"/>
                  </a:ext>
                </a:extLst>
              </p:cNvPr>
              <p:cNvSpPr/>
              <p:nvPr/>
            </p:nvSpPr>
            <p:spPr>
              <a:xfrm>
                <a:off x="2010824" y="3033897"/>
                <a:ext cx="187814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2" extrusionOk="0">
                    <a:moveTo>
                      <a:pt x="1167" y="873"/>
                    </a:moveTo>
                    <a:lnTo>
                      <a:pt x="1682" y="1241"/>
                    </a:lnTo>
                    <a:cubicBezTo>
                      <a:pt x="1508" y="1290"/>
                      <a:pt x="1391" y="1313"/>
                      <a:pt x="1299" y="1313"/>
                    </a:cubicBezTo>
                    <a:cubicBezTo>
                      <a:pt x="1213" y="1313"/>
                      <a:pt x="1149" y="1292"/>
                      <a:pt x="1083" y="1252"/>
                    </a:cubicBezTo>
                    <a:cubicBezTo>
                      <a:pt x="915" y="1157"/>
                      <a:pt x="925" y="1021"/>
                      <a:pt x="1167" y="873"/>
                    </a:cubicBezTo>
                    <a:close/>
                    <a:moveTo>
                      <a:pt x="2860" y="1443"/>
                    </a:moveTo>
                    <a:cubicBezTo>
                      <a:pt x="2954" y="1443"/>
                      <a:pt x="3027" y="1464"/>
                      <a:pt x="3100" y="1504"/>
                    </a:cubicBezTo>
                    <a:cubicBezTo>
                      <a:pt x="3290" y="1619"/>
                      <a:pt x="3321" y="1756"/>
                      <a:pt x="3111" y="1903"/>
                    </a:cubicBezTo>
                    <a:lnTo>
                      <a:pt x="2554" y="1493"/>
                    </a:lnTo>
                    <a:cubicBezTo>
                      <a:pt x="2681" y="1459"/>
                      <a:pt x="2778" y="1443"/>
                      <a:pt x="2860" y="1443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36" y="547"/>
                    </a:lnTo>
                    <a:lnTo>
                      <a:pt x="684" y="579"/>
                    </a:lnTo>
                    <a:cubicBezTo>
                      <a:pt x="127" y="905"/>
                      <a:pt x="1" y="1262"/>
                      <a:pt x="568" y="1598"/>
                    </a:cubicBezTo>
                    <a:cubicBezTo>
                      <a:pt x="786" y="1720"/>
                      <a:pt x="1004" y="1781"/>
                      <a:pt x="1261" y="1781"/>
                    </a:cubicBezTo>
                    <a:cubicBezTo>
                      <a:pt x="1512" y="1781"/>
                      <a:pt x="1801" y="1723"/>
                      <a:pt x="2165" y="1609"/>
                    </a:cubicBezTo>
                    <a:lnTo>
                      <a:pt x="2795" y="2081"/>
                    </a:lnTo>
                    <a:cubicBezTo>
                      <a:pt x="2501" y="2228"/>
                      <a:pt x="2155" y="2386"/>
                      <a:pt x="2134" y="2396"/>
                    </a:cubicBezTo>
                    <a:lnTo>
                      <a:pt x="2512" y="2681"/>
                    </a:lnTo>
                    <a:cubicBezTo>
                      <a:pt x="2533" y="2670"/>
                      <a:pt x="2869" y="2544"/>
                      <a:pt x="3216" y="2386"/>
                    </a:cubicBezTo>
                    <a:lnTo>
                      <a:pt x="3636" y="2702"/>
                    </a:lnTo>
                    <a:lnTo>
                      <a:pt x="3972" y="2544"/>
                    </a:lnTo>
                    <a:lnTo>
                      <a:pt x="3542" y="2218"/>
                    </a:lnTo>
                    <a:cubicBezTo>
                      <a:pt x="4077" y="1903"/>
                      <a:pt x="4203" y="1514"/>
                      <a:pt x="3605" y="1168"/>
                    </a:cubicBezTo>
                    <a:cubicBezTo>
                      <a:pt x="3377" y="1032"/>
                      <a:pt x="3174" y="966"/>
                      <a:pt x="2929" y="966"/>
                    </a:cubicBezTo>
                    <a:cubicBezTo>
                      <a:pt x="2699" y="966"/>
                      <a:pt x="2431" y="1024"/>
                      <a:pt x="2071" y="1136"/>
                    </a:cubicBezTo>
                    <a:lnTo>
                      <a:pt x="1482" y="694"/>
                    </a:lnTo>
                    <a:cubicBezTo>
                      <a:pt x="1756" y="558"/>
                      <a:pt x="2071" y="411"/>
                      <a:pt x="2092" y="400"/>
                    </a:cubicBezTo>
                    <a:lnTo>
                      <a:pt x="1693" y="117"/>
                    </a:lnTo>
                    <a:cubicBezTo>
                      <a:pt x="1682" y="127"/>
                      <a:pt x="137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Google Shape;944;p53">
                <a:extLst>
                  <a:ext uri="{FF2B5EF4-FFF2-40B4-BE49-F238E27FC236}">
                    <a16:creationId xmlns:a16="http://schemas.microsoft.com/office/drawing/2014/main" id="{0A190068-0671-4DB4-ADBB-C65C451CF8DB}"/>
                  </a:ext>
                </a:extLst>
              </p:cNvPr>
              <p:cNvSpPr/>
              <p:nvPr/>
            </p:nvSpPr>
            <p:spPr>
              <a:xfrm>
                <a:off x="1555531" y="2882312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2" y="1"/>
                    </a:moveTo>
                    <a:cubicBezTo>
                      <a:pt x="28872" y="156"/>
                      <a:pt x="831" y="5373"/>
                      <a:pt x="18" y="5373"/>
                    </a:cubicBezTo>
                    <a:cubicBezTo>
                      <a:pt x="6" y="5373"/>
                      <a:pt x="0" y="5371"/>
                      <a:pt x="0" y="5369"/>
                    </a:cubicBezTo>
                    <a:lnTo>
                      <a:pt x="0" y="5369"/>
                    </a:lnTo>
                    <a:cubicBezTo>
                      <a:pt x="0" y="6116"/>
                      <a:pt x="0" y="6851"/>
                      <a:pt x="11" y="7597"/>
                    </a:cubicBezTo>
                    <a:cubicBezTo>
                      <a:pt x="11" y="7744"/>
                      <a:pt x="105" y="7902"/>
                      <a:pt x="305" y="8017"/>
                    </a:cubicBezTo>
                    <a:lnTo>
                      <a:pt x="9026" y="13081"/>
                    </a:lnTo>
                    <a:cubicBezTo>
                      <a:pt x="9230" y="13202"/>
                      <a:pt x="9498" y="13263"/>
                      <a:pt x="9766" y="13263"/>
                    </a:cubicBezTo>
                    <a:cubicBezTo>
                      <a:pt x="10034" y="13263"/>
                      <a:pt x="10302" y="13202"/>
                      <a:pt x="10507" y="13081"/>
                    </a:cubicBezTo>
                    <a:lnTo>
                      <a:pt x="28578" y="2648"/>
                    </a:lnTo>
                    <a:cubicBezTo>
                      <a:pt x="28778" y="2532"/>
                      <a:pt x="28883" y="2375"/>
                      <a:pt x="28883" y="2217"/>
                    </a:cubicBezTo>
                    <a:cubicBezTo>
                      <a:pt x="28883" y="1482"/>
                      <a:pt x="28883" y="736"/>
                      <a:pt x="28872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Google Shape;945;p53">
                <a:extLst>
                  <a:ext uri="{FF2B5EF4-FFF2-40B4-BE49-F238E27FC236}">
                    <a16:creationId xmlns:a16="http://schemas.microsoft.com/office/drawing/2014/main" id="{35365078-73C4-4E6D-BEA1-9CD8561D4217}"/>
                  </a:ext>
                </a:extLst>
              </p:cNvPr>
              <p:cNvSpPr/>
              <p:nvPr/>
            </p:nvSpPr>
            <p:spPr>
              <a:xfrm>
                <a:off x="1550795" y="2629044"/>
                <a:ext cx="1299328" cy="746430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8" extrusionOk="0">
                    <a:moveTo>
                      <a:pt x="19223" y="1"/>
                    </a:moveTo>
                    <a:cubicBezTo>
                      <a:pt x="18955" y="1"/>
                      <a:pt x="18687" y="59"/>
                      <a:pt x="18483" y="174"/>
                    </a:cubicBezTo>
                    <a:lnTo>
                      <a:pt x="411" y="10608"/>
                    </a:lnTo>
                    <a:cubicBezTo>
                      <a:pt x="1" y="10839"/>
                      <a:pt x="1" y="11227"/>
                      <a:pt x="411" y="11469"/>
                    </a:cubicBezTo>
                    <a:lnTo>
                      <a:pt x="9121" y="16534"/>
                    </a:lnTo>
                    <a:cubicBezTo>
                      <a:pt x="9326" y="16649"/>
                      <a:pt x="9597" y="16707"/>
                      <a:pt x="9867" y="16707"/>
                    </a:cubicBezTo>
                    <a:cubicBezTo>
                      <a:pt x="10138" y="16707"/>
                      <a:pt x="10408" y="16649"/>
                      <a:pt x="10613" y="16534"/>
                    </a:cubicBezTo>
                    <a:lnTo>
                      <a:pt x="28674" y="6100"/>
                    </a:lnTo>
                    <a:cubicBezTo>
                      <a:pt x="29084" y="5859"/>
                      <a:pt x="29084" y="5481"/>
                      <a:pt x="28684" y="5238"/>
                    </a:cubicBezTo>
                    <a:lnTo>
                      <a:pt x="19964" y="174"/>
                    </a:lnTo>
                    <a:cubicBezTo>
                      <a:pt x="19759" y="59"/>
                      <a:pt x="19491" y="1"/>
                      <a:pt x="19223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Google Shape;946;p53">
                <a:extLst>
                  <a:ext uri="{FF2B5EF4-FFF2-40B4-BE49-F238E27FC236}">
                    <a16:creationId xmlns:a16="http://schemas.microsoft.com/office/drawing/2014/main" id="{A4939C43-012F-4600-A321-776A5E334023}"/>
                  </a:ext>
                </a:extLst>
              </p:cNvPr>
              <p:cNvSpPr/>
              <p:nvPr/>
            </p:nvSpPr>
            <p:spPr>
              <a:xfrm>
                <a:off x="1705285" y="2717369"/>
                <a:ext cx="990445" cy="569740"/>
              </a:xfrm>
              <a:custGeom>
                <a:avLst/>
                <a:gdLst/>
                <a:ahLst/>
                <a:cxnLst/>
                <a:rect l="l" t="t" r="r" b="b"/>
                <a:pathLst>
                  <a:path w="22170" h="12753" extrusionOk="0">
                    <a:moveTo>
                      <a:pt x="11099" y="3921"/>
                    </a:moveTo>
                    <a:cubicBezTo>
                      <a:pt x="12182" y="3921"/>
                      <a:pt x="13265" y="4160"/>
                      <a:pt x="14089" y="4638"/>
                    </a:cubicBezTo>
                    <a:cubicBezTo>
                      <a:pt x="15739" y="5594"/>
                      <a:pt x="15728" y="7149"/>
                      <a:pt x="14068" y="8116"/>
                    </a:cubicBezTo>
                    <a:cubicBezTo>
                      <a:pt x="13238" y="8594"/>
                      <a:pt x="12153" y="8833"/>
                      <a:pt x="11070" y="8833"/>
                    </a:cubicBezTo>
                    <a:cubicBezTo>
                      <a:pt x="9986" y="8833"/>
                      <a:pt x="8904" y="8594"/>
                      <a:pt x="8079" y="8116"/>
                    </a:cubicBezTo>
                    <a:cubicBezTo>
                      <a:pt x="6430" y="7149"/>
                      <a:pt x="6440" y="5594"/>
                      <a:pt x="8100" y="4638"/>
                    </a:cubicBezTo>
                    <a:cubicBezTo>
                      <a:pt x="8930" y="4160"/>
                      <a:pt x="10015" y="3921"/>
                      <a:pt x="11099" y="3921"/>
                    </a:cubicBezTo>
                    <a:close/>
                    <a:moveTo>
                      <a:pt x="17143" y="1"/>
                    </a:moveTo>
                    <a:cubicBezTo>
                      <a:pt x="17087" y="1"/>
                      <a:pt x="17022" y="15"/>
                      <a:pt x="16937" y="46"/>
                    </a:cubicBezTo>
                    <a:cubicBezTo>
                      <a:pt x="16585" y="199"/>
                      <a:pt x="16167" y="275"/>
                      <a:pt x="15751" y="275"/>
                    </a:cubicBezTo>
                    <a:cubicBezTo>
                      <a:pt x="15334" y="275"/>
                      <a:pt x="14919" y="199"/>
                      <a:pt x="14572" y="46"/>
                    </a:cubicBezTo>
                    <a:cubicBezTo>
                      <a:pt x="14510" y="23"/>
                      <a:pt x="14443" y="10"/>
                      <a:pt x="14378" y="10"/>
                    </a:cubicBezTo>
                    <a:cubicBezTo>
                      <a:pt x="14301" y="10"/>
                      <a:pt x="14226" y="28"/>
                      <a:pt x="14163" y="67"/>
                    </a:cubicBezTo>
                    <a:lnTo>
                      <a:pt x="189" y="8137"/>
                    </a:lnTo>
                    <a:cubicBezTo>
                      <a:pt x="63" y="8200"/>
                      <a:pt x="52" y="8295"/>
                      <a:pt x="147" y="8368"/>
                    </a:cubicBezTo>
                    <a:cubicBezTo>
                      <a:pt x="672" y="8778"/>
                      <a:pt x="672" y="9334"/>
                      <a:pt x="136" y="9745"/>
                    </a:cubicBezTo>
                    <a:cubicBezTo>
                      <a:pt x="0" y="9860"/>
                      <a:pt x="42" y="9902"/>
                      <a:pt x="178" y="9986"/>
                    </a:cubicBezTo>
                    <a:lnTo>
                      <a:pt x="4812" y="12686"/>
                    </a:lnTo>
                    <a:cubicBezTo>
                      <a:pt x="4896" y="12728"/>
                      <a:pt x="4956" y="12753"/>
                      <a:pt x="5029" y="12753"/>
                    </a:cubicBezTo>
                    <a:cubicBezTo>
                      <a:pt x="5084" y="12753"/>
                      <a:pt x="5146" y="12739"/>
                      <a:pt x="5232" y="12707"/>
                    </a:cubicBezTo>
                    <a:cubicBezTo>
                      <a:pt x="5584" y="12555"/>
                      <a:pt x="6002" y="12479"/>
                      <a:pt x="6419" y="12479"/>
                    </a:cubicBezTo>
                    <a:cubicBezTo>
                      <a:pt x="6837" y="12479"/>
                      <a:pt x="7255" y="12555"/>
                      <a:pt x="7607" y="12707"/>
                    </a:cubicBezTo>
                    <a:cubicBezTo>
                      <a:pt x="7666" y="12730"/>
                      <a:pt x="7727" y="12741"/>
                      <a:pt x="7787" y="12741"/>
                    </a:cubicBezTo>
                    <a:cubicBezTo>
                      <a:pt x="7866" y="12741"/>
                      <a:pt x="7945" y="12722"/>
                      <a:pt x="8016" y="12686"/>
                    </a:cubicBezTo>
                    <a:lnTo>
                      <a:pt x="21990" y="4617"/>
                    </a:lnTo>
                    <a:cubicBezTo>
                      <a:pt x="22106" y="4543"/>
                      <a:pt x="22127" y="4459"/>
                      <a:pt x="22032" y="4375"/>
                    </a:cubicBezTo>
                    <a:cubicBezTo>
                      <a:pt x="21497" y="3976"/>
                      <a:pt x="21507" y="3409"/>
                      <a:pt x="22032" y="3009"/>
                    </a:cubicBezTo>
                    <a:cubicBezTo>
                      <a:pt x="22169" y="2894"/>
                      <a:pt x="22127" y="2841"/>
                      <a:pt x="21990" y="2768"/>
                    </a:cubicBezTo>
                    <a:lnTo>
                      <a:pt x="17357" y="67"/>
                    </a:lnTo>
                    <a:cubicBezTo>
                      <a:pt x="17279" y="26"/>
                      <a:pt x="17218" y="1"/>
                      <a:pt x="17143" y="1"/>
                    </a:cubicBez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Google Shape;947;p53">
                <a:extLst>
                  <a:ext uri="{FF2B5EF4-FFF2-40B4-BE49-F238E27FC236}">
                    <a16:creationId xmlns:a16="http://schemas.microsoft.com/office/drawing/2014/main" id="{94399868-7F0A-4864-91C7-EB4B17853FAE}"/>
                  </a:ext>
                </a:extLst>
              </p:cNvPr>
              <p:cNvSpPr/>
              <p:nvPr/>
            </p:nvSpPr>
            <p:spPr>
              <a:xfrm>
                <a:off x="1858300" y="3116637"/>
                <a:ext cx="150689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1782" extrusionOk="0">
                    <a:moveTo>
                      <a:pt x="1690" y="1"/>
                    </a:moveTo>
                    <a:cubicBezTo>
                      <a:pt x="1297" y="1"/>
                      <a:pt x="903" y="88"/>
                      <a:pt x="599" y="261"/>
                    </a:cubicBezTo>
                    <a:cubicBezTo>
                      <a:pt x="0" y="608"/>
                      <a:pt x="0" y="1175"/>
                      <a:pt x="589" y="1522"/>
                    </a:cubicBezTo>
                    <a:cubicBezTo>
                      <a:pt x="888" y="1695"/>
                      <a:pt x="1282" y="1782"/>
                      <a:pt x="1676" y="1782"/>
                    </a:cubicBezTo>
                    <a:cubicBezTo>
                      <a:pt x="2070" y="1782"/>
                      <a:pt x="2464" y="1695"/>
                      <a:pt x="2763" y="1522"/>
                    </a:cubicBezTo>
                    <a:cubicBezTo>
                      <a:pt x="3372" y="1175"/>
                      <a:pt x="3372" y="608"/>
                      <a:pt x="2774" y="261"/>
                    </a:cubicBezTo>
                    <a:cubicBezTo>
                      <a:pt x="2474" y="88"/>
                      <a:pt x="2083" y="1"/>
                      <a:pt x="169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Google Shape;948;p53">
                <a:extLst>
                  <a:ext uri="{FF2B5EF4-FFF2-40B4-BE49-F238E27FC236}">
                    <a16:creationId xmlns:a16="http://schemas.microsoft.com/office/drawing/2014/main" id="{EF068D4A-769D-4FE3-8B25-B58F9F1F1DF3}"/>
                  </a:ext>
                </a:extLst>
              </p:cNvPr>
              <p:cNvSpPr/>
              <p:nvPr/>
            </p:nvSpPr>
            <p:spPr>
              <a:xfrm>
                <a:off x="2391956" y="2808284"/>
                <a:ext cx="151225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782" extrusionOk="0">
                    <a:moveTo>
                      <a:pt x="1698" y="0"/>
                    </a:moveTo>
                    <a:cubicBezTo>
                      <a:pt x="1304" y="0"/>
                      <a:pt x="910" y="87"/>
                      <a:pt x="610" y="260"/>
                    </a:cubicBezTo>
                    <a:cubicBezTo>
                      <a:pt x="12" y="607"/>
                      <a:pt x="1" y="1174"/>
                      <a:pt x="600" y="1521"/>
                    </a:cubicBezTo>
                    <a:cubicBezTo>
                      <a:pt x="899" y="1694"/>
                      <a:pt x="1293" y="1781"/>
                      <a:pt x="1687" y="1781"/>
                    </a:cubicBezTo>
                    <a:cubicBezTo>
                      <a:pt x="2081" y="1781"/>
                      <a:pt x="2476" y="1694"/>
                      <a:pt x="2775" y="1521"/>
                    </a:cubicBezTo>
                    <a:cubicBezTo>
                      <a:pt x="3384" y="1174"/>
                      <a:pt x="3384" y="607"/>
                      <a:pt x="2786" y="260"/>
                    </a:cubicBezTo>
                    <a:cubicBezTo>
                      <a:pt x="2486" y="87"/>
                      <a:pt x="2092" y="0"/>
                      <a:pt x="1698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Google Shape;949;p53">
                <a:extLst>
                  <a:ext uri="{FF2B5EF4-FFF2-40B4-BE49-F238E27FC236}">
                    <a16:creationId xmlns:a16="http://schemas.microsoft.com/office/drawing/2014/main" id="{7388BB96-09EC-4C3D-83A8-424B62AB6BE8}"/>
                  </a:ext>
                </a:extLst>
              </p:cNvPr>
              <p:cNvSpPr/>
              <p:nvPr/>
            </p:nvSpPr>
            <p:spPr>
              <a:xfrm>
                <a:off x="2106565" y="2933957"/>
                <a:ext cx="187814" cy="120667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1" extrusionOk="0">
                    <a:moveTo>
                      <a:pt x="1168" y="872"/>
                    </a:moveTo>
                    <a:lnTo>
                      <a:pt x="1682" y="1250"/>
                    </a:lnTo>
                    <a:cubicBezTo>
                      <a:pt x="1514" y="1292"/>
                      <a:pt x="1398" y="1313"/>
                      <a:pt x="1308" y="1313"/>
                    </a:cubicBezTo>
                    <a:cubicBezTo>
                      <a:pt x="1217" y="1313"/>
                      <a:pt x="1152" y="1292"/>
                      <a:pt x="1083" y="1250"/>
                    </a:cubicBezTo>
                    <a:cubicBezTo>
                      <a:pt x="915" y="1156"/>
                      <a:pt x="936" y="1030"/>
                      <a:pt x="1168" y="872"/>
                    </a:cubicBezTo>
                    <a:close/>
                    <a:moveTo>
                      <a:pt x="2860" y="1442"/>
                    </a:moveTo>
                    <a:cubicBezTo>
                      <a:pt x="2954" y="1442"/>
                      <a:pt x="3027" y="1463"/>
                      <a:pt x="3101" y="1502"/>
                    </a:cubicBezTo>
                    <a:cubicBezTo>
                      <a:pt x="3290" y="1618"/>
                      <a:pt x="3321" y="1755"/>
                      <a:pt x="3111" y="1902"/>
                    </a:cubicBezTo>
                    <a:lnTo>
                      <a:pt x="2554" y="1492"/>
                    </a:lnTo>
                    <a:cubicBezTo>
                      <a:pt x="2681" y="1458"/>
                      <a:pt x="2779" y="1442"/>
                      <a:pt x="2860" y="1442"/>
                    </a:cubicBezTo>
                    <a:close/>
                    <a:moveTo>
                      <a:pt x="547" y="0"/>
                    </a:moveTo>
                    <a:lnTo>
                      <a:pt x="243" y="179"/>
                    </a:lnTo>
                    <a:lnTo>
                      <a:pt x="736" y="547"/>
                    </a:lnTo>
                    <a:lnTo>
                      <a:pt x="684" y="578"/>
                    </a:lnTo>
                    <a:cubicBezTo>
                      <a:pt x="127" y="904"/>
                      <a:pt x="1" y="1261"/>
                      <a:pt x="568" y="1597"/>
                    </a:cubicBezTo>
                    <a:cubicBezTo>
                      <a:pt x="786" y="1719"/>
                      <a:pt x="1004" y="1780"/>
                      <a:pt x="1261" y="1780"/>
                    </a:cubicBezTo>
                    <a:cubicBezTo>
                      <a:pt x="1512" y="1780"/>
                      <a:pt x="1801" y="1722"/>
                      <a:pt x="2165" y="1608"/>
                    </a:cubicBezTo>
                    <a:lnTo>
                      <a:pt x="2796" y="2081"/>
                    </a:lnTo>
                    <a:cubicBezTo>
                      <a:pt x="2501" y="2228"/>
                      <a:pt x="2155" y="2385"/>
                      <a:pt x="2134" y="2396"/>
                    </a:cubicBezTo>
                    <a:lnTo>
                      <a:pt x="2512" y="2679"/>
                    </a:lnTo>
                    <a:cubicBezTo>
                      <a:pt x="2533" y="2669"/>
                      <a:pt x="2870" y="2543"/>
                      <a:pt x="3216" y="2385"/>
                    </a:cubicBezTo>
                    <a:lnTo>
                      <a:pt x="3636" y="2700"/>
                    </a:lnTo>
                    <a:lnTo>
                      <a:pt x="3972" y="2543"/>
                    </a:lnTo>
                    <a:lnTo>
                      <a:pt x="3542" y="2217"/>
                    </a:lnTo>
                    <a:cubicBezTo>
                      <a:pt x="4077" y="1913"/>
                      <a:pt x="4204" y="1513"/>
                      <a:pt x="3605" y="1166"/>
                    </a:cubicBezTo>
                    <a:cubicBezTo>
                      <a:pt x="3380" y="1032"/>
                      <a:pt x="3179" y="969"/>
                      <a:pt x="2937" y="969"/>
                    </a:cubicBezTo>
                    <a:cubicBezTo>
                      <a:pt x="2705" y="969"/>
                      <a:pt x="2436" y="1027"/>
                      <a:pt x="2071" y="1135"/>
                    </a:cubicBezTo>
                    <a:lnTo>
                      <a:pt x="1483" y="694"/>
                    </a:lnTo>
                    <a:cubicBezTo>
                      <a:pt x="1756" y="557"/>
                      <a:pt x="2071" y="410"/>
                      <a:pt x="2092" y="400"/>
                    </a:cubicBezTo>
                    <a:lnTo>
                      <a:pt x="1693" y="126"/>
                    </a:lnTo>
                    <a:cubicBezTo>
                      <a:pt x="1682" y="126"/>
                      <a:pt x="1378" y="242"/>
                      <a:pt x="1073" y="389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" name="Google Shape;950;p53">
              <a:extLst>
                <a:ext uri="{FF2B5EF4-FFF2-40B4-BE49-F238E27FC236}">
                  <a16:creationId xmlns:a16="http://schemas.microsoft.com/office/drawing/2014/main" id="{B14E171C-4755-4CA0-AE17-E7E73333AC56}"/>
                </a:ext>
              </a:extLst>
            </p:cNvPr>
            <p:cNvSpPr/>
            <p:nvPr/>
          </p:nvSpPr>
          <p:spPr>
            <a:xfrm>
              <a:off x="1441496" y="1780403"/>
              <a:ext cx="750382" cy="1294901"/>
            </a:xfrm>
            <a:custGeom>
              <a:avLst/>
              <a:gdLst/>
              <a:ahLst/>
              <a:cxnLst/>
              <a:rect l="l" t="t" r="r" b="b"/>
              <a:pathLst>
                <a:path w="19953" h="34432" fill="none" extrusionOk="0">
                  <a:moveTo>
                    <a:pt x="1" y="0"/>
                  </a:moveTo>
                  <a:lnTo>
                    <a:pt x="19133" y="11043"/>
                  </a:lnTo>
                  <a:cubicBezTo>
                    <a:pt x="19574" y="11305"/>
                    <a:pt x="19943" y="11936"/>
                    <a:pt x="19943" y="12440"/>
                  </a:cubicBezTo>
                  <a:lnTo>
                    <a:pt x="19953" y="34431"/>
                  </a:lnTo>
                </a:path>
              </a:pathLst>
            </a:custGeom>
            <a:noFill/>
            <a:ln w="7350" cap="flat" cmpd="sng">
              <a:solidFill>
                <a:srgbClr val="FF6F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E9EAF9"/>
                </a:solidFill>
                <a:effectLst/>
                <a:uLnTx/>
                <a:uFillTx/>
              </a:endParaRPr>
            </a:p>
          </p:txBody>
        </p:sp>
        <p:grpSp>
          <p:nvGrpSpPr>
            <p:cNvPr id="8" name="Google Shape;951;p53">
              <a:extLst>
                <a:ext uri="{FF2B5EF4-FFF2-40B4-BE49-F238E27FC236}">
                  <a16:creationId xmlns:a16="http://schemas.microsoft.com/office/drawing/2014/main" id="{DEDA085F-DCE0-4AC8-B65D-50CC1CF40181}"/>
                </a:ext>
              </a:extLst>
            </p:cNvPr>
            <p:cNvGrpSpPr/>
            <p:nvPr/>
          </p:nvGrpSpPr>
          <p:grpSpPr>
            <a:xfrm>
              <a:off x="1791664" y="3016450"/>
              <a:ext cx="938089" cy="1008684"/>
              <a:chOff x="2342231" y="2896027"/>
              <a:chExt cx="1114384" cy="1198247"/>
            </a:xfrm>
          </p:grpSpPr>
          <p:sp>
            <p:nvSpPr>
              <p:cNvPr id="9" name="Google Shape;952;p53">
                <a:extLst>
                  <a:ext uri="{FF2B5EF4-FFF2-40B4-BE49-F238E27FC236}">
                    <a16:creationId xmlns:a16="http://schemas.microsoft.com/office/drawing/2014/main" id="{4D1CE14D-1E11-411B-8CC3-AEFCBD70CC8A}"/>
                  </a:ext>
                </a:extLst>
              </p:cNvPr>
              <p:cNvSpPr/>
              <p:nvPr/>
            </p:nvSpPr>
            <p:spPr>
              <a:xfrm>
                <a:off x="2845909" y="3457335"/>
                <a:ext cx="582071" cy="238833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6" extrusionOk="0">
                    <a:moveTo>
                      <a:pt x="0" y="0"/>
                    </a:moveTo>
                    <a:lnTo>
                      <a:pt x="0" y="1555"/>
                    </a:lnTo>
                    <a:cubicBezTo>
                      <a:pt x="0" y="2522"/>
                      <a:pt x="641" y="3499"/>
                      <a:pt x="1923" y="4235"/>
                    </a:cubicBezTo>
                    <a:cubicBezTo>
                      <a:pt x="3199" y="4975"/>
                      <a:pt x="4867" y="5345"/>
                      <a:pt x="6534" y="5345"/>
                    </a:cubicBezTo>
                    <a:cubicBezTo>
                      <a:pt x="8201" y="5345"/>
                      <a:pt x="9866" y="4975"/>
                      <a:pt x="11137" y="4235"/>
                    </a:cubicBezTo>
                    <a:cubicBezTo>
                      <a:pt x="12398" y="3509"/>
                      <a:pt x="13029" y="2543"/>
                      <a:pt x="13029" y="1587"/>
                    </a:cubicBezTo>
                    <a:lnTo>
                      <a:pt x="13029" y="42"/>
                    </a:lnTo>
                    <a:cubicBezTo>
                      <a:pt x="10958" y="4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Google Shape;953;p53">
                <a:extLst>
                  <a:ext uri="{FF2B5EF4-FFF2-40B4-BE49-F238E27FC236}">
                    <a16:creationId xmlns:a16="http://schemas.microsoft.com/office/drawing/2014/main" id="{6826F538-6970-4C83-B13D-6363C9F784E4}"/>
                  </a:ext>
                </a:extLst>
              </p:cNvPr>
              <p:cNvSpPr/>
              <p:nvPr/>
            </p:nvSpPr>
            <p:spPr>
              <a:xfrm>
                <a:off x="2817271" y="3289756"/>
                <a:ext cx="639344" cy="337028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4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70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Google Shape;954;p53">
                <a:extLst>
                  <a:ext uri="{FF2B5EF4-FFF2-40B4-BE49-F238E27FC236}">
                    <a16:creationId xmlns:a16="http://schemas.microsoft.com/office/drawing/2014/main" id="{5048A08C-E835-4DBD-B1FE-3EE3902D725E}"/>
                  </a:ext>
                </a:extLst>
              </p:cNvPr>
              <p:cNvSpPr/>
              <p:nvPr/>
            </p:nvSpPr>
            <p:spPr>
              <a:xfrm>
                <a:off x="2908812" y="3329160"/>
                <a:ext cx="456713" cy="14278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6" extrusionOk="0">
                    <a:moveTo>
                      <a:pt x="5093" y="1"/>
                    </a:moveTo>
                    <a:cubicBezTo>
                      <a:pt x="3817" y="1"/>
                      <a:pt x="2543" y="284"/>
                      <a:pt x="1576" y="852"/>
                    </a:cubicBezTo>
                    <a:cubicBezTo>
                      <a:pt x="473" y="1482"/>
                      <a:pt x="0" y="2344"/>
                      <a:pt x="147" y="3174"/>
                    </a:cubicBezTo>
                    <a:cubicBezTo>
                      <a:pt x="263" y="2544"/>
                      <a:pt x="736" y="1923"/>
                      <a:pt x="1576" y="1440"/>
                    </a:cubicBezTo>
                    <a:cubicBezTo>
                      <a:pt x="2543" y="878"/>
                      <a:pt x="3817" y="597"/>
                      <a:pt x="5093" y="597"/>
                    </a:cubicBezTo>
                    <a:cubicBezTo>
                      <a:pt x="6370" y="597"/>
                      <a:pt x="7649" y="878"/>
                      <a:pt x="8626" y="1440"/>
                    </a:cubicBezTo>
                    <a:cubicBezTo>
                      <a:pt x="9477" y="1934"/>
                      <a:pt x="9961" y="2554"/>
                      <a:pt x="10066" y="3195"/>
                    </a:cubicBezTo>
                    <a:cubicBezTo>
                      <a:pt x="10223" y="2355"/>
                      <a:pt x="9740" y="1493"/>
                      <a:pt x="8626" y="852"/>
                    </a:cubicBezTo>
                    <a:cubicBezTo>
                      <a:pt x="7649" y="284"/>
                      <a:pt x="6370" y="1"/>
                      <a:pt x="5093" y="1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Google Shape;955;p53">
                <a:extLst>
                  <a:ext uri="{FF2B5EF4-FFF2-40B4-BE49-F238E27FC236}">
                    <a16:creationId xmlns:a16="http://schemas.microsoft.com/office/drawing/2014/main" id="{83B00D07-BC8C-403B-A486-0DB398662EC3}"/>
                  </a:ext>
                </a:extLst>
              </p:cNvPr>
              <p:cNvSpPr/>
              <p:nvPr/>
            </p:nvSpPr>
            <p:spPr>
              <a:xfrm>
                <a:off x="2915380" y="3355832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3"/>
                    </a:cubicBezTo>
                    <a:cubicBezTo>
                      <a:pt x="589" y="1326"/>
                      <a:pt x="116" y="1947"/>
                      <a:pt x="0" y="2577"/>
                    </a:cubicBezTo>
                    <a:cubicBezTo>
                      <a:pt x="116" y="3218"/>
                      <a:pt x="599" y="3848"/>
                      <a:pt x="1450" y="4331"/>
                    </a:cubicBezTo>
                    <a:cubicBezTo>
                      <a:pt x="2427" y="4899"/>
                      <a:pt x="3704" y="5182"/>
                      <a:pt x="4979" y="5182"/>
                    </a:cubicBezTo>
                    <a:cubicBezTo>
                      <a:pt x="6254" y="5182"/>
                      <a:pt x="7528" y="4899"/>
                      <a:pt x="8500" y="4331"/>
                    </a:cubicBezTo>
                    <a:cubicBezTo>
                      <a:pt x="9340" y="3848"/>
                      <a:pt x="9814" y="3229"/>
                      <a:pt x="9919" y="2598"/>
                    </a:cubicBezTo>
                    <a:cubicBezTo>
                      <a:pt x="9814" y="1957"/>
                      <a:pt x="9330" y="1337"/>
                      <a:pt x="8479" y="843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Google Shape;956;p53">
                <a:extLst>
                  <a:ext uri="{FF2B5EF4-FFF2-40B4-BE49-F238E27FC236}">
                    <a16:creationId xmlns:a16="http://schemas.microsoft.com/office/drawing/2014/main" id="{AF3330BD-7EA3-42C7-AD23-8E498F5BB52B}"/>
                  </a:ext>
                </a:extLst>
              </p:cNvPr>
              <p:cNvSpPr/>
              <p:nvPr/>
            </p:nvSpPr>
            <p:spPr>
              <a:xfrm>
                <a:off x="2908812" y="3316472"/>
                <a:ext cx="456713" cy="283597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8" fill="none" extrusionOk="0">
                    <a:moveTo>
                      <a:pt x="10066" y="3479"/>
                    </a:moveTo>
                    <a:cubicBezTo>
                      <a:pt x="10223" y="2639"/>
                      <a:pt x="9740" y="1777"/>
                      <a:pt x="8626" y="1136"/>
                    </a:cubicBezTo>
                    <a:cubicBezTo>
                      <a:pt x="6672" y="1"/>
                      <a:pt x="3510" y="1"/>
                      <a:pt x="1576" y="1136"/>
                    </a:cubicBezTo>
                    <a:cubicBezTo>
                      <a:pt x="473" y="1766"/>
                      <a:pt x="0" y="2628"/>
                      <a:pt x="147" y="3458"/>
                    </a:cubicBezTo>
                    <a:cubicBezTo>
                      <a:pt x="263" y="4099"/>
                      <a:pt x="746" y="4729"/>
                      <a:pt x="1597" y="5212"/>
                    </a:cubicBezTo>
                    <a:cubicBezTo>
                      <a:pt x="3552" y="6347"/>
                      <a:pt x="6704" y="6347"/>
                      <a:pt x="8647" y="5212"/>
                    </a:cubicBezTo>
                    <a:cubicBezTo>
                      <a:pt x="9487" y="4729"/>
                      <a:pt x="9961" y="4110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Google Shape;957;p53">
                <a:extLst>
                  <a:ext uri="{FF2B5EF4-FFF2-40B4-BE49-F238E27FC236}">
                    <a16:creationId xmlns:a16="http://schemas.microsoft.com/office/drawing/2014/main" id="{3679361F-D837-4F52-BB99-EB347C4FF834}"/>
                  </a:ext>
                </a:extLst>
              </p:cNvPr>
              <p:cNvSpPr/>
              <p:nvPr/>
            </p:nvSpPr>
            <p:spPr>
              <a:xfrm>
                <a:off x="2915380" y="33432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07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Google Shape;958;p53">
                <a:extLst>
                  <a:ext uri="{FF2B5EF4-FFF2-40B4-BE49-F238E27FC236}">
                    <a16:creationId xmlns:a16="http://schemas.microsoft.com/office/drawing/2014/main" id="{D759BB21-040A-4254-BC90-402310B9A394}"/>
                  </a:ext>
                </a:extLst>
              </p:cNvPr>
              <p:cNvSpPr/>
              <p:nvPr/>
            </p:nvSpPr>
            <p:spPr>
              <a:xfrm>
                <a:off x="3028946" y="3402875"/>
                <a:ext cx="216450" cy="12442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85" extrusionOk="0">
                    <a:moveTo>
                      <a:pt x="4246" y="0"/>
                    </a:moveTo>
                    <a:lnTo>
                      <a:pt x="3625" y="357"/>
                    </a:lnTo>
                    <a:cubicBezTo>
                      <a:pt x="3322" y="239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8"/>
                    </a:cubicBezTo>
                    <a:cubicBezTo>
                      <a:pt x="863" y="988"/>
                      <a:pt x="2754" y="1713"/>
                      <a:pt x="2228" y="2018"/>
                    </a:cubicBezTo>
                    <a:cubicBezTo>
                      <a:pt x="2164" y="2058"/>
                      <a:pt x="2089" y="2077"/>
                      <a:pt x="2007" y="2077"/>
                    </a:cubicBezTo>
                    <a:cubicBezTo>
                      <a:pt x="1876" y="2077"/>
                      <a:pt x="1730" y="2028"/>
                      <a:pt x="1587" y="1944"/>
                    </a:cubicBezTo>
                    <a:cubicBezTo>
                      <a:pt x="1272" y="1765"/>
                      <a:pt x="989" y="1398"/>
                      <a:pt x="947" y="1062"/>
                    </a:cubicBezTo>
                    <a:lnTo>
                      <a:pt x="74" y="1230"/>
                    </a:lnTo>
                    <a:cubicBezTo>
                      <a:pt x="127" y="1524"/>
                      <a:pt x="337" y="1828"/>
                      <a:pt x="652" y="2081"/>
                    </a:cubicBezTo>
                    <a:lnTo>
                      <a:pt x="1" y="2470"/>
                    </a:lnTo>
                    <a:lnTo>
                      <a:pt x="557" y="2785"/>
                    </a:lnTo>
                    <a:lnTo>
                      <a:pt x="1199" y="2417"/>
                    </a:lnTo>
                    <a:cubicBezTo>
                      <a:pt x="1536" y="2571"/>
                      <a:pt x="1904" y="2661"/>
                      <a:pt x="2255" y="2661"/>
                    </a:cubicBezTo>
                    <a:cubicBezTo>
                      <a:pt x="2548" y="2661"/>
                      <a:pt x="2829" y="2598"/>
                      <a:pt x="3069" y="2459"/>
                    </a:cubicBezTo>
                    <a:cubicBezTo>
                      <a:pt x="4141" y="1839"/>
                      <a:pt x="2270" y="1093"/>
                      <a:pt x="2785" y="799"/>
                    </a:cubicBezTo>
                    <a:cubicBezTo>
                      <a:pt x="2837" y="767"/>
                      <a:pt x="2901" y="751"/>
                      <a:pt x="2970" y="751"/>
                    </a:cubicBezTo>
                    <a:cubicBezTo>
                      <a:pt x="3081" y="751"/>
                      <a:pt x="3208" y="791"/>
                      <a:pt x="3331" y="862"/>
                    </a:cubicBezTo>
                    <a:cubicBezTo>
                      <a:pt x="3573" y="999"/>
                      <a:pt x="3836" y="1303"/>
                      <a:pt x="3973" y="1587"/>
                    </a:cubicBezTo>
                    <a:lnTo>
                      <a:pt x="4844" y="1419"/>
                    </a:lnTo>
                    <a:cubicBezTo>
                      <a:pt x="4760" y="1167"/>
                      <a:pt x="4529" y="904"/>
                      <a:pt x="4204" y="673"/>
                    </a:cubicBezTo>
                    <a:lnTo>
                      <a:pt x="4813" y="315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Google Shape;959;p53">
                <a:extLst>
                  <a:ext uri="{FF2B5EF4-FFF2-40B4-BE49-F238E27FC236}">
                    <a16:creationId xmlns:a16="http://schemas.microsoft.com/office/drawing/2014/main" id="{CDE2DEAF-20A8-403B-91DC-DE84EAC84BFE}"/>
                  </a:ext>
                </a:extLst>
              </p:cNvPr>
              <p:cNvSpPr/>
              <p:nvPr/>
            </p:nvSpPr>
            <p:spPr>
              <a:xfrm>
                <a:off x="2845909" y="3359227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1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4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77"/>
                    </a:cubicBezTo>
                    <a:lnTo>
                      <a:pt x="13029" y="32"/>
                    </a:lnTo>
                    <a:cubicBezTo>
                      <a:pt x="10958" y="32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Google Shape;960;p53">
                <a:extLst>
                  <a:ext uri="{FF2B5EF4-FFF2-40B4-BE49-F238E27FC236}">
                    <a16:creationId xmlns:a16="http://schemas.microsoft.com/office/drawing/2014/main" id="{51DC997F-8E7E-4E98-816E-D4D6055F79B7}"/>
                  </a:ext>
                </a:extLst>
              </p:cNvPr>
              <p:cNvSpPr/>
              <p:nvPr/>
            </p:nvSpPr>
            <p:spPr>
              <a:xfrm>
                <a:off x="2817271" y="3191290"/>
                <a:ext cx="639344" cy="337296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0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3"/>
                      <a:pt x="21" y="4967"/>
                      <a:pt x="2575" y="6438"/>
                    </a:cubicBezTo>
                    <a:cubicBezTo>
                      <a:pt x="3846" y="7179"/>
                      <a:pt x="5514" y="7550"/>
                      <a:pt x="7180" y="7550"/>
                    </a:cubicBezTo>
                    <a:cubicBezTo>
                      <a:pt x="8847" y="7550"/>
                      <a:pt x="10512" y="7179"/>
                      <a:pt x="11778" y="6438"/>
                    </a:cubicBezTo>
                    <a:cubicBezTo>
                      <a:pt x="14310" y="4967"/>
                      <a:pt x="14300" y="2583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Google Shape;961;p53">
                <a:extLst>
                  <a:ext uri="{FF2B5EF4-FFF2-40B4-BE49-F238E27FC236}">
                    <a16:creationId xmlns:a16="http://schemas.microsoft.com/office/drawing/2014/main" id="{DB4CAB92-1F9D-4B94-A1A3-5D9458328CF5}"/>
                  </a:ext>
                </a:extLst>
              </p:cNvPr>
              <p:cNvSpPr/>
              <p:nvPr/>
            </p:nvSpPr>
            <p:spPr>
              <a:xfrm>
                <a:off x="2908812" y="3230963"/>
                <a:ext cx="456713" cy="142379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8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5"/>
                      <a:pt x="0" y="2346"/>
                      <a:pt x="147" y="3176"/>
                    </a:cubicBezTo>
                    <a:cubicBezTo>
                      <a:pt x="263" y="2535"/>
                      <a:pt x="736" y="1926"/>
                      <a:pt x="1576" y="1443"/>
                    </a:cubicBezTo>
                    <a:cubicBezTo>
                      <a:pt x="2543" y="875"/>
                      <a:pt x="3817" y="592"/>
                      <a:pt x="5093" y="592"/>
                    </a:cubicBezTo>
                    <a:cubicBezTo>
                      <a:pt x="6370" y="592"/>
                      <a:pt x="7649" y="875"/>
                      <a:pt x="8626" y="1443"/>
                    </a:cubicBezTo>
                    <a:cubicBezTo>
                      <a:pt x="9477" y="1926"/>
                      <a:pt x="9961" y="2556"/>
                      <a:pt x="10066" y="3187"/>
                    </a:cubicBezTo>
                    <a:cubicBezTo>
                      <a:pt x="10223" y="2356"/>
                      <a:pt x="9740" y="1485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Google Shape;962;p53">
                <a:extLst>
                  <a:ext uri="{FF2B5EF4-FFF2-40B4-BE49-F238E27FC236}">
                    <a16:creationId xmlns:a16="http://schemas.microsoft.com/office/drawing/2014/main" id="{5EBBF58F-E8E6-4842-9D30-C4F722BEC84E}"/>
                  </a:ext>
                </a:extLst>
              </p:cNvPr>
              <p:cNvSpPr/>
              <p:nvPr/>
            </p:nvSpPr>
            <p:spPr>
              <a:xfrm>
                <a:off x="2915380" y="3257366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1"/>
                    </a:moveTo>
                    <a:cubicBezTo>
                      <a:pt x="3670" y="1"/>
                      <a:pt x="2396" y="284"/>
                      <a:pt x="1429" y="852"/>
                    </a:cubicBezTo>
                    <a:cubicBezTo>
                      <a:pt x="589" y="1335"/>
                      <a:pt x="116" y="1944"/>
                      <a:pt x="0" y="2585"/>
                    </a:cubicBezTo>
                    <a:cubicBezTo>
                      <a:pt x="116" y="3226"/>
                      <a:pt x="599" y="3846"/>
                      <a:pt x="1450" y="4340"/>
                    </a:cubicBezTo>
                    <a:cubicBezTo>
                      <a:pt x="2427" y="4902"/>
                      <a:pt x="3704" y="5183"/>
                      <a:pt x="4979" y="5183"/>
                    </a:cubicBezTo>
                    <a:cubicBezTo>
                      <a:pt x="6254" y="5183"/>
                      <a:pt x="7528" y="4902"/>
                      <a:pt x="8500" y="4340"/>
                    </a:cubicBezTo>
                    <a:cubicBezTo>
                      <a:pt x="9340" y="3857"/>
                      <a:pt x="9814" y="3236"/>
                      <a:pt x="9919" y="2596"/>
                    </a:cubicBezTo>
                    <a:cubicBezTo>
                      <a:pt x="9814" y="1965"/>
                      <a:pt x="9330" y="1335"/>
                      <a:pt x="8479" y="852"/>
                    </a:cubicBezTo>
                    <a:cubicBezTo>
                      <a:pt x="7502" y="284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963;p53">
                <a:extLst>
                  <a:ext uri="{FF2B5EF4-FFF2-40B4-BE49-F238E27FC236}">
                    <a16:creationId xmlns:a16="http://schemas.microsoft.com/office/drawing/2014/main" id="{0109F897-6DF9-47DD-82E9-82FFE9CDC581}"/>
                  </a:ext>
                </a:extLst>
              </p:cNvPr>
              <p:cNvSpPr/>
              <p:nvPr/>
            </p:nvSpPr>
            <p:spPr>
              <a:xfrm>
                <a:off x="2908812" y="3218409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68"/>
                    </a:moveTo>
                    <a:cubicBezTo>
                      <a:pt x="10223" y="2637"/>
                      <a:pt x="9740" y="1766"/>
                      <a:pt x="8626" y="1124"/>
                    </a:cubicBezTo>
                    <a:cubicBezTo>
                      <a:pt x="6672" y="1"/>
                      <a:pt x="3510" y="1"/>
                      <a:pt x="1576" y="1124"/>
                    </a:cubicBezTo>
                    <a:cubicBezTo>
                      <a:pt x="473" y="1766"/>
                      <a:pt x="0" y="2627"/>
                      <a:pt x="147" y="3457"/>
                    </a:cubicBezTo>
                    <a:cubicBezTo>
                      <a:pt x="263" y="4098"/>
                      <a:pt x="746" y="4718"/>
                      <a:pt x="1597" y="5212"/>
                    </a:cubicBezTo>
                    <a:cubicBezTo>
                      <a:pt x="3552" y="6336"/>
                      <a:pt x="6704" y="6336"/>
                      <a:pt x="8647" y="5212"/>
                    </a:cubicBezTo>
                    <a:cubicBezTo>
                      <a:pt x="9487" y="4729"/>
                      <a:pt x="9961" y="4108"/>
                      <a:pt x="10066" y="346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964;p53">
                <a:extLst>
                  <a:ext uri="{FF2B5EF4-FFF2-40B4-BE49-F238E27FC236}">
                    <a16:creationId xmlns:a16="http://schemas.microsoft.com/office/drawing/2014/main" id="{D971CAE1-4814-4BDF-B274-F790D3FF44B6}"/>
                  </a:ext>
                </a:extLst>
              </p:cNvPr>
              <p:cNvSpPr/>
              <p:nvPr/>
            </p:nvSpPr>
            <p:spPr>
              <a:xfrm>
                <a:off x="2915380" y="32446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80"/>
                    </a:lnTo>
                    <a:cubicBezTo>
                      <a:pt x="9814" y="2249"/>
                      <a:pt x="9330" y="1619"/>
                      <a:pt x="8479" y="1136"/>
                    </a:cubicBezTo>
                    <a:cubicBezTo>
                      <a:pt x="6525" y="1"/>
                      <a:pt x="3363" y="1"/>
                      <a:pt x="1429" y="1136"/>
                    </a:cubicBezTo>
                    <a:cubicBezTo>
                      <a:pt x="589" y="1619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965;p53">
                <a:extLst>
                  <a:ext uri="{FF2B5EF4-FFF2-40B4-BE49-F238E27FC236}">
                    <a16:creationId xmlns:a16="http://schemas.microsoft.com/office/drawing/2014/main" id="{00933C1C-0783-403A-BB41-8DABC59AA07E}"/>
                  </a:ext>
                </a:extLst>
              </p:cNvPr>
              <p:cNvSpPr/>
              <p:nvPr/>
            </p:nvSpPr>
            <p:spPr>
              <a:xfrm>
                <a:off x="3028946" y="3304276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6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9"/>
                      <a:pt x="947" y="1073"/>
                    </a:cubicBezTo>
                    <a:lnTo>
                      <a:pt x="74" y="1241"/>
                    </a:lnTo>
                    <a:cubicBezTo>
                      <a:pt x="127" y="1525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3" y="2576"/>
                      <a:pt x="1898" y="2665"/>
                      <a:pt x="2245" y="2665"/>
                    </a:cubicBezTo>
                    <a:cubicBezTo>
                      <a:pt x="2542" y="2665"/>
                      <a:pt x="2827" y="2600"/>
                      <a:pt x="3069" y="2459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2"/>
                    </a:cubicBezTo>
                    <a:cubicBezTo>
                      <a:pt x="3573" y="1009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966;p53">
                <a:extLst>
                  <a:ext uri="{FF2B5EF4-FFF2-40B4-BE49-F238E27FC236}">
                    <a16:creationId xmlns:a16="http://schemas.microsoft.com/office/drawing/2014/main" id="{B4FB4B41-E8E2-4D62-B2B1-1C33020B267B}"/>
                  </a:ext>
                </a:extLst>
              </p:cNvPr>
              <p:cNvSpPr/>
              <p:nvPr/>
            </p:nvSpPr>
            <p:spPr>
              <a:xfrm>
                <a:off x="2845909" y="3260672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98"/>
                      <a:pt x="1923" y="4234"/>
                    </a:cubicBezTo>
                    <a:cubicBezTo>
                      <a:pt x="3199" y="4969"/>
                      <a:pt x="4867" y="5337"/>
                      <a:pt x="6534" y="5337"/>
                    </a:cubicBezTo>
                    <a:cubicBezTo>
                      <a:pt x="8201" y="5337"/>
                      <a:pt x="9866" y="4969"/>
                      <a:pt x="11137" y="4234"/>
                    </a:cubicBezTo>
                    <a:cubicBezTo>
                      <a:pt x="12398" y="3498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967;p53">
                <a:extLst>
                  <a:ext uri="{FF2B5EF4-FFF2-40B4-BE49-F238E27FC236}">
                    <a16:creationId xmlns:a16="http://schemas.microsoft.com/office/drawing/2014/main" id="{55A47A5B-BACB-4F50-B26B-71BA75E59A6A}"/>
                  </a:ext>
                </a:extLst>
              </p:cNvPr>
              <p:cNvSpPr/>
              <p:nvPr/>
            </p:nvSpPr>
            <p:spPr>
              <a:xfrm>
                <a:off x="2817271" y="30930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59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968;p53">
                <a:extLst>
                  <a:ext uri="{FF2B5EF4-FFF2-40B4-BE49-F238E27FC236}">
                    <a16:creationId xmlns:a16="http://schemas.microsoft.com/office/drawing/2014/main" id="{122C05F1-074B-4ED2-8F7D-F865D68763D8}"/>
                  </a:ext>
                </a:extLst>
              </p:cNvPr>
              <p:cNvSpPr/>
              <p:nvPr/>
            </p:nvSpPr>
            <p:spPr>
              <a:xfrm>
                <a:off x="2908812" y="3132408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5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80"/>
                      <a:pt x="3817" y="599"/>
                      <a:pt x="5093" y="599"/>
                    </a:cubicBezTo>
                    <a:cubicBezTo>
                      <a:pt x="6370" y="599"/>
                      <a:pt x="7649" y="880"/>
                      <a:pt x="8626" y="1442"/>
                    </a:cubicBezTo>
                    <a:cubicBezTo>
                      <a:pt x="9477" y="1936"/>
                      <a:pt x="9961" y="2556"/>
                      <a:pt x="10066" y="3196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969;p53">
                <a:extLst>
                  <a:ext uri="{FF2B5EF4-FFF2-40B4-BE49-F238E27FC236}">
                    <a16:creationId xmlns:a16="http://schemas.microsoft.com/office/drawing/2014/main" id="{D1F6F0EE-532A-483F-99A4-3B7206C14613}"/>
                  </a:ext>
                </a:extLst>
              </p:cNvPr>
              <p:cNvSpPr/>
              <p:nvPr/>
            </p:nvSpPr>
            <p:spPr>
              <a:xfrm>
                <a:off x="2915380" y="3159124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28"/>
                      <a:pt x="116" y="1947"/>
                      <a:pt x="0" y="2577"/>
                    </a:cubicBezTo>
                    <a:cubicBezTo>
                      <a:pt x="116" y="3219"/>
                      <a:pt x="599" y="3849"/>
                      <a:pt x="1450" y="4332"/>
                    </a:cubicBezTo>
                    <a:cubicBezTo>
                      <a:pt x="2427" y="4900"/>
                      <a:pt x="3704" y="5183"/>
                      <a:pt x="4979" y="5183"/>
                    </a:cubicBezTo>
                    <a:cubicBezTo>
                      <a:pt x="6254" y="5183"/>
                      <a:pt x="7528" y="4900"/>
                      <a:pt x="8500" y="4332"/>
                    </a:cubicBezTo>
                    <a:cubicBezTo>
                      <a:pt x="9340" y="3849"/>
                      <a:pt x="9814" y="3229"/>
                      <a:pt x="9919" y="2598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970;p53">
                <a:extLst>
                  <a:ext uri="{FF2B5EF4-FFF2-40B4-BE49-F238E27FC236}">
                    <a16:creationId xmlns:a16="http://schemas.microsoft.com/office/drawing/2014/main" id="{633F730E-6916-42D1-B639-F69300DEBCAB}"/>
                  </a:ext>
                </a:extLst>
              </p:cNvPr>
              <p:cNvSpPr/>
              <p:nvPr/>
            </p:nvSpPr>
            <p:spPr>
              <a:xfrm>
                <a:off x="2908812" y="31198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7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6"/>
                    </a:cubicBezTo>
                    <a:cubicBezTo>
                      <a:pt x="263" y="4098"/>
                      <a:pt x="746" y="4728"/>
                      <a:pt x="1597" y="5211"/>
                    </a:cubicBezTo>
                    <a:cubicBezTo>
                      <a:pt x="3552" y="6346"/>
                      <a:pt x="6704" y="6346"/>
                      <a:pt x="8647" y="5211"/>
                    </a:cubicBezTo>
                    <a:cubicBezTo>
                      <a:pt x="9487" y="4728"/>
                      <a:pt x="9961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Google Shape;971;p53">
                <a:extLst>
                  <a:ext uri="{FF2B5EF4-FFF2-40B4-BE49-F238E27FC236}">
                    <a16:creationId xmlns:a16="http://schemas.microsoft.com/office/drawing/2014/main" id="{4786FC2B-E7F5-431F-BE28-8B175C3BAE5C}"/>
                  </a:ext>
                </a:extLst>
              </p:cNvPr>
              <p:cNvSpPr/>
              <p:nvPr/>
            </p:nvSpPr>
            <p:spPr>
              <a:xfrm>
                <a:off x="2915380" y="3146570"/>
                <a:ext cx="443578" cy="129155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1" fill="none" extrusionOk="0">
                    <a:moveTo>
                      <a:pt x="9929" y="2890"/>
                    </a:moveTo>
                    <a:cubicBezTo>
                      <a:pt x="9929" y="2890"/>
                      <a:pt x="9929" y="2879"/>
                      <a:pt x="9919" y="2879"/>
                    </a:cubicBezTo>
                    <a:cubicBezTo>
                      <a:pt x="9814" y="2239"/>
                      <a:pt x="9330" y="1619"/>
                      <a:pt x="8479" y="1125"/>
                    </a:cubicBezTo>
                    <a:cubicBezTo>
                      <a:pt x="6525" y="1"/>
                      <a:pt x="3363" y="1"/>
                      <a:pt x="1429" y="1125"/>
                    </a:cubicBezTo>
                    <a:cubicBezTo>
                      <a:pt x="589" y="1609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Google Shape;972;p53">
                <a:extLst>
                  <a:ext uri="{FF2B5EF4-FFF2-40B4-BE49-F238E27FC236}">
                    <a16:creationId xmlns:a16="http://schemas.microsoft.com/office/drawing/2014/main" id="{494BA3C7-1C0A-49C2-A527-32FC95B9013D}"/>
                  </a:ext>
                </a:extLst>
              </p:cNvPr>
              <p:cNvSpPr/>
              <p:nvPr/>
            </p:nvSpPr>
            <p:spPr>
              <a:xfrm>
                <a:off x="3028946" y="320572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9"/>
                    </a:lnTo>
                    <a:cubicBezTo>
                      <a:pt x="3322" y="250"/>
                      <a:pt x="3016" y="190"/>
                      <a:pt x="2729" y="190"/>
                    </a:cubicBezTo>
                    <a:cubicBezTo>
                      <a:pt x="2429" y="190"/>
                      <a:pt x="2149" y="255"/>
                      <a:pt x="1913" y="390"/>
                    </a:cubicBezTo>
                    <a:cubicBezTo>
                      <a:pt x="863" y="999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34"/>
                      <a:pt x="337" y="1840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810"/>
                    </a:cubicBezTo>
                    <a:cubicBezTo>
                      <a:pt x="2838" y="778"/>
                      <a:pt x="2901" y="762"/>
                      <a:pt x="2970" y="762"/>
                    </a:cubicBezTo>
                    <a:cubicBezTo>
                      <a:pt x="3082" y="762"/>
                      <a:pt x="3209" y="801"/>
                      <a:pt x="3331" y="873"/>
                    </a:cubicBezTo>
                    <a:cubicBezTo>
                      <a:pt x="3573" y="1009"/>
                      <a:pt x="3836" y="1314"/>
                      <a:pt x="3973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15"/>
                      <a:pt x="4204" y="684"/>
                    </a:cubicBezTo>
                    <a:lnTo>
                      <a:pt x="4813" y="327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Google Shape;973;p53">
                <a:extLst>
                  <a:ext uri="{FF2B5EF4-FFF2-40B4-BE49-F238E27FC236}">
                    <a16:creationId xmlns:a16="http://schemas.microsoft.com/office/drawing/2014/main" id="{CAF66819-712B-4770-A143-0E9B124A1D61}"/>
                  </a:ext>
                </a:extLst>
              </p:cNvPr>
              <p:cNvSpPr/>
              <p:nvPr/>
            </p:nvSpPr>
            <p:spPr>
              <a:xfrm>
                <a:off x="2845909" y="3162519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1"/>
                    </a:moveTo>
                    <a:lnTo>
                      <a:pt x="0" y="1546"/>
                    </a:lnTo>
                    <a:cubicBezTo>
                      <a:pt x="0" y="2512"/>
                      <a:pt x="641" y="3489"/>
                      <a:pt x="1923" y="4235"/>
                    </a:cubicBezTo>
                    <a:cubicBezTo>
                      <a:pt x="3199" y="4971"/>
                      <a:pt x="4867" y="5339"/>
                      <a:pt x="6534" y="5339"/>
                    </a:cubicBezTo>
                    <a:cubicBezTo>
                      <a:pt x="8201" y="5339"/>
                      <a:pt x="9866" y="4971"/>
                      <a:pt x="11137" y="4235"/>
                    </a:cubicBezTo>
                    <a:cubicBezTo>
                      <a:pt x="12398" y="3500"/>
                      <a:pt x="13029" y="2543"/>
                      <a:pt x="13029" y="1577"/>
                    </a:cubicBezTo>
                    <a:lnTo>
                      <a:pt x="13029" y="33"/>
                    </a:lnTo>
                    <a:cubicBezTo>
                      <a:pt x="10958" y="3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Google Shape;974;p53">
                <a:extLst>
                  <a:ext uri="{FF2B5EF4-FFF2-40B4-BE49-F238E27FC236}">
                    <a16:creationId xmlns:a16="http://schemas.microsoft.com/office/drawing/2014/main" id="{F4DE07BE-3824-4DF4-9917-0F9A79814018}"/>
                  </a:ext>
                </a:extLst>
              </p:cNvPr>
              <p:cNvSpPr/>
              <p:nvPr/>
            </p:nvSpPr>
            <p:spPr>
              <a:xfrm>
                <a:off x="2817271" y="29944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85"/>
                      <a:pt x="21" y="4970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0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Google Shape;975;p53">
                <a:extLst>
                  <a:ext uri="{FF2B5EF4-FFF2-40B4-BE49-F238E27FC236}">
                    <a16:creationId xmlns:a16="http://schemas.microsoft.com/office/drawing/2014/main" id="{C0477509-0ACF-4DBC-B41B-754B8E6F978F}"/>
                  </a:ext>
                </a:extLst>
              </p:cNvPr>
              <p:cNvSpPr/>
              <p:nvPr/>
            </p:nvSpPr>
            <p:spPr>
              <a:xfrm>
                <a:off x="2908812" y="3034121"/>
                <a:ext cx="456713" cy="142513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0" extrusionOk="0">
                    <a:moveTo>
                      <a:pt x="5102" y="0"/>
                    </a:moveTo>
                    <a:cubicBezTo>
                      <a:pt x="3822" y="0"/>
                      <a:pt x="2545" y="284"/>
                      <a:pt x="1576" y="847"/>
                    </a:cubicBezTo>
                    <a:cubicBezTo>
                      <a:pt x="473" y="1488"/>
                      <a:pt x="0" y="2339"/>
                      <a:pt x="147" y="3180"/>
                    </a:cubicBezTo>
                    <a:cubicBezTo>
                      <a:pt x="263" y="2539"/>
                      <a:pt x="736" y="1929"/>
                      <a:pt x="1576" y="1436"/>
                    </a:cubicBezTo>
                    <a:cubicBezTo>
                      <a:pt x="2543" y="873"/>
                      <a:pt x="3817" y="592"/>
                      <a:pt x="5093" y="592"/>
                    </a:cubicBezTo>
                    <a:cubicBezTo>
                      <a:pt x="6370" y="592"/>
                      <a:pt x="7649" y="873"/>
                      <a:pt x="8626" y="1436"/>
                    </a:cubicBezTo>
                    <a:cubicBezTo>
                      <a:pt x="9477" y="1929"/>
                      <a:pt x="9961" y="2549"/>
                      <a:pt x="10066" y="3190"/>
                    </a:cubicBezTo>
                    <a:cubicBezTo>
                      <a:pt x="10223" y="2360"/>
                      <a:pt x="9740" y="1488"/>
                      <a:pt x="8626" y="847"/>
                    </a:cubicBezTo>
                    <a:cubicBezTo>
                      <a:pt x="7651" y="281"/>
                      <a:pt x="6375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Google Shape;976;p53">
                <a:extLst>
                  <a:ext uri="{FF2B5EF4-FFF2-40B4-BE49-F238E27FC236}">
                    <a16:creationId xmlns:a16="http://schemas.microsoft.com/office/drawing/2014/main" id="{3BB4F1FB-110B-4977-AD80-6F1AE7964DEC}"/>
                  </a:ext>
                </a:extLst>
              </p:cNvPr>
              <p:cNvSpPr/>
              <p:nvPr/>
            </p:nvSpPr>
            <p:spPr>
              <a:xfrm>
                <a:off x="2915380" y="306056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4"/>
                    </a:cubicBezTo>
                    <a:cubicBezTo>
                      <a:pt x="589" y="1337"/>
                      <a:pt x="116" y="1947"/>
                      <a:pt x="0" y="2588"/>
                    </a:cubicBezTo>
                    <a:cubicBezTo>
                      <a:pt x="116" y="3228"/>
                      <a:pt x="599" y="3849"/>
                      <a:pt x="1450" y="4342"/>
                    </a:cubicBezTo>
                    <a:cubicBezTo>
                      <a:pt x="2427" y="4904"/>
                      <a:pt x="3704" y="5186"/>
                      <a:pt x="4979" y="5186"/>
                    </a:cubicBezTo>
                    <a:cubicBezTo>
                      <a:pt x="6254" y="5186"/>
                      <a:pt x="7528" y="4904"/>
                      <a:pt x="8500" y="4342"/>
                    </a:cubicBezTo>
                    <a:cubicBezTo>
                      <a:pt x="9340" y="3849"/>
                      <a:pt x="9814" y="3239"/>
                      <a:pt x="9919" y="2598"/>
                    </a:cubicBezTo>
                    <a:cubicBezTo>
                      <a:pt x="9814" y="1957"/>
                      <a:pt x="9330" y="1337"/>
                      <a:pt x="8479" y="844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Google Shape;977;p53">
                <a:extLst>
                  <a:ext uri="{FF2B5EF4-FFF2-40B4-BE49-F238E27FC236}">
                    <a16:creationId xmlns:a16="http://schemas.microsoft.com/office/drawing/2014/main" id="{444FACEE-1F20-46FD-842B-ECC887727B99}"/>
                  </a:ext>
                </a:extLst>
              </p:cNvPr>
              <p:cNvSpPr/>
              <p:nvPr/>
            </p:nvSpPr>
            <p:spPr>
              <a:xfrm>
                <a:off x="2908812" y="30212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48"/>
                      <a:pt x="9740" y="1776"/>
                      <a:pt x="8626" y="1135"/>
                    </a:cubicBezTo>
                    <a:cubicBezTo>
                      <a:pt x="6672" y="1"/>
                      <a:pt x="3510" y="11"/>
                      <a:pt x="1576" y="1135"/>
                    </a:cubicBezTo>
                    <a:cubicBezTo>
                      <a:pt x="473" y="1776"/>
                      <a:pt x="0" y="2627"/>
                      <a:pt x="147" y="3468"/>
                    </a:cubicBezTo>
                    <a:cubicBezTo>
                      <a:pt x="263" y="4108"/>
                      <a:pt x="746" y="4729"/>
                      <a:pt x="1597" y="5222"/>
                    </a:cubicBezTo>
                    <a:cubicBezTo>
                      <a:pt x="3552" y="6347"/>
                      <a:pt x="6704" y="6347"/>
                      <a:pt x="8647" y="5222"/>
                    </a:cubicBezTo>
                    <a:cubicBezTo>
                      <a:pt x="9487" y="4729"/>
                      <a:pt x="9961" y="4119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Google Shape;978;p53">
                <a:extLst>
                  <a:ext uri="{FF2B5EF4-FFF2-40B4-BE49-F238E27FC236}">
                    <a16:creationId xmlns:a16="http://schemas.microsoft.com/office/drawing/2014/main" id="{C82444C0-14AD-4A25-A80C-835B99276211}"/>
                  </a:ext>
                </a:extLst>
              </p:cNvPr>
              <p:cNvSpPr/>
              <p:nvPr/>
            </p:nvSpPr>
            <p:spPr>
              <a:xfrm>
                <a:off x="2915380" y="3048015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79"/>
                    </a:lnTo>
                    <a:cubicBezTo>
                      <a:pt x="9814" y="2238"/>
                      <a:pt x="9330" y="1618"/>
                      <a:pt x="8479" y="1125"/>
                    </a:cubicBezTo>
                    <a:cubicBezTo>
                      <a:pt x="6525" y="0"/>
                      <a:pt x="3363" y="0"/>
                      <a:pt x="1429" y="1125"/>
                    </a:cubicBezTo>
                    <a:cubicBezTo>
                      <a:pt x="589" y="1618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Google Shape;979;p53">
                <a:extLst>
                  <a:ext uri="{FF2B5EF4-FFF2-40B4-BE49-F238E27FC236}">
                    <a16:creationId xmlns:a16="http://schemas.microsoft.com/office/drawing/2014/main" id="{3BFE4FA6-429B-4768-B75C-C7E25AD7DBA7}"/>
                  </a:ext>
                </a:extLst>
              </p:cNvPr>
              <p:cNvSpPr/>
              <p:nvPr/>
            </p:nvSpPr>
            <p:spPr>
              <a:xfrm>
                <a:off x="3028946" y="3107612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9"/>
                    </a:cubicBezTo>
                    <a:cubicBezTo>
                      <a:pt x="863" y="989"/>
                      <a:pt x="2754" y="1713"/>
                      <a:pt x="2228" y="2018"/>
                    </a:cubicBezTo>
                    <a:cubicBezTo>
                      <a:pt x="2162" y="2060"/>
                      <a:pt x="2084" y="2080"/>
                      <a:pt x="1999" y="2080"/>
                    </a:cubicBezTo>
                    <a:cubicBezTo>
                      <a:pt x="1870" y="2080"/>
                      <a:pt x="1727" y="2033"/>
                      <a:pt x="1587" y="1944"/>
                    </a:cubicBezTo>
                    <a:cubicBezTo>
                      <a:pt x="1272" y="1766"/>
                      <a:pt x="989" y="1398"/>
                      <a:pt x="947" y="1073"/>
                    </a:cubicBezTo>
                    <a:lnTo>
                      <a:pt x="74" y="1241"/>
                    </a:lnTo>
                    <a:cubicBezTo>
                      <a:pt x="127" y="1524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9" y="2661"/>
                      <a:pt x="2830" y="2598"/>
                      <a:pt x="3069" y="2459"/>
                    </a:cubicBezTo>
                    <a:cubicBezTo>
                      <a:pt x="4141" y="1839"/>
                      <a:pt x="2270" y="1094"/>
                      <a:pt x="2785" y="799"/>
                    </a:cubicBezTo>
                    <a:cubicBezTo>
                      <a:pt x="2838" y="767"/>
                      <a:pt x="2901" y="752"/>
                      <a:pt x="2970" y="752"/>
                    </a:cubicBezTo>
                    <a:cubicBezTo>
                      <a:pt x="3082" y="752"/>
                      <a:pt x="3209" y="791"/>
                      <a:pt x="3331" y="862"/>
                    </a:cubicBezTo>
                    <a:cubicBezTo>
                      <a:pt x="3573" y="999"/>
                      <a:pt x="3836" y="1304"/>
                      <a:pt x="3973" y="1598"/>
                    </a:cubicBezTo>
                    <a:lnTo>
                      <a:pt x="4844" y="1419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6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Google Shape;980;p53">
                <a:extLst>
                  <a:ext uri="{FF2B5EF4-FFF2-40B4-BE49-F238E27FC236}">
                    <a16:creationId xmlns:a16="http://schemas.microsoft.com/office/drawing/2014/main" id="{39490900-CD5A-45E6-BA3C-33E9FF625EF2}"/>
                  </a:ext>
                </a:extLst>
              </p:cNvPr>
              <p:cNvSpPr/>
              <p:nvPr/>
            </p:nvSpPr>
            <p:spPr>
              <a:xfrm>
                <a:off x="2845909" y="3063964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0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5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5"/>
                    </a:cubicBezTo>
                    <a:cubicBezTo>
                      <a:pt x="12398" y="3500"/>
                      <a:pt x="13029" y="2543"/>
                      <a:pt x="13029" y="1587"/>
                    </a:cubicBezTo>
                    <a:lnTo>
                      <a:pt x="13029" y="32"/>
                    </a:lnTo>
                    <a:cubicBezTo>
                      <a:pt x="10958" y="3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Google Shape;981;p53">
                <a:extLst>
                  <a:ext uri="{FF2B5EF4-FFF2-40B4-BE49-F238E27FC236}">
                    <a16:creationId xmlns:a16="http://schemas.microsoft.com/office/drawing/2014/main" id="{085C6569-CF3D-4E7E-8649-7C6541D7B19E}"/>
                  </a:ext>
                </a:extLst>
              </p:cNvPr>
              <p:cNvSpPr/>
              <p:nvPr/>
            </p:nvSpPr>
            <p:spPr>
              <a:xfrm>
                <a:off x="2817271" y="2896027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42" y="1"/>
                    </a:moveTo>
                    <a:cubicBezTo>
                      <a:pt x="5474" y="1"/>
                      <a:pt x="3809" y="371"/>
                      <a:pt x="2543" y="1112"/>
                    </a:cubicBezTo>
                    <a:cubicBezTo>
                      <a:pt x="0" y="2583"/>
                      <a:pt x="21" y="4968"/>
                      <a:pt x="2575" y="6449"/>
                    </a:cubicBezTo>
                    <a:cubicBezTo>
                      <a:pt x="3846" y="7185"/>
                      <a:pt x="5514" y="7552"/>
                      <a:pt x="7180" y="7552"/>
                    </a:cubicBezTo>
                    <a:cubicBezTo>
                      <a:pt x="8847" y="7552"/>
                      <a:pt x="10512" y="7185"/>
                      <a:pt x="11778" y="6449"/>
                    </a:cubicBezTo>
                    <a:cubicBezTo>
                      <a:pt x="14310" y="4968"/>
                      <a:pt x="14300" y="2583"/>
                      <a:pt x="11757" y="1112"/>
                    </a:cubicBezTo>
                    <a:cubicBezTo>
                      <a:pt x="10481" y="371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982;p53">
                <a:extLst>
                  <a:ext uri="{FF2B5EF4-FFF2-40B4-BE49-F238E27FC236}">
                    <a16:creationId xmlns:a16="http://schemas.microsoft.com/office/drawing/2014/main" id="{FD0263E7-9F96-4AAA-AD76-0994114578F5}"/>
                  </a:ext>
                </a:extLst>
              </p:cNvPr>
              <p:cNvSpPr/>
              <p:nvPr/>
            </p:nvSpPr>
            <p:spPr>
              <a:xfrm>
                <a:off x="2908812" y="2935700"/>
                <a:ext cx="456713" cy="14287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8" extrusionOk="0">
                    <a:moveTo>
                      <a:pt x="5093" y="0"/>
                    </a:moveTo>
                    <a:cubicBezTo>
                      <a:pt x="3817" y="0"/>
                      <a:pt x="2543" y="282"/>
                      <a:pt x="1576" y="844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6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7"/>
                      <a:pt x="9961" y="2556"/>
                      <a:pt x="10066" y="3197"/>
                    </a:cubicBezTo>
                    <a:cubicBezTo>
                      <a:pt x="10223" y="2357"/>
                      <a:pt x="9740" y="1484"/>
                      <a:pt x="8626" y="844"/>
                    </a:cubicBezTo>
                    <a:cubicBezTo>
                      <a:pt x="7649" y="282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983;p53">
                <a:extLst>
                  <a:ext uri="{FF2B5EF4-FFF2-40B4-BE49-F238E27FC236}">
                    <a16:creationId xmlns:a16="http://schemas.microsoft.com/office/drawing/2014/main" id="{CE0951C6-E701-4D58-AE00-23FF13EC272B}"/>
                  </a:ext>
                </a:extLst>
              </p:cNvPr>
              <p:cNvSpPr/>
              <p:nvPr/>
            </p:nvSpPr>
            <p:spPr>
              <a:xfrm>
                <a:off x="2915380" y="2962103"/>
                <a:ext cx="443131" cy="231908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91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5"/>
                      <a:pt x="0" y="2585"/>
                    </a:cubicBezTo>
                    <a:cubicBezTo>
                      <a:pt x="116" y="3226"/>
                      <a:pt x="599" y="3856"/>
                      <a:pt x="1450" y="4340"/>
                    </a:cubicBezTo>
                    <a:cubicBezTo>
                      <a:pt x="2427" y="4907"/>
                      <a:pt x="3704" y="5191"/>
                      <a:pt x="4979" y="5191"/>
                    </a:cubicBezTo>
                    <a:cubicBezTo>
                      <a:pt x="6254" y="5191"/>
                      <a:pt x="7528" y="4907"/>
                      <a:pt x="8500" y="4340"/>
                    </a:cubicBezTo>
                    <a:cubicBezTo>
                      <a:pt x="9340" y="3856"/>
                      <a:pt x="9814" y="3237"/>
                      <a:pt x="9919" y="2606"/>
                    </a:cubicBezTo>
                    <a:cubicBezTo>
                      <a:pt x="9814" y="1965"/>
                      <a:pt x="9330" y="1346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984;p53">
                <a:extLst>
                  <a:ext uri="{FF2B5EF4-FFF2-40B4-BE49-F238E27FC236}">
                    <a16:creationId xmlns:a16="http://schemas.microsoft.com/office/drawing/2014/main" id="{A164F7B2-50D6-4190-B818-D13D2A86B29F}"/>
                  </a:ext>
                </a:extLst>
              </p:cNvPr>
              <p:cNvSpPr/>
              <p:nvPr/>
            </p:nvSpPr>
            <p:spPr>
              <a:xfrm>
                <a:off x="2908812" y="2923146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38"/>
                      <a:pt x="9740" y="1765"/>
                      <a:pt x="8626" y="1125"/>
                    </a:cubicBezTo>
                    <a:cubicBezTo>
                      <a:pt x="6672" y="0"/>
                      <a:pt x="3510" y="0"/>
                      <a:pt x="1576" y="1125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28"/>
                      <a:pt x="1597" y="5212"/>
                    </a:cubicBezTo>
                    <a:cubicBezTo>
                      <a:pt x="3552" y="6346"/>
                      <a:pt x="6704" y="6346"/>
                      <a:pt x="8647" y="5212"/>
                    </a:cubicBezTo>
                    <a:cubicBezTo>
                      <a:pt x="9487" y="4728"/>
                      <a:pt x="9961" y="4109"/>
                      <a:pt x="10066" y="3478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985;p53">
                <a:extLst>
                  <a:ext uri="{FF2B5EF4-FFF2-40B4-BE49-F238E27FC236}">
                    <a16:creationId xmlns:a16="http://schemas.microsoft.com/office/drawing/2014/main" id="{6843757A-00AF-4CDE-A646-7BBB65EE539B}"/>
                  </a:ext>
                </a:extLst>
              </p:cNvPr>
              <p:cNvSpPr/>
              <p:nvPr/>
            </p:nvSpPr>
            <p:spPr>
              <a:xfrm>
                <a:off x="2915380" y="2949415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1"/>
                    </a:moveTo>
                    <a:cubicBezTo>
                      <a:pt x="9929" y="2901"/>
                      <a:pt x="9929" y="2890"/>
                      <a:pt x="9919" y="2890"/>
                    </a:cubicBezTo>
                    <a:cubicBezTo>
                      <a:pt x="9814" y="2249"/>
                      <a:pt x="9330" y="1630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9"/>
                      <a:pt x="0" y="2869"/>
                    </a:cubicBezTo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986;p53">
                <a:extLst>
                  <a:ext uri="{FF2B5EF4-FFF2-40B4-BE49-F238E27FC236}">
                    <a16:creationId xmlns:a16="http://schemas.microsoft.com/office/drawing/2014/main" id="{2460741C-1DBD-4350-BEBA-561330D6A001}"/>
                  </a:ext>
                </a:extLst>
              </p:cNvPr>
              <p:cNvSpPr/>
              <p:nvPr/>
            </p:nvSpPr>
            <p:spPr>
              <a:xfrm>
                <a:off x="3028946" y="3009057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8"/>
                    </a:lnTo>
                    <a:cubicBezTo>
                      <a:pt x="3316" y="247"/>
                      <a:pt x="3003" y="184"/>
                      <a:pt x="2710" y="184"/>
                    </a:cubicBezTo>
                    <a:cubicBezTo>
                      <a:pt x="2418" y="184"/>
                      <a:pt x="2144" y="247"/>
                      <a:pt x="1913" y="379"/>
                    </a:cubicBezTo>
                    <a:cubicBezTo>
                      <a:pt x="863" y="998"/>
                      <a:pt x="2754" y="1724"/>
                      <a:pt x="2228" y="2028"/>
                    </a:cubicBezTo>
                    <a:cubicBezTo>
                      <a:pt x="2163" y="2065"/>
                      <a:pt x="2087" y="2082"/>
                      <a:pt x="2005" y="2082"/>
                    </a:cubicBezTo>
                    <a:cubicBezTo>
                      <a:pt x="1874" y="2082"/>
                      <a:pt x="1729" y="2038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1"/>
                    </a:cubicBezTo>
                    <a:lnTo>
                      <a:pt x="1" y="2469"/>
                    </a:lnTo>
                    <a:lnTo>
                      <a:pt x="557" y="2795"/>
                    </a:lnTo>
                    <a:lnTo>
                      <a:pt x="1199" y="2427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8" y="2671"/>
                      <a:pt x="2829" y="2608"/>
                      <a:pt x="3069" y="2469"/>
                    </a:cubicBezTo>
                    <a:cubicBezTo>
                      <a:pt x="4141" y="1839"/>
                      <a:pt x="2270" y="1103"/>
                      <a:pt x="2785" y="809"/>
                    </a:cubicBezTo>
                    <a:cubicBezTo>
                      <a:pt x="2837" y="777"/>
                      <a:pt x="2901" y="762"/>
                      <a:pt x="2970" y="762"/>
                    </a:cubicBezTo>
                    <a:cubicBezTo>
                      <a:pt x="3081" y="762"/>
                      <a:pt x="3208" y="801"/>
                      <a:pt x="3331" y="872"/>
                    </a:cubicBezTo>
                    <a:cubicBezTo>
                      <a:pt x="3573" y="1009"/>
                      <a:pt x="3836" y="1313"/>
                      <a:pt x="3973" y="1598"/>
                    </a:cubicBezTo>
                    <a:lnTo>
                      <a:pt x="4844" y="1418"/>
                    </a:lnTo>
                    <a:cubicBezTo>
                      <a:pt x="4760" y="1177"/>
                      <a:pt x="4529" y="904"/>
                      <a:pt x="4204" y="683"/>
                    </a:cubicBezTo>
                    <a:lnTo>
                      <a:pt x="4813" y="326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Google Shape;987;p53">
                <a:extLst>
                  <a:ext uri="{FF2B5EF4-FFF2-40B4-BE49-F238E27FC236}">
                    <a16:creationId xmlns:a16="http://schemas.microsoft.com/office/drawing/2014/main" id="{ECCC7918-446D-4FA1-BFA5-AE8B8BA7FBD8}"/>
                  </a:ext>
                </a:extLst>
              </p:cNvPr>
              <p:cNvSpPr/>
              <p:nvPr/>
            </p:nvSpPr>
            <p:spPr>
              <a:xfrm>
                <a:off x="2370377" y="3639926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1"/>
                    </a:moveTo>
                    <a:lnTo>
                      <a:pt x="1" y="1545"/>
                    </a:lnTo>
                    <a:cubicBezTo>
                      <a:pt x="1" y="2511"/>
                      <a:pt x="642" y="3489"/>
                      <a:pt x="1924" y="4234"/>
                    </a:cubicBezTo>
                    <a:cubicBezTo>
                      <a:pt x="3200" y="4970"/>
                      <a:pt x="4871" y="5338"/>
                      <a:pt x="6539" y="5338"/>
                    </a:cubicBezTo>
                    <a:cubicBezTo>
                      <a:pt x="8207" y="5338"/>
                      <a:pt x="9872" y="4970"/>
                      <a:pt x="11138" y="4234"/>
                    </a:cubicBezTo>
                    <a:cubicBezTo>
                      <a:pt x="12399" y="3499"/>
                      <a:pt x="13029" y="2543"/>
                      <a:pt x="13029" y="1577"/>
                    </a:cubicBezTo>
                    <a:lnTo>
                      <a:pt x="13040" y="32"/>
                    </a:lnTo>
                    <a:cubicBezTo>
                      <a:pt x="10960" y="32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988;p53">
                <a:extLst>
                  <a:ext uri="{FF2B5EF4-FFF2-40B4-BE49-F238E27FC236}">
                    <a16:creationId xmlns:a16="http://schemas.microsoft.com/office/drawing/2014/main" id="{4B6DD0DC-54AD-4F34-9112-F46246E5919D}"/>
                  </a:ext>
                </a:extLst>
              </p:cNvPr>
              <p:cNvSpPr/>
              <p:nvPr/>
            </p:nvSpPr>
            <p:spPr>
              <a:xfrm>
                <a:off x="2342231" y="3471855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8"/>
                      <a:pt x="2533" y="1104"/>
                    </a:cubicBezTo>
                    <a:cubicBezTo>
                      <a:pt x="0" y="2586"/>
                      <a:pt x="11" y="4970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0"/>
                      <a:pt x="14300" y="2575"/>
                      <a:pt x="11747" y="1104"/>
                    </a:cubicBezTo>
                    <a:cubicBezTo>
                      <a:pt x="10470" y="368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989;p53">
                <a:extLst>
                  <a:ext uri="{FF2B5EF4-FFF2-40B4-BE49-F238E27FC236}">
                    <a16:creationId xmlns:a16="http://schemas.microsoft.com/office/drawing/2014/main" id="{ADB7A862-F512-4739-BD26-67072FDFBC28}"/>
                  </a:ext>
                </a:extLst>
              </p:cNvPr>
              <p:cNvSpPr/>
              <p:nvPr/>
            </p:nvSpPr>
            <p:spPr>
              <a:xfrm>
                <a:off x="2433772" y="3511482"/>
                <a:ext cx="456266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1" extrusionOk="0">
                    <a:moveTo>
                      <a:pt x="5096" y="0"/>
                    </a:moveTo>
                    <a:cubicBezTo>
                      <a:pt x="3818" y="0"/>
                      <a:pt x="2540" y="284"/>
                      <a:pt x="1566" y="847"/>
                    </a:cubicBezTo>
                    <a:cubicBezTo>
                      <a:pt x="473" y="1489"/>
                      <a:pt x="0" y="2339"/>
                      <a:pt x="148" y="3180"/>
                    </a:cubicBezTo>
                    <a:cubicBezTo>
                      <a:pt x="253" y="2539"/>
                      <a:pt x="725" y="1930"/>
                      <a:pt x="1566" y="1436"/>
                    </a:cubicBezTo>
                    <a:cubicBezTo>
                      <a:pt x="2538" y="874"/>
                      <a:pt x="3812" y="593"/>
                      <a:pt x="5087" y="593"/>
                    </a:cubicBezTo>
                    <a:cubicBezTo>
                      <a:pt x="6362" y="593"/>
                      <a:pt x="7639" y="874"/>
                      <a:pt x="8616" y="1436"/>
                    </a:cubicBezTo>
                    <a:cubicBezTo>
                      <a:pt x="9467" y="1930"/>
                      <a:pt x="9950" y="2549"/>
                      <a:pt x="10066" y="3191"/>
                    </a:cubicBezTo>
                    <a:cubicBezTo>
                      <a:pt x="10213" y="2360"/>
                      <a:pt x="9730" y="1489"/>
                      <a:pt x="8616" y="847"/>
                    </a:cubicBezTo>
                    <a:cubicBezTo>
                      <a:pt x="7641" y="281"/>
                      <a:pt x="6368" y="0"/>
                      <a:pt x="5096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990;p53">
                <a:extLst>
                  <a:ext uri="{FF2B5EF4-FFF2-40B4-BE49-F238E27FC236}">
                    <a16:creationId xmlns:a16="http://schemas.microsoft.com/office/drawing/2014/main" id="{9F89E97C-3BA6-45C6-8A7E-CB218F5DD918}"/>
                  </a:ext>
                </a:extLst>
              </p:cNvPr>
              <p:cNvSpPr/>
              <p:nvPr/>
            </p:nvSpPr>
            <p:spPr>
              <a:xfrm>
                <a:off x="2440340" y="3537931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0" y="1"/>
                    </a:moveTo>
                    <a:cubicBezTo>
                      <a:pt x="3665" y="1"/>
                      <a:pt x="2391" y="282"/>
                      <a:pt x="1419" y="844"/>
                    </a:cubicBezTo>
                    <a:cubicBezTo>
                      <a:pt x="578" y="1338"/>
                      <a:pt x="106" y="1947"/>
                      <a:pt x="1" y="2588"/>
                    </a:cubicBezTo>
                    <a:cubicBezTo>
                      <a:pt x="106" y="3229"/>
                      <a:pt x="589" y="3849"/>
                      <a:pt x="1440" y="4343"/>
                    </a:cubicBezTo>
                    <a:cubicBezTo>
                      <a:pt x="2417" y="4905"/>
                      <a:pt x="3696" y="5186"/>
                      <a:pt x="4973" y="5186"/>
                    </a:cubicBezTo>
                    <a:cubicBezTo>
                      <a:pt x="6249" y="5186"/>
                      <a:pt x="7523" y="4905"/>
                      <a:pt x="8490" y="4343"/>
                    </a:cubicBezTo>
                    <a:cubicBezTo>
                      <a:pt x="9331" y="3849"/>
                      <a:pt x="9803" y="3239"/>
                      <a:pt x="9919" y="2599"/>
                    </a:cubicBezTo>
                    <a:cubicBezTo>
                      <a:pt x="9803" y="1957"/>
                      <a:pt x="9320" y="1338"/>
                      <a:pt x="8469" y="844"/>
                    </a:cubicBezTo>
                    <a:cubicBezTo>
                      <a:pt x="7492" y="282"/>
                      <a:pt x="6215" y="1"/>
                      <a:pt x="49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991;p53">
                <a:extLst>
                  <a:ext uri="{FF2B5EF4-FFF2-40B4-BE49-F238E27FC236}">
                    <a16:creationId xmlns:a16="http://schemas.microsoft.com/office/drawing/2014/main" id="{435F4EF8-4BBC-43AA-B247-DFC79A1DF8C5}"/>
                  </a:ext>
                </a:extLst>
              </p:cNvPr>
              <p:cNvSpPr/>
              <p:nvPr/>
            </p:nvSpPr>
            <p:spPr>
              <a:xfrm>
                <a:off x="2433772" y="3498616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9"/>
                    </a:moveTo>
                    <a:cubicBezTo>
                      <a:pt x="10213" y="2648"/>
                      <a:pt x="9730" y="1777"/>
                      <a:pt x="8616" y="1135"/>
                    </a:cubicBezTo>
                    <a:cubicBezTo>
                      <a:pt x="6662" y="1"/>
                      <a:pt x="3510" y="12"/>
                      <a:pt x="1566" y="1135"/>
                    </a:cubicBezTo>
                    <a:cubicBezTo>
                      <a:pt x="473" y="1777"/>
                      <a:pt x="0" y="2627"/>
                      <a:pt x="148" y="3468"/>
                    </a:cubicBezTo>
                    <a:cubicBezTo>
                      <a:pt x="253" y="4109"/>
                      <a:pt x="736" y="4729"/>
                      <a:pt x="1587" y="5223"/>
                    </a:cubicBezTo>
                    <a:cubicBezTo>
                      <a:pt x="3541" y="6347"/>
                      <a:pt x="6704" y="6347"/>
                      <a:pt x="8637" y="5223"/>
                    </a:cubicBezTo>
                    <a:cubicBezTo>
                      <a:pt x="9478" y="4729"/>
                      <a:pt x="9950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992;p53">
                <a:extLst>
                  <a:ext uri="{FF2B5EF4-FFF2-40B4-BE49-F238E27FC236}">
                    <a16:creationId xmlns:a16="http://schemas.microsoft.com/office/drawing/2014/main" id="{34DB8332-E0D8-43B7-9AF6-BCD026585D09}"/>
                  </a:ext>
                </a:extLst>
              </p:cNvPr>
              <p:cNvSpPr/>
              <p:nvPr/>
            </p:nvSpPr>
            <p:spPr>
              <a:xfrm>
                <a:off x="2440340" y="3525377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80"/>
                    </a:lnTo>
                    <a:cubicBezTo>
                      <a:pt x="9803" y="2238"/>
                      <a:pt x="9320" y="1619"/>
                      <a:pt x="8469" y="1125"/>
                    </a:cubicBezTo>
                    <a:cubicBezTo>
                      <a:pt x="6515" y="1"/>
                      <a:pt x="3363" y="1"/>
                      <a:pt x="1419" y="1125"/>
                    </a:cubicBezTo>
                    <a:cubicBezTo>
                      <a:pt x="578" y="1619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993;p53">
                <a:extLst>
                  <a:ext uri="{FF2B5EF4-FFF2-40B4-BE49-F238E27FC236}">
                    <a16:creationId xmlns:a16="http://schemas.microsoft.com/office/drawing/2014/main" id="{CC4F9E94-F8B7-48A3-A975-09C5AFACD174}"/>
                  </a:ext>
                </a:extLst>
              </p:cNvPr>
              <p:cNvSpPr/>
              <p:nvPr/>
            </p:nvSpPr>
            <p:spPr>
              <a:xfrm>
                <a:off x="2553459" y="3584974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31" y="180"/>
                      <a:pt x="2154" y="245"/>
                      <a:pt x="1923" y="379"/>
                    </a:cubicBezTo>
                    <a:cubicBezTo>
                      <a:pt x="873" y="988"/>
                      <a:pt x="2764" y="1714"/>
                      <a:pt x="2239" y="2018"/>
                    </a:cubicBezTo>
                    <a:cubicBezTo>
                      <a:pt x="2167" y="2060"/>
                      <a:pt x="2088" y="2080"/>
                      <a:pt x="2003" y="2080"/>
                    </a:cubicBezTo>
                    <a:cubicBezTo>
                      <a:pt x="1874" y="2080"/>
                      <a:pt x="1733" y="2034"/>
                      <a:pt x="1587" y="1945"/>
                    </a:cubicBezTo>
                    <a:cubicBezTo>
                      <a:pt x="1272" y="1766"/>
                      <a:pt x="999" y="1399"/>
                      <a:pt x="957" y="1073"/>
                    </a:cubicBezTo>
                    <a:lnTo>
                      <a:pt x="84" y="1241"/>
                    </a:lnTo>
                    <a:cubicBezTo>
                      <a:pt x="126" y="1525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7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9"/>
                      <a:pt x="3068" y="2459"/>
                    </a:cubicBezTo>
                    <a:cubicBezTo>
                      <a:pt x="4140" y="1840"/>
                      <a:pt x="2270" y="1094"/>
                      <a:pt x="2785" y="799"/>
                    </a:cubicBezTo>
                    <a:cubicBezTo>
                      <a:pt x="2841" y="767"/>
                      <a:pt x="2905" y="752"/>
                      <a:pt x="2974" y="752"/>
                    </a:cubicBezTo>
                    <a:cubicBezTo>
                      <a:pt x="3085" y="752"/>
                      <a:pt x="3208" y="791"/>
                      <a:pt x="3331" y="862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994;p53">
                <a:extLst>
                  <a:ext uri="{FF2B5EF4-FFF2-40B4-BE49-F238E27FC236}">
                    <a16:creationId xmlns:a16="http://schemas.microsoft.com/office/drawing/2014/main" id="{D6EE1D3C-3F66-414D-859E-1C73EEA21E87}"/>
                  </a:ext>
                </a:extLst>
              </p:cNvPr>
              <p:cNvSpPr/>
              <p:nvPr/>
            </p:nvSpPr>
            <p:spPr>
              <a:xfrm>
                <a:off x="2370377" y="3541371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0"/>
                    </a:moveTo>
                    <a:lnTo>
                      <a:pt x="1" y="1544"/>
                    </a:lnTo>
                    <a:cubicBezTo>
                      <a:pt x="1" y="2522"/>
                      <a:pt x="642" y="3488"/>
                      <a:pt x="1924" y="4234"/>
                    </a:cubicBezTo>
                    <a:cubicBezTo>
                      <a:pt x="3200" y="4969"/>
                      <a:pt x="4871" y="5337"/>
                      <a:pt x="6539" y="5337"/>
                    </a:cubicBezTo>
                    <a:cubicBezTo>
                      <a:pt x="8207" y="5337"/>
                      <a:pt x="9872" y="4969"/>
                      <a:pt x="11138" y="4234"/>
                    </a:cubicBezTo>
                    <a:cubicBezTo>
                      <a:pt x="12399" y="3498"/>
                      <a:pt x="13029" y="2543"/>
                      <a:pt x="13029" y="1586"/>
                    </a:cubicBezTo>
                    <a:lnTo>
                      <a:pt x="13040" y="31"/>
                    </a:lnTo>
                    <a:cubicBezTo>
                      <a:pt x="10960" y="31"/>
                      <a:pt x="2249" y="0"/>
                      <a:pt x="12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995;p53">
                <a:extLst>
                  <a:ext uri="{FF2B5EF4-FFF2-40B4-BE49-F238E27FC236}">
                    <a16:creationId xmlns:a16="http://schemas.microsoft.com/office/drawing/2014/main" id="{329E1840-443E-4585-A494-2DCFA279D411}"/>
                  </a:ext>
                </a:extLst>
              </p:cNvPr>
              <p:cNvSpPr/>
              <p:nvPr/>
            </p:nvSpPr>
            <p:spPr>
              <a:xfrm>
                <a:off x="2342231" y="3373434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32" y="0"/>
                    </a:moveTo>
                    <a:cubicBezTo>
                      <a:pt x="5464" y="0"/>
                      <a:pt x="3799" y="371"/>
                      <a:pt x="2533" y="1111"/>
                    </a:cubicBezTo>
                    <a:cubicBezTo>
                      <a:pt x="0" y="2582"/>
                      <a:pt x="11" y="4967"/>
                      <a:pt x="2564" y="6449"/>
                    </a:cubicBezTo>
                    <a:cubicBezTo>
                      <a:pt x="3841" y="7184"/>
                      <a:pt x="5509" y="7552"/>
                      <a:pt x="7174" y="7552"/>
                    </a:cubicBezTo>
                    <a:cubicBezTo>
                      <a:pt x="8839" y="7552"/>
                      <a:pt x="10502" y="7184"/>
                      <a:pt x="11768" y="6449"/>
                    </a:cubicBezTo>
                    <a:cubicBezTo>
                      <a:pt x="14310" y="4967"/>
                      <a:pt x="14300" y="2582"/>
                      <a:pt x="11747" y="1111"/>
                    </a:cubicBezTo>
                    <a:cubicBezTo>
                      <a:pt x="10470" y="371"/>
                      <a:pt x="8800" y="0"/>
                      <a:pt x="71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996;p53">
                <a:extLst>
                  <a:ext uri="{FF2B5EF4-FFF2-40B4-BE49-F238E27FC236}">
                    <a16:creationId xmlns:a16="http://schemas.microsoft.com/office/drawing/2014/main" id="{69A6495D-C304-4FF9-BE99-6A8EB7EEF240}"/>
                  </a:ext>
                </a:extLst>
              </p:cNvPr>
              <p:cNvSpPr/>
              <p:nvPr/>
            </p:nvSpPr>
            <p:spPr>
              <a:xfrm>
                <a:off x="2433772" y="3413106"/>
                <a:ext cx="456266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7" extrusionOk="0">
                    <a:moveTo>
                      <a:pt x="5087" y="0"/>
                    </a:moveTo>
                    <a:cubicBezTo>
                      <a:pt x="3812" y="0"/>
                      <a:pt x="2538" y="281"/>
                      <a:pt x="1566" y="843"/>
                    </a:cubicBezTo>
                    <a:cubicBezTo>
                      <a:pt x="473" y="1484"/>
                      <a:pt x="0" y="2346"/>
                      <a:pt x="148" y="3175"/>
                    </a:cubicBezTo>
                    <a:cubicBezTo>
                      <a:pt x="253" y="2545"/>
                      <a:pt x="725" y="1926"/>
                      <a:pt x="1566" y="1442"/>
                    </a:cubicBezTo>
                    <a:cubicBezTo>
                      <a:pt x="2538" y="875"/>
                      <a:pt x="3812" y="591"/>
                      <a:pt x="5087" y="591"/>
                    </a:cubicBezTo>
                    <a:cubicBezTo>
                      <a:pt x="6362" y="591"/>
                      <a:pt x="7639" y="875"/>
                      <a:pt x="8616" y="1442"/>
                    </a:cubicBezTo>
                    <a:cubicBezTo>
                      <a:pt x="9467" y="1936"/>
                      <a:pt x="9950" y="2556"/>
                      <a:pt x="10066" y="3196"/>
                    </a:cubicBezTo>
                    <a:cubicBezTo>
                      <a:pt x="10213" y="2356"/>
                      <a:pt x="9730" y="1484"/>
                      <a:pt x="8616" y="843"/>
                    </a:cubicBezTo>
                    <a:cubicBezTo>
                      <a:pt x="7639" y="281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997;p53">
                <a:extLst>
                  <a:ext uri="{FF2B5EF4-FFF2-40B4-BE49-F238E27FC236}">
                    <a16:creationId xmlns:a16="http://schemas.microsoft.com/office/drawing/2014/main" id="{0F746A5E-3C1E-416F-9D13-07BC59CD67A0}"/>
                  </a:ext>
                </a:extLst>
              </p:cNvPr>
              <p:cNvSpPr/>
              <p:nvPr/>
            </p:nvSpPr>
            <p:spPr>
              <a:xfrm>
                <a:off x="2440340" y="3439510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0" y="0"/>
                    </a:moveTo>
                    <a:cubicBezTo>
                      <a:pt x="3665" y="0"/>
                      <a:pt x="2391" y="284"/>
                      <a:pt x="1419" y="851"/>
                    </a:cubicBezTo>
                    <a:cubicBezTo>
                      <a:pt x="578" y="1335"/>
                      <a:pt x="106" y="1954"/>
                      <a:pt x="1" y="2584"/>
                    </a:cubicBezTo>
                    <a:cubicBezTo>
                      <a:pt x="106" y="3226"/>
                      <a:pt x="589" y="3856"/>
                      <a:pt x="1440" y="4339"/>
                    </a:cubicBezTo>
                    <a:cubicBezTo>
                      <a:pt x="2417" y="4901"/>
                      <a:pt x="3696" y="5182"/>
                      <a:pt x="4973" y="5182"/>
                    </a:cubicBezTo>
                    <a:cubicBezTo>
                      <a:pt x="6249" y="5182"/>
                      <a:pt x="7523" y="4901"/>
                      <a:pt x="8490" y="4339"/>
                    </a:cubicBezTo>
                    <a:cubicBezTo>
                      <a:pt x="9331" y="3856"/>
                      <a:pt x="9803" y="3236"/>
                      <a:pt x="9919" y="2605"/>
                    </a:cubicBezTo>
                    <a:cubicBezTo>
                      <a:pt x="9803" y="1965"/>
                      <a:pt x="9320" y="1345"/>
                      <a:pt x="8469" y="851"/>
                    </a:cubicBezTo>
                    <a:cubicBezTo>
                      <a:pt x="7492" y="284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998;p53">
                <a:extLst>
                  <a:ext uri="{FF2B5EF4-FFF2-40B4-BE49-F238E27FC236}">
                    <a16:creationId xmlns:a16="http://schemas.microsoft.com/office/drawing/2014/main" id="{0DAB439C-86DB-4D53-B890-45E6A47EAC22}"/>
                  </a:ext>
                </a:extLst>
              </p:cNvPr>
              <p:cNvSpPr/>
              <p:nvPr/>
            </p:nvSpPr>
            <p:spPr>
              <a:xfrm>
                <a:off x="2433772" y="3400552"/>
                <a:ext cx="456266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36" fill="none" extrusionOk="0">
                    <a:moveTo>
                      <a:pt x="10066" y="3477"/>
                    </a:moveTo>
                    <a:cubicBezTo>
                      <a:pt x="10213" y="2637"/>
                      <a:pt x="9730" y="1765"/>
                      <a:pt x="8616" y="1124"/>
                    </a:cubicBezTo>
                    <a:cubicBezTo>
                      <a:pt x="6662" y="0"/>
                      <a:pt x="3510" y="0"/>
                      <a:pt x="1566" y="1124"/>
                    </a:cubicBezTo>
                    <a:cubicBezTo>
                      <a:pt x="473" y="1765"/>
                      <a:pt x="0" y="2627"/>
                      <a:pt x="148" y="3456"/>
                    </a:cubicBezTo>
                    <a:cubicBezTo>
                      <a:pt x="253" y="4098"/>
                      <a:pt x="736" y="4728"/>
                      <a:pt x="1587" y="5211"/>
                    </a:cubicBezTo>
                    <a:cubicBezTo>
                      <a:pt x="3541" y="6335"/>
                      <a:pt x="6704" y="6335"/>
                      <a:pt x="8637" y="5211"/>
                    </a:cubicBezTo>
                    <a:cubicBezTo>
                      <a:pt x="9478" y="4728"/>
                      <a:pt x="9950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999;p53">
                <a:extLst>
                  <a:ext uri="{FF2B5EF4-FFF2-40B4-BE49-F238E27FC236}">
                    <a16:creationId xmlns:a16="http://schemas.microsoft.com/office/drawing/2014/main" id="{F0D27E8F-A39E-4A5C-9C6B-A1198EC7F052}"/>
                  </a:ext>
                </a:extLst>
              </p:cNvPr>
              <p:cNvSpPr/>
              <p:nvPr/>
            </p:nvSpPr>
            <p:spPr>
              <a:xfrm>
                <a:off x="2440340" y="3426822"/>
                <a:ext cx="443131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901" fill="none" extrusionOk="0">
                    <a:moveTo>
                      <a:pt x="9919" y="2900"/>
                    </a:moveTo>
                    <a:lnTo>
                      <a:pt x="9919" y="2889"/>
                    </a:lnTo>
                    <a:cubicBezTo>
                      <a:pt x="9803" y="2249"/>
                      <a:pt x="9320" y="1629"/>
                      <a:pt x="8469" y="1135"/>
                    </a:cubicBezTo>
                    <a:cubicBezTo>
                      <a:pt x="6515" y="1"/>
                      <a:pt x="3363" y="1"/>
                      <a:pt x="1419" y="1135"/>
                    </a:cubicBezTo>
                    <a:cubicBezTo>
                      <a:pt x="578" y="1619"/>
                      <a:pt x="106" y="2238"/>
                      <a:pt x="1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1000;p53">
                <a:extLst>
                  <a:ext uri="{FF2B5EF4-FFF2-40B4-BE49-F238E27FC236}">
                    <a16:creationId xmlns:a16="http://schemas.microsoft.com/office/drawing/2014/main" id="{596567BC-2763-4861-9C9A-EC52CC97C725}"/>
                  </a:ext>
                </a:extLst>
              </p:cNvPr>
              <p:cNvSpPr/>
              <p:nvPr/>
            </p:nvSpPr>
            <p:spPr>
              <a:xfrm>
                <a:off x="2553459" y="3486419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0"/>
                    </a:moveTo>
                    <a:lnTo>
                      <a:pt x="3626" y="369"/>
                    </a:lnTo>
                    <a:cubicBezTo>
                      <a:pt x="3315" y="248"/>
                      <a:pt x="3003" y="185"/>
                      <a:pt x="2711" y="185"/>
                    </a:cubicBezTo>
                    <a:cubicBezTo>
                      <a:pt x="2420" y="185"/>
                      <a:pt x="2149" y="248"/>
                      <a:pt x="1923" y="379"/>
                    </a:cubicBezTo>
                    <a:cubicBezTo>
                      <a:pt x="873" y="999"/>
                      <a:pt x="2764" y="1724"/>
                      <a:pt x="2239" y="2029"/>
                    </a:cubicBezTo>
                    <a:cubicBezTo>
                      <a:pt x="2169" y="2065"/>
                      <a:pt x="2092" y="2083"/>
                      <a:pt x="2010" y="2083"/>
                    </a:cubicBezTo>
                    <a:cubicBezTo>
                      <a:pt x="1879" y="2083"/>
                      <a:pt x="1735" y="2039"/>
                      <a:pt x="1587" y="1955"/>
                    </a:cubicBezTo>
                    <a:cubicBezTo>
                      <a:pt x="1272" y="1777"/>
                      <a:pt x="999" y="1408"/>
                      <a:pt x="957" y="1072"/>
                    </a:cubicBezTo>
                    <a:lnTo>
                      <a:pt x="84" y="1240"/>
                    </a:lnTo>
                    <a:cubicBezTo>
                      <a:pt x="126" y="1524"/>
                      <a:pt x="336" y="1829"/>
                      <a:pt x="663" y="2092"/>
                    </a:cubicBezTo>
                    <a:lnTo>
                      <a:pt x="0" y="2470"/>
                    </a:lnTo>
                    <a:lnTo>
                      <a:pt x="568" y="2795"/>
                    </a:lnTo>
                    <a:lnTo>
                      <a:pt x="1209" y="2428"/>
                    </a:lnTo>
                    <a:cubicBezTo>
                      <a:pt x="1546" y="2582"/>
                      <a:pt x="1911" y="2671"/>
                      <a:pt x="2259" y="2671"/>
                    </a:cubicBezTo>
                    <a:cubicBezTo>
                      <a:pt x="2550" y="2671"/>
                      <a:pt x="2829" y="2609"/>
                      <a:pt x="3068" y="2470"/>
                    </a:cubicBezTo>
                    <a:cubicBezTo>
                      <a:pt x="4140" y="1840"/>
                      <a:pt x="2270" y="1104"/>
                      <a:pt x="2785" y="810"/>
                    </a:cubicBezTo>
                    <a:cubicBezTo>
                      <a:pt x="2842" y="778"/>
                      <a:pt x="2906" y="762"/>
                      <a:pt x="2975" y="762"/>
                    </a:cubicBezTo>
                    <a:cubicBezTo>
                      <a:pt x="3085" y="762"/>
                      <a:pt x="3208" y="802"/>
                      <a:pt x="3331" y="873"/>
                    </a:cubicBezTo>
                    <a:cubicBezTo>
                      <a:pt x="3573" y="1009"/>
                      <a:pt x="3846" y="1314"/>
                      <a:pt x="3972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1001;p53">
                <a:extLst>
                  <a:ext uri="{FF2B5EF4-FFF2-40B4-BE49-F238E27FC236}">
                    <a16:creationId xmlns:a16="http://schemas.microsoft.com/office/drawing/2014/main" id="{43AD0595-BB5A-43FF-889E-839FC5134049}"/>
                  </a:ext>
                </a:extLst>
              </p:cNvPr>
              <p:cNvSpPr/>
              <p:nvPr/>
            </p:nvSpPr>
            <p:spPr>
              <a:xfrm>
                <a:off x="2370377" y="3442771"/>
                <a:ext cx="582562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48" extrusionOk="0">
                    <a:moveTo>
                      <a:pt x="12" y="1"/>
                    </a:moveTo>
                    <a:lnTo>
                      <a:pt x="1" y="1556"/>
                    </a:lnTo>
                    <a:cubicBezTo>
                      <a:pt x="1" y="2522"/>
                      <a:pt x="642" y="3499"/>
                      <a:pt x="1924" y="4245"/>
                    </a:cubicBezTo>
                    <a:cubicBezTo>
                      <a:pt x="3198" y="4980"/>
                      <a:pt x="4865" y="5347"/>
                      <a:pt x="6529" y="5347"/>
                    </a:cubicBezTo>
                    <a:cubicBezTo>
                      <a:pt x="8200" y="5347"/>
                      <a:pt x="9870" y="4977"/>
                      <a:pt x="11138" y="4235"/>
                    </a:cubicBezTo>
                    <a:cubicBezTo>
                      <a:pt x="12399" y="3510"/>
                      <a:pt x="13029" y="2543"/>
                      <a:pt x="13029" y="1587"/>
                    </a:cubicBezTo>
                    <a:lnTo>
                      <a:pt x="13040" y="43"/>
                    </a:lnTo>
                    <a:cubicBezTo>
                      <a:pt x="10960" y="43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1002;p53">
                <a:extLst>
                  <a:ext uri="{FF2B5EF4-FFF2-40B4-BE49-F238E27FC236}">
                    <a16:creationId xmlns:a16="http://schemas.microsoft.com/office/drawing/2014/main" id="{32464481-F601-44B6-9706-40AF829FE952}"/>
                  </a:ext>
                </a:extLst>
              </p:cNvPr>
              <p:cNvSpPr/>
              <p:nvPr/>
            </p:nvSpPr>
            <p:spPr>
              <a:xfrm>
                <a:off x="2342231" y="3275192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9"/>
                      <a:pt x="2533" y="1104"/>
                    </a:cubicBezTo>
                    <a:cubicBezTo>
                      <a:pt x="0" y="2575"/>
                      <a:pt x="11" y="4971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1"/>
                      <a:pt x="14300" y="2575"/>
                      <a:pt x="11747" y="1104"/>
                    </a:cubicBezTo>
                    <a:cubicBezTo>
                      <a:pt x="10470" y="369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1003;p53">
                <a:extLst>
                  <a:ext uri="{FF2B5EF4-FFF2-40B4-BE49-F238E27FC236}">
                    <a16:creationId xmlns:a16="http://schemas.microsoft.com/office/drawing/2014/main" id="{686E7F57-FDC7-4369-B624-5DB36784FA10}"/>
                  </a:ext>
                </a:extLst>
              </p:cNvPr>
              <p:cNvSpPr/>
              <p:nvPr/>
            </p:nvSpPr>
            <p:spPr>
              <a:xfrm>
                <a:off x="2433772" y="3314640"/>
                <a:ext cx="456266" cy="142737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5" extrusionOk="0">
                    <a:moveTo>
                      <a:pt x="5087" y="0"/>
                    </a:moveTo>
                    <a:cubicBezTo>
                      <a:pt x="3812" y="0"/>
                      <a:pt x="2538" y="284"/>
                      <a:pt x="1566" y="851"/>
                    </a:cubicBezTo>
                    <a:cubicBezTo>
                      <a:pt x="473" y="1482"/>
                      <a:pt x="0" y="2343"/>
                      <a:pt x="148" y="3184"/>
                    </a:cubicBezTo>
                    <a:cubicBezTo>
                      <a:pt x="253" y="2543"/>
                      <a:pt x="725" y="1923"/>
                      <a:pt x="1566" y="1440"/>
                    </a:cubicBezTo>
                    <a:cubicBezTo>
                      <a:pt x="2538" y="877"/>
                      <a:pt x="3812" y="596"/>
                      <a:pt x="5087" y="596"/>
                    </a:cubicBezTo>
                    <a:cubicBezTo>
                      <a:pt x="6362" y="596"/>
                      <a:pt x="7639" y="877"/>
                      <a:pt x="8616" y="1440"/>
                    </a:cubicBezTo>
                    <a:cubicBezTo>
                      <a:pt x="9467" y="1933"/>
                      <a:pt x="9950" y="2554"/>
                      <a:pt x="10066" y="3194"/>
                    </a:cubicBezTo>
                    <a:cubicBezTo>
                      <a:pt x="10213" y="2364"/>
                      <a:pt x="9730" y="1492"/>
                      <a:pt x="8616" y="851"/>
                    </a:cubicBezTo>
                    <a:cubicBezTo>
                      <a:pt x="7639" y="284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1004;p53">
                <a:extLst>
                  <a:ext uri="{FF2B5EF4-FFF2-40B4-BE49-F238E27FC236}">
                    <a16:creationId xmlns:a16="http://schemas.microsoft.com/office/drawing/2014/main" id="{7ADB145A-3DAF-464D-B7B8-7C27578185FB}"/>
                  </a:ext>
                </a:extLst>
              </p:cNvPr>
              <p:cNvSpPr/>
              <p:nvPr/>
            </p:nvSpPr>
            <p:spPr>
              <a:xfrm>
                <a:off x="2440340" y="3341267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0" y="0"/>
                    </a:moveTo>
                    <a:cubicBezTo>
                      <a:pt x="3665" y="0"/>
                      <a:pt x="2391" y="281"/>
                      <a:pt x="1419" y="844"/>
                    </a:cubicBezTo>
                    <a:cubicBezTo>
                      <a:pt x="578" y="1327"/>
                      <a:pt x="106" y="1947"/>
                      <a:pt x="1" y="2588"/>
                    </a:cubicBezTo>
                    <a:cubicBezTo>
                      <a:pt x="106" y="3228"/>
                      <a:pt x="589" y="3849"/>
                      <a:pt x="1440" y="4332"/>
                    </a:cubicBezTo>
                    <a:cubicBezTo>
                      <a:pt x="2417" y="4899"/>
                      <a:pt x="3696" y="5183"/>
                      <a:pt x="4973" y="5183"/>
                    </a:cubicBezTo>
                    <a:cubicBezTo>
                      <a:pt x="6249" y="5183"/>
                      <a:pt x="7523" y="4899"/>
                      <a:pt x="8490" y="4332"/>
                    </a:cubicBezTo>
                    <a:cubicBezTo>
                      <a:pt x="9331" y="3849"/>
                      <a:pt x="9803" y="3239"/>
                      <a:pt x="9919" y="2598"/>
                    </a:cubicBezTo>
                    <a:cubicBezTo>
                      <a:pt x="9803" y="1958"/>
                      <a:pt x="9320" y="1337"/>
                      <a:pt x="8469" y="844"/>
                    </a:cubicBezTo>
                    <a:cubicBezTo>
                      <a:pt x="7492" y="281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1005;p53">
                <a:extLst>
                  <a:ext uri="{FF2B5EF4-FFF2-40B4-BE49-F238E27FC236}">
                    <a16:creationId xmlns:a16="http://schemas.microsoft.com/office/drawing/2014/main" id="{9403D05F-9A80-4FFE-9581-272AB1F1AF1A}"/>
                  </a:ext>
                </a:extLst>
              </p:cNvPr>
              <p:cNvSpPr/>
              <p:nvPr/>
            </p:nvSpPr>
            <p:spPr>
              <a:xfrm>
                <a:off x="2433772" y="3301952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8"/>
                    </a:moveTo>
                    <a:cubicBezTo>
                      <a:pt x="10213" y="2648"/>
                      <a:pt x="9730" y="1776"/>
                      <a:pt x="8616" y="1135"/>
                    </a:cubicBezTo>
                    <a:cubicBezTo>
                      <a:pt x="6662" y="1"/>
                      <a:pt x="3510" y="1"/>
                      <a:pt x="1566" y="1135"/>
                    </a:cubicBezTo>
                    <a:cubicBezTo>
                      <a:pt x="473" y="1766"/>
                      <a:pt x="0" y="2627"/>
                      <a:pt x="148" y="3468"/>
                    </a:cubicBezTo>
                    <a:cubicBezTo>
                      <a:pt x="253" y="4108"/>
                      <a:pt x="736" y="4729"/>
                      <a:pt x="1587" y="5212"/>
                    </a:cubicBezTo>
                    <a:cubicBezTo>
                      <a:pt x="3541" y="6347"/>
                      <a:pt x="6704" y="6347"/>
                      <a:pt x="8637" y="5212"/>
                    </a:cubicBezTo>
                    <a:cubicBezTo>
                      <a:pt x="9478" y="4729"/>
                      <a:pt x="9950" y="4119"/>
                      <a:pt x="10066" y="3478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1006;p53">
                <a:extLst>
                  <a:ext uri="{FF2B5EF4-FFF2-40B4-BE49-F238E27FC236}">
                    <a16:creationId xmlns:a16="http://schemas.microsoft.com/office/drawing/2014/main" id="{5238C8DF-AE77-401C-A968-9ACD169CBDB5}"/>
                  </a:ext>
                </a:extLst>
              </p:cNvPr>
              <p:cNvSpPr/>
              <p:nvPr/>
            </p:nvSpPr>
            <p:spPr>
              <a:xfrm>
                <a:off x="2440340" y="3328713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79"/>
                    </a:lnTo>
                    <a:cubicBezTo>
                      <a:pt x="9803" y="2239"/>
                      <a:pt x="9320" y="1618"/>
                      <a:pt x="8469" y="1125"/>
                    </a:cubicBezTo>
                    <a:cubicBezTo>
                      <a:pt x="6515" y="0"/>
                      <a:pt x="3363" y="0"/>
                      <a:pt x="1419" y="1125"/>
                    </a:cubicBezTo>
                    <a:cubicBezTo>
                      <a:pt x="578" y="1608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1007;p53">
                <a:extLst>
                  <a:ext uri="{FF2B5EF4-FFF2-40B4-BE49-F238E27FC236}">
                    <a16:creationId xmlns:a16="http://schemas.microsoft.com/office/drawing/2014/main" id="{6D2B8FAA-2AAC-489C-8F77-D3AA39BCE09F}"/>
                  </a:ext>
                </a:extLst>
              </p:cNvPr>
              <p:cNvSpPr/>
              <p:nvPr/>
            </p:nvSpPr>
            <p:spPr>
              <a:xfrm>
                <a:off x="2553459" y="338831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31" y="179"/>
                      <a:pt x="2154" y="245"/>
                      <a:pt x="1923" y="379"/>
                    </a:cubicBezTo>
                    <a:cubicBezTo>
                      <a:pt x="873" y="989"/>
                      <a:pt x="2764" y="1713"/>
                      <a:pt x="2239" y="2018"/>
                    </a:cubicBezTo>
                    <a:cubicBezTo>
                      <a:pt x="2170" y="2059"/>
                      <a:pt x="2094" y="2077"/>
                      <a:pt x="2012" y="2077"/>
                    </a:cubicBezTo>
                    <a:cubicBezTo>
                      <a:pt x="1881" y="2077"/>
                      <a:pt x="1736" y="2029"/>
                      <a:pt x="1587" y="1944"/>
                    </a:cubicBezTo>
                    <a:cubicBezTo>
                      <a:pt x="1272" y="1766"/>
                      <a:pt x="999" y="1398"/>
                      <a:pt x="957" y="1062"/>
                    </a:cubicBezTo>
                    <a:lnTo>
                      <a:pt x="84" y="1230"/>
                    </a:lnTo>
                    <a:cubicBezTo>
                      <a:pt x="126" y="1524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8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8"/>
                      <a:pt x="3068" y="2460"/>
                    </a:cubicBezTo>
                    <a:cubicBezTo>
                      <a:pt x="4140" y="1839"/>
                      <a:pt x="2270" y="1094"/>
                      <a:pt x="2785" y="799"/>
                    </a:cubicBezTo>
                    <a:cubicBezTo>
                      <a:pt x="2842" y="767"/>
                      <a:pt x="2906" y="752"/>
                      <a:pt x="2975" y="752"/>
                    </a:cubicBezTo>
                    <a:cubicBezTo>
                      <a:pt x="3085" y="752"/>
                      <a:pt x="3208" y="791"/>
                      <a:pt x="3331" y="863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19"/>
                    </a:lnTo>
                    <a:cubicBezTo>
                      <a:pt x="4760" y="1167"/>
                      <a:pt x="4529" y="905"/>
                      <a:pt x="4214" y="673"/>
                    </a:cubicBezTo>
                    <a:lnTo>
                      <a:pt x="4812" y="316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1008;p53">
                <a:extLst>
                  <a:ext uri="{FF2B5EF4-FFF2-40B4-BE49-F238E27FC236}">
                    <a16:creationId xmlns:a16="http://schemas.microsoft.com/office/drawing/2014/main" id="{521097EC-98DC-4178-8B0C-235845D3D5AE}"/>
                  </a:ext>
                </a:extLst>
              </p:cNvPr>
              <p:cNvSpPr/>
              <p:nvPr/>
            </p:nvSpPr>
            <p:spPr>
              <a:xfrm>
                <a:off x="2845909" y="3855353"/>
                <a:ext cx="582071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8" extrusionOk="0">
                    <a:moveTo>
                      <a:pt x="0" y="1"/>
                    </a:moveTo>
                    <a:lnTo>
                      <a:pt x="0" y="1556"/>
                    </a:lnTo>
                    <a:cubicBezTo>
                      <a:pt x="0" y="2522"/>
                      <a:pt x="641" y="3500"/>
                      <a:pt x="1923" y="4245"/>
                    </a:cubicBezTo>
                    <a:cubicBezTo>
                      <a:pt x="3197" y="4980"/>
                      <a:pt x="4862" y="5347"/>
                      <a:pt x="6526" y="5347"/>
                    </a:cubicBezTo>
                    <a:cubicBezTo>
                      <a:pt x="8195" y="5347"/>
                      <a:pt x="9864" y="4977"/>
                      <a:pt x="11137" y="4235"/>
                    </a:cubicBezTo>
                    <a:cubicBezTo>
                      <a:pt x="12398" y="3510"/>
                      <a:pt x="13029" y="2554"/>
                      <a:pt x="13029" y="1588"/>
                    </a:cubicBezTo>
                    <a:lnTo>
                      <a:pt x="13029" y="43"/>
                    </a:lnTo>
                    <a:cubicBezTo>
                      <a:pt x="10958" y="4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1009;p53">
                <a:extLst>
                  <a:ext uri="{FF2B5EF4-FFF2-40B4-BE49-F238E27FC236}">
                    <a16:creationId xmlns:a16="http://schemas.microsoft.com/office/drawing/2014/main" id="{9E489921-9662-4DD9-B0FE-CF3BF7F6E410}"/>
                  </a:ext>
                </a:extLst>
              </p:cNvPr>
              <p:cNvSpPr/>
              <p:nvPr/>
            </p:nvSpPr>
            <p:spPr>
              <a:xfrm>
                <a:off x="2817271" y="368777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75"/>
                      <a:pt x="21" y="4971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1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1010;p53">
                <a:extLst>
                  <a:ext uri="{FF2B5EF4-FFF2-40B4-BE49-F238E27FC236}">
                    <a16:creationId xmlns:a16="http://schemas.microsoft.com/office/drawing/2014/main" id="{9B9C6451-12FD-4866-80D1-156DF245592A}"/>
                  </a:ext>
                </a:extLst>
              </p:cNvPr>
              <p:cNvSpPr/>
              <p:nvPr/>
            </p:nvSpPr>
            <p:spPr>
              <a:xfrm>
                <a:off x="2908812" y="3727401"/>
                <a:ext cx="456713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1" extrusionOk="0">
                    <a:moveTo>
                      <a:pt x="5102" y="0"/>
                    </a:moveTo>
                    <a:cubicBezTo>
                      <a:pt x="3823" y="0"/>
                      <a:pt x="2545" y="284"/>
                      <a:pt x="1576" y="847"/>
                    </a:cubicBezTo>
                    <a:cubicBezTo>
                      <a:pt x="473" y="1478"/>
                      <a:pt x="0" y="2339"/>
                      <a:pt x="147" y="3180"/>
                    </a:cubicBezTo>
                    <a:cubicBezTo>
                      <a:pt x="263" y="2539"/>
                      <a:pt x="736" y="1930"/>
                      <a:pt x="1576" y="1436"/>
                    </a:cubicBezTo>
                    <a:cubicBezTo>
                      <a:pt x="2543" y="874"/>
                      <a:pt x="3817" y="593"/>
                      <a:pt x="5093" y="593"/>
                    </a:cubicBezTo>
                    <a:cubicBezTo>
                      <a:pt x="6370" y="593"/>
                      <a:pt x="7649" y="874"/>
                      <a:pt x="8626" y="1436"/>
                    </a:cubicBezTo>
                    <a:cubicBezTo>
                      <a:pt x="9477" y="1930"/>
                      <a:pt x="9961" y="2550"/>
                      <a:pt x="10066" y="3191"/>
                    </a:cubicBezTo>
                    <a:cubicBezTo>
                      <a:pt x="10223" y="2360"/>
                      <a:pt x="9740" y="1489"/>
                      <a:pt x="8626" y="847"/>
                    </a:cubicBezTo>
                    <a:cubicBezTo>
                      <a:pt x="7651" y="281"/>
                      <a:pt x="6376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1011;p53">
                <a:extLst>
                  <a:ext uri="{FF2B5EF4-FFF2-40B4-BE49-F238E27FC236}">
                    <a16:creationId xmlns:a16="http://schemas.microsoft.com/office/drawing/2014/main" id="{46B57EEA-3FA8-4E6B-AFA7-08F145A38A0E}"/>
                  </a:ext>
                </a:extLst>
              </p:cNvPr>
              <p:cNvSpPr/>
              <p:nvPr/>
            </p:nvSpPr>
            <p:spPr>
              <a:xfrm>
                <a:off x="2915380" y="375384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38"/>
                      <a:pt x="116" y="1947"/>
                      <a:pt x="0" y="2588"/>
                    </a:cubicBezTo>
                    <a:cubicBezTo>
                      <a:pt x="116" y="3229"/>
                      <a:pt x="599" y="3849"/>
                      <a:pt x="1450" y="4343"/>
                    </a:cubicBezTo>
                    <a:cubicBezTo>
                      <a:pt x="2427" y="4905"/>
                      <a:pt x="3704" y="5186"/>
                      <a:pt x="4979" y="5186"/>
                    </a:cubicBezTo>
                    <a:cubicBezTo>
                      <a:pt x="6254" y="5186"/>
                      <a:pt x="7528" y="4905"/>
                      <a:pt x="8500" y="4343"/>
                    </a:cubicBezTo>
                    <a:cubicBezTo>
                      <a:pt x="9340" y="3849"/>
                      <a:pt x="9814" y="3239"/>
                      <a:pt x="9919" y="2599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1012;p53">
                <a:extLst>
                  <a:ext uri="{FF2B5EF4-FFF2-40B4-BE49-F238E27FC236}">
                    <a16:creationId xmlns:a16="http://schemas.microsoft.com/office/drawing/2014/main" id="{05E7C39B-BFF0-4F19-834D-AAAACA3EDA5F}"/>
                  </a:ext>
                </a:extLst>
              </p:cNvPr>
              <p:cNvSpPr/>
              <p:nvPr/>
            </p:nvSpPr>
            <p:spPr>
              <a:xfrm>
                <a:off x="2908812" y="371453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9"/>
                    </a:moveTo>
                    <a:cubicBezTo>
                      <a:pt x="10223" y="2648"/>
                      <a:pt x="9740" y="1777"/>
                      <a:pt x="8626" y="1135"/>
                    </a:cubicBezTo>
                    <a:cubicBezTo>
                      <a:pt x="6672" y="1"/>
                      <a:pt x="3510" y="12"/>
                      <a:pt x="1576" y="1135"/>
                    </a:cubicBezTo>
                    <a:cubicBezTo>
                      <a:pt x="473" y="1766"/>
                      <a:pt x="0" y="2627"/>
                      <a:pt x="147" y="3468"/>
                    </a:cubicBezTo>
                    <a:cubicBezTo>
                      <a:pt x="263" y="4109"/>
                      <a:pt x="746" y="4729"/>
                      <a:pt x="1597" y="5223"/>
                    </a:cubicBezTo>
                    <a:cubicBezTo>
                      <a:pt x="3552" y="6347"/>
                      <a:pt x="6704" y="6347"/>
                      <a:pt x="8647" y="5223"/>
                    </a:cubicBezTo>
                    <a:cubicBezTo>
                      <a:pt x="9487" y="4729"/>
                      <a:pt x="9961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1013;p53">
                <a:extLst>
                  <a:ext uri="{FF2B5EF4-FFF2-40B4-BE49-F238E27FC236}">
                    <a16:creationId xmlns:a16="http://schemas.microsoft.com/office/drawing/2014/main" id="{F402D6A8-65F8-450C-B641-BE9F2C950CF1}"/>
                  </a:ext>
                </a:extLst>
              </p:cNvPr>
              <p:cNvSpPr/>
              <p:nvPr/>
            </p:nvSpPr>
            <p:spPr>
              <a:xfrm>
                <a:off x="2915380" y="3741340"/>
                <a:ext cx="443578" cy="129066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89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18"/>
                      <a:pt x="116" y="2227"/>
                      <a:pt x="0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Google Shape;1014;p53">
                <a:extLst>
                  <a:ext uri="{FF2B5EF4-FFF2-40B4-BE49-F238E27FC236}">
                    <a16:creationId xmlns:a16="http://schemas.microsoft.com/office/drawing/2014/main" id="{C3991CD7-6B53-46E4-8A76-A9E53FAB716E}"/>
                  </a:ext>
                </a:extLst>
              </p:cNvPr>
              <p:cNvSpPr/>
              <p:nvPr/>
            </p:nvSpPr>
            <p:spPr>
              <a:xfrm>
                <a:off x="3028946" y="3800893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29" y="180"/>
                      <a:pt x="2149" y="245"/>
                      <a:pt x="1913" y="379"/>
                    </a:cubicBezTo>
                    <a:cubicBezTo>
                      <a:pt x="863" y="989"/>
                      <a:pt x="2754" y="1714"/>
                      <a:pt x="2228" y="2018"/>
                    </a:cubicBezTo>
                    <a:cubicBezTo>
                      <a:pt x="2164" y="2059"/>
                      <a:pt x="2089" y="2077"/>
                      <a:pt x="2007" y="2077"/>
                    </a:cubicBezTo>
                    <a:cubicBezTo>
                      <a:pt x="1876" y="2077"/>
                      <a:pt x="1730" y="2029"/>
                      <a:pt x="1587" y="1945"/>
                    </a:cubicBezTo>
                    <a:cubicBezTo>
                      <a:pt x="1272" y="1766"/>
                      <a:pt x="989" y="1399"/>
                      <a:pt x="947" y="1073"/>
                    </a:cubicBezTo>
                    <a:lnTo>
                      <a:pt x="74" y="1231"/>
                    </a:lnTo>
                    <a:cubicBezTo>
                      <a:pt x="127" y="1525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8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8" y="2661"/>
                      <a:pt x="2829" y="2599"/>
                      <a:pt x="3069" y="2460"/>
                    </a:cubicBezTo>
                    <a:cubicBezTo>
                      <a:pt x="4141" y="1840"/>
                      <a:pt x="2270" y="109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3"/>
                    </a:cubicBezTo>
                    <a:cubicBezTo>
                      <a:pt x="3573" y="1000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5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Google Shape;1015;p53">
                <a:extLst>
                  <a:ext uri="{FF2B5EF4-FFF2-40B4-BE49-F238E27FC236}">
                    <a16:creationId xmlns:a16="http://schemas.microsoft.com/office/drawing/2014/main" id="{D4921D0F-BF1C-4D04-AE98-D197DE5AED24}"/>
                  </a:ext>
                </a:extLst>
              </p:cNvPr>
              <p:cNvSpPr/>
              <p:nvPr/>
            </p:nvSpPr>
            <p:spPr>
              <a:xfrm>
                <a:off x="2845909" y="3757289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88"/>
                      <a:pt x="1923" y="4234"/>
                    </a:cubicBezTo>
                    <a:cubicBezTo>
                      <a:pt x="3199" y="4970"/>
                      <a:pt x="4867" y="5337"/>
                      <a:pt x="6534" y="5337"/>
                    </a:cubicBezTo>
                    <a:cubicBezTo>
                      <a:pt x="8201" y="5337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Google Shape;1016;p53">
                <a:extLst>
                  <a:ext uri="{FF2B5EF4-FFF2-40B4-BE49-F238E27FC236}">
                    <a16:creationId xmlns:a16="http://schemas.microsoft.com/office/drawing/2014/main" id="{F8822FC3-F42D-4091-97A5-1F071241D22E}"/>
                  </a:ext>
                </a:extLst>
              </p:cNvPr>
              <p:cNvSpPr/>
              <p:nvPr/>
            </p:nvSpPr>
            <p:spPr>
              <a:xfrm>
                <a:off x="2817271" y="3589352"/>
                <a:ext cx="639344" cy="337341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1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2"/>
                      <a:pt x="21" y="4967"/>
                      <a:pt x="2575" y="6449"/>
                    </a:cubicBezTo>
                    <a:cubicBezTo>
                      <a:pt x="3844" y="7183"/>
                      <a:pt x="5508" y="7551"/>
                      <a:pt x="7171" y="7551"/>
                    </a:cubicBezTo>
                    <a:cubicBezTo>
                      <a:pt x="8841" y="7551"/>
                      <a:pt x="10510" y="7180"/>
                      <a:pt x="11778" y="6438"/>
                    </a:cubicBezTo>
                    <a:cubicBezTo>
                      <a:pt x="14310" y="4967"/>
                      <a:pt x="14300" y="2582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1017;p53">
                <a:extLst>
                  <a:ext uri="{FF2B5EF4-FFF2-40B4-BE49-F238E27FC236}">
                    <a16:creationId xmlns:a16="http://schemas.microsoft.com/office/drawing/2014/main" id="{1254EFB3-60B5-4B2A-A31B-B0A4FFA32A0D}"/>
                  </a:ext>
                </a:extLst>
              </p:cNvPr>
              <p:cNvSpPr/>
              <p:nvPr/>
            </p:nvSpPr>
            <p:spPr>
              <a:xfrm>
                <a:off x="2908812" y="3629025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6"/>
                      <a:pt x="9961" y="2556"/>
                      <a:pt x="10066" y="3197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1018;p53">
                <a:extLst>
                  <a:ext uri="{FF2B5EF4-FFF2-40B4-BE49-F238E27FC236}">
                    <a16:creationId xmlns:a16="http://schemas.microsoft.com/office/drawing/2014/main" id="{52788ECC-8AB7-45E5-AE1A-D396FCFB9C44}"/>
                  </a:ext>
                </a:extLst>
              </p:cNvPr>
              <p:cNvSpPr/>
              <p:nvPr/>
            </p:nvSpPr>
            <p:spPr>
              <a:xfrm>
                <a:off x="2915380" y="3655428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4"/>
                      <a:pt x="0" y="2585"/>
                    </a:cubicBezTo>
                    <a:cubicBezTo>
                      <a:pt x="116" y="3226"/>
                      <a:pt x="599" y="3845"/>
                      <a:pt x="1450" y="4340"/>
                    </a:cubicBezTo>
                    <a:cubicBezTo>
                      <a:pt x="2427" y="4901"/>
                      <a:pt x="3704" y="5182"/>
                      <a:pt x="4979" y="5182"/>
                    </a:cubicBezTo>
                    <a:cubicBezTo>
                      <a:pt x="6254" y="5182"/>
                      <a:pt x="7528" y="4901"/>
                      <a:pt x="8500" y="4340"/>
                    </a:cubicBezTo>
                    <a:cubicBezTo>
                      <a:pt x="9340" y="3856"/>
                      <a:pt x="9814" y="3236"/>
                      <a:pt x="9919" y="2606"/>
                    </a:cubicBezTo>
                    <a:cubicBezTo>
                      <a:pt x="9814" y="1965"/>
                      <a:pt x="9330" y="1345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1019;p53">
                <a:extLst>
                  <a:ext uri="{FF2B5EF4-FFF2-40B4-BE49-F238E27FC236}">
                    <a16:creationId xmlns:a16="http://schemas.microsoft.com/office/drawing/2014/main" id="{55F7F346-2C80-40FD-8BAB-F51C2B7A77EC}"/>
                  </a:ext>
                </a:extLst>
              </p:cNvPr>
              <p:cNvSpPr/>
              <p:nvPr/>
            </p:nvSpPr>
            <p:spPr>
              <a:xfrm>
                <a:off x="2908812" y="3616471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78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17"/>
                      <a:pt x="1597" y="5212"/>
                    </a:cubicBezTo>
                    <a:cubicBezTo>
                      <a:pt x="3552" y="6335"/>
                      <a:pt x="6704" y="6335"/>
                      <a:pt x="8647" y="5212"/>
                    </a:cubicBezTo>
                    <a:cubicBezTo>
                      <a:pt x="9487" y="4728"/>
                      <a:pt x="9961" y="4108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1020;p53">
                <a:extLst>
                  <a:ext uri="{FF2B5EF4-FFF2-40B4-BE49-F238E27FC236}">
                    <a16:creationId xmlns:a16="http://schemas.microsoft.com/office/drawing/2014/main" id="{0528CFB7-2B76-4AAD-A90E-0DAFE5EACC03}"/>
                  </a:ext>
                </a:extLst>
              </p:cNvPr>
              <p:cNvSpPr/>
              <p:nvPr/>
            </p:nvSpPr>
            <p:spPr>
              <a:xfrm>
                <a:off x="2915380" y="3642740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0"/>
                    </a:moveTo>
                    <a:cubicBezTo>
                      <a:pt x="9929" y="2890"/>
                      <a:pt x="9929" y="2890"/>
                      <a:pt x="9919" y="2890"/>
                    </a:cubicBezTo>
                    <a:cubicBezTo>
                      <a:pt x="9814" y="2249"/>
                      <a:pt x="9330" y="1629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1021;p53">
                <a:extLst>
                  <a:ext uri="{FF2B5EF4-FFF2-40B4-BE49-F238E27FC236}">
                    <a16:creationId xmlns:a16="http://schemas.microsoft.com/office/drawing/2014/main" id="{3B957086-61F2-456C-B961-53988539C352}"/>
                  </a:ext>
                </a:extLst>
              </p:cNvPr>
              <p:cNvSpPr/>
              <p:nvPr/>
            </p:nvSpPr>
            <p:spPr>
              <a:xfrm>
                <a:off x="3028946" y="3702338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5" y="768"/>
                      <a:pt x="2895" y="754"/>
                      <a:pt x="2961" y="754"/>
                    </a:cubicBezTo>
                    <a:cubicBezTo>
                      <a:pt x="3075" y="754"/>
                      <a:pt x="3205" y="796"/>
                      <a:pt x="3331" y="862"/>
                    </a:cubicBezTo>
                    <a:cubicBezTo>
                      <a:pt x="3573" y="1009"/>
                      <a:pt x="3836" y="1314"/>
                      <a:pt x="3973" y="1598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234" name="Picture 2" descr="Who We Are – Community Support Systems – Teutopolis, IL">
            <a:extLst>
              <a:ext uri="{FF2B5EF4-FFF2-40B4-BE49-F238E27FC236}">
                <a16:creationId xmlns:a16="http://schemas.microsoft.com/office/drawing/2014/main" id="{F030BA72-9D45-41BB-A81C-273CDA541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67" y="4560574"/>
            <a:ext cx="3221421" cy="128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" name="رسم 234" descr="مشاركة">
            <a:hlinkClick r:id="rId4" action="ppaction://hlinksldjump"/>
            <a:extLst>
              <a:ext uri="{FF2B5EF4-FFF2-40B4-BE49-F238E27FC236}">
                <a16:creationId xmlns:a16="http://schemas.microsoft.com/office/drawing/2014/main" id="{062EF103-72CC-4D3E-B513-5D790F87CD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98950" y="5986695"/>
            <a:ext cx="914400" cy="914400"/>
          </a:xfrm>
          <a:prstGeom prst="rect">
            <a:avLst/>
          </a:prstGeom>
        </p:spPr>
      </p:pic>
      <p:pic>
        <p:nvPicPr>
          <p:cNvPr id="232" name="صورة 231">
            <a:extLst>
              <a:ext uri="{FF2B5EF4-FFF2-40B4-BE49-F238E27FC236}">
                <a16:creationId xmlns:a16="http://schemas.microsoft.com/office/drawing/2014/main" id="{91543399-8D18-034E-0703-41E1B3D1E5A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799" t="22627" r="34655" b="8966"/>
          <a:stretch/>
        </p:blipFill>
        <p:spPr>
          <a:xfrm>
            <a:off x="4309932" y="1070044"/>
            <a:ext cx="3846095" cy="469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73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F6D6380-5D4A-4F47-A380-B629B1E0B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7992" y="1722182"/>
            <a:ext cx="4114801" cy="4382181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ED52D05-D13C-4B22-8925-CCA2A660F9A2}"/>
              </a:ext>
            </a:extLst>
          </p:cNvPr>
          <p:cNvSpPr txBox="1"/>
          <p:nvPr/>
        </p:nvSpPr>
        <p:spPr>
          <a:xfrm>
            <a:off x="1821764" y="630973"/>
            <a:ext cx="658585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>
                <a:solidFill>
                  <a:srgbClr val="C00000"/>
                </a:solidFill>
                <a:cs typeface="AGA Aladdin Regular" pitchFamily="2" charset="-78"/>
              </a:rPr>
              <a:t>اسحب المبلغ الذي تريده </a:t>
            </a:r>
          </a:p>
        </p:txBody>
      </p:sp>
      <p:pic>
        <p:nvPicPr>
          <p:cNvPr id="3" name="1">
            <a:hlinkClick r:id="rId4" action="ppaction://hlinksldjump"/>
            <a:extLst>
              <a:ext uri="{FF2B5EF4-FFF2-40B4-BE49-F238E27FC236}">
                <a16:creationId xmlns:a16="http://schemas.microsoft.com/office/drawing/2014/main" id="{A8AE6708-3A3C-4AC4-A199-5031762BE5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042" y="799532"/>
            <a:ext cx="841800" cy="834726"/>
          </a:xfrm>
          <a:prstGeom prst="rect">
            <a:avLst/>
          </a:prstGeom>
        </p:spPr>
      </p:pic>
      <p:pic>
        <p:nvPicPr>
          <p:cNvPr id="29" name="2">
            <a:hlinkClick r:id="rId6" action="ppaction://hlinksldjump"/>
            <a:extLst>
              <a:ext uri="{FF2B5EF4-FFF2-40B4-BE49-F238E27FC236}">
                <a16:creationId xmlns:a16="http://schemas.microsoft.com/office/drawing/2014/main" id="{C661894C-A89E-437E-95D1-32DA07AE51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040" y="1651196"/>
            <a:ext cx="841800" cy="834726"/>
          </a:xfrm>
          <a:prstGeom prst="rect">
            <a:avLst/>
          </a:prstGeom>
        </p:spPr>
      </p:pic>
      <p:pic>
        <p:nvPicPr>
          <p:cNvPr id="33" name="7صورة 32">
            <a:hlinkClick r:id="rId7" action="ppaction://hlinksldjump"/>
            <a:extLst>
              <a:ext uri="{FF2B5EF4-FFF2-40B4-BE49-F238E27FC236}">
                <a16:creationId xmlns:a16="http://schemas.microsoft.com/office/drawing/2014/main" id="{66A54C98-C204-41C1-963D-E2B5C275F3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186" y="799532"/>
            <a:ext cx="841800" cy="834726"/>
          </a:xfrm>
          <a:prstGeom prst="rect">
            <a:avLst/>
          </a:prstGeom>
        </p:spPr>
      </p:pic>
      <p:pic>
        <p:nvPicPr>
          <p:cNvPr id="39" name="3صورة 38">
            <a:hlinkClick r:id="rId8" action="ppaction://hlinksldjump"/>
            <a:extLst>
              <a:ext uri="{FF2B5EF4-FFF2-40B4-BE49-F238E27FC236}">
                <a16:creationId xmlns:a16="http://schemas.microsoft.com/office/drawing/2014/main" id="{6E719126-E24F-4724-9DC7-2D6F092AEA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037" y="2485922"/>
            <a:ext cx="841800" cy="834726"/>
          </a:xfrm>
          <a:prstGeom prst="rect">
            <a:avLst/>
          </a:prstGeom>
        </p:spPr>
      </p:pic>
      <p:pic>
        <p:nvPicPr>
          <p:cNvPr id="41" name="4صورة 40">
            <a:hlinkClick r:id="rId9" action="ppaction://hlinksldjump"/>
            <a:extLst>
              <a:ext uri="{FF2B5EF4-FFF2-40B4-BE49-F238E27FC236}">
                <a16:creationId xmlns:a16="http://schemas.microsoft.com/office/drawing/2014/main" id="{B6D7AE6D-20E8-4DB5-9961-0B03C61A2C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040" y="3392268"/>
            <a:ext cx="841800" cy="834726"/>
          </a:xfrm>
          <a:prstGeom prst="rect">
            <a:avLst/>
          </a:prstGeom>
        </p:spPr>
      </p:pic>
      <p:pic>
        <p:nvPicPr>
          <p:cNvPr id="43" name="5صورة 42">
            <a:hlinkClick r:id="rId10" action="ppaction://hlinksldjump"/>
            <a:extLst>
              <a:ext uri="{FF2B5EF4-FFF2-40B4-BE49-F238E27FC236}">
                <a16:creationId xmlns:a16="http://schemas.microsoft.com/office/drawing/2014/main" id="{B1A3D8DB-A107-497C-8D3C-2A013E8CE6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040" y="4311261"/>
            <a:ext cx="841800" cy="834726"/>
          </a:xfrm>
          <a:prstGeom prst="rect">
            <a:avLst/>
          </a:prstGeom>
        </p:spPr>
      </p:pic>
      <p:pic>
        <p:nvPicPr>
          <p:cNvPr id="45" name="6صورة 44">
            <a:hlinkClick r:id="rId11" action="ppaction://hlinksldjump"/>
            <a:extLst>
              <a:ext uri="{FF2B5EF4-FFF2-40B4-BE49-F238E27FC236}">
                <a16:creationId xmlns:a16="http://schemas.microsoft.com/office/drawing/2014/main" id="{D73F0BD5-6591-4AEE-B559-E45BBC531D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037" y="5230254"/>
            <a:ext cx="841800" cy="834726"/>
          </a:xfrm>
          <a:prstGeom prst="rect">
            <a:avLst/>
          </a:prstGeom>
        </p:spPr>
      </p:pic>
      <p:pic>
        <p:nvPicPr>
          <p:cNvPr id="47" name="10صورة 46">
            <a:hlinkClick r:id="rId12" action="ppaction://hlinksldjump"/>
            <a:extLst>
              <a:ext uri="{FF2B5EF4-FFF2-40B4-BE49-F238E27FC236}">
                <a16:creationId xmlns:a16="http://schemas.microsoft.com/office/drawing/2014/main" id="{2DCF749B-AAEA-486C-B14D-658737DD63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896" y="3320648"/>
            <a:ext cx="841800" cy="834726"/>
          </a:xfrm>
          <a:prstGeom prst="rect">
            <a:avLst/>
          </a:prstGeom>
        </p:spPr>
      </p:pic>
      <p:pic>
        <p:nvPicPr>
          <p:cNvPr id="49" name="9صورة 48">
            <a:hlinkClick r:id="rId13" action="ppaction://hlinksldjump"/>
            <a:extLst>
              <a:ext uri="{FF2B5EF4-FFF2-40B4-BE49-F238E27FC236}">
                <a16:creationId xmlns:a16="http://schemas.microsoft.com/office/drawing/2014/main" id="{E4715118-34B5-4057-96F0-077BBA0003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186" y="2485922"/>
            <a:ext cx="841800" cy="834726"/>
          </a:xfrm>
          <a:prstGeom prst="rect">
            <a:avLst/>
          </a:prstGeom>
        </p:spPr>
      </p:pic>
      <p:pic>
        <p:nvPicPr>
          <p:cNvPr id="51" name="8صورة 50">
            <a:hlinkClick r:id="rId14" action="ppaction://hlinksldjump"/>
            <a:extLst>
              <a:ext uri="{FF2B5EF4-FFF2-40B4-BE49-F238E27FC236}">
                <a16:creationId xmlns:a16="http://schemas.microsoft.com/office/drawing/2014/main" id="{6DBD245E-938C-40EC-83CB-7F03237F43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186" y="1605542"/>
            <a:ext cx="841800" cy="834726"/>
          </a:xfrm>
          <a:prstGeom prst="rect">
            <a:avLst/>
          </a:prstGeom>
        </p:spPr>
      </p:pic>
      <p:pic>
        <p:nvPicPr>
          <p:cNvPr id="6" name="13">
            <a:hlinkClick r:id="rId15" action="ppaction://hlinksldjump"/>
            <a:extLst>
              <a:ext uri="{FF2B5EF4-FFF2-40B4-BE49-F238E27FC236}">
                <a16:creationId xmlns:a16="http://schemas.microsoft.com/office/drawing/2014/main" id="{EBDEE9B3-AC03-409F-BFB3-3C74A957622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90" y="1651196"/>
            <a:ext cx="1586029" cy="817229"/>
          </a:xfrm>
          <a:prstGeom prst="rect">
            <a:avLst/>
          </a:prstGeom>
        </p:spPr>
      </p:pic>
      <p:pic>
        <p:nvPicPr>
          <p:cNvPr id="53" name="17">
            <a:hlinkClick r:id="rId17" action="ppaction://hlinksldjump"/>
            <a:extLst>
              <a:ext uri="{FF2B5EF4-FFF2-40B4-BE49-F238E27FC236}">
                <a16:creationId xmlns:a16="http://schemas.microsoft.com/office/drawing/2014/main" id="{C975F874-AE1B-4431-BFE9-A5D960A736B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29" y="1637514"/>
            <a:ext cx="1586029" cy="817229"/>
          </a:xfrm>
          <a:prstGeom prst="rect">
            <a:avLst/>
          </a:prstGeom>
        </p:spPr>
      </p:pic>
      <p:pic>
        <p:nvPicPr>
          <p:cNvPr id="56" name="14">
            <a:hlinkClick r:id="rId18" action="ppaction://hlinksldjump"/>
            <a:extLst>
              <a:ext uri="{FF2B5EF4-FFF2-40B4-BE49-F238E27FC236}">
                <a16:creationId xmlns:a16="http://schemas.microsoft.com/office/drawing/2014/main" id="{08FBD366-61E3-497F-9460-5FBF3FC2EC5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148" y="2779453"/>
            <a:ext cx="1586029" cy="817229"/>
          </a:xfrm>
          <a:prstGeom prst="rect">
            <a:avLst/>
          </a:prstGeom>
        </p:spPr>
      </p:pic>
      <p:pic>
        <p:nvPicPr>
          <p:cNvPr id="57" name="15">
            <a:hlinkClick r:id="rId19" action="ppaction://hlinksldjump"/>
            <a:extLst>
              <a:ext uri="{FF2B5EF4-FFF2-40B4-BE49-F238E27FC236}">
                <a16:creationId xmlns:a16="http://schemas.microsoft.com/office/drawing/2014/main" id="{8336D5E4-66AB-4579-A9B5-FB04EADAADF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147" y="3974867"/>
            <a:ext cx="1586029" cy="817229"/>
          </a:xfrm>
          <a:prstGeom prst="rect">
            <a:avLst/>
          </a:prstGeom>
        </p:spPr>
      </p:pic>
      <p:pic>
        <p:nvPicPr>
          <p:cNvPr id="58" name="16">
            <a:hlinkClick r:id="rId20" action="ppaction://hlinksldjump"/>
            <a:extLst>
              <a:ext uri="{FF2B5EF4-FFF2-40B4-BE49-F238E27FC236}">
                <a16:creationId xmlns:a16="http://schemas.microsoft.com/office/drawing/2014/main" id="{C6FBDB39-8A1F-4167-98E9-03EBC7EBCBD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148" y="5096896"/>
            <a:ext cx="1586029" cy="817229"/>
          </a:xfrm>
          <a:prstGeom prst="rect">
            <a:avLst/>
          </a:prstGeom>
        </p:spPr>
      </p:pic>
      <p:pic>
        <p:nvPicPr>
          <p:cNvPr id="9" name="20">
            <a:hlinkClick r:id="rId21" action="ppaction://hlinksldjump"/>
            <a:extLst>
              <a:ext uri="{FF2B5EF4-FFF2-40B4-BE49-F238E27FC236}">
                <a16:creationId xmlns:a16="http://schemas.microsoft.com/office/drawing/2014/main" id="{7B6E98A1-FEA1-48ED-B8B2-68FDD8017B8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872" y="1481816"/>
            <a:ext cx="2243342" cy="994548"/>
          </a:xfrm>
          <a:prstGeom prst="rect">
            <a:avLst/>
          </a:prstGeom>
        </p:spPr>
      </p:pic>
      <p:pic>
        <p:nvPicPr>
          <p:cNvPr id="59" name="21">
            <a:hlinkClick r:id="rId23" action="ppaction://hlinksldjump"/>
            <a:extLst>
              <a:ext uri="{FF2B5EF4-FFF2-40B4-BE49-F238E27FC236}">
                <a16:creationId xmlns:a16="http://schemas.microsoft.com/office/drawing/2014/main" id="{C6F856CC-5CAB-4AB4-BBD6-E022914F331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536" y="2604365"/>
            <a:ext cx="2243342" cy="994548"/>
          </a:xfrm>
          <a:prstGeom prst="rect">
            <a:avLst/>
          </a:prstGeom>
        </p:spPr>
      </p:pic>
      <p:pic>
        <p:nvPicPr>
          <p:cNvPr id="60" name="22">
            <a:hlinkClick r:id="rId24" action="ppaction://hlinksldjump"/>
            <a:extLst>
              <a:ext uri="{FF2B5EF4-FFF2-40B4-BE49-F238E27FC236}">
                <a16:creationId xmlns:a16="http://schemas.microsoft.com/office/drawing/2014/main" id="{9E5D5051-7DBB-4B73-B32C-BF2EDC424B7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872" y="3761781"/>
            <a:ext cx="2243342" cy="994548"/>
          </a:xfrm>
          <a:prstGeom prst="rect">
            <a:avLst/>
          </a:prstGeom>
        </p:spPr>
      </p:pic>
      <p:pic>
        <p:nvPicPr>
          <p:cNvPr id="31" name="22">
            <a:hlinkClick r:id="rId25" action="ppaction://hlinksldjump"/>
            <a:extLst>
              <a:ext uri="{FF2B5EF4-FFF2-40B4-BE49-F238E27FC236}">
                <a16:creationId xmlns:a16="http://schemas.microsoft.com/office/drawing/2014/main" id="{FAAB4955-368D-2A88-EAC5-52F858D0E19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809" y="4910440"/>
            <a:ext cx="2243342" cy="99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3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793;p53">
            <a:extLst>
              <a:ext uri="{FF2B5EF4-FFF2-40B4-BE49-F238E27FC236}">
                <a16:creationId xmlns:a16="http://schemas.microsoft.com/office/drawing/2014/main" id="{7C7142E7-1524-4E8B-A10F-84D322F9F5A6}"/>
              </a:ext>
            </a:extLst>
          </p:cNvPr>
          <p:cNvGrpSpPr/>
          <p:nvPr/>
        </p:nvGrpSpPr>
        <p:grpSpPr>
          <a:xfrm>
            <a:off x="206995" y="746765"/>
            <a:ext cx="3166946" cy="2263698"/>
            <a:chOff x="720023" y="1118374"/>
            <a:chExt cx="3217179" cy="2906760"/>
          </a:xfrm>
        </p:grpSpPr>
        <p:grpSp>
          <p:nvGrpSpPr>
            <p:cNvPr id="4" name="Google Shape;794;p53">
              <a:extLst>
                <a:ext uri="{FF2B5EF4-FFF2-40B4-BE49-F238E27FC236}">
                  <a16:creationId xmlns:a16="http://schemas.microsoft.com/office/drawing/2014/main" id="{5B528784-0E7B-47A0-9AB4-8912850E8087}"/>
                </a:ext>
              </a:extLst>
            </p:cNvPr>
            <p:cNvGrpSpPr/>
            <p:nvPr/>
          </p:nvGrpSpPr>
          <p:grpSpPr>
            <a:xfrm>
              <a:off x="720023" y="1118374"/>
              <a:ext cx="2459727" cy="2108357"/>
              <a:chOff x="1187043" y="662769"/>
              <a:chExt cx="2921985" cy="2504582"/>
            </a:xfrm>
          </p:grpSpPr>
          <p:sp>
            <p:nvSpPr>
              <p:cNvPr id="222" name="Google Shape;795;p53">
                <a:extLst>
                  <a:ext uri="{FF2B5EF4-FFF2-40B4-BE49-F238E27FC236}">
                    <a16:creationId xmlns:a16="http://schemas.microsoft.com/office/drawing/2014/main" id="{7291833F-58AD-4F29-960E-36D040E43BFB}"/>
                  </a:ext>
                </a:extLst>
              </p:cNvPr>
              <p:cNvSpPr/>
              <p:nvPr/>
            </p:nvSpPr>
            <p:spPr>
              <a:xfrm>
                <a:off x="1930095" y="662769"/>
                <a:ext cx="2178934" cy="2500683"/>
              </a:xfrm>
              <a:custGeom>
                <a:avLst/>
                <a:gdLst/>
                <a:ahLst/>
                <a:cxnLst/>
                <a:rect l="l" t="t" r="r" b="b"/>
                <a:pathLst>
                  <a:path w="48773" h="55975" extrusionOk="0">
                    <a:moveTo>
                      <a:pt x="24489" y="0"/>
                    </a:moveTo>
                    <a:cubicBezTo>
                      <a:pt x="24370" y="0"/>
                      <a:pt x="24261" y="27"/>
                      <a:pt x="24166" y="79"/>
                    </a:cubicBezTo>
                    <a:cubicBezTo>
                      <a:pt x="16108" y="4765"/>
                      <a:pt x="8059" y="9441"/>
                      <a:pt x="0" y="14127"/>
                    </a:cubicBezTo>
                    <a:cubicBezTo>
                      <a:pt x="400" y="15009"/>
                      <a:pt x="23767" y="55040"/>
                      <a:pt x="24240" y="55975"/>
                    </a:cubicBezTo>
                    <a:cubicBezTo>
                      <a:pt x="32298" y="51289"/>
                      <a:pt x="40357" y="46614"/>
                      <a:pt x="48415" y="41928"/>
                    </a:cubicBezTo>
                    <a:cubicBezTo>
                      <a:pt x="48636" y="41802"/>
                      <a:pt x="48772" y="41518"/>
                      <a:pt x="48772" y="41129"/>
                    </a:cubicBezTo>
                    <a:lnTo>
                      <a:pt x="48772" y="15304"/>
                    </a:lnTo>
                    <a:cubicBezTo>
                      <a:pt x="48772" y="14505"/>
                      <a:pt x="48216" y="13549"/>
                      <a:pt x="47533" y="13149"/>
                    </a:cubicBezTo>
                    <a:lnTo>
                      <a:pt x="25059" y="174"/>
                    </a:lnTo>
                    <a:cubicBezTo>
                      <a:pt x="24855" y="56"/>
                      <a:pt x="24661" y="0"/>
                      <a:pt x="24489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Google Shape;796;p53">
                <a:extLst>
                  <a:ext uri="{FF2B5EF4-FFF2-40B4-BE49-F238E27FC236}">
                    <a16:creationId xmlns:a16="http://schemas.microsoft.com/office/drawing/2014/main" id="{DB0A385E-689A-4ED0-B6D8-6D609564962F}"/>
                  </a:ext>
                </a:extLst>
              </p:cNvPr>
              <p:cNvSpPr/>
              <p:nvPr/>
            </p:nvSpPr>
            <p:spPr>
              <a:xfrm>
                <a:off x="3446265" y="1856420"/>
                <a:ext cx="424859" cy="765640"/>
              </a:xfrm>
              <a:custGeom>
                <a:avLst/>
                <a:gdLst/>
                <a:ahLst/>
                <a:cxnLst/>
                <a:rect l="l" t="t" r="r" b="b"/>
                <a:pathLst>
                  <a:path w="9510" h="17138" extrusionOk="0">
                    <a:moveTo>
                      <a:pt x="5586" y="1307"/>
                    </a:moveTo>
                    <a:cubicBezTo>
                      <a:pt x="6015" y="1307"/>
                      <a:pt x="6315" y="1649"/>
                      <a:pt x="6315" y="2244"/>
                    </a:cubicBezTo>
                    <a:lnTo>
                      <a:pt x="6325" y="3746"/>
                    </a:lnTo>
                    <a:lnTo>
                      <a:pt x="3163" y="5575"/>
                    </a:lnTo>
                    <a:lnTo>
                      <a:pt x="3152" y="4073"/>
                    </a:lnTo>
                    <a:cubicBezTo>
                      <a:pt x="3152" y="3232"/>
                      <a:pt x="3740" y="2223"/>
                      <a:pt x="4466" y="1792"/>
                    </a:cubicBezTo>
                    <a:lnTo>
                      <a:pt x="5001" y="1488"/>
                    </a:lnTo>
                    <a:cubicBezTo>
                      <a:pt x="5210" y="1365"/>
                      <a:pt x="5409" y="1307"/>
                      <a:pt x="5586" y="1307"/>
                    </a:cubicBezTo>
                    <a:close/>
                    <a:moveTo>
                      <a:pt x="7746" y="4249"/>
                    </a:moveTo>
                    <a:cubicBezTo>
                      <a:pt x="8179" y="4249"/>
                      <a:pt x="8479" y="4591"/>
                      <a:pt x="8479" y="5186"/>
                    </a:cubicBezTo>
                    <a:lnTo>
                      <a:pt x="8489" y="10597"/>
                    </a:lnTo>
                    <a:cubicBezTo>
                      <a:pt x="8500" y="11437"/>
                      <a:pt x="7901" y="12446"/>
                      <a:pt x="7177" y="12866"/>
                    </a:cubicBezTo>
                    <a:lnTo>
                      <a:pt x="2354" y="15651"/>
                    </a:lnTo>
                    <a:cubicBezTo>
                      <a:pt x="2142" y="15774"/>
                      <a:pt x="1942" y="15832"/>
                      <a:pt x="1765" y="15832"/>
                    </a:cubicBezTo>
                    <a:cubicBezTo>
                      <a:pt x="1335" y="15832"/>
                      <a:pt x="1037" y="15490"/>
                      <a:pt x="1030" y="14894"/>
                    </a:cubicBezTo>
                    <a:lnTo>
                      <a:pt x="1020" y="9494"/>
                    </a:lnTo>
                    <a:cubicBezTo>
                      <a:pt x="1020" y="8653"/>
                      <a:pt x="1608" y="7634"/>
                      <a:pt x="2333" y="7214"/>
                    </a:cubicBezTo>
                    <a:lnTo>
                      <a:pt x="7156" y="4430"/>
                    </a:lnTo>
                    <a:cubicBezTo>
                      <a:pt x="7367" y="4307"/>
                      <a:pt x="7568" y="4249"/>
                      <a:pt x="7746" y="4249"/>
                    </a:cubicBezTo>
                    <a:close/>
                    <a:moveTo>
                      <a:pt x="6041" y="0"/>
                    </a:moveTo>
                    <a:cubicBezTo>
                      <a:pt x="5725" y="0"/>
                      <a:pt x="5368" y="104"/>
                      <a:pt x="4991" y="321"/>
                    </a:cubicBezTo>
                    <a:lnTo>
                      <a:pt x="4466" y="626"/>
                    </a:lnTo>
                    <a:cubicBezTo>
                      <a:pt x="3173" y="1372"/>
                      <a:pt x="2133" y="3169"/>
                      <a:pt x="2143" y="4650"/>
                    </a:cubicBezTo>
                    <a:lnTo>
                      <a:pt x="2143" y="6174"/>
                    </a:lnTo>
                    <a:cubicBezTo>
                      <a:pt x="946" y="6972"/>
                      <a:pt x="0" y="8664"/>
                      <a:pt x="0" y="10071"/>
                    </a:cubicBezTo>
                    <a:lnTo>
                      <a:pt x="21" y="15483"/>
                    </a:lnTo>
                    <a:cubicBezTo>
                      <a:pt x="21" y="16531"/>
                      <a:pt x="548" y="17138"/>
                      <a:pt x="1310" y="17138"/>
                    </a:cubicBezTo>
                    <a:cubicBezTo>
                      <a:pt x="1625" y="17138"/>
                      <a:pt x="1979" y="17035"/>
                      <a:pt x="2354" y="16817"/>
                    </a:cubicBezTo>
                    <a:lnTo>
                      <a:pt x="7187" y="14033"/>
                    </a:lnTo>
                    <a:cubicBezTo>
                      <a:pt x="8458" y="13297"/>
                      <a:pt x="9509" y="11490"/>
                      <a:pt x="9509" y="10008"/>
                    </a:cubicBezTo>
                    <a:lnTo>
                      <a:pt x="9488" y="4598"/>
                    </a:lnTo>
                    <a:cubicBezTo>
                      <a:pt x="9488" y="3554"/>
                      <a:pt x="8962" y="2954"/>
                      <a:pt x="8201" y="2954"/>
                    </a:cubicBezTo>
                    <a:cubicBezTo>
                      <a:pt x="7936" y="2954"/>
                      <a:pt x="7643" y="3027"/>
                      <a:pt x="7334" y="3179"/>
                    </a:cubicBezTo>
                    <a:lnTo>
                      <a:pt x="7334" y="1656"/>
                    </a:lnTo>
                    <a:cubicBezTo>
                      <a:pt x="7334" y="607"/>
                      <a:pt x="6807" y="0"/>
                      <a:pt x="6041" y="0"/>
                    </a:cubicBezTo>
                    <a:close/>
                  </a:path>
                </a:pathLst>
              </a:custGeom>
              <a:solidFill>
                <a:srgbClr val="5B7FD1"/>
              </a:solidFill>
              <a:ln w="500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Google Shape;797;p53">
                <a:extLst>
                  <a:ext uri="{FF2B5EF4-FFF2-40B4-BE49-F238E27FC236}">
                    <a16:creationId xmlns:a16="http://schemas.microsoft.com/office/drawing/2014/main" id="{0C7F2E46-3C21-4E48-8EF0-DE79CF2E8238}"/>
                  </a:ext>
                </a:extLst>
              </p:cNvPr>
              <p:cNvSpPr/>
              <p:nvPr/>
            </p:nvSpPr>
            <p:spPr>
              <a:xfrm>
                <a:off x="3574843" y="2157312"/>
                <a:ext cx="167665" cy="287305"/>
              </a:xfrm>
              <a:custGeom>
                <a:avLst/>
                <a:gdLst/>
                <a:ahLst/>
                <a:cxnLst/>
                <a:rect l="l" t="t" r="r" b="b"/>
                <a:pathLst>
                  <a:path w="3753" h="6431" extrusionOk="0">
                    <a:moveTo>
                      <a:pt x="2261" y="1305"/>
                    </a:moveTo>
                    <a:cubicBezTo>
                      <a:pt x="2540" y="1305"/>
                      <a:pt x="2733" y="1523"/>
                      <a:pt x="2733" y="1908"/>
                    </a:cubicBezTo>
                    <a:cubicBezTo>
                      <a:pt x="2733" y="2454"/>
                      <a:pt x="2354" y="3116"/>
                      <a:pt x="1882" y="3400"/>
                    </a:cubicBezTo>
                    <a:cubicBezTo>
                      <a:pt x="1741" y="3479"/>
                      <a:pt x="1609" y="3517"/>
                      <a:pt x="1493" y="3517"/>
                    </a:cubicBezTo>
                    <a:cubicBezTo>
                      <a:pt x="1210" y="3517"/>
                      <a:pt x="1020" y="3293"/>
                      <a:pt x="1020" y="2906"/>
                    </a:cubicBezTo>
                    <a:cubicBezTo>
                      <a:pt x="1010" y="2360"/>
                      <a:pt x="1399" y="1697"/>
                      <a:pt x="1871" y="1424"/>
                    </a:cubicBezTo>
                    <a:cubicBezTo>
                      <a:pt x="2011" y="1343"/>
                      <a:pt x="2144" y="1305"/>
                      <a:pt x="2261" y="1305"/>
                    </a:cubicBezTo>
                    <a:close/>
                    <a:moveTo>
                      <a:pt x="2708" y="1"/>
                    </a:moveTo>
                    <a:cubicBezTo>
                      <a:pt x="2456" y="1"/>
                      <a:pt x="2171" y="84"/>
                      <a:pt x="1871" y="258"/>
                    </a:cubicBezTo>
                    <a:cubicBezTo>
                      <a:pt x="831" y="847"/>
                      <a:pt x="1" y="2307"/>
                      <a:pt x="1" y="3494"/>
                    </a:cubicBezTo>
                    <a:cubicBezTo>
                      <a:pt x="1" y="4327"/>
                      <a:pt x="421" y="4809"/>
                      <a:pt x="1033" y="4809"/>
                    </a:cubicBezTo>
                    <a:cubicBezTo>
                      <a:pt x="1139" y="4809"/>
                      <a:pt x="1251" y="4795"/>
                      <a:pt x="1367" y="4765"/>
                    </a:cubicBezTo>
                    <a:lnTo>
                      <a:pt x="1378" y="6079"/>
                    </a:lnTo>
                    <a:cubicBezTo>
                      <a:pt x="1378" y="6302"/>
                      <a:pt x="1488" y="6431"/>
                      <a:pt x="1653" y="6431"/>
                    </a:cubicBezTo>
                    <a:cubicBezTo>
                      <a:pt x="1721" y="6431"/>
                      <a:pt x="1799" y="6409"/>
                      <a:pt x="1882" y="6362"/>
                    </a:cubicBezTo>
                    <a:cubicBezTo>
                      <a:pt x="2165" y="6194"/>
                      <a:pt x="2386" y="5806"/>
                      <a:pt x="2386" y="5491"/>
                    </a:cubicBezTo>
                    <a:lnTo>
                      <a:pt x="2386" y="4177"/>
                    </a:lnTo>
                    <a:cubicBezTo>
                      <a:pt x="3174" y="3473"/>
                      <a:pt x="3752" y="2307"/>
                      <a:pt x="3752" y="1330"/>
                    </a:cubicBezTo>
                    <a:cubicBezTo>
                      <a:pt x="3744" y="489"/>
                      <a:pt x="3320" y="1"/>
                      <a:pt x="2708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500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Google Shape;798;p53">
                <a:extLst>
                  <a:ext uri="{FF2B5EF4-FFF2-40B4-BE49-F238E27FC236}">
                    <a16:creationId xmlns:a16="http://schemas.microsoft.com/office/drawing/2014/main" id="{7B2B8DCF-E413-4B9F-8151-F3F44A8AA91F}"/>
                  </a:ext>
                </a:extLst>
              </p:cNvPr>
              <p:cNvSpPr/>
              <p:nvPr/>
            </p:nvSpPr>
            <p:spPr>
              <a:xfrm>
                <a:off x="1913699" y="1289974"/>
                <a:ext cx="1115758" cy="1877378"/>
              </a:xfrm>
              <a:custGeom>
                <a:avLst/>
                <a:gdLst/>
                <a:ahLst/>
                <a:cxnLst/>
                <a:rect l="l" t="t" r="r" b="b"/>
                <a:pathLst>
                  <a:path w="24975" h="42023" extrusionOk="0">
                    <a:moveTo>
                      <a:pt x="695" y="1"/>
                    </a:moveTo>
                    <a:cubicBezTo>
                      <a:pt x="285" y="1"/>
                      <a:pt x="0" y="327"/>
                      <a:pt x="0" y="886"/>
                    </a:cubicBezTo>
                    <a:lnTo>
                      <a:pt x="0" y="26712"/>
                    </a:lnTo>
                    <a:cubicBezTo>
                      <a:pt x="0" y="27510"/>
                      <a:pt x="556" y="28477"/>
                      <a:pt x="1250" y="28876"/>
                    </a:cubicBezTo>
                    <a:lnTo>
                      <a:pt x="23724" y="41852"/>
                    </a:lnTo>
                    <a:cubicBezTo>
                      <a:pt x="23926" y="41968"/>
                      <a:pt x="24116" y="42023"/>
                      <a:pt x="24284" y="42023"/>
                    </a:cubicBezTo>
                    <a:cubicBezTo>
                      <a:pt x="24694" y="42023"/>
                      <a:pt x="24974" y="41696"/>
                      <a:pt x="24974" y="41137"/>
                    </a:cubicBezTo>
                    <a:lnTo>
                      <a:pt x="24974" y="15302"/>
                    </a:lnTo>
                    <a:cubicBezTo>
                      <a:pt x="24974" y="14513"/>
                      <a:pt x="24418" y="13547"/>
                      <a:pt x="23734" y="13147"/>
                    </a:cubicBezTo>
                    <a:lnTo>
                      <a:pt x="1250" y="172"/>
                    </a:lnTo>
                    <a:cubicBezTo>
                      <a:pt x="1051" y="56"/>
                      <a:pt x="863" y="1"/>
                      <a:pt x="695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Google Shape;799;p53">
                <a:extLst>
                  <a:ext uri="{FF2B5EF4-FFF2-40B4-BE49-F238E27FC236}">
                    <a16:creationId xmlns:a16="http://schemas.microsoft.com/office/drawing/2014/main" id="{7E05D9AC-263A-4B72-90DB-4986FE0487FF}"/>
                  </a:ext>
                </a:extLst>
              </p:cNvPr>
              <p:cNvSpPr/>
              <p:nvPr/>
            </p:nvSpPr>
            <p:spPr>
              <a:xfrm>
                <a:off x="2016945" y="1956672"/>
                <a:ext cx="897967" cy="521491"/>
              </a:xfrm>
              <a:custGeom>
                <a:avLst/>
                <a:gdLst/>
                <a:ahLst/>
                <a:cxnLst/>
                <a:rect l="l" t="t" r="r" b="b"/>
                <a:pathLst>
                  <a:path w="20100" h="11673" fill="none" extrusionOk="0">
                    <a:moveTo>
                      <a:pt x="1" y="11673"/>
                    </a:moveTo>
                    <a:cubicBezTo>
                      <a:pt x="6704" y="7785"/>
                      <a:pt x="13407" y="3888"/>
                      <a:pt x="20099" y="0"/>
                    </a:cubicBezTo>
                  </a:path>
                </a:pathLst>
              </a:custGeom>
              <a:noFill/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Google Shape;800;p53">
                <a:extLst>
                  <a:ext uri="{FF2B5EF4-FFF2-40B4-BE49-F238E27FC236}">
                    <a16:creationId xmlns:a16="http://schemas.microsoft.com/office/drawing/2014/main" id="{6508FC28-D2F5-4739-88C5-1CCD6635AF24}"/>
                  </a:ext>
                </a:extLst>
              </p:cNvPr>
              <p:cNvSpPr/>
              <p:nvPr/>
            </p:nvSpPr>
            <p:spPr>
              <a:xfrm>
                <a:off x="2007563" y="1437494"/>
                <a:ext cx="927989" cy="1582344"/>
              </a:xfrm>
              <a:custGeom>
                <a:avLst/>
                <a:gdLst/>
                <a:ahLst/>
                <a:cxnLst/>
                <a:rect l="l" t="t" r="r" b="b"/>
                <a:pathLst>
                  <a:path w="20772" h="35419" fill="none" extrusionOk="0">
                    <a:moveTo>
                      <a:pt x="0" y="725"/>
                    </a:moveTo>
                    <a:cubicBezTo>
                      <a:pt x="0" y="211"/>
                      <a:pt x="368" y="1"/>
                      <a:pt x="820" y="263"/>
                    </a:cubicBezTo>
                    <a:lnTo>
                      <a:pt x="19952" y="11306"/>
                    </a:lnTo>
                    <a:cubicBezTo>
                      <a:pt x="20393" y="11568"/>
                      <a:pt x="20762" y="12199"/>
                      <a:pt x="20762" y="12703"/>
                    </a:cubicBezTo>
                    <a:lnTo>
                      <a:pt x="20772" y="34694"/>
                    </a:lnTo>
                    <a:cubicBezTo>
                      <a:pt x="20772" y="35209"/>
                      <a:pt x="20404" y="35419"/>
                      <a:pt x="19963" y="35156"/>
                    </a:cubicBezTo>
                    <a:lnTo>
                      <a:pt x="820" y="24113"/>
                    </a:lnTo>
                    <a:cubicBezTo>
                      <a:pt x="379" y="23851"/>
                      <a:pt x="10" y="23221"/>
                      <a:pt x="10" y="2271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6F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Google Shape;801;p53">
                <a:extLst>
                  <a:ext uri="{FF2B5EF4-FFF2-40B4-BE49-F238E27FC236}">
                    <a16:creationId xmlns:a16="http://schemas.microsoft.com/office/drawing/2014/main" id="{373D8859-FD50-4910-8BAB-4C2734B278F1}"/>
                  </a:ext>
                </a:extLst>
              </p:cNvPr>
              <p:cNvSpPr/>
              <p:nvPr/>
            </p:nvSpPr>
            <p:spPr>
              <a:xfrm>
                <a:off x="1187043" y="1391969"/>
                <a:ext cx="822422" cy="1756978"/>
              </a:xfrm>
              <a:custGeom>
                <a:avLst/>
                <a:gdLst/>
                <a:ahLst/>
                <a:cxnLst/>
                <a:rect l="l" t="t" r="r" b="b"/>
                <a:pathLst>
                  <a:path w="18409" h="39328" extrusionOk="0">
                    <a:moveTo>
                      <a:pt x="18394" y="1099"/>
                    </a:moveTo>
                    <a:lnTo>
                      <a:pt x="18394" y="1099"/>
                    </a:lnTo>
                    <a:cubicBezTo>
                      <a:pt x="18399" y="1101"/>
                      <a:pt x="18404" y="1102"/>
                      <a:pt x="18408" y="1104"/>
                    </a:cubicBezTo>
                    <a:cubicBezTo>
                      <a:pt x="18404" y="1102"/>
                      <a:pt x="18399" y="1100"/>
                      <a:pt x="18394" y="1099"/>
                    </a:cubicBezTo>
                    <a:close/>
                    <a:moveTo>
                      <a:pt x="15244" y="1"/>
                    </a:moveTo>
                    <a:cubicBezTo>
                      <a:pt x="15160" y="1"/>
                      <a:pt x="15059" y="48"/>
                      <a:pt x="14951" y="147"/>
                    </a:cubicBezTo>
                    <a:lnTo>
                      <a:pt x="568" y="13827"/>
                    </a:lnTo>
                    <a:cubicBezTo>
                      <a:pt x="253" y="14121"/>
                      <a:pt x="1" y="14763"/>
                      <a:pt x="1" y="15256"/>
                    </a:cubicBezTo>
                    <a:lnTo>
                      <a:pt x="64" y="37762"/>
                    </a:lnTo>
                    <a:cubicBezTo>
                      <a:pt x="64" y="38035"/>
                      <a:pt x="148" y="38203"/>
                      <a:pt x="274" y="38245"/>
                    </a:cubicBezTo>
                    <a:cubicBezTo>
                      <a:pt x="1302" y="38602"/>
                      <a:pt x="2330" y="38969"/>
                      <a:pt x="3358" y="39326"/>
                    </a:cubicBezTo>
                    <a:lnTo>
                      <a:pt x="3358" y="39326"/>
                    </a:lnTo>
                    <a:cubicBezTo>
                      <a:pt x="3235" y="39281"/>
                      <a:pt x="3163" y="39114"/>
                      <a:pt x="3163" y="38844"/>
                    </a:cubicBezTo>
                    <a:lnTo>
                      <a:pt x="3100" y="16339"/>
                    </a:lnTo>
                    <a:cubicBezTo>
                      <a:pt x="3090" y="15855"/>
                      <a:pt x="3342" y="15214"/>
                      <a:pt x="3657" y="14920"/>
                    </a:cubicBezTo>
                    <a:lnTo>
                      <a:pt x="18040" y="1240"/>
                    </a:lnTo>
                    <a:cubicBezTo>
                      <a:pt x="18146" y="1143"/>
                      <a:pt x="18245" y="1090"/>
                      <a:pt x="18333" y="1090"/>
                    </a:cubicBezTo>
                    <a:cubicBezTo>
                      <a:pt x="18354" y="1090"/>
                      <a:pt x="18375" y="1093"/>
                      <a:pt x="18394" y="1099"/>
                    </a:cubicBezTo>
                    <a:lnTo>
                      <a:pt x="18394" y="1099"/>
                    </a:lnTo>
                    <a:cubicBezTo>
                      <a:pt x="17369" y="733"/>
                      <a:pt x="16334" y="377"/>
                      <a:pt x="15309" y="11"/>
                    </a:cubicBezTo>
                    <a:cubicBezTo>
                      <a:pt x="15288" y="4"/>
                      <a:pt x="15267" y="1"/>
                      <a:pt x="15244" y="1"/>
                    </a:cubicBezTo>
                    <a:close/>
                    <a:moveTo>
                      <a:pt x="3358" y="39326"/>
                    </a:moveTo>
                    <a:lnTo>
                      <a:pt x="3358" y="39326"/>
                    </a:lnTo>
                    <a:cubicBezTo>
                      <a:pt x="3360" y="39326"/>
                      <a:pt x="3361" y="39327"/>
                      <a:pt x="3363" y="39328"/>
                    </a:cubicBezTo>
                    <a:cubicBezTo>
                      <a:pt x="3361" y="39327"/>
                      <a:pt x="3360" y="39326"/>
                      <a:pt x="3358" y="39326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Google Shape;802;p53">
                <a:extLst>
                  <a:ext uri="{FF2B5EF4-FFF2-40B4-BE49-F238E27FC236}">
                    <a16:creationId xmlns:a16="http://schemas.microsoft.com/office/drawing/2014/main" id="{70B05A3C-E66A-438B-A485-8AC7E58057E0}"/>
                  </a:ext>
                </a:extLst>
              </p:cNvPr>
              <p:cNvSpPr/>
              <p:nvPr/>
            </p:nvSpPr>
            <p:spPr>
              <a:xfrm>
                <a:off x="1325047" y="1440710"/>
                <a:ext cx="696617" cy="1708863"/>
              </a:xfrm>
              <a:custGeom>
                <a:avLst/>
                <a:gdLst/>
                <a:ahLst/>
                <a:cxnLst/>
                <a:rect l="l" t="t" r="r" b="b"/>
                <a:pathLst>
                  <a:path w="15593" h="38251" extrusionOk="0">
                    <a:moveTo>
                      <a:pt x="15245" y="1"/>
                    </a:moveTo>
                    <a:cubicBezTo>
                      <a:pt x="15159" y="1"/>
                      <a:pt x="15059" y="49"/>
                      <a:pt x="14951" y="149"/>
                    </a:cubicBezTo>
                    <a:lnTo>
                      <a:pt x="568" y="13829"/>
                    </a:lnTo>
                    <a:cubicBezTo>
                      <a:pt x="253" y="14123"/>
                      <a:pt x="1" y="14764"/>
                      <a:pt x="11" y="15248"/>
                    </a:cubicBezTo>
                    <a:lnTo>
                      <a:pt x="74" y="37753"/>
                    </a:lnTo>
                    <a:cubicBezTo>
                      <a:pt x="74" y="38076"/>
                      <a:pt x="182" y="38250"/>
                      <a:pt x="344" y="38250"/>
                    </a:cubicBezTo>
                    <a:cubicBezTo>
                      <a:pt x="430" y="38250"/>
                      <a:pt x="532" y="38201"/>
                      <a:pt x="641" y="38099"/>
                    </a:cubicBezTo>
                    <a:lnTo>
                      <a:pt x="15025" y="24420"/>
                    </a:lnTo>
                    <a:cubicBezTo>
                      <a:pt x="15340" y="24126"/>
                      <a:pt x="15593" y="23495"/>
                      <a:pt x="15582" y="23002"/>
                    </a:cubicBezTo>
                    <a:lnTo>
                      <a:pt x="15519" y="496"/>
                    </a:lnTo>
                    <a:cubicBezTo>
                      <a:pt x="15519" y="178"/>
                      <a:pt x="15409" y="1"/>
                      <a:pt x="15245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0" name="Google Shape;803;p53">
                <a:extLst>
                  <a:ext uri="{FF2B5EF4-FFF2-40B4-BE49-F238E27FC236}">
                    <a16:creationId xmlns:a16="http://schemas.microsoft.com/office/drawing/2014/main" id="{745DAC62-525C-449F-967B-D64FCFE604E3}"/>
                  </a:ext>
                </a:extLst>
              </p:cNvPr>
              <p:cNvSpPr/>
              <p:nvPr/>
            </p:nvSpPr>
            <p:spPr>
              <a:xfrm>
                <a:off x="1395457" y="1562363"/>
                <a:ext cx="661905" cy="1490358"/>
              </a:xfrm>
              <a:custGeom>
                <a:avLst/>
                <a:gdLst/>
                <a:ahLst/>
                <a:cxnLst/>
                <a:rect l="l" t="t" r="r" b="b"/>
                <a:pathLst>
                  <a:path w="14816" h="33360" extrusionOk="0">
                    <a:moveTo>
                      <a:pt x="14808" y="555"/>
                    </a:moveTo>
                    <a:cubicBezTo>
                      <a:pt x="14810" y="555"/>
                      <a:pt x="14813" y="556"/>
                      <a:pt x="14815" y="557"/>
                    </a:cubicBezTo>
                    <a:cubicBezTo>
                      <a:pt x="14813" y="556"/>
                      <a:pt x="14810" y="555"/>
                      <a:pt x="14808" y="555"/>
                    </a:cubicBezTo>
                    <a:close/>
                    <a:moveTo>
                      <a:pt x="13213" y="1"/>
                    </a:moveTo>
                    <a:cubicBezTo>
                      <a:pt x="13140" y="1"/>
                      <a:pt x="13056" y="44"/>
                      <a:pt x="12966" y="127"/>
                    </a:cubicBezTo>
                    <a:lnTo>
                      <a:pt x="484" y="11768"/>
                    </a:lnTo>
                    <a:cubicBezTo>
                      <a:pt x="221" y="12020"/>
                      <a:pt x="1" y="12567"/>
                      <a:pt x="1" y="12987"/>
                    </a:cubicBezTo>
                    <a:lnTo>
                      <a:pt x="116" y="32393"/>
                    </a:lnTo>
                    <a:cubicBezTo>
                      <a:pt x="116" y="32635"/>
                      <a:pt x="190" y="32782"/>
                      <a:pt x="295" y="32813"/>
                    </a:cubicBezTo>
                    <a:cubicBezTo>
                      <a:pt x="809" y="33002"/>
                      <a:pt x="1324" y="33181"/>
                      <a:pt x="1839" y="33359"/>
                    </a:cubicBezTo>
                    <a:cubicBezTo>
                      <a:pt x="1724" y="33317"/>
                      <a:pt x="1650" y="33170"/>
                      <a:pt x="1650" y="32939"/>
                    </a:cubicBezTo>
                    <a:lnTo>
                      <a:pt x="1545" y="13533"/>
                    </a:lnTo>
                    <a:cubicBezTo>
                      <a:pt x="1535" y="13102"/>
                      <a:pt x="1755" y="12556"/>
                      <a:pt x="2028" y="12304"/>
                    </a:cubicBezTo>
                    <a:lnTo>
                      <a:pt x="14500" y="673"/>
                    </a:lnTo>
                    <a:cubicBezTo>
                      <a:pt x="14596" y="585"/>
                      <a:pt x="14680" y="546"/>
                      <a:pt x="14751" y="546"/>
                    </a:cubicBezTo>
                    <a:cubicBezTo>
                      <a:pt x="14771" y="546"/>
                      <a:pt x="14790" y="549"/>
                      <a:pt x="14808" y="555"/>
                    </a:cubicBezTo>
                    <a:lnTo>
                      <a:pt x="14808" y="555"/>
                    </a:lnTo>
                    <a:cubicBezTo>
                      <a:pt x="14295" y="377"/>
                      <a:pt x="13783" y="189"/>
                      <a:pt x="13270" y="11"/>
                    </a:cubicBezTo>
                    <a:cubicBezTo>
                      <a:pt x="13252" y="4"/>
                      <a:pt x="13233" y="1"/>
                      <a:pt x="13213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1" name="Google Shape;804;p53">
                <a:extLst>
                  <a:ext uri="{FF2B5EF4-FFF2-40B4-BE49-F238E27FC236}">
                    <a16:creationId xmlns:a16="http://schemas.microsoft.com/office/drawing/2014/main" id="{6FAF518F-754A-48A6-B201-A7F91886605B}"/>
                  </a:ext>
                </a:extLst>
              </p:cNvPr>
              <p:cNvSpPr/>
              <p:nvPr/>
            </p:nvSpPr>
            <p:spPr>
              <a:xfrm>
                <a:off x="1463990" y="1586756"/>
                <a:ext cx="606508" cy="1466457"/>
              </a:xfrm>
              <a:custGeom>
                <a:avLst/>
                <a:gdLst/>
                <a:ahLst/>
                <a:cxnLst/>
                <a:rect l="l" t="t" r="r" b="b"/>
                <a:pathLst>
                  <a:path w="13576" h="32825" extrusionOk="0">
                    <a:moveTo>
                      <a:pt x="13220" y="0"/>
                    </a:moveTo>
                    <a:cubicBezTo>
                      <a:pt x="13146" y="0"/>
                      <a:pt x="13059" y="41"/>
                      <a:pt x="12966" y="127"/>
                    </a:cubicBezTo>
                    <a:lnTo>
                      <a:pt x="494" y="11758"/>
                    </a:lnTo>
                    <a:cubicBezTo>
                      <a:pt x="221" y="12010"/>
                      <a:pt x="1" y="12556"/>
                      <a:pt x="11" y="12987"/>
                    </a:cubicBezTo>
                    <a:lnTo>
                      <a:pt x="116" y="32393"/>
                    </a:lnTo>
                    <a:cubicBezTo>
                      <a:pt x="116" y="32670"/>
                      <a:pt x="217" y="32824"/>
                      <a:pt x="361" y="32824"/>
                    </a:cubicBezTo>
                    <a:cubicBezTo>
                      <a:pt x="435" y="32824"/>
                      <a:pt x="521" y="32784"/>
                      <a:pt x="610" y="32698"/>
                    </a:cubicBezTo>
                    <a:lnTo>
                      <a:pt x="13092" y="21067"/>
                    </a:lnTo>
                    <a:cubicBezTo>
                      <a:pt x="13365" y="20814"/>
                      <a:pt x="13575" y="20268"/>
                      <a:pt x="13575" y="19848"/>
                    </a:cubicBezTo>
                    <a:lnTo>
                      <a:pt x="13459" y="431"/>
                    </a:lnTo>
                    <a:cubicBezTo>
                      <a:pt x="13459" y="154"/>
                      <a:pt x="13363" y="0"/>
                      <a:pt x="13220" y="0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" name="Google Shape;805;p53">
              <a:extLst>
                <a:ext uri="{FF2B5EF4-FFF2-40B4-BE49-F238E27FC236}">
                  <a16:creationId xmlns:a16="http://schemas.microsoft.com/office/drawing/2014/main" id="{95EE9E20-790A-4A79-BBCF-C965EEC7B193}"/>
                </a:ext>
              </a:extLst>
            </p:cNvPr>
            <p:cNvGrpSpPr/>
            <p:nvPr/>
          </p:nvGrpSpPr>
          <p:grpSpPr>
            <a:xfrm>
              <a:off x="2270536" y="2760030"/>
              <a:ext cx="1666666" cy="1083364"/>
              <a:chOff x="3028945" y="2612942"/>
              <a:chExt cx="1979884" cy="1286961"/>
            </a:xfrm>
          </p:grpSpPr>
          <p:grpSp>
            <p:nvGrpSpPr>
              <p:cNvPr id="130" name="Google Shape;806;p53">
                <a:extLst>
                  <a:ext uri="{FF2B5EF4-FFF2-40B4-BE49-F238E27FC236}">
                    <a16:creationId xmlns:a16="http://schemas.microsoft.com/office/drawing/2014/main" id="{40D2C633-36E4-4FD5-A894-90C3393B0BF6}"/>
                  </a:ext>
                </a:extLst>
              </p:cNvPr>
              <p:cNvGrpSpPr/>
              <p:nvPr/>
            </p:nvGrpSpPr>
            <p:grpSpPr>
              <a:xfrm>
                <a:off x="3048248" y="2612942"/>
                <a:ext cx="1960580" cy="1159377"/>
                <a:chOff x="4923200" y="1561363"/>
                <a:chExt cx="975025" cy="576575"/>
              </a:xfrm>
            </p:grpSpPr>
            <p:sp>
              <p:nvSpPr>
                <p:cNvPr id="177" name="Google Shape;807;p53">
                  <a:extLst>
                    <a:ext uri="{FF2B5EF4-FFF2-40B4-BE49-F238E27FC236}">
                      <a16:creationId xmlns:a16="http://schemas.microsoft.com/office/drawing/2014/main" id="{277B4C9E-AF74-4279-A0DD-616576FE7185}"/>
                    </a:ext>
                  </a:extLst>
                </p:cNvPr>
                <p:cNvSpPr/>
                <p:nvPr/>
              </p:nvSpPr>
              <p:spPr>
                <a:xfrm>
                  <a:off x="4923200" y="1561363"/>
                  <a:ext cx="975025" cy="5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1" h="23063" extrusionOk="0">
                      <a:moveTo>
                        <a:pt x="24607" y="0"/>
                      </a:moveTo>
                      <a:lnTo>
                        <a:pt x="21" y="14289"/>
                      </a:lnTo>
                      <a:cubicBezTo>
                        <a:pt x="409" y="14510"/>
                        <a:pt x="0" y="14752"/>
                        <a:pt x="388" y="14972"/>
                      </a:cubicBezTo>
                      <a:cubicBezTo>
                        <a:pt x="550" y="15068"/>
                        <a:pt x="714" y="15082"/>
                        <a:pt x="880" y="15082"/>
                      </a:cubicBezTo>
                      <a:cubicBezTo>
                        <a:pt x="953" y="15082"/>
                        <a:pt x="1026" y="15080"/>
                        <a:pt x="1099" y="15080"/>
                      </a:cubicBezTo>
                      <a:cubicBezTo>
                        <a:pt x="1259" y="15080"/>
                        <a:pt x="1419" y="15093"/>
                        <a:pt x="1576" y="15182"/>
                      </a:cubicBezTo>
                      <a:cubicBezTo>
                        <a:pt x="1964" y="15403"/>
                        <a:pt x="1544" y="15644"/>
                        <a:pt x="1933" y="15876"/>
                      </a:cubicBezTo>
                      <a:cubicBezTo>
                        <a:pt x="2086" y="15963"/>
                        <a:pt x="2244" y="15978"/>
                        <a:pt x="2403" y="15978"/>
                      </a:cubicBezTo>
                      <a:cubicBezTo>
                        <a:pt x="2489" y="15978"/>
                        <a:pt x="2575" y="15973"/>
                        <a:pt x="2661" y="15973"/>
                      </a:cubicBezTo>
                      <a:cubicBezTo>
                        <a:pt x="2820" y="15973"/>
                        <a:pt x="2978" y="15989"/>
                        <a:pt x="3131" y="16076"/>
                      </a:cubicBezTo>
                      <a:cubicBezTo>
                        <a:pt x="3519" y="16307"/>
                        <a:pt x="3099" y="16548"/>
                        <a:pt x="3488" y="16769"/>
                      </a:cubicBezTo>
                      <a:cubicBezTo>
                        <a:pt x="3645" y="16858"/>
                        <a:pt x="3806" y="16872"/>
                        <a:pt x="3969" y="16872"/>
                      </a:cubicBezTo>
                      <a:cubicBezTo>
                        <a:pt x="4043" y="16872"/>
                        <a:pt x="4117" y="16869"/>
                        <a:pt x="4191" y="16869"/>
                      </a:cubicBezTo>
                      <a:cubicBezTo>
                        <a:pt x="4358" y="16869"/>
                        <a:pt x="4525" y="16883"/>
                        <a:pt x="4686" y="16979"/>
                      </a:cubicBezTo>
                      <a:cubicBezTo>
                        <a:pt x="5074" y="17199"/>
                        <a:pt x="4654" y="17441"/>
                        <a:pt x="5043" y="17662"/>
                      </a:cubicBezTo>
                      <a:cubicBezTo>
                        <a:pt x="5204" y="17757"/>
                        <a:pt x="5371" y="17772"/>
                        <a:pt x="5538" y="17772"/>
                      </a:cubicBezTo>
                      <a:cubicBezTo>
                        <a:pt x="5612" y="17772"/>
                        <a:pt x="5686" y="17769"/>
                        <a:pt x="5760" y="17769"/>
                      </a:cubicBezTo>
                      <a:cubicBezTo>
                        <a:pt x="5923" y="17769"/>
                        <a:pt x="6084" y="17783"/>
                        <a:pt x="6241" y="17872"/>
                      </a:cubicBezTo>
                      <a:cubicBezTo>
                        <a:pt x="6629" y="18093"/>
                        <a:pt x="6209" y="18334"/>
                        <a:pt x="6598" y="18565"/>
                      </a:cubicBezTo>
                      <a:cubicBezTo>
                        <a:pt x="6754" y="18654"/>
                        <a:pt x="6916" y="18668"/>
                        <a:pt x="7078" y="18668"/>
                      </a:cubicBezTo>
                      <a:cubicBezTo>
                        <a:pt x="7153" y="18668"/>
                        <a:pt x="7228" y="18665"/>
                        <a:pt x="7303" y="18665"/>
                      </a:cubicBezTo>
                      <a:cubicBezTo>
                        <a:pt x="7469" y="18665"/>
                        <a:pt x="7635" y="18680"/>
                        <a:pt x="7796" y="18775"/>
                      </a:cubicBezTo>
                      <a:cubicBezTo>
                        <a:pt x="8184" y="18996"/>
                        <a:pt x="7764" y="19238"/>
                        <a:pt x="8153" y="19459"/>
                      </a:cubicBezTo>
                      <a:cubicBezTo>
                        <a:pt x="8314" y="19554"/>
                        <a:pt x="8479" y="19569"/>
                        <a:pt x="8646" y="19569"/>
                      </a:cubicBezTo>
                      <a:cubicBezTo>
                        <a:pt x="8721" y="19569"/>
                        <a:pt x="8796" y="19566"/>
                        <a:pt x="8871" y="19566"/>
                      </a:cubicBezTo>
                      <a:cubicBezTo>
                        <a:pt x="9033" y="19566"/>
                        <a:pt x="9195" y="19580"/>
                        <a:pt x="9351" y="19669"/>
                      </a:cubicBezTo>
                      <a:cubicBezTo>
                        <a:pt x="9739" y="19889"/>
                        <a:pt x="9319" y="20131"/>
                        <a:pt x="9708" y="20362"/>
                      </a:cubicBezTo>
                      <a:cubicBezTo>
                        <a:pt x="9861" y="20449"/>
                        <a:pt x="10019" y="20464"/>
                        <a:pt x="10177" y="20464"/>
                      </a:cubicBezTo>
                      <a:cubicBezTo>
                        <a:pt x="10264" y="20464"/>
                        <a:pt x="10350" y="20460"/>
                        <a:pt x="10436" y="20460"/>
                      </a:cubicBezTo>
                      <a:cubicBezTo>
                        <a:pt x="10595" y="20460"/>
                        <a:pt x="10753" y="20475"/>
                        <a:pt x="10906" y="20562"/>
                      </a:cubicBezTo>
                      <a:cubicBezTo>
                        <a:pt x="11294" y="20793"/>
                        <a:pt x="10874" y="21035"/>
                        <a:pt x="11263" y="21255"/>
                      </a:cubicBezTo>
                      <a:cubicBezTo>
                        <a:pt x="11424" y="21351"/>
                        <a:pt x="11591" y="21365"/>
                        <a:pt x="11758" y="21365"/>
                      </a:cubicBezTo>
                      <a:cubicBezTo>
                        <a:pt x="11832" y="21365"/>
                        <a:pt x="11906" y="21363"/>
                        <a:pt x="11980" y="21363"/>
                      </a:cubicBezTo>
                      <a:cubicBezTo>
                        <a:pt x="12143" y="21363"/>
                        <a:pt x="12304" y="21376"/>
                        <a:pt x="12461" y="21465"/>
                      </a:cubicBezTo>
                      <a:cubicBezTo>
                        <a:pt x="12849" y="21696"/>
                        <a:pt x="12440" y="21927"/>
                        <a:pt x="12828" y="22159"/>
                      </a:cubicBezTo>
                      <a:cubicBezTo>
                        <a:pt x="12985" y="22247"/>
                        <a:pt x="13145" y="22261"/>
                        <a:pt x="13305" y="22261"/>
                      </a:cubicBezTo>
                      <a:cubicBezTo>
                        <a:pt x="13379" y="22261"/>
                        <a:pt x="13453" y="22259"/>
                        <a:pt x="13526" y="22259"/>
                      </a:cubicBezTo>
                      <a:cubicBezTo>
                        <a:pt x="13691" y="22259"/>
                        <a:pt x="13855" y="22273"/>
                        <a:pt x="14016" y="22369"/>
                      </a:cubicBezTo>
                      <a:cubicBezTo>
                        <a:pt x="14415" y="22590"/>
                        <a:pt x="13995" y="22831"/>
                        <a:pt x="14383" y="23062"/>
                      </a:cubicBezTo>
                      <a:lnTo>
                        <a:pt x="38969" y="8763"/>
                      </a:lnTo>
                      <a:cubicBezTo>
                        <a:pt x="38581" y="8542"/>
                        <a:pt x="39001" y="8301"/>
                        <a:pt x="38612" y="8080"/>
                      </a:cubicBezTo>
                      <a:cubicBezTo>
                        <a:pt x="38451" y="7984"/>
                        <a:pt x="38286" y="7969"/>
                        <a:pt x="38119" y="7969"/>
                      </a:cubicBezTo>
                      <a:cubicBezTo>
                        <a:pt x="38044" y="7969"/>
                        <a:pt x="37969" y="7972"/>
                        <a:pt x="37894" y="7972"/>
                      </a:cubicBezTo>
                      <a:cubicBezTo>
                        <a:pt x="37732" y="7972"/>
                        <a:pt x="37571" y="7958"/>
                        <a:pt x="37414" y="7869"/>
                      </a:cubicBezTo>
                      <a:cubicBezTo>
                        <a:pt x="37026" y="7638"/>
                        <a:pt x="37435" y="7407"/>
                        <a:pt x="37047" y="7176"/>
                      </a:cubicBezTo>
                      <a:cubicBezTo>
                        <a:pt x="36890" y="7087"/>
                        <a:pt x="36730" y="7073"/>
                        <a:pt x="36569" y="7073"/>
                      </a:cubicBezTo>
                      <a:cubicBezTo>
                        <a:pt x="36496" y="7073"/>
                        <a:pt x="36423" y="7076"/>
                        <a:pt x="36350" y="7076"/>
                      </a:cubicBezTo>
                      <a:cubicBezTo>
                        <a:pt x="36185" y="7076"/>
                        <a:pt x="36020" y="7062"/>
                        <a:pt x="35859" y="6966"/>
                      </a:cubicBezTo>
                      <a:cubicBezTo>
                        <a:pt x="35471" y="6746"/>
                        <a:pt x="35880" y="6504"/>
                        <a:pt x="35492" y="6272"/>
                      </a:cubicBezTo>
                      <a:cubicBezTo>
                        <a:pt x="35339" y="6186"/>
                        <a:pt x="35182" y="6171"/>
                        <a:pt x="35026" y="6171"/>
                      </a:cubicBezTo>
                      <a:cubicBezTo>
                        <a:pt x="34941" y="6171"/>
                        <a:pt x="34855" y="6175"/>
                        <a:pt x="34770" y="6175"/>
                      </a:cubicBezTo>
                      <a:cubicBezTo>
                        <a:pt x="34613" y="6175"/>
                        <a:pt x="34457" y="6160"/>
                        <a:pt x="34304" y="6073"/>
                      </a:cubicBezTo>
                      <a:cubicBezTo>
                        <a:pt x="33916" y="5842"/>
                        <a:pt x="34325" y="5600"/>
                        <a:pt x="33937" y="5380"/>
                      </a:cubicBezTo>
                      <a:cubicBezTo>
                        <a:pt x="33780" y="5291"/>
                        <a:pt x="33620" y="5277"/>
                        <a:pt x="33460" y="5277"/>
                      </a:cubicBezTo>
                      <a:cubicBezTo>
                        <a:pt x="33386" y="5277"/>
                        <a:pt x="33312" y="5280"/>
                        <a:pt x="33239" y="5280"/>
                      </a:cubicBezTo>
                      <a:cubicBezTo>
                        <a:pt x="33074" y="5280"/>
                        <a:pt x="32910" y="5265"/>
                        <a:pt x="32749" y="5170"/>
                      </a:cubicBezTo>
                      <a:cubicBezTo>
                        <a:pt x="32361" y="4949"/>
                        <a:pt x="32770" y="4707"/>
                        <a:pt x="32382" y="4486"/>
                      </a:cubicBezTo>
                      <a:cubicBezTo>
                        <a:pt x="32221" y="4391"/>
                        <a:pt x="32057" y="4376"/>
                        <a:pt x="31892" y="4376"/>
                      </a:cubicBezTo>
                      <a:cubicBezTo>
                        <a:pt x="31818" y="4376"/>
                        <a:pt x="31744" y="4379"/>
                        <a:pt x="31671" y="4379"/>
                      </a:cubicBezTo>
                      <a:cubicBezTo>
                        <a:pt x="31510" y="4379"/>
                        <a:pt x="31351" y="4365"/>
                        <a:pt x="31194" y="4276"/>
                      </a:cubicBezTo>
                      <a:cubicBezTo>
                        <a:pt x="30806" y="4045"/>
                        <a:pt x="31215" y="3804"/>
                        <a:pt x="30827" y="3583"/>
                      </a:cubicBezTo>
                      <a:cubicBezTo>
                        <a:pt x="30670" y="3494"/>
                        <a:pt x="30510" y="3480"/>
                        <a:pt x="30349" y="3480"/>
                      </a:cubicBezTo>
                      <a:cubicBezTo>
                        <a:pt x="30276" y="3480"/>
                        <a:pt x="30203" y="3483"/>
                        <a:pt x="30130" y="3483"/>
                      </a:cubicBezTo>
                      <a:cubicBezTo>
                        <a:pt x="29965" y="3483"/>
                        <a:pt x="29800" y="3468"/>
                        <a:pt x="29639" y="3373"/>
                      </a:cubicBezTo>
                      <a:cubicBezTo>
                        <a:pt x="29251" y="3152"/>
                        <a:pt x="29660" y="2910"/>
                        <a:pt x="29272" y="2690"/>
                      </a:cubicBezTo>
                      <a:cubicBezTo>
                        <a:pt x="29110" y="2594"/>
                        <a:pt x="28946" y="2580"/>
                        <a:pt x="28780" y="2580"/>
                      </a:cubicBezTo>
                      <a:cubicBezTo>
                        <a:pt x="28707" y="2580"/>
                        <a:pt x="28634" y="2582"/>
                        <a:pt x="28561" y="2582"/>
                      </a:cubicBezTo>
                      <a:cubicBezTo>
                        <a:pt x="28401" y="2582"/>
                        <a:pt x="28241" y="2569"/>
                        <a:pt x="28084" y="2480"/>
                      </a:cubicBezTo>
                      <a:cubicBezTo>
                        <a:pt x="27696" y="2249"/>
                        <a:pt x="28105" y="2018"/>
                        <a:pt x="27717" y="1786"/>
                      </a:cubicBezTo>
                      <a:cubicBezTo>
                        <a:pt x="27560" y="1698"/>
                        <a:pt x="27401" y="1684"/>
                        <a:pt x="27240" y="1684"/>
                      </a:cubicBezTo>
                      <a:cubicBezTo>
                        <a:pt x="27166" y="1684"/>
                        <a:pt x="27092" y="1686"/>
                        <a:pt x="27019" y="1686"/>
                      </a:cubicBezTo>
                      <a:cubicBezTo>
                        <a:pt x="26854" y="1686"/>
                        <a:pt x="26690" y="1672"/>
                        <a:pt x="26529" y="1576"/>
                      </a:cubicBezTo>
                      <a:cubicBezTo>
                        <a:pt x="26141" y="1355"/>
                        <a:pt x="26550" y="1114"/>
                        <a:pt x="26162" y="893"/>
                      </a:cubicBezTo>
                      <a:cubicBezTo>
                        <a:pt x="25997" y="800"/>
                        <a:pt x="25829" y="787"/>
                        <a:pt x="25660" y="787"/>
                      </a:cubicBezTo>
                      <a:cubicBezTo>
                        <a:pt x="25599" y="787"/>
                        <a:pt x="25538" y="789"/>
                        <a:pt x="25477" y="789"/>
                      </a:cubicBezTo>
                      <a:cubicBezTo>
                        <a:pt x="25308" y="789"/>
                        <a:pt x="25139" y="777"/>
                        <a:pt x="24974" y="683"/>
                      </a:cubicBezTo>
                      <a:cubicBezTo>
                        <a:pt x="24586" y="463"/>
                        <a:pt x="24995" y="220"/>
                        <a:pt x="24607" y="0"/>
                      </a:cubicBezTo>
                      <a:close/>
                    </a:path>
                  </a:pathLst>
                </a:custGeom>
                <a:solidFill>
                  <a:srgbClr val="FDE264"/>
                </a:solidFill>
                <a:ln w="7350" cap="flat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8" name="Google Shape;808;p53">
                  <a:extLst>
                    <a:ext uri="{FF2B5EF4-FFF2-40B4-BE49-F238E27FC236}">
                      <a16:creationId xmlns:a16="http://schemas.microsoft.com/office/drawing/2014/main" id="{A8FE18FE-FC4B-4E2D-93F6-F02933495597}"/>
                    </a:ext>
                  </a:extLst>
                </p:cNvPr>
                <p:cNvSpPr/>
                <p:nvPr/>
              </p:nvSpPr>
              <p:spPr>
                <a:xfrm>
                  <a:off x="5530725" y="1643313"/>
                  <a:ext cx="214650" cy="1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81" fill="none" extrusionOk="0">
                      <a:moveTo>
                        <a:pt x="1" y="0"/>
                      </a:moveTo>
                      <a:lnTo>
                        <a:pt x="8585" y="4981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9" name="Google Shape;809;p53">
                  <a:extLst>
                    <a:ext uri="{FF2B5EF4-FFF2-40B4-BE49-F238E27FC236}">
                      <a16:creationId xmlns:a16="http://schemas.microsoft.com/office/drawing/2014/main" id="{BB6E5048-C8BF-4154-BBAC-FDB4BD5D714E}"/>
                    </a:ext>
                  </a:extLst>
                </p:cNvPr>
                <p:cNvSpPr/>
                <p:nvPr/>
              </p:nvSpPr>
              <p:spPr>
                <a:xfrm>
                  <a:off x="5501300" y="1661938"/>
                  <a:ext cx="2146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93" fill="none" extrusionOk="0">
                      <a:moveTo>
                        <a:pt x="1" y="1"/>
                      </a:moveTo>
                      <a:lnTo>
                        <a:pt x="8585" y="4992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0" name="Google Shape;810;p53">
                  <a:extLst>
                    <a:ext uri="{FF2B5EF4-FFF2-40B4-BE49-F238E27FC236}">
                      <a16:creationId xmlns:a16="http://schemas.microsoft.com/office/drawing/2014/main" id="{9934691F-E73C-4BFC-A208-C005CD9D5679}"/>
                    </a:ext>
                  </a:extLst>
                </p:cNvPr>
                <p:cNvSpPr/>
                <p:nvPr/>
              </p:nvSpPr>
              <p:spPr>
                <a:xfrm>
                  <a:off x="5364725" y="1715813"/>
                  <a:ext cx="146075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4" fill="none" extrusionOk="0">
                      <a:moveTo>
                        <a:pt x="0" y="0"/>
                      </a:moveTo>
                      <a:lnTo>
                        <a:pt x="5842" y="3393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1" name="Google Shape;811;p53">
                  <a:extLst>
                    <a:ext uri="{FF2B5EF4-FFF2-40B4-BE49-F238E27FC236}">
                      <a16:creationId xmlns:a16="http://schemas.microsoft.com/office/drawing/2014/main" id="{04790D3A-9956-4D84-9F25-439D6029546C}"/>
                    </a:ext>
                  </a:extLst>
                </p:cNvPr>
                <p:cNvSpPr/>
                <p:nvPr/>
              </p:nvSpPr>
              <p:spPr>
                <a:xfrm>
                  <a:off x="5323500" y="1741263"/>
                  <a:ext cx="146075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6" fill="none" extrusionOk="0">
                      <a:moveTo>
                        <a:pt x="0" y="1"/>
                      </a:moveTo>
                      <a:lnTo>
                        <a:pt x="5842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2" name="Google Shape;812;p53">
                  <a:extLst>
                    <a:ext uri="{FF2B5EF4-FFF2-40B4-BE49-F238E27FC236}">
                      <a16:creationId xmlns:a16="http://schemas.microsoft.com/office/drawing/2014/main" id="{14A897FB-A636-4553-BB84-7702BDD9CFA8}"/>
                    </a:ext>
                  </a:extLst>
                </p:cNvPr>
                <p:cNvSpPr/>
                <p:nvPr/>
              </p:nvSpPr>
              <p:spPr>
                <a:xfrm>
                  <a:off x="5272275" y="1772013"/>
                  <a:ext cx="1458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3394" fill="none" extrusionOk="0">
                      <a:moveTo>
                        <a:pt x="0" y="1"/>
                      </a:moveTo>
                      <a:lnTo>
                        <a:pt x="5832" y="3394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3" name="Google Shape;813;p53">
                  <a:extLst>
                    <a:ext uri="{FF2B5EF4-FFF2-40B4-BE49-F238E27FC236}">
                      <a16:creationId xmlns:a16="http://schemas.microsoft.com/office/drawing/2014/main" id="{54ABC158-63B8-4A92-9341-321B7CDE8570}"/>
                    </a:ext>
                  </a:extLst>
                </p:cNvPr>
                <p:cNvSpPr/>
                <p:nvPr/>
              </p:nvSpPr>
              <p:spPr>
                <a:xfrm>
                  <a:off x="5225775" y="1799063"/>
                  <a:ext cx="1460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5" fill="none" extrusionOk="0">
                      <a:moveTo>
                        <a:pt x="1" y="0"/>
                      </a:moveTo>
                      <a:lnTo>
                        <a:pt x="5843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4" name="Google Shape;814;p53">
                  <a:extLst>
                    <a:ext uri="{FF2B5EF4-FFF2-40B4-BE49-F238E27FC236}">
                      <a16:creationId xmlns:a16="http://schemas.microsoft.com/office/drawing/2014/main" id="{0487D146-8ED1-441D-9054-0E4F9DE319FE}"/>
                    </a:ext>
                  </a:extLst>
                </p:cNvPr>
                <p:cNvSpPr/>
                <p:nvPr/>
              </p:nvSpPr>
              <p:spPr>
                <a:xfrm>
                  <a:off x="5504450" y="1699763"/>
                  <a:ext cx="149750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3480" fill="none" extrusionOk="0">
                      <a:moveTo>
                        <a:pt x="1" y="1"/>
                      </a:moveTo>
                      <a:lnTo>
                        <a:pt x="5990" y="3479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5" name="Google Shape;815;p53">
                  <a:extLst>
                    <a:ext uri="{FF2B5EF4-FFF2-40B4-BE49-F238E27FC236}">
                      <a16:creationId xmlns:a16="http://schemas.microsoft.com/office/drawing/2014/main" id="{4129D53E-2AF0-417F-BEBD-18DC0A66613B}"/>
                    </a:ext>
                  </a:extLst>
                </p:cNvPr>
                <p:cNvSpPr/>
                <p:nvPr/>
              </p:nvSpPr>
              <p:spPr>
                <a:xfrm>
                  <a:off x="5551225" y="1821913"/>
                  <a:ext cx="24700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502" extrusionOk="0">
                      <a:moveTo>
                        <a:pt x="579" y="0"/>
                      </a:moveTo>
                      <a:cubicBezTo>
                        <a:pt x="523" y="0"/>
                        <a:pt x="466" y="13"/>
                        <a:pt x="410" y="43"/>
                      </a:cubicBezTo>
                      <a:cubicBezTo>
                        <a:pt x="294" y="116"/>
                        <a:pt x="336" y="158"/>
                        <a:pt x="441" y="253"/>
                      </a:cubicBezTo>
                      <a:cubicBezTo>
                        <a:pt x="557" y="337"/>
                        <a:pt x="568" y="368"/>
                        <a:pt x="515" y="400"/>
                      </a:cubicBezTo>
                      <a:cubicBezTo>
                        <a:pt x="482" y="421"/>
                        <a:pt x="449" y="430"/>
                        <a:pt x="417" y="430"/>
                      </a:cubicBezTo>
                      <a:cubicBezTo>
                        <a:pt x="368" y="430"/>
                        <a:pt x="319" y="410"/>
                        <a:pt x="263" y="379"/>
                      </a:cubicBezTo>
                      <a:cubicBezTo>
                        <a:pt x="200" y="337"/>
                        <a:pt x="84" y="253"/>
                        <a:pt x="84" y="253"/>
                      </a:cubicBezTo>
                      <a:lnTo>
                        <a:pt x="0" y="295"/>
                      </a:lnTo>
                      <a:cubicBezTo>
                        <a:pt x="11" y="295"/>
                        <a:pt x="116" y="379"/>
                        <a:pt x="189" y="421"/>
                      </a:cubicBezTo>
                      <a:cubicBezTo>
                        <a:pt x="270" y="471"/>
                        <a:pt x="351" y="502"/>
                        <a:pt x="431" y="502"/>
                      </a:cubicBezTo>
                      <a:cubicBezTo>
                        <a:pt x="487" y="502"/>
                        <a:pt x="543" y="487"/>
                        <a:pt x="599" y="452"/>
                      </a:cubicBezTo>
                      <a:cubicBezTo>
                        <a:pt x="715" y="389"/>
                        <a:pt x="694" y="337"/>
                        <a:pt x="568" y="232"/>
                      </a:cubicBezTo>
                      <a:cubicBezTo>
                        <a:pt x="462" y="148"/>
                        <a:pt x="441" y="127"/>
                        <a:pt x="504" y="95"/>
                      </a:cubicBezTo>
                      <a:cubicBezTo>
                        <a:pt x="533" y="79"/>
                        <a:pt x="561" y="72"/>
                        <a:pt x="589" y="72"/>
                      </a:cubicBezTo>
                      <a:cubicBezTo>
                        <a:pt x="634" y="72"/>
                        <a:pt x="680" y="90"/>
                        <a:pt x="726" y="116"/>
                      </a:cubicBezTo>
                      <a:cubicBezTo>
                        <a:pt x="799" y="158"/>
                        <a:pt x="904" y="242"/>
                        <a:pt x="915" y="242"/>
                      </a:cubicBezTo>
                      <a:lnTo>
                        <a:pt x="988" y="200"/>
                      </a:lnTo>
                      <a:cubicBezTo>
                        <a:pt x="988" y="200"/>
                        <a:pt x="894" y="116"/>
                        <a:pt x="799" y="64"/>
                      </a:cubicBezTo>
                      <a:cubicBezTo>
                        <a:pt x="736" y="27"/>
                        <a:pt x="660" y="0"/>
                        <a:pt x="579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6" name="Google Shape;816;p53">
                  <a:extLst>
                    <a:ext uri="{FF2B5EF4-FFF2-40B4-BE49-F238E27FC236}">
                      <a16:creationId xmlns:a16="http://schemas.microsoft.com/office/drawing/2014/main" id="{19D2FACE-5A1C-474A-A968-3DDCDF62646D}"/>
                    </a:ext>
                  </a:extLst>
                </p:cNvPr>
                <p:cNvSpPr/>
                <p:nvPr/>
              </p:nvSpPr>
              <p:spPr>
                <a:xfrm>
                  <a:off x="5536250" y="1811938"/>
                  <a:ext cx="2577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611" extrusionOk="0">
                      <a:moveTo>
                        <a:pt x="568" y="1"/>
                      </a:moveTo>
                      <a:lnTo>
                        <a:pt x="253" y="179"/>
                      </a:lnTo>
                      <a:cubicBezTo>
                        <a:pt x="43" y="305"/>
                        <a:pt x="1" y="368"/>
                        <a:pt x="158" y="463"/>
                      </a:cubicBezTo>
                      <a:cubicBezTo>
                        <a:pt x="253" y="515"/>
                        <a:pt x="379" y="536"/>
                        <a:pt x="389" y="536"/>
                      </a:cubicBezTo>
                      <a:lnTo>
                        <a:pt x="347" y="557"/>
                      </a:lnTo>
                      <a:lnTo>
                        <a:pt x="442" y="610"/>
                      </a:lnTo>
                      <a:lnTo>
                        <a:pt x="1030" y="274"/>
                      </a:lnTo>
                      <a:lnTo>
                        <a:pt x="946" y="221"/>
                      </a:lnTo>
                      <a:lnTo>
                        <a:pt x="463" y="494"/>
                      </a:lnTo>
                      <a:cubicBezTo>
                        <a:pt x="452" y="494"/>
                        <a:pt x="347" y="473"/>
                        <a:pt x="253" y="431"/>
                      </a:cubicBezTo>
                      <a:cubicBezTo>
                        <a:pt x="148" y="358"/>
                        <a:pt x="179" y="326"/>
                        <a:pt x="347" y="232"/>
                      </a:cubicBezTo>
                      <a:lnTo>
                        <a:pt x="652" y="53"/>
                      </a:lnTo>
                      <a:lnTo>
                        <a:pt x="56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7" name="Google Shape;817;p53">
                  <a:extLst>
                    <a:ext uri="{FF2B5EF4-FFF2-40B4-BE49-F238E27FC236}">
                      <a16:creationId xmlns:a16="http://schemas.microsoft.com/office/drawing/2014/main" id="{15CADA37-A7C1-4CC0-8794-A068221519DB}"/>
                    </a:ext>
                  </a:extLst>
                </p:cNvPr>
                <p:cNvSpPr/>
                <p:nvPr/>
              </p:nvSpPr>
              <p:spPr>
                <a:xfrm>
                  <a:off x="5565675" y="1830488"/>
                  <a:ext cx="323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551" extrusionOk="0">
                      <a:moveTo>
                        <a:pt x="603" y="73"/>
                      </a:moveTo>
                      <a:cubicBezTo>
                        <a:pt x="651" y="73"/>
                        <a:pt x="698" y="85"/>
                        <a:pt x="746" y="109"/>
                      </a:cubicBezTo>
                      <a:cubicBezTo>
                        <a:pt x="788" y="141"/>
                        <a:pt x="851" y="193"/>
                        <a:pt x="872" y="204"/>
                      </a:cubicBezTo>
                      <a:lnTo>
                        <a:pt x="473" y="435"/>
                      </a:lnTo>
                      <a:cubicBezTo>
                        <a:pt x="463" y="435"/>
                        <a:pt x="347" y="414"/>
                        <a:pt x="253" y="361"/>
                      </a:cubicBezTo>
                      <a:cubicBezTo>
                        <a:pt x="190" y="319"/>
                        <a:pt x="158" y="267"/>
                        <a:pt x="347" y="162"/>
                      </a:cubicBezTo>
                      <a:cubicBezTo>
                        <a:pt x="444" y="104"/>
                        <a:pt x="525" y="73"/>
                        <a:pt x="603" y="73"/>
                      </a:cubicBezTo>
                      <a:close/>
                      <a:moveTo>
                        <a:pt x="581" y="0"/>
                      </a:moveTo>
                      <a:cubicBezTo>
                        <a:pt x="478" y="0"/>
                        <a:pt x="372" y="38"/>
                        <a:pt x="253" y="109"/>
                      </a:cubicBezTo>
                      <a:cubicBezTo>
                        <a:pt x="0" y="256"/>
                        <a:pt x="53" y="340"/>
                        <a:pt x="169" y="404"/>
                      </a:cubicBezTo>
                      <a:cubicBezTo>
                        <a:pt x="253" y="456"/>
                        <a:pt x="389" y="477"/>
                        <a:pt x="400" y="477"/>
                      </a:cubicBezTo>
                      <a:lnTo>
                        <a:pt x="358" y="498"/>
                      </a:lnTo>
                      <a:lnTo>
                        <a:pt x="452" y="551"/>
                      </a:lnTo>
                      <a:lnTo>
                        <a:pt x="1292" y="57"/>
                      </a:lnTo>
                      <a:lnTo>
                        <a:pt x="1208" y="15"/>
                      </a:lnTo>
                      <a:lnTo>
                        <a:pt x="946" y="162"/>
                      </a:lnTo>
                      <a:cubicBezTo>
                        <a:pt x="935" y="151"/>
                        <a:pt x="872" y="99"/>
                        <a:pt x="820" y="67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8" name="Google Shape;818;p53">
                  <a:extLst>
                    <a:ext uri="{FF2B5EF4-FFF2-40B4-BE49-F238E27FC236}">
                      <a16:creationId xmlns:a16="http://schemas.microsoft.com/office/drawing/2014/main" id="{3D513766-28E9-4746-ADFC-DAF323D2F281}"/>
                    </a:ext>
                  </a:extLst>
                </p:cNvPr>
                <p:cNvSpPr/>
                <p:nvPr/>
              </p:nvSpPr>
              <p:spPr>
                <a:xfrm>
                  <a:off x="5633975" y="1867063"/>
                  <a:ext cx="29950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14" extrusionOk="0">
                      <a:moveTo>
                        <a:pt x="768" y="73"/>
                      </a:moveTo>
                      <a:cubicBezTo>
                        <a:pt x="826" y="73"/>
                        <a:pt x="876" y="89"/>
                        <a:pt x="925" y="117"/>
                      </a:cubicBezTo>
                      <a:cubicBezTo>
                        <a:pt x="1051" y="191"/>
                        <a:pt x="1051" y="275"/>
                        <a:pt x="778" y="422"/>
                      </a:cubicBezTo>
                      <a:cubicBezTo>
                        <a:pt x="636" y="508"/>
                        <a:pt x="534" y="544"/>
                        <a:pt x="449" y="544"/>
                      </a:cubicBezTo>
                      <a:cubicBezTo>
                        <a:pt x="388" y="544"/>
                        <a:pt x="336" y="526"/>
                        <a:pt x="283" y="496"/>
                      </a:cubicBezTo>
                      <a:cubicBezTo>
                        <a:pt x="157" y="422"/>
                        <a:pt x="157" y="348"/>
                        <a:pt x="399" y="201"/>
                      </a:cubicBezTo>
                      <a:cubicBezTo>
                        <a:pt x="566" y="112"/>
                        <a:pt x="678" y="73"/>
                        <a:pt x="768" y="73"/>
                      </a:cubicBezTo>
                      <a:close/>
                      <a:moveTo>
                        <a:pt x="745" y="1"/>
                      </a:moveTo>
                      <a:cubicBezTo>
                        <a:pt x="624" y="1"/>
                        <a:pt x="486" y="44"/>
                        <a:pt x="304" y="149"/>
                      </a:cubicBezTo>
                      <a:cubicBezTo>
                        <a:pt x="0" y="327"/>
                        <a:pt x="21" y="432"/>
                        <a:pt x="199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4"/>
                      </a:cubicBezTo>
                      <a:cubicBezTo>
                        <a:pt x="1198" y="296"/>
                        <a:pt x="1187" y="180"/>
                        <a:pt x="1009" y="75"/>
                      </a:cubicBezTo>
                      <a:cubicBezTo>
                        <a:pt x="925" y="29"/>
                        <a:pt x="841" y="1"/>
                        <a:pt x="745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9" name="Google Shape;819;p53">
                  <a:extLst>
                    <a:ext uri="{FF2B5EF4-FFF2-40B4-BE49-F238E27FC236}">
                      <a16:creationId xmlns:a16="http://schemas.microsoft.com/office/drawing/2014/main" id="{43236245-006E-4376-A022-2131E32539D8}"/>
                    </a:ext>
                  </a:extLst>
                </p:cNvPr>
                <p:cNvSpPr/>
                <p:nvPr/>
              </p:nvSpPr>
              <p:spPr>
                <a:xfrm>
                  <a:off x="5610325" y="1852388"/>
                  <a:ext cx="299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70" extrusionOk="0">
                      <a:moveTo>
                        <a:pt x="746" y="1"/>
                      </a:moveTo>
                      <a:lnTo>
                        <a:pt x="683" y="53"/>
                      </a:lnTo>
                      <a:cubicBezTo>
                        <a:pt x="694" y="53"/>
                        <a:pt x="820" y="95"/>
                        <a:pt x="925" y="158"/>
                      </a:cubicBezTo>
                      <a:cubicBezTo>
                        <a:pt x="1040" y="232"/>
                        <a:pt x="1051" y="274"/>
                        <a:pt x="967" y="326"/>
                      </a:cubicBezTo>
                      <a:cubicBezTo>
                        <a:pt x="925" y="349"/>
                        <a:pt x="875" y="358"/>
                        <a:pt x="827" y="358"/>
                      </a:cubicBezTo>
                      <a:cubicBezTo>
                        <a:pt x="766" y="358"/>
                        <a:pt x="708" y="344"/>
                        <a:pt x="673" y="326"/>
                      </a:cubicBezTo>
                      <a:lnTo>
                        <a:pt x="515" y="232"/>
                      </a:lnTo>
                      <a:lnTo>
                        <a:pt x="442" y="284"/>
                      </a:lnTo>
                      <a:lnTo>
                        <a:pt x="599" y="368"/>
                      </a:lnTo>
                      <a:cubicBezTo>
                        <a:pt x="683" y="431"/>
                        <a:pt x="725" y="494"/>
                        <a:pt x="620" y="547"/>
                      </a:cubicBezTo>
                      <a:cubicBezTo>
                        <a:pt x="570" y="577"/>
                        <a:pt x="519" y="593"/>
                        <a:pt x="468" y="593"/>
                      </a:cubicBezTo>
                      <a:cubicBezTo>
                        <a:pt x="412" y="593"/>
                        <a:pt x="355" y="575"/>
                        <a:pt x="295" y="536"/>
                      </a:cubicBezTo>
                      <a:cubicBezTo>
                        <a:pt x="179" y="473"/>
                        <a:pt x="85" y="389"/>
                        <a:pt x="85" y="389"/>
                      </a:cubicBezTo>
                      <a:lnTo>
                        <a:pt x="1" y="421"/>
                      </a:lnTo>
                      <a:cubicBezTo>
                        <a:pt x="1" y="431"/>
                        <a:pt x="95" y="515"/>
                        <a:pt x="221" y="589"/>
                      </a:cubicBezTo>
                      <a:cubicBezTo>
                        <a:pt x="313" y="643"/>
                        <a:pt x="399" y="669"/>
                        <a:pt x="482" y="669"/>
                      </a:cubicBezTo>
                      <a:cubicBezTo>
                        <a:pt x="561" y="669"/>
                        <a:pt x="638" y="645"/>
                        <a:pt x="715" y="599"/>
                      </a:cubicBezTo>
                      <a:cubicBezTo>
                        <a:pt x="841" y="526"/>
                        <a:pt x="820" y="473"/>
                        <a:pt x="767" y="410"/>
                      </a:cubicBezTo>
                      <a:lnTo>
                        <a:pt x="767" y="410"/>
                      </a:lnTo>
                      <a:cubicBezTo>
                        <a:pt x="783" y="416"/>
                        <a:pt x="825" y="426"/>
                        <a:pt x="879" y="426"/>
                      </a:cubicBezTo>
                      <a:cubicBezTo>
                        <a:pt x="933" y="426"/>
                        <a:pt x="998" y="416"/>
                        <a:pt x="1061" y="379"/>
                      </a:cubicBezTo>
                      <a:cubicBezTo>
                        <a:pt x="1198" y="295"/>
                        <a:pt x="1198" y="221"/>
                        <a:pt x="1009" y="116"/>
                      </a:cubicBezTo>
                      <a:cubicBezTo>
                        <a:pt x="893" y="43"/>
                        <a:pt x="757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0" name="Google Shape;820;p53">
                  <a:extLst>
                    <a:ext uri="{FF2B5EF4-FFF2-40B4-BE49-F238E27FC236}">
                      <a16:creationId xmlns:a16="http://schemas.microsoft.com/office/drawing/2014/main" id="{026D8317-4BAF-4C52-8569-12873487A259}"/>
                    </a:ext>
                  </a:extLst>
                </p:cNvPr>
                <p:cNvSpPr/>
                <p:nvPr/>
              </p:nvSpPr>
              <p:spPr>
                <a:xfrm>
                  <a:off x="5626625" y="18710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74"/>
                      </a:lnTo>
                      <a:lnTo>
                        <a:pt x="94" y="137"/>
                      </a:lnTo>
                      <a:lnTo>
                        <a:pt x="231" y="5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1" name="Google Shape;821;p53">
                  <a:extLst>
                    <a:ext uri="{FF2B5EF4-FFF2-40B4-BE49-F238E27FC236}">
                      <a16:creationId xmlns:a16="http://schemas.microsoft.com/office/drawing/2014/main" id="{6E4ACB67-1D51-4291-831A-F9EB145EC66A}"/>
                    </a:ext>
                  </a:extLst>
                </p:cNvPr>
                <p:cNvSpPr/>
                <p:nvPr/>
              </p:nvSpPr>
              <p:spPr>
                <a:xfrm>
                  <a:off x="5487650" y="1840038"/>
                  <a:ext cx="2605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610" extrusionOk="0">
                      <a:moveTo>
                        <a:pt x="568" y="0"/>
                      </a:moveTo>
                      <a:lnTo>
                        <a:pt x="264" y="180"/>
                      </a:lnTo>
                      <a:cubicBezTo>
                        <a:pt x="43" y="306"/>
                        <a:pt x="1" y="369"/>
                        <a:pt x="169" y="463"/>
                      </a:cubicBezTo>
                      <a:cubicBezTo>
                        <a:pt x="253" y="516"/>
                        <a:pt x="390" y="537"/>
                        <a:pt x="400" y="537"/>
                      </a:cubicBezTo>
                      <a:lnTo>
                        <a:pt x="358" y="558"/>
                      </a:lnTo>
                      <a:lnTo>
                        <a:pt x="453" y="610"/>
                      </a:lnTo>
                      <a:lnTo>
                        <a:pt x="1041" y="274"/>
                      </a:lnTo>
                      <a:lnTo>
                        <a:pt x="946" y="222"/>
                      </a:lnTo>
                      <a:lnTo>
                        <a:pt x="463" y="495"/>
                      </a:lnTo>
                      <a:cubicBezTo>
                        <a:pt x="463" y="495"/>
                        <a:pt x="348" y="484"/>
                        <a:pt x="264" y="432"/>
                      </a:cubicBezTo>
                      <a:cubicBezTo>
                        <a:pt x="148" y="369"/>
                        <a:pt x="190" y="327"/>
                        <a:pt x="348" y="232"/>
                      </a:cubicBezTo>
                      <a:lnTo>
                        <a:pt x="663" y="53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2" name="Google Shape;822;p53">
                  <a:extLst>
                    <a:ext uri="{FF2B5EF4-FFF2-40B4-BE49-F238E27FC236}">
                      <a16:creationId xmlns:a16="http://schemas.microsoft.com/office/drawing/2014/main" id="{7AE36970-D774-44ED-ACF6-9F486AA39870}"/>
                    </a:ext>
                  </a:extLst>
                </p:cNvPr>
                <p:cNvSpPr/>
                <p:nvPr/>
              </p:nvSpPr>
              <p:spPr>
                <a:xfrm>
                  <a:off x="5517075" y="1858588"/>
                  <a:ext cx="326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2" extrusionOk="0">
                      <a:moveTo>
                        <a:pt x="595" y="76"/>
                      </a:moveTo>
                      <a:cubicBezTo>
                        <a:pt x="646" y="76"/>
                        <a:pt x="695" y="90"/>
                        <a:pt x="747" y="120"/>
                      </a:cubicBezTo>
                      <a:cubicBezTo>
                        <a:pt x="799" y="141"/>
                        <a:pt x="862" y="194"/>
                        <a:pt x="873" y="204"/>
                      </a:cubicBezTo>
                      <a:lnTo>
                        <a:pt x="474" y="446"/>
                      </a:lnTo>
                      <a:cubicBezTo>
                        <a:pt x="474" y="435"/>
                        <a:pt x="347" y="414"/>
                        <a:pt x="263" y="362"/>
                      </a:cubicBezTo>
                      <a:cubicBezTo>
                        <a:pt x="189" y="330"/>
                        <a:pt x="158" y="267"/>
                        <a:pt x="358" y="162"/>
                      </a:cubicBezTo>
                      <a:cubicBezTo>
                        <a:pt x="445" y="106"/>
                        <a:pt x="521" y="76"/>
                        <a:pt x="595" y="76"/>
                      </a:cubicBezTo>
                      <a:close/>
                      <a:moveTo>
                        <a:pt x="590" y="1"/>
                      </a:moveTo>
                      <a:cubicBezTo>
                        <a:pt x="488" y="1"/>
                        <a:pt x="383" y="38"/>
                        <a:pt x="263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63" y="456"/>
                        <a:pt x="400" y="477"/>
                        <a:pt x="410" y="477"/>
                      </a:cubicBezTo>
                      <a:lnTo>
                        <a:pt x="368" y="509"/>
                      </a:lnTo>
                      <a:lnTo>
                        <a:pt x="453" y="551"/>
                      </a:lnTo>
                      <a:lnTo>
                        <a:pt x="1303" y="57"/>
                      </a:lnTo>
                      <a:lnTo>
                        <a:pt x="1219" y="15"/>
                      </a:lnTo>
                      <a:lnTo>
                        <a:pt x="957" y="162"/>
                      </a:lnTo>
                      <a:cubicBezTo>
                        <a:pt x="936" y="152"/>
                        <a:pt x="873" y="99"/>
                        <a:pt x="820" y="68"/>
                      </a:cubicBezTo>
                      <a:cubicBezTo>
                        <a:pt x="743" y="23"/>
                        <a:pt x="668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3" name="Google Shape;823;p53">
                  <a:extLst>
                    <a:ext uri="{FF2B5EF4-FFF2-40B4-BE49-F238E27FC236}">
                      <a16:creationId xmlns:a16="http://schemas.microsoft.com/office/drawing/2014/main" id="{4217B05F-D9D0-4FFE-BC04-F61016F8E351}"/>
                    </a:ext>
                  </a:extLst>
                </p:cNvPr>
                <p:cNvSpPr/>
                <p:nvPr/>
              </p:nvSpPr>
              <p:spPr>
                <a:xfrm>
                  <a:off x="5502875" y="1850088"/>
                  <a:ext cx="247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1" extrusionOk="0">
                      <a:moveTo>
                        <a:pt x="563" y="1"/>
                      </a:moveTo>
                      <a:cubicBezTo>
                        <a:pt x="511" y="1"/>
                        <a:pt x="460" y="12"/>
                        <a:pt x="411" y="40"/>
                      </a:cubicBezTo>
                      <a:cubicBezTo>
                        <a:pt x="295" y="114"/>
                        <a:pt x="327" y="166"/>
                        <a:pt x="442" y="250"/>
                      </a:cubicBezTo>
                      <a:cubicBezTo>
                        <a:pt x="558" y="345"/>
                        <a:pt x="568" y="366"/>
                        <a:pt x="505" y="397"/>
                      </a:cubicBezTo>
                      <a:cubicBezTo>
                        <a:pt x="471" y="418"/>
                        <a:pt x="439" y="428"/>
                        <a:pt x="406" y="428"/>
                      </a:cubicBezTo>
                      <a:cubicBezTo>
                        <a:pt x="358" y="428"/>
                        <a:pt x="310" y="408"/>
                        <a:pt x="253" y="376"/>
                      </a:cubicBezTo>
                      <a:cubicBezTo>
                        <a:pt x="190" y="334"/>
                        <a:pt x="85" y="250"/>
                        <a:pt x="75" y="250"/>
                      </a:cubicBezTo>
                      <a:lnTo>
                        <a:pt x="1" y="292"/>
                      </a:lnTo>
                      <a:cubicBezTo>
                        <a:pt x="1" y="292"/>
                        <a:pt x="106" y="376"/>
                        <a:pt x="180" y="429"/>
                      </a:cubicBezTo>
                      <a:cubicBezTo>
                        <a:pt x="265" y="471"/>
                        <a:pt x="347" y="500"/>
                        <a:pt x="428" y="500"/>
                      </a:cubicBezTo>
                      <a:cubicBezTo>
                        <a:pt x="486" y="500"/>
                        <a:pt x="543" y="485"/>
                        <a:pt x="600" y="450"/>
                      </a:cubicBezTo>
                      <a:cubicBezTo>
                        <a:pt x="715" y="387"/>
                        <a:pt x="684" y="334"/>
                        <a:pt x="568" y="240"/>
                      </a:cubicBezTo>
                      <a:cubicBezTo>
                        <a:pt x="463" y="145"/>
                        <a:pt x="442" y="124"/>
                        <a:pt x="495" y="93"/>
                      </a:cubicBezTo>
                      <a:cubicBezTo>
                        <a:pt x="523" y="77"/>
                        <a:pt x="553" y="70"/>
                        <a:pt x="582" y="70"/>
                      </a:cubicBezTo>
                      <a:cubicBezTo>
                        <a:pt x="629" y="70"/>
                        <a:pt x="676" y="88"/>
                        <a:pt x="715" y="114"/>
                      </a:cubicBezTo>
                      <a:cubicBezTo>
                        <a:pt x="799" y="156"/>
                        <a:pt x="905" y="240"/>
                        <a:pt x="905" y="250"/>
                      </a:cubicBezTo>
                      <a:lnTo>
                        <a:pt x="989" y="208"/>
                      </a:lnTo>
                      <a:cubicBezTo>
                        <a:pt x="978" y="198"/>
                        <a:pt x="884" y="114"/>
                        <a:pt x="799" y="61"/>
                      </a:cubicBezTo>
                      <a:cubicBezTo>
                        <a:pt x="729" y="29"/>
                        <a:pt x="646" y="1"/>
                        <a:pt x="563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4" name="Google Shape;824;p53">
                  <a:extLst>
                    <a:ext uri="{FF2B5EF4-FFF2-40B4-BE49-F238E27FC236}">
                      <a16:creationId xmlns:a16="http://schemas.microsoft.com/office/drawing/2014/main" id="{287BBE5B-EC80-4F82-B13D-8F83B24E8848}"/>
                    </a:ext>
                  </a:extLst>
                </p:cNvPr>
                <p:cNvSpPr/>
                <p:nvPr/>
              </p:nvSpPr>
              <p:spPr>
                <a:xfrm>
                  <a:off x="5585625" y="18951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66" y="73"/>
                      </a:moveTo>
                      <a:cubicBezTo>
                        <a:pt x="826" y="73"/>
                        <a:pt x="876" y="89"/>
                        <a:pt x="926" y="118"/>
                      </a:cubicBezTo>
                      <a:cubicBezTo>
                        <a:pt x="1052" y="202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58" y="422"/>
                        <a:pt x="158" y="349"/>
                        <a:pt x="400" y="202"/>
                      </a:cubicBezTo>
                      <a:cubicBezTo>
                        <a:pt x="560" y="112"/>
                        <a:pt x="674" y="73"/>
                        <a:pt x="766" y="73"/>
                      </a:cubicBezTo>
                      <a:close/>
                      <a:moveTo>
                        <a:pt x="739" y="1"/>
                      </a:moveTo>
                      <a:cubicBezTo>
                        <a:pt x="619" y="1"/>
                        <a:pt x="480" y="44"/>
                        <a:pt x="305" y="149"/>
                      </a:cubicBezTo>
                      <a:cubicBezTo>
                        <a:pt x="1" y="328"/>
                        <a:pt x="22" y="433"/>
                        <a:pt x="200" y="538"/>
                      </a:cubicBezTo>
                      <a:cubicBezTo>
                        <a:pt x="281" y="586"/>
                        <a:pt x="366" y="614"/>
                        <a:pt x="463" y="614"/>
                      </a:cubicBezTo>
                      <a:cubicBezTo>
                        <a:pt x="579" y="614"/>
                        <a:pt x="712" y="573"/>
                        <a:pt x="873" y="475"/>
                      </a:cubicBezTo>
                      <a:cubicBezTo>
                        <a:pt x="1199" y="296"/>
                        <a:pt x="1188" y="181"/>
                        <a:pt x="999" y="76"/>
                      </a:cubicBezTo>
                      <a:cubicBezTo>
                        <a:pt x="919" y="29"/>
                        <a:pt x="835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5" name="Google Shape;825;p53">
                  <a:extLst>
                    <a:ext uri="{FF2B5EF4-FFF2-40B4-BE49-F238E27FC236}">
                      <a16:creationId xmlns:a16="http://schemas.microsoft.com/office/drawing/2014/main" id="{DD002D19-6367-4DC9-BCC2-3AD4ECA1F698}"/>
                    </a:ext>
                  </a:extLst>
                </p:cNvPr>
                <p:cNvSpPr/>
                <p:nvPr/>
              </p:nvSpPr>
              <p:spPr>
                <a:xfrm>
                  <a:off x="5578000" y="18991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106" y="137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6" name="Google Shape;826;p53">
                  <a:extLst>
                    <a:ext uri="{FF2B5EF4-FFF2-40B4-BE49-F238E27FC236}">
                      <a16:creationId xmlns:a16="http://schemas.microsoft.com/office/drawing/2014/main" id="{6304334F-646F-4EBB-A665-EBCCCE875808}"/>
                    </a:ext>
                  </a:extLst>
                </p:cNvPr>
                <p:cNvSpPr/>
                <p:nvPr/>
              </p:nvSpPr>
              <p:spPr>
                <a:xfrm>
                  <a:off x="5564350" y="1882863"/>
                  <a:ext cx="23950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99" extrusionOk="0">
                      <a:moveTo>
                        <a:pt x="852" y="1"/>
                      </a:moveTo>
                      <a:lnTo>
                        <a:pt x="74" y="200"/>
                      </a:lnTo>
                      <a:lnTo>
                        <a:pt x="1" y="242"/>
                      </a:lnTo>
                      <a:lnTo>
                        <a:pt x="390" y="463"/>
                      </a:lnTo>
                      <a:lnTo>
                        <a:pt x="232" y="547"/>
                      </a:lnTo>
                      <a:lnTo>
                        <a:pt x="327" y="599"/>
                      </a:lnTo>
                      <a:lnTo>
                        <a:pt x="474" y="515"/>
                      </a:lnTo>
                      <a:lnTo>
                        <a:pt x="579" y="568"/>
                      </a:lnTo>
                      <a:lnTo>
                        <a:pt x="652" y="526"/>
                      </a:lnTo>
                      <a:lnTo>
                        <a:pt x="558" y="463"/>
                      </a:lnTo>
                      <a:lnTo>
                        <a:pt x="799" y="326"/>
                      </a:lnTo>
                      <a:lnTo>
                        <a:pt x="705" y="274"/>
                      </a:lnTo>
                      <a:lnTo>
                        <a:pt x="463" y="410"/>
                      </a:lnTo>
                      <a:lnTo>
                        <a:pt x="180" y="253"/>
                      </a:lnTo>
                      <a:lnTo>
                        <a:pt x="957" y="64"/>
                      </a:lnTo>
                      <a:lnTo>
                        <a:pt x="852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7" name="Google Shape;827;p53">
                  <a:extLst>
                    <a:ext uri="{FF2B5EF4-FFF2-40B4-BE49-F238E27FC236}">
                      <a16:creationId xmlns:a16="http://schemas.microsoft.com/office/drawing/2014/main" id="{40EC1039-3DFC-4854-B47C-01FBA72CB071}"/>
                    </a:ext>
                  </a:extLst>
                </p:cNvPr>
                <p:cNvSpPr/>
                <p:nvPr/>
              </p:nvSpPr>
              <p:spPr>
                <a:xfrm>
                  <a:off x="5439325" y="1868163"/>
                  <a:ext cx="257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620" extrusionOk="0">
                      <a:moveTo>
                        <a:pt x="568" y="0"/>
                      </a:moveTo>
                      <a:lnTo>
                        <a:pt x="263" y="178"/>
                      </a:lnTo>
                      <a:cubicBezTo>
                        <a:pt x="42" y="304"/>
                        <a:pt x="0" y="367"/>
                        <a:pt x="168" y="473"/>
                      </a:cubicBezTo>
                      <a:cubicBezTo>
                        <a:pt x="252" y="515"/>
                        <a:pt x="389" y="536"/>
                        <a:pt x="400" y="536"/>
                      </a:cubicBezTo>
                      <a:lnTo>
                        <a:pt x="358" y="568"/>
                      </a:lnTo>
                      <a:lnTo>
                        <a:pt x="442" y="620"/>
                      </a:lnTo>
                      <a:lnTo>
                        <a:pt x="1030" y="273"/>
                      </a:lnTo>
                      <a:lnTo>
                        <a:pt x="946" y="220"/>
                      </a:lnTo>
                      <a:lnTo>
                        <a:pt x="463" y="494"/>
                      </a:lnTo>
                      <a:cubicBezTo>
                        <a:pt x="463" y="494"/>
                        <a:pt x="347" y="483"/>
                        <a:pt x="252" y="430"/>
                      </a:cubicBezTo>
                      <a:cubicBezTo>
                        <a:pt x="147" y="367"/>
                        <a:pt x="179" y="325"/>
                        <a:pt x="347" y="231"/>
                      </a:cubicBezTo>
                      <a:lnTo>
                        <a:pt x="652" y="52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8" name="Google Shape;828;p53">
                  <a:extLst>
                    <a:ext uri="{FF2B5EF4-FFF2-40B4-BE49-F238E27FC236}">
                      <a16:creationId xmlns:a16="http://schemas.microsoft.com/office/drawing/2014/main" id="{971475BF-F735-4C29-8202-09B20A22E770}"/>
                    </a:ext>
                  </a:extLst>
                </p:cNvPr>
                <p:cNvSpPr/>
                <p:nvPr/>
              </p:nvSpPr>
              <p:spPr>
                <a:xfrm>
                  <a:off x="5468750" y="1886688"/>
                  <a:ext cx="325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562" extrusionOk="0">
                      <a:moveTo>
                        <a:pt x="594" y="76"/>
                      </a:moveTo>
                      <a:cubicBezTo>
                        <a:pt x="645" y="76"/>
                        <a:pt x="695" y="91"/>
                        <a:pt x="746" y="121"/>
                      </a:cubicBezTo>
                      <a:cubicBezTo>
                        <a:pt x="799" y="152"/>
                        <a:pt x="862" y="194"/>
                        <a:pt x="873" y="205"/>
                      </a:cubicBezTo>
                      <a:lnTo>
                        <a:pt x="473" y="446"/>
                      </a:lnTo>
                      <a:cubicBezTo>
                        <a:pt x="462" y="436"/>
                        <a:pt x="347" y="415"/>
                        <a:pt x="263" y="373"/>
                      </a:cubicBezTo>
                      <a:cubicBezTo>
                        <a:pt x="189" y="331"/>
                        <a:pt x="158" y="278"/>
                        <a:pt x="347" y="163"/>
                      </a:cubicBezTo>
                      <a:cubicBezTo>
                        <a:pt x="440" y="106"/>
                        <a:pt x="519" y="76"/>
                        <a:pt x="594" y="76"/>
                      </a:cubicBezTo>
                      <a:close/>
                      <a:moveTo>
                        <a:pt x="581" y="0"/>
                      </a:moveTo>
                      <a:cubicBezTo>
                        <a:pt x="477" y="0"/>
                        <a:pt x="372" y="38"/>
                        <a:pt x="252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52" y="457"/>
                        <a:pt x="389" y="478"/>
                        <a:pt x="399" y="488"/>
                      </a:cubicBezTo>
                      <a:lnTo>
                        <a:pt x="357" y="509"/>
                      </a:lnTo>
                      <a:lnTo>
                        <a:pt x="452" y="562"/>
                      </a:lnTo>
                      <a:lnTo>
                        <a:pt x="1303" y="68"/>
                      </a:lnTo>
                      <a:lnTo>
                        <a:pt x="1209" y="16"/>
                      </a:lnTo>
                      <a:lnTo>
                        <a:pt x="946" y="163"/>
                      </a:lnTo>
                      <a:cubicBezTo>
                        <a:pt x="936" y="152"/>
                        <a:pt x="873" y="100"/>
                        <a:pt x="820" y="68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9" name="Google Shape;829;p53">
                  <a:extLst>
                    <a:ext uri="{FF2B5EF4-FFF2-40B4-BE49-F238E27FC236}">
                      <a16:creationId xmlns:a16="http://schemas.microsoft.com/office/drawing/2014/main" id="{E135BD73-19E5-4702-92D6-C3491B5BE59E}"/>
                    </a:ext>
                  </a:extLst>
                </p:cNvPr>
                <p:cNvSpPr/>
                <p:nvPr/>
              </p:nvSpPr>
              <p:spPr>
                <a:xfrm>
                  <a:off x="5454300" y="1878213"/>
                  <a:ext cx="249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03" extrusionOk="0">
                      <a:moveTo>
                        <a:pt x="566" y="0"/>
                      </a:moveTo>
                      <a:cubicBezTo>
                        <a:pt x="515" y="0"/>
                        <a:pt x="462" y="12"/>
                        <a:pt x="410" y="39"/>
                      </a:cubicBezTo>
                      <a:cubicBezTo>
                        <a:pt x="295" y="113"/>
                        <a:pt x="337" y="166"/>
                        <a:pt x="452" y="250"/>
                      </a:cubicBezTo>
                      <a:cubicBezTo>
                        <a:pt x="557" y="344"/>
                        <a:pt x="578" y="365"/>
                        <a:pt x="515" y="407"/>
                      </a:cubicBezTo>
                      <a:cubicBezTo>
                        <a:pt x="484" y="422"/>
                        <a:pt x="455" y="429"/>
                        <a:pt x="425" y="429"/>
                      </a:cubicBezTo>
                      <a:cubicBezTo>
                        <a:pt x="374" y="429"/>
                        <a:pt x="323" y="409"/>
                        <a:pt x="263" y="376"/>
                      </a:cubicBezTo>
                      <a:cubicBezTo>
                        <a:pt x="200" y="344"/>
                        <a:pt x="95" y="260"/>
                        <a:pt x="85" y="250"/>
                      </a:cubicBezTo>
                      <a:lnTo>
                        <a:pt x="1" y="292"/>
                      </a:lnTo>
                      <a:cubicBezTo>
                        <a:pt x="11" y="302"/>
                        <a:pt x="116" y="386"/>
                        <a:pt x="190" y="428"/>
                      </a:cubicBezTo>
                      <a:cubicBezTo>
                        <a:pt x="266" y="475"/>
                        <a:pt x="346" y="502"/>
                        <a:pt x="426" y="502"/>
                      </a:cubicBezTo>
                      <a:cubicBezTo>
                        <a:pt x="488" y="502"/>
                        <a:pt x="550" y="486"/>
                        <a:pt x="610" y="449"/>
                      </a:cubicBezTo>
                      <a:cubicBezTo>
                        <a:pt x="715" y="386"/>
                        <a:pt x="694" y="334"/>
                        <a:pt x="568" y="239"/>
                      </a:cubicBezTo>
                      <a:cubicBezTo>
                        <a:pt x="463" y="155"/>
                        <a:pt x="452" y="123"/>
                        <a:pt x="505" y="92"/>
                      </a:cubicBezTo>
                      <a:cubicBezTo>
                        <a:pt x="533" y="75"/>
                        <a:pt x="561" y="69"/>
                        <a:pt x="589" y="69"/>
                      </a:cubicBezTo>
                      <a:cubicBezTo>
                        <a:pt x="634" y="69"/>
                        <a:pt x="680" y="87"/>
                        <a:pt x="725" y="113"/>
                      </a:cubicBezTo>
                      <a:cubicBezTo>
                        <a:pt x="799" y="155"/>
                        <a:pt x="914" y="239"/>
                        <a:pt x="914" y="250"/>
                      </a:cubicBezTo>
                      <a:lnTo>
                        <a:pt x="998" y="208"/>
                      </a:lnTo>
                      <a:cubicBezTo>
                        <a:pt x="988" y="197"/>
                        <a:pt x="893" y="123"/>
                        <a:pt x="799" y="71"/>
                      </a:cubicBezTo>
                      <a:cubicBezTo>
                        <a:pt x="734" y="31"/>
                        <a:pt x="652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0" name="Google Shape;830;p53">
                  <a:extLst>
                    <a:ext uri="{FF2B5EF4-FFF2-40B4-BE49-F238E27FC236}">
                      <a16:creationId xmlns:a16="http://schemas.microsoft.com/office/drawing/2014/main" id="{25171C1E-D453-4768-BA5A-0E8C92FBD434}"/>
                    </a:ext>
                  </a:extLst>
                </p:cNvPr>
                <p:cNvSpPr/>
                <p:nvPr/>
              </p:nvSpPr>
              <p:spPr>
                <a:xfrm>
                  <a:off x="5516025" y="1908613"/>
                  <a:ext cx="2892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568" extrusionOk="0">
                      <a:moveTo>
                        <a:pt x="673" y="0"/>
                      </a:moveTo>
                      <a:lnTo>
                        <a:pt x="589" y="42"/>
                      </a:lnTo>
                      <a:lnTo>
                        <a:pt x="978" y="273"/>
                      </a:lnTo>
                      <a:lnTo>
                        <a:pt x="957" y="294"/>
                      </a:lnTo>
                      <a:lnTo>
                        <a:pt x="0" y="494"/>
                      </a:lnTo>
                      <a:lnTo>
                        <a:pt x="63" y="568"/>
                      </a:lnTo>
                      <a:lnTo>
                        <a:pt x="1041" y="346"/>
                      </a:lnTo>
                      <a:lnTo>
                        <a:pt x="1156" y="273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1" name="Google Shape;831;p53">
                  <a:extLst>
                    <a:ext uri="{FF2B5EF4-FFF2-40B4-BE49-F238E27FC236}">
                      <a16:creationId xmlns:a16="http://schemas.microsoft.com/office/drawing/2014/main" id="{745F7E46-4BED-4DA4-A2A1-6422A13A07BE}"/>
                    </a:ext>
                  </a:extLst>
                </p:cNvPr>
                <p:cNvSpPr/>
                <p:nvPr/>
              </p:nvSpPr>
              <p:spPr>
                <a:xfrm>
                  <a:off x="5537300" y="1923363"/>
                  <a:ext cx="29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618" extrusionOk="0">
                      <a:moveTo>
                        <a:pt x="751" y="72"/>
                      </a:moveTo>
                      <a:cubicBezTo>
                        <a:pt x="811" y="72"/>
                        <a:pt x="863" y="90"/>
                        <a:pt x="914" y="125"/>
                      </a:cubicBezTo>
                      <a:cubicBezTo>
                        <a:pt x="1051" y="198"/>
                        <a:pt x="1040" y="272"/>
                        <a:pt x="778" y="419"/>
                      </a:cubicBezTo>
                      <a:cubicBezTo>
                        <a:pt x="637" y="505"/>
                        <a:pt x="531" y="541"/>
                        <a:pt x="443" y="541"/>
                      </a:cubicBezTo>
                      <a:cubicBezTo>
                        <a:pt x="380" y="541"/>
                        <a:pt x="326" y="523"/>
                        <a:pt x="274" y="492"/>
                      </a:cubicBezTo>
                      <a:cubicBezTo>
                        <a:pt x="158" y="419"/>
                        <a:pt x="148" y="345"/>
                        <a:pt x="400" y="198"/>
                      </a:cubicBezTo>
                      <a:cubicBezTo>
                        <a:pt x="555" y="111"/>
                        <a:pt x="663" y="72"/>
                        <a:pt x="751" y="72"/>
                      </a:cubicBezTo>
                      <a:close/>
                      <a:moveTo>
                        <a:pt x="746" y="0"/>
                      </a:moveTo>
                      <a:cubicBezTo>
                        <a:pt x="623" y="0"/>
                        <a:pt x="479" y="44"/>
                        <a:pt x="295" y="146"/>
                      </a:cubicBezTo>
                      <a:cubicBezTo>
                        <a:pt x="1" y="324"/>
                        <a:pt x="11" y="440"/>
                        <a:pt x="190" y="545"/>
                      </a:cubicBezTo>
                      <a:cubicBezTo>
                        <a:pt x="273" y="591"/>
                        <a:pt x="357" y="617"/>
                        <a:pt x="450" y="617"/>
                      </a:cubicBezTo>
                      <a:cubicBezTo>
                        <a:pt x="568" y="617"/>
                        <a:pt x="702" y="576"/>
                        <a:pt x="872" y="482"/>
                      </a:cubicBezTo>
                      <a:cubicBezTo>
                        <a:pt x="1188" y="293"/>
                        <a:pt x="1188" y="177"/>
                        <a:pt x="998" y="72"/>
                      </a:cubicBezTo>
                      <a:cubicBezTo>
                        <a:pt x="921" y="26"/>
                        <a:pt x="840" y="0"/>
                        <a:pt x="74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2" name="Google Shape;832;p53">
                  <a:extLst>
                    <a:ext uri="{FF2B5EF4-FFF2-40B4-BE49-F238E27FC236}">
                      <a16:creationId xmlns:a16="http://schemas.microsoft.com/office/drawing/2014/main" id="{E6CE0377-ECE2-48CD-A2F5-B36110C8C46F}"/>
                    </a:ext>
                  </a:extLst>
                </p:cNvPr>
                <p:cNvSpPr/>
                <p:nvPr/>
              </p:nvSpPr>
              <p:spPr>
                <a:xfrm>
                  <a:off x="5529675" y="19272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96" y="138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3" name="Google Shape;833;p53">
                  <a:extLst>
                    <a:ext uri="{FF2B5EF4-FFF2-40B4-BE49-F238E27FC236}">
                      <a16:creationId xmlns:a16="http://schemas.microsoft.com/office/drawing/2014/main" id="{46FB5031-68EB-47D0-954C-C5DB8B14D781}"/>
                    </a:ext>
                  </a:extLst>
                </p:cNvPr>
                <p:cNvSpPr/>
                <p:nvPr/>
              </p:nvSpPr>
              <p:spPr>
                <a:xfrm>
                  <a:off x="5390725" y="1896238"/>
                  <a:ext cx="260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22" extrusionOk="0">
                      <a:moveTo>
                        <a:pt x="578" y="1"/>
                      </a:moveTo>
                      <a:lnTo>
                        <a:pt x="263" y="180"/>
                      </a:lnTo>
                      <a:cubicBezTo>
                        <a:pt x="43" y="316"/>
                        <a:pt x="1" y="379"/>
                        <a:pt x="169" y="474"/>
                      </a:cubicBezTo>
                      <a:cubicBezTo>
                        <a:pt x="253" y="526"/>
                        <a:pt x="389" y="537"/>
                        <a:pt x="400" y="537"/>
                      </a:cubicBezTo>
                      <a:lnTo>
                        <a:pt x="358" y="568"/>
                      </a:lnTo>
                      <a:lnTo>
                        <a:pt x="452" y="621"/>
                      </a:lnTo>
                      <a:lnTo>
                        <a:pt x="1041" y="274"/>
                      </a:lnTo>
                      <a:lnTo>
                        <a:pt x="957" y="222"/>
                      </a:lnTo>
                      <a:lnTo>
                        <a:pt x="473" y="505"/>
                      </a:lnTo>
                      <a:cubicBezTo>
                        <a:pt x="463" y="495"/>
                        <a:pt x="347" y="484"/>
                        <a:pt x="263" y="432"/>
                      </a:cubicBezTo>
                      <a:cubicBezTo>
                        <a:pt x="148" y="369"/>
                        <a:pt x="190" y="327"/>
                        <a:pt x="358" y="232"/>
                      </a:cubicBezTo>
                      <a:lnTo>
                        <a:pt x="662" y="54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4" name="Google Shape;834;p53">
                  <a:extLst>
                    <a:ext uri="{FF2B5EF4-FFF2-40B4-BE49-F238E27FC236}">
                      <a16:creationId xmlns:a16="http://schemas.microsoft.com/office/drawing/2014/main" id="{2A0271A8-D432-4AFB-8F11-09B6DC0095C2}"/>
                    </a:ext>
                  </a:extLst>
                </p:cNvPr>
                <p:cNvSpPr/>
                <p:nvPr/>
              </p:nvSpPr>
              <p:spPr>
                <a:xfrm>
                  <a:off x="5405975" y="1906388"/>
                  <a:ext cx="247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0" extrusionOk="0">
                      <a:moveTo>
                        <a:pt x="568" y="0"/>
                      </a:moveTo>
                      <a:cubicBezTo>
                        <a:pt x="514" y="0"/>
                        <a:pt x="460" y="14"/>
                        <a:pt x="410" y="47"/>
                      </a:cubicBezTo>
                      <a:cubicBezTo>
                        <a:pt x="295" y="110"/>
                        <a:pt x="326" y="162"/>
                        <a:pt x="442" y="257"/>
                      </a:cubicBezTo>
                      <a:cubicBezTo>
                        <a:pt x="557" y="341"/>
                        <a:pt x="568" y="362"/>
                        <a:pt x="505" y="404"/>
                      </a:cubicBezTo>
                      <a:cubicBezTo>
                        <a:pt x="475" y="421"/>
                        <a:pt x="446" y="429"/>
                        <a:pt x="415" y="429"/>
                      </a:cubicBezTo>
                      <a:cubicBezTo>
                        <a:pt x="367" y="429"/>
                        <a:pt x="316" y="410"/>
                        <a:pt x="253" y="372"/>
                      </a:cubicBezTo>
                      <a:cubicBezTo>
                        <a:pt x="200" y="341"/>
                        <a:pt x="84" y="257"/>
                        <a:pt x="84" y="246"/>
                      </a:cubicBezTo>
                      <a:lnTo>
                        <a:pt x="0" y="288"/>
                      </a:lnTo>
                      <a:cubicBezTo>
                        <a:pt x="0" y="299"/>
                        <a:pt x="105" y="383"/>
                        <a:pt x="179" y="425"/>
                      </a:cubicBezTo>
                      <a:cubicBezTo>
                        <a:pt x="261" y="473"/>
                        <a:pt x="341" y="500"/>
                        <a:pt x="418" y="500"/>
                      </a:cubicBezTo>
                      <a:cubicBezTo>
                        <a:pt x="479" y="500"/>
                        <a:pt x="539" y="483"/>
                        <a:pt x="599" y="446"/>
                      </a:cubicBezTo>
                      <a:cubicBezTo>
                        <a:pt x="715" y="383"/>
                        <a:pt x="694" y="330"/>
                        <a:pt x="568" y="236"/>
                      </a:cubicBezTo>
                      <a:cubicBezTo>
                        <a:pt x="463" y="152"/>
                        <a:pt x="442" y="120"/>
                        <a:pt x="505" y="89"/>
                      </a:cubicBezTo>
                      <a:cubicBezTo>
                        <a:pt x="529" y="73"/>
                        <a:pt x="556" y="66"/>
                        <a:pt x="584" y="66"/>
                      </a:cubicBezTo>
                      <a:cubicBezTo>
                        <a:pt x="630" y="66"/>
                        <a:pt x="680" y="84"/>
                        <a:pt x="725" y="110"/>
                      </a:cubicBezTo>
                      <a:cubicBezTo>
                        <a:pt x="799" y="152"/>
                        <a:pt x="904" y="236"/>
                        <a:pt x="914" y="246"/>
                      </a:cubicBezTo>
                      <a:lnTo>
                        <a:pt x="988" y="204"/>
                      </a:lnTo>
                      <a:cubicBezTo>
                        <a:pt x="988" y="194"/>
                        <a:pt x="883" y="120"/>
                        <a:pt x="799" y="68"/>
                      </a:cubicBezTo>
                      <a:cubicBezTo>
                        <a:pt x="729" y="30"/>
                        <a:pt x="649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5" name="Google Shape;835;p53">
                  <a:extLst>
                    <a:ext uri="{FF2B5EF4-FFF2-40B4-BE49-F238E27FC236}">
                      <a16:creationId xmlns:a16="http://schemas.microsoft.com/office/drawing/2014/main" id="{052F2E01-BDE0-4C04-A3EE-B531F4727451}"/>
                    </a:ext>
                  </a:extLst>
                </p:cNvPr>
                <p:cNvSpPr/>
                <p:nvPr/>
              </p:nvSpPr>
              <p:spPr>
                <a:xfrm>
                  <a:off x="5420400" y="1914913"/>
                  <a:ext cx="32350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57" extrusionOk="0">
                      <a:moveTo>
                        <a:pt x="602" y="74"/>
                      </a:moveTo>
                      <a:cubicBezTo>
                        <a:pt x="651" y="74"/>
                        <a:pt x="698" y="87"/>
                        <a:pt x="747" y="115"/>
                      </a:cubicBezTo>
                      <a:cubicBezTo>
                        <a:pt x="789" y="147"/>
                        <a:pt x="852" y="189"/>
                        <a:pt x="873" y="210"/>
                      </a:cubicBezTo>
                      <a:lnTo>
                        <a:pt x="474" y="442"/>
                      </a:lnTo>
                      <a:cubicBezTo>
                        <a:pt x="463" y="442"/>
                        <a:pt x="337" y="421"/>
                        <a:pt x="253" y="368"/>
                      </a:cubicBezTo>
                      <a:cubicBezTo>
                        <a:pt x="180" y="326"/>
                        <a:pt x="159" y="274"/>
                        <a:pt x="348" y="158"/>
                      </a:cubicBezTo>
                      <a:cubicBezTo>
                        <a:pt x="444" y="106"/>
                        <a:pt x="525" y="74"/>
                        <a:pt x="602" y="74"/>
                      </a:cubicBezTo>
                      <a:close/>
                      <a:moveTo>
                        <a:pt x="576" y="0"/>
                      </a:moveTo>
                      <a:cubicBezTo>
                        <a:pt x="475" y="0"/>
                        <a:pt x="371" y="35"/>
                        <a:pt x="253" y="105"/>
                      </a:cubicBezTo>
                      <a:cubicBezTo>
                        <a:pt x="1" y="253"/>
                        <a:pt x="43" y="337"/>
                        <a:pt x="169" y="410"/>
                      </a:cubicBezTo>
                      <a:cubicBezTo>
                        <a:pt x="253" y="463"/>
                        <a:pt x="390" y="484"/>
                        <a:pt x="400" y="484"/>
                      </a:cubicBezTo>
                      <a:lnTo>
                        <a:pt x="358" y="505"/>
                      </a:lnTo>
                      <a:lnTo>
                        <a:pt x="442" y="557"/>
                      </a:lnTo>
                      <a:lnTo>
                        <a:pt x="1294" y="63"/>
                      </a:lnTo>
                      <a:lnTo>
                        <a:pt x="1210" y="10"/>
                      </a:lnTo>
                      <a:lnTo>
                        <a:pt x="946" y="158"/>
                      </a:lnTo>
                      <a:cubicBezTo>
                        <a:pt x="936" y="147"/>
                        <a:pt x="862" y="94"/>
                        <a:pt x="810" y="63"/>
                      </a:cubicBezTo>
                      <a:cubicBezTo>
                        <a:pt x="732" y="22"/>
                        <a:pt x="655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6" name="Google Shape;836;p53">
                  <a:extLst>
                    <a:ext uri="{FF2B5EF4-FFF2-40B4-BE49-F238E27FC236}">
                      <a16:creationId xmlns:a16="http://schemas.microsoft.com/office/drawing/2014/main" id="{D323B164-E220-4992-92A6-919B07CBF2D7}"/>
                    </a:ext>
                  </a:extLst>
                </p:cNvPr>
                <p:cNvSpPr/>
                <p:nvPr/>
              </p:nvSpPr>
              <p:spPr>
                <a:xfrm>
                  <a:off x="5488700" y="1951463"/>
                  <a:ext cx="299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8" extrusionOk="0">
                      <a:moveTo>
                        <a:pt x="759" y="77"/>
                      </a:moveTo>
                      <a:cubicBezTo>
                        <a:pt x="821" y="77"/>
                        <a:pt x="874" y="95"/>
                        <a:pt x="925" y="124"/>
                      </a:cubicBezTo>
                      <a:cubicBezTo>
                        <a:pt x="1051" y="198"/>
                        <a:pt x="1041" y="272"/>
                        <a:pt x="778" y="430"/>
                      </a:cubicBezTo>
                      <a:cubicBezTo>
                        <a:pt x="639" y="508"/>
                        <a:pt x="538" y="541"/>
                        <a:pt x="453" y="541"/>
                      </a:cubicBezTo>
                      <a:cubicBezTo>
                        <a:pt x="391" y="541"/>
                        <a:pt x="338" y="524"/>
                        <a:pt x="285" y="493"/>
                      </a:cubicBezTo>
                      <a:cubicBezTo>
                        <a:pt x="159" y="419"/>
                        <a:pt x="159" y="346"/>
                        <a:pt x="400" y="208"/>
                      </a:cubicBezTo>
                      <a:cubicBezTo>
                        <a:pt x="556" y="115"/>
                        <a:pt x="668" y="77"/>
                        <a:pt x="759" y="77"/>
                      </a:cubicBezTo>
                      <a:close/>
                      <a:moveTo>
                        <a:pt x="752" y="1"/>
                      </a:moveTo>
                      <a:cubicBezTo>
                        <a:pt x="630" y="1"/>
                        <a:pt x="490" y="45"/>
                        <a:pt x="306" y="145"/>
                      </a:cubicBezTo>
                      <a:cubicBezTo>
                        <a:pt x="1" y="324"/>
                        <a:pt x="22" y="440"/>
                        <a:pt x="201" y="545"/>
                      </a:cubicBezTo>
                      <a:cubicBezTo>
                        <a:pt x="279" y="591"/>
                        <a:pt x="362" y="617"/>
                        <a:pt x="456" y="617"/>
                      </a:cubicBezTo>
                      <a:cubicBezTo>
                        <a:pt x="574" y="617"/>
                        <a:pt x="709" y="576"/>
                        <a:pt x="873" y="482"/>
                      </a:cubicBezTo>
                      <a:cubicBezTo>
                        <a:pt x="1198" y="293"/>
                        <a:pt x="1188" y="177"/>
                        <a:pt x="1009" y="72"/>
                      </a:cubicBezTo>
                      <a:cubicBezTo>
                        <a:pt x="927" y="27"/>
                        <a:pt x="845" y="1"/>
                        <a:pt x="752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7" name="Google Shape;837;p53">
                  <a:extLst>
                    <a:ext uri="{FF2B5EF4-FFF2-40B4-BE49-F238E27FC236}">
                      <a16:creationId xmlns:a16="http://schemas.microsoft.com/office/drawing/2014/main" id="{9366F6AA-D2E4-4E27-B756-A58439EE9DDA}"/>
                    </a:ext>
                  </a:extLst>
                </p:cNvPr>
                <p:cNvSpPr/>
                <p:nvPr/>
              </p:nvSpPr>
              <p:spPr>
                <a:xfrm>
                  <a:off x="5465050" y="1936963"/>
                  <a:ext cx="313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" h="659" extrusionOk="0">
                      <a:moveTo>
                        <a:pt x="789" y="1"/>
                      </a:moveTo>
                      <a:lnTo>
                        <a:pt x="369" y="221"/>
                      </a:lnTo>
                      <a:lnTo>
                        <a:pt x="411" y="263"/>
                      </a:lnTo>
                      <a:cubicBezTo>
                        <a:pt x="421" y="263"/>
                        <a:pt x="547" y="284"/>
                        <a:pt x="652" y="347"/>
                      </a:cubicBezTo>
                      <a:cubicBezTo>
                        <a:pt x="747" y="400"/>
                        <a:pt x="778" y="463"/>
                        <a:pt x="663" y="536"/>
                      </a:cubicBezTo>
                      <a:cubicBezTo>
                        <a:pt x="600" y="568"/>
                        <a:pt x="537" y="584"/>
                        <a:pt x="475" y="584"/>
                      </a:cubicBezTo>
                      <a:cubicBezTo>
                        <a:pt x="414" y="584"/>
                        <a:pt x="353" y="568"/>
                        <a:pt x="295" y="536"/>
                      </a:cubicBezTo>
                      <a:cubicBezTo>
                        <a:pt x="190" y="473"/>
                        <a:pt x="85" y="389"/>
                        <a:pt x="85" y="379"/>
                      </a:cubicBezTo>
                      <a:lnTo>
                        <a:pt x="1" y="421"/>
                      </a:lnTo>
                      <a:cubicBezTo>
                        <a:pt x="1" y="421"/>
                        <a:pt x="106" y="515"/>
                        <a:pt x="222" y="589"/>
                      </a:cubicBezTo>
                      <a:cubicBezTo>
                        <a:pt x="304" y="635"/>
                        <a:pt x="390" y="659"/>
                        <a:pt x="479" y="659"/>
                      </a:cubicBezTo>
                      <a:cubicBezTo>
                        <a:pt x="571" y="659"/>
                        <a:pt x="666" y="632"/>
                        <a:pt x="757" y="578"/>
                      </a:cubicBezTo>
                      <a:cubicBezTo>
                        <a:pt x="926" y="484"/>
                        <a:pt x="894" y="389"/>
                        <a:pt x="747" y="305"/>
                      </a:cubicBezTo>
                      <a:cubicBezTo>
                        <a:pt x="652" y="253"/>
                        <a:pt x="516" y="232"/>
                        <a:pt x="505" y="232"/>
                      </a:cubicBezTo>
                      <a:lnTo>
                        <a:pt x="778" y="95"/>
                      </a:lnTo>
                      <a:lnTo>
                        <a:pt x="1168" y="316"/>
                      </a:lnTo>
                      <a:lnTo>
                        <a:pt x="1252" y="263"/>
                      </a:lnTo>
                      <a:lnTo>
                        <a:pt x="789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8" name="Google Shape;838;p53">
                  <a:extLst>
                    <a:ext uri="{FF2B5EF4-FFF2-40B4-BE49-F238E27FC236}">
                      <a16:creationId xmlns:a16="http://schemas.microsoft.com/office/drawing/2014/main" id="{471EA040-7EC1-4EC4-BCB2-6058D77759AB}"/>
                    </a:ext>
                  </a:extLst>
                </p:cNvPr>
                <p:cNvSpPr/>
                <p:nvPr/>
              </p:nvSpPr>
              <p:spPr>
                <a:xfrm>
                  <a:off x="5481350" y="1955613"/>
                  <a:ext cx="580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27" extrusionOk="0">
                      <a:moveTo>
                        <a:pt x="126" y="0"/>
                      </a:moveTo>
                      <a:lnTo>
                        <a:pt x="0" y="74"/>
                      </a:lnTo>
                      <a:lnTo>
                        <a:pt x="95" y="127"/>
                      </a:lnTo>
                      <a:lnTo>
                        <a:pt x="232" y="53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9" name="Google Shape;839;p53">
                  <a:extLst>
                    <a:ext uri="{FF2B5EF4-FFF2-40B4-BE49-F238E27FC236}">
                      <a16:creationId xmlns:a16="http://schemas.microsoft.com/office/drawing/2014/main" id="{025EC253-26F7-4236-B04D-91C4F0EF492C}"/>
                    </a:ext>
                  </a:extLst>
                </p:cNvPr>
                <p:cNvSpPr/>
                <p:nvPr/>
              </p:nvSpPr>
              <p:spPr>
                <a:xfrm>
                  <a:off x="5406750" y="1957988"/>
                  <a:ext cx="21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57" extrusionOk="0">
                      <a:moveTo>
                        <a:pt x="369" y="0"/>
                      </a:moveTo>
                      <a:lnTo>
                        <a:pt x="348" y="63"/>
                      </a:lnTo>
                      <a:lnTo>
                        <a:pt x="684" y="106"/>
                      </a:lnTo>
                      <a:lnTo>
                        <a:pt x="0" y="505"/>
                      </a:lnTo>
                      <a:lnTo>
                        <a:pt x="85" y="557"/>
                      </a:lnTo>
                      <a:lnTo>
                        <a:pt x="873" y="106"/>
                      </a:lnTo>
                      <a:lnTo>
                        <a:pt x="789" y="5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0" name="Google Shape;840;p53">
                  <a:extLst>
                    <a:ext uri="{FF2B5EF4-FFF2-40B4-BE49-F238E27FC236}">
                      <a16:creationId xmlns:a16="http://schemas.microsoft.com/office/drawing/2014/main" id="{85A844BA-4966-4442-9038-42A417FD7506}"/>
                    </a:ext>
                  </a:extLst>
                </p:cNvPr>
                <p:cNvSpPr/>
                <p:nvPr/>
              </p:nvSpPr>
              <p:spPr>
                <a:xfrm>
                  <a:off x="5440375" y="1979563"/>
                  <a:ext cx="29975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21" extrusionOk="0">
                      <a:moveTo>
                        <a:pt x="753" y="77"/>
                      </a:moveTo>
                      <a:cubicBezTo>
                        <a:pt x="816" y="77"/>
                        <a:pt x="870" y="95"/>
                        <a:pt x="925" y="125"/>
                      </a:cubicBezTo>
                      <a:cubicBezTo>
                        <a:pt x="1051" y="198"/>
                        <a:pt x="1041" y="272"/>
                        <a:pt x="778" y="429"/>
                      </a:cubicBezTo>
                      <a:cubicBezTo>
                        <a:pt x="639" y="508"/>
                        <a:pt x="534" y="542"/>
                        <a:pt x="447" y="542"/>
                      </a:cubicBezTo>
                      <a:cubicBezTo>
                        <a:pt x="382" y="542"/>
                        <a:pt x="327" y="524"/>
                        <a:pt x="274" y="492"/>
                      </a:cubicBezTo>
                      <a:cubicBezTo>
                        <a:pt x="147" y="429"/>
                        <a:pt x="147" y="345"/>
                        <a:pt x="390" y="209"/>
                      </a:cubicBezTo>
                      <a:cubicBezTo>
                        <a:pt x="552" y="115"/>
                        <a:pt x="662" y="77"/>
                        <a:pt x="753" y="77"/>
                      </a:cubicBezTo>
                      <a:close/>
                      <a:moveTo>
                        <a:pt x="746" y="1"/>
                      </a:moveTo>
                      <a:cubicBezTo>
                        <a:pt x="623" y="1"/>
                        <a:pt x="479" y="45"/>
                        <a:pt x="295" y="146"/>
                      </a:cubicBezTo>
                      <a:cubicBezTo>
                        <a:pt x="0" y="324"/>
                        <a:pt x="21" y="440"/>
                        <a:pt x="200" y="545"/>
                      </a:cubicBezTo>
                      <a:cubicBezTo>
                        <a:pt x="281" y="593"/>
                        <a:pt x="366" y="621"/>
                        <a:pt x="462" y="621"/>
                      </a:cubicBezTo>
                      <a:cubicBezTo>
                        <a:pt x="579" y="621"/>
                        <a:pt x="712" y="580"/>
                        <a:pt x="873" y="482"/>
                      </a:cubicBezTo>
                      <a:cubicBezTo>
                        <a:pt x="1198" y="293"/>
                        <a:pt x="1188" y="177"/>
                        <a:pt x="999" y="72"/>
                      </a:cubicBezTo>
                      <a:cubicBezTo>
                        <a:pt x="921" y="27"/>
                        <a:pt x="840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1" name="Google Shape;841;p53">
                  <a:extLst>
                    <a:ext uri="{FF2B5EF4-FFF2-40B4-BE49-F238E27FC236}">
                      <a16:creationId xmlns:a16="http://schemas.microsoft.com/office/drawing/2014/main" id="{D47E65C2-6F78-436B-B6C7-B8686C6BA53B}"/>
                    </a:ext>
                  </a:extLst>
                </p:cNvPr>
                <p:cNvSpPr/>
                <p:nvPr/>
              </p:nvSpPr>
              <p:spPr>
                <a:xfrm>
                  <a:off x="5432775" y="1983738"/>
                  <a:ext cx="5800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7" extrusionOk="0">
                      <a:moveTo>
                        <a:pt x="136" y="0"/>
                      </a:moveTo>
                      <a:lnTo>
                        <a:pt x="0" y="73"/>
                      </a:lnTo>
                      <a:lnTo>
                        <a:pt x="94" y="136"/>
                      </a:lnTo>
                      <a:lnTo>
                        <a:pt x="231" y="5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2" name="Google Shape;842;p53">
                  <a:extLst>
                    <a:ext uri="{FF2B5EF4-FFF2-40B4-BE49-F238E27FC236}">
                      <a16:creationId xmlns:a16="http://schemas.microsoft.com/office/drawing/2014/main" id="{DE83212A-5164-4054-82DD-7F28616078A5}"/>
                    </a:ext>
                  </a:extLst>
                </p:cNvPr>
                <p:cNvSpPr/>
                <p:nvPr/>
              </p:nvSpPr>
              <p:spPr>
                <a:xfrm>
                  <a:off x="5416200" y="1966063"/>
                  <a:ext cx="3077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13" extrusionOk="0">
                      <a:moveTo>
                        <a:pt x="773" y="71"/>
                      </a:moveTo>
                      <a:cubicBezTo>
                        <a:pt x="833" y="71"/>
                        <a:pt x="894" y="87"/>
                        <a:pt x="946" y="119"/>
                      </a:cubicBezTo>
                      <a:cubicBezTo>
                        <a:pt x="1083" y="203"/>
                        <a:pt x="1020" y="297"/>
                        <a:pt x="852" y="402"/>
                      </a:cubicBezTo>
                      <a:cubicBezTo>
                        <a:pt x="841" y="402"/>
                        <a:pt x="684" y="360"/>
                        <a:pt x="610" y="318"/>
                      </a:cubicBezTo>
                      <a:cubicBezTo>
                        <a:pt x="495" y="245"/>
                        <a:pt x="484" y="192"/>
                        <a:pt x="600" y="119"/>
                      </a:cubicBezTo>
                      <a:cubicBezTo>
                        <a:pt x="653" y="87"/>
                        <a:pt x="713" y="71"/>
                        <a:pt x="773" y="71"/>
                      </a:cubicBezTo>
                      <a:close/>
                      <a:moveTo>
                        <a:pt x="747" y="0"/>
                      </a:moveTo>
                      <a:cubicBezTo>
                        <a:pt x="661" y="0"/>
                        <a:pt x="574" y="21"/>
                        <a:pt x="495" y="66"/>
                      </a:cubicBezTo>
                      <a:cubicBezTo>
                        <a:pt x="337" y="161"/>
                        <a:pt x="358" y="255"/>
                        <a:pt x="516" y="360"/>
                      </a:cubicBezTo>
                      <a:cubicBezTo>
                        <a:pt x="600" y="402"/>
                        <a:pt x="757" y="444"/>
                        <a:pt x="768" y="444"/>
                      </a:cubicBezTo>
                      <a:cubicBezTo>
                        <a:pt x="663" y="503"/>
                        <a:pt x="567" y="532"/>
                        <a:pt x="480" y="532"/>
                      </a:cubicBezTo>
                      <a:cubicBezTo>
                        <a:pt x="410" y="532"/>
                        <a:pt x="345" y="513"/>
                        <a:pt x="285" y="476"/>
                      </a:cubicBezTo>
                      <a:cubicBezTo>
                        <a:pt x="180" y="423"/>
                        <a:pt x="96" y="360"/>
                        <a:pt x="85" y="350"/>
                      </a:cubicBezTo>
                      <a:lnTo>
                        <a:pt x="1" y="392"/>
                      </a:lnTo>
                      <a:cubicBezTo>
                        <a:pt x="12" y="392"/>
                        <a:pt x="96" y="465"/>
                        <a:pt x="201" y="528"/>
                      </a:cubicBezTo>
                      <a:cubicBezTo>
                        <a:pt x="293" y="582"/>
                        <a:pt x="388" y="613"/>
                        <a:pt x="493" y="613"/>
                      </a:cubicBezTo>
                      <a:cubicBezTo>
                        <a:pt x="615" y="613"/>
                        <a:pt x="752" y="571"/>
                        <a:pt x="915" y="476"/>
                      </a:cubicBezTo>
                      <a:cubicBezTo>
                        <a:pt x="1156" y="329"/>
                        <a:pt x="1230" y="192"/>
                        <a:pt x="1030" y="77"/>
                      </a:cubicBezTo>
                      <a:cubicBezTo>
                        <a:pt x="942" y="27"/>
                        <a:pt x="844" y="0"/>
                        <a:pt x="74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3" name="Google Shape;843;p53">
                  <a:extLst>
                    <a:ext uri="{FF2B5EF4-FFF2-40B4-BE49-F238E27FC236}">
                      <a16:creationId xmlns:a16="http://schemas.microsoft.com/office/drawing/2014/main" id="{B9262DFB-8345-43E7-B8E4-833EAD9FDB67}"/>
                    </a:ext>
                  </a:extLst>
                </p:cNvPr>
                <p:cNvSpPr/>
                <p:nvPr/>
              </p:nvSpPr>
              <p:spPr>
                <a:xfrm>
                  <a:off x="5331900" y="1973988"/>
                  <a:ext cx="110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54" extrusionOk="0">
                      <a:moveTo>
                        <a:pt x="85" y="1"/>
                      </a:moveTo>
                      <a:lnTo>
                        <a:pt x="0" y="54"/>
                      </a:lnTo>
                      <a:lnTo>
                        <a:pt x="368" y="253"/>
                      </a:lnTo>
                      <a:lnTo>
                        <a:pt x="442" y="211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4" name="Google Shape;844;p53">
                  <a:extLst>
                    <a:ext uri="{FF2B5EF4-FFF2-40B4-BE49-F238E27FC236}">
                      <a16:creationId xmlns:a16="http://schemas.microsoft.com/office/drawing/2014/main" id="{90170998-FA79-4E25-B43E-0C04D97324BC}"/>
                    </a:ext>
                  </a:extLst>
                </p:cNvPr>
                <p:cNvSpPr/>
                <p:nvPr/>
              </p:nvSpPr>
              <p:spPr>
                <a:xfrm>
                  <a:off x="5391800" y="2007713"/>
                  <a:ext cx="299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20" extrusionOk="0">
                      <a:moveTo>
                        <a:pt x="758" y="76"/>
                      </a:moveTo>
                      <a:cubicBezTo>
                        <a:pt x="821" y="76"/>
                        <a:pt x="873" y="93"/>
                        <a:pt x="925" y="123"/>
                      </a:cubicBezTo>
                      <a:cubicBezTo>
                        <a:pt x="1061" y="197"/>
                        <a:pt x="1051" y="270"/>
                        <a:pt x="788" y="428"/>
                      </a:cubicBezTo>
                      <a:cubicBezTo>
                        <a:pt x="638" y="509"/>
                        <a:pt x="532" y="542"/>
                        <a:pt x="445" y="542"/>
                      </a:cubicBezTo>
                      <a:cubicBezTo>
                        <a:pt x="385" y="542"/>
                        <a:pt x="334" y="527"/>
                        <a:pt x="283" y="501"/>
                      </a:cubicBezTo>
                      <a:cubicBezTo>
                        <a:pt x="157" y="428"/>
                        <a:pt x="157" y="344"/>
                        <a:pt x="399" y="207"/>
                      </a:cubicBezTo>
                      <a:cubicBezTo>
                        <a:pt x="555" y="113"/>
                        <a:pt x="667" y="76"/>
                        <a:pt x="758" y="76"/>
                      </a:cubicBezTo>
                      <a:close/>
                      <a:moveTo>
                        <a:pt x="752" y="0"/>
                      </a:moveTo>
                      <a:cubicBezTo>
                        <a:pt x="628" y="0"/>
                        <a:pt x="485" y="46"/>
                        <a:pt x="304" y="155"/>
                      </a:cubicBezTo>
                      <a:cubicBezTo>
                        <a:pt x="0" y="323"/>
                        <a:pt x="21" y="438"/>
                        <a:pt x="199" y="543"/>
                      </a:cubicBezTo>
                      <a:cubicBezTo>
                        <a:pt x="285" y="591"/>
                        <a:pt x="371" y="619"/>
                        <a:pt x="467" y="619"/>
                      </a:cubicBezTo>
                      <a:cubicBezTo>
                        <a:pt x="584" y="619"/>
                        <a:pt x="716" y="578"/>
                        <a:pt x="883" y="480"/>
                      </a:cubicBezTo>
                      <a:cubicBezTo>
                        <a:pt x="1198" y="291"/>
                        <a:pt x="1187" y="186"/>
                        <a:pt x="1009" y="71"/>
                      </a:cubicBezTo>
                      <a:cubicBezTo>
                        <a:pt x="928" y="26"/>
                        <a:pt x="845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5" name="Google Shape;845;p53">
                  <a:extLst>
                    <a:ext uri="{FF2B5EF4-FFF2-40B4-BE49-F238E27FC236}">
                      <a16:creationId xmlns:a16="http://schemas.microsoft.com/office/drawing/2014/main" id="{06B741B6-4BB1-4C51-864D-7A7017E459FD}"/>
                    </a:ext>
                  </a:extLst>
                </p:cNvPr>
                <p:cNvSpPr/>
                <p:nvPr/>
              </p:nvSpPr>
              <p:spPr>
                <a:xfrm>
                  <a:off x="5384425" y="20118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7" y="1"/>
                      </a:moveTo>
                      <a:lnTo>
                        <a:pt x="1" y="75"/>
                      </a:lnTo>
                      <a:lnTo>
                        <a:pt x="95" y="138"/>
                      </a:lnTo>
                      <a:lnTo>
                        <a:pt x="232" y="54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6" name="Google Shape;846;p53">
                  <a:extLst>
                    <a:ext uri="{FF2B5EF4-FFF2-40B4-BE49-F238E27FC236}">
                      <a16:creationId xmlns:a16="http://schemas.microsoft.com/office/drawing/2014/main" id="{FC41AFE4-1724-44E0-A16F-8C512769C112}"/>
                    </a:ext>
                  </a:extLst>
                </p:cNvPr>
                <p:cNvSpPr/>
                <p:nvPr/>
              </p:nvSpPr>
              <p:spPr>
                <a:xfrm>
                  <a:off x="5368150" y="1993188"/>
                  <a:ext cx="312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664" extrusionOk="0">
                      <a:moveTo>
                        <a:pt x="788" y="0"/>
                      </a:moveTo>
                      <a:lnTo>
                        <a:pt x="368" y="221"/>
                      </a:lnTo>
                      <a:lnTo>
                        <a:pt x="410" y="263"/>
                      </a:lnTo>
                      <a:cubicBezTo>
                        <a:pt x="421" y="274"/>
                        <a:pt x="557" y="295"/>
                        <a:pt x="652" y="347"/>
                      </a:cubicBezTo>
                      <a:cubicBezTo>
                        <a:pt x="746" y="410"/>
                        <a:pt x="778" y="463"/>
                        <a:pt x="662" y="536"/>
                      </a:cubicBezTo>
                      <a:cubicBezTo>
                        <a:pt x="601" y="571"/>
                        <a:pt x="541" y="587"/>
                        <a:pt x="482" y="587"/>
                      </a:cubicBezTo>
                      <a:cubicBezTo>
                        <a:pt x="417" y="587"/>
                        <a:pt x="354" y="569"/>
                        <a:pt x="295" y="536"/>
                      </a:cubicBezTo>
                      <a:cubicBezTo>
                        <a:pt x="200" y="484"/>
                        <a:pt x="84" y="389"/>
                        <a:pt x="84" y="389"/>
                      </a:cubicBezTo>
                      <a:lnTo>
                        <a:pt x="0" y="421"/>
                      </a:lnTo>
                      <a:cubicBezTo>
                        <a:pt x="11" y="431"/>
                        <a:pt x="105" y="526"/>
                        <a:pt x="232" y="589"/>
                      </a:cubicBezTo>
                      <a:cubicBezTo>
                        <a:pt x="312" y="637"/>
                        <a:pt x="401" y="663"/>
                        <a:pt x="495" y="663"/>
                      </a:cubicBezTo>
                      <a:cubicBezTo>
                        <a:pt x="583" y="663"/>
                        <a:pt x="675" y="640"/>
                        <a:pt x="767" y="589"/>
                      </a:cubicBezTo>
                      <a:cubicBezTo>
                        <a:pt x="935" y="484"/>
                        <a:pt x="893" y="400"/>
                        <a:pt x="746" y="305"/>
                      </a:cubicBezTo>
                      <a:cubicBezTo>
                        <a:pt x="652" y="253"/>
                        <a:pt x="515" y="232"/>
                        <a:pt x="505" y="232"/>
                      </a:cubicBezTo>
                      <a:lnTo>
                        <a:pt x="788" y="94"/>
                      </a:lnTo>
                      <a:lnTo>
                        <a:pt x="1166" y="316"/>
                      </a:lnTo>
                      <a:lnTo>
                        <a:pt x="1250" y="263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7" name="Google Shape;847;p53">
                  <a:extLst>
                    <a:ext uri="{FF2B5EF4-FFF2-40B4-BE49-F238E27FC236}">
                      <a16:creationId xmlns:a16="http://schemas.microsoft.com/office/drawing/2014/main" id="{323BBDA2-8263-4ED9-A339-C0160CB0B373}"/>
                    </a:ext>
                  </a:extLst>
                </p:cNvPr>
                <p:cNvSpPr/>
                <p:nvPr/>
              </p:nvSpPr>
              <p:spPr>
                <a:xfrm>
                  <a:off x="5351075" y="1983463"/>
                  <a:ext cx="30225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736" extrusionOk="0">
                      <a:moveTo>
                        <a:pt x="767" y="0"/>
                      </a:moveTo>
                      <a:lnTo>
                        <a:pt x="704" y="53"/>
                      </a:lnTo>
                      <a:cubicBezTo>
                        <a:pt x="704" y="53"/>
                        <a:pt x="841" y="105"/>
                        <a:pt x="925" y="158"/>
                      </a:cubicBezTo>
                      <a:cubicBezTo>
                        <a:pt x="1041" y="221"/>
                        <a:pt x="1062" y="273"/>
                        <a:pt x="957" y="336"/>
                      </a:cubicBezTo>
                      <a:cubicBezTo>
                        <a:pt x="873" y="389"/>
                        <a:pt x="746" y="389"/>
                        <a:pt x="546" y="389"/>
                      </a:cubicBezTo>
                      <a:lnTo>
                        <a:pt x="74" y="399"/>
                      </a:lnTo>
                      <a:lnTo>
                        <a:pt x="0" y="441"/>
                      </a:lnTo>
                      <a:lnTo>
                        <a:pt x="504" y="736"/>
                      </a:lnTo>
                      <a:lnTo>
                        <a:pt x="578" y="684"/>
                      </a:lnTo>
                      <a:lnTo>
                        <a:pt x="189" y="462"/>
                      </a:lnTo>
                      <a:lnTo>
                        <a:pt x="609" y="452"/>
                      </a:lnTo>
                      <a:cubicBezTo>
                        <a:pt x="652" y="454"/>
                        <a:pt x="692" y="456"/>
                        <a:pt x="729" y="456"/>
                      </a:cubicBezTo>
                      <a:cubicBezTo>
                        <a:pt x="871" y="456"/>
                        <a:pt x="969" y="437"/>
                        <a:pt x="1062" y="378"/>
                      </a:cubicBezTo>
                      <a:cubicBezTo>
                        <a:pt x="1209" y="294"/>
                        <a:pt x="1188" y="210"/>
                        <a:pt x="1030" y="116"/>
                      </a:cubicBezTo>
                      <a:cubicBezTo>
                        <a:pt x="915" y="53"/>
                        <a:pt x="778" y="11"/>
                        <a:pt x="76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8" name="Google Shape;848;p53">
                  <a:extLst>
                    <a:ext uri="{FF2B5EF4-FFF2-40B4-BE49-F238E27FC236}">
                      <a16:creationId xmlns:a16="http://schemas.microsoft.com/office/drawing/2014/main" id="{877EDCA8-DF4E-497A-9D84-597D6CDAA2DE}"/>
                    </a:ext>
                  </a:extLst>
                </p:cNvPr>
                <p:cNvSpPr/>
                <p:nvPr/>
              </p:nvSpPr>
              <p:spPr>
                <a:xfrm>
                  <a:off x="5304050" y="2013313"/>
                  <a:ext cx="305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610" extrusionOk="0">
                      <a:moveTo>
                        <a:pt x="379" y="204"/>
                      </a:moveTo>
                      <a:cubicBezTo>
                        <a:pt x="389" y="204"/>
                        <a:pt x="526" y="235"/>
                        <a:pt x="610" y="288"/>
                      </a:cubicBezTo>
                      <a:cubicBezTo>
                        <a:pt x="725" y="351"/>
                        <a:pt x="736" y="424"/>
                        <a:pt x="631" y="487"/>
                      </a:cubicBezTo>
                      <a:cubicBezTo>
                        <a:pt x="573" y="519"/>
                        <a:pt x="513" y="535"/>
                        <a:pt x="451" y="535"/>
                      </a:cubicBezTo>
                      <a:cubicBezTo>
                        <a:pt x="389" y="535"/>
                        <a:pt x="326" y="519"/>
                        <a:pt x="263" y="487"/>
                      </a:cubicBezTo>
                      <a:cubicBezTo>
                        <a:pt x="137" y="403"/>
                        <a:pt x="211" y="298"/>
                        <a:pt x="379" y="204"/>
                      </a:cubicBezTo>
                      <a:close/>
                      <a:moveTo>
                        <a:pt x="730" y="1"/>
                      </a:moveTo>
                      <a:cubicBezTo>
                        <a:pt x="606" y="1"/>
                        <a:pt x="468" y="40"/>
                        <a:pt x="316" y="130"/>
                      </a:cubicBezTo>
                      <a:cubicBezTo>
                        <a:pt x="64" y="277"/>
                        <a:pt x="1" y="414"/>
                        <a:pt x="190" y="529"/>
                      </a:cubicBezTo>
                      <a:cubicBezTo>
                        <a:pt x="281" y="583"/>
                        <a:pt x="376" y="610"/>
                        <a:pt x="469" y="610"/>
                      </a:cubicBezTo>
                      <a:cubicBezTo>
                        <a:pt x="557" y="610"/>
                        <a:pt x="644" y="586"/>
                        <a:pt x="725" y="540"/>
                      </a:cubicBezTo>
                      <a:cubicBezTo>
                        <a:pt x="883" y="445"/>
                        <a:pt x="872" y="340"/>
                        <a:pt x="704" y="246"/>
                      </a:cubicBezTo>
                      <a:cubicBezTo>
                        <a:pt x="620" y="193"/>
                        <a:pt x="463" y="162"/>
                        <a:pt x="452" y="162"/>
                      </a:cubicBezTo>
                      <a:cubicBezTo>
                        <a:pt x="555" y="102"/>
                        <a:pt x="654" y="72"/>
                        <a:pt x="748" y="72"/>
                      </a:cubicBezTo>
                      <a:cubicBezTo>
                        <a:pt x="817" y="72"/>
                        <a:pt x="884" y="88"/>
                        <a:pt x="946" y="120"/>
                      </a:cubicBezTo>
                      <a:cubicBezTo>
                        <a:pt x="1041" y="183"/>
                        <a:pt x="1125" y="246"/>
                        <a:pt x="1136" y="256"/>
                      </a:cubicBezTo>
                      <a:lnTo>
                        <a:pt x="1220" y="214"/>
                      </a:lnTo>
                      <a:cubicBezTo>
                        <a:pt x="1209" y="214"/>
                        <a:pt x="1125" y="141"/>
                        <a:pt x="1020" y="78"/>
                      </a:cubicBezTo>
                      <a:cubicBezTo>
                        <a:pt x="932" y="29"/>
                        <a:pt x="836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9" name="Google Shape;849;p53">
                  <a:extLst>
                    <a:ext uri="{FF2B5EF4-FFF2-40B4-BE49-F238E27FC236}">
                      <a16:creationId xmlns:a16="http://schemas.microsoft.com/office/drawing/2014/main" id="{DC9AAAEE-A06D-4787-A633-16E19A97740F}"/>
                    </a:ext>
                  </a:extLst>
                </p:cNvPr>
                <p:cNvSpPr/>
                <p:nvPr/>
              </p:nvSpPr>
              <p:spPr>
                <a:xfrm>
                  <a:off x="5326900" y="2026238"/>
                  <a:ext cx="29725" cy="1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616" extrusionOk="0">
                      <a:moveTo>
                        <a:pt x="756" y="73"/>
                      </a:moveTo>
                      <a:cubicBezTo>
                        <a:pt x="815" y="73"/>
                        <a:pt x="866" y="89"/>
                        <a:pt x="915" y="117"/>
                      </a:cubicBezTo>
                      <a:cubicBezTo>
                        <a:pt x="1051" y="201"/>
                        <a:pt x="1041" y="275"/>
                        <a:pt x="778" y="422"/>
                      </a:cubicBezTo>
                      <a:cubicBezTo>
                        <a:pt x="637" y="509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48" y="422"/>
                        <a:pt x="148" y="349"/>
                        <a:pt x="390" y="201"/>
                      </a:cubicBezTo>
                      <a:cubicBezTo>
                        <a:pt x="550" y="112"/>
                        <a:pt x="663" y="73"/>
                        <a:pt x="756" y="73"/>
                      </a:cubicBezTo>
                      <a:close/>
                      <a:moveTo>
                        <a:pt x="739" y="1"/>
                      </a:moveTo>
                      <a:cubicBezTo>
                        <a:pt x="618" y="1"/>
                        <a:pt x="476" y="44"/>
                        <a:pt x="295" y="149"/>
                      </a:cubicBezTo>
                      <a:cubicBezTo>
                        <a:pt x="0" y="327"/>
                        <a:pt x="11" y="443"/>
                        <a:pt x="190" y="549"/>
                      </a:cubicBezTo>
                      <a:cubicBezTo>
                        <a:pt x="269" y="590"/>
                        <a:pt x="351" y="615"/>
                        <a:pt x="446" y="615"/>
                      </a:cubicBezTo>
                      <a:cubicBezTo>
                        <a:pt x="565" y="615"/>
                        <a:pt x="702" y="575"/>
                        <a:pt x="873" y="475"/>
                      </a:cubicBezTo>
                      <a:cubicBezTo>
                        <a:pt x="1188" y="296"/>
                        <a:pt x="1177" y="180"/>
                        <a:pt x="999" y="75"/>
                      </a:cubicBezTo>
                      <a:cubicBezTo>
                        <a:pt x="919" y="29"/>
                        <a:pt x="836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0" name="Google Shape;850;p53">
                  <a:extLst>
                    <a:ext uri="{FF2B5EF4-FFF2-40B4-BE49-F238E27FC236}">
                      <a16:creationId xmlns:a16="http://schemas.microsoft.com/office/drawing/2014/main" id="{9E2C27AA-2771-4579-B96D-578074FFD548}"/>
                    </a:ext>
                  </a:extLst>
                </p:cNvPr>
                <p:cNvSpPr/>
                <p:nvPr/>
              </p:nvSpPr>
              <p:spPr>
                <a:xfrm>
                  <a:off x="5319300" y="20302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84"/>
                      </a:lnTo>
                      <a:lnTo>
                        <a:pt x="94" y="137"/>
                      </a:lnTo>
                      <a:lnTo>
                        <a:pt x="231" y="6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1" name="Google Shape;851;p53">
                  <a:extLst>
                    <a:ext uri="{FF2B5EF4-FFF2-40B4-BE49-F238E27FC236}">
                      <a16:creationId xmlns:a16="http://schemas.microsoft.com/office/drawing/2014/main" id="{30162CCF-B46C-4A2C-BCC9-B583ED1B3396}"/>
                    </a:ext>
                  </a:extLst>
                </p:cNvPr>
                <p:cNvSpPr/>
                <p:nvPr/>
              </p:nvSpPr>
              <p:spPr>
                <a:xfrm>
                  <a:off x="5343450" y="20359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59" y="70"/>
                      </a:moveTo>
                      <a:cubicBezTo>
                        <a:pt x="821" y="70"/>
                        <a:pt x="874" y="87"/>
                        <a:pt x="925" y="118"/>
                      </a:cubicBezTo>
                      <a:cubicBezTo>
                        <a:pt x="1051" y="191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4" y="544"/>
                      </a:cubicBezTo>
                      <a:cubicBezTo>
                        <a:pt x="383" y="544"/>
                        <a:pt x="332" y="526"/>
                        <a:pt x="284" y="496"/>
                      </a:cubicBezTo>
                      <a:cubicBezTo>
                        <a:pt x="158" y="422"/>
                        <a:pt x="148" y="349"/>
                        <a:pt x="400" y="202"/>
                      </a:cubicBezTo>
                      <a:cubicBezTo>
                        <a:pt x="556" y="108"/>
                        <a:pt x="667" y="70"/>
                        <a:pt x="759" y="70"/>
                      </a:cubicBezTo>
                      <a:close/>
                      <a:moveTo>
                        <a:pt x="738" y="0"/>
                      </a:moveTo>
                      <a:cubicBezTo>
                        <a:pt x="617" y="0"/>
                        <a:pt x="475" y="44"/>
                        <a:pt x="295" y="149"/>
                      </a:cubicBezTo>
                      <a:cubicBezTo>
                        <a:pt x="1" y="317"/>
                        <a:pt x="22" y="433"/>
                        <a:pt x="200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5"/>
                      </a:cubicBezTo>
                      <a:cubicBezTo>
                        <a:pt x="1199" y="286"/>
                        <a:pt x="1188" y="181"/>
                        <a:pt x="999" y="76"/>
                      </a:cubicBezTo>
                      <a:cubicBezTo>
                        <a:pt x="919" y="29"/>
                        <a:pt x="835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31" name="Google Shape;852;p53">
                <a:extLst>
                  <a:ext uri="{FF2B5EF4-FFF2-40B4-BE49-F238E27FC236}">
                    <a16:creationId xmlns:a16="http://schemas.microsoft.com/office/drawing/2014/main" id="{7AA8978F-2B87-49C0-8EBD-E729CFA54B9D}"/>
                  </a:ext>
                </a:extLst>
              </p:cNvPr>
              <p:cNvGrpSpPr/>
              <p:nvPr/>
            </p:nvGrpSpPr>
            <p:grpSpPr>
              <a:xfrm>
                <a:off x="3028945" y="2740526"/>
                <a:ext cx="1960580" cy="1159377"/>
                <a:chOff x="4923200" y="1561363"/>
                <a:chExt cx="975025" cy="576575"/>
              </a:xfrm>
            </p:grpSpPr>
            <p:sp>
              <p:nvSpPr>
                <p:cNvPr id="132" name="Google Shape;853;p53">
                  <a:extLst>
                    <a:ext uri="{FF2B5EF4-FFF2-40B4-BE49-F238E27FC236}">
                      <a16:creationId xmlns:a16="http://schemas.microsoft.com/office/drawing/2014/main" id="{EFBAD29A-D1A0-44CA-B9D9-75FA131AE6AE}"/>
                    </a:ext>
                  </a:extLst>
                </p:cNvPr>
                <p:cNvSpPr/>
                <p:nvPr/>
              </p:nvSpPr>
              <p:spPr>
                <a:xfrm>
                  <a:off x="4923200" y="1561363"/>
                  <a:ext cx="975025" cy="5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1" h="23063" extrusionOk="0">
                      <a:moveTo>
                        <a:pt x="24607" y="0"/>
                      </a:moveTo>
                      <a:lnTo>
                        <a:pt x="21" y="14289"/>
                      </a:lnTo>
                      <a:cubicBezTo>
                        <a:pt x="409" y="14510"/>
                        <a:pt x="0" y="14752"/>
                        <a:pt x="388" y="14972"/>
                      </a:cubicBezTo>
                      <a:cubicBezTo>
                        <a:pt x="550" y="15068"/>
                        <a:pt x="714" y="15082"/>
                        <a:pt x="880" y="15082"/>
                      </a:cubicBezTo>
                      <a:cubicBezTo>
                        <a:pt x="953" y="15082"/>
                        <a:pt x="1026" y="15080"/>
                        <a:pt x="1099" y="15080"/>
                      </a:cubicBezTo>
                      <a:cubicBezTo>
                        <a:pt x="1259" y="15080"/>
                        <a:pt x="1419" y="15093"/>
                        <a:pt x="1576" y="15182"/>
                      </a:cubicBezTo>
                      <a:cubicBezTo>
                        <a:pt x="1964" y="15403"/>
                        <a:pt x="1544" y="15644"/>
                        <a:pt x="1933" y="15876"/>
                      </a:cubicBezTo>
                      <a:cubicBezTo>
                        <a:pt x="2086" y="15963"/>
                        <a:pt x="2244" y="15978"/>
                        <a:pt x="2403" y="15978"/>
                      </a:cubicBezTo>
                      <a:cubicBezTo>
                        <a:pt x="2489" y="15978"/>
                        <a:pt x="2575" y="15973"/>
                        <a:pt x="2661" y="15973"/>
                      </a:cubicBezTo>
                      <a:cubicBezTo>
                        <a:pt x="2820" y="15973"/>
                        <a:pt x="2978" y="15989"/>
                        <a:pt x="3131" y="16076"/>
                      </a:cubicBezTo>
                      <a:cubicBezTo>
                        <a:pt x="3519" y="16307"/>
                        <a:pt x="3099" y="16548"/>
                        <a:pt x="3488" y="16769"/>
                      </a:cubicBezTo>
                      <a:cubicBezTo>
                        <a:pt x="3645" y="16858"/>
                        <a:pt x="3806" y="16872"/>
                        <a:pt x="3969" y="16872"/>
                      </a:cubicBezTo>
                      <a:cubicBezTo>
                        <a:pt x="4043" y="16872"/>
                        <a:pt x="4117" y="16869"/>
                        <a:pt x="4191" y="16869"/>
                      </a:cubicBezTo>
                      <a:cubicBezTo>
                        <a:pt x="4358" y="16869"/>
                        <a:pt x="4525" y="16883"/>
                        <a:pt x="4686" y="16979"/>
                      </a:cubicBezTo>
                      <a:cubicBezTo>
                        <a:pt x="5074" y="17199"/>
                        <a:pt x="4654" y="17441"/>
                        <a:pt x="5043" y="17662"/>
                      </a:cubicBezTo>
                      <a:cubicBezTo>
                        <a:pt x="5204" y="17757"/>
                        <a:pt x="5371" y="17772"/>
                        <a:pt x="5538" y="17772"/>
                      </a:cubicBezTo>
                      <a:cubicBezTo>
                        <a:pt x="5612" y="17772"/>
                        <a:pt x="5686" y="17769"/>
                        <a:pt x="5760" y="17769"/>
                      </a:cubicBezTo>
                      <a:cubicBezTo>
                        <a:pt x="5923" y="17769"/>
                        <a:pt x="6084" y="17783"/>
                        <a:pt x="6241" y="17872"/>
                      </a:cubicBezTo>
                      <a:cubicBezTo>
                        <a:pt x="6629" y="18093"/>
                        <a:pt x="6209" y="18334"/>
                        <a:pt x="6598" y="18565"/>
                      </a:cubicBezTo>
                      <a:cubicBezTo>
                        <a:pt x="6754" y="18654"/>
                        <a:pt x="6916" y="18668"/>
                        <a:pt x="7078" y="18668"/>
                      </a:cubicBezTo>
                      <a:cubicBezTo>
                        <a:pt x="7153" y="18668"/>
                        <a:pt x="7228" y="18665"/>
                        <a:pt x="7303" y="18665"/>
                      </a:cubicBezTo>
                      <a:cubicBezTo>
                        <a:pt x="7469" y="18665"/>
                        <a:pt x="7635" y="18680"/>
                        <a:pt x="7796" y="18775"/>
                      </a:cubicBezTo>
                      <a:cubicBezTo>
                        <a:pt x="8184" y="18996"/>
                        <a:pt x="7764" y="19238"/>
                        <a:pt x="8153" y="19459"/>
                      </a:cubicBezTo>
                      <a:cubicBezTo>
                        <a:pt x="8314" y="19554"/>
                        <a:pt x="8479" y="19569"/>
                        <a:pt x="8646" y="19569"/>
                      </a:cubicBezTo>
                      <a:cubicBezTo>
                        <a:pt x="8721" y="19569"/>
                        <a:pt x="8796" y="19566"/>
                        <a:pt x="8871" y="19566"/>
                      </a:cubicBezTo>
                      <a:cubicBezTo>
                        <a:pt x="9033" y="19566"/>
                        <a:pt x="9195" y="19580"/>
                        <a:pt x="9351" y="19669"/>
                      </a:cubicBezTo>
                      <a:cubicBezTo>
                        <a:pt x="9739" y="19889"/>
                        <a:pt x="9319" y="20131"/>
                        <a:pt x="9708" y="20362"/>
                      </a:cubicBezTo>
                      <a:cubicBezTo>
                        <a:pt x="9861" y="20449"/>
                        <a:pt x="10019" y="20464"/>
                        <a:pt x="10177" y="20464"/>
                      </a:cubicBezTo>
                      <a:cubicBezTo>
                        <a:pt x="10264" y="20464"/>
                        <a:pt x="10350" y="20460"/>
                        <a:pt x="10436" y="20460"/>
                      </a:cubicBezTo>
                      <a:cubicBezTo>
                        <a:pt x="10595" y="20460"/>
                        <a:pt x="10753" y="20475"/>
                        <a:pt x="10906" y="20562"/>
                      </a:cubicBezTo>
                      <a:cubicBezTo>
                        <a:pt x="11294" y="20793"/>
                        <a:pt x="10874" y="21035"/>
                        <a:pt x="11263" y="21255"/>
                      </a:cubicBezTo>
                      <a:cubicBezTo>
                        <a:pt x="11424" y="21351"/>
                        <a:pt x="11591" y="21365"/>
                        <a:pt x="11758" y="21365"/>
                      </a:cubicBezTo>
                      <a:cubicBezTo>
                        <a:pt x="11832" y="21365"/>
                        <a:pt x="11906" y="21363"/>
                        <a:pt x="11980" y="21363"/>
                      </a:cubicBezTo>
                      <a:cubicBezTo>
                        <a:pt x="12143" y="21363"/>
                        <a:pt x="12304" y="21376"/>
                        <a:pt x="12461" y="21465"/>
                      </a:cubicBezTo>
                      <a:cubicBezTo>
                        <a:pt x="12849" y="21696"/>
                        <a:pt x="12440" y="21927"/>
                        <a:pt x="12828" y="22159"/>
                      </a:cubicBezTo>
                      <a:cubicBezTo>
                        <a:pt x="12985" y="22247"/>
                        <a:pt x="13145" y="22261"/>
                        <a:pt x="13305" y="22261"/>
                      </a:cubicBezTo>
                      <a:cubicBezTo>
                        <a:pt x="13379" y="22261"/>
                        <a:pt x="13453" y="22259"/>
                        <a:pt x="13526" y="22259"/>
                      </a:cubicBezTo>
                      <a:cubicBezTo>
                        <a:pt x="13691" y="22259"/>
                        <a:pt x="13855" y="22273"/>
                        <a:pt x="14016" y="22369"/>
                      </a:cubicBezTo>
                      <a:cubicBezTo>
                        <a:pt x="14415" y="22590"/>
                        <a:pt x="13995" y="22831"/>
                        <a:pt x="14383" y="23062"/>
                      </a:cubicBezTo>
                      <a:lnTo>
                        <a:pt x="38969" y="8763"/>
                      </a:lnTo>
                      <a:cubicBezTo>
                        <a:pt x="38581" y="8542"/>
                        <a:pt x="39001" y="8301"/>
                        <a:pt x="38612" y="8080"/>
                      </a:cubicBezTo>
                      <a:cubicBezTo>
                        <a:pt x="38451" y="7984"/>
                        <a:pt x="38286" y="7969"/>
                        <a:pt x="38119" y="7969"/>
                      </a:cubicBezTo>
                      <a:cubicBezTo>
                        <a:pt x="38044" y="7969"/>
                        <a:pt x="37969" y="7972"/>
                        <a:pt x="37894" y="7972"/>
                      </a:cubicBezTo>
                      <a:cubicBezTo>
                        <a:pt x="37732" y="7972"/>
                        <a:pt x="37571" y="7958"/>
                        <a:pt x="37414" y="7869"/>
                      </a:cubicBezTo>
                      <a:cubicBezTo>
                        <a:pt x="37026" y="7638"/>
                        <a:pt x="37435" y="7407"/>
                        <a:pt x="37047" y="7176"/>
                      </a:cubicBezTo>
                      <a:cubicBezTo>
                        <a:pt x="36890" y="7087"/>
                        <a:pt x="36730" y="7073"/>
                        <a:pt x="36569" y="7073"/>
                      </a:cubicBezTo>
                      <a:cubicBezTo>
                        <a:pt x="36496" y="7073"/>
                        <a:pt x="36423" y="7076"/>
                        <a:pt x="36350" y="7076"/>
                      </a:cubicBezTo>
                      <a:cubicBezTo>
                        <a:pt x="36185" y="7076"/>
                        <a:pt x="36020" y="7062"/>
                        <a:pt x="35859" y="6966"/>
                      </a:cubicBezTo>
                      <a:cubicBezTo>
                        <a:pt x="35471" y="6746"/>
                        <a:pt x="35880" y="6504"/>
                        <a:pt x="35492" y="6272"/>
                      </a:cubicBezTo>
                      <a:cubicBezTo>
                        <a:pt x="35339" y="6186"/>
                        <a:pt x="35182" y="6171"/>
                        <a:pt x="35026" y="6171"/>
                      </a:cubicBezTo>
                      <a:cubicBezTo>
                        <a:pt x="34941" y="6171"/>
                        <a:pt x="34855" y="6175"/>
                        <a:pt x="34770" y="6175"/>
                      </a:cubicBezTo>
                      <a:cubicBezTo>
                        <a:pt x="34613" y="6175"/>
                        <a:pt x="34457" y="6160"/>
                        <a:pt x="34304" y="6073"/>
                      </a:cubicBezTo>
                      <a:cubicBezTo>
                        <a:pt x="33916" y="5842"/>
                        <a:pt x="34325" y="5600"/>
                        <a:pt x="33937" y="5380"/>
                      </a:cubicBezTo>
                      <a:cubicBezTo>
                        <a:pt x="33780" y="5291"/>
                        <a:pt x="33620" y="5277"/>
                        <a:pt x="33460" y="5277"/>
                      </a:cubicBezTo>
                      <a:cubicBezTo>
                        <a:pt x="33386" y="5277"/>
                        <a:pt x="33312" y="5280"/>
                        <a:pt x="33239" y="5280"/>
                      </a:cubicBezTo>
                      <a:cubicBezTo>
                        <a:pt x="33074" y="5280"/>
                        <a:pt x="32910" y="5265"/>
                        <a:pt x="32749" y="5170"/>
                      </a:cubicBezTo>
                      <a:cubicBezTo>
                        <a:pt x="32361" y="4949"/>
                        <a:pt x="32770" y="4707"/>
                        <a:pt x="32382" y="4486"/>
                      </a:cubicBezTo>
                      <a:cubicBezTo>
                        <a:pt x="32221" y="4391"/>
                        <a:pt x="32057" y="4376"/>
                        <a:pt x="31892" y="4376"/>
                      </a:cubicBezTo>
                      <a:cubicBezTo>
                        <a:pt x="31818" y="4376"/>
                        <a:pt x="31744" y="4379"/>
                        <a:pt x="31671" y="4379"/>
                      </a:cubicBezTo>
                      <a:cubicBezTo>
                        <a:pt x="31510" y="4379"/>
                        <a:pt x="31351" y="4365"/>
                        <a:pt x="31194" y="4276"/>
                      </a:cubicBezTo>
                      <a:cubicBezTo>
                        <a:pt x="30806" y="4045"/>
                        <a:pt x="31215" y="3804"/>
                        <a:pt x="30827" y="3583"/>
                      </a:cubicBezTo>
                      <a:cubicBezTo>
                        <a:pt x="30670" y="3494"/>
                        <a:pt x="30510" y="3480"/>
                        <a:pt x="30349" y="3480"/>
                      </a:cubicBezTo>
                      <a:cubicBezTo>
                        <a:pt x="30276" y="3480"/>
                        <a:pt x="30203" y="3483"/>
                        <a:pt x="30130" y="3483"/>
                      </a:cubicBezTo>
                      <a:cubicBezTo>
                        <a:pt x="29965" y="3483"/>
                        <a:pt x="29800" y="3468"/>
                        <a:pt x="29639" y="3373"/>
                      </a:cubicBezTo>
                      <a:cubicBezTo>
                        <a:pt x="29251" y="3152"/>
                        <a:pt x="29660" y="2910"/>
                        <a:pt x="29272" y="2690"/>
                      </a:cubicBezTo>
                      <a:cubicBezTo>
                        <a:pt x="29110" y="2594"/>
                        <a:pt x="28946" y="2580"/>
                        <a:pt x="28780" y="2580"/>
                      </a:cubicBezTo>
                      <a:cubicBezTo>
                        <a:pt x="28707" y="2580"/>
                        <a:pt x="28634" y="2582"/>
                        <a:pt x="28561" y="2582"/>
                      </a:cubicBezTo>
                      <a:cubicBezTo>
                        <a:pt x="28401" y="2582"/>
                        <a:pt x="28241" y="2569"/>
                        <a:pt x="28084" y="2480"/>
                      </a:cubicBezTo>
                      <a:cubicBezTo>
                        <a:pt x="27696" y="2249"/>
                        <a:pt x="28105" y="2018"/>
                        <a:pt x="27717" y="1786"/>
                      </a:cubicBezTo>
                      <a:cubicBezTo>
                        <a:pt x="27560" y="1698"/>
                        <a:pt x="27401" y="1684"/>
                        <a:pt x="27240" y="1684"/>
                      </a:cubicBezTo>
                      <a:cubicBezTo>
                        <a:pt x="27166" y="1684"/>
                        <a:pt x="27092" y="1686"/>
                        <a:pt x="27019" y="1686"/>
                      </a:cubicBezTo>
                      <a:cubicBezTo>
                        <a:pt x="26854" y="1686"/>
                        <a:pt x="26690" y="1672"/>
                        <a:pt x="26529" y="1576"/>
                      </a:cubicBezTo>
                      <a:cubicBezTo>
                        <a:pt x="26141" y="1355"/>
                        <a:pt x="26550" y="1114"/>
                        <a:pt x="26162" y="893"/>
                      </a:cubicBezTo>
                      <a:cubicBezTo>
                        <a:pt x="25997" y="800"/>
                        <a:pt x="25829" y="787"/>
                        <a:pt x="25660" y="787"/>
                      </a:cubicBezTo>
                      <a:cubicBezTo>
                        <a:pt x="25599" y="787"/>
                        <a:pt x="25538" y="789"/>
                        <a:pt x="25477" y="789"/>
                      </a:cubicBezTo>
                      <a:cubicBezTo>
                        <a:pt x="25308" y="789"/>
                        <a:pt x="25139" y="777"/>
                        <a:pt x="24974" y="683"/>
                      </a:cubicBezTo>
                      <a:cubicBezTo>
                        <a:pt x="24586" y="463"/>
                        <a:pt x="24995" y="220"/>
                        <a:pt x="24607" y="0"/>
                      </a:cubicBezTo>
                      <a:close/>
                    </a:path>
                  </a:pathLst>
                </a:custGeom>
                <a:solidFill>
                  <a:srgbClr val="FDE264"/>
                </a:solidFill>
                <a:ln w="7350" cap="flat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3" name="Google Shape;854;p53">
                  <a:extLst>
                    <a:ext uri="{FF2B5EF4-FFF2-40B4-BE49-F238E27FC236}">
                      <a16:creationId xmlns:a16="http://schemas.microsoft.com/office/drawing/2014/main" id="{B2EF3C28-457E-41E6-A86D-D3EE81D1B5DD}"/>
                    </a:ext>
                  </a:extLst>
                </p:cNvPr>
                <p:cNvSpPr/>
                <p:nvPr/>
              </p:nvSpPr>
              <p:spPr>
                <a:xfrm>
                  <a:off x="5530725" y="1643313"/>
                  <a:ext cx="214650" cy="1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81" fill="none" extrusionOk="0">
                      <a:moveTo>
                        <a:pt x="1" y="0"/>
                      </a:moveTo>
                      <a:lnTo>
                        <a:pt x="8585" y="4981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" name="Google Shape;855;p53">
                  <a:extLst>
                    <a:ext uri="{FF2B5EF4-FFF2-40B4-BE49-F238E27FC236}">
                      <a16:creationId xmlns:a16="http://schemas.microsoft.com/office/drawing/2014/main" id="{CF46B29D-3B3C-441F-B39D-71E2C67C6400}"/>
                    </a:ext>
                  </a:extLst>
                </p:cNvPr>
                <p:cNvSpPr/>
                <p:nvPr/>
              </p:nvSpPr>
              <p:spPr>
                <a:xfrm>
                  <a:off x="5501300" y="1661938"/>
                  <a:ext cx="2146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93" fill="none" extrusionOk="0">
                      <a:moveTo>
                        <a:pt x="1" y="1"/>
                      </a:moveTo>
                      <a:lnTo>
                        <a:pt x="8585" y="4992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5" name="Google Shape;856;p53">
                  <a:extLst>
                    <a:ext uri="{FF2B5EF4-FFF2-40B4-BE49-F238E27FC236}">
                      <a16:creationId xmlns:a16="http://schemas.microsoft.com/office/drawing/2014/main" id="{AD299283-18C4-4F67-B212-20519679F8E4}"/>
                    </a:ext>
                  </a:extLst>
                </p:cNvPr>
                <p:cNvSpPr/>
                <p:nvPr/>
              </p:nvSpPr>
              <p:spPr>
                <a:xfrm>
                  <a:off x="5364725" y="1715813"/>
                  <a:ext cx="146075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4" fill="none" extrusionOk="0">
                      <a:moveTo>
                        <a:pt x="0" y="0"/>
                      </a:moveTo>
                      <a:lnTo>
                        <a:pt x="5842" y="3393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6" name="Google Shape;857;p53">
                  <a:extLst>
                    <a:ext uri="{FF2B5EF4-FFF2-40B4-BE49-F238E27FC236}">
                      <a16:creationId xmlns:a16="http://schemas.microsoft.com/office/drawing/2014/main" id="{82E07474-4413-4DA1-8D5E-4A4899A432D6}"/>
                    </a:ext>
                  </a:extLst>
                </p:cNvPr>
                <p:cNvSpPr/>
                <p:nvPr/>
              </p:nvSpPr>
              <p:spPr>
                <a:xfrm>
                  <a:off x="5323500" y="1741263"/>
                  <a:ext cx="146075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6" fill="none" extrusionOk="0">
                      <a:moveTo>
                        <a:pt x="0" y="1"/>
                      </a:moveTo>
                      <a:lnTo>
                        <a:pt x="5842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7" name="Google Shape;858;p53">
                  <a:extLst>
                    <a:ext uri="{FF2B5EF4-FFF2-40B4-BE49-F238E27FC236}">
                      <a16:creationId xmlns:a16="http://schemas.microsoft.com/office/drawing/2014/main" id="{1549A719-E7BB-4699-B1AC-691BA9035920}"/>
                    </a:ext>
                  </a:extLst>
                </p:cNvPr>
                <p:cNvSpPr/>
                <p:nvPr/>
              </p:nvSpPr>
              <p:spPr>
                <a:xfrm>
                  <a:off x="5272275" y="1772013"/>
                  <a:ext cx="1458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3394" fill="none" extrusionOk="0">
                      <a:moveTo>
                        <a:pt x="0" y="1"/>
                      </a:moveTo>
                      <a:lnTo>
                        <a:pt x="5832" y="3394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8" name="Google Shape;859;p53">
                  <a:extLst>
                    <a:ext uri="{FF2B5EF4-FFF2-40B4-BE49-F238E27FC236}">
                      <a16:creationId xmlns:a16="http://schemas.microsoft.com/office/drawing/2014/main" id="{F428A9E6-A8E2-4E33-B302-42F3CBEBA1CF}"/>
                    </a:ext>
                  </a:extLst>
                </p:cNvPr>
                <p:cNvSpPr/>
                <p:nvPr/>
              </p:nvSpPr>
              <p:spPr>
                <a:xfrm>
                  <a:off x="5225775" y="1799063"/>
                  <a:ext cx="1460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5" fill="none" extrusionOk="0">
                      <a:moveTo>
                        <a:pt x="1" y="0"/>
                      </a:moveTo>
                      <a:lnTo>
                        <a:pt x="5843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9" name="Google Shape;860;p53">
                  <a:extLst>
                    <a:ext uri="{FF2B5EF4-FFF2-40B4-BE49-F238E27FC236}">
                      <a16:creationId xmlns:a16="http://schemas.microsoft.com/office/drawing/2014/main" id="{6F32E2F4-5A9A-4B64-AABA-1BDEF61830C5}"/>
                    </a:ext>
                  </a:extLst>
                </p:cNvPr>
                <p:cNvSpPr/>
                <p:nvPr/>
              </p:nvSpPr>
              <p:spPr>
                <a:xfrm>
                  <a:off x="5504450" y="1699763"/>
                  <a:ext cx="149750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3480" fill="none" extrusionOk="0">
                      <a:moveTo>
                        <a:pt x="1" y="1"/>
                      </a:moveTo>
                      <a:lnTo>
                        <a:pt x="5990" y="3479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0" name="Google Shape;861;p53">
                  <a:extLst>
                    <a:ext uri="{FF2B5EF4-FFF2-40B4-BE49-F238E27FC236}">
                      <a16:creationId xmlns:a16="http://schemas.microsoft.com/office/drawing/2014/main" id="{A2A0E06C-2137-400B-9DB3-45CB4E939B4E}"/>
                    </a:ext>
                  </a:extLst>
                </p:cNvPr>
                <p:cNvSpPr/>
                <p:nvPr/>
              </p:nvSpPr>
              <p:spPr>
                <a:xfrm>
                  <a:off x="5551225" y="1821913"/>
                  <a:ext cx="24700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502" extrusionOk="0">
                      <a:moveTo>
                        <a:pt x="579" y="0"/>
                      </a:moveTo>
                      <a:cubicBezTo>
                        <a:pt x="523" y="0"/>
                        <a:pt x="466" y="13"/>
                        <a:pt x="410" y="43"/>
                      </a:cubicBezTo>
                      <a:cubicBezTo>
                        <a:pt x="294" y="116"/>
                        <a:pt x="336" y="158"/>
                        <a:pt x="441" y="253"/>
                      </a:cubicBezTo>
                      <a:cubicBezTo>
                        <a:pt x="557" y="337"/>
                        <a:pt x="568" y="368"/>
                        <a:pt x="515" y="400"/>
                      </a:cubicBezTo>
                      <a:cubicBezTo>
                        <a:pt x="482" y="421"/>
                        <a:pt x="449" y="430"/>
                        <a:pt x="417" y="430"/>
                      </a:cubicBezTo>
                      <a:cubicBezTo>
                        <a:pt x="368" y="430"/>
                        <a:pt x="319" y="410"/>
                        <a:pt x="263" y="379"/>
                      </a:cubicBezTo>
                      <a:cubicBezTo>
                        <a:pt x="200" y="337"/>
                        <a:pt x="84" y="253"/>
                        <a:pt x="84" y="253"/>
                      </a:cubicBezTo>
                      <a:lnTo>
                        <a:pt x="0" y="295"/>
                      </a:lnTo>
                      <a:cubicBezTo>
                        <a:pt x="11" y="295"/>
                        <a:pt x="116" y="379"/>
                        <a:pt x="189" y="421"/>
                      </a:cubicBezTo>
                      <a:cubicBezTo>
                        <a:pt x="270" y="471"/>
                        <a:pt x="351" y="502"/>
                        <a:pt x="431" y="502"/>
                      </a:cubicBezTo>
                      <a:cubicBezTo>
                        <a:pt x="487" y="502"/>
                        <a:pt x="543" y="487"/>
                        <a:pt x="599" y="452"/>
                      </a:cubicBezTo>
                      <a:cubicBezTo>
                        <a:pt x="715" y="389"/>
                        <a:pt x="694" y="337"/>
                        <a:pt x="568" y="232"/>
                      </a:cubicBezTo>
                      <a:cubicBezTo>
                        <a:pt x="462" y="148"/>
                        <a:pt x="441" y="127"/>
                        <a:pt x="504" y="95"/>
                      </a:cubicBezTo>
                      <a:cubicBezTo>
                        <a:pt x="533" y="79"/>
                        <a:pt x="561" y="72"/>
                        <a:pt x="589" y="72"/>
                      </a:cubicBezTo>
                      <a:cubicBezTo>
                        <a:pt x="634" y="72"/>
                        <a:pt x="680" y="90"/>
                        <a:pt x="726" y="116"/>
                      </a:cubicBezTo>
                      <a:cubicBezTo>
                        <a:pt x="799" y="158"/>
                        <a:pt x="904" y="242"/>
                        <a:pt x="915" y="242"/>
                      </a:cubicBezTo>
                      <a:lnTo>
                        <a:pt x="988" y="200"/>
                      </a:lnTo>
                      <a:cubicBezTo>
                        <a:pt x="988" y="200"/>
                        <a:pt x="894" y="116"/>
                        <a:pt x="799" y="64"/>
                      </a:cubicBezTo>
                      <a:cubicBezTo>
                        <a:pt x="736" y="27"/>
                        <a:pt x="660" y="0"/>
                        <a:pt x="579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1" name="Google Shape;862;p53">
                  <a:extLst>
                    <a:ext uri="{FF2B5EF4-FFF2-40B4-BE49-F238E27FC236}">
                      <a16:creationId xmlns:a16="http://schemas.microsoft.com/office/drawing/2014/main" id="{53F2B45B-490B-4EC8-9DF6-BEF38424BC91}"/>
                    </a:ext>
                  </a:extLst>
                </p:cNvPr>
                <p:cNvSpPr/>
                <p:nvPr/>
              </p:nvSpPr>
              <p:spPr>
                <a:xfrm>
                  <a:off x="5536250" y="1811938"/>
                  <a:ext cx="2577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611" extrusionOk="0">
                      <a:moveTo>
                        <a:pt x="568" y="1"/>
                      </a:moveTo>
                      <a:lnTo>
                        <a:pt x="253" y="179"/>
                      </a:lnTo>
                      <a:cubicBezTo>
                        <a:pt x="43" y="305"/>
                        <a:pt x="1" y="368"/>
                        <a:pt x="158" y="463"/>
                      </a:cubicBezTo>
                      <a:cubicBezTo>
                        <a:pt x="253" y="515"/>
                        <a:pt x="379" y="536"/>
                        <a:pt x="389" y="536"/>
                      </a:cubicBezTo>
                      <a:lnTo>
                        <a:pt x="347" y="557"/>
                      </a:lnTo>
                      <a:lnTo>
                        <a:pt x="442" y="610"/>
                      </a:lnTo>
                      <a:lnTo>
                        <a:pt x="1030" y="274"/>
                      </a:lnTo>
                      <a:lnTo>
                        <a:pt x="946" y="221"/>
                      </a:lnTo>
                      <a:lnTo>
                        <a:pt x="463" y="494"/>
                      </a:lnTo>
                      <a:cubicBezTo>
                        <a:pt x="452" y="494"/>
                        <a:pt x="347" y="473"/>
                        <a:pt x="253" y="431"/>
                      </a:cubicBezTo>
                      <a:cubicBezTo>
                        <a:pt x="148" y="358"/>
                        <a:pt x="179" y="326"/>
                        <a:pt x="347" y="232"/>
                      </a:cubicBezTo>
                      <a:lnTo>
                        <a:pt x="652" y="53"/>
                      </a:lnTo>
                      <a:lnTo>
                        <a:pt x="56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2" name="Google Shape;863;p53">
                  <a:extLst>
                    <a:ext uri="{FF2B5EF4-FFF2-40B4-BE49-F238E27FC236}">
                      <a16:creationId xmlns:a16="http://schemas.microsoft.com/office/drawing/2014/main" id="{A185046E-37AD-4151-B847-31E4833F6338}"/>
                    </a:ext>
                  </a:extLst>
                </p:cNvPr>
                <p:cNvSpPr/>
                <p:nvPr/>
              </p:nvSpPr>
              <p:spPr>
                <a:xfrm>
                  <a:off x="5565675" y="1830488"/>
                  <a:ext cx="323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551" extrusionOk="0">
                      <a:moveTo>
                        <a:pt x="603" y="73"/>
                      </a:moveTo>
                      <a:cubicBezTo>
                        <a:pt x="651" y="73"/>
                        <a:pt x="698" y="85"/>
                        <a:pt x="746" y="109"/>
                      </a:cubicBezTo>
                      <a:cubicBezTo>
                        <a:pt x="788" y="141"/>
                        <a:pt x="851" y="193"/>
                        <a:pt x="872" y="204"/>
                      </a:cubicBezTo>
                      <a:lnTo>
                        <a:pt x="473" y="435"/>
                      </a:lnTo>
                      <a:cubicBezTo>
                        <a:pt x="463" y="435"/>
                        <a:pt x="347" y="414"/>
                        <a:pt x="253" y="361"/>
                      </a:cubicBezTo>
                      <a:cubicBezTo>
                        <a:pt x="190" y="319"/>
                        <a:pt x="158" y="267"/>
                        <a:pt x="347" y="162"/>
                      </a:cubicBezTo>
                      <a:cubicBezTo>
                        <a:pt x="444" y="104"/>
                        <a:pt x="525" y="73"/>
                        <a:pt x="603" y="73"/>
                      </a:cubicBezTo>
                      <a:close/>
                      <a:moveTo>
                        <a:pt x="581" y="0"/>
                      </a:moveTo>
                      <a:cubicBezTo>
                        <a:pt x="478" y="0"/>
                        <a:pt x="372" y="38"/>
                        <a:pt x="253" y="109"/>
                      </a:cubicBezTo>
                      <a:cubicBezTo>
                        <a:pt x="0" y="256"/>
                        <a:pt x="53" y="340"/>
                        <a:pt x="169" y="404"/>
                      </a:cubicBezTo>
                      <a:cubicBezTo>
                        <a:pt x="253" y="456"/>
                        <a:pt x="389" y="477"/>
                        <a:pt x="400" y="477"/>
                      </a:cubicBezTo>
                      <a:lnTo>
                        <a:pt x="358" y="498"/>
                      </a:lnTo>
                      <a:lnTo>
                        <a:pt x="452" y="551"/>
                      </a:lnTo>
                      <a:lnTo>
                        <a:pt x="1292" y="57"/>
                      </a:lnTo>
                      <a:lnTo>
                        <a:pt x="1208" y="15"/>
                      </a:lnTo>
                      <a:lnTo>
                        <a:pt x="946" y="162"/>
                      </a:lnTo>
                      <a:cubicBezTo>
                        <a:pt x="935" y="151"/>
                        <a:pt x="872" y="99"/>
                        <a:pt x="820" y="67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3" name="Google Shape;864;p53">
                  <a:extLst>
                    <a:ext uri="{FF2B5EF4-FFF2-40B4-BE49-F238E27FC236}">
                      <a16:creationId xmlns:a16="http://schemas.microsoft.com/office/drawing/2014/main" id="{F9A85E36-0A2E-4421-AF57-0E73DE62B79B}"/>
                    </a:ext>
                  </a:extLst>
                </p:cNvPr>
                <p:cNvSpPr/>
                <p:nvPr/>
              </p:nvSpPr>
              <p:spPr>
                <a:xfrm>
                  <a:off x="5633975" y="1867063"/>
                  <a:ext cx="29950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14" extrusionOk="0">
                      <a:moveTo>
                        <a:pt x="768" y="73"/>
                      </a:moveTo>
                      <a:cubicBezTo>
                        <a:pt x="826" y="73"/>
                        <a:pt x="876" y="89"/>
                        <a:pt x="925" y="117"/>
                      </a:cubicBezTo>
                      <a:cubicBezTo>
                        <a:pt x="1051" y="191"/>
                        <a:pt x="1051" y="275"/>
                        <a:pt x="778" y="422"/>
                      </a:cubicBezTo>
                      <a:cubicBezTo>
                        <a:pt x="636" y="508"/>
                        <a:pt x="534" y="544"/>
                        <a:pt x="449" y="544"/>
                      </a:cubicBezTo>
                      <a:cubicBezTo>
                        <a:pt x="388" y="544"/>
                        <a:pt x="336" y="526"/>
                        <a:pt x="283" y="496"/>
                      </a:cubicBezTo>
                      <a:cubicBezTo>
                        <a:pt x="157" y="422"/>
                        <a:pt x="157" y="348"/>
                        <a:pt x="399" y="201"/>
                      </a:cubicBezTo>
                      <a:cubicBezTo>
                        <a:pt x="566" y="112"/>
                        <a:pt x="678" y="73"/>
                        <a:pt x="768" y="73"/>
                      </a:cubicBezTo>
                      <a:close/>
                      <a:moveTo>
                        <a:pt x="745" y="1"/>
                      </a:moveTo>
                      <a:cubicBezTo>
                        <a:pt x="624" y="1"/>
                        <a:pt x="486" y="44"/>
                        <a:pt x="304" y="149"/>
                      </a:cubicBezTo>
                      <a:cubicBezTo>
                        <a:pt x="0" y="327"/>
                        <a:pt x="21" y="432"/>
                        <a:pt x="199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4"/>
                      </a:cubicBezTo>
                      <a:cubicBezTo>
                        <a:pt x="1198" y="296"/>
                        <a:pt x="1187" y="180"/>
                        <a:pt x="1009" y="75"/>
                      </a:cubicBezTo>
                      <a:cubicBezTo>
                        <a:pt x="925" y="29"/>
                        <a:pt x="841" y="1"/>
                        <a:pt x="745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4" name="Google Shape;865;p53">
                  <a:extLst>
                    <a:ext uri="{FF2B5EF4-FFF2-40B4-BE49-F238E27FC236}">
                      <a16:creationId xmlns:a16="http://schemas.microsoft.com/office/drawing/2014/main" id="{E7C62AEF-F4D6-4330-A561-31091CA96853}"/>
                    </a:ext>
                  </a:extLst>
                </p:cNvPr>
                <p:cNvSpPr/>
                <p:nvPr/>
              </p:nvSpPr>
              <p:spPr>
                <a:xfrm>
                  <a:off x="5610325" y="1852388"/>
                  <a:ext cx="299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70" extrusionOk="0">
                      <a:moveTo>
                        <a:pt x="746" y="1"/>
                      </a:moveTo>
                      <a:lnTo>
                        <a:pt x="683" y="53"/>
                      </a:lnTo>
                      <a:cubicBezTo>
                        <a:pt x="694" y="53"/>
                        <a:pt x="820" y="95"/>
                        <a:pt x="925" y="158"/>
                      </a:cubicBezTo>
                      <a:cubicBezTo>
                        <a:pt x="1040" y="232"/>
                        <a:pt x="1051" y="274"/>
                        <a:pt x="967" y="326"/>
                      </a:cubicBezTo>
                      <a:cubicBezTo>
                        <a:pt x="925" y="349"/>
                        <a:pt x="875" y="358"/>
                        <a:pt x="827" y="358"/>
                      </a:cubicBezTo>
                      <a:cubicBezTo>
                        <a:pt x="766" y="358"/>
                        <a:pt x="708" y="344"/>
                        <a:pt x="673" y="326"/>
                      </a:cubicBezTo>
                      <a:lnTo>
                        <a:pt x="515" y="232"/>
                      </a:lnTo>
                      <a:lnTo>
                        <a:pt x="442" y="284"/>
                      </a:lnTo>
                      <a:lnTo>
                        <a:pt x="599" y="368"/>
                      </a:lnTo>
                      <a:cubicBezTo>
                        <a:pt x="683" y="431"/>
                        <a:pt x="725" y="494"/>
                        <a:pt x="620" y="547"/>
                      </a:cubicBezTo>
                      <a:cubicBezTo>
                        <a:pt x="570" y="577"/>
                        <a:pt x="519" y="593"/>
                        <a:pt x="468" y="593"/>
                      </a:cubicBezTo>
                      <a:cubicBezTo>
                        <a:pt x="412" y="593"/>
                        <a:pt x="355" y="575"/>
                        <a:pt x="295" y="536"/>
                      </a:cubicBezTo>
                      <a:cubicBezTo>
                        <a:pt x="179" y="473"/>
                        <a:pt x="85" y="389"/>
                        <a:pt x="85" y="389"/>
                      </a:cubicBezTo>
                      <a:lnTo>
                        <a:pt x="1" y="421"/>
                      </a:lnTo>
                      <a:cubicBezTo>
                        <a:pt x="1" y="431"/>
                        <a:pt x="95" y="515"/>
                        <a:pt x="221" y="589"/>
                      </a:cubicBezTo>
                      <a:cubicBezTo>
                        <a:pt x="313" y="643"/>
                        <a:pt x="399" y="669"/>
                        <a:pt x="482" y="669"/>
                      </a:cubicBezTo>
                      <a:cubicBezTo>
                        <a:pt x="561" y="669"/>
                        <a:pt x="638" y="645"/>
                        <a:pt x="715" y="599"/>
                      </a:cubicBezTo>
                      <a:cubicBezTo>
                        <a:pt x="841" y="526"/>
                        <a:pt x="820" y="473"/>
                        <a:pt x="767" y="410"/>
                      </a:cubicBezTo>
                      <a:lnTo>
                        <a:pt x="767" y="410"/>
                      </a:lnTo>
                      <a:cubicBezTo>
                        <a:pt x="783" y="416"/>
                        <a:pt x="825" y="426"/>
                        <a:pt x="879" y="426"/>
                      </a:cubicBezTo>
                      <a:cubicBezTo>
                        <a:pt x="933" y="426"/>
                        <a:pt x="998" y="416"/>
                        <a:pt x="1061" y="379"/>
                      </a:cubicBezTo>
                      <a:cubicBezTo>
                        <a:pt x="1198" y="295"/>
                        <a:pt x="1198" y="221"/>
                        <a:pt x="1009" y="116"/>
                      </a:cubicBezTo>
                      <a:cubicBezTo>
                        <a:pt x="893" y="43"/>
                        <a:pt x="757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5" name="Google Shape;866;p53">
                  <a:extLst>
                    <a:ext uri="{FF2B5EF4-FFF2-40B4-BE49-F238E27FC236}">
                      <a16:creationId xmlns:a16="http://schemas.microsoft.com/office/drawing/2014/main" id="{9DC041C0-516D-44C7-A78E-2AEBEA6355EE}"/>
                    </a:ext>
                  </a:extLst>
                </p:cNvPr>
                <p:cNvSpPr/>
                <p:nvPr/>
              </p:nvSpPr>
              <p:spPr>
                <a:xfrm>
                  <a:off x="5626625" y="18710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74"/>
                      </a:lnTo>
                      <a:lnTo>
                        <a:pt x="94" y="137"/>
                      </a:lnTo>
                      <a:lnTo>
                        <a:pt x="231" y="5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6" name="Google Shape;867;p53">
                  <a:extLst>
                    <a:ext uri="{FF2B5EF4-FFF2-40B4-BE49-F238E27FC236}">
                      <a16:creationId xmlns:a16="http://schemas.microsoft.com/office/drawing/2014/main" id="{15C9DC8A-4B2D-4476-9C6E-75661CFA7CB9}"/>
                    </a:ext>
                  </a:extLst>
                </p:cNvPr>
                <p:cNvSpPr/>
                <p:nvPr/>
              </p:nvSpPr>
              <p:spPr>
                <a:xfrm>
                  <a:off x="5487650" y="1840038"/>
                  <a:ext cx="2605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610" extrusionOk="0">
                      <a:moveTo>
                        <a:pt x="568" y="0"/>
                      </a:moveTo>
                      <a:lnTo>
                        <a:pt x="264" y="180"/>
                      </a:lnTo>
                      <a:cubicBezTo>
                        <a:pt x="43" y="306"/>
                        <a:pt x="1" y="369"/>
                        <a:pt x="169" y="463"/>
                      </a:cubicBezTo>
                      <a:cubicBezTo>
                        <a:pt x="253" y="516"/>
                        <a:pt x="390" y="537"/>
                        <a:pt x="400" y="537"/>
                      </a:cubicBezTo>
                      <a:lnTo>
                        <a:pt x="358" y="558"/>
                      </a:lnTo>
                      <a:lnTo>
                        <a:pt x="453" y="610"/>
                      </a:lnTo>
                      <a:lnTo>
                        <a:pt x="1041" y="274"/>
                      </a:lnTo>
                      <a:lnTo>
                        <a:pt x="946" y="222"/>
                      </a:lnTo>
                      <a:lnTo>
                        <a:pt x="463" y="495"/>
                      </a:lnTo>
                      <a:cubicBezTo>
                        <a:pt x="463" y="495"/>
                        <a:pt x="348" y="484"/>
                        <a:pt x="264" y="432"/>
                      </a:cubicBezTo>
                      <a:cubicBezTo>
                        <a:pt x="148" y="369"/>
                        <a:pt x="190" y="327"/>
                        <a:pt x="348" y="232"/>
                      </a:cubicBezTo>
                      <a:lnTo>
                        <a:pt x="663" y="53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7" name="Google Shape;868;p53">
                  <a:extLst>
                    <a:ext uri="{FF2B5EF4-FFF2-40B4-BE49-F238E27FC236}">
                      <a16:creationId xmlns:a16="http://schemas.microsoft.com/office/drawing/2014/main" id="{EE4E5059-1923-4869-8B31-B5E615255255}"/>
                    </a:ext>
                  </a:extLst>
                </p:cNvPr>
                <p:cNvSpPr/>
                <p:nvPr/>
              </p:nvSpPr>
              <p:spPr>
                <a:xfrm>
                  <a:off x="5517075" y="1858588"/>
                  <a:ext cx="326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2" extrusionOk="0">
                      <a:moveTo>
                        <a:pt x="595" y="76"/>
                      </a:moveTo>
                      <a:cubicBezTo>
                        <a:pt x="646" y="76"/>
                        <a:pt x="695" y="90"/>
                        <a:pt x="747" y="120"/>
                      </a:cubicBezTo>
                      <a:cubicBezTo>
                        <a:pt x="799" y="141"/>
                        <a:pt x="862" y="194"/>
                        <a:pt x="873" y="204"/>
                      </a:cubicBezTo>
                      <a:lnTo>
                        <a:pt x="474" y="446"/>
                      </a:lnTo>
                      <a:cubicBezTo>
                        <a:pt x="474" y="435"/>
                        <a:pt x="347" y="414"/>
                        <a:pt x="263" y="362"/>
                      </a:cubicBezTo>
                      <a:cubicBezTo>
                        <a:pt x="189" y="330"/>
                        <a:pt x="158" y="267"/>
                        <a:pt x="358" y="162"/>
                      </a:cubicBezTo>
                      <a:cubicBezTo>
                        <a:pt x="445" y="106"/>
                        <a:pt x="521" y="76"/>
                        <a:pt x="595" y="76"/>
                      </a:cubicBezTo>
                      <a:close/>
                      <a:moveTo>
                        <a:pt x="590" y="1"/>
                      </a:moveTo>
                      <a:cubicBezTo>
                        <a:pt x="488" y="1"/>
                        <a:pt x="383" y="38"/>
                        <a:pt x="263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63" y="456"/>
                        <a:pt x="400" y="477"/>
                        <a:pt x="410" y="477"/>
                      </a:cubicBezTo>
                      <a:lnTo>
                        <a:pt x="368" y="509"/>
                      </a:lnTo>
                      <a:lnTo>
                        <a:pt x="453" y="551"/>
                      </a:lnTo>
                      <a:lnTo>
                        <a:pt x="1303" y="57"/>
                      </a:lnTo>
                      <a:lnTo>
                        <a:pt x="1219" y="15"/>
                      </a:lnTo>
                      <a:lnTo>
                        <a:pt x="957" y="162"/>
                      </a:lnTo>
                      <a:cubicBezTo>
                        <a:pt x="936" y="152"/>
                        <a:pt x="873" y="99"/>
                        <a:pt x="820" y="68"/>
                      </a:cubicBezTo>
                      <a:cubicBezTo>
                        <a:pt x="743" y="23"/>
                        <a:pt x="668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8" name="Google Shape;869;p53">
                  <a:extLst>
                    <a:ext uri="{FF2B5EF4-FFF2-40B4-BE49-F238E27FC236}">
                      <a16:creationId xmlns:a16="http://schemas.microsoft.com/office/drawing/2014/main" id="{7D4CDAEC-1C91-45B9-B2B3-9E8EFF948667}"/>
                    </a:ext>
                  </a:extLst>
                </p:cNvPr>
                <p:cNvSpPr/>
                <p:nvPr/>
              </p:nvSpPr>
              <p:spPr>
                <a:xfrm>
                  <a:off x="5502875" y="1850088"/>
                  <a:ext cx="247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1" extrusionOk="0">
                      <a:moveTo>
                        <a:pt x="563" y="1"/>
                      </a:moveTo>
                      <a:cubicBezTo>
                        <a:pt x="511" y="1"/>
                        <a:pt x="460" y="12"/>
                        <a:pt x="411" y="40"/>
                      </a:cubicBezTo>
                      <a:cubicBezTo>
                        <a:pt x="295" y="114"/>
                        <a:pt x="327" y="166"/>
                        <a:pt x="442" y="250"/>
                      </a:cubicBezTo>
                      <a:cubicBezTo>
                        <a:pt x="558" y="345"/>
                        <a:pt x="568" y="366"/>
                        <a:pt x="505" y="397"/>
                      </a:cubicBezTo>
                      <a:cubicBezTo>
                        <a:pt x="471" y="418"/>
                        <a:pt x="439" y="428"/>
                        <a:pt x="406" y="428"/>
                      </a:cubicBezTo>
                      <a:cubicBezTo>
                        <a:pt x="358" y="428"/>
                        <a:pt x="310" y="408"/>
                        <a:pt x="253" y="376"/>
                      </a:cubicBezTo>
                      <a:cubicBezTo>
                        <a:pt x="190" y="334"/>
                        <a:pt x="85" y="250"/>
                        <a:pt x="75" y="250"/>
                      </a:cubicBezTo>
                      <a:lnTo>
                        <a:pt x="1" y="292"/>
                      </a:lnTo>
                      <a:cubicBezTo>
                        <a:pt x="1" y="292"/>
                        <a:pt x="106" y="376"/>
                        <a:pt x="180" y="429"/>
                      </a:cubicBezTo>
                      <a:cubicBezTo>
                        <a:pt x="265" y="471"/>
                        <a:pt x="347" y="500"/>
                        <a:pt x="428" y="500"/>
                      </a:cubicBezTo>
                      <a:cubicBezTo>
                        <a:pt x="486" y="500"/>
                        <a:pt x="543" y="485"/>
                        <a:pt x="600" y="450"/>
                      </a:cubicBezTo>
                      <a:cubicBezTo>
                        <a:pt x="715" y="387"/>
                        <a:pt x="684" y="334"/>
                        <a:pt x="568" y="240"/>
                      </a:cubicBezTo>
                      <a:cubicBezTo>
                        <a:pt x="463" y="145"/>
                        <a:pt x="442" y="124"/>
                        <a:pt x="495" y="93"/>
                      </a:cubicBezTo>
                      <a:cubicBezTo>
                        <a:pt x="523" y="77"/>
                        <a:pt x="553" y="70"/>
                        <a:pt x="582" y="70"/>
                      </a:cubicBezTo>
                      <a:cubicBezTo>
                        <a:pt x="629" y="70"/>
                        <a:pt x="676" y="88"/>
                        <a:pt x="715" y="114"/>
                      </a:cubicBezTo>
                      <a:cubicBezTo>
                        <a:pt x="799" y="156"/>
                        <a:pt x="905" y="240"/>
                        <a:pt x="905" y="250"/>
                      </a:cubicBezTo>
                      <a:lnTo>
                        <a:pt x="989" y="208"/>
                      </a:lnTo>
                      <a:cubicBezTo>
                        <a:pt x="978" y="198"/>
                        <a:pt x="884" y="114"/>
                        <a:pt x="799" y="61"/>
                      </a:cubicBezTo>
                      <a:cubicBezTo>
                        <a:pt x="729" y="29"/>
                        <a:pt x="646" y="1"/>
                        <a:pt x="563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9" name="Google Shape;870;p53">
                  <a:extLst>
                    <a:ext uri="{FF2B5EF4-FFF2-40B4-BE49-F238E27FC236}">
                      <a16:creationId xmlns:a16="http://schemas.microsoft.com/office/drawing/2014/main" id="{90C74D4C-F05E-487C-8744-4C933C1F7288}"/>
                    </a:ext>
                  </a:extLst>
                </p:cNvPr>
                <p:cNvSpPr/>
                <p:nvPr/>
              </p:nvSpPr>
              <p:spPr>
                <a:xfrm>
                  <a:off x="5585625" y="18951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66" y="73"/>
                      </a:moveTo>
                      <a:cubicBezTo>
                        <a:pt x="826" y="73"/>
                        <a:pt x="876" y="89"/>
                        <a:pt x="926" y="118"/>
                      </a:cubicBezTo>
                      <a:cubicBezTo>
                        <a:pt x="1052" y="202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58" y="422"/>
                        <a:pt x="158" y="349"/>
                        <a:pt x="400" y="202"/>
                      </a:cubicBezTo>
                      <a:cubicBezTo>
                        <a:pt x="560" y="112"/>
                        <a:pt x="674" y="73"/>
                        <a:pt x="766" y="73"/>
                      </a:cubicBezTo>
                      <a:close/>
                      <a:moveTo>
                        <a:pt x="739" y="1"/>
                      </a:moveTo>
                      <a:cubicBezTo>
                        <a:pt x="619" y="1"/>
                        <a:pt x="480" y="44"/>
                        <a:pt x="305" y="149"/>
                      </a:cubicBezTo>
                      <a:cubicBezTo>
                        <a:pt x="1" y="328"/>
                        <a:pt x="22" y="433"/>
                        <a:pt x="200" y="538"/>
                      </a:cubicBezTo>
                      <a:cubicBezTo>
                        <a:pt x="281" y="586"/>
                        <a:pt x="366" y="614"/>
                        <a:pt x="463" y="614"/>
                      </a:cubicBezTo>
                      <a:cubicBezTo>
                        <a:pt x="579" y="614"/>
                        <a:pt x="712" y="573"/>
                        <a:pt x="873" y="475"/>
                      </a:cubicBezTo>
                      <a:cubicBezTo>
                        <a:pt x="1199" y="296"/>
                        <a:pt x="1188" y="181"/>
                        <a:pt x="999" y="76"/>
                      </a:cubicBezTo>
                      <a:cubicBezTo>
                        <a:pt x="919" y="29"/>
                        <a:pt x="835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0" name="Google Shape;871;p53">
                  <a:extLst>
                    <a:ext uri="{FF2B5EF4-FFF2-40B4-BE49-F238E27FC236}">
                      <a16:creationId xmlns:a16="http://schemas.microsoft.com/office/drawing/2014/main" id="{E2C2DFA6-4F08-4F49-BD00-A77CA372DBA1}"/>
                    </a:ext>
                  </a:extLst>
                </p:cNvPr>
                <p:cNvSpPr/>
                <p:nvPr/>
              </p:nvSpPr>
              <p:spPr>
                <a:xfrm>
                  <a:off x="5578000" y="18991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106" y="137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1" name="Google Shape;872;p53">
                  <a:extLst>
                    <a:ext uri="{FF2B5EF4-FFF2-40B4-BE49-F238E27FC236}">
                      <a16:creationId xmlns:a16="http://schemas.microsoft.com/office/drawing/2014/main" id="{E7FF5B45-AF5B-4DC9-BFB8-F44833F37AE2}"/>
                    </a:ext>
                  </a:extLst>
                </p:cNvPr>
                <p:cNvSpPr/>
                <p:nvPr/>
              </p:nvSpPr>
              <p:spPr>
                <a:xfrm>
                  <a:off x="5564350" y="1882863"/>
                  <a:ext cx="23950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99" extrusionOk="0">
                      <a:moveTo>
                        <a:pt x="852" y="1"/>
                      </a:moveTo>
                      <a:lnTo>
                        <a:pt x="74" y="200"/>
                      </a:lnTo>
                      <a:lnTo>
                        <a:pt x="1" y="242"/>
                      </a:lnTo>
                      <a:lnTo>
                        <a:pt x="390" y="463"/>
                      </a:lnTo>
                      <a:lnTo>
                        <a:pt x="232" y="547"/>
                      </a:lnTo>
                      <a:lnTo>
                        <a:pt x="327" y="599"/>
                      </a:lnTo>
                      <a:lnTo>
                        <a:pt x="474" y="515"/>
                      </a:lnTo>
                      <a:lnTo>
                        <a:pt x="579" y="568"/>
                      </a:lnTo>
                      <a:lnTo>
                        <a:pt x="652" y="526"/>
                      </a:lnTo>
                      <a:lnTo>
                        <a:pt x="558" y="463"/>
                      </a:lnTo>
                      <a:lnTo>
                        <a:pt x="799" y="326"/>
                      </a:lnTo>
                      <a:lnTo>
                        <a:pt x="705" y="274"/>
                      </a:lnTo>
                      <a:lnTo>
                        <a:pt x="463" y="410"/>
                      </a:lnTo>
                      <a:lnTo>
                        <a:pt x="180" y="253"/>
                      </a:lnTo>
                      <a:lnTo>
                        <a:pt x="957" y="64"/>
                      </a:lnTo>
                      <a:lnTo>
                        <a:pt x="852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2" name="Google Shape;873;p53">
                  <a:extLst>
                    <a:ext uri="{FF2B5EF4-FFF2-40B4-BE49-F238E27FC236}">
                      <a16:creationId xmlns:a16="http://schemas.microsoft.com/office/drawing/2014/main" id="{18EA522D-182B-496E-94B2-05EA56B58D7C}"/>
                    </a:ext>
                  </a:extLst>
                </p:cNvPr>
                <p:cNvSpPr/>
                <p:nvPr/>
              </p:nvSpPr>
              <p:spPr>
                <a:xfrm>
                  <a:off x="5439325" y="1868163"/>
                  <a:ext cx="257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620" extrusionOk="0">
                      <a:moveTo>
                        <a:pt x="568" y="0"/>
                      </a:moveTo>
                      <a:lnTo>
                        <a:pt x="263" y="178"/>
                      </a:lnTo>
                      <a:cubicBezTo>
                        <a:pt x="42" y="304"/>
                        <a:pt x="0" y="367"/>
                        <a:pt x="168" y="473"/>
                      </a:cubicBezTo>
                      <a:cubicBezTo>
                        <a:pt x="252" y="515"/>
                        <a:pt x="389" y="536"/>
                        <a:pt x="400" y="536"/>
                      </a:cubicBezTo>
                      <a:lnTo>
                        <a:pt x="358" y="568"/>
                      </a:lnTo>
                      <a:lnTo>
                        <a:pt x="442" y="620"/>
                      </a:lnTo>
                      <a:lnTo>
                        <a:pt x="1030" y="273"/>
                      </a:lnTo>
                      <a:lnTo>
                        <a:pt x="946" y="220"/>
                      </a:lnTo>
                      <a:lnTo>
                        <a:pt x="463" y="494"/>
                      </a:lnTo>
                      <a:cubicBezTo>
                        <a:pt x="463" y="494"/>
                        <a:pt x="347" y="483"/>
                        <a:pt x="252" y="430"/>
                      </a:cubicBezTo>
                      <a:cubicBezTo>
                        <a:pt x="147" y="367"/>
                        <a:pt x="179" y="325"/>
                        <a:pt x="347" y="231"/>
                      </a:cubicBezTo>
                      <a:lnTo>
                        <a:pt x="652" y="52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3" name="Google Shape;874;p53">
                  <a:extLst>
                    <a:ext uri="{FF2B5EF4-FFF2-40B4-BE49-F238E27FC236}">
                      <a16:creationId xmlns:a16="http://schemas.microsoft.com/office/drawing/2014/main" id="{987BB6B8-8657-4B0F-9BB5-7C489B776826}"/>
                    </a:ext>
                  </a:extLst>
                </p:cNvPr>
                <p:cNvSpPr/>
                <p:nvPr/>
              </p:nvSpPr>
              <p:spPr>
                <a:xfrm>
                  <a:off x="5468750" y="1886688"/>
                  <a:ext cx="325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562" extrusionOk="0">
                      <a:moveTo>
                        <a:pt x="594" y="76"/>
                      </a:moveTo>
                      <a:cubicBezTo>
                        <a:pt x="645" y="76"/>
                        <a:pt x="695" y="91"/>
                        <a:pt x="746" y="121"/>
                      </a:cubicBezTo>
                      <a:cubicBezTo>
                        <a:pt x="799" y="152"/>
                        <a:pt x="862" y="194"/>
                        <a:pt x="873" y="205"/>
                      </a:cubicBezTo>
                      <a:lnTo>
                        <a:pt x="473" y="446"/>
                      </a:lnTo>
                      <a:cubicBezTo>
                        <a:pt x="462" y="436"/>
                        <a:pt x="347" y="415"/>
                        <a:pt x="263" y="373"/>
                      </a:cubicBezTo>
                      <a:cubicBezTo>
                        <a:pt x="189" y="331"/>
                        <a:pt x="158" y="278"/>
                        <a:pt x="347" y="163"/>
                      </a:cubicBezTo>
                      <a:cubicBezTo>
                        <a:pt x="440" y="106"/>
                        <a:pt x="519" y="76"/>
                        <a:pt x="594" y="76"/>
                      </a:cubicBezTo>
                      <a:close/>
                      <a:moveTo>
                        <a:pt x="581" y="0"/>
                      </a:moveTo>
                      <a:cubicBezTo>
                        <a:pt x="477" y="0"/>
                        <a:pt x="372" y="38"/>
                        <a:pt x="252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52" y="457"/>
                        <a:pt x="389" y="478"/>
                        <a:pt x="399" y="488"/>
                      </a:cubicBezTo>
                      <a:lnTo>
                        <a:pt x="357" y="509"/>
                      </a:lnTo>
                      <a:lnTo>
                        <a:pt x="452" y="562"/>
                      </a:lnTo>
                      <a:lnTo>
                        <a:pt x="1303" y="68"/>
                      </a:lnTo>
                      <a:lnTo>
                        <a:pt x="1209" y="16"/>
                      </a:lnTo>
                      <a:lnTo>
                        <a:pt x="946" y="163"/>
                      </a:lnTo>
                      <a:cubicBezTo>
                        <a:pt x="936" y="152"/>
                        <a:pt x="873" y="100"/>
                        <a:pt x="820" y="68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4" name="Google Shape;875;p53">
                  <a:extLst>
                    <a:ext uri="{FF2B5EF4-FFF2-40B4-BE49-F238E27FC236}">
                      <a16:creationId xmlns:a16="http://schemas.microsoft.com/office/drawing/2014/main" id="{3BF4EE35-A7AC-43F0-ABE8-05B9C83A7D03}"/>
                    </a:ext>
                  </a:extLst>
                </p:cNvPr>
                <p:cNvSpPr/>
                <p:nvPr/>
              </p:nvSpPr>
              <p:spPr>
                <a:xfrm>
                  <a:off x="5454300" y="1878213"/>
                  <a:ext cx="249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03" extrusionOk="0">
                      <a:moveTo>
                        <a:pt x="566" y="0"/>
                      </a:moveTo>
                      <a:cubicBezTo>
                        <a:pt x="515" y="0"/>
                        <a:pt x="462" y="12"/>
                        <a:pt x="410" y="39"/>
                      </a:cubicBezTo>
                      <a:cubicBezTo>
                        <a:pt x="295" y="113"/>
                        <a:pt x="337" y="166"/>
                        <a:pt x="452" y="250"/>
                      </a:cubicBezTo>
                      <a:cubicBezTo>
                        <a:pt x="557" y="344"/>
                        <a:pt x="578" y="365"/>
                        <a:pt x="515" y="407"/>
                      </a:cubicBezTo>
                      <a:cubicBezTo>
                        <a:pt x="484" y="422"/>
                        <a:pt x="455" y="429"/>
                        <a:pt x="425" y="429"/>
                      </a:cubicBezTo>
                      <a:cubicBezTo>
                        <a:pt x="374" y="429"/>
                        <a:pt x="323" y="409"/>
                        <a:pt x="263" y="376"/>
                      </a:cubicBezTo>
                      <a:cubicBezTo>
                        <a:pt x="200" y="344"/>
                        <a:pt x="95" y="260"/>
                        <a:pt x="85" y="250"/>
                      </a:cubicBezTo>
                      <a:lnTo>
                        <a:pt x="1" y="292"/>
                      </a:lnTo>
                      <a:cubicBezTo>
                        <a:pt x="11" y="302"/>
                        <a:pt x="116" y="386"/>
                        <a:pt x="190" y="428"/>
                      </a:cubicBezTo>
                      <a:cubicBezTo>
                        <a:pt x="266" y="475"/>
                        <a:pt x="346" y="502"/>
                        <a:pt x="426" y="502"/>
                      </a:cubicBezTo>
                      <a:cubicBezTo>
                        <a:pt x="488" y="502"/>
                        <a:pt x="550" y="486"/>
                        <a:pt x="610" y="449"/>
                      </a:cubicBezTo>
                      <a:cubicBezTo>
                        <a:pt x="715" y="386"/>
                        <a:pt x="694" y="334"/>
                        <a:pt x="568" y="239"/>
                      </a:cubicBezTo>
                      <a:cubicBezTo>
                        <a:pt x="463" y="155"/>
                        <a:pt x="452" y="123"/>
                        <a:pt x="505" y="92"/>
                      </a:cubicBezTo>
                      <a:cubicBezTo>
                        <a:pt x="533" y="75"/>
                        <a:pt x="561" y="69"/>
                        <a:pt x="589" y="69"/>
                      </a:cubicBezTo>
                      <a:cubicBezTo>
                        <a:pt x="634" y="69"/>
                        <a:pt x="680" y="87"/>
                        <a:pt x="725" y="113"/>
                      </a:cubicBezTo>
                      <a:cubicBezTo>
                        <a:pt x="799" y="155"/>
                        <a:pt x="914" y="239"/>
                        <a:pt x="914" y="250"/>
                      </a:cubicBezTo>
                      <a:lnTo>
                        <a:pt x="998" y="208"/>
                      </a:lnTo>
                      <a:cubicBezTo>
                        <a:pt x="988" y="197"/>
                        <a:pt x="893" y="123"/>
                        <a:pt x="799" y="71"/>
                      </a:cubicBezTo>
                      <a:cubicBezTo>
                        <a:pt x="734" y="31"/>
                        <a:pt x="652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5" name="Google Shape;876;p53">
                  <a:extLst>
                    <a:ext uri="{FF2B5EF4-FFF2-40B4-BE49-F238E27FC236}">
                      <a16:creationId xmlns:a16="http://schemas.microsoft.com/office/drawing/2014/main" id="{CF8CC7B9-E2A2-45D3-BE01-00D4BDC74179}"/>
                    </a:ext>
                  </a:extLst>
                </p:cNvPr>
                <p:cNvSpPr/>
                <p:nvPr/>
              </p:nvSpPr>
              <p:spPr>
                <a:xfrm>
                  <a:off x="5516025" y="1908613"/>
                  <a:ext cx="2892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568" extrusionOk="0">
                      <a:moveTo>
                        <a:pt x="673" y="0"/>
                      </a:moveTo>
                      <a:lnTo>
                        <a:pt x="589" y="42"/>
                      </a:lnTo>
                      <a:lnTo>
                        <a:pt x="978" y="273"/>
                      </a:lnTo>
                      <a:lnTo>
                        <a:pt x="957" y="294"/>
                      </a:lnTo>
                      <a:lnTo>
                        <a:pt x="0" y="494"/>
                      </a:lnTo>
                      <a:lnTo>
                        <a:pt x="63" y="568"/>
                      </a:lnTo>
                      <a:lnTo>
                        <a:pt x="1041" y="346"/>
                      </a:lnTo>
                      <a:lnTo>
                        <a:pt x="1156" y="273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6" name="Google Shape;877;p53">
                  <a:extLst>
                    <a:ext uri="{FF2B5EF4-FFF2-40B4-BE49-F238E27FC236}">
                      <a16:creationId xmlns:a16="http://schemas.microsoft.com/office/drawing/2014/main" id="{2E3C57E0-F2C9-40CB-AC66-2C50AFD1DBA6}"/>
                    </a:ext>
                  </a:extLst>
                </p:cNvPr>
                <p:cNvSpPr/>
                <p:nvPr/>
              </p:nvSpPr>
              <p:spPr>
                <a:xfrm>
                  <a:off x="5537300" y="1923363"/>
                  <a:ext cx="29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618" extrusionOk="0">
                      <a:moveTo>
                        <a:pt x="751" y="72"/>
                      </a:moveTo>
                      <a:cubicBezTo>
                        <a:pt x="811" y="72"/>
                        <a:pt x="863" y="90"/>
                        <a:pt x="914" y="125"/>
                      </a:cubicBezTo>
                      <a:cubicBezTo>
                        <a:pt x="1051" y="198"/>
                        <a:pt x="1040" y="272"/>
                        <a:pt x="778" y="419"/>
                      </a:cubicBezTo>
                      <a:cubicBezTo>
                        <a:pt x="637" y="505"/>
                        <a:pt x="531" y="541"/>
                        <a:pt x="443" y="541"/>
                      </a:cubicBezTo>
                      <a:cubicBezTo>
                        <a:pt x="380" y="541"/>
                        <a:pt x="326" y="523"/>
                        <a:pt x="274" y="492"/>
                      </a:cubicBezTo>
                      <a:cubicBezTo>
                        <a:pt x="158" y="419"/>
                        <a:pt x="148" y="345"/>
                        <a:pt x="400" y="198"/>
                      </a:cubicBezTo>
                      <a:cubicBezTo>
                        <a:pt x="555" y="111"/>
                        <a:pt x="663" y="72"/>
                        <a:pt x="751" y="72"/>
                      </a:cubicBezTo>
                      <a:close/>
                      <a:moveTo>
                        <a:pt x="746" y="0"/>
                      </a:moveTo>
                      <a:cubicBezTo>
                        <a:pt x="623" y="0"/>
                        <a:pt x="479" y="44"/>
                        <a:pt x="295" y="146"/>
                      </a:cubicBezTo>
                      <a:cubicBezTo>
                        <a:pt x="1" y="324"/>
                        <a:pt x="11" y="440"/>
                        <a:pt x="190" y="545"/>
                      </a:cubicBezTo>
                      <a:cubicBezTo>
                        <a:pt x="273" y="591"/>
                        <a:pt x="357" y="617"/>
                        <a:pt x="450" y="617"/>
                      </a:cubicBezTo>
                      <a:cubicBezTo>
                        <a:pt x="568" y="617"/>
                        <a:pt x="702" y="576"/>
                        <a:pt x="872" y="482"/>
                      </a:cubicBezTo>
                      <a:cubicBezTo>
                        <a:pt x="1188" y="293"/>
                        <a:pt x="1188" y="177"/>
                        <a:pt x="998" y="72"/>
                      </a:cubicBezTo>
                      <a:cubicBezTo>
                        <a:pt x="921" y="26"/>
                        <a:pt x="840" y="0"/>
                        <a:pt x="74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7" name="Google Shape;878;p53">
                  <a:extLst>
                    <a:ext uri="{FF2B5EF4-FFF2-40B4-BE49-F238E27FC236}">
                      <a16:creationId xmlns:a16="http://schemas.microsoft.com/office/drawing/2014/main" id="{37FD3F48-FAB0-468F-B704-6441F0569135}"/>
                    </a:ext>
                  </a:extLst>
                </p:cNvPr>
                <p:cNvSpPr/>
                <p:nvPr/>
              </p:nvSpPr>
              <p:spPr>
                <a:xfrm>
                  <a:off x="5529675" y="19272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96" y="138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8" name="Google Shape;879;p53">
                  <a:extLst>
                    <a:ext uri="{FF2B5EF4-FFF2-40B4-BE49-F238E27FC236}">
                      <a16:creationId xmlns:a16="http://schemas.microsoft.com/office/drawing/2014/main" id="{AC2305C4-EE48-4709-9698-B06794229785}"/>
                    </a:ext>
                  </a:extLst>
                </p:cNvPr>
                <p:cNvSpPr/>
                <p:nvPr/>
              </p:nvSpPr>
              <p:spPr>
                <a:xfrm>
                  <a:off x="5390725" y="1896238"/>
                  <a:ext cx="260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22" extrusionOk="0">
                      <a:moveTo>
                        <a:pt x="578" y="1"/>
                      </a:moveTo>
                      <a:lnTo>
                        <a:pt x="263" y="180"/>
                      </a:lnTo>
                      <a:cubicBezTo>
                        <a:pt x="43" y="316"/>
                        <a:pt x="1" y="379"/>
                        <a:pt x="169" y="474"/>
                      </a:cubicBezTo>
                      <a:cubicBezTo>
                        <a:pt x="253" y="526"/>
                        <a:pt x="389" y="537"/>
                        <a:pt x="400" y="537"/>
                      </a:cubicBezTo>
                      <a:lnTo>
                        <a:pt x="358" y="568"/>
                      </a:lnTo>
                      <a:lnTo>
                        <a:pt x="452" y="621"/>
                      </a:lnTo>
                      <a:lnTo>
                        <a:pt x="1041" y="274"/>
                      </a:lnTo>
                      <a:lnTo>
                        <a:pt x="957" y="222"/>
                      </a:lnTo>
                      <a:lnTo>
                        <a:pt x="473" y="505"/>
                      </a:lnTo>
                      <a:cubicBezTo>
                        <a:pt x="463" y="495"/>
                        <a:pt x="347" y="484"/>
                        <a:pt x="263" y="432"/>
                      </a:cubicBezTo>
                      <a:cubicBezTo>
                        <a:pt x="148" y="369"/>
                        <a:pt x="190" y="327"/>
                        <a:pt x="358" y="232"/>
                      </a:cubicBezTo>
                      <a:lnTo>
                        <a:pt x="662" y="54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9" name="Google Shape;880;p53">
                  <a:extLst>
                    <a:ext uri="{FF2B5EF4-FFF2-40B4-BE49-F238E27FC236}">
                      <a16:creationId xmlns:a16="http://schemas.microsoft.com/office/drawing/2014/main" id="{555E90F6-EB7D-4C95-AE08-6BB681EDA2DC}"/>
                    </a:ext>
                  </a:extLst>
                </p:cNvPr>
                <p:cNvSpPr/>
                <p:nvPr/>
              </p:nvSpPr>
              <p:spPr>
                <a:xfrm>
                  <a:off x="5405975" y="1906388"/>
                  <a:ext cx="247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0" extrusionOk="0">
                      <a:moveTo>
                        <a:pt x="568" y="0"/>
                      </a:moveTo>
                      <a:cubicBezTo>
                        <a:pt x="514" y="0"/>
                        <a:pt x="460" y="14"/>
                        <a:pt x="410" y="47"/>
                      </a:cubicBezTo>
                      <a:cubicBezTo>
                        <a:pt x="295" y="110"/>
                        <a:pt x="326" y="162"/>
                        <a:pt x="442" y="257"/>
                      </a:cubicBezTo>
                      <a:cubicBezTo>
                        <a:pt x="557" y="341"/>
                        <a:pt x="568" y="362"/>
                        <a:pt x="505" y="404"/>
                      </a:cubicBezTo>
                      <a:cubicBezTo>
                        <a:pt x="475" y="421"/>
                        <a:pt x="446" y="429"/>
                        <a:pt x="415" y="429"/>
                      </a:cubicBezTo>
                      <a:cubicBezTo>
                        <a:pt x="367" y="429"/>
                        <a:pt x="316" y="410"/>
                        <a:pt x="253" y="372"/>
                      </a:cubicBezTo>
                      <a:cubicBezTo>
                        <a:pt x="200" y="341"/>
                        <a:pt x="84" y="257"/>
                        <a:pt x="84" y="246"/>
                      </a:cubicBezTo>
                      <a:lnTo>
                        <a:pt x="0" y="288"/>
                      </a:lnTo>
                      <a:cubicBezTo>
                        <a:pt x="0" y="299"/>
                        <a:pt x="105" y="383"/>
                        <a:pt x="179" y="425"/>
                      </a:cubicBezTo>
                      <a:cubicBezTo>
                        <a:pt x="261" y="473"/>
                        <a:pt x="341" y="500"/>
                        <a:pt x="418" y="500"/>
                      </a:cubicBezTo>
                      <a:cubicBezTo>
                        <a:pt x="479" y="500"/>
                        <a:pt x="539" y="483"/>
                        <a:pt x="599" y="446"/>
                      </a:cubicBezTo>
                      <a:cubicBezTo>
                        <a:pt x="715" y="383"/>
                        <a:pt x="694" y="330"/>
                        <a:pt x="568" y="236"/>
                      </a:cubicBezTo>
                      <a:cubicBezTo>
                        <a:pt x="463" y="152"/>
                        <a:pt x="442" y="120"/>
                        <a:pt x="505" y="89"/>
                      </a:cubicBezTo>
                      <a:cubicBezTo>
                        <a:pt x="529" y="73"/>
                        <a:pt x="556" y="66"/>
                        <a:pt x="584" y="66"/>
                      </a:cubicBezTo>
                      <a:cubicBezTo>
                        <a:pt x="630" y="66"/>
                        <a:pt x="680" y="84"/>
                        <a:pt x="725" y="110"/>
                      </a:cubicBezTo>
                      <a:cubicBezTo>
                        <a:pt x="799" y="152"/>
                        <a:pt x="904" y="236"/>
                        <a:pt x="914" y="246"/>
                      </a:cubicBezTo>
                      <a:lnTo>
                        <a:pt x="988" y="204"/>
                      </a:lnTo>
                      <a:cubicBezTo>
                        <a:pt x="988" y="194"/>
                        <a:pt x="883" y="120"/>
                        <a:pt x="799" y="68"/>
                      </a:cubicBezTo>
                      <a:cubicBezTo>
                        <a:pt x="729" y="30"/>
                        <a:pt x="649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0" name="Google Shape;881;p53">
                  <a:extLst>
                    <a:ext uri="{FF2B5EF4-FFF2-40B4-BE49-F238E27FC236}">
                      <a16:creationId xmlns:a16="http://schemas.microsoft.com/office/drawing/2014/main" id="{D6E06212-47E7-4F13-93E7-3CF2C0E4806F}"/>
                    </a:ext>
                  </a:extLst>
                </p:cNvPr>
                <p:cNvSpPr/>
                <p:nvPr/>
              </p:nvSpPr>
              <p:spPr>
                <a:xfrm>
                  <a:off x="5420400" y="1914913"/>
                  <a:ext cx="32350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57" extrusionOk="0">
                      <a:moveTo>
                        <a:pt x="602" y="74"/>
                      </a:moveTo>
                      <a:cubicBezTo>
                        <a:pt x="651" y="74"/>
                        <a:pt x="698" y="87"/>
                        <a:pt x="747" y="115"/>
                      </a:cubicBezTo>
                      <a:cubicBezTo>
                        <a:pt x="789" y="147"/>
                        <a:pt x="852" y="189"/>
                        <a:pt x="873" y="210"/>
                      </a:cubicBezTo>
                      <a:lnTo>
                        <a:pt x="474" y="442"/>
                      </a:lnTo>
                      <a:cubicBezTo>
                        <a:pt x="463" y="442"/>
                        <a:pt x="337" y="421"/>
                        <a:pt x="253" y="368"/>
                      </a:cubicBezTo>
                      <a:cubicBezTo>
                        <a:pt x="180" y="326"/>
                        <a:pt x="159" y="274"/>
                        <a:pt x="348" y="158"/>
                      </a:cubicBezTo>
                      <a:cubicBezTo>
                        <a:pt x="444" y="106"/>
                        <a:pt x="525" y="74"/>
                        <a:pt x="602" y="74"/>
                      </a:cubicBezTo>
                      <a:close/>
                      <a:moveTo>
                        <a:pt x="576" y="0"/>
                      </a:moveTo>
                      <a:cubicBezTo>
                        <a:pt x="475" y="0"/>
                        <a:pt x="371" y="35"/>
                        <a:pt x="253" y="105"/>
                      </a:cubicBezTo>
                      <a:cubicBezTo>
                        <a:pt x="1" y="253"/>
                        <a:pt x="43" y="337"/>
                        <a:pt x="169" y="410"/>
                      </a:cubicBezTo>
                      <a:cubicBezTo>
                        <a:pt x="253" y="463"/>
                        <a:pt x="390" y="484"/>
                        <a:pt x="400" y="484"/>
                      </a:cubicBezTo>
                      <a:lnTo>
                        <a:pt x="358" y="505"/>
                      </a:lnTo>
                      <a:lnTo>
                        <a:pt x="442" y="557"/>
                      </a:lnTo>
                      <a:lnTo>
                        <a:pt x="1294" y="63"/>
                      </a:lnTo>
                      <a:lnTo>
                        <a:pt x="1210" y="10"/>
                      </a:lnTo>
                      <a:lnTo>
                        <a:pt x="946" y="158"/>
                      </a:lnTo>
                      <a:cubicBezTo>
                        <a:pt x="936" y="147"/>
                        <a:pt x="862" y="94"/>
                        <a:pt x="810" y="63"/>
                      </a:cubicBezTo>
                      <a:cubicBezTo>
                        <a:pt x="732" y="22"/>
                        <a:pt x="655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1" name="Google Shape;882;p53">
                  <a:extLst>
                    <a:ext uri="{FF2B5EF4-FFF2-40B4-BE49-F238E27FC236}">
                      <a16:creationId xmlns:a16="http://schemas.microsoft.com/office/drawing/2014/main" id="{4544C789-23E6-44D7-95E1-72B9EF7D9D28}"/>
                    </a:ext>
                  </a:extLst>
                </p:cNvPr>
                <p:cNvSpPr/>
                <p:nvPr/>
              </p:nvSpPr>
              <p:spPr>
                <a:xfrm>
                  <a:off x="5488700" y="1951463"/>
                  <a:ext cx="299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8" extrusionOk="0">
                      <a:moveTo>
                        <a:pt x="759" y="77"/>
                      </a:moveTo>
                      <a:cubicBezTo>
                        <a:pt x="821" y="77"/>
                        <a:pt x="874" y="95"/>
                        <a:pt x="925" y="124"/>
                      </a:cubicBezTo>
                      <a:cubicBezTo>
                        <a:pt x="1051" y="198"/>
                        <a:pt x="1041" y="272"/>
                        <a:pt x="778" y="430"/>
                      </a:cubicBezTo>
                      <a:cubicBezTo>
                        <a:pt x="639" y="508"/>
                        <a:pt x="538" y="541"/>
                        <a:pt x="453" y="541"/>
                      </a:cubicBezTo>
                      <a:cubicBezTo>
                        <a:pt x="391" y="541"/>
                        <a:pt x="338" y="524"/>
                        <a:pt x="285" y="493"/>
                      </a:cubicBezTo>
                      <a:cubicBezTo>
                        <a:pt x="159" y="419"/>
                        <a:pt x="159" y="346"/>
                        <a:pt x="400" y="208"/>
                      </a:cubicBezTo>
                      <a:cubicBezTo>
                        <a:pt x="556" y="115"/>
                        <a:pt x="668" y="77"/>
                        <a:pt x="759" y="77"/>
                      </a:cubicBezTo>
                      <a:close/>
                      <a:moveTo>
                        <a:pt x="752" y="1"/>
                      </a:moveTo>
                      <a:cubicBezTo>
                        <a:pt x="630" y="1"/>
                        <a:pt x="490" y="45"/>
                        <a:pt x="306" y="145"/>
                      </a:cubicBezTo>
                      <a:cubicBezTo>
                        <a:pt x="1" y="324"/>
                        <a:pt x="22" y="440"/>
                        <a:pt x="201" y="545"/>
                      </a:cubicBezTo>
                      <a:cubicBezTo>
                        <a:pt x="279" y="591"/>
                        <a:pt x="362" y="617"/>
                        <a:pt x="456" y="617"/>
                      </a:cubicBezTo>
                      <a:cubicBezTo>
                        <a:pt x="574" y="617"/>
                        <a:pt x="709" y="576"/>
                        <a:pt x="873" y="482"/>
                      </a:cubicBezTo>
                      <a:cubicBezTo>
                        <a:pt x="1198" y="293"/>
                        <a:pt x="1188" y="177"/>
                        <a:pt x="1009" y="72"/>
                      </a:cubicBezTo>
                      <a:cubicBezTo>
                        <a:pt x="927" y="27"/>
                        <a:pt x="845" y="1"/>
                        <a:pt x="752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2" name="Google Shape;883;p53">
                  <a:extLst>
                    <a:ext uri="{FF2B5EF4-FFF2-40B4-BE49-F238E27FC236}">
                      <a16:creationId xmlns:a16="http://schemas.microsoft.com/office/drawing/2014/main" id="{AA6391D0-6A03-4497-AF83-2A7D1CBDA880}"/>
                    </a:ext>
                  </a:extLst>
                </p:cNvPr>
                <p:cNvSpPr/>
                <p:nvPr/>
              </p:nvSpPr>
              <p:spPr>
                <a:xfrm>
                  <a:off x="5465050" y="1936963"/>
                  <a:ext cx="313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" h="659" extrusionOk="0">
                      <a:moveTo>
                        <a:pt x="789" y="1"/>
                      </a:moveTo>
                      <a:lnTo>
                        <a:pt x="369" y="221"/>
                      </a:lnTo>
                      <a:lnTo>
                        <a:pt x="411" y="263"/>
                      </a:lnTo>
                      <a:cubicBezTo>
                        <a:pt x="421" y="263"/>
                        <a:pt x="547" y="284"/>
                        <a:pt x="652" y="347"/>
                      </a:cubicBezTo>
                      <a:cubicBezTo>
                        <a:pt x="747" y="400"/>
                        <a:pt x="778" y="463"/>
                        <a:pt x="663" y="536"/>
                      </a:cubicBezTo>
                      <a:cubicBezTo>
                        <a:pt x="600" y="568"/>
                        <a:pt x="537" y="584"/>
                        <a:pt x="475" y="584"/>
                      </a:cubicBezTo>
                      <a:cubicBezTo>
                        <a:pt x="414" y="584"/>
                        <a:pt x="353" y="568"/>
                        <a:pt x="295" y="536"/>
                      </a:cubicBezTo>
                      <a:cubicBezTo>
                        <a:pt x="190" y="473"/>
                        <a:pt x="85" y="389"/>
                        <a:pt x="85" y="379"/>
                      </a:cubicBezTo>
                      <a:lnTo>
                        <a:pt x="1" y="421"/>
                      </a:lnTo>
                      <a:cubicBezTo>
                        <a:pt x="1" y="421"/>
                        <a:pt x="106" y="515"/>
                        <a:pt x="222" y="589"/>
                      </a:cubicBezTo>
                      <a:cubicBezTo>
                        <a:pt x="304" y="635"/>
                        <a:pt x="390" y="659"/>
                        <a:pt x="479" y="659"/>
                      </a:cubicBezTo>
                      <a:cubicBezTo>
                        <a:pt x="571" y="659"/>
                        <a:pt x="666" y="632"/>
                        <a:pt x="757" y="578"/>
                      </a:cubicBezTo>
                      <a:cubicBezTo>
                        <a:pt x="926" y="484"/>
                        <a:pt x="894" y="389"/>
                        <a:pt x="747" y="305"/>
                      </a:cubicBezTo>
                      <a:cubicBezTo>
                        <a:pt x="652" y="253"/>
                        <a:pt x="516" y="232"/>
                        <a:pt x="505" y="232"/>
                      </a:cubicBezTo>
                      <a:lnTo>
                        <a:pt x="778" y="95"/>
                      </a:lnTo>
                      <a:lnTo>
                        <a:pt x="1168" y="316"/>
                      </a:lnTo>
                      <a:lnTo>
                        <a:pt x="1252" y="263"/>
                      </a:lnTo>
                      <a:lnTo>
                        <a:pt x="789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3" name="Google Shape;884;p53">
                  <a:extLst>
                    <a:ext uri="{FF2B5EF4-FFF2-40B4-BE49-F238E27FC236}">
                      <a16:creationId xmlns:a16="http://schemas.microsoft.com/office/drawing/2014/main" id="{CFFA4B94-A7B9-4F25-98FB-E5CCCFCC4444}"/>
                    </a:ext>
                  </a:extLst>
                </p:cNvPr>
                <p:cNvSpPr/>
                <p:nvPr/>
              </p:nvSpPr>
              <p:spPr>
                <a:xfrm>
                  <a:off x="5481350" y="1955613"/>
                  <a:ext cx="580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27" extrusionOk="0">
                      <a:moveTo>
                        <a:pt x="126" y="0"/>
                      </a:moveTo>
                      <a:lnTo>
                        <a:pt x="0" y="74"/>
                      </a:lnTo>
                      <a:lnTo>
                        <a:pt x="95" y="127"/>
                      </a:lnTo>
                      <a:lnTo>
                        <a:pt x="232" y="53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4" name="Google Shape;885;p53">
                  <a:extLst>
                    <a:ext uri="{FF2B5EF4-FFF2-40B4-BE49-F238E27FC236}">
                      <a16:creationId xmlns:a16="http://schemas.microsoft.com/office/drawing/2014/main" id="{3215F179-8557-43E4-92CA-6608781C684A}"/>
                    </a:ext>
                  </a:extLst>
                </p:cNvPr>
                <p:cNvSpPr/>
                <p:nvPr/>
              </p:nvSpPr>
              <p:spPr>
                <a:xfrm>
                  <a:off x="5406750" y="1957988"/>
                  <a:ext cx="21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57" extrusionOk="0">
                      <a:moveTo>
                        <a:pt x="369" y="0"/>
                      </a:moveTo>
                      <a:lnTo>
                        <a:pt x="348" y="63"/>
                      </a:lnTo>
                      <a:lnTo>
                        <a:pt x="684" y="106"/>
                      </a:lnTo>
                      <a:lnTo>
                        <a:pt x="0" y="505"/>
                      </a:lnTo>
                      <a:lnTo>
                        <a:pt x="85" y="557"/>
                      </a:lnTo>
                      <a:lnTo>
                        <a:pt x="873" y="106"/>
                      </a:lnTo>
                      <a:lnTo>
                        <a:pt x="789" y="5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5" name="Google Shape;886;p53">
                  <a:extLst>
                    <a:ext uri="{FF2B5EF4-FFF2-40B4-BE49-F238E27FC236}">
                      <a16:creationId xmlns:a16="http://schemas.microsoft.com/office/drawing/2014/main" id="{BCB84671-8532-4B2A-A4EE-88C469C7AFD1}"/>
                    </a:ext>
                  </a:extLst>
                </p:cNvPr>
                <p:cNvSpPr/>
                <p:nvPr/>
              </p:nvSpPr>
              <p:spPr>
                <a:xfrm>
                  <a:off x="5440375" y="1979563"/>
                  <a:ext cx="29975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21" extrusionOk="0">
                      <a:moveTo>
                        <a:pt x="753" y="77"/>
                      </a:moveTo>
                      <a:cubicBezTo>
                        <a:pt x="816" y="77"/>
                        <a:pt x="870" y="95"/>
                        <a:pt x="925" y="125"/>
                      </a:cubicBezTo>
                      <a:cubicBezTo>
                        <a:pt x="1051" y="198"/>
                        <a:pt x="1041" y="272"/>
                        <a:pt x="778" y="429"/>
                      </a:cubicBezTo>
                      <a:cubicBezTo>
                        <a:pt x="639" y="508"/>
                        <a:pt x="534" y="542"/>
                        <a:pt x="447" y="542"/>
                      </a:cubicBezTo>
                      <a:cubicBezTo>
                        <a:pt x="382" y="542"/>
                        <a:pt x="327" y="524"/>
                        <a:pt x="274" y="492"/>
                      </a:cubicBezTo>
                      <a:cubicBezTo>
                        <a:pt x="147" y="429"/>
                        <a:pt x="147" y="345"/>
                        <a:pt x="390" y="209"/>
                      </a:cubicBezTo>
                      <a:cubicBezTo>
                        <a:pt x="552" y="115"/>
                        <a:pt x="662" y="77"/>
                        <a:pt x="753" y="77"/>
                      </a:cubicBezTo>
                      <a:close/>
                      <a:moveTo>
                        <a:pt x="746" y="1"/>
                      </a:moveTo>
                      <a:cubicBezTo>
                        <a:pt x="623" y="1"/>
                        <a:pt x="479" y="45"/>
                        <a:pt x="295" y="146"/>
                      </a:cubicBezTo>
                      <a:cubicBezTo>
                        <a:pt x="0" y="324"/>
                        <a:pt x="21" y="440"/>
                        <a:pt x="200" y="545"/>
                      </a:cubicBezTo>
                      <a:cubicBezTo>
                        <a:pt x="281" y="593"/>
                        <a:pt x="366" y="621"/>
                        <a:pt x="462" y="621"/>
                      </a:cubicBezTo>
                      <a:cubicBezTo>
                        <a:pt x="579" y="621"/>
                        <a:pt x="712" y="580"/>
                        <a:pt x="873" y="482"/>
                      </a:cubicBezTo>
                      <a:cubicBezTo>
                        <a:pt x="1198" y="293"/>
                        <a:pt x="1188" y="177"/>
                        <a:pt x="999" y="72"/>
                      </a:cubicBezTo>
                      <a:cubicBezTo>
                        <a:pt x="921" y="27"/>
                        <a:pt x="840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6" name="Google Shape;887;p53">
                  <a:extLst>
                    <a:ext uri="{FF2B5EF4-FFF2-40B4-BE49-F238E27FC236}">
                      <a16:creationId xmlns:a16="http://schemas.microsoft.com/office/drawing/2014/main" id="{362962BE-7624-42FF-9E56-F5271035FB48}"/>
                    </a:ext>
                  </a:extLst>
                </p:cNvPr>
                <p:cNvSpPr/>
                <p:nvPr/>
              </p:nvSpPr>
              <p:spPr>
                <a:xfrm>
                  <a:off x="5432775" y="1983738"/>
                  <a:ext cx="5800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7" extrusionOk="0">
                      <a:moveTo>
                        <a:pt x="136" y="0"/>
                      </a:moveTo>
                      <a:lnTo>
                        <a:pt x="0" y="73"/>
                      </a:lnTo>
                      <a:lnTo>
                        <a:pt x="94" y="136"/>
                      </a:lnTo>
                      <a:lnTo>
                        <a:pt x="231" y="5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7" name="Google Shape;888;p53">
                  <a:extLst>
                    <a:ext uri="{FF2B5EF4-FFF2-40B4-BE49-F238E27FC236}">
                      <a16:creationId xmlns:a16="http://schemas.microsoft.com/office/drawing/2014/main" id="{86807B01-40FA-4FF8-9FF8-B60F6DA251E1}"/>
                    </a:ext>
                  </a:extLst>
                </p:cNvPr>
                <p:cNvSpPr/>
                <p:nvPr/>
              </p:nvSpPr>
              <p:spPr>
                <a:xfrm>
                  <a:off x="5416200" y="1966063"/>
                  <a:ext cx="3077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13" extrusionOk="0">
                      <a:moveTo>
                        <a:pt x="773" y="71"/>
                      </a:moveTo>
                      <a:cubicBezTo>
                        <a:pt x="833" y="71"/>
                        <a:pt x="894" y="87"/>
                        <a:pt x="946" y="119"/>
                      </a:cubicBezTo>
                      <a:cubicBezTo>
                        <a:pt x="1083" y="203"/>
                        <a:pt x="1020" y="297"/>
                        <a:pt x="852" y="402"/>
                      </a:cubicBezTo>
                      <a:cubicBezTo>
                        <a:pt x="841" y="402"/>
                        <a:pt x="684" y="360"/>
                        <a:pt x="610" y="318"/>
                      </a:cubicBezTo>
                      <a:cubicBezTo>
                        <a:pt x="495" y="245"/>
                        <a:pt x="484" y="192"/>
                        <a:pt x="600" y="119"/>
                      </a:cubicBezTo>
                      <a:cubicBezTo>
                        <a:pt x="653" y="87"/>
                        <a:pt x="713" y="71"/>
                        <a:pt x="773" y="71"/>
                      </a:cubicBezTo>
                      <a:close/>
                      <a:moveTo>
                        <a:pt x="747" y="0"/>
                      </a:moveTo>
                      <a:cubicBezTo>
                        <a:pt x="661" y="0"/>
                        <a:pt x="574" y="21"/>
                        <a:pt x="495" y="66"/>
                      </a:cubicBezTo>
                      <a:cubicBezTo>
                        <a:pt x="337" y="161"/>
                        <a:pt x="358" y="255"/>
                        <a:pt x="516" y="360"/>
                      </a:cubicBezTo>
                      <a:cubicBezTo>
                        <a:pt x="600" y="402"/>
                        <a:pt x="757" y="444"/>
                        <a:pt x="768" y="444"/>
                      </a:cubicBezTo>
                      <a:cubicBezTo>
                        <a:pt x="663" y="503"/>
                        <a:pt x="567" y="532"/>
                        <a:pt x="480" y="532"/>
                      </a:cubicBezTo>
                      <a:cubicBezTo>
                        <a:pt x="410" y="532"/>
                        <a:pt x="345" y="513"/>
                        <a:pt x="285" y="476"/>
                      </a:cubicBezTo>
                      <a:cubicBezTo>
                        <a:pt x="180" y="423"/>
                        <a:pt x="96" y="360"/>
                        <a:pt x="85" y="350"/>
                      </a:cubicBezTo>
                      <a:lnTo>
                        <a:pt x="1" y="392"/>
                      </a:lnTo>
                      <a:cubicBezTo>
                        <a:pt x="12" y="392"/>
                        <a:pt x="96" y="465"/>
                        <a:pt x="201" y="528"/>
                      </a:cubicBezTo>
                      <a:cubicBezTo>
                        <a:pt x="293" y="582"/>
                        <a:pt x="388" y="613"/>
                        <a:pt x="493" y="613"/>
                      </a:cubicBezTo>
                      <a:cubicBezTo>
                        <a:pt x="615" y="613"/>
                        <a:pt x="752" y="571"/>
                        <a:pt x="915" y="476"/>
                      </a:cubicBezTo>
                      <a:cubicBezTo>
                        <a:pt x="1156" y="329"/>
                        <a:pt x="1230" y="192"/>
                        <a:pt x="1030" y="77"/>
                      </a:cubicBezTo>
                      <a:cubicBezTo>
                        <a:pt x="942" y="27"/>
                        <a:pt x="844" y="0"/>
                        <a:pt x="74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8" name="Google Shape;889;p53">
                  <a:extLst>
                    <a:ext uri="{FF2B5EF4-FFF2-40B4-BE49-F238E27FC236}">
                      <a16:creationId xmlns:a16="http://schemas.microsoft.com/office/drawing/2014/main" id="{7F67B287-C769-488E-9C40-B1F246D8DCCE}"/>
                    </a:ext>
                  </a:extLst>
                </p:cNvPr>
                <p:cNvSpPr/>
                <p:nvPr/>
              </p:nvSpPr>
              <p:spPr>
                <a:xfrm>
                  <a:off x="5331900" y="1973988"/>
                  <a:ext cx="110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54" extrusionOk="0">
                      <a:moveTo>
                        <a:pt x="85" y="1"/>
                      </a:moveTo>
                      <a:lnTo>
                        <a:pt x="0" y="54"/>
                      </a:lnTo>
                      <a:lnTo>
                        <a:pt x="368" y="253"/>
                      </a:lnTo>
                      <a:lnTo>
                        <a:pt x="442" y="211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9" name="Google Shape;890;p53">
                  <a:extLst>
                    <a:ext uri="{FF2B5EF4-FFF2-40B4-BE49-F238E27FC236}">
                      <a16:creationId xmlns:a16="http://schemas.microsoft.com/office/drawing/2014/main" id="{35A7142C-3BC5-40FC-97CF-CBB1FD149717}"/>
                    </a:ext>
                  </a:extLst>
                </p:cNvPr>
                <p:cNvSpPr/>
                <p:nvPr/>
              </p:nvSpPr>
              <p:spPr>
                <a:xfrm>
                  <a:off x="5391800" y="2007713"/>
                  <a:ext cx="299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20" extrusionOk="0">
                      <a:moveTo>
                        <a:pt x="758" y="76"/>
                      </a:moveTo>
                      <a:cubicBezTo>
                        <a:pt x="821" y="76"/>
                        <a:pt x="873" y="93"/>
                        <a:pt x="925" y="123"/>
                      </a:cubicBezTo>
                      <a:cubicBezTo>
                        <a:pt x="1061" y="197"/>
                        <a:pt x="1051" y="270"/>
                        <a:pt x="788" y="428"/>
                      </a:cubicBezTo>
                      <a:cubicBezTo>
                        <a:pt x="638" y="509"/>
                        <a:pt x="532" y="542"/>
                        <a:pt x="445" y="542"/>
                      </a:cubicBezTo>
                      <a:cubicBezTo>
                        <a:pt x="385" y="542"/>
                        <a:pt x="334" y="527"/>
                        <a:pt x="283" y="501"/>
                      </a:cubicBezTo>
                      <a:cubicBezTo>
                        <a:pt x="157" y="428"/>
                        <a:pt x="157" y="344"/>
                        <a:pt x="399" y="207"/>
                      </a:cubicBezTo>
                      <a:cubicBezTo>
                        <a:pt x="555" y="113"/>
                        <a:pt x="667" y="76"/>
                        <a:pt x="758" y="76"/>
                      </a:cubicBezTo>
                      <a:close/>
                      <a:moveTo>
                        <a:pt x="752" y="0"/>
                      </a:moveTo>
                      <a:cubicBezTo>
                        <a:pt x="628" y="0"/>
                        <a:pt x="485" y="46"/>
                        <a:pt x="304" y="155"/>
                      </a:cubicBezTo>
                      <a:cubicBezTo>
                        <a:pt x="0" y="323"/>
                        <a:pt x="21" y="438"/>
                        <a:pt x="199" y="543"/>
                      </a:cubicBezTo>
                      <a:cubicBezTo>
                        <a:pt x="285" y="591"/>
                        <a:pt x="371" y="619"/>
                        <a:pt x="467" y="619"/>
                      </a:cubicBezTo>
                      <a:cubicBezTo>
                        <a:pt x="584" y="619"/>
                        <a:pt x="716" y="578"/>
                        <a:pt x="883" y="480"/>
                      </a:cubicBezTo>
                      <a:cubicBezTo>
                        <a:pt x="1198" y="291"/>
                        <a:pt x="1187" y="186"/>
                        <a:pt x="1009" y="71"/>
                      </a:cubicBezTo>
                      <a:cubicBezTo>
                        <a:pt x="928" y="26"/>
                        <a:pt x="845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0" name="Google Shape;891;p53">
                  <a:extLst>
                    <a:ext uri="{FF2B5EF4-FFF2-40B4-BE49-F238E27FC236}">
                      <a16:creationId xmlns:a16="http://schemas.microsoft.com/office/drawing/2014/main" id="{377C89F5-68B2-4991-9A39-ED9C8C48CF92}"/>
                    </a:ext>
                  </a:extLst>
                </p:cNvPr>
                <p:cNvSpPr/>
                <p:nvPr/>
              </p:nvSpPr>
              <p:spPr>
                <a:xfrm>
                  <a:off x="5384425" y="20118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7" y="1"/>
                      </a:moveTo>
                      <a:lnTo>
                        <a:pt x="1" y="75"/>
                      </a:lnTo>
                      <a:lnTo>
                        <a:pt x="95" y="138"/>
                      </a:lnTo>
                      <a:lnTo>
                        <a:pt x="232" y="54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1" name="Google Shape;892;p53">
                  <a:extLst>
                    <a:ext uri="{FF2B5EF4-FFF2-40B4-BE49-F238E27FC236}">
                      <a16:creationId xmlns:a16="http://schemas.microsoft.com/office/drawing/2014/main" id="{60C5871A-8DF6-4783-93D9-77BF2EF177E7}"/>
                    </a:ext>
                  </a:extLst>
                </p:cNvPr>
                <p:cNvSpPr/>
                <p:nvPr/>
              </p:nvSpPr>
              <p:spPr>
                <a:xfrm>
                  <a:off x="5368150" y="1993188"/>
                  <a:ext cx="312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664" extrusionOk="0">
                      <a:moveTo>
                        <a:pt x="788" y="0"/>
                      </a:moveTo>
                      <a:lnTo>
                        <a:pt x="368" y="221"/>
                      </a:lnTo>
                      <a:lnTo>
                        <a:pt x="410" y="263"/>
                      </a:lnTo>
                      <a:cubicBezTo>
                        <a:pt x="421" y="274"/>
                        <a:pt x="557" y="295"/>
                        <a:pt x="652" y="347"/>
                      </a:cubicBezTo>
                      <a:cubicBezTo>
                        <a:pt x="746" y="410"/>
                        <a:pt x="778" y="463"/>
                        <a:pt x="662" y="536"/>
                      </a:cubicBezTo>
                      <a:cubicBezTo>
                        <a:pt x="601" y="571"/>
                        <a:pt x="541" y="587"/>
                        <a:pt x="482" y="587"/>
                      </a:cubicBezTo>
                      <a:cubicBezTo>
                        <a:pt x="417" y="587"/>
                        <a:pt x="354" y="569"/>
                        <a:pt x="295" y="536"/>
                      </a:cubicBezTo>
                      <a:cubicBezTo>
                        <a:pt x="200" y="484"/>
                        <a:pt x="84" y="389"/>
                        <a:pt x="84" y="389"/>
                      </a:cubicBezTo>
                      <a:lnTo>
                        <a:pt x="0" y="421"/>
                      </a:lnTo>
                      <a:cubicBezTo>
                        <a:pt x="11" y="431"/>
                        <a:pt x="105" y="526"/>
                        <a:pt x="232" y="589"/>
                      </a:cubicBezTo>
                      <a:cubicBezTo>
                        <a:pt x="312" y="637"/>
                        <a:pt x="401" y="663"/>
                        <a:pt x="495" y="663"/>
                      </a:cubicBezTo>
                      <a:cubicBezTo>
                        <a:pt x="583" y="663"/>
                        <a:pt x="675" y="640"/>
                        <a:pt x="767" y="589"/>
                      </a:cubicBezTo>
                      <a:cubicBezTo>
                        <a:pt x="935" y="484"/>
                        <a:pt x="893" y="400"/>
                        <a:pt x="746" y="305"/>
                      </a:cubicBezTo>
                      <a:cubicBezTo>
                        <a:pt x="652" y="253"/>
                        <a:pt x="515" y="232"/>
                        <a:pt x="505" y="232"/>
                      </a:cubicBezTo>
                      <a:lnTo>
                        <a:pt x="788" y="94"/>
                      </a:lnTo>
                      <a:lnTo>
                        <a:pt x="1166" y="316"/>
                      </a:lnTo>
                      <a:lnTo>
                        <a:pt x="1250" y="263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2" name="Google Shape;893;p53">
                  <a:extLst>
                    <a:ext uri="{FF2B5EF4-FFF2-40B4-BE49-F238E27FC236}">
                      <a16:creationId xmlns:a16="http://schemas.microsoft.com/office/drawing/2014/main" id="{80F15D06-7541-4604-B600-64E48434F1AE}"/>
                    </a:ext>
                  </a:extLst>
                </p:cNvPr>
                <p:cNvSpPr/>
                <p:nvPr/>
              </p:nvSpPr>
              <p:spPr>
                <a:xfrm>
                  <a:off x="5351075" y="1983463"/>
                  <a:ext cx="30225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736" extrusionOk="0">
                      <a:moveTo>
                        <a:pt x="767" y="0"/>
                      </a:moveTo>
                      <a:lnTo>
                        <a:pt x="704" y="53"/>
                      </a:lnTo>
                      <a:cubicBezTo>
                        <a:pt x="704" y="53"/>
                        <a:pt x="841" y="105"/>
                        <a:pt x="925" y="158"/>
                      </a:cubicBezTo>
                      <a:cubicBezTo>
                        <a:pt x="1041" y="221"/>
                        <a:pt x="1062" y="273"/>
                        <a:pt x="957" y="336"/>
                      </a:cubicBezTo>
                      <a:cubicBezTo>
                        <a:pt x="873" y="389"/>
                        <a:pt x="746" y="389"/>
                        <a:pt x="546" y="389"/>
                      </a:cubicBezTo>
                      <a:lnTo>
                        <a:pt x="74" y="399"/>
                      </a:lnTo>
                      <a:lnTo>
                        <a:pt x="0" y="441"/>
                      </a:lnTo>
                      <a:lnTo>
                        <a:pt x="504" y="736"/>
                      </a:lnTo>
                      <a:lnTo>
                        <a:pt x="578" y="684"/>
                      </a:lnTo>
                      <a:lnTo>
                        <a:pt x="189" y="462"/>
                      </a:lnTo>
                      <a:lnTo>
                        <a:pt x="609" y="452"/>
                      </a:lnTo>
                      <a:cubicBezTo>
                        <a:pt x="652" y="454"/>
                        <a:pt x="692" y="456"/>
                        <a:pt x="729" y="456"/>
                      </a:cubicBezTo>
                      <a:cubicBezTo>
                        <a:pt x="871" y="456"/>
                        <a:pt x="969" y="437"/>
                        <a:pt x="1062" y="378"/>
                      </a:cubicBezTo>
                      <a:cubicBezTo>
                        <a:pt x="1209" y="294"/>
                        <a:pt x="1188" y="210"/>
                        <a:pt x="1030" y="116"/>
                      </a:cubicBezTo>
                      <a:cubicBezTo>
                        <a:pt x="915" y="53"/>
                        <a:pt x="778" y="11"/>
                        <a:pt x="76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3" name="Google Shape;894;p53">
                  <a:extLst>
                    <a:ext uri="{FF2B5EF4-FFF2-40B4-BE49-F238E27FC236}">
                      <a16:creationId xmlns:a16="http://schemas.microsoft.com/office/drawing/2014/main" id="{15A870B3-AD59-4EEA-96AD-6A392284F4F1}"/>
                    </a:ext>
                  </a:extLst>
                </p:cNvPr>
                <p:cNvSpPr/>
                <p:nvPr/>
              </p:nvSpPr>
              <p:spPr>
                <a:xfrm>
                  <a:off x="5304050" y="2013313"/>
                  <a:ext cx="305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610" extrusionOk="0">
                      <a:moveTo>
                        <a:pt x="379" y="204"/>
                      </a:moveTo>
                      <a:cubicBezTo>
                        <a:pt x="389" y="204"/>
                        <a:pt x="526" y="235"/>
                        <a:pt x="610" y="288"/>
                      </a:cubicBezTo>
                      <a:cubicBezTo>
                        <a:pt x="725" y="351"/>
                        <a:pt x="736" y="424"/>
                        <a:pt x="631" y="487"/>
                      </a:cubicBezTo>
                      <a:cubicBezTo>
                        <a:pt x="573" y="519"/>
                        <a:pt x="513" y="535"/>
                        <a:pt x="451" y="535"/>
                      </a:cubicBezTo>
                      <a:cubicBezTo>
                        <a:pt x="389" y="535"/>
                        <a:pt x="326" y="519"/>
                        <a:pt x="263" y="487"/>
                      </a:cubicBezTo>
                      <a:cubicBezTo>
                        <a:pt x="137" y="403"/>
                        <a:pt x="211" y="298"/>
                        <a:pt x="379" y="204"/>
                      </a:cubicBezTo>
                      <a:close/>
                      <a:moveTo>
                        <a:pt x="730" y="1"/>
                      </a:moveTo>
                      <a:cubicBezTo>
                        <a:pt x="606" y="1"/>
                        <a:pt x="468" y="40"/>
                        <a:pt x="316" y="130"/>
                      </a:cubicBezTo>
                      <a:cubicBezTo>
                        <a:pt x="64" y="277"/>
                        <a:pt x="1" y="414"/>
                        <a:pt x="190" y="529"/>
                      </a:cubicBezTo>
                      <a:cubicBezTo>
                        <a:pt x="281" y="583"/>
                        <a:pt x="376" y="610"/>
                        <a:pt x="469" y="610"/>
                      </a:cubicBezTo>
                      <a:cubicBezTo>
                        <a:pt x="557" y="610"/>
                        <a:pt x="644" y="586"/>
                        <a:pt x="725" y="540"/>
                      </a:cubicBezTo>
                      <a:cubicBezTo>
                        <a:pt x="883" y="445"/>
                        <a:pt x="872" y="340"/>
                        <a:pt x="704" y="246"/>
                      </a:cubicBezTo>
                      <a:cubicBezTo>
                        <a:pt x="620" y="193"/>
                        <a:pt x="463" y="162"/>
                        <a:pt x="452" y="162"/>
                      </a:cubicBezTo>
                      <a:cubicBezTo>
                        <a:pt x="555" y="102"/>
                        <a:pt x="654" y="72"/>
                        <a:pt x="748" y="72"/>
                      </a:cubicBezTo>
                      <a:cubicBezTo>
                        <a:pt x="817" y="72"/>
                        <a:pt x="884" y="88"/>
                        <a:pt x="946" y="120"/>
                      </a:cubicBezTo>
                      <a:cubicBezTo>
                        <a:pt x="1041" y="183"/>
                        <a:pt x="1125" y="246"/>
                        <a:pt x="1136" y="256"/>
                      </a:cubicBezTo>
                      <a:lnTo>
                        <a:pt x="1220" y="214"/>
                      </a:lnTo>
                      <a:cubicBezTo>
                        <a:pt x="1209" y="214"/>
                        <a:pt x="1125" y="141"/>
                        <a:pt x="1020" y="78"/>
                      </a:cubicBezTo>
                      <a:cubicBezTo>
                        <a:pt x="932" y="29"/>
                        <a:pt x="836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4" name="Google Shape;895;p53">
                  <a:extLst>
                    <a:ext uri="{FF2B5EF4-FFF2-40B4-BE49-F238E27FC236}">
                      <a16:creationId xmlns:a16="http://schemas.microsoft.com/office/drawing/2014/main" id="{A2104D39-D873-4481-91AD-3C94C988B943}"/>
                    </a:ext>
                  </a:extLst>
                </p:cNvPr>
                <p:cNvSpPr/>
                <p:nvPr/>
              </p:nvSpPr>
              <p:spPr>
                <a:xfrm>
                  <a:off x="5326900" y="2026238"/>
                  <a:ext cx="29725" cy="1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616" extrusionOk="0">
                      <a:moveTo>
                        <a:pt x="756" y="73"/>
                      </a:moveTo>
                      <a:cubicBezTo>
                        <a:pt x="815" y="73"/>
                        <a:pt x="866" y="89"/>
                        <a:pt x="915" y="117"/>
                      </a:cubicBezTo>
                      <a:cubicBezTo>
                        <a:pt x="1051" y="201"/>
                        <a:pt x="1041" y="275"/>
                        <a:pt x="778" y="422"/>
                      </a:cubicBezTo>
                      <a:cubicBezTo>
                        <a:pt x="637" y="509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48" y="422"/>
                        <a:pt x="148" y="349"/>
                        <a:pt x="390" y="201"/>
                      </a:cubicBezTo>
                      <a:cubicBezTo>
                        <a:pt x="550" y="112"/>
                        <a:pt x="663" y="73"/>
                        <a:pt x="756" y="73"/>
                      </a:cubicBezTo>
                      <a:close/>
                      <a:moveTo>
                        <a:pt x="739" y="1"/>
                      </a:moveTo>
                      <a:cubicBezTo>
                        <a:pt x="618" y="1"/>
                        <a:pt x="476" y="44"/>
                        <a:pt x="295" y="149"/>
                      </a:cubicBezTo>
                      <a:cubicBezTo>
                        <a:pt x="0" y="327"/>
                        <a:pt x="11" y="443"/>
                        <a:pt x="190" y="549"/>
                      </a:cubicBezTo>
                      <a:cubicBezTo>
                        <a:pt x="269" y="590"/>
                        <a:pt x="351" y="615"/>
                        <a:pt x="446" y="615"/>
                      </a:cubicBezTo>
                      <a:cubicBezTo>
                        <a:pt x="565" y="615"/>
                        <a:pt x="702" y="575"/>
                        <a:pt x="873" y="475"/>
                      </a:cubicBezTo>
                      <a:cubicBezTo>
                        <a:pt x="1188" y="296"/>
                        <a:pt x="1177" y="180"/>
                        <a:pt x="999" y="75"/>
                      </a:cubicBezTo>
                      <a:cubicBezTo>
                        <a:pt x="919" y="29"/>
                        <a:pt x="836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5" name="Google Shape;896;p53">
                  <a:extLst>
                    <a:ext uri="{FF2B5EF4-FFF2-40B4-BE49-F238E27FC236}">
                      <a16:creationId xmlns:a16="http://schemas.microsoft.com/office/drawing/2014/main" id="{0CB7A252-BB98-4B24-B053-B6A1F09841E8}"/>
                    </a:ext>
                  </a:extLst>
                </p:cNvPr>
                <p:cNvSpPr/>
                <p:nvPr/>
              </p:nvSpPr>
              <p:spPr>
                <a:xfrm>
                  <a:off x="5319300" y="20302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84"/>
                      </a:lnTo>
                      <a:lnTo>
                        <a:pt x="94" y="137"/>
                      </a:lnTo>
                      <a:lnTo>
                        <a:pt x="231" y="6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6" name="Google Shape;897;p53">
                  <a:extLst>
                    <a:ext uri="{FF2B5EF4-FFF2-40B4-BE49-F238E27FC236}">
                      <a16:creationId xmlns:a16="http://schemas.microsoft.com/office/drawing/2014/main" id="{9A2465B7-284E-4237-AF98-D1758517169E}"/>
                    </a:ext>
                  </a:extLst>
                </p:cNvPr>
                <p:cNvSpPr/>
                <p:nvPr/>
              </p:nvSpPr>
              <p:spPr>
                <a:xfrm>
                  <a:off x="5343450" y="20359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59" y="70"/>
                      </a:moveTo>
                      <a:cubicBezTo>
                        <a:pt x="821" y="70"/>
                        <a:pt x="874" y="87"/>
                        <a:pt x="925" y="118"/>
                      </a:cubicBezTo>
                      <a:cubicBezTo>
                        <a:pt x="1051" y="191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4" y="544"/>
                      </a:cubicBezTo>
                      <a:cubicBezTo>
                        <a:pt x="383" y="544"/>
                        <a:pt x="332" y="526"/>
                        <a:pt x="284" y="496"/>
                      </a:cubicBezTo>
                      <a:cubicBezTo>
                        <a:pt x="158" y="422"/>
                        <a:pt x="148" y="349"/>
                        <a:pt x="400" y="202"/>
                      </a:cubicBezTo>
                      <a:cubicBezTo>
                        <a:pt x="556" y="108"/>
                        <a:pt x="667" y="70"/>
                        <a:pt x="759" y="70"/>
                      </a:cubicBezTo>
                      <a:close/>
                      <a:moveTo>
                        <a:pt x="738" y="0"/>
                      </a:moveTo>
                      <a:cubicBezTo>
                        <a:pt x="617" y="0"/>
                        <a:pt x="475" y="44"/>
                        <a:pt x="295" y="149"/>
                      </a:cubicBezTo>
                      <a:cubicBezTo>
                        <a:pt x="1" y="317"/>
                        <a:pt x="22" y="433"/>
                        <a:pt x="200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5"/>
                      </a:cubicBezTo>
                      <a:cubicBezTo>
                        <a:pt x="1199" y="286"/>
                        <a:pt x="1188" y="181"/>
                        <a:pt x="999" y="76"/>
                      </a:cubicBezTo>
                      <a:cubicBezTo>
                        <a:pt x="919" y="29"/>
                        <a:pt x="835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6" name="Google Shape;898;p53">
              <a:extLst>
                <a:ext uri="{FF2B5EF4-FFF2-40B4-BE49-F238E27FC236}">
                  <a16:creationId xmlns:a16="http://schemas.microsoft.com/office/drawing/2014/main" id="{1F175285-CF3A-43D6-B419-E6873EFE3935}"/>
                </a:ext>
              </a:extLst>
            </p:cNvPr>
            <p:cNvGrpSpPr/>
            <p:nvPr/>
          </p:nvGrpSpPr>
          <p:grpSpPr>
            <a:xfrm>
              <a:off x="1567225" y="2060158"/>
              <a:ext cx="629072" cy="735415"/>
              <a:chOff x="2193460" y="1781543"/>
              <a:chExt cx="747293" cy="873622"/>
            </a:xfrm>
          </p:grpSpPr>
          <p:sp>
            <p:nvSpPr>
              <p:cNvPr id="99" name="Google Shape;899;p53">
                <a:extLst>
                  <a:ext uri="{FF2B5EF4-FFF2-40B4-BE49-F238E27FC236}">
                    <a16:creationId xmlns:a16="http://schemas.microsoft.com/office/drawing/2014/main" id="{E8E00185-7DCB-4B22-B76A-E8E506144BEC}"/>
                  </a:ext>
                </a:extLst>
              </p:cNvPr>
              <p:cNvSpPr/>
              <p:nvPr/>
            </p:nvSpPr>
            <p:spPr>
              <a:xfrm>
                <a:off x="2249752" y="2318547"/>
                <a:ext cx="685359" cy="32358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7243" extrusionOk="0">
                    <a:moveTo>
                      <a:pt x="1" y="1"/>
                    </a:moveTo>
                    <a:lnTo>
                      <a:pt x="1" y="1724"/>
                    </a:lnTo>
                    <a:cubicBezTo>
                      <a:pt x="1" y="1829"/>
                      <a:pt x="85" y="1934"/>
                      <a:pt x="232" y="2018"/>
                    </a:cubicBezTo>
                    <a:lnTo>
                      <a:pt x="8953" y="7093"/>
                    </a:lnTo>
                    <a:cubicBezTo>
                      <a:pt x="9131" y="7193"/>
                      <a:pt x="9373" y="7243"/>
                      <a:pt x="9616" y="7243"/>
                    </a:cubicBezTo>
                    <a:cubicBezTo>
                      <a:pt x="9859" y="7243"/>
                      <a:pt x="10103" y="7193"/>
                      <a:pt x="10286" y="7093"/>
                    </a:cubicBezTo>
                    <a:lnTo>
                      <a:pt x="15341" y="4161"/>
                    </a:lnTo>
                    <a:lnTo>
                      <a:pt x="15341" y="2281"/>
                    </a:lnTo>
                    <a:lnTo>
                      <a:pt x="10424" y="5118"/>
                    </a:lnTo>
                    <a:cubicBezTo>
                      <a:pt x="10192" y="5254"/>
                      <a:pt x="9898" y="5317"/>
                      <a:pt x="9604" y="5317"/>
                    </a:cubicBezTo>
                    <a:cubicBezTo>
                      <a:pt x="9320" y="5317"/>
                      <a:pt x="9026" y="5254"/>
                      <a:pt x="8795" y="5118"/>
                    </a:cubicBezTo>
                    <a:lnTo>
                      <a:pt x="74" y="54"/>
                    </a:lnTo>
                    <a:cubicBezTo>
                      <a:pt x="53" y="43"/>
                      <a:pt x="22" y="22"/>
                      <a:pt x="1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Google Shape;900;p53">
                <a:extLst>
                  <a:ext uri="{FF2B5EF4-FFF2-40B4-BE49-F238E27FC236}">
                    <a16:creationId xmlns:a16="http://schemas.microsoft.com/office/drawing/2014/main" id="{0C673C61-45FB-457C-A4DB-99E3E097ECD1}"/>
                  </a:ext>
                </a:extLst>
              </p:cNvPr>
              <p:cNvSpPr/>
              <p:nvPr/>
            </p:nvSpPr>
            <p:spPr>
              <a:xfrm>
                <a:off x="2249752" y="1928035"/>
                <a:ext cx="685359" cy="61495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13765" extrusionOk="0">
                    <a:moveTo>
                      <a:pt x="13975" y="0"/>
                    </a:moveTo>
                    <a:lnTo>
                      <a:pt x="232" y="7943"/>
                    </a:lnTo>
                    <a:lnTo>
                      <a:pt x="232" y="7933"/>
                    </a:lnTo>
                    <a:cubicBezTo>
                      <a:pt x="158" y="7985"/>
                      <a:pt x="106" y="8027"/>
                      <a:pt x="64" y="8080"/>
                    </a:cubicBezTo>
                    <a:cubicBezTo>
                      <a:pt x="22" y="8132"/>
                      <a:pt x="1" y="8185"/>
                      <a:pt x="1" y="8237"/>
                    </a:cubicBezTo>
                    <a:cubicBezTo>
                      <a:pt x="1" y="8290"/>
                      <a:pt x="11" y="8332"/>
                      <a:pt x="43" y="8374"/>
                    </a:cubicBezTo>
                    <a:cubicBezTo>
                      <a:pt x="85" y="8437"/>
                      <a:pt x="137" y="8489"/>
                      <a:pt x="221" y="8542"/>
                    </a:cubicBezTo>
                    <a:lnTo>
                      <a:pt x="8942" y="13607"/>
                    </a:lnTo>
                    <a:cubicBezTo>
                      <a:pt x="9120" y="13712"/>
                      <a:pt x="9365" y="13764"/>
                      <a:pt x="9609" y="13764"/>
                    </a:cubicBezTo>
                    <a:cubicBezTo>
                      <a:pt x="9853" y="13764"/>
                      <a:pt x="10098" y="13712"/>
                      <a:pt x="10276" y="13607"/>
                    </a:cubicBezTo>
                    <a:lnTo>
                      <a:pt x="15341" y="10686"/>
                    </a:lnTo>
                    <a:lnTo>
                      <a:pt x="15341" y="9488"/>
                    </a:lnTo>
                    <a:lnTo>
                      <a:pt x="11222" y="11863"/>
                    </a:lnTo>
                    <a:cubicBezTo>
                      <a:pt x="11148" y="11905"/>
                      <a:pt x="11064" y="11927"/>
                      <a:pt x="10979" y="11927"/>
                    </a:cubicBezTo>
                    <a:cubicBezTo>
                      <a:pt x="10919" y="11927"/>
                      <a:pt x="10858" y="11916"/>
                      <a:pt x="10802" y="11894"/>
                    </a:cubicBezTo>
                    <a:cubicBezTo>
                      <a:pt x="10455" y="11736"/>
                      <a:pt x="10040" y="11657"/>
                      <a:pt x="9624" y="11657"/>
                    </a:cubicBezTo>
                    <a:cubicBezTo>
                      <a:pt x="9207" y="11657"/>
                      <a:pt x="8789" y="11736"/>
                      <a:pt x="8437" y="11894"/>
                    </a:cubicBezTo>
                    <a:cubicBezTo>
                      <a:pt x="8354" y="11925"/>
                      <a:pt x="8291" y="11939"/>
                      <a:pt x="8235" y="11939"/>
                    </a:cubicBezTo>
                    <a:cubicBezTo>
                      <a:pt x="8158" y="11939"/>
                      <a:pt x="8097" y="11911"/>
                      <a:pt x="8017" y="11863"/>
                    </a:cubicBezTo>
                    <a:lnTo>
                      <a:pt x="3384" y="9173"/>
                    </a:lnTo>
                    <a:cubicBezTo>
                      <a:pt x="3247" y="9089"/>
                      <a:pt x="3205" y="9036"/>
                      <a:pt x="3342" y="8921"/>
                    </a:cubicBezTo>
                    <a:cubicBezTo>
                      <a:pt x="3783" y="8595"/>
                      <a:pt x="3856" y="8153"/>
                      <a:pt x="3573" y="7786"/>
                    </a:cubicBezTo>
                    <a:cubicBezTo>
                      <a:pt x="3541" y="7733"/>
                      <a:pt x="3499" y="7691"/>
                      <a:pt x="3457" y="7649"/>
                    </a:cubicBezTo>
                    <a:cubicBezTo>
                      <a:pt x="3426" y="7618"/>
                      <a:pt x="3384" y="7586"/>
                      <a:pt x="3342" y="7555"/>
                    </a:cubicBezTo>
                    <a:cubicBezTo>
                      <a:pt x="3331" y="7544"/>
                      <a:pt x="3331" y="7534"/>
                      <a:pt x="3321" y="7523"/>
                    </a:cubicBezTo>
                    <a:cubicBezTo>
                      <a:pt x="3258" y="7460"/>
                      <a:pt x="3279" y="7376"/>
                      <a:pt x="3384" y="7313"/>
                    </a:cubicBezTo>
                    <a:lnTo>
                      <a:pt x="14909" y="662"/>
                    </a:lnTo>
                    <a:cubicBezTo>
                      <a:pt x="14804" y="525"/>
                      <a:pt x="14668" y="410"/>
                      <a:pt x="14531" y="326"/>
                    </a:cubicBezTo>
                    <a:lnTo>
                      <a:pt x="13975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Google Shape;901;p53">
                <a:extLst>
                  <a:ext uri="{FF2B5EF4-FFF2-40B4-BE49-F238E27FC236}">
                    <a16:creationId xmlns:a16="http://schemas.microsoft.com/office/drawing/2014/main" id="{4CDE3F5B-AB4F-4042-BBF9-0D0CF0D8DF3E}"/>
                  </a:ext>
                </a:extLst>
              </p:cNvPr>
              <p:cNvSpPr/>
              <p:nvPr/>
            </p:nvSpPr>
            <p:spPr>
              <a:xfrm>
                <a:off x="2687264" y="2066575"/>
                <a:ext cx="247857" cy="219399"/>
              </a:xfrm>
              <a:custGeom>
                <a:avLst/>
                <a:gdLst/>
                <a:ahLst/>
                <a:cxnLst/>
                <a:rect l="l" t="t" r="r" b="b"/>
                <a:pathLst>
                  <a:path w="5548" h="4911" extrusionOk="0">
                    <a:moveTo>
                      <a:pt x="4532" y="1"/>
                    </a:moveTo>
                    <a:cubicBezTo>
                      <a:pt x="3440" y="1"/>
                      <a:pt x="2346" y="243"/>
                      <a:pt x="1513" y="723"/>
                    </a:cubicBezTo>
                    <a:cubicBezTo>
                      <a:pt x="357" y="1386"/>
                      <a:pt x="0" y="2331"/>
                      <a:pt x="441" y="3172"/>
                    </a:cubicBezTo>
                    <a:cubicBezTo>
                      <a:pt x="462" y="3214"/>
                      <a:pt x="493" y="3266"/>
                      <a:pt x="515" y="3308"/>
                    </a:cubicBezTo>
                    <a:cubicBezTo>
                      <a:pt x="546" y="3350"/>
                      <a:pt x="578" y="3392"/>
                      <a:pt x="609" y="3445"/>
                    </a:cubicBezTo>
                    <a:cubicBezTo>
                      <a:pt x="820" y="3718"/>
                      <a:pt x="1103" y="3970"/>
                      <a:pt x="1492" y="4191"/>
                    </a:cubicBezTo>
                    <a:cubicBezTo>
                      <a:pt x="2312" y="4672"/>
                      <a:pt x="3393" y="4911"/>
                      <a:pt x="4477" y="4911"/>
                    </a:cubicBezTo>
                    <a:cubicBezTo>
                      <a:pt x="4837" y="4911"/>
                      <a:pt x="5197" y="4884"/>
                      <a:pt x="5548" y="4832"/>
                    </a:cubicBezTo>
                    <a:lnTo>
                      <a:pt x="5548" y="3340"/>
                    </a:lnTo>
                    <a:cubicBezTo>
                      <a:pt x="5232" y="3487"/>
                      <a:pt x="4917" y="3592"/>
                      <a:pt x="4906" y="3602"/>
                    </a:cubicBezTo>
                    <a:lnTo>
                      <a:pt x="4518" y="3319"/>
                    </a:lnTo>
                    <a:cubicBezTo>
                      <a:pt x="4539" y="3308"/>
                      <a:pt x="4896" y="3161"/>
                      <a:pt x="5190" y="3004"/>
                    </a:cubicBezTo>
                    <a:lnTo>
                      <a:pt x="4738" y="2678"/>
                    </a:lnTo>
                    <a:lnTo>
                      <a:pt x="4581" y="2552"/>
                    </a:lnTo>
                    <a:cubicBezTo>
                      <a:pt x="4497" y="2573"/>
                      <a:pt x="4402" y="2594"/>
                      <a:pt x="4318" y="2605"/>
                    </a:cubicBezTo>
                    <a:cubicBezTo>
                      <a:pt x="4129" y="2657"/>
                      <a:pt x="3961" y="2689"/>
                      <a:pt x="3804" y="2699"/>
                    </a:cubicBezTo>
                    <a:cubicBezTo>
                      <a:pt x="3752" y="2704"/>
                      <a:pt x="3701" y="2707"/>
                      <a:pt x="3652" y="2707"/>
                    </a:cubicBezTo>
                    <a:cubicBezTo>
                      <a:pt x="3512" y="2707"/>
                      <a:pt x="3382" y="2685"/>
                      <a:pt x="3257" y="2647"/>
                    </a:cubicBezTo>
                    <a:cubicBezTo>
                      <a:pt x="3152" y="2626"/>
                      <a:pt x="3057" y="2584"/>
                      <a:pt x="2963" y="2521"/>
                    </a:cubicBezTo>
                    <a:cubicBezTo>
                      <a:pt x="2396" y="2194"/>
                      <a:pt x="2522" y="1837"/>
                      <a:pt x="3078" y="1512"/>
                    </a:cubicBezTo>
                    <a:lnTo>
                      <a:pt x="3131" y="1480"/>
                    </a:lnTo>
                    <a:lnTo>
                      <a:pt x="2637" y="1102"/>
                    </a:lnTo>
                    <a:lnTo>
                      <a:pt x="2942" y="924"/>
                    </a:lnTo>
                    <a:lnTo>
                      <a:pt x="3456" y="1312"/>
                    </a:lnTo>
                    <a:cubicBezTo>
                      <a:pt x="3772" y="1165"/>
                      <a:pt x="4077" y="1060"/>
                      <a:pt x="4087" y="1050"/>
                    </a:cubicBezTo>
                    <a:lnTo>
                      <a:pt x="4486" y="1333"/>
                    </a:lnTo>
                    <a:cubicBezTo>
                      <a:pt x="4465" y="1333"/>
                      <a:pt x="4150" y="1491"/>
                      <a:pt x="3877" y="1627"/>
                    </a:cubicBezTo>
                    <a:lnTo>
                      <a:pt x="4465" y="2058"/>
                    </a:lnTo>
                    <a:cubicBezTo>
                      <a:pt x="4817" y="1951"/>
                      <a:pt x="5079" y="1900"/>
                      <a:pt x="5306" y="1900"/>
                    </a:cubicBezTo>
                    <a:cubicBezTo>
                      <a:pt x="5391" y="1900"/>
                      <a:pt x="5470" y="1907"/>
                      <a:pt x="5548" y="1921"/>
                    </a:cubicBezTo>
                    <a:lnTo>
                      <a:pt x="5548" y="72"/>
                    </a:lnTo>
                    <a:cubicBezTo>
                      <a:pt x="5215" y="25"/>
                      <a:pt x="4874" y="1"/>
                      <a:pt x="45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Google Shape;902;p53">
                <a:extLst>
                  <a:ext uri="{FF2B5EF4-FFF2-40B4-BE49-F238E27FC236}">
                    <a16:creationId xmlns:a16="http://schemas.microsoft.com/office/drawing/2014/main" id="{2EEA11F9-109C-4240-A80D-23C7C55CB36D}"/>
                  </a:ext>
                </a:extLst>
              </p:cNvPr>
              <p:cNvSpPr/>
              <p:nvPr/>
            </p:nvSpPr>
            <p:spPr>
              <a:xfrm>
                <a:off x="2236617" y="1920485"/>
                <a:ext cx="698494" cy="734680"/>
              </a:xfrm>
              <a:custGeom>
                <a:avLst/>
                <a:gdLst/>
                <a:ahLst/>
                <a:cxnLst/>
                <a:rect l="l" t="t" r="r" b="b"/>
                <a:pathLst>
                  <a:path w="15635" h="16445" extrusionOk="0">
                    <a:moveTo>
                      <a:pt x="13975" y="1"/>
                    </a:moveTo>
                    <a:lnTo>
                      <a:pt x="379" y="7850"/>
                    </a:lnTo>
                    <a:cubicBezTo>
                      <a:pt x="137" y="7997"/>
                      <a:pt x="1" y="8196"/>
                      <a:pt x="1" y="8406"/>
                    </a:cubicBezTo>
                    <a:lnTo>
                      <a:pt x="1" y="8417"/>
                    </a:lnTo>
                    <a:lnTo>
                      <a:pt x="1" y="8627"/>
                    </a:lnTo>
                    <a:lnTo>
                      <a:pt x="1" y="10634"/>
                    </a:lnTo>
                    <a:cubicBezTo>
                      <a:pt x="1" y="10855"/>
                      <a:pt x="137" y="11044"/>
                      <a:pt x="379" y="11191"/>
                    </a:cubicBezTo>
                    <a:lnTo>
                      <a:pt x="9099" y="16255"/>
                    </a:lnTo>
                    <a:cubicBezTo>
                      <a:pt x="9320" y="16381"/>
                      <a:pt x="9614" y="16444"/>
                      <a:pt x="9908" y="16444"/>
                    </a:cubicBezTo>
                    <a:cubicBezTo>
                      <a:pt x="10202" y="16444"/>
                      <a:pt x="10496" y="16381"/>
                      <a:pt x="10728" y="16255"/>
                    </a:cubicBezTo>
                    <a:lnTo>
                      <a:pt x="15635" y="13418"/>
                    </a:lnTo>
                    <a:lnTo>
                      <a:pt x="15635" y="13250"/>
                    </a:lnTo>
                    <a:lnTo>
                      <a:pt x="15635" y="13071"/>
                    </a:lnTo>
                    <a:lnTo>
                      <a:pt x="10580" y="16003"/>
                    </a:lnTo>
                    <a:cubicBezTo>
                      <a:pt x="10397" y="16103"/>
                      <a:pt x="10153" y="16153"/>
                      <a:pt x="9910" y="16153"/>
                    </a:cubicBezTo>
                    <a:cubicBezTo>
                      <a:pt x="9667" y="16153"/>
                      <a:pt x="9425" y="16103"/>
                      <a:pt x="9247" y="16003"/>
                    </a:cubicBezTo>
                    <a:lnTo>
                      <a:pt x="526" y="10928"/>
                    </a:lnTo>
                    <a:cubicBezTo>
                      <a:pt x="379" y="10844"/>
                      <a:pt x="295" y="10739"/>
                      <a:pt x="295" y="10634"/>
                    </a:cubicBezTo>
                    <a:lnTo>
                      <a:pt x="295" y="8911"/>
                    </a:lnTo>
                    <a:cubicBezTo>
                      <a:pt x="316" y="8932"/>
                      <a:pt x="347" y="8953"/>
                      <a:pt x="368" y="8964"/>
                    </a:cubicBezTo>
                    <a:lnTo>
                      <a:pt x="9089" y="14028"/>
                    </a:lnTo>
                    <a:cubicBezTo>
                      <a:pt x="9320" y="14164"/>
                      <a:pt x="9614" y="14227"/>
                      <a:pt x="9898" y="14227"/>
                    </a:cubicBezTo>
                    <a:cubicBezTo>
                      <a:pt x="10192" y="14227"/>
                      <a:pt x="10486" y="14164"/>
                      <a:pt x="10718" y="14028"/>
                    </a:cubicBezTo>
                    <a:lnTo>
                      <a:pt x="15635" y="11191"/>
                    </a:lnTo>
                    <a:lnTo>
                      <a:pt x="15635" y="11023"/>
                    </a:lnTo>
                    <a:lnTo>
                      <a:pt x="15635" y="10855"/>
                    </a:lnTo>
                    <a:lnTo>
                      <a:pt x="10570" y="13776"/>
                    </a:lnTo>
                    <a:cubicBezTo>
                      <a:pt x="10392" y="13881"/>
                      <a:pt x="10147" y="13933"/>
                      <a:pt x="9903" y="13933"/>
                    </a:cubicBezTo>
                    <a:cubicBezTo>
                      <a:pt x="9659" y="13933"/>
                      <a:pt x="9414" y="13881"/>
                      <a:pt x="9236" y="13776"/>
                    </a:cubicBezTo>
                    <a:lnTo>
                      <a:pt x="515" y="8711"/>
                    </a:lnTo>
                    <a:cubicBezTo>
                      <a:pt x="431" y="8658"/>
                      <a:pt x="379" y="8606"/>
                      <a:pt x="337" y="8543"/>
                    </a:cubicBezTo>
                    <a:cubicBezTo>
                      <a:pt x="305" y="8501"/>
                      <a:pt x="295" y="8459"/>
                      <a:pt x="295" y="8406"/>
                    </a:cubicBezTo>
                    <a:cubicBezTo>
                      <a:pt x="295" y="8354"/>
                      <a:pt x="316" y="8301"/>
                      <a:pt x="358" y="8249"/>
                    </a:cubicBezTo>
                    <a:cubicBezTo>
                      <a:pt x="400" y="8196"/>
                      <a:pt x="452" y="8154"/>
                      <a:pt x="526" y="8102"/>
                    </a:cubicBezTo>
                    <a:lnTo>
                      <a:pt x="526" y="8112"/>
                    </a:lnTo>
                    <a:lnTo>
                      <a:pt x="14269" y="169"/>
                    </a:lnTo>
                    <a:lnTo>
                      <a:pt x="14122" y="85"/>
                    </a:lnTo>
                    <a:lnTo>
                      <a:pt x="13975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Google Shape;903;p53">
                <a:extLst>
                  <a:ext uri="{FF2B5EF4-FFF2-40B4-BE49-F238E27FC236}">
                    <a16:creationId xmlns:a16="http://schemas.microsoft.com/office/drawing/2014/main" id="{E79913A0-7950-42D1-BCAE-E8290268E912}"/>
                  </a:ext>
                </a:extLst>
              </p:cNvPr>
              <p:cNvSpPr/>
              <p:nvPr/>
            </p:nvSpPr>
            <p:spPr>
              <a:xfrm>
                <a:off x="2392894" y="1957610"/>
                <a:ext cx="542220" cy="503800"/>
              </a:xfrm>
              <a:custGeom>
                <a:avLst/>
                <a:gdLst/>
                <a:ahLst/>
                <a:cxnLst/>
                <a:rect l="l" t="t" r="r" b="b"/>
                <a:pathLst>
                  <a:path w="12137" h="11277" extrusionOk="0">
                    <a:moveTo>
                      <a:pt x="5113" y="7452"/>
                    </a:moveTo>
                    <a:cubicBezTo>
                      <a:pt x="5507" y="7452"/>
                      <a:pt x="5901" y="7539"/>
                      <a:pt x="6200" y="7712"/>
                    </a:cubicBezTo>
                    <a:cubicBezTo>
                      <a:pt x="6799" y="8059"/>
                      <a:pt x="6799" y="8626"/>
                      <a:pt x="6190" y="8973"/>
                    </a:cubicBezTo>
                    <a:cubicBezTo>
                      <a:pt x="5890" y="9146"/>
                      <a:pt x="5496" y="9233"/>
                      <a:pt x="5102" y="9233"/>
                    </a:cubicBezTo>
                    <a:cubicBezTo>
                      <a:pt x="4708" y="9233"/>
                      <a:pt x="4314" y="9146"/>
                      <a:pt x="4015" y="8973"/>
                    </a:cubicBezTo>
                    <a:cubicBezTo>
                      <a:pt x="3416" y="8626"/>
                      <a:pt x="3426" y="8059"/>
                      <a:pt x="4025" y="7712"/>
                    </a:cubicBezTo>
                    <a:cubicBezTo>
                      <a:pt x="4325" y="7539"/>
                      <a:pt x="4719" y="7452"/>
                      <a:pt x="5113" y="7452"/>
                    </a:cubicBezTo>
                    <a:close/>
                    <a:moveTo>
                      <a:pt x="11705" y="0"/>
                    </a:moveTo>
                    <a:lnTo>
                      <a:pt x="180" y="6651"/>
                    </a:lnTo>
                    <a:cubicBezTo>
                      <a:pt x="75" y="6714"/>
                      <a:pt x="54" y="6798"/>
                      <a:pt x="117" y="6861"/>
                    </a:cubicBezTo>
                    <a:cubicBezTo>
                      <a:pt x="127" y="6872"/>
                      <a:pt x="127" y="6882"/>
                      <a:pt x="138" y="6893"/>
                    </a:cubicBezTo>
                    <a:cubicBezTo>
                      <a:pt x="180" y="6924"/>
                      <a:pt x="222" y="6956"/>
                      <a:pt x="253" y="6987"/>
                    </a:cubicBezTo>
                    <a:cubicBezTo>
                      <a:pt x="295" y="7029"/>
                      <a:pt x="337" y="7071"/>
                      <a:pt x="369" y="7124"/>
                    </a:cubicBezTo>
                    <a:cubicBezTo>
                      <a:pt x="652" y="7491"/>
                      <a:pt x="579" y="7933"/>
                      <a:pt x="138" y="8259"/>
                    </a:cubicBezTo>
                    <a:cubicBezTo>
                      <a:pt x="1" y="8374"/>
                      <a:pt x="43" y="8427"/>
                      <a:pt x="180" y="8511"/>
                    </a:cubicBezTo>
                    <a:lnTo>
                      <a:pt x="4813" y="11201"/>
                    </a:lnTo>
                    <a:cubicBezTo>
                      <a:pt x="4893" y="11249"/>
                      <a:pt x="4954" y="11277"/>
                      <a:pt x="5031" y="11277"/>
                    </a:cubicBezTo>
                    <a:cubicBezTo>
                      <a:pt x="5087" y="11277"/>
                      <a:pt x="5150" y="11263"/>
                      <a:pt x="5233" y="11232"/>
                    </a:cubicBezTo>
                    <a:cubicBezTo>
                      <a:pt x="5585" y="11074"/>
                      <a:pt x="6003" y="10995"/>
                      <a:pt x="6420" y="10995"/>
                    </a:cubicBezTo>
                    <a:cubicBezTo>
                      <a:pt x="6836" y="10995"/>
                      <a:pt x="7251" y="11074"/>
                      <a:pt x="7598" y="11232"/>
                    </a:cubicBezTo>
                    <a:cubicBezTo>
                      <a:pt x="7654" y="11254"/>
                      <a:pt x="7715" y="11265"/>
                      <a:pt x="7775" y="11265"/>
                    </a:cubicBezTo>
                    <a:cubicBezTo>
                      <a:pt x="7860" y="11265"/>
                      <a:pt x="7944" y="11243"/>
                      <a:pt x="8018" y="11201"/>
                    </a:cubicBezTo>
                    <a:lnTo>
                      <a:pt x="12137" y="8826"/>
                    </a:lnTo>
                    <a:lnTo>
                      <a:pt x="12137" y="7271"/>
                    </a:lnTo>
                    <a:cubicBezTo>
                      <a:pt x="11786" y="7323"/>
                      <a:pt x="11426" y="7350"/>
                      <a:pt x="11066" y="7350"/>
                    </a:cubicBezTo>
                    <a:cubicBezTo>
                      <a:pt x="9982" y="7350"/>
                      <a:pt x="8901" y="7111"/>
                      <a:pt x="8081" y="6630"/>
                    </a:cubicBezTo>
                    <a:cubicBezTo>
                      <a:pt x="7692" y="6409"/>
                      <a:pt x="7409" y="6157"/>
                      <a:pt x="7198" y="5884"/>
                    </a:cubicBezTo>
                    <a:cubicBezTo>
                      <a:pt x="7167" y="5831"/>
                      <a:pt x="7135" y="5789"/>
                      <a:pt x="7104" y="5747"/>
                    </a:cubicBezTo>
                    <a:cubicBezTo>
                      <a:pt x="7082" y="5705"/>
                      <a:pt x="7051" y="5653"/>
                      <a:pt x="7030" y="5611"/>
                    </a:cubicBezTo>
                    <a:cubicBezTo>
                      <a:pt x="6589" y="4770"/>
                      <a:pt x="6946" y="3825"/>
                      <a:pt x="8102" y="3162"/>
                    </a:cubicBezTo>
                    <a:cubicBezTo>
                      <a:pt x="8935" y="2682"/>
                      <a:pt x="10029" y="2440"/>
                      <a:pt x="11121" y="2440"/>
                    </a:cubicBezTo>
                    <a:cubicBezTo>
                      <a:pt x="11463" y="2440"/>
                      <a:pt x="11804" y="2464"/>
                      <a:pt x="12137" y="2511"/>
                    </a:cubicBezTo>
                    <a:lnTo>
                      <a:pt x="12137" y="1061"/>
                    </a:lnTo>
                    <a:cubicBezTo>
                      <a:pt x="12137" y="715"/>
                      <a:pt x="11969" y="305"/>
                      <a:pt x="11705" y="0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Google Shape;904;p53">
                <a:extLst>
                  <a:ext uri="{FF2B5EF4-FFF2-40B4-BE49-F238E27FC236}">
                    <a16:creationId xmlns:a16="http://schemas.microsoft.com/office/drawing/2014/main" id="{74FF41BD-8007-4820-B0C8-543F82C86A8B}"/>
                  </a:ext>
                </a:extLst>
              </p:cNvPr>
              <p:cNvSpPr/>
              <p:nvPr/>
            </p:nvSpPr>
            <p:spPr>
              <a:xfrm>
                <a:off x="2545507" y="2290490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8"/>
                      <a:pt x="609" y="261"/>
                    </a:cubicBezTo>
                    <a:cubicBezTo>
                      <a:pt x="10" y="608"/>
                      <a:pt x="0" y="1175"/>
                      <a:pt x="599" y="1522"/>
                    </a:cubicBezTo>
                    <a:cubicBezTo>
                      <a:pt x="898" y="1695"/>
                      <a:pt x="1292" y="1782"/>
                      <a:pt x="1686" y="1782"/>
                    </a:cubicBezTo>
                    <a:cubicBezTo>
                      <a:pt x="2080" y="1782"/>
                      <a:pt x="2474" y="1695"/>
                      <a:pt x="2774" y="1522"/>
                    </a:cubicBezTo>
                    <a:cubicBezTo>
                      <a:pt x="3383" y="1175"/>
                      <a:pt x="3383" y="608"/>
                      <a:pt x="2784" y="261"/>
                    </a:cubicBezTo>
                    <a:cubicBezTo>
                      <a:pt x="2485" y="88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Google Shape;905;p53">
                <a:extLst>
                  <a:ext uri="{FF2B5EF4-FFF2-40B4-BE49-F238E27FC236}">
                    <a16:creationId xmlns:a16="http://schemas.microsoft.com/office/drawing/2014/main" id="{E280B079-7930-42E5-8B52-47A719A3C4BA}"/>
                  </a:ext>
                </a:extLst>
              </p:cNvPr>
              <p:cNvSpPr/>
              <p:nvPr/>
            </p:nvSpPr>
            <p:spPr>
              <a:xfrm>
                <a:off x="2794263" y="2107811"/>
                <a:ext cx="140860" cy="7702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1724" extrusionOk="0">
                    <a:moveTo>
                      <a:pt x="1166" y="872"/>
                    </a:moveTo>
                    <a:lnTo>
                      <a:pt x="1671" y="1250"/>
                    </a:lnTo>
                    <a:cubicBezTo>
                      <a:pt x="1502" y="1294"/>
                      <a:pt x="1385" y="1315"/>
                      <a:pt x="1293" y="1315"/>
                    </a:cubicBezTo>
                    <a:cubicBezTo>
                      <a:pt x="1207" y="1315"/>
                      <a:pt x="1143" y="1297"/>
                      <a:pt x="1082" y="1261"/>
                    </a:cubicBezTo>
                    <a:cubicBezTo>
                      <a:pt x="914" y="1166"/>
                      <a:pt x="925" y="1030"/>
                      <a:pt x="1166" y="872"/>
                    </a:cubicBezTo>
                    <a:close/>
                    <a:moveTo>
                      <a:pt x="547" y="1"/>
                    </a:moveTo>
                    <a:lnTo>
                      <a:pt x="242" y="179"/>
                    </a:lnTo>
                    <a:lnTo>
                      <a:pt x="736" y="557"/>
                    </a:lnTo>
                    <a:lnTo>
                      <a:pt x="683" y="589"/>
                    </a:lnTo>
                    <a:cubicBezTo>
                      <a:pt x="127" y="914"/>
                      <a:pt x="1" y="1271"/>
                      <a:pt x="568" y="1598"/>
                    </a:cubicBezTo>
                    <a:cubicBezTo>
                      <a:pt x="662" y="1661"/>
                      <a:pt x="757" y="1703"/>
                      <a:pt x="862" y="1724"/>
                    </a:cubicBezTo>
                    <a:cubicBezTo>
                      <a:pt x="1619" y="1587"/>
                      <a:pt x="2385" y="1440"/>
                      <a:pt x="3153" y="1303"/>
                    </a:cubicBezTo>
                    <a:lnTo>
                      <a:pt x="3153" y="998"/>
                    </a:lnTo>
                    <a:cubicBezTo>
                      <a:pt x="3075" y="984"/>
                      <a:pt x="2996" y="977"/>
                      <a:pt x="2911" y="977"/>
                    </a:cubicBezTo>
                    <a:cubicBezTo>
                      <a:pt x="2684" y="977"/>
                      <a:pt x="2422" y="1028"/>
                      <a:pt x="2070" y="1135"/>
                    </a:cubicBezTo>
                    <a:lnTo>
                      <a:pt x="1482" y="704"/>
                    </a:lnTo>
                    <a:cubicBezTo>
                      <a:pt x="1755" y="568"/>
                      <a:pt x="2070" y="410"/>
                      <a:pt x="2091" y="410"/>
                    </a:cubicBezTo>
                    <a:lnTo>
                      <a:pt x="1692" y="127"/>
                    </a:lnTo>
                    <a:cubicBezTo>
                      <a:pt x="1682" y="137"/>
                      <a:pt x="1377" y="242"/>
                      <a:pt x="1061" y="389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Google Shape;906;p53">
                <a:extLst>
                  <a:ext uri="{FF2B5EF4-FFF2-40B4-BE49-F238E27FC236}">
                    <a16:creationId xmlns:a16="http://schemas.microsoft.com/office/drawing/2014/main" id="{D212BF14-0570-4CD9-B9E2-D0D2D8C6ECB9}"/>
                  </a:ext>
                </a:extLst>
              </p:cNvPr>
              <p:cNvSpPr/>
              <p:nvPr/>
            </p:nvSpPr>
            <p:spPr>
              <a:xfrm>
                <a:off x="2832774" y="2166023"/>
                <a:ext cx="107979" cy="61517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377" extrusionOk="0">
                    <a:moveTo>
                      <a:pt x="2291" y="0"/>
                    </a:moveTo>
                    <a:cubicBezTo>
                      <a:pt x="1523" y="137"/>
                      <a:pt x="757" y="284"/>
                      <a:pt x="0" y="421"/>
                    </a:cubicBezTo>
                    <a:cubicBezTo>
                      <a:pt x="125" y="459"/>
                      <a:pt x="255" y="481"/>
                      <a:pt x="395" y="481"/>
                    </a:cubicBezTo>
                    <a:cubicBezTo>
                      <a:pt x="444" y="481"/>
                      <a:pt x="495" y="478"/>
                      <a:pt x="547" y="473"/>
                    </a:cubicBezTo>
                    <a:cubicBezTo>
                      <a:pt x="704" y="463"/>
                      <a:pt x="872" y="431"/>
                      <a:pt x="1061" y="379"/>
                    </a:cubicBezTo>
                    <a:cubicBezTo>
                      <a:pt x="1145" y="368"/>
                      <a:pt x="1240" y="347"/>
                      <a:pt x="1324" y="326"/>
                    </a:cubicBezTo>
                    <a:lnTo>
                      <a:pt x="1481" y="452"/>
                    </a:lnTo>
                    <a:lnTo>
                      <a:pt x="1933" y="778"/>
                    </a:lnTo>
                    <a:cubicBezTo>
                      <a:pt x="1639" y="935"/>
                      <a:pt x="1282" y="1082"/>
                      <a:pt x="1261" y="1093"/>
                    </a:cubicBezTo>
                    <a:lnTo>
                      <a:pt x="1649" y="1376"/>
                    </a:lnTo>
                    <a:cubicBezTo>
                      <a:pt x="1660" y="1366"/>
                      <a:pt x="1975" y="1261"/>
                      <a:pt x="2291" y="1114"/>
                    </a:cubicBezTo>
                    <a:lnTo>
                      <a:pt x="2291" y="568"/>
                    </a:lnTo>
                    <a:cubicBezTo>
                      <a:pt x="2406" y="473"/>
                      <a:pt x="2417" y="379"/>
                      <a:pt x="2343" y="295"/>
                    </a:cubicBezTo>
                    <a:cubicBezTo>
                      <a:pt x="2322" y="274"/>
                      <a:pt x="2312" y="263"/>
                      <a:pt x="2291" y="253"/>
                    </a:cubicBezTo>
                    <a:lnTo>
                      <a:pt x="2291" y="147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Google Shape;907;p53">
                <a:extLst>
                  <a:ext uri="{FF2B5EF4-FFF2-40B4-BE49-F238E27FC236}">
                    <a16:creationId xmlns:a16="http://schemas.microsoft.com/office/drawing/2014/main" id="{96B0A604-C40A-4D52-836B-D1743DF490FA}"/>
                  </a:ext>
                </a:extLst>
              </p:cNvPr>
              <p:cNvSpPr/>
              <p:nvPr/>
            </p:nvSpPr>
            <p:spPr>
              <a:xfrm>
                <a:off x="2835097" y="2146768"/>
                <a:ext cx="33819" cy="19791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3" extrusionOk="0">
                    <a:moveTo>
                      <a:pt x="252" y="0"/>
                    </a:moveTo>
                    <a:cubicBezTo>
                      <a:pt x="11" y="158"/>
                      <a:pt x="0" y="294"/>
                      <a:pt x="168" y="389"/>
                    </a:cubicBezTo>
                    <a:cubicBezTo>
                      <a:pt x="229" y="425"/>
                      <a:pt x="293" y="443"/>
                      <a:pt x="379" y="443"/>
                    </a:cubicBezTo>
                    <a:cubicBezTo>
                      <a:pt x="471" y="443"/>
                      <a:pt x="588" y="422"/>
                      <a:pt x="757" y="378"/>
                    </a:cubicBez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Google Shape;908;p53">
                <a:extLst>
                  <a:ext uri="{FF2B5EF4-FFF2-40B4-BE49-F238E27FC236}">
                    <a16:creationId xmlns:a16="http://schemas.microsoft.com/office/drawing/2014/main" id="{F03985EE-C0D1-4B7B-909C-0E8ADB069BE8}"/>
                  </a:ext>
                </a:extLst>
              </p:cNvPr>
              <p:cNvSpPr/>
              <p:nvPr/>
            </p:nvSpPr>
            <p:spPr>
              <a:xfrm>
                <a:off x="2270884" y="2178220"/>
                <a:ext cx="664228" cy="323447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7240" extrusionOk="0">
                    <a:moveTo>
                      <a:pt x="0" y="1"/>
                    </a:moveTo>
                    <a:lnTo>
                      <a:pt x="0" y="1608"/>
                    </a:lnTo>
                    <a:lnTo>
                      <a:pt x="0" y="1724"/>
                    </a:lnTo>
                    <a:cubicBezTo>
                      <a:pt x="0" y="1829"/>
                      <a:pt x="84" y="1934"/>
                      <a:pt x="231" y="2018"/>
                    </a:cubicBezTo>
                    <a:lnTo>
                      <a:pt x="8952" y="7082"/>
                    </a:lnTo>
                    <a:cubicBezTo>
                      <a:pt x="9131" y="7187"/>
                      <a:pt x="9372" y="7240"/>
                      <a:pt x="9615" y="7240"/>
                    </a:cubicBezTo>
                    <a:cubicBezTo>
                      <a:pt x="9858" y="7240"/>
                      <a:pt x="10103" y="7187"/>
                      <a:pt x="10287" y="7082"/>
                    </a:cubicBezTo>
                    <a:lnTo>
                      <a:pt x="14868" y="4434"/>
                    </a:lnTo>
                    <a:lnTo>
                      <a:pt x="14868" y="2553"/>
                    </a:lnTo>
                    <a:lnTo>
                      <a:pt x="10423" y="5117"/>
                    </a:lnTo>
                    <a:cubicBezTo>
                      <a:pt x="10203" y="5254"/>
                      <a:pt x="9908" y="5317"/>
                      <a:pt x="9603" y="5317"/>
                    </a:cubicBezTo>
                    <a:cubicBezTo>
                      <a:pt x="9309" y="5317"/>
                      <a:pt x="9015" y="5254"/>
                      <a:pt x="8795" y="5117"/>
                    </a:cubicBezTo>
                    <a:lnTo>
                      <a:pt x="74" y="53"/>
                    </a:lnTo>
                    <a:cubicBezTo>
                      <a:pt x="53" y="32"/>
                      <a:pt x="21" y="22"/>
                      <a:pt x="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Google Shape;909;p53">
                <a:extLst>
                  <a:ext uri="{FF2B5EF4-FFF2-40B4-BE49-F238E27FC236}">
                    <a16:creationId xmlns:a16="http://schemas.microsoft.com/office/drawing/2014/main" id="{C2D501FD-741A-416F-BF69-5CC6AB5A9565}"/>
                  </a:ext>
                </a:extLst>
              </p:cNvPr>
              <p:cNvSpPr/>
              <p:nvPr/>
            </p:nvSpPr>
            <p:spPr>
              <a:xfrm>
                <a:off x="2856229" y="2006441"/>
                <a:ext cx="33819" cy="19746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2" extrusionOk="0">
                    <a:moveTo>
                      <a:pt x="253" y="0"/>
                    </a:moveTo>
                    <a:cubicBezTo>
                      <a:pt x="11" y="157"/>
                      <a:pt x="1" y="283"/>
                      <a:pt x="169" y="378"/>
                    </a:cubicBezTo>
                    <a:cubicBezTo>
                      <a:pt x="232" y="420"/>
                      <a:pt x="297" y="441"/>
                      <a:pt x="388" y="441"/>
                    </a:cubicBezTo>
                    <a:cubicBezTo>
                      <a:pt x="478" y="441"/>
                      <a:pt x="594" y="420"/>
                      <a:pt x="757" y="37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Google Shape;910;p53">
                <a:extLst>
                  <a:ext uri="{FF2B5EF4-FFF2-40B4-BE49-F238E27FC236}">
                    <a16:creationId xmlns:a16="http://schemas.microsoft.com/office/drawing/2014/main" id="{95EA9B64-4AB6-487A-B6A1-528FB1A19D8D}"/>
                  </a:ext>
                </a:extLst>
              </p:cNvPr>
              <p:cNvSpPr/>
              <p:nvPr/>
            </p:nvSpPr>
            <p:spPr>
              <a:xfrm>
                <a:off x="2708351" y="1928035"/>
                <a:ext cx="226770" cy="217523"/>
              </a:xfrm>
              <a:custGeom>
                <a:avLst/>
                <a:gdLst/>
                <a:ahLst/>
                <a:cxnLst/>
                <a:rect l="l" t="t" r="r" b="b"/>
                <a:pathLst>
                  <a:path w="5076" h="4869" extrusionOk="0">
                    <a:moveTo>
                      <a:pt x="3710" y="0"/>
                    </a:moveTo>
                    <a:cubicBezTo>
                      <a:pt x="2900" y="95"/>
                      <a:pt x="2134" y="315"/>
                      <a:pt x="1513" y="683"/>
                    </a:cubicBezTo>
                    <a:cubicBezTo>
                      <a:pt x="358" y="1345"/>
                      <a:pt x="0" y="2290"/>
                      <a:pt x="442" y="3131"/>
                    </a:cubicBezTo>
                    <a:cubicBezTo>
                      <a:pt x="463" y="3173"/>
                      <a:pt x="495" y="3215"/>
                      <a:pt x="516" y="3268"/>
                    </a:cubicBezTo>
                    <a:lnTo>
                      <a:pt x="610" y="3394"/>
                    </a:lnTo>
                    <a:cubicBezTo>
                      <a:pt x="820" y="3667"/>
                      <a:pt x="1104" y="3930"/>
                      <a:pt x="1492" y="4151"/>
                    </a:cubicBezTo>
                    <a:cubicBezTo>
                      <a:pt x="2317" y="4629"/>
                      <a:pt x="3396" y="4869"/>
                      <a:pt x="4477" y="4869"/>
                    </a:cubicBezTo>
                    <a:cubicBezTo>
                      <a:pt x="4677" y="4869"/>
                      <a:pt x="4877" y="4860"/>
                      <a:pt x="5076" y="4844"/>
                    </a:cubicBezTo>
                    <a:lnTo>
                      <a:pt x="5076" y="3499"/>
                    </a:lnTo>
                    <a:cubicBezTo>
                      <a:pt x="4981" y="3530"/>
                      <a:pt x="4908" y="3562"/>
                      <a:pt x="4897" y="3562"/>
                    </a:cubicBezTo>
                    <a:lnTo>
                      <a:pt x="4518" y="3278"/>
                    </a:lnTo>
                    <a:cubicBezTo>
                      <a:pt x="4539" y="3268"/>
                      <a:pt x="4813" y="3152"/>
                      <a:pt x="5076" y="3026"/>
                    </a:cubicBezTo>
                    <a:lnTo>
                      <a:pt x="5076" y="2879"/>
                    </a:lnTo>
                    <a:lnTo>
                      <a:pt x="4739" y="2638"/>
                    </a:lnTo>
                    <a:lnTo>
                      <a:pt x="4581" y="2512"/>
                    </a:lnTo>
                    <a:cubicBezTo>
                      <a:pt x="4497" y="2533"/>
                      <a:pt x="4413" y="2543"/>
                      <a:pt x="4319" y="2564"/>
                    </a:cubicBezTo>
                    <a:cubicBezTo>
                      <a:pt x="4130" y="2617"/>
                      <a:pt x="3962" y="2648"/>
                      <a:pt x="3804" y="2659"/>
                    </a:cubicBezTo>
                    <a:cubicBezTo>
                      <a:pt x="3753" y="2664"/>
                      <a:pt x="3702" y="2667"/>
                      <a:pt x="3654" y="2667"/>
                    </a:cubicBezTo>
                    <a:cubicBezTo>
                      <a:pt x="3513" y="2667"/>
                      <a:pt x="3382" y="2645"/>
                      <a:pt x="3258" y="2606"/>
                    </a:cubicBezTo>
                    <a:cubicBezTo>
                      <a:pt x="3152" y="2575"/>
                      <a:pt x="3058" y="2533"/>
                      <a:pt x="2963" y="2480"/>
                    </a:cubicBezTo>
                    <a:cubicBezTo>
                      <a:pt x="2396" y="2154"/>
                      <a:pt x="2522" y="1786"/>
                      <a:pt x="3079" y="1471"/>
                    </a:cubicBezTo>
                    <a:lnTo>
                      <a:pt x="3131" y="1440"/>
                    </a:lnTo>
                    <a:lnTo>
                      <a:pt x="2627" y="1062"/>
                    </a:lnTo>
                    <a:lnTo>
                      <a:pt x="2932" y="883"/>
                    </a:lnTo>
                    <a:lnTo>
                      <a:pt x="3458" y="1272"/>
                    </a:lnTo>
                    <a:cubicBezTo>
                      <a:pt x="3773" y="1125"/>
                      <a:pt x="4077" y="1009"/>
                      <a:pt x="4088" y="1009"/>
                    </a:cubicBezTo>
                    <a:lnTo>
                      <a:pt x="4487" y="1293"/>
                    </a:lnTo>
                    <a:cubicBezTo>
                      <a:pt x="4466" y="1293"/>
                      <a:pt x="4151" y="1450"/>
                      <a:pt x="3878" y="1587"/>
                    </a:cubicBezTo>
                    <a:lnTo>
                      <a:pt x="4466" y="2017"/>
                    </a:lnTo>
                    <a:cubicBezTo>
                      <a:pt x="4697" y="1944"/>
                      <a:pt x="4897" y="1902"/>
                      <a:pt x="5076" y="1870"/>
                    </a:cubicBezTo>
                    <a:lnTo>
                      <a:pt x="5076" y="1723"/>
                    </a:lnTo>
                    <a:cubicBezTo>
                      <a:pt x="5076" y="1219"/>
                      <a:pt x="4707" y="588"/>
                      <a:pt x="4266" y="326"/>
                    </a:cubicBezTo>
                    <a:lnTo>
                      <a:pt x="37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Google Shape;911;p53">
                <a:extLst>
                  <a:ext uri="{FF2B5EF4-FFF2-40B4-BE49-F238E27FC236}">
                    <a16:creationId xmlns:a16="http://schemas.microsoft.com/office/drawing/2014/main" id="{2A9B71FC-1B64-4BC9-8B67-61CBFA092982}"/>
                  </a:ext>
                </a:extLst>
              </p:cNvPr>
              <p:cNvSpPr/>
              <p:nvPr/>
            </p:nvSpPr>
            <p:spPr>
              <a:xfrm>
                <a:off x="2270884" y="1864193"/>
                <a:ext cx="664228" cy="538423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12052" extrusionOk="0">
                    <a:moveTo>
                      <a:pt x="11011" y="0"/>
                    </a:moveTo>
                    <a:lnTo>
                      <a:pt x="231" y="6220"/>
                    </a:lnTo>
                    <a:cubicBezTo>
                      <a:pt x="158" y="6262"/>
                      <a:pt x="105" y="6315"/>
                      <a:pt x="63" y="6367"/>
                    </a:cubicBezTo>
                    <a:cubicBezTo>
                      <a:pt x="21" y="6409"/>
                      <a:pt x="0" y="6472"/>
                      <a:pt x="0" y="6514"/>
                    </a:cubicBezTo>
                    <a:lnTo>
                      <a:pt x="0" y="6525"/>
                    </a:lnTo>
                    <a:cubicBezTo>
                      <a:pt x="0" y="6567"/>
                      <a:pt x="11" y="6619"/>
                      <a:pt x="42" y="6661"/>
                    </a:cubicBezTo>
                    <a:cubicBezTo>
                      <a:pt x="74" y="6724"/>
                      <a:pt x="137" y="6777"/>
                      <a:pt x="221" y="6829"/>
                    </a:cubicBezTo>
                    <a:lnTo>
                      <a:pt x="8942" y="11894"/>
                    </a:lnTo>
                    <a:cubicBezTo>
                      <a:pt x="9120" y="11999"/>
                      <a:pt x="9365" y="12051"/>
                      <a:pt x="9609" y="12051"/>
                    </a:cubicBezTo>
                    <a:cubicBezTo>
                      <a:pt x="9853" y="12051"/>
                      <a:pt x="10097" y="11999"/>
                      <a:pt x="10276" y="11894"/>
                    </a:cubicBezTo>
                    <a:lnTo>
                      <a:pt x="14868" y="9246"/>
                    </a:lnTo>
                    <a:lnTo>
                      <a:pt x="14868" y="8038"/>
                    </a:lnTo>
                    <a:lnTo>
                      <a:pt x="11221" y="10150"/>
                    </a:lnTo>
                    <a:cubicBezTo>
                      <a:pt x="11153" y="10190"/>
                      <a:pt x="11076" y="10208"/>
                      <a:pt x="10997" y="10208"/>
                    </a:cubicBezTo>
                    <a:cubicBezTo>
                      <a:pt x="10931" y="10208"/>
                      <a:pt x="10864" y="10195"/>
                      <a:pt x="10801" y="10171"/>
                    </a:cubicBezTo>
                    <a:cubicBezTo>
                      <a:pt x="10454" y="10019"/>
                      <a:pt x="10039" y="9942"/>
                      <a:pt x="9623" y="9942"/>
                    </a:cubicBezTo>
                    <a:cubicBezTo>
                      <a:pt x="9207" y="9942"/>
                      <a:pt x="8789" y="10019"/>
                      <a:pt x="8438" y="10171"/>
                    </a:cubicBezTo>
                    <a:cubicBezTo>
                      <a:pt x="8353" y="10206"/>
                      <a:pt x="8290" y="10221"/>
                      <a:pt x="8234" y="10221"/>
                    </a:cubicBezTo>
                    <a:cubicBezTo>
                      <a:pt x="8158" y="10221"/>
                      <a:pt x="8096" y="10192"/>
                      <a:pt x="8017" y="10150"/>
                    </a:cubicBezTo>
                    <a:lnTo>
                      <a:pt x="3383" y="7450"/>
                    </a:lnTo>
                    <a:cubicBezTo>
                      <a:pt x="3247" y="7376"/>
                      <a:pt x="3205" y="7324"/>
                      <a:pt x="3341" y="7208"/>
                    </a:cubicBezTo>
                    <a:cubicBezTo>
                      <a:pt x="3773" y="6882"/>
                      <a:pt x="3857" y="6441"/>
                      <a:pt x="3573" y="6063"/>
                    </a:cubicBezTo>
                    <a:cubicBezTo>
                      <a:pt x="3541" y="6021"/>
                      <a:pt x="3499" y="5979"/>
                      <a:pt x="3457" y="5937"/>
                    </a:cubicBezTo>
                    <a:cubicBezTo>
                      <a:pt x="3425" y="5905"/>
                      <a:pt x="3383" y="5874"/>
                      <a:pt x="3341" y="5842"/>
                    </a:cubicBezTo>
                    <a:cubicBezTo>
                      <a:pt x="3331" y="5832"/>
                      <a:pt x="3331" y="5821"/>
                      <a:pt x="3320" y="5811"/>
                    </a:cubicBezTo>
                    <a:cubicBezTo>
                      <a:pt x="3257" y="5737"/>
                      <a:pt x="3278" y="5664"/>
                      <a:pt x="3383" y="5601"/>
                    </a:cubicBezTo>
                    <a:lnTo>
                      <a:pt x="12052" y="599"/>
                    </a:lnTo>
                    <a:lnTo>
                      <a:pt x="11011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Google Shape;912;p53">
                <a:extLst>
                  <a:ext uri="{FF2B5EF4-FFF2-40B4-BE49-F238E27FC236}">
                    <a16:creationId xmlns:a16="http://schemas.microsoft.com/office/drawing/2014/main" id="{AC990981-BB49-4D08-9848-8C42043B42ED}"/>
                  </a:ext>
                </a:extLst>
              </p:cNvPr>
              <p:cNvSpPr/>
              <p:nvPr/>
            </p:nvSpPr>
            <p:spPr>
              <a:xfrm>
                <a:off x="2257749" y="1856643"/>
                <a:ext cx="677362" cy="658152"/>
              </a:xfrm>
              <a:custGeom>
                <a:avLst/>
                <a:gdLst/>
                <a:ahLst/>
                <a:cxnLst/>
                <a:rect l="l" t="t" r="r" b="b"/>
                <a:pathLst>
                  <a:path w="15162" h="14732" extrusionOk="0">
                    <a:moveTo>
                      <a:pt x="11011" y="1"/>
                    </a:moveTo>
                    <a:lnTo>
                      <a:pt x="378" y="6137"/>
                    </a:lnTo>
                    <a:cubicBezTo>
                      <a:pt x="126" y="6284"/>
                      <a:pt x="0" y="6473"/>
                      <a:pt x="0" y="6694"/>
                    </a:cubicBezTo>
                    <a:lnTo>
                      <a:pt x="0" y="6704"/>
                    </a:lnTo>
                    <a:lnTo>
                      <a:pt x="0" y="8806"/>
                    </a:lnTo>
                    <a:lnTo>
                      <a:pt x="0" y="8922"/>
                    </a:lnTo>
                    <a:cubicBezTo>
                      <a:pt x="0" y="9132"/>
                      <a:pt x="137" y="9331"/>
                      <a:pt x="378" y="9468"/>
                    </a:cubicBezTo>
                    <a:lnTo>
                      <a:pt x="9099" y="14542"/>
                    </a:lnTo>
                    <a:cubicBezTo>
                      <a:pt x="9320" y="14668"/>
                      <a:pt x="9614" y="14731"/>
                      <a:pt x="9908" y="14731"/>
                    </a:cubicBezTo>
                    <a:cubicBezTo>
                      <a:pt x="10202" y="14731"/>
                      <a:pt x="10497" y="14668"/>
                      <a:pt x="10728" y="14542"/>
                    </a:cubicBezTo>
                    <a:lnTo>
                      <a:pt x="15162" y="11979"/>
                    </a:lnTo>
                    <a:lnTo>
                      <a:pt x="15162" y="11801"/>
                    </a:lnTo>
                    <a:lnTo>
                      <a:pt x="15162" y="11632"/>
                    </a:lnTo>
                    <a:lnTo>
                      <a:pt x="10581" y="14280"/>
                    </a:lnTo>
                    <a:cubicBezTo>
                      <a:pt x="10397" y="14385"/>
                      <a:pt x="10152" y="14438"/>
                      <a:pt x="9909" y="14438"/>
                    </a:cubicBezTo>
                    <a:cubicBezTo>
                      <a:pt x="9666" y="14438"/>
                      <a:pt x="9425" y="14385"/>
                      <a:pt x="9246" y="14280"/>
                    </a:cubicBezTo>
                    <a:lnTo>
                      <a:pt x="525" y="9216"/>
                    </a:lnTo>
                    <a:cubicBezTo>
                      <a:pt x="378" y="9132"/>
                      <a:pt x="294" y="9027"/>
                      <a:pt x="294" y="8922"/>
                    </a:cubicBezTo>
                    <a:lnTo>
                      <a:pt x="294" y="8806"/>
                    </a:lnTo>
                    <a:lnTo>
                      <a:pt x="294" y="7199"/>
                    </a:lnTo>
                    <a:cubicBezTo>
                      <a:pt x="315" y="7220"/>
                      <a:pt x="347" y="7230"/>
                      <a:pt x="368" y="7251"/>
                    </a:cubicBezTo>
                    <a:lnTo>
                      <a:pt x="9089" y="12315"/>
                    </a:lnTo>
                    <a:cubicBezTo>
                      <a:pt x="9309" y="12452"/>
                      <a:pt x="9603" y="12515"/>
                      <a:pt x="9897" y="12515"/>
                    </a:cubicBezTo>
                    <a:cubicBezTo>
                      <a:pt x="10202" y="12515"/>
                      <a:pt x="10497" y="12452"/>
                      <a:pt x="10717" y="12315"/>
                    </a:cubicBezTo>
                    <a:lnTo>
                      <a:pt x="15162" y="9751"/>
                    </a:lnTo>
                    <a:lnTo>
                      <a:pt x="15162" y="9583"/>
                    </a:lnTo>
                    <a:lnTo>
                      <a:pt x="15162" y="9415"/>
                    </a:lnTo>
                    <a:lnTo>
                      <a:pt x="10570" y="12063"/>
                    </a:lnTo>
                    <a:cubicBezTo>
                      <a:pt x="10391" y="12168"/>
                      <a:pt x="10147" y="12220"/>
                      <a:pt x="9903" y="12220"/>
                    </a:cubicBezTo>
                    <a:cubicBezTo>
                      <a:pt x="9659" y="12220"/>
                      <a:pt x="9414" y="12168"/>
                      <a:pt x="9236" y="12063"/>
                    </a:cubicBezTo>
                    <a:lnTo>
                      <a:pt x="515" y="6998"/>
                    </a:lnTo>
                    <a:cubicBezTo>
                      <a:pt x="431" y="6946"/>
                      <a:pt x="368" y="6893"/>
                      <a:pt x="336" y="6830"/>
                    </a:cubicBezTo>
                    <a:cubicBezTo>
                      <a:pt x="305" y="6788"/>
                      <a:pt x="294" y="6736"/>
                      <a:pt x="294" y="6694"/>
                    </a:cubicBezTo>
                    <a:lnTo>
                      <a:pt x="294" y="6683"/>
                    </a:lnTo>
                    <a:cubicBezTo>
                      <a:pt x="294" y="6641"/>
                      <a:pt x="315" y="6578"/>
                      <a:pt x="357" y="6536"/>
                    </a:cubicBezTo>
                    <a:cubicBezTo>
                      <a:pt x="399" y="6484"/>
                      <a:pt x="452" y="6431"/>
                      <a:pt x="525" y="6389"/>
                    </a:cubicBezTo>
                    <a:lnTo>
                      <a:pt x="11305" y="169"/>
                    </a:lnTo>
                    <a:lnTo>
                      <a:pt x="11158" y="85"/>
                    </a:lnTo>
                    <a:lnTo>
                      <a:pt x="11011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Google Shape;913;p53">
                <a:extLst>
                  <a:ext uri="{FF2B5EF4-FFF2-40B4-BE49-F238E27FC236}">
                    <a16:creationId xmlns:a16="http://schemas.microsoft.com/office/drawing/2014/main" id="{5123A5B4-01F9-41E2-9906-D97F4F9E4089}"/>
                  </a:ext>
                </a:extLst>
              </p:cNvPr>
              <p:cNvSpPr/>
              <p:nvPr/>
            </p:nvSpPr>
            <p:spPr>
              <a:xfrm>
                <a:off x="2414070" y="1890954"/>
                <a:ext cx="521045" cy="429863"/>
              </a:xfrm>
              <a:custGeom>
                <a:avLst/>
                <a:gdLst/>
                <a:ahLst/>
                <a:cxnLst/>
                <a:rect l="l" t="t" r="r" b="b"/>
                <a:pathLst>
                  <a:path w="11663" h="9622" extrusionOk="0">
                    <a:moveTo>
                      <a:pt x="5111" y="5803"/>
                    </a:moveTo>
                    <a:cubicBezTo>
                      <a:pt x="5506" y="5803"/>
                      <a:pt x="5900" y="5889"/>
                      <a:pt x="6199" y="6062"/>
                    </a:cubicBezTo>
                    <a:cubicBezTo>
                      <a:pt x="6798" y="6410"/>
                      <a:pt x="6788" y="6977"/>
                      <a:pt x="6188" y="7323"/>
                    </a:cubicBezTo>
                    <a:cubicBezTo>
                      <a:pt x="5889" y="7497"/>
                      <a:pt x="5495" y="7584"/>
                      <a:pt x="5101" y="7584"/>
                    </a:cubicBezTo>
                    <a:cubicBezTo>
                      <a:pt x="4707" y="7584"/>
                      <a:pt x="4313" y="7497"/>
                      <a:pt x="4014" y="7323"/>
                    </a:cubicBezTo>
                    <a:cubicBezTo>
                      <a:pt x="3414" y="6977"/>
                      <a:pt x="3414" y="6410"/>
                      <a:pt x="4024" y="6062"/>
                    </a:cubicBezTo>
                    <a:cubicBezTo>
                      <a:pt x="4323" y="5889"/>
                      <a:pt x="4717" y="5803"/>
                      <a:pt x="5111" y="5803"/>
                    </a:cubicBezTo>
                    <a:close/>
                    <a:moveTo>
                      <a:pt x="8847" y="0"/>
                    </a:moveTo>
                    <a:lnTo>
                      <a:pt x="178" y="5002"/>
                    </a:lnTo>
                    <a:cubicBezTo>
                      <a:pt x="73" y="5065"/>
                      <a:pt x="52" y="5138"/>
                      <a:pt x="115" y="5212"/>
                    </a:cubicBezTo>
                    <a:cubicBezTo>
                      <a:pt x="126" y="5222"/>
                      <a:pt x="126" y="5233"/>
                      <a:pt x="136" y="5243"/>
                    </a:cubicBezTo>
                    <a:cubicBezTo>
                      <a:pt x="178" y="5275"/>
                      <a:pt x="220" y="5306"/>
                      <a:pt x="252" y="5338"/>
                    </a:cubicBezTo>
                    <a:cubicBezTo>
                      <a:pt x="294" y="5380"/>
                      <a:pt x="336" y="5422"/>
                      <a:pt x="368" y="5464"/>
                    </a:cubicBezTo>
                    <a:cubicBezTo>
                      <a:pt x="652" y="5842"/>
                      <a:pt x="568" y="6283"/>
                      <a:pt x="136" y="6609"/>
                    </a:cubicBezTo>
                    <a:cubicBezTo>
                      <a:pt x="0" y="6725"/>
                      <a:pt x="42" y="6777"/>
                      <a:pt x="178" y="6851"/>
                    </a:cubicBezTo>
                    <a:lnTo>
                      <a:pt x="4812" y="9551"/>
                    </a:lnTo>
                    <a:cubicBezTo>
                      <a:pt x="4891" y="9593"/>
                      <a:pt x="4953" y="9622"/>
                      <a:pt x="5029" y="9622"/>
                    </a:cubicBezTo>
                    <a:cubicBezTo>
                      <a:pt x="5085" y="9622"/>
                      <a:pt x="5148" y="9607"/>
                      <a:pt x="5233" y="9572"/>
                    </a:cubicBezTo>
                    <a:cubicBezTo>
                      <a:pt x="5584" y="9420"/>
                      <a:pt x="6002" y="9343"/>
                      <a:pt x="6418" y="9343"/>
                    </a:cubicBezTo>
                    <a:cubicBezTo>
                      <a:pt x="6834" y="9343"/>
                      <a:pt x="7249" y="9420"/>
                      <a:pt x="7596" y="9572"/>
                    </a:cubicBezTo>
                    <a:cubicBezTo>
                      <a:pt x="7659" y="9596"/>
                      <a:pt x="7726" y="9609"/>
                      <a:pt x="7792" y="9609"/>
                    </a:cubicBezTo>
                    <a:cubicBezTo>
                      <a:pt x="7871" y="9609"/>
                      <a:pt x="7948" y="9591"/>
                      <a:pt x="8016" y="9551"/>
                    </a:cubicBezTo>
                    <a:lnTo>
                      <a:pt x="11663" y="7439"/>
                    </a:lnTo>
                    <a:lnTo>
                      <a:pt x="11663" y="5674"/>
                    </a:lnTo>
                    <a:cubicBezTo>
                      <a:pt x="11464" y="5690"/>
                      <a:pt x="11264" y="5699"/>
                      <a:pt x="11064" y="5699"/>
                    </a:cubicBezTo>
                    <a:cubicBezTo>
                      <a:pt x="9983" y="5699"/>
                      <a:pt x="8904" y="5459"/>
                      <a:pt x="8079" y="4981"/>
                    </a:cubicBezTo>
                    <a:cubicBezTo>
                      <a:pt x="7691" y="4760"/>
                      <a:pt x="7407" y="4497"/>
                      <a:pt x="7197" y="4224"/>
                    </a:cubicBezTo>
                    <a:lnTo>
                      <a:pt x="7103" y="4098"/>
                    </a:lnTo>
                    <a:cubicBezTo>
                      <a:pt x="7082" y="4045"/>
                      <a:pt x="7050" y="4003"/>
                      <a:pt x="7029" y="3961"/>
                    </a:cubicBezTo>
                    <a:cubicBezTo>
                      <a:pt x="6587" y="3120"/>
                      <a:pt x="6945" y="2175"/>
                      <a:pt x="8100" y="1513"/>
                    </a:cubicBezTo>
                    <a:cubicBezTo>
                      <a:pt x="8721" y="1145"/>
                      <a:pt x="9487" y="925"/>
                      <a:pt x="10297" y="830"/>
                    </a:cubicBez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Google Shape;914;p53">
                <a:extLst>
                  <a:ext uri="{FF2B5EF4-FFF2-40B4-BE49-F238E27FC236}">
                    <a16:creationId xmlns:a16="http://schemas.microsoft.com/office/drawing/2014/main" id="{D1556DD4-5D43-42BA-8ECC-9EB1B2A52A45}"/>
                  </a:ext>
                </a:extLst>
              </p:cNvPr>
              <p:cNvSpPr/>
              <p:nvPr/>
            </p:nvSpPr>
            <p:spPr>
              <a:xfrm>
                <a:off x="2566594" y="215016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0" y="608"/>
                      <a:pt x="0" y="1175"/>
                      <a:pt x="600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1"/>
                    </a:cubicBezTo>
                    <a:cubicBezTo>
                      <a:pt x="3374" y="1175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Google Shape;915;p53">
                <a:extLst>
                  <a:ext uri="{FF2B5EF4-FFF2-40B4-BE49-F238E27FC236}">
                    <a16:creationId xmlns:a16="http://schemas.microsoft.com/office/drawing/2014/main" id="{33E41CC7-690C-4A90-A3F9-EFDCBE46E5F1}"/>
                  </a:ext>
                </a:extLst>
              </p:cNvPr>
              <p:cNvSpPr/>
              <p:nvPr/>
            </p:nvSpPr>
            <p:spPr>
              <a:xfrm>
                <a:off x="2935082" y="2056612"/>
                <a:ext cx="5182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48" extrusionOk="0">
                    <a:moveTo>
                      <a:pt x="1" y="1"/>
                    </a:moveTo>
                    <a:lnTo>
                      <a:pt x="1" y="148"/>
                    </a:lnTo>
                    <a:cubicBezTo>
                      <a:pt x="43" y="127"/>
                      <a:pt x="74" y="106"/>
                      <a:pt x="116" y="8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Google Shape;916;p53">
                <a:extLst>
                  <a:ext uri="{FF2B5EF4-FFF2-40B4-BE49-F238E27FC236}">
                    <a16:creationId xmlns:a16="http://schemas.microsoft.com/office/drawing/2014/main" id="{58779127-99D3-4C51-9C8A-487077B2AE35}"/>
                  </a:ext>
                </a:extLst>
              </p:cNvPr>
              <p:cNvSpPr/>
              <p:nvPr/>
            </p:nvSpPr>
            <p:spPr>
              <a:xfrm>
                <a:off x="2815395" y="1967439"/>
                <a:ext cx="124420" cy="89216"/>
              </a:xfrm>
              <a:custGeom>
                <a:avLst/>
                <a:gdLst/>
                <a:ahLst/>
                <a:cxnLst/>
                <a:rect l="l" t="t" r="r" b="b"/>
                <a:pathLst>
                  <a:path w="2785" h="1997" extrusionOk="0">
                    <a:moveTo>
                      <a:pt x="1167" y="873"/>
                    </a:moveTo>
                    <a:lnTo>
                      <a:pt x="1671" y="1251"/>
                    </a:lnTo>
                    <a:cubicBezTo>
                      <a:pt x="1508" y="1293"/>
                      <a:pt x="1392" y="1314"/>
                      <a:pt x="1302" y="1314"/>
                    </a:cubicBezTo>
                    <a:cubicBezTo>
                      <a:pt x="1211" y="1314"/>
                      <a:pt x="1146" y="1293"/>
                      <a:pt x="1083" y="1251"/>
                    </a:cubicBezTo>
                    <a:cubicBezTo>
                      <a:pt x="915" y="1156"/>
                      <a:pt x="925" y="1030"/>
                      <a:pt x="1167" y="873"/>
                    </a:cubicBezTo>
                    <a:close/>
                    <a:moveTo>
                      <a:pt x="536" y="1"/>
                    </a:moveTo>
                    <a:lnTo>
                      <a:pt x="231" y="180"/>
                    </a:lnTo>
                    <a:lnTo>
                      <a:pt x="735" y="558"/>
                    </a:lnTo>
                    <a:lnTo>
                      <a:pt x="683" y="589"/>
                    </a:lnTo>
                    <a:cubicBezTo>
                      <a:pt x="126" y="904"/>
                      <a:pt x="0" y="1272"/>
                      <a:pt x="567" y="1598"/>
                    </a:cubicBezTo>
                    <a:cubicBezTo>
                      <a:pt x="662" y="1651"/>
                      <a:pt x="756" y="1693"/>
                      <a:pt x="862" y="1724"/>
                    </a:cubicBezTo>
                    <a:cubicBezTo>
                      <a:pt x="986" y="1763"/>
                      <a:pt x="1117" y="1785"/>
                      <a:pt x="1258" y="1785"/>
                    </a:cubicBezTo>
                    <a:cubicBezTo>
                      <a:pt x="1306" y="1785"/>
                      <a:pt x="1357" y="1782"/>
                      <a:pt x="1408" y="1777"/>
                    </a:cubicBezTo>
                    <a:cubicBezTo>
                      <a:pt x="1566" y="1766"/>
                      <a:pt x="1734" y="1735"/>
                      <a:pt x="1923" y="1682"/>
                    </a:cubicBezTo>
                    <a:cubicBezTo>
                      <a:pt x="2017" y="1661"/>
                      <a:pt x="2101" y="1651"/>
                      <a:pt x="2185" y="1630"/>
                    </a:cubicBezTo>
                    <a:lnTo>
                      <a:pt x="2343" y="1756"/>
                    </a:lnTo>
                    <a:lnTo>
                      <a:pt x="2680" y="1997"/>
                    </a:lnTo>
                    <a:lnTo>
                      <a:pt x="2680" y="1693"/>
                    </a:lnTo>
                    <a:cubicBezTo>
                      <a:pt x="2711" y="1682"/>
                      <a:pt x="2753" y="1672"/>
                      <a:pt x="2785" y="1672"/>
                    </a:cubicBezTo>
                    <a:lnTo>
                      <a:pt x="2680" y="1588"/>
                    </a:lnTo>
                    <a:lnTo>
                      <a:pt x="2680" y="1546"/>
                    </a:lnTo>
                    <a:lnTo>
                      <a:pt x="2680" y="1461"/>
                    </a:lnTo>
                    <a:lnTo>
                      <a:pt x="2680" y="1387"/>
                    </a:lnTo>
                    <a:lnTo>
                      <a:pt x="2680" y="988"/>
                    </a:lnTo>
                    <a:cubicBezTo>
                      <a:pt x="2501" y="1020"/>
                      <a:pt x="2301" y="1062"/>
                      <a:pt x="2070" y="1135"/>
                    </a:cubicBezTo>
                    <a:lnTo>
                      <a:pt x="1482" y="705"/>
                    </a:lnTo>
                    <a:cubicBezTo>
                      <a:pt x="1755" y="568"/>
                      <a:pt x="2070" y="411"/>
                      <a:pt x="2091" y="411"/>
                    </a:cubicBezTo>
                    <a:lnTo>
                      <a:pt x="1692" y="127"/>
                    </a:lnTo>
                    <a:cubicBezTo>
                      <a:pt x="168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Google Shape;917;p53">
                <a:extLst>
                  <a:ext uri="{FF2B5EF4-FFF2-40B4-BE49-F238E27FC236}">
                    <a16:creationId xmlns:a16="http://schemas.microsoft.com/office/drawing/2014/main" id="{DE69D6B9-62C8-40AD-838D-C8F628D92E7C}"/>
                  </a:ext>
                </a:extLst>
              </p:cNvPr>
              <p:cNvSpPr/>
              <p:nvPr/>
            </p:nvSpPr>
            <p:spPr>
              <a:xfrm>
                <a:off x="2910197" y="2063180"/>
                <a:ext cx="24929" cy="2403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38" extrusionOk="0">
                    <a:moveTo>
                      <a:pt x="558" y="1"/>
                    </a:moveTo>
                    <a:cubicBezTo>
                      <a:pt x="295" y="127"/>
                      <a:pt x="21" y="243"/>
                      <a:pt x="0" y="253"/>
                    </a:cubicBezTo>
                    <a:lnTo>
                      <a:pt x="379" y="537"/>
                    </a:lnTo>
                    <a:cubicBezTo>
                      <a:pt x="390" y="537"/>
                      <a:pt x="463" y="505"/>
                      <a:pt x="558" y="474"/>
                    </a:cubicBezTo>
                    <a:lnTo>
                      <a:pt x="558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Google Shape;918;p53">
                <a:extLst>
                  <a:ext uri="{FF2B5EF4-FFF2-40B4-BE49-F238E27FC236}">
                    <a16:creationId xmlns:a16="http://schemas.microsoft.com/office/drawing/2014/main" id="{C6A25891-3D00-40F8-8E74-6D2FB0B9558A}"/>
                  </a:ext>
                </a:extLst>
              </p:cNvPr>
              <p:cNvSpPr/>
              <p:nvPr/>
            </p:nvSpPr>
            <p:spPr>
              <a:xfrm>
                <a:off x="2206595" y="2065547"/>
                <a:ext cx="728515" cy="323492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7241" extrusionOk="0">
                    <a:moveTo>
                      <a:pt x="0" y="1"/>
                    </a:moveTo>
                    <a:cubicBezTo>
                      <a:pt x="0" y="568"/>
                      <a:pt x="10" y="1146"/>
                      <a:pt x="10" y="1713"/>
                    </a:cubicBezTo>
                    <a:cubicBezTo>
                      <a:pt x="10" y="1818"/>
                      <a:pt x="94" y="1923"/>
                      <a:pt x="241" y="2018"/>
                    </a:cubicBezTo>
                    <a:lnTo>
                      <a:pt x="8952" y="7082"/>
                    </a:lnTo>
                    <a:cubicBezTo>
                      <a:pt x="9136" y="7188"/>
                      <a:pt x="9380" y="7240"/>
                      <a:pt x="9623" y="7240"/>
                    </a:cubicBezTo>
                    <a:cubicBezTo>
                      <a:pt x="9866" y="7240"/>
                      <a:pt x="10107" y="7188"/>
                      <a:pt x="10286" y="7082"/>
                    </a:cubicBezTo>
                    <a:lnTo>
                      <a:pt x="16307" y="3604"/>
                    </a:lnTo>
                    <a:lnTo>
                      <a:pt x="16307" y="1724"/>
                    </a:lnTo>
                    <a:lnTo>
                      <a:pt x="10433" y="5117"/>
                    </a:lnTo>
                    <a:cubicBezTo>
                      <a:pt x="10202" y="5243"/>
                      <a:pt x="9908" y="5306"/>
                      <a:pt x="9613" y="5306"/>
                    </a:cubicBezTo>
                    <a:cubicBezTo>
                      <a:pt x="9319" y="5306"/>
                      <a:pt x="9025" y="5243"/>
                      <a:pt x="8805" y="5117"/>
                    </a:cubicBezTo>
                    <a:lnTo>
                      <a:pt x="84" y="43"/>
                    </a:lnTo>
                    <a:cubicBezTo>
                      <a:pt x="52" y="32"/>
                      <a:pt x="31" y="11"/>
                      <a:pt x="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Google Shape;919;p53">
                <a:extLst>
                  <a:ext uri="{FF2B5EF4-FFF2-40B4-BE49-F238E27FC236}">
                    <a16:creationId xmlns:a16="http://schemas.microsoft.com/office/drawing/2014/main" id="{23077174-0509-40F7-91B9-2F4022AEB84B}"/>
                  </a:ext>
                </a:extLst>
              </p:cNvPr>
              <p:cNvSpPr/>
              <p:nvPr/>
            </p:nvSpPr>
            <p:spPr>
              <a:xfrm>
                <a:off x="2791895" y="1893769"/>
                <a:ext cx="34355" cy="19344"/>
              </a:xfrm>
              <a:custGeom>
                <a:avLst/>
                <a:gdLst/>
                <a:ahLst/>
                <a:cxnLst/>
                <a:rect l="l" t="t" r="r" b="b"/>
                <a:pathLst>
                  <a:path w="769" h="433" extrusionOk="0">
                    <a:moveTo>
                      <a:pt x="253" y="0"/>
                    </a:moveTo>
                    <a:cubicBezTo>
                      <a:pt x="22" y="148"/>
                      <a:pt x="1" y="284"/>
                      <a:pt x="169" y="379"/>
                    </a:cubicBezTo>
                    <a:cubicBezTo>
                      <a:pt x="235" y="414"/>
                      <a:pt x="298" y="432"/>
                      <a:pt x="384" y="432"/>
                    </a:cubicBezTo>
                    <a:cubicBezTo>
                      <a:pt x="476" y="432"/>
                      <a:pt x="594" y="411"/>
                      <a:pt x="768" y="36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Google Shape;920;p53">
                <a:extLst>
                  <a:ext uri="{FF2B5EF4-FFF2-40B4-BE49-F238E27FC236}">
                    <a16:creationId xmlns:a16="http://schemas.microsoft.com/office/drawing/2014/main" id="{84EDA378-9CB2-44FB-AEF7-BF855C75D164}"/>
                  </a:ext>
                </a:extLst>
              </p:cNvPr>
              <p:cNvSpPr/>
              <p:nvPr/>
            </p:nvSpPr>
            <p:spPr>
              <a:xfrm>
                <a:off x="2206595" y="1789093"/>
                <a:ext cx="728515" cy="500405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11201" extrusionOk="0">
                    <a:moveTo>
                      <a:pt x="9550" y="0"/>
                    </a:moveTo>
                    <a:lnTo>
                      <a:pt x="241" y="5379"/>
                    </a:lnTo>
                    <a:cubicBezTo>
                      <a:pt x="168" y="5422"/>
                      <a:pt x="105" y="5464"/>
                      <a:pt x="63" y="5516"/>
                    </a:cubicBezTo>
                    <a:cubicBezTo>
                      <a:pt x="31" y="5569"/>
                      <a:pt x="0" y="5622"/>
                      <a:pt x="0" y="5674"/>
                    </a:cubicBezTo>
                    <a:lnTo>
                      <a:pt x="0" y="5685"/>
                    </a:lnTo>
                    <a:cubicBezTo>
                      <a:pt x="0" y="5727"/>
                      <a:pt x="21" y="5769"/>
                      <a:pt x="42" y="5811"/>
                    </a:cubicBezTo>
                    <a:cubicBezTo>
                      <a:pt x="84" y="5874"/>
                      <a:pt x="147" y="5937"/>
                      <a:pt x="231" y="5979"/>
                    </a:cubicBezTo>
                    <a:lnTo>
                      <a:pt x="8952" y="11043"/>
                    </a:lnTo>
                    <a:cubicBezTo>
                      <a:pt x="9131" y="11148"/>
                      <a:pt x="9372" y="11201"/>
                      <a:pt x="9615" y="11201"/>
                    </a:cubicBezTo>
                    <a:cubicBezTo>
                      <a:pt x="9858" y="11201"/>
                      <a:pt x="10102" y="11148"/>
                      <a:pt x="10286" y="11043"/>
                    </a:cubicBezTo>
                    <a:lnTo>
                      <a:pt x="16307" y="7565"/>
                    </a:lnTo>
                    <a:lnTo>
                      <a:pt x="16307" y="6367"/>
                    </a:lnTo>
                    <a:lnTo>
                      <a:pt x="11221" y="9309"/>
                    </a:lnTo>
                    <a:cubicBezTo>
                      <a:pt x="11155" y="9345"/>
                      <a:pt x="11076" y="9364"/>
                      <a:pt x="10995" y="9364"/>
                    </a:cubicBezTo>
                    <a:cubicBezTo>
                      <a:pt x="10933" y="9364"/>
                      <a:pt x="10870" y="9353"/>
                      <a:pt x="10811" y="9330"/>
                    </a:cubicBezTo>
                    <a:cubicBezTo>
                      <a:pt x="10464" y="9172"/>
                      <a:pt x="10047" y="9094"/>
                      <a:pt x="9628" y="9094"/>
                    </a:cubicBezTo>
                    <a:cubicBezTo>
                      <a:pt x="9209" y="9094"/>
                      <a:pt x="8789" y="9172"/>
                      <a:pt x="8437" y="9330"/>
                    </a:cubicBezTo>
                    <a:cubicBezTo>
                      <a:pt x="8357" y="9361"/>
                      <a:pt x="8297" y="9375"/>
                      <a:pt x="8243" y="9375"/>
                    </a:cubicBezTo>
                    <a:cubicBezTo>
                      <a:pt x="8168" y="9375"/>
                      <a:pt x="8106" y="9348"/>
                      <a:pt x="8027" y="9299"/>
                    </a:cubicBezTo>
                    <a:lnTo>
                      <a:pt x="3393" y="6609"/>
                    </a:lnTo>
                    <a:cubicBezTo>
                      <a:pt x="3246" y="6525"/>
                      <a:pt x="3215" y="6483"/>
                      <a:pt x="3341" y="6367"/>
                    </a:cubicBezTo>
                    <a:cubicBezTo>
                      <a:pt x="3783" y="6031"/>
                      <a:pt x="3867" y="5590"/>
                      <a:pt x="3583" y="5222"/>
                    </a:cubicBezTo>
                    <a:cubicBezTo>
                      <a:pt x="3551" y="5180"/>
                      <a:pt x="3509" y="5127"/>
                      <a:pt x="3467" y="5085"/>
                    </a:cubicBezTo>
                    <a:cubicBezTo>
                      <a:pt x="3425" y="5054"/>
                      <a:pt x="3393" y="5022"/>
                      <a:pt x="3351" y="4991"/>
                    </a:cubicBezTo>
                    <a:cubicBezTo>
                      <a:pt x="3341" y="4980"/>
                      <a:pt x="3330" y="4970"/>
                      <a:pt x="3320" y="4970"/>
                    </a:cubicBezTo>
                    <a:cubicBezTo>
                      <a:pt x="3267" y="4896"/>
                      <a:pt x="3288" y="4812"/>
                      <a:pt x="3393" y="4749"/>
                    </a:cubicBezTo>
                    <a:lnTo>
                      <a:pt x="10580" y="599"/>
                    </a:lnTo>
                    <a:lnTo>
                      <a:pt x="9550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Google Shape;921;p53">
                <a:extLst>
                  <a:ext uri="{FF2B5EF4-FFF2-40B4-BE49-F238E27FC236}">
                    <a16:creationId xmlns:a16="http://schemas.microsoft.com/office/drawing/2014/main" id="{EC3F5902-B515-4696-9DF1-8C310BED7739}"/>
                  </a:ext>
                </a:extLst>
              </p:cNvPr>
              <p:cNvSpPr/>
              <p:nvPr/>
            </p:nvSpPr>
            <p:spPr>
              <a:xfrm>
                <a:off x="2644509" y="1840247"/>
                <a:ext cx="290611" cy="192147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4301" extrusionOk="0">
                    <a:moveTo>
                      <a:pt x="1724" y="1"/>
                    </a:moveTo>
                    <a:cubicBezTo>
                      <a:pt x="1651" y="32"/>
                      <a:pt x="1577" y="74"/>
                      <a:pt x="1503" y="116"/>
                    </a:cubicBezTo>
                    <a:cubicBezTo>
                      <a:pt x="358" y="778"/>
                      <a:pt x="1" y="1724"/>
                      <a:pt x="432" y="2564"/>
                    </a:cubicBezTo>
                    <a:cubicBezTo>
                      <a:pt x="463" y="2616"/>
                      <a:pt x="484" y="2658"/>
                      <a:pt x="516" y="2700"/>
                    </a:cubicBezTo>
                    <a:cubicBezTo>
                      <a:pt x="547" y="2753"/>
                      <a:pt x="579" y="2795"/>
                      <a:pt x="610" y="2838"/>
                    </a:cubicBezTo>
                    <a:cubicBezTo>
                      <a:pt x="810" y="3111"/>
                      <a:pt x="1104" y="3363"/>
                      <a:pt x="1482" y="3583"/>
                    </a:cubicBezTo>
                    <a:cubicBezTo>
                      <a:pt x="2306" y="4062"/>
                      <a:pt x="3389" y="4300"/>
                      <a:pt x="4474" y="4300"/>
                    </a:cubicBezTo>
                    <a:cubicBezTo>
                      <a:pt x="5174" y="4300"/>
                      <a:pt x="5874" y="4201"/>
                      <a:pt x="6505" y="4003"/>
                    </a:cubicBezTo>
                    <a:lnTo>
                      <a:pt x="6505" y="3688"/>
                    </a:lnTo>
                    <a:cubicBezTo>
                      <a:pt x="6505" y="3436"/>
                      <a:pt x="6410" y="3153"/>
                      <a:pt x="6273" y="2901"/>
                    </a:cubicBezTo>
                    <a:lnTo>
                      <a:pt x="6021" y="3027"/>
                    </a:lnTo>
                    <a:lnTo>
                      <a:pt x="5601" y="2711"/>
                    </a:lnTo>
                    <a:cubicBezTo>
                      <a:pt x="5265" y="2869"/>
                      <a:pt x="4918" y="2995"/>
                      <a:pt x="4897" y="2995"/>
                    </a:cubicBezTo>
                    <a:lnTo>
                      <a:pt x="4518" y="2711"/>
                    </a:lnTo>
                    <a:cubicBezTo>
                      <a:pt x="4539" y="2711"/>
                      <a:pt x="4887" y="2553"/>
                      <a:pt x="5181" y="2406"/>
                    </a:cubicBezTo>
                    <a:lnTo>
                      <a:pt x="4740" y="2070"/>
                    </a:lnTo>
                    <a:lnTo>
                      <a:pt x="4581" y="1955"/>
                    </a:lnTo>
                    <a:cubicBezTo>
                      <a:pt x="4487" y="1965"/>
                      <a:pt x="4403" y="1986"/>
                      <a:pt x="4319" y="1997"/>
                    </a:cubicBezTo>
                    <a:cubicBezTo>
                      <a:pt x="4119" y="2049"/>
                      <a:pt x="3951" y="2081"/>
                      <a:pt x="3804" y="2091"/>
                    </a:cubicBezTo>
                    <a:cubicBezTo>
                      <a:pt x="3737" y="2098"/>
                      <a:pt x="3673" y="2101"/>
                      <a:pt x="3612" y="2101"/>
                    </a:cubicBezTo>
                    <a:cubicBezTo>
                      <a:pt x="3481" y="2101"/>
                      <a:pt x="3362" y="2085"/>
                      <a:pt x="3248" y="2049"/>
                    </a:cubicBezTo>
                    <a:cubicBezTo>
                      <a:pt x="3153" y="2018"/>
                      <a:pt x="3058" y="1976"/>
                      <a:pt x="2963" y="1913"/>
                    </a:cubicBezTo>
                    <a:cubicBezTo>
                      <a:pt x="2386" y="1587"/>
                      <a:pt x="2522" y="1230"/>
                      <a:pt x="3069" y="904"/>
                    </a:cubicBezTo>
                    <a:lnTo>
                      <a:pt x="3132" y="872"/>
                    </a:lnTo>
                    <a:lnTo>
                      <a:pt x="2753" y="599"/>
                    </a:lnTo>
                    <a:lnTo>
                      <a:pt x="1724" y="1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Google Shape;922;p53">
                <a:extLst>
                  <a:ext uri="{FF2B5EF4-FFF2-40B4-BE49-F238E27FC236}">
                    <a16:creationId xmlns:a16="http://schemas.microsoft.com/office/drawing/2014/main" id="{155BF0E0-7893-4497-A11E-D34B916EA4D1}"/>
                  </a:ext>
                </a:extLst>
              </p:cNvPr>
              <p:cNvSpPr/>
              <p:nvPr/>
            </p:nvSpPr>
            <p:spPr>
              <a:xfrm>
                <a:off x="2193460" y="1781543"/>
                <a:ext cx="741650" cy="620580"/>
              </a:xfrm>
              <a:custGeom>
                <a:avLst/>
                <a:gdLst/>
                <a:ahLst/>
                <a:cxnLst/>
                <a:rect l="l" t="t" r="r" b="b"/>
                <a:pathLst>
                  <a:path w="16601" h="13891" extrusionOk="0">
                    <a:moveTo>
                      <a:pt x="9550" y="1"/>
                    </a:moveTo>
                    <a:lnTo>
                      <a:pt x="388" y="5286"/>
                    </a:lnTo>
                    <a:cubicBezTo>
                      <a:pt x="136" y="5433"/>
                      <a:pt x="0" y="5633"/>
                      <a:pt x="0" y="5854"/>
                    </a:cubicBezTo>
                    <a:cubicBezTo>
                      <a:pt x="0" y="6589"/>
                      <a:pt x="10" y="7335"/>
                      <a:pt x="10" y="8070"/>
                    </a:cubicBezTo>
                    <a:cubicBezTo>
                      <a:pt x="10" y="8291"/>
                      <a:pt x="136" y="8480"/>
                      <a:pt x="388" y="8627"/>
                    </a:cubicBezTo>
                    <a:lnTo>
                      <a:pt x="9099" y="13692"/>
                    </a:lnTo>
                    <a:cubicBezTo>
                      <a:pt x="9330" y="13818"/>
                      <a:pt x="9624" y="13891"/>
                      <a:pt x="9918" y="13891"/>
                    </a:cubicBezTo>
                    <a:cubicBezTo>
                      <a:pt x="10213" y="13891"/>
                      <a:pt x="10507" y="13818"/>
                      <a:pt x="10727" y="13692"/>
                    </a:cubicBezTo>
                    <a:lnTo>
                      <a:pt x="16601" y="10298"/>
                    </a:lnTo>
                    <a:lnTo>
                      <a:pt x="16601" y="10129"/>
                    </a:lnTo>
                    <a:lnTo>
                      <a:pt x="16601" y="9961"/>
                    </a:lnTo>
                    <a:lnTo>
                      <a:pt x="10580" y="13439"/>
                    </a:lnTo>
                    <a:cubicBezTo>
                      <a:pt x="10401" y="13545"/>
                      <a:pt x="10160" y="13597"/>
                      <a:pt x="9917" y="13597"/>
                    </a:cubicBezTo>
                    <a:cubicBezTo>
                      <a:pt x="9674" y="13597"/>
                      <a:pt x="9430" y="13545"/>
                      <a:pt x="9246" y="13439"/>
                    </a:cubicBezTo>
                    <a:lnTo>
                      <a:pt x="535" y="8375"/>
                    </a:lnTo>
                    <a:cubicBezTo>
                      <a:pt x="388" y="8280"/>
                      <a:pt x="304" y="8175"/>
                      <a:pt x="304" y="8070"/>
                    </a:cubicBezTo>
                    <a:cubicBezTo>
                      <a:pt x="304" y="7503"/>
                      <a:pt x="294" y="6925"/>
                      <a:pt x="294" y="6358"/>
                    </a:cubicBezTo>
                    <a:lnTo>
                      <a:pt x="294" y="6358"/>
                    </a:lnTo>
                    <a:cubicBezTo>
                      <a:pt x="325" y="6368"/>
                      <a:pt x="346" y="6389"/>
                      <a:pt x="378" y="6400"/>
                    </a:cubicBezTo>
                    <a:lnTo>
                      <a:pt x="9099" y="11474"/>
                    </a:lnTo>
                    <a:cubicBezTo>
                      <a:pt x="9319" y="11600"/>
                      <a:pt x="9613" y="11663"/>
                      <a:pt x="9907" y="11663"/>
                    </a:cubicBezTo>
                    <a:cubicBezTo>
                      <a:pt x="10202" y="11663"/>
                      <a:pt x="10496" y="11600"/>
                      <a:pt x="10727" y="11474"/>
                    </a:cubicBezTo>
                    <a:lnTo>
                      <a:pt x="16601" y="8081"/>
                    </a:lnTo>
                    <a:lnTo>
                      <a:pt x="16601" y="7913"/>
                    </a:lnTo>
                    <a:lnTo>
                      <a:pt x="16601" y="7734"/>
                    </a:lnTo>
                    <a:lnTo>
                      <a:pt x="10580" y="11212"/>
                    </a:lnTo>
                    <a:cubicBezTo>
                      <a:pt x="10396" y="11317"/>
                      <a:pt x="10152" y="11370"/>
                      <a:pt x="9909" y="11370"/>
                    </a:cubicBezTo>
                    <a:cubicBezTo>
                      <a:pt x="9666" y="11370"/>
                      <a:pt x="9425" y="11317"/>
                      <a:pt x="9246" y="11212"/>
                    </a:cubicBezTo>
                    <a:lnTo>
                      <a:pt x="525" y="6148"/>
                    </a:lnTo>
                    <a:cubicBezTo>
                      <a:pt x="441" y="6106"/>
                      <a:pt x="378" y="6043"/>
                      <a:pt x="336" y="5980"/>
                    </a:cubicBezTo>
                    <a:cubicBezTo>
                      <a:pt x="315" y="5938"/>
                      <a:pt x="294" y="5896"/>
                      <a:pt x="294" y="5854"/>
                    </a:cubicBezTo>
                    <a:lnTo>
                      <a:pt x="294" y="5843"/>
                    </a:lnTo>
                    <a:cubicBezTo>
                      <a:pt x="294" y="5791"/>
                      <a:pt x="325" y="5738"/>
                      <a:pt x="357" y="5685"/>
                    </a:cubicBezTo>
                    <a:cubicBezTo>
                      <a:pt x="399" y="5633"/>
                      <a:pt x="462" y="5591"/>
                      <a:pt x="535" y="5548"/>
                    </a:cubicBezTo>
                    <a:lnTo>
                      <a:pt x="9844" y="169"/>
                    </a:lnTo>
                    <a:lnTo>
                      <a:pt x="9697" y="85"/>
                    </a:lnTo>
                    <a:lnTo>
                      <a:pt x="9550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Google Shape;923;p53">
                <a:extLst>
                  <a:ext uri="{FF2B5EF4-FFF2-40B4-BE49-F238E27FC236}">
                    <a16:creationId xmlns:a16="http://schemas.microsoft.com/office/drawing/2014/main" id="{C9A5DFCD-A56D-457B-AC35-0CEB826DA53C}"/>
                  </a:ext>
                </a:extLst>
              </p:cNvPr>
              <p:cNvSpPr/>
              <p:nvPr/>
            </p:nvSpPr>
            <p:spPr>
              <a:xfrm>
                <a:off x="2350228" y="1815854"/>
                <a:ext cx="584885" cy="392112"/>
              </a:xfrm>
              <a:custGeom>
                <a:avLst/>
                <a:gdLst/>
                <a:ahLst/>
                <a:cxnLst/>
                <a:rect l="l" t="t" r="r" b="b"/>
                <a:pathLst>
                  <a:path w="13092" h="8777" extrusionOk="0">
                    <a:moveTo>
                      <a:pt x="5105" y="4962"/>
                    </a:moveTo>
                    <a:cubicBezTo>
                      <a:pt x="5498" y="4962"/>
                      <a:pt x="5889" y="5049"/>
                      <a:pt x="6188" y="5222"/>
                    </a:cubicBezTo>
                    <a:cubicBezTo>
                      <a:pt x="6788" y="5569"/>
                      <a:pt x="6788" y="6125"/>
                      <a:pt x="6188" y="6472"/>
                    </a:cubicBezTo>
                    <a:cubicBezTo>
                      <a:pt x="5884" y="6651"/>
                      <a:pt x="5490" y="6740"/>
                      <a:pt x="5097" y="6740"/>
                    </a:cubicBezTo>
                    <a:cubicBezTo>
                      <a:pt x="4704" y="6740"/>
                      <a:pt x="4313" y="6651"/>
                      <a:pt x="4014" y="6472"/>
                    </a:cubicBezTo>
                    <a:cubicBezTo>
                      <a:pt x="3415" y="6125"/>
                      <a:pt x="3415" y="5569"/>
                      <a:pt x="4014" y="5222"/>
                    </a:cubicBezTo>
                    <a:cubicBezTo>
                      <a:pt x="4319" y="5049"/>
                      <a:pt x="4713" y="4962"/>
                      <a:pt x="5105" y="4962"/>
                    </a:cubicBezTo>
                    <a:close/>
                    <a:moveTo>
                      <a:pt x="7365" y="0"/>
                    </a:moveTo>
                    <a:lnTo>
                      <a:pt x="178" y="4150"/>
                    </a:lnTo>
                    <a:cubicBezTo>
                      <a:pt x="73" y="4213"/>
                      <a:pt x="52" y="4297"/>
                      <a:pt x="105" y="4371"/>
                    </a:cubicBezTo>
                    <a:cubicBezTo>
                      <a:pt x="115" y="4371"/>
                      <a:pt x="126" y="4381"/>
                      <a:pt x="136" y="4392"/>
                    </a:cubicBezTo>
                    <a:cubicBezTo>
                      <a:pt x="178" y="4423"/>
                      <a:pt x="210" y="4455"/>
                      <a:pt x="252" y="4486"/>
                    </a:cubicBezTo>
                    <a:cubicBezTo>
                      <a:pt x="294" y="4528"/>
                      <a:pt x="336" y="4581"/>
                      <a:pt x="368" y="4623"/>
                    </a:cubicBezTo>
                    <a:cubicBezTo>
                      <a:pt x="652" y="4991"/>
                      <a:pt x="568" y="5432"/>
                      <a:pt x="126" y="5768"/>
                    </a:cubicBezTo>
                    <a:cubicBezTo>
                      <a:pt x="0" y="5884"/>
                      <a:pt x="31" y="5926"/>
                      <a:pt x="178" y="6010"/>
                    </a:cubicBezTo>
                    <a:lnTo>
                      <a:pt x="4812" y="8700"/>
                    </a:lnTo>
                    <a:cubicBezTo>
                      <a:pt x="4891" y="8749"/>
                      <a:pt x="4953" y="8776"/>
                      <a:pt x="5028" y="8776"/>
                    </a:cubicBezTo>
                    <a:cubicBezTo>
                      <a:pt x="5082" y="8776"/>
                      <a:pt x="5142" y="8762"/>
                      <a:pt x="5222" y="8731"/>
                    </a:cubicBezTo>
                    <a:cubicBezTo>
                      <a:pt x="5574" y="8573"/>
                      <a:pt x="5994" y="8495"/>
                      <a:pt x="6413" y="8495"/>
                    </a:cubicBezTo>
                    <a:cubicBezTo>
                      <a:pt x="6832" y="8495"/>
                      <a:pt x="7249" y="8573"/>
                      <a:pt x="7596" y="8731"/>
                    </a:cubicBezTo>
                    <a:cubicBezTo>
                      <a:pt x="7655" y="8754"/>
                      <a:pt x="7718" y="8765"/>
                      <a:pt x="7780" y="8765"/>
                    </a:cubicBezTo>
                    <a:cubicBezTo>
                      <a:pt x="7861" y="8765"/>
                      <a:pt x="7940" y="8746"/>
                      <a:pt x="8006" y="8710"/>
                    </a:cubicBezTo>
                    <a:lnTo>
                      <a:pt x="13092" y="5768"/>
                    </a:lnTo>
                    <a:lnTo>
                      <a:pt x="13092" y="4549"/>
                    </a:lnTo>
                    <a:cubicBezTo>
                      <a:pt x="12461" y="4747"/>
                      <a:pt x="11761" y="4846"/>
                      <a:pt x="11061" y="4846"/>
                    </a:cubicBezTo>
                    <a:cubicBezTo>
                      <a:pt x="9976" y="4846"/>
                      <a:pt x="8893" y="4608"/>
                      <a:pt x="8069" y="4129"/>
                    </a:cubicBezTo>
                    <a:cubicBezTo>
                      <a:pt x="7691" y="3909"/>
                      <a:pt x="7397" y="3657"/>
                      <a:pt x="7197" y="3384"/>
                    </a:cubicBezTo>
                    <a:cubicBezTo>
                      <a:pt x="7166" y="3341"/>
                      <a:pt x="7134" y="3299"/>
                      <a:pt x="7103" y="3246"/>
                    </a:cubicBezTo>
                    <a:cubicBezTo>
                      <a:pt x="7071" y="3204"/>
                      <a:pt x="7050" y="3162"/>
                      <a:pt x="7019" y="3110"/>
                    </a:cubicBezTo>
                    <a:cubicBezTo>
                      <a:pt x="6588" y="2270"/>
                      <a:pt x="6945" y="1324"/>
                      <a:pt x="8090" y="662"/>
                    </a:cubicBezTo>
                    <a:cubicBezTo>
                      <a:pt x="8164" y="620"/>
                      <a:pt x="8238" y="578"/>
                      <a:pt x="8311" y="547"/>
                    </a:cubicBezTo>
                    <a:lnTo>
                      <a:pt x="7365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Google Shape;924;p53">
                <a:extLst>
                  <a:ext uri="{FF2B5EF4-FFF2-40B4-BE49-F238E27FC236}">
                    <a16:creationId xmlns:a16="http://schemas.microsoft.com/office/drawing/2014/main" id="{566E8103-D449-46A2-892B-369D9C0173DE}"/>
                  </a:ext>
                </a:extLst>
              </p:cNvPr>
              <p:cNvSpPr/>
              <p:nvPr/>
            </p:nvSpPr>
            <p:spPr>
              <a:xfrm>
                <a:off x="2502752" y="2037536"/>
                <a:ext cx="150733" cy="79477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79" extrusionOk="0">
                    <a:moveTo>
                      <a:pt x="1691" y="0"/>
                    </a:moveTo>
                    <a:cubicBezTo>
                      <a:pt x="1299" y="0"/>
                      <a:pt x="905" y="87"/>
                      <a:pt x="600" y="260"/>
                    </a:cubicBezTo>
                    <a:cubicBezTo>
                      <a:pt x="1" y="607"/>
                      <a:pt x="1" y="1163"/>
                      <a:pt x="600" y="1510"/>
                    </a:cubicBezTo>
                    <a:cubicBezTo>
                      <a:pt x="899" y="1689"/>
                      <a:pt x="1290" y="1778"/>
                      <a:pt x="1683" y="1778"/>
                    </a:cubicBezTo>
                    <a:cubicBezTo>
                      <a:pt x="2076" y="1778"/>
                      <a:pt x="2470" y="1689"/>
                      <a:pt x="2774" y="1510"/>
                    </a:cubicBezTo>
                    <a:cubicBezTo>
                      <a:pt x="3374" y="1163"/>
                      <a:pt x="3374" y="607"/>
                      <a:pt x="2774" y="260"/>
                    </a:cubicBezTo>
                    <a:cubicBezTo>
                      <a:pt x="2475" y="87"/>
                      <a:pt x="2084" y="0"/>
                      <a:pt x="1691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Google Shape;925;p53">
                <a:extLst>
                  <a:ext uri="{FF2B5EF4-FFF2-40B4-BE49-F238E27FC236}">
                    <a16:creationId xmlns:a16="http://schemas.microsoft.com/office/drawing/2014/main" id="{5349E6AD-755E-4B80-8216-5458427631EC}"/>
                  </a:ext>
                </a:extLst>
              </p:cNvPr>
              <p:cNvSpPr/>
              <p:nvPr/>
            </p:nvSpPr>
            <p:spPr>
              <a:xfrm>
                <a:off x="2751106" y="1867008"/>
                <a:ext cx="177449" cy="108471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2428" extrusionOk="0">
                    <a:moveTo>
                      <a:pt x="1166" y="599"/>
                    </a:moveTo>
                    <a:lnTo>
                      <a:pt x="1681" y="967"/>
                    </a:lnTo>
                    <a:cubicBezTo>
                      <a:pt x="1507" y="1010"/>
                      <a:pt x="1389" y="1031"/>
                      <a:pt x="1297" y="1031"/>
                    </a:cubicBezTo>
                    <a:cubicBezTo>
                      <a:pt x="1211" y="1031"/>
                      <a:pt x="1148" y="1013"/>
                      <a:pt x="1082" y="978"/>
                    </a:cubicBezTo>
                    <a:cubicBezTo>
                      <a:pt x="914" y="883"/>
                      <a:pt x="935" y="747"/>
                      <a:pt x="1166" y="599"/>
                    </a:cubicBezTo>
                    <a:close/>
                    <a:moveTo>
                      <a:pt x="367" y="0"/>
                    </a:moveTo>
                    <a:lnTo>
                      <a:pt x="746" y="273"/>
                    </a:lnTo>
                    <a:lnTo>
                      <a:pt x="683" y="305"/>
                    </a:lnTo>
                    <a:cubicBezTo>
                      <a:pt x="136" y="631"/>
                      <a:pt x="0" y="988"/>
                      <a:pt x="577" y="1314"/>
                    </a:cubicBezTo>
                    <a:cubicBezTo>
                      <a:pt x="672" y="1377"/>
                      <a:pt x="767" y="1419"/>
                      <a:pt x="862" y="1450"/>
                    </a:cubicBezTo>
                    <a:cubicBezTo>
                      <a:pt x="976" y="1486"/>
                      <a:pt x="1095" y="1502"/>
                      <a:pt x="1226" y="1502"/>
                    </a:cubicBezTo>
                    <a:cubicBezTo>
                      <a:pt x="1287" y="1502"/>
                      <a:pt x="1351" y="1499"/>
                      <a:pt x="1418" y="1492"/>
                    </a:cubicBezTo>
                    <a:cubicBezTo>
                      <a:pt x="1565" y="1482"/>
                      <a:pt x="1733" y="1450"/>
                      <a:pt x="1933" y="1398"/>
                    </a:cubicBezTo>
                    <a:cubicBezTo>
                      <a:pt x="2017" y="1387"/>
                      <a:pt x="2101" y="1366"/>
                      <a:pt x="2195" y="1356"/>
                    </a:cubicBezTo>
                    <a:lnTo>
                      <a:pt x="2354" y="1471"/>
                    </a:lnTo>
                    <a:lnTo>
                      <a:pt x="2795" y="1807"/>
                    </a:lnTo>
                    <a:cubicBezTo>
                      <a:pt x="2501" y="1954"/>
                      <a:pt x="2153" y="2112"/>
                      <a:pt x="2132" y="2112"/>
                    </a:cubicBezTo>
                    <a:lnTo>
                      <a:pt x="2511" y="2396"/>
                    </a:lnTo>
                    <a:cubicBezTo>
                      <a:pt x="2532" y="2396"/>
                      <a:pt x="2879" y="2270"/>
                      <a:pt x="3215" y="2112"/>
                    </a:cubicBezTo>
                    <a:lnTo>
                      <a:pt x="3635" y="2428"/>
                    </a:lnTo>
                    <a:lnTo>
                      <a:pt x="3887" y="2302"/>
                    </a:lnTo>
                    <a:lnTo>
                      <a:pt x="3972" y="2260"/>
                    </a:lnTo>
                    <a:lnTo>
                      <a:pt x="3740" y="2091"/>
                    </a:lnTo>
                    <a:cubicBezTo>
                      <a:pt x="3698" y="2028"/>
                      <a:pt x="3645" y="1975"/>
                      <a:pt x="3593" y="1912"/>
                    </a:cubicBezTo>
                    <a:cubicBezTo>
                      <a:pt x="3498" y="1828"/>
                      <a:pt x="3404" y="1755"/>
                      <a:pt x="3309" y="1692"/>
                    </a:cubicBezTo>
                    <a:lnTo>
                      <a:pt x="3152" y="1597"/>
                    </a:lnTo>
                    <a:lnTo>
                      <a:pt x="2826" y="1419"/>
                    </a:lnTo>
                    <a:lnTo>
                      <a:pt x="2795" y="1387"/>
                    </a:lnTo>
                    <a:lnTo>
                      <a:pt x="2637" y="1272"/>
                    </a:lnTo>
                    <a:cubicBezTo>
                      <a:pt x="2616" y="1272"/>
                      <a:pt x="2606" y="1272"/>
                      <a:pt x="2595" y="1282"/>
                    </a:cubicBezTo>
                    <a:lnTo>
                      <a:pt x="2396" y="1167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Google Shape;926;p53">
                <a:extLst>
                  <a:ext uri="{FF2B5EF4-FFF2-40B4-BE49-F238E27FC236}">
                    <a16:creationId xmlns:a16="http://schemas.microsoft.com/office/drawing/2014/main" id="{67713F89-596C-4C48-AA0D-96E30D3A667E}"/>
                  </a:ext>
                </a:extLst>
              </p:cNvPr>
              <p:cNvSpPr/>
              <p:nvPr/>
            </p:nvSpPr>
            <p:spPr>
              <a:xfrm>
                <a:off x="2750123" y="1854767"/>
                <a:ext cx="13224" cy="710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59" extrusionOk="0">
                    <a:moveTo>
                      <a:pt x="211" y="1"/>
                    </a:moveTo>
                    <a:cubicBezTo>
                      <a:pt x="137" y="22"/>
                      <a:pt x="74" y="33"/>
                      <a:pt x="1" y="43"/>
                    </a:cubicBezTo>
                    <a:lnTo>
                      <a:pt x="200" y="159"/>
                    </a:lnTo>
                    <a:cubicBezTo>
                      <a:pt x="232" y="148"/>
                      <a:pt x="263" y="148"/>
                      <a:pt x="295" y="138"/>
                    </a:cubicBezTo>
                    <a:cubicBezTo>
                      <a:pt x="263" y="96"/>
                      <a:pt x="242" y="54"/>
                      <a:pt x="211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Google Shape;927;p53">
                <a:extLst>
                  <a:ext uri="{FF2B5EF4-FFF2-40B4-BE49-F238E27FC236}">
                    <a16:creationId xmlns:a16="http://schemas.microsoft.com/office/drawing/2014/main" id="{530663F0-2CB1-44E9-B144-CA821E670C09}"/>
                  </a:ext>
                </a:extLst>
              </p:cNvPr>
              <p:cNvSpPr/>
              <p:nvPr/>
            </p:nvSpPr>
            <p:spPr>
              <a:xfrm>
                <a:off x="2759058" y="1860887"/>
                <a:ext cx="8042" cy="5718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28" extrusionOk="0">
                    <a:moveTo>
                      <a:pt x="95" y="1"/>
                    </a:moveTo>
                    <a:cubicBezTo>
                      <a:pt x="63" y="11"/>
                      <a:pt x="32" y="11"/>
                      <a:pt x="0" y="22"/>
                    </a:cubicBezTo>
                    <a:lnTo>
                      <a:pt x="179" y="127"/>
                    </a:lnTo>
                    <a:cubicBezTo>
                      <a:pt x="147" y="85"/>
                      <a:pt x="116" y="43"/>
                      <a:pt x="95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Google Shape;928;p53">
                <a:extLst>
                  <a:ext uri="{FF2B5EF4-FFF2-40B4-BE49-F238E27FC236}">
                    <a16:creationId xmlns:a16="http://schemas.microsoft.com/office/drawing/2014/main" id="{53B75901-756D-4C90-9BA0-895744075C51}"/>
                  </a:ext>
                </a:extLst>
              </p:cNvPr>
              <p:cNvSpPr/>
              <p:nvPr/>
            </p:nvSpPr>
            <p:spPr>
              <a:xfrm>
                <a:off x="2767502" y="1867008"/>
                <a:ext cx="99089" cy="56827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1272" extrusionOk="0">
                    <a:moveTo>
                      <a:pt x="0" y="0"/>
                    </a:moveTo>
                    <a:cubicBezTo>
                      <a:pt x="200" y="273"/>
                      <a:pt x="495" y="525"/>
                      <a:pt x="873" y="747"/>
                    </a:cubicBezTo>
                    <a:cubicBezTo>
                      <a:pt x="1272" y="978"/>
                      <a:pt x="1723" y="1156"/>
                      <a:pt x="2218" y="1272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Google Shape;929;p53">
                <a:extLst>
                  <a:ext uri="{FF2B5EF4-FFF2-40B4-BE49-F238E27FC236}">
                    <a16:creationId xmlns:a16="http://schemas.microsoft.com/office/drawing/2014/main" id="{65F01864-4185-4BFF-83EB-FABE0EE26A8C}"/>
                  </a:ext>
                </a:extLst>
              </p:cNvPr>
              <p:cNvSpPr/>
              <p:nvPr/>
            </p:nvSpPr>
            <p:spPr>
              <a:xfrm>
                <a:off x="2767055" y="1866561"/>
                <a:ext cx="983" cy="49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0" y="0"/>
                    </a:moveTo>
                    <a:cubicBezTo>
                      <a:pt x="0" y="0"/>
                      <a:pt x="0" y="10"/>
                      <a:pt x="10" y="10"/>
                    </a:cubicBezTo>
                    <a:lnTo>
                      <a:pt x="2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" name="Google Shape;930;p53">
              <a:extLst>
                <a:ext uri="{FF2B5EF4-FFF2-40B4-BE49-F238E27FC236}">
                  <a16:creationId xmlns:a16="http://schemas.microsoft.com/office/drawing/2014/main" id="{EE012840-41DC-4305-9E39-AC519143FA6C}"/>
                </a:ext>
              </a:extLst>
            </p:cNvPr>
            <p:cNvGrpSpPr/>
            <p:nvPr/>
          </p:nvGrpSpPr>
          <p:grpSpPr>
            <a:xfrm>
              <a:off x="945636" y="2773584"/>
              <a:ext cx="1174369" cy="1009243"/>
              <a:chOff x="1455055" y="2629044"/>
              <a:chExt cx="1395068" cy="1198910"/>
            </a:xfrm>
          </p:grpSpPr>
          <p:sp>
            <p:nvSpPr>
              <p:cNvPr id="80" name="Google Shape;931;p53">
                <a:extLst>
                  <a:ext uri="{FF2B5EF4-FFF2-40B4-BE49-F238E27FC236}">
                    <a16:creationId xmlns:a16="http://schemas.microsoft.com/office/drawing/2014/main" id="{76E7819F-BA89-401C-B3C2-7A3B09DAFDB6}"/>
                  </a:ext>
                </a:extLst>
              </p:cNvPr>
              <p:cNvSpPr/>
              <p:nvPr/>
            </p:nvSpPr>
            <p:spPr>
              <a:xfrm>
                <a:off x="1502501" y="3235743"/>
                <a:ext cx="1290839" cy="592212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56" extrusionOk="0">
                    <a:moveTo>
                      <a:pt x="0" y="5370"/>
                    </a:moveTo>
                    <a:cubicBezTo>
                      <a:pt x="0" y="5370"/>
                      <a:pt x="0" y="5370"/>
                      <a:pt x="0" y="5370"/>
                    </a:cubicBezTo>
                    <a:lnTo>
                      <a:pt x="0" y="5370"/>
                    </a:lnTo>
                    <a:cubicBezTo>
                      <a:pt x="0" y="5370"/>
                      <a:pt x="0" y="5370"/>
                      <a:pt x="0" y="5370"/>
                    </a:cubicBezTo>
                    <a:close/>
                    <a:moveTo>
                      <a:pt x="28883" y="1"/>
                    </a:moveTo>
                    <a:cubicBezTo>
                      <a:pt x="28883" y="146"/>
                      <a:pt x="775" y="5373"/>
                      <a:pt x="16" y="5373"/>
                    </a:cubicBezTo>
                    <a:cubicBezTo>
                      <a:pt x="5" y="5373"/>
                      <a:pt x="0" y="5372"/>
                      <a:pt x="0" y="5370"/>
                    </a:cubicBezTo>
                    <a:lnTo>
                      <a:pt x="0" y="5370"/>
                    </a:lnTo>
                    <a:cubicBezTo>
                      <a:pt x="10" y="6106"/>
                      <a:pt x="10" y="6851"/>
                      <a:pt x="10" y="7587"/>
                    </a:cubicBezTo>
                    <a:cubicBezTo>
                      <a:pt x="10" y="7745"/>
                      <a:pt x="115" y="7902"/>
                      <a:pt x="315" y="8018"/>
                    </a:cubicBezTo>
                    <a:lnTo>
                      <a:pt x="9036" y="13082"/>
                    </a:lnTo>
                    <a:cubicBezTo>
                      <a:pt x="9236" y="13198"/>
                      <a:pt x="9503" y="13256"/>
                      <a:pt x="9773" y="13256"/>
                    </a:cubicBezTo>
                    <a:cubicBezTo>
                      <a:pt x="10042" y="13256"/>
                      <a:pt x="10312" y="13198"/>
                      <a:pt x="10517" y="13082"/>
                    </a:cubicBezTo>
                    <a:lnTo>
                      <a:pt x="28578" y="2649"/>
                    </a:lnTo>
                    <a:cubicBezTo>
                      <a:pt x="28789" y="2533"/>
                      <a:pt x="28894" y="2375"/>
                      <a:pt x="28894" y="2218"/>
                    </a:cubicBezTo>
                    <a:cubicBezTo>
                      <a:pt x="28883" y="1472"/>
                      <a:pt x="28883" y="736"/>
                      <a:pt x="28883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Google Shape;932;p53">
                <a:extLst>
                  <a:ext uri="{FF2B5EF4-FFF2-40B4-BE49-F238E27FC236}">
                    <a16:creationId xmlns:a16="http://schemas.microsoft.com/office/drawing/2014/main" id="{F12FDC12-2B28-4C1A-B2F0-74E842F3A8B0}"/>
                  </a:ext>
                </a:extLst>
              </p:cNvPr>
              <p:cNvSpPr/>
              <p:nvPr/>
            </p:nvSpPr>
            <p:spPr>
              <a:xfrm>
                <a:off x="1498256" y="2982163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6" y="1"/>
                    </a:moveTo>
                    <a:cubicBezTo>
                      <a:pt x="18947" y="1"/>
                      <a:pt x="18676" y="61"/>
                      <a:pt x="18471" y="182"/>
                    </a:cubicBezTo>
                    <a:lnTo>
                      <a:pt x="410" y="10615"/>
                    </a:lnTo>
                    <a:cubicBezTo>
                      <a:pt x="0" y="10846"/>
                      <a:pt x="0" y="11235"/>
                      <a:pt x="399" y="11466"/>
                    </a:cubicBezTo>
                    <a:lnTo>
                      <a:pt x="9120" y="16531"/>
                    </a:lnTo>
                    <a:cubicBezTo>
                      <a:pt x="9325" y="16651"/>
                      <a:pt x="9593" y="16712"/>
                      <a:pt x="9861" y="16712"/>
                    </a:cubicBezTo>
                    <a:cubicBezTo>
                      <a:pt x="10129" y="16712"/>
                      <a:pt x="10397" y="16651"/>
                      <a:pt x="10602" y="16531"/>
                    </a:cubicBezTo>
                    <a:lnTo>
                      <a:pt x="28673" y="6108"/>
                    </a:lnTo>
                    <a:cubicBezTo>
                      <a:pt x="29073" y="5866"/>
                      <a:pt x="29083" y="5478"/>
                      <a:pt x="28673" y="5246"/>
                    </a:cubicBezTo>
                    <a:lnTo>
                      <a:pt x="19953" y="182"/>
                    </a:lnTo>
                    <a:cubicBezTo>
                      <a:pt x="19753" y="61"/>
                      <a:pt x="19485" y="1"/>
                      <a:pt x="19216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Google Shape;933;p53">
                <a:extLst>
                  <a:ext uri="{FF2B5EF4-FFF2-40B4-BE49-F238E27FC236}">
                    <a16:creationId xmlns:a16="http://schemas.microsoft.com/office/drawing/2014/main" id="{C0796B0E-992A-47E8-81FC-2FB6E75BC17F}"/>
                  </a:ext>
                </a:extLst>
              </p:cNvPr>
              <p:cNvSpPr/>
              <p:nvPr/>
            </p:nvSpPr>
            <p:spPr>
              <a:xfrm>
                <a:off x="1805225" y="3470113"/>
                <a:ext cx="151180" cy="7952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0" extrusionOk="0">
                    <a:moveTo>
                      <a:pt x="1698" y="1"/>
                    </a:moveTo>
                    <a:cubicBezTo>
                      <a:pt x="1304" y="1"/>
                      <a:pt x="910" y="87"/>
                      <a:pt x="610" y="260"/>
                    </a:cubicBezTo>
                    <a:cubicBezTo>
                      <a:pt x="1" y="608"/>
                      <a:pt x="1" y="1164"/>
                      <a:pt x="600" y="1511"/>
                    </a:cubicBezTo>
                    <a:cubicBezTo>
                      <a:pt x="899" y="1690"/>
                      <a:pt x="1293" y="1779"/>
                      <a:pt x="1687" y="1779"/>
                    </a:cubicBezTo>
                    <a:cubicBezTo>
                      <a:pt x="2081" y="1779"/>
                      <a:pt x="2475" y="1690"/>
                      <a:pt x="2774" y="1511"/>
                    </a:cubicBezTo>
                    <a:cubicBezTo>
                      <a:pt x="3374" y="1164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Google Shape;934;p53">
                <a:extLst>
                  <a:ext uri="{FF2B5EF4-FFF2-40B4-BE49-F238E27FC236}">
                    <a16:creationId xmlns:a16="http://schemas.microsoft.com/office/drawing/2014/main" id="{1429D44D-177D-4F36-8E62-4F870D9C18A1}"/>
                  </a:ext>
                </a:extLst>
              </p:cNvPr>
              <p:cNvSpPr/>
              <p:nvPr/>
            </p:nvSpPr>
            <p:spPr>
              <a:xfrm>
                <a:off x="2054026" y="3287388"/>
                <a:ext cx="187769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2702" extrusionOk="0">
                    <a:moveTo>
                      <a:pt x="1167" y="873"/>
                    </a:moveTo>
                    <a:lnTo>
                      <a:pt x="1671" y="1240"/>
                    </a:lnTo>
                    <a:cubicBezTo>
                      <a:pt x="1497" y="1284"/>
                      <a:pt x="1379" y="1305"/>
                      <a:pt x="1287" y="1305"/>
                    </a:cubicBezTo>
                    <a:cubicBezTo>
                      <a:pt x="1202" y="1305"/>
                      <a:pt x="1138" y="1287"/>
                      <a:pt x="1072" y="1251"/>
                    </a:cubicBezTo>
                    <a:cubicBezTo>
                      <a:pt x="915" y="1156"/>
                      <a:pt x="925" y="1020"/>
                      <a:pt x="1167" y="873"/>
                    </a:cubicBezTo>
                    <a:close/>
                    <a:moveTo>
                      <a:pt x="2845" y="1441"/>
                    </a:moveTo>
                    <a:cubicBezTo>
                      <a:pt x="2946" y="1441"/>
                      <a:pt x="3019" y="1462"/>
                      <a:pt x="3089" y="1503"/>
                    </a:cubicBezTo>
                    <a:cubicBezTo>
                      <a:pt x="3278" y="1619"/>
                      <a:pt x="3310" y="1745"/>
                      <a:pt x="3110" y="1903"/>
                    </a:cubicBezTo>
                    <a:lnTo>
                      <a:pt x="2543" y="1482"/>
                    </a:lnTo>
                    <a:cubicBezTo>
                      <a:pt x="2669" y="1454"/>
                      <a:pt x="2766" y="1441"/>
                      <a:pt x="2845" y="1441"/>
                    </a:cubicBezTo>
                    <a:close/>
                    <a:moveTo>
                      <a:pt x="536" y="1"/>
                    </a:moveTo>
                    <a:lnTo>
                      <a:pt x="231" y="169"/>
                    </a:lnTo>
                    <a:lnTo>
                      <a:pt x="736" y="547"/>
                    </a:lnTo>
                    <a:lnTo>
                      <a:pt x="683" y="579"/>
                    </a:lnTo>
                    <a:cubicBezTo>
                      <a:pt x="126" y="904"/>
                      <a:pt x="0" y="1261"/>
                      <a:pt x="567" y="1588"/>
                    </a:cubicBezTo>
                    <a:cubicBezTo>
                      <a:pt x="782" y="1716"/>
                      <a:pt x="1000" y="1779"/>
                      <a:pt x="1259" y="1779"/>
                    </a:cubicBezTo>
                    <a:cubicBezTo>
                      <a:pt x="1508" y="1779"/>
                      <a:pt x="1795" y="1722"/>
                      <a:pt x="2154" y="1609"/>
                    </a:cubicBezTo>
                    <a:lnTo>
                      <a:pt x="2795" y="2081"/>
                    </a:lnTo>
                    <a:cubicBezTo>
                      <a:pt x="2501" y="2228"/>
                      <a:pt x="2144" y="2386"/>
                      <a:pt x="2122" y="2386"/>
                    </a:cubicBezTo>
                    <a:lnTo>
                      <a:pt x="2501" y="2669"/>
                    </a:lnTo>
                    <a:cubicBezTo>
                      <a:pt x="2522" y="2669"/>
                      <a:pt x="2869" y="2543"/>
                      <a:pt x="3205" y="2386"/>
                    </a:cubicBezTo>
                    <a:lnTo>
                      <a:pt x="3625" y="2701"/>
                    </a:lnTo>
                    <a:lnTo>
                      <a:pt x="3962" y="2533"/>
                    </a:lnTo>
                    <a:lnTo>
                      <a:pt x="3541" y="2218"/>
                    </a:lnTo>
                    <a:cubicBezTo>
                      <a:pt x="4077" y="1903"/>
                      <a:pt x="4203" y="1503"/>
                      <a:pt x="3604" y="1167"/>
                    </a:cubicBezTo>
                    <a:cubicBezTo>
                      <a:pt x="3371" y="1031"/>
                      <a:pt x="3168" y="966"/>
                      <a:pt x="2923" y="966"/>
                    </a:cubicBezTo>
                    <a:cubicBezTo>
                      <a:pt x="2693" y="966"/>
                      <a:pt x="2425" y="1023"/>
                      <a:pt x="2059" y="1135"/>
                    </a:cubicBezTo>
                    <a:lnTo>
                      <a:pt x="1482" y="694"/>
                    </a:lnTo>
                    <a:cubicBezTo>
                      <a:pt x="1755" y="558"/>
                      <a:pt x="2070" y="411"/>
                      <a:pt x="2080" y="400"/>
                    </a:cubicBezTo>
                    <a:lnTo>
                      <a:pt x="1692" y="117"/>
                    </a:lnTo>
                    <a:cubicBezTo>
                      <a:pt x="167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Google Shape;935;p53">
                <a:extLst>
                  <a:ext uri="{FF2B5EF4-FFF2-40B4-BE49-F238E27FC236}">
                    <a16:creationId xmlns:a16="http://schemas.microsoft.com/office/drawing/2014/main" id="{715ACBB3-66B2-4230-8188-E13B2E44FA48}"/>
                  </a:ext>
                </a:extLst>
              </p:cNvPr>
              <p:cNvSpPr/>
              <p:nvPr/>
            </p:nvSpPr>
            <p:spPr>
              <a:xfrm>
                <a:off x="1523588" y="3094924"/>
                <a:ext cx="1290839" cy="592659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66" extrusionOk="0">
                    <a:moveTo>
                      <a:pt x="1" y="5380"/>
                    </a:moveTo>
                    <a:cubicBezTo>
                      <a:pt x="1" y="5380"/>
                      <a:pt x="1" y="5380"/>
                      <a:pt x="1" y="5380"/>
                    </a:cubicBezTo>
                    <a:lnTo>
                      <a:pt x="1" y="5380"/>
                    </a:lnTo>
                    <a:cubicBezTo>
                      <a:pt x="1" y="5380"/>
                      <a:pt x="1" y="5380"/>
                      <a:pt x="1" y="5380"/>
                    </a:cubicBezTo>
                    <a:close/>
                    <a:moveTo>
                      <a:pt x="28884" y="1"/>
                    </a:moveTo>
                    <a:cubicBezTo>
                      <a:pt x="28884" y="157"/>
                      <a:pt x="776" y="5383"/>
                      <a:pt x="16" y="5383"/>
                    </a:cubicBezTo>
                    <a:cubicBezTo>
                      <a:pt x="6" y="5383"/>
                      <a:pt x="1" y="5382"/>
                      <a:pt x="1" y="5380"/>
                    </a:cubicBezTo>
                    <a:lnTo>
                      <a:pt x="1" y="5380"/>
                    </a:lnTo>
                    <a:cubicBezTo>
                      <a:pt x="11" y="6116"/>
                      <a:pt x="11" y="6862"/>
                      <a:pt x="11" y="7598"/>
                    </a:cubicBezTo>
                    <a:cubicBezTo>
                      <a:pt x="11" y="7755"/>
                      <a:pt x="117" y="7902"/>
                      <a:pt x="316" y="8018"/>
                    </a:cubicBezTo>
                    <a:lnTo>
                      <a:pt x="9026" y="13092"/>
                    </a:lnTo>
                    <a:cubicBezTo>
                      <a:pt x="9231" y="13208"/>
                      <a:pt x="9501" y="13266"/>
                      <a:pt x="9772" y="13266"/>
                    </a:cubicBezTo>
                    <a:cubicBezTo>
                      <a:pt x="10042" y="13266"/>
                      <a:pt x="10313" y="13208"/>
                      <a:pt x="10518" y="13092"/>
                    </a:cubicBezTo>
                    <a:lnTo>
                      <a:pt x="28579" y="2659"/>
                    </a:lnTo>
                    <a:cubicBezTo>
                      <a:pt x="28789" y="2533"/>
                      <a:pt x="28894" y="2386"/>
                      <a:pt x="28884" y="2228"/>
                    </a:cubicBezTo>
                    <a:lnTo>
                      <a:pt x="28884" y="1"/>
                    </a:ln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Google Shape;936;p53">
                <a:extLst>
                  <a:ext uri="{FF2B5EF4-FFF2-40B4-BE49-F238E27FC236}">
                    <a16:creationId xmlns:a16="http://schemas.microsoft.com/office/drawing/2014/main" id="{29AFE2A3-0974-4108-940E-E6A9AC46DCB0}"/>
                  </a:ext>
                </a:extLst>
              </p:cNvPr>
              <p:cNvSpPr/>
              <p:nvPr/>
            </p:nvSpPr>
            <p:spPr>
              <a:xfrm>
                <a:off x="1519388" y="2841836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5" y="0"/>
                    </a:moveTo>
                    <a:cubicBezTo>
                      <a:pt x="18946" y="0"/>
                      <a:pt x="18676" y="61"/>
                      <a:pt x="18471" y="181"/>
                    </a:cubicBezTo>
                    <a:lnTo>
                      <a:pt x="410" y="10604"/>
                    </a:lnTo>
                    <a:cubicBezTo>
                      <a:pt x="0" y="10846"/>
                      <a:pt x="0" y="11234"/>
                      <a:pt x="400" y="11466"/>
                    </a:cubicBezTo>
                    <a:lnTo>
                      <a:pt x="9120" y="16530"/>
                    </a:lnTo>
                    <a:cubicBezTo>
                      <a:pt x="9320" y="16651"/>
                      <a:pt x="9588" y="16711"/>
                      <a:pt x="9857" y="16711"/>
                    </a:cubicBezTo>
                    <a:cubicBezTo>
                      <a:pt x="10126" y="16711"/>
                      <a:pt x="10397" y="16651"/>
                      <a:pt x="10601" y="16530"/>
                    </a:cubicBezTo>
                    <a:lnTo>
                      <a:pt x="28673" y="6097"/>
                    </a:lnTo>
                    <a:cubicBezTo>
                      <a:pt x="29072" y="5866"/>
                      <a:pt x="29083" y="5477"/>
                      <a:pt x="28673" y="5246"/>
                    </a:cubicBezTo>
                    <a:lnTo>
                      <a:pt x="19952" y="181"/>
                    </a:lnTo>
                    <a:cubicBezTo>
                      <a:pt x="19753" y="61"/>
                      <a:pt x="19485" y="0"/>
                      <a:pt x="19215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Google Shape;937;p53">
                <a:extLst>
                  <a:ext uri="{FF2B5EF4-FFF2-40B4-BE49-F238E27FC236}">
                    <a16:creationId xmlns:a16="http://schemas.microsoft.com/office/drawing/2014/main" id="{A712AC55-D071-418A-BEF7-77F83EF4981F}"/>
                  </a:ext>
                </a:extLst>
              </p:cNvPr>
              <p:cNvSpPr/>
              <p:nvPr/>
            </p:nvSpPr>
            <p:spPr>
              <a:xfrm>
                <a:off x="1826357" y="3329294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1" y="607"/>
                      <a:pt x="1" y="1175"/>
                      <a:pt x="599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5" y="1521"/>
                    </a:cubicBezTo>
                    <a:cubicBezTo>
                      <a:pt x="3373" y="1175"/>
                      <a:pt x="3373" y="607"/>
                      <a:pt x="2785" y="260"/>
                    </a:cubicBezTo>
                    <a:cubicBezTo>
                      <a:pt x="2485" y="87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Google Shape;938;p53">
                <a:extLst>
                  <a:ext uri="{FF2B5EF4-FFF2-40B4-BE49-F238E27FC236}">
                    <a16:creationId xmlns:a16="http://schemas.microsoft.com/office/drawing/2014/main" id="{0CB46326-134D-41DC-BEEA-146E14123B3F}"/>
                  </a:ext>
                </a:extLst>
              </p:cNvPr>
              <p:cNvSpPr/>
              <p:nvPr/>
            </p:nvSpPr>
            <p:spPr>
              <a:xfrm>
                <a:off x="2074666" y="3146570"/>
                <a:ext cx="188305" cy="121159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2712" extrusionOk="0">
                    <a:moveTo>
                      <a:pt x="1177" y="873"/>
                    </a:moveTo>
                    <a:lnTo>
                      <a:pt x="1682" y="1251"/>
                    </a:lnTo>
                    <a:cubicBezTo>
                      <a:pt x="1508" y="1295"/>
                      <a:pt x="1390" y="1316"/>
                      <a:pt x="1299" y="1316"/>
                    </a:cubicBezTo>
                    <a:cubicBezTo>
                      <a:pt x="1212" y="1316"/>
                      <a:pt x="1149" y="1297"/>
                      <a:pt x="1083" y="1261"/>
                    </a:cubicBezTo>
                    <a:cubicBezTo>
                      <a:pt x="925" y="1167"/>
                      <a:pt x="936" y="1030"/>
                      <a:pt x="1177" y="873"/>
                    </a:cubicBezTo>
                    <a:close/>
                    <a:moveTo>
                      <a:pt x="2855" y="1451"/>
                    </a:moveTo>
                    <a:cubicBezTo>
                      <a:pt x="2956" y="1451"/>
                      <a:pt x="3030" y="1473"/>
                      <a:pt x="3100" y="1514"/>
                    </a:cubicBezTo>
                    <a:cubicBezTo>
                      <a:pt x="3289" y="1619"/>
                      <a:pt x="3321" y="1756"/>
                      <a:pt x="3121" y="1903"/>
                    </a:cubicBezTo>
                    <a:lnTo>
                      <a:pt x="2554" y="1493"/>
                    </a:lnTo>
                    <a:cubicBezTo>
                      <a:pt x="2679" y="1465"/>
                      <a:pt x="2776" y="1451"/>
                      <a:pt x="2855" y="1451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47" y="558"/>
                    </a:lnTo>
                    <a:lnTo>
                      <a:pt x="694" y="589"/>
                    </a:lnTo>
                    <a:cubicBezTo>
                      <a:pt x="137" y="915"/>
                      <a:pt x="0" y="1272"/>
                      <a:pt x="579" y="1598"/>
                    </a:cubicBezTo>
                    <a:cubicBezTo>
                      <a:pt x="793" y="1726"/>
                      <a:pt x="1011" y="1789"/>
                      <a:pt x="1270" y="1789"/>
                    </a:cubicBezTo>
                    <a:cubicBezTo>
                      <a:pt x="1518" y="1789"/>
                      <a:pt x="1805" y="1732"/>
                      <a:pt x="2165" y="1619"/>
                    </a:cubicBezTo>
                    <a:lnTo>
                      <a:pt x="2795" y="2081"/>
                    </a:lnTo>
                    <a:cubicBezTo>
                      <a:pt x="2512" y="2239"/>
                      <a:pt x="2155" y="2386"/>
                      <a:pt x="2134" y="2396"/>
                    </a:cubicBezTo>
                    <a:lnTo>
                      <a:pt x="2512" y="2680"/>
                    </a:lnTo>
                    <a:cubicBezTo>
                      <a:pt x="2533" y="2669"/>
                      <a:pt x="2879" y="2554"/>
                      <a:pt x="3215" y="2396"/>
                    </a:cubicBezTo>
                    <a:lnTo>
                      <a:pt x="3636" y="2711"/>
                    </a:lnTo>
                    <a:lnTo>
                      <a:pt x="3972" y="2543"/>
                    </a:lnTo>
                    <a:lnTo>
                      <a:pt x="3552" y="2228"/>
                    </a:lnTo>
                    <a:cubicBezTo>
                      <a:pt x="4088" y="1913"/>
                      <a:pt x="4214" y="1514"/>
                      <a:pt x="3615" y="1167"/>
                    </a:cubicBezTo>
                    <a:cubicBezTo>
                      <a:pt x="3381" y="1037"/>
                      <a:pt x="3179" y="974"/>
                      <a:pt x="2933" y="974"/>
                    </a:cubicBezTo>
                    <a:cubicBezTo>
                      <a:pt x="2703" y="974"/>
                      <a:pt x="2436" y="1029"/>
                      <a:pt x="2071" y="1135"/>
                    </a:cubicBezTo>
                    <a:lnTo>
                      <a:pt x="1492" y="705"/>
                    </a:lnTo>
                    <a:cubicBezTo>
                      <a:pt x="1755" y="568"/>
                      <a:pt x="2081" y="411"/>
                      <a:pt x="2092" y="411"/>
                    </a:cubicBezTo>
                    <a:lnTo>
                      <a:pt x="1703" y="127"/>
                    </a:lnTo>
                    <a:cubicBezTo>
                      <a:pt x="1682" y="138"/>
                      <a:pt x="138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Google Shape;939;p53">
                <a:extLst>
                  <a:ext uri="{FF2B5EF4-FFF2-40B4-BE49-F238E27FC236}">
                    <a16:creationId xmlns:a16="http://schemas.microsoft.com/office/drawing/2014/main" id="{7ECFD4F4-52EF-43B6-95A7-F6B90DD950C0}"/>
                  </a:ext>
                </a:extLst>
              </p:cNvPr>
              <p:cNvSpPr/>
              <p:nvPr/>
            </p:nvSpPr>
            <p:spPr>
              <a:xfrm>
                <a:off x="1459746" y="2982297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3" y="0"/>
                    </a:moveTo>
                    <a:cubicBezTo>
                      <a:pt x="28873" y="156"/>
                      <a:pt x="828" y="5373"/>
                      <a:pt x="18" y="5373"/>
                    </a:cubicBezTo>
                    <a:cubicBezTo>
                      <a:pt x="7" y="5373"/>
                      <a:pt x="1" y="5372"/>
                      <a:pt x="1" y="5370"/>
                    </a:cubicBezTo>
                    <a:lnTo>
                      <a:pt x="1" y="5370"/>
                    </a:lnTo>
                    <a:cubicBezTo>
                      <a:pt x="1" y="6115"/>
                      <a:pt x="1" y="6851"/>
                      <a:pt x="12" y="7586"/>
                    </a:cubicBezTo>
                    <a:cubicBezTo>
                      <a:pt x="12" y="7744"/>
                      <a:pt x="106" y="7901"/>
                      <a:pt x="306" y="8017"/>
                    </a:cubicBezTo>
                    <a:lnTo>
                      <a:pt x="9026" y="13082"/>
                    </a:lnTo>
                    <a:cubicBezTo>
                      <a:pt x="9231" y="13202"/>
                      <a:pt x="9499" y="13262"/>
                      <a:pt x="9767" y="13262"/>
                    </a:cubicBezTo>
                    <a:cubicBezTo>
                      <a:pt x="10035" y="13262"/>
                      <a:pt x="10303" y="13202"/>
                      <a:pt x="10507" y="13082"/>
                    </a:cubicBezTo>
                    <a:lnTo>
                      <a:pt x="28579" y="2648"/>
                    </a:lnTo>
                    <a:cubicBezTo>
                      <a:pt x="28779" y="2533"/>
                      <a:pt x="28884" y="2375"/>
                      <a:pt x="28884" y="2218"/>
                    </a:cubicBezTo>
                    <a:cubicBezTo>
                      <a:pt x="28884" y="1482"/>
                      <a:pt x="28884" y="736"/>
                      <a:pt x="28873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Google Shape;940;p53">
                <a:extLst>
                  <a:ext uri="{FF2B5EF4-FFF2-40B4-BE49-F238E27FC236}">
                    <a16:creationId xmlns:a16="http://schemas.microsoft.com/office/drawing/2014/main" id="{EF451FBA-B0F3-481D-B0AB-306756FC36EA}"/>
                  </a:ext>
                </a:extLst>
              </p:cNvPr>
              <p:cNvSpPr/>
              <p:nvPr/>
            </p:nvSpPr>
            <p:spPr>
              <a:xfrm>
                <a:off x="1455055" y="2729074"/>
                <a:ext cx="1299328" cy="746341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6" extrusionOk="0">
                    <a:moveTo>
                      <a:pt x="19223" y="0"/>
                    </a:moveTo>
                    <a:cubicBezTo>
                      <a:pt x="18955" y="0"/>
                      <a:pt x="18687" y="58"/>
                      <a:pt x="18482" y="174"/>
                    </a:cubicBezTo>
                    <a:lnTo>
                      <a:pt x="411" y="10606"/>
                    </a:lnTo>
                    <a:cubicBezTo>
                      <a:pt x="1" y="10838"/>
                      <a:pt x="1" y="11227"/>
                      <a:pt x="411" y="11468"/>
                    </a:cubicBezTo>
                    <a:lnTo>
                      <a:pt x="9120" y="16532"/>
                    </a:lnTo>
                    <a:cubicBezTo>
                      <a:pt x="9325" y="16648"/>
                      <a:pt x="9596" y="16706"/>
                      <a:pt x="9867" y="16706"/>
                    </a:cubicBezTo>
                    <a:cubicBezTo>
                      <a:pt x="10137" y="16706"/>
                      <a:pt x="10408" y="16648"/>
                      <a:pt x="10612" y="16532"/>
                    </a:cubicBezTo>
                    <a:lnTo>
                      <a:pt x="28674" y="6099"/>
                    </a:lnTo>
                    <a:cubicBezTo>
                      <a:pt x="29083" y="5857"/>
                      <a:pt x="29083" y="5479"/>
                      <a:pt x="28684" y="5238"/>
                    </a:cubicBezTo>
                    <a:lnTo>
                      <a:pt x="19963" y="174"/>
                    </a:lnTo>
                    <a:cubicBezTo>
                      <a:pt x="19759" y="58"/>
                      <a:pt x="19491" y="0"/>
                      <a:pt x="19223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Google Shape;941;p53">
                <a:extLst>
                  <a:ext uri="{FF2B5EF4-FFF2-40B4-BE49-F238E27FC236}">
                    <a16:creationId xmlns:a16="http://schemas.microsoft.com/office/drawing/2014/main" id="{D802635C-CE9D-486E-BED9-8C9522F09A17}"/>
                  </a:ext>
                </a:extLst>
              </p:cNvPr>
              <p:cNvSpPr/>
              <p:nvPr/>
            </p:nvSpPr>
            <p:spPr>
              <a:xfrm>
                <a:off x="1762515" y="3216622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1" y="1"/>
                    </a:moveTo>
                    <a:cubicBezTo>
                      <a:pt x="1298" y="1"/>
                      <a:pt x="904" y="88"/>
                      <a:pt x="599" y="261"/>
                    </a:cubicBezTo>
                    <a:cubicBezTo>
                      <a:pt x="1" y="608"/>
                      <a:pt x="1" y="1175"/>
                      <a:pt x="599" y="1522"/>
                    </a:cubicBezTo>
                    <a:cubicBezTo>
                      <a:pt x="894" y="1695"/>
                      <a:pt x="1285" y="1782"/>
                      <a:pt x="1678" y="1782"/>
                    </a:cubicBezTo>
                    <a:cubicBezTo>
                      <a:pt x="2070" y="1782"/>
                      <a:pt x="2465" y="1695"/>
                      <a:pt x="2764" y="1522"/>
                    </a:cubicBezTo>
                    <a:cubicBezTo>
                      <a:pt x="3373" y="1175"/>
                      <a:pt x="3373" y="608"/>
                      <a:pt x="2775" y="261"/>
                    </a:cubicBezTo>
                    <a:cubicBezTo>
                      <a:pt x="2475" y="88"/>
                      <a:pt x="2084" y="1"/>
                      <a:pt x="1691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Google Shape;942;p53">
                <a:extLst>
                  <a:ext uri="{FF2B5EF4-FFF2-40B4-BE49-F238E27FC236}">
                    <a16:creationId xmlns:a16="http://schemas.microsoft.com/office/drawing/2014/main" id="{34E12EE8-B3A1-4BC0-BA3E-62567E0EB75B}"/>
                  </a:ext>
                </a:extLst>
              </p:cNvPr>
              <p:cNvSpPr/>
              <p:nvPr/>
            </p:nvSpPr>
            <p:spPr>
              <a:xfrm>
                <a:off x="2296215" y="290822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8" y="1"/>
                    </a:moveTo>
                    <a:cubicBezTo>
                      <a:pt x="1304" y="1"/>
                      <a:pt x="910" y="88"/>
                      <a:pt x="610" y="261"/>
                    </a:cubicBezTo>
                    <a:cubicBezTo>
                      <a:pt x="12" y="608"/>
                      <a:pt x="1" y="1175"/>
                      <a:pt x="600" y="1522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2"/>
                    </a:cubicBezTo>
                    <a:cubicBezTo>
                      <a:pt x="3384" y="1175"/>
                      <a:pt x="3384" y="608"/>
                      <a:pt x="2785" y="261"/>
                    </a:cubicBezTo>
                    <a:cubicBezTo>
                      <a:pt x="2486" y="88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Google Shape;943;p53">
                <a:extLst>
                  <a:ext uri="{FF2B5EF4-FFF2-40B4-BE49-F238E27FC236}">
                    <a16:creationId xmlns:a16="http://schemas.microsoft.com/office/drawing/2014/main" id="{492EFC0D-08A1-42A8-B76C-C3832D2EBEA2}"/>
                  </a:ext>
                </a:extLst>
              </p:cNvPr>
              <p:cNvSpPr/>
              <p:nvPr/>
            </p:nvSpPr>
            <p:spPr>
              <a:xfrm>
                <a:off x="2010824" y="3033897"/>
                <a:ext cx="187814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2" extrusionOk="0">
                    <a:moveTo>
                      <a:pt x="1167" y="873"/>
                    </a:moveTo>
                    <a:lnTo>
                      <a:pt x="1682" y="1241"/>
                    </a:lnTo>
                    <a:cubicBezTo>
                      <a:pt x="1508" y="1290"/>
                      <a:pt x="1391" y="1313"/>
                      <a:pt x="1299" y="1313"/>
                    </a:cubicBezTo>
                    <a:cubicBezTo>
                      <a:pt x="1213" y="1313"/>
                      <a:pt x="1149" y="1292"/>
                      <a:pt x="1083" y="1252"/>
                    </a:cubicBezTo>
                    <a:cubicBezTo>
                      <a:pt x="915" y="1157"/>
                      <a:pt x="925" y="1021"/>
                      <a:pt x="1167" y="873"/>
                    </a:cubicBezTo>
                    <a:close/>
                    <a:moveTo>
                      <a:pt x="2860" y="1443"/>
                    </a:moveTo>
                    <a:cubicBezTo>
                      <a:pt x="2954" y="1443"/>
                      <a:pt x="3027" y="1464"/>
                      <a:pt x="3100" y="1504"/>
                    </a:cubicBezTo>
                    <a:cubicBezTo>
                      <a:pt x="3290" y="1619"/>
                      <a:pt x="3321" y="1756"/>
                      <a:pt x="3111" y="1903"/>
                    </a:cubicBezTo>
                    <a:lnTo>
                      <a:pt x="2554" y="1493"/>
                    </a:lnTo>
                    <a:cubicBezTo>
                      <a:pt x="2681" y="1459"/>
                      <a:pt x="2778" y="1443"/>
                      <a:pt x="2860" y="1443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36" y="547"/>
                    </a:lnTo>
                    <a:lnTo>
                      <a:pt x="684" y="579"/>
                    </a:lnTo>
                    <a:cubicBezTo>
                      <a:pt x="127" y="905"/>
                      <a:pt x="1" y="1262"/>
                      <a:pt x="568" y="1598"/>
                    </a:cubicBezTo>
                    <a:cubicBezTo>
                      <a:pt x="786" y="1720"/>
                      <a:pt x="1004" y="1781"/>
                      <a:pt x="1261" y="1781"/>
                    </a:cubicBezTo>
                    <a:cubicBezTo>
                      <a:pt x="1512" y="1781"/>
                      <a:pt x="1801" y="1723"/>
                      <a:pt x="2165" y="1609"/>
                    </a:cubicBezTo>
                    <a:lnTo>
                      <a:pt x="2795" y="2081"/>
                    </a:lnTo>
                    <a:cubicBezTo>
                      <a:pt x="2501" y="2228"/>
                      <a:pt x="2155" y="2386"/>
                      <a:pt x="2134" y="2396"/>
                    </a:cubicBezTo>
                    <a:lnTo>
                      <a:pt x="2512" y="2681"/>
                    </a:lnTo>
                    <a:cubicBezTo>
                      <a:pt x="2533" y="2670"/>
                      <a:pt x="2869" y="2544"/>
                      <a:pt x="3216" y="2386"/>
                    </a:cubicBezTo>
                    <a:lnTo>
                      <a:pt x="3636" y="2702"/>
                    </a:lnTo>
                    <a:lnTo>
                      <a:pt x="3972" y="2544"/>
                    </a:lnTo>
                    <a:lnTo>
                      <a:pt x="3542" y="2218"/>
                    </a:lnTo>
                    <a:cubicBezTo>
                      <a:pt x="4077" y="1903"/>
                      <a:pt x="4203" y="1514"/>
                      <a:pt x="3605" y="1168"/>
                    </a:cubicBezTo>
                    <a:cubicBezTo>
                      <a:pt x="3377" y="1032"/>
                      <a:pt x="3174" y="966"/>
                      <a:pt x="2929" y="966"/>
                    </a:cubicBezTo>
                    <a:cubicBezTo>
                      <a:pt x="2699" y="966"/>
                      <a:pt x="2431" y="1024"/>
                      <a:pt x="2071" y="1136"/>
                    </a:cubicBezTo>
                    <a:lnTo>
                      <a:pt x="1482" y="694"/>
                    </a:lnTo>
                    <a:cubicBezTo>
                      <a:pt x="1756" y="558"/>
                      <a:pt x="2071" y="411"/>
                      <a:pt x="2092" y="400"/>
                    </a:cubicBezTo>
                    <a:lnTo>
                      <a:pt x="1693" y="117"/>
                    </a:lnTo>
                    <a:cubicBezTo>
                      <a:pt x="1682" y="127"/>
                      <a:pt x="137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Google Shape;944;p53">
                <a:extLst>
                  <a:ext uri="{FF2B5EF4-FFF2-40B4-BE49-F238E27FC236}">
                    <a16:creationId xmlns:a16="http://schemas.microsoft.com/office/drawing/2014/main" id="{FE2860A8-3EDF-49E0-8637-2B53C607E4CA}"/>
                  </a:ext>
                </a:extLst>
              </p:cNvPr>
              <p:cNvSpPr/>
              <p:nvPr/>
            </p:nvSpPr>
            <p:spPr>
              <a:xfrm>
                <a:off x="1555531" y="2882312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2" y="1"/>
                    </a:moveTo>
                    <a:cubicBezTo>
                      <a:pt x="28872" y="156"/>
                      <a:pt x="831" y="5373"/>
                      <a:pt x="18" y="5373"/>
                    </a:cubicBezTo>
                    <a:cubicBezTo>
                      <a:pt x="6" y="5373"/>
                      <a:pt x="0" y="5371"/>
                      <a:pt x="0" y="5369"/>
                    </a:cubicBezTo>
                    <a:lnTo>
                      <a:pt x="0" y="5369"/>
                    </a:lnTo>
                    <a:cubicBezTo>
                      <a:pt x="0" y="6116"/>
                      <a:pt x="0" y="6851"/>
                      <a:pt x="11" y="7597"/>
                    </a:cubicBezTo>
                    <a:cubicBezTo>
                      <a:pt x="11" y="7744"/>
                      <a:pt x="105" y="7902"/>
                      <a:pt x="305" y="8017"/>
                    </a:cubicBezTo>
                    <a:lnTo>
                      <a:pt x="9026" y="13081"/>
                    </a:lnTo>
                    <a:cubicBezTo>
                      <a:pt x="9230" y="13202"/>
                      <a:pt x="9498" y="13263"/>
                      <a:pt x="9766" y="13263"/>
                    </a:cubicBezTo>
                    <a:cubicBezTo>
                      <a:pt x="10034" y="13263"/>
                      <a:pt x="10302" y="13202"/>
                      <a:pt x="10507" y="13081"/>
                    </a:cubicBezTo>
                    <a:lnTo>
                      <a:pt x="28578" y="2648"/>
                    </a:lnTo>
                    <a:cubicBezTo>
                      <a:pt x="28778" y="2532"/>
                      <a:pt x="28883" y="2375"/>
                      <a:pt x="28883" y="2217"/>
                    </a:cubicBezTo>
                    <a:cubicBezTo>
                      <a:pt x="28883" y="1482"/>
                      <a:pt x="28883" y="736"/>
                      <a:pt x="28872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Google Shape;945;p53">
                <a:extLst>
                  <a:ext uri="{FF2B5EF4-FFF2-40B4-BE49-F238E27FC236}">
                    <a16:creationId xmlns:a16="http://schemas.microsoft.com/office/drawing/2014/main" id="{3A3F8A8F-DB6D-42C4-8715-17A4026FECF1}"/>
                  </a:ext>
                </a:extLst>
              </p:cNvPr>
              <p:cNvSpPr/>
              <p:nvPr/>
            </p:nvSpPr>
            <p:spPr>
              <a:xfrm>
                <a:off x="1550795" y="2629044"/>
                <a:ext cx="1299328" cy="746430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8" extrusionOk="0">
                    <a:moveTo>
                      <a:pt x="19223" y="1"/>
                    </a:moveTo>
                    <a:cubicBezTo>
                      <a:pt x="18955" y="1"/>
                      <a:pt x="18687" y="59"/>
                      <a:pt x="18483" y="174"/>
                    </a:cubicBezTo>
                    <a:lnTo>
                      <a:pt x="411" y="10608"/>
                    </a:lnTo>
                    <a:cubicBezTo>
                      <a:pt x="1" y="10839"/>
                      <a:pt x="1" y="11227"/>
                      <a:pt x="411" y="11469"/>
                    </a:cubicBezTo>
                    <a:lnTo>
                      <a:pt x="9121" y="16534"/>
                    </a:lnTo>
                    <a:cubicBezTo>
                      <a:pt x="9326" y="16649"/>
                      <a:pt x="9597" y="16707"/>
                      <a:pt x="9867" y="16707"/>
                    </a:cubicBezTo>
                    <a:cubicBezTo>
                      <a:pt x="10138" y="16707"/>
                      <a:pt x="10408" y="16649"/>
                      <a:pt x="10613" y="16534"/>
                    </a:cubicBezTo>
                    <a:lnTo>
                      <a:pt x="28674" y="6100"/>
                    </a:lnTo>
                    <a:cubicBezTo>
                      <a:pt x="29084" y="5859"/>
                      <a:pt x="29084" y="5481"/>
                      <a:pt x="28684" y="5238"/>
                    </a:cubicBezTo>
                    <a:lnTo>
                      <a:pt x="19964" y="174"/>
                    </a:lnTo>
                    <a:cubicBezTo>
                      <a:pt x="19759" y="59"/>
                      <a:pt x="19491" y="1"/>
                      <a:pt x="19223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Google Shape;946;p53">
                <a:extLst>
                  <a:ext uri="{FF2B5EF4-FFF2-40B4-BE49-F238E27FC236}">
                    <a16:creationId xmlns:a16="http://schemas.microsoft.com/office/drawing/2014/main" id="{65DBB43F-0CCC-4C21-BAE0-E4C210554C37}"/>
                  </a:ext>
                </a:extLst>
              </p:cNvPr>
              <p:cNvSpPr/>
              <p:nvPr/>
            </p:nvSpPr>
            <p:spPr>
              <a:xfrm>
                <a:off x="1705285" y="2717369"/>
                <a:ext cx="990445" cy="569740"/>
              </a:xfrm>
              <a:custGeom>
                <a:avLst/>
                <a:gdLst/>
                <a:ahLst/>
                <a:cxnLst/>
                <a:rect l="l" t="t" r="r" b="b"/>
                <a:pathLst>
                  <a:path w="22170" h="12753" extrusionOk="0">
                    <a:moveTo>
                      <a:pt x="11099" y="3921"/>
                    </a:moveTo>
                    <a:cubicBezTo>
                      <a:pt x="12182" y="3921"/>
                      <a:pt x="13265" y="4160"/>
                      <a:pt x="14089" y="4638"/>
                    </a:cubicBezTo>
                    <a:cubicBezTo>
                      <a:pt x="15739" y="5594"/>
                      <a:pt x="15728" y="7149"/>
                      <a:pt x="14068" y="8116"/>
                    </a:cubicBezTo>
                    <a:cubicBezTo>
                      <a:pt x="13238" y="8594"/>
                      <a:pt x="12153" y="8833"/>
                      <a:pt x="11070" y="8833"/>
                    </a:cubicBezTo>
                    <a:cubicBezTo>
                      <a:pt x="9986" y="8833"/>
                      <a:pt x="8904" y="8594"/>
                      <a:pt x="8079" y="8116"/>
                    </a:cubicBezTo>
                    <a:cubicBezTo>
                      <a:pt x="6430" y="7149"/>
                      <a:pt x="6440" y="5594"/>
                      <a:pt x="8100" y="4638"/>
                    </a:cubicBezTo>
                    <a:cubicBezTo>
                      <a:pt x="8930" y="4160"/>
                      <a:pt x="10015" y="3921"/>
                      <a:pt x="11099" y="3921"/>
                    </a:cubicBezTo>
                    <a:close/>
                    <a:moveTo>
                      <a:pt x="17143" y="1"/>
                    </a:moveTo>
                    <a:cubicBezTo>
                      <a:pt x="17087" y="1"/>
                      <a:pt x="17022" y="15"/>
                      <a:pt x="16937" y="46"/>
                    </a:cubicBezTo>
                    <a:cubicBezTo>
                      <a:pt x="16585" y="199"/>
                      <a:pt x="16167" y="275"/>
                      <a:pt x="15751" y="275"/>
                    </a:cubicBezTo>
                    <a:cubicBezTo>
                      <a:pt x="15334" y="275"/>
                      <a:pt x="14919" y="199"/>
                      <a:pt x="14572" y="46"/>
                    </a:cubicBezTo>
                    <a:cubicBezTo>
                      <a:pt x="14510" y="23"/>
                      <a:pt x="14443" y="10"/>
                      <a:pt x="14378" y="10"/>
                    </a:cubicBezTo>
                    <a:cubicBezTo>
                      <a:pt x="14301" y="10"/>
                      <a:pt x="14226" y="28"/>
                      <a:pt x="14163" y="67"/>
                    </a:cubicBezTo>
                    <a:lnTo>
                      <a:pt x="189" y="8137"/>
                    </a:lnTo>
                    <a:cubicBezTo>
                      <a:pt x="63" y="8200"/>
                      <a:pt x="52" y="8295"/>
                      <a:pt x="147" y="8368"/>
                    </a:cubicBezTo>
                    <a:cubicBezTo>
                      <a:pt x="672" y="8778"/>
                      <a:pt x="672" y="9334"/>
                      <a:pt x="136" y="9745"/>
                    </a:cubicBezTo>
                    <a:cubicBezTo>
                      <a:pt x="0" y="9860"/>
                      <a:pt x="42" y="9902"/>
                      <a:pt x="178" y="9986"/>
                    </a:cubicBezTo>
                    <a:lnTo>
                      <a:pt x="4812" y="12686"/>
                    </a:lnTo>
                    <a:cubicBezTo>
                      <a:pt x="4896" y="12728"/>
                      <a:pt x="4956" y="12753"/>
                      <a:pt x="5029" y="12753"/>
                    </a:cubicBezTo>
                    <a:cubicBezTo>
                      <a:pt x="5084" y="12753"/>
                      <a:pt x="5146" y="12739"/>
                      <a:pt x="5232" y="12707"/>
                    </a:cubicBezTo>
                    <a:cubicBezTo>
                      <a:pt x="5584" y="12555"/>
                      <a:pt x="6002" y="12479"/>
                      <a:pt x="6419" y="12479"/>
                    </a:cubicBezTo>
                    <a:cubicBezTo>
                      <a:pt x="6837" y="12479"/>
                      <a:pt x="7255" y="12555"/>
                      <a:pt x="7607" y="12707"/>
                    </a:cubicBezTo>
                    <a:cubicBezTo>
                      <a:pt x="7666" y="12730"/>
                      <a:pt x="7727" y="12741"/>
                      <a:pt x="7787" y="12741"/>
                    </a:cubicBezTo>
                    <a:cubicBezTo>
                      <a:pt x="7866" y="12741"/>
                      <a:pt x="7945" y="12722"/>
                      <a:pt x="8016" y="12686"/>
                    </a:cubicBezTo>
                    <a:lnTo>
                      <a:pt x="21990" y="4617"/>
                    </a:lnTo>
                    <a:cubicBezTo>
                      <a:pt x="22106" y="4543"/>
                      <a:pt x="22127" y="4459"/>
                      <a:pt x="22032" y="4375"/>
                    </a:cubicBezTo>
                    <a:cubicBezTo>
                      <a:pt x="21497" y="3976"/>
                      <a:pt x="21507" y="3409"/>
                      <a:pt x="22032" y="3009"/>
                    </a:cubicBezTo>
                    <a:cubicBezTo>
                      <a:pt x="22169" y="2894"/>
                      <a:pt x="22127" y="2841"/>
                      <a:pt x="21990" y="2768"/>
                    </a:cubicBezTo>
                    <a:lnTo>
                      <a:pt x="17357" y="67"/>
                    </a:lnTo>
                    <a:cubicBezTo>
                      <a:pt x="17279" y="26"/>
                      <a:pt x="17218" y="1"/>
                      <a:pt x="17143" y="1"/>
                    </a:cubicBez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Google Shape;947;p53">
                <a:extLst>
                  <a:ext uri="{FF2B5EF4-FFF2-40B4-BE49-F238E27FC236}">
                    <a16:creationId xmlns:a16="http://schemas.microsoft.com/office/drawing/2014/main" id="{8E3658ED-001D-4F2D-AB31-FA7989A4E2C5}"/>
                  </a:ext>
                </a:extLst>
              </p:cNvPr>
              <p:cNvSpPr/>
              <p:nvPr/>
            </p:nvSpPr>
            <p:spPr>
              <a:xfrm>
                <a:off x="1858300" y="3116637"/>
                <a:ext cx="150689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1782" extrusionOk="0">
                    <a:moveTo>
                      <a:pt x="1690" y="1"/>
                    </a:moveTo>
                    <a:cubicBezTo>
                      <a:pt x="1297" y="1"/>
                      <a:pt x="903" y="88"/>
                      <a:pt x="599" y="261"/>
                    </a:cubicBezTo>
                    <a:cubicBezTo>
                      <a:pt x="0" y="608"/>
                      <a:pt x="0" y="1175"/>
                      <a:pt x="589" y="1522"/>
                    </a:cubicBezTo>
                    <a:cubicBezTo>
                      <a:pt x="888" y="1695"/>
                      <a:pt x="1282" y="1782"/>
                      <a:pt x="1676" y="1782"/>
                    </a:cubicBezTo>
                    <a:cubicBezTo>
                      <a:pt x="2070" y="1782"/>
                      <a:pt x="2464" y="1695"/>
                      <a:pt x="2763" y="1522"/>
                    </a:cubicBezTo>
                    <a:cubicBezTo>
                      <a:pt x="3372" y="1175"/>
                      <a:pt x="3372" y="608"/>
                      <a:pt x="2774" y="261"/>
                    </a:cubicBezTo>
                    <a:cubicBezTo>
                      <a:pt x="2474" y="88"/>
                      <a:pt x="2083" y="1"/>
                      <a:pt x="169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Google Shape;948;p53">
                <a:extLst>
                  <a:ext uri="{FF2B5EF4-FFF2-40B4-BE49-F238E27FC236}">
                    <a16:creationId xmlns:a16="http://schemas.microsoft.com/office/drawing/2014/main" id="{78E13FA1-1968-4565-9EB7-A5BE2FC4103A}"/>
                  </a:ext>
                </a:extLst>
              </p:cNvPr>
              <p:cNvSpPr/>
              <p:nvPr/>
            </p:nvSpPr>
            <p:spPr>
              <a:xfrm>
                <a:off x="2391956" y="2808284"/>
                <a:ext cx="151225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782" extrusionOk="0">
                    <a:moveTo>
                      <a:pt x="1698" y="0"/>
                    </a:moveTo>
                    <a:cubicBezTo>
                      <a:pt x="1304" y="0"/>
                      <a:pt x="910" y="87"/>
                      <a:pt x="610" y="260"/>
                    </a:cubicBezTo>
                    <a:cubicBezTo>
                      <a:pt x="12" y="607"/>
                      <a:pt x="1" y="1174"/>
                      <a:pt x="600" y="1521"/>
                    </a:cubicBezTo>
                    <a:cubicBezTo>
                      <a:pt x="899" y="1694"/>
                      <a:pt x="1293" y="1781"/>
                      <a:pt x="1687" y="1781"/>
                    </a:cubicBezTo>
                    <a:cubicBezTo>
                      <a:pt x="2081" y="1781"/>
                      <a:pt x="2476" y="1694"/>
                      <a:pt x="2775" y="1521"/>
                    </a:cubicBezTo>
                    <a:cubicBezTo>
                      <a:pt x="3384" y="1174"/>
                      <a:pt x="3384" y="607"/>
                      <a:pt x="2786" y="260"/>
                    </a:cubicBezTo>
                    <a:cubicBezTo>
                      <a:pt x="2486" y="87"/>
                      <a:pt x="2092" y="0"/>
                      <a:pt x="1698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Google Shape;949;p53">
                <a:extLst>
                  <a:ext uri="{FF2B5EF4-FFF2-40B4-BE49-F238E27FC236}">
                    <a16:creationId xmlns:a16="http://schemas.microsoft.com/office/drawing/2014/main" id="{64271D19-8A44-49AB-BF29-279743441A57}"/>
                  </a:ext>
                </a:extLst>
              </p:cNvPr>
              <p:cNvSpPr/>
              <p:nvPr/>
            </p:nvSpPr>
            <p:spPr>
              <a:xfrm>
                <a:off x="2106565" y="2933957"/>
                <a:ext cx="187814" cy="120667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1" extrusionOk="0">
                    <a:moveTo>
                      <a:pt x="1168" y="872"/>
                    </a:moveTo>
                    <a:lnTo>
                      <a:pt x="1682" y="1250"/>
                    </a:lnTo>
                    <a:cubicBezTo>
                      <a:pt x="1514" y="1292"/>
                      <a:pt x="1398" y="1313"/>
                      <a:pt x="1308" y="1313"/>
                    </a:cubicBezTo>
                    <a:cubicBezTo>
                      <a:pt x="1217" y="1313"/>
                      <a:pt x="1152" y="1292"/>
                      <a:pt x="1083" y="1250"/>
                    </a:cubicBezTo>
                    <a:cubicBezTo>
                      <a:pt x="915" y="1156"/>
                      <a:pt x="936" y="1030"/>
                      <a:pt x="1168" y="872"/>
                    </a:cubicBezTo>
                    <a:close/>
                    <a:moveTo>
                      <a:pt x="2860" y="1442"/>
                    </a:moveTo>
                    <a:cubicBezTo>
                      <a:pt x="2954" y="1442"/>
                      <a:pt x="3027" y="1463"/>
                      <a:pt x="3101" y="1502"/>
                    </a:cubicBezTo>
                    <a:cubicBezTo>
                      <a:pt x="3290" y="1618"/>
                      <a:pt x="3321" y="1755"/>
                      <a:pt x="3111" y="1902"/>
                    </a:cubicBezTo>
                    <a:lnTo>
                      <a:pt x="2554" y="1492"/>
                    </a:lnTo>
                    <a:cubicBezTo>
                      <a:pt x="2681" y="1458"/>
                      <a:pt x="2779" y="1442"/>
                      <a:pt x="2860" y="1442"/>
                    </a:cubicBezTo>
                    <a:close/>
                    <a:moveTo>
                      <a:pt x="547" y="0"/>
                    </a:moveTo>
                    <a:lnTo>
                      <a:pt x="243" y="179"/>
                    </a:lnTo>
                    <a:lnTo>
                      <a:pt x="736" y="547"/>
                    </a:lnTo>
                    <a:lnTo>
                      <a:pt x="684" y="578"/>
                    </a:lnTo>
                    <a:cubicBezTo>
                      <a:pt x="127" y="904"/>
                      <a:pt x="1" y="1261"/>
                      <a:pt x="568" y="1597"/>
                    </a:cubicBezTo>
                    <a:cubicBezTo>
                      <a:pt x="786" y="1719"/>
                      <a:pt x="1004" y="1780"/>
                      <a:pt x="1261" y="1780"/>
                    </a:cubicBezTo>
                    <a:cubicBezTo>
                      <a:pt x="1512" y="1780"/>
                      <a:pt x="1801" y="1722"/>
                      <a:pt x="2165" y="1608"/>
                    </a:cubicBezTo>
                    <a:lnTo>
                      <a:pt x="2796" y="2081"/>
                    </a:lnTo>
                    <a:cubicBezTo>
                      <a:pt x="2501" y="2228"/>
                      <a:pt x="2155" y="2385"/>
                      <a:pt x="2134" y="2396"/>
                    </a:cubicBezTo>
                    <a:lnTo>
                      <a:pt x="2512" y="2679"/>
                    </a:lnTo>
                    <a:cubicBezTo>
                      <a:pt x="2533" y="2669"/>
                      <a:pt x="2870" y="2543"/>
                      <a:pt x="3216" y="2385"/>
                    </a:cubicBezTo>
                    <a:lnTo>
                      <a:pt x="3636" y="2700"/>
                    </a:lnTo>
                    <a:lnTo>
                      <a:pt x="3972" y="2543"/>
                    </a:lnTo>
                    <a:lnTo>
                      <a:pt x="3542" y="2217"/>
                    </a:lnTo>
                    <a:cubicBezTo>
                      <a:pt x="4077" y="1913"/>
                      <a:pt x="4204" y="1513"/>
                      <a:pt x="3605" y="1166"/>
                    </a:cubicBezTo>
                    <a:cubicBezTo>
                      <a:pt x="3380" y="1032"/>
                      <a:pt x="3179" y="969"/>
                      <a:pt x="2937" y="969"/>
                    </a:cubicBezTo>
                    <a:cubicBezTo>
                      <a:pt x="2705" y="969"/>
                      <a:pt x="2436" y="1027"/>
                      <a:pt x="2071" y="1135"/>
                    </a:cubicBezTo>
                    <a:lnTo>
                      <a:pt x="1483" y="694"/>
                    </a:lnTo>
                    <a:cubicBezTo>
                      <a:pt x="1756" y="557"/>
                      <a:pt x="2071" y="410"/>
                      <a:pt x="2092" y="400"/>
                    </a:cubicBezTo>
                    <a:lnTo>
                      <a:pt x="1693" y="126"/>
                    </a:lnTo>
                    <a:cubicBezTo>
                      <a:pt x="1682" y="126"/>
                      <a:pt x="1378" y="242"/>
                      <a:pt x="1073" y="389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" name="Google Shape;950;p53">
              <a:extLst>
                <a:ext uri="{FF2B5EF4-FFF2-40B4-BE49-F238E27FC236}">
                  <a16:creationId xmlns:a16="http://schemas.microsoft.com/office/drawing/2014/main" id="{79F421CA-3647-4003-9E74-27A086D343B1}"/>
                </a:ext>
              </a:extLst>
            </p:cNvPr>
            <p:cNvSpPr/>
            <p:nvPr/>
          </p:nvSpPr>
          <p:spPr>
            <a:xfrm>
              <a:off x="1441496" y="1780403"/>
              <a:ext cx="750382" cy="1294901"/>
            </a:xfrm>
            <a:custGeom>
              <a:avLst/>
              <a:gdLst/>
              <a:ahLst/>
              <a:cxnLst/>
              <a:rect l="l" t="t" r="r" b="b"/>
              <a:pathLst>
                <a:path w="19953" h="34432" fill="none" extrusionOk="0">
                  <a:moveTo>
                    <a:pt x="1" y="0"/>
                  </a:moveTo>
                  <a:lnTo>
                    <a:pt x="19133" y="11043"/>
                  </a:lnTo>
                  <a:cubicBezTo>
                    <a:pt x="19574" y="11305"/>
                    <a:pt x="19943" y="11936"/>
                    <a:pt x="19943" y="12440"/>
                  </a:cubicBezTo>
                  <a:lnTo>
                    <a:pt x="19953" y="34431"/>
                  </a:lnTo>
                </a:path>
              </a:pathLst>
            </a:custGeom>
            <a:noFill/>
            <a:ln w="7350" cap="flat" cmpd="sng">
              <a:solidFill>
                <a:srgbClr val="FF6F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E9EAF9"/>
                </a:solidFill>
                <a:effectLst/>
                <a:uLnTx/>
                <a:uFillTx/>
              </a:endParaRPr>
            </a:p>
          </p:txBody>
        </p:sp>
        <p:grpSp>
          <p:nvGrpSpPr>
            <p:cNvPr id="9" name="Google Shape;951;p53">
              <a:extLst>
                <a:ext uri="{FF2B5EF4-FFF2-40B4-BE49-F238E27FC236}">
                  <a16:creationId xmlns:a16="http://schemas.microsoft.com/office/drawing/2014/main" id="{E3FE56EC-1E21-40E3-88C4-DCD29BC49618}"/>
                </a:ext>
              </a:extLst>
            </p:cNvPr>
            <p:cNvGrpSpPr/>
            <p:nvPr/>
          </p:nvGrpSpPr>
          <p:grpSpPr>
            <a:xfrm>
              <a:off x="1791664" y="3016450"/>
              <a:ext cx="938089" cy="1008684"/>
              <a:chOff x="2342231" y="2896027"/>
              <a:chExt cx="1114384" cy="1198247"/>
            </a:xfrm>
          </p:grpSpPr>
          <p:sp>
            <p:nvSpPr>
              <p:cNvPr id="10" name="Google Shape;952;p53">
                <a:extLst>
                  <a:ext uri="{FF2B5EF4-FFF2-40B4-BE49-F238E27FC236}">
                    <a16:creationId xmlns:a16="http://schemas.microsoft.com/office/drawing/2014/main" id="{CE96A4FC-3A1D-467E-8D16-2A9A725208D7}"/>
                  </a:ext>
                </a:extLst>
              </p:cNvPr>
              <p:cNvSpPr/>
              <p:nvPr/>
            </p:nvSpPr>
            <p:spPr>
              <a:xfrm>
                <a:off x="2845909" y="3457335"/>
                <a:ext cx="582071" cy="238833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6" extrusionOk="0">
                    <a:moveTo>
                      <a:pt x="0" y="0"/>
                    </a:moveTo>
                    <a:lnTo>
                      <a:pt x="0" y="1555"/>
                    </a:lnTo>
                    <a:cubicBezTo>
                      <a:pt x="0" y="2522"/>
                      <a:pt x="641" y="3499"/>
                      <a:pt x="1923" y="4235"/>
                    </a:cubicBezTo>
                    <a:cubicBezTo>
                      <a:pt x="3199" y="4975"/>
                      <a:pt x="4867" y="5345"/>
                      <a:pt x="6534" y="5345"/>
                    </a:cubicBezTo>
                    <a:cubicBezTo>
                      <a:pt x="8201" y="5345"/>
                      <a:pt x="9866" y="4975"/>
                      <a:pt x="11137" y="4235"/>
                    </a:cubicBezTo>
                    <a:cubicBezTo>
                      <a:pt x="12398" y="3509"/>
                      <a:pt x="13029" y="2543"/>
                      <a:pt x="13029" y="1587"/>
                    </a:cubicBezTo>
                    <a:lnTo>
                      <a:pt x="13029" y="42"/>
                    </a:lnTo>
                    <a:cubicBezTo>
                      <a:pt x="10958" y="4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Google Shape;953;p53">
                <a:extLst>
                  <a:ext uri="{FF2B5EF4-FFF2-40B4-BE49-F238E27FC236}">
                    <a16:creationId xmlns:a16="http://schemas.microsoft.com/office/drawing/2014/main" id="{F9AA3E51-6BE6-43FB-A1AE-95331A5EE018}"/>
                  </a:ext>
                </a:extLst>
              </p:cNvPr>
              <p:cNvSpPr/>
              <p:nvPr/>
            </p:nvSpPr>
            <p:spPr>
              <a:xfrm>
                <a:off x="2817271" y="3289756"/>
                <a:ext cx="639344" cy="337028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4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70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Google Shape;954;p53">
                <a:extLst>
                  <a:ext uri="{FF2B5EF4-FFF2-40B4-BE49-F238E27FC236}">
                    <a16:creationId xmlns:a16="http://schemas.microsoft.com/office/drawing/2014/main" id="{3ADD7BF5-428F-4181-AA4C-9D8D370D530E}"/>
                  </a:ext>
                </a:extLst>
              </p:cNvPr>
              <p:cNvSpPr/>
              <p:nvPr/>
            </p:nvSpPr>
            <p:spPr>
              <a:xfrm>
                <a:off x="2908812" y="3329160"/>
                <a:ext cx="456713" cy="14278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6" extrusionOk="0">
                    <a:moveTo>
                      <a:pt x="5093" y="1"/>
                    </a:moveTo>
                    <a:cubicBezTo>
                      <a:pt x="3817" y="1"/>
                      <a:pt x="2543" y="284"/>
                      <a:pt x="1576" y="852"/>
                    </a:cubicBezTo>
                    <a:cubicBezTo>
                      <a:pt x="473" y="1482"/>
                      <a:pt x="0" y="2344"/>
                      <a:pt x="147" y="3174"/>
                    </a:cubicBezTo>
                    <a:cubicBezTo>
                      <a:pt x="263" y="2544"/>
                      <a:pt x="736" y="1923"/>
                      <a:pt x="1576" y="1440"/>
                    </a:cubicBezTo>
                    <a:cubicBezTo>
                      <a:pt x="2543" y="878"/>
                      <a:pt x="3817" y="597"/>
                      <a:pt x="5093" y="597"/>
                    </a:cubicBezTo>
                    <a:cubicBezTo>
                      <a:pt x="6370" y="597"/>
                      <a:pt x="7649" y="878"/>
                      <a:pt x="8626" y="1440"/>
                    </a:cubicBezTo>
                    <a:cubicBezTo>
                      <a:pt x="9477" y="1934"/>
                      <a:pt x="9961" y="2554"/>
                      <a:pt x="10066" y="3195"/>
                    </a:cubicBezTo>
                    <a:cubicBezTo>
                      <a:pt x="10223" y="2355"/>
                      <a:pt x="9740" y="1493"/>
                      <a:pt x="8626" y="852"/>
                    </a:cubicBezTo>
                    <a:cubicBezTo>
                      <a:pt x="7649" y="284"/>
                      <a:pt x="6370" y="1"/>
                      <a:pt x="5093" y="1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Google Shape;955;p53">
                <a:extLst>
                  <a:ext uri="{FF2B5EF4-FFF2-40B4-BE49-F238E27FC236}">
                    <a16:creationId xmlns:a16="http://schemas.microsoft.com/office/drawing/2014/main" id="{8F01A98F-AC97-4A4C-BD37-5387828951CF}"/>
                  </a:ext>
                </a:extLst>
              </p:cNvPr>
              <p:cNvSpPr/>
              <p:nvPr/>
            </p:nvSpPr>
            <p:spPr>
              <a:xfrm>
                <a:off x="2915380" y="3355832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3"/>
                    </a:cubicBezTo>
                    <a:cubicBezTo>
                      <a:pt x="589" y="1326"/>
                      <a:pt x="116" y="1947"/>
                      <a:pt x="0" y="2577"/>
                    </a:cubicBezTo>
                    <a:cubicBezTo>
                      <a:pt x="116" y="3218"/>
                      <a:pt x="599" y="3848"/>
                      <a:pt x="1450" y="4331"/>
                    </a:cubicBezTo>
                    <a:cubicBezTo>
                      <a:pt x="2427" y="4899"/>
                      <a:pt x="3704" y="5182"/>
                      <a:pt x="4979" y="5182"/>
                    </a:cubicBezTo>
                    <a:cubicBezTo>
                      <a:pt x="6254" y="5182"/>
                      <a:pt x="7528" y="4899"/>
                      <a:pt x="8500" y="4331"/>
                    </a:cubicBezTo>
                    <a:cubicBezTo>
                      <a:pt x="9340" y="3848"/>
                      <a:pt x="9814" y="3229"/>
                      <a:pt x="9919" y="2598"/>
                    </a:cubicBezTo>
                    <a:cubicBezTo>
                      <a:pt x="9814" y="1957"/>
                      <a:pt x="9330" y="1337"/>
                      <a:pt x="8479" y="843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Google Shape;956;p53">
                <a:extLst>
                  <a:ext uri="{FF2B5EF4-FFF2-40B4-BE49-F238E27FC236}">
                    <a16:creationId xmlns:a16="http://schemas.microsoft.com/office/drawing/2014/main" id="{FF7BA99E-8931-4128-ABAB-AE8BB2F6D1A8}"/>
                  </a:ext>
                </a:extLst>
              </p:cNvPr>
              <p:cNvSpPr/>
              <p:nvPr/>
            </p:nvSpPr>
            <p:spPr>
              <a:xfrm>
                <a:off x="2908812" y="3316472"/>
                <a:ext cx="456713" cy="283597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8" fill="none" extrusionOk="0">
                    <a:moveTo>
                      <a:pt x="10066" y="3479"/>
                    </a:moveTo>
                    <a:cubicBezTo>
                      <a:pt x="10223" y="2639"/>
                      <a:pt x="9740" y="1777"/>
                      <a:pt x="8626" y="1136"/>
                    </a:cubicBezTo>
                    <a:cubicBezTo>
                      <a:pt x="6672" y="1"/>
                      <a:pt x="3510" y="1"/>
                      <a:pt x="1576" y="1136"/>
                    </a:cubicBezTo>
                    <a:cubicBezTo>
                      <a:pt x="473" y="1766"/>
                      <a:pt x="0" y="2628"/>
                      <a:pt x="147" y="3458"/>
                    </a:cubicBezTo>
                    <a:cubicBezTo>
                      <a:pt x="263" y="4099"/>
                      <a:pt x="746" y="4729"/>
                      <a:pt x="1597" y="5212"/>
                    </a:cubicBezTo>
                    <a:cubicBezTo>
                      <a:pt x="3552" y="6347"/>
                      <a:pt x="6704" y="6347"/>
                      <a:pt x="8647" y="5212"/>
                    </a:cubicBezTo>
                    <a:cubicBezTo>
                      <a:pt x="9487" y="4729"/>
                      <a:pt x="9961" y="4110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Google Shape;957;p53">
                <a:extLst>
                  <a:ext uri="{FF2B5EF4-FFF2-40B4-BE49-F238E27FC236}">
                    <a16:creationId xmlns:a16="http://schemas.microsoft.com/office/drawing/2014/main" id="{BF66A121-5C2E-457A-93C0-FB791EE6F6AA}"/>
                  </a:ext>
                </a:extLst>
              </p:cNvPr>
              <p:cNvSpPr/>
              <p:nvPr/>
            </p:nvSpPr>
            <p:spPr>
              <a:xfrm>
                <a:off x="2915380" y="33432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07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Google Shape;958;p53">
                <a:extLst>
                  <a:ext uri="{FF2B5EF4-FFF2-40B4-BE49-F238E27FC236}">
                    <a16:creationId xmlns:a16="http://schemas.microsoft.com/office/drawing/2014/main" id="{86473B8A-7B93-44EA-BB6D-E5A7F7F104DD}"/>
                  </a:ext>
                </a:extLst>
              </p:cNvPr>
              <p:cNvSpPr/>
              <p:nvPr/>
            </p:nvSpPr>
            <p:spPr>
              <a:xfrm>
                <a:off x="3028946" y="3402875"/>
                <a:ext cx="216450" cy="12442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85" extrusionOk="0">
                    <a:moveTo>
                      <a:pt x="4246" y="0"/>
                    </a:moveTo>
                    <a:lnTo>
                      <a:pt x="3625" y="357"/>
                    </a:lnTo>
                    <a:cubicBezTo>
                      <a:pt x="3322" y="239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8"/>
                    </a:cubicBezTo>
                    <a:cubicBezTo>
                      <a:pt x="863" y="988"/>
                      <a:pt x="2754" y="1713"/>
                      <a:pt x="2228" y="2018"/>
                    </a:cubicBezTo>
                    <a:cubicBezTo>
                      <a:pt x="2164" y="2058"/>
                      <a:pt x="2089" y="2077"/>
                      <a:pt x="2007" y="2077"/>
                    </a:cubicBezTo>
                    <a:cubicBezTo>
                      <a:pt x="1876" y="2077"/>
                      <a:pt x="1730" y="2028"/>
                      <a:pt x="1587" y="1944"/>
                    </a:cubicBezTo>
                    <a:cubicBezTo>
                      <a:pt x="1272" y="1765"/>
                      <a:pt x="989" y="1398"/>
                      <a:pt x="947" y="1062"/>
                    </a:cubicBezTo>
                    <a:lnTo>
                      <a:pt x="74" y="1230"/>
                    </a:lnTo>
                    <a:cubicBezTo>
                      <a:pt x="127" y="1524"/>
                      <a:pt x="337" y="1828"/>
                      <a:pt x="652" y="2081"/>
                    </a:cubicBezTo>
                    <a:lnTo>
                      <a:pt x="1" y="2470"/>
                    </a:lnTo>
                    <a:lnTo>
                      <a:pt x="557" y="2785"/>
                    </a:lnTo>
                    <a:lnTo>
                      <a:pt x="1199" y="2417"/>
                    </a:lnTo>
                    <a:cubicBezTo>
                      <a:pt x="1536" y="2571"/>
                      <a:pt x="1904" y="2661"/>
                      <a:pt x="2255" y="2661"/>
                    </a:cubicBezTo>
                    <a:cubicBezTo>
                      <a:pt x="2548" y="2661"/>
                      <a:pt x="2829" y="2598"/>
                      <a:pt x="3069" y="2459"/>
                    </a:cubicBezTo>
                    <a:cubicBezTo>
                      <a:pt x="4141" y="1839"/>
                      <a:pt x="2270" y="1093"/>
                      <a:pt x="2785" y="799"/>
                    </a:cubicBezTo>
                    <a:cubicBezTo>
                      <a:pt x="2837" y="767"/>
                      <a:pt x="2901" y="751"/>
                      <a:pt x="2970" y="751"/>
                    </a:cubicBezTo>
                    <a:cubicBezTo>
                      <a:pt x="3081" y="751"/>
                      <a:pt x="3208" y="791"/>
                      <a:pt x="3331" y="862"/>
                    </a:cubicBezTo>
                    <a:cubicBezTo>
                      <a:pt x="3573" y="999"/>
                      <a:pt x="3836" y="1303"/>
                      <a:pt x="3973" y="1587"/>
                    </a:cubicBezTo>
                    <a:lnTo>
                      <a:pt x="4844" y="1419"/>
                    </a:lnTo>
                    <a:cubicBezTo>
                      <a:pt x="4760" y="1167"/>
                      <a:pt x="4529" y="904"/>
                      <a:pt x="4204" y="673"/>
                    </a:cubicBezTo>
                    <a:lnTo>
                      <a:pt x="4813" y="315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Google Shape;959;p53">
                <a:extLst>
                  <a:ext uri="{FF2B5EF4-FFF2-40B4-BE49-F238E27FC236}">
                    <a16:creationId xmlns:a16="http://schemas.microsoft.com/office/drawing/2014/main" id="{CFBE3DB4-6919-43CD-B891-8B166E2537C4}"/>
                  </a:ext>
                </a:extLst>
              </p:cNvPr>
              <p:cNvSpPr/>
              <p:nvPr/>
            </p:nvSpPr>
            <p:spPr>
              <a:xfrm>
                <a:off x="2845909" y="3359227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1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4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77"/>
                    </a:cubicBezTo>
                    <a:lnTo>
                      <a:pt x="13029" y="32"/>
                    </a:lnTo>
                    <a:cubicBezTo>
                      <a:pt x="10958" y="32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Google Shape;960;p53">
                <a:extLst>
                  <a:ext uri="{FF2B5EF4-FFF2-40B4-BE49-F238E27FC236}">
                    <a16:creationId xmlns:a16="http://schemas.microsoft.com/office/drawing/2014/main" id="{6AF2E745-CD98-4B5D-A6A2-1E28F504BCBF}"/>
                  </a:ext>
                </a:extLst>
              </p:cNvPr>
              <p:cNvSpPr/>
              <p:nvPr/>
            </p:nvSpPr>
            <p:spPr>
              <a:xfrm>
                <a:off x="2817271" y="3191290"/>
                <a:ext cx="639344" cy="337296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0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3"/>
                      <a:pt x="21" y="4967"/>
                      <a:pt x="2575" y="6438"/>
                    </a:cubicBezTo>
                    <a:cubicBezTo>
                      <a:pt x="3846" y="7179"/>
                      <a:pt x="5514" y="7550"/>
                      <a:pt x="7180" y="7550"/>
                    </a:cubicBezTo>
                    <a:cubicBezTo>
                      <a:pt x="8847" y="7550"/>
                      <a:pt x="10512" y="7179"/>
                      <a:pt x="11778" y="6438"/>
                    </a:cubicBezTo>
                    <a:cubicBezTo>
                      <a:pt x="14310" y="4967"/>
                      <a:pt x="14300" y="2583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Google Shape;961;p53">
                <a:extLst>
                  <a:ext uri="{FF2B5EF4-FFF2-40B4-BE49-F238E27FC236}">
                    <a16:creationId xmlns:a16="http://schemas.microsoft.com/office/drawing/2014/main" id="{AD24AFCC-6C31-4D8F-968F-D3573566778C}"/>
                  </a:ext>
                </a:extLst>
              </p:cNvPr>
              <p:cNvSpPr/>
              <p:nvPr/>
            </p:nvSpPr>
            <p:spPr>
              <a:xfrm>
                <a:off x="2908812" y="3230963"/>
                <a:ext cx="456713" cy="142379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8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5"/>
                      <a:pt x="0" y="2346"/>
                      <a:pt x="147" y="3176"/>
                    </a:cubicBezTo>
                    <a:cubicBezTo>
                      <a:pt x="263" y="2535"/>
                      <a:pt x="736" y="1926"/>
                      <a:pt x="1576" y="1443"/>
                    </a:cubicBezTo>
                    <a:cubicBezTo>
                      <a:pt x="2543" y="875"/>
                      <a:pt x="3817" y="592"/>
                      <a:pt x="5093" y="592"/>
                    </a:cubicBezTo>
                    <a:cubicBezTo>
                      <a:pt x="6370" y="592"/>
                      <a:pt x="7649" y="875"/>
                      <a:pt x="8626" y="1443"/>
                    </a:cubicBezTo>
                    <a:cubicBezTo>
                      <a:pt x="9477" y="1926"/>
                      <a:pt x="9961" y="2556"/>
                      <a:pt x="10066" y="3187"/>
                    </a:cubicBezTo>
                    <a:cubicBezTo>
                      <a:pt x="10223" y="2356"/>
                      <a:pt x="9740" y="1485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962;p53">
                <a:extLst>
                  <a:ext uri="{FF2B5EF4-FFF2-40B4-BE49-F238E27FC236}">
                    <a16:creationId xmlns:a16="http://schemas.microsoft.com/office/drawing/2014/main" id="{BD3F40AF-9283-47A2-9C70-FE0BD3E917F6}"/>
                  </a:ext>
                </a:extLst>
              </p:cNvPr>
              <p:cNvSpPr/>
              <p:nvPr/>
            </p:nvSpPr>
            <p:spPr>
              <a:xfrm>
                <a:off x="2915380" y="3257366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1"/>
                    </a:moveTo>
                    <a:cubicBezTo>
                      <a:pt x="3670" y="1"/>
                      <a:pt x="2396" y="284"/>
                      <a:pt x="1429" y="852"/>
                    </a:cubicBezTo>
                    <a:cubicBezTo>
                      <a:pt x="589" y="1335"/>
                      <a:pt x="116" y="1944"/>
                      <a:pt x="0" y="2585"/>
                    </a:cubicBezTo>
                    <a:cubicBezTo>
                      <a:pt x="116" y="3226"/>
                      <a:pt x="599" y="3846"/>
                      <a:pt x="1450" y="4340"/>
                    </a:cubicBezTo>
                    <a:cubicBezTo>
                      <a:pt x="2427" y="4902"/>
                      <a:pt x="3704" y="5183"/>
                      <a:pt x="4979" y="5183"/>
                    </a:cubicBezTo>
                    <a:cubicBezTo>
                      <a:pt x="6254" y="5183"/>
                      <a:pt x="7528" y="4902"/>
                      <a:pt x="8500" y="4340"/>
                    </a:cubicBezTo>
                    <a:cubicBezTo>
                      <a:pt x="9340" y="3857"/>
                      <a:pt x="9814" y="3236"/>
                      <a:pt x="9919" y="2596"/>
                    </a:cubicBezTo>
                    <a:cubicBezTo>
                      <a:pt x="9814" y="1965"/>
                      <a:pt x="9330" y="1335"/>
                      <a:pt x="8479" y="852"/>
                    </a:cubicBezTo>
                    <a:cubicBezTo>
                      <a:pt x="7502" y="284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963;p53">
                <a:extLst>
                  <a:ext uri="{FF2B5EF4-FFF2-40B4-BE49-F238E27FC236}">
                    <a16:creationId xmlns:a16="http://schemas.microsoft.com/office/drawing/2014/main" id="{B292381C-2980-4A97-A906-A2971B7C8690}"/>
                  </a:ext>
                </a:extLst>
              </p:cNvPr>
              <p:cNvSpPr/>
              <p:nvPr/>
            </p:nvSpPr>
            <p:spPr>
              <a:xfrm>
                <a:off x="2908812" y="3218409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68"/>
                    </a:moveTo>
                    <a:cubicBezTo>
                      <a:pt x="10223" y="2637"/>
                      <a:pt x="9740" y="1766"/>
                      <a:pt x="8626" y="1124"/>
                    </a:cubicBezTo>
                    <a:cubicBezTo>
                      <a:pt x="6672" y="1"/>
                      <a:pt x="3510" y="1"/>
                      <a:pt x="1576" y="1124"/>
                    </a:cubicBezTo>
                    <a:cubicBezTo>
                      <a:pt x="473" y="1766"/>
                      <a:pt x="0" y="2627"/>
                      <a:pt x="147" y="3457"/>
                    </a:cubicBezTo>
                    <a:cubicBezTo>
                      <a:pt x="263" y="4098"/>
                      <a:pt x="746" y="4718"/>
                      <a:pt x="1597" y="5212"/>
                    </a:cubicBezTo>
                    <a:cubicBezTo>
                      <a:pt x="3552" y="6336"/>
                      <a:pt x="6704" y="6336"/>
                      <a:pt x="8647" y="5212"/>
                    </a:cubicBezTo>
                    <a:cubicBezTo>
                      <a:pt x="9487" y="4729"/>
                      <a:pt x="9961" y="4108"/>
                      <a:pt x="10066" y="346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964;p53">
                <a:extLst>
                  <a:ext uri="{FF2B5EF4-FFF2-40B4-BE49-F238E27FC236}">
                    <a16:creationId xmlns:a16="http://schemas.microsoft.com/office/drawing/2014/main" id="{434E4805-C4E4-4FA5-AEC5-1BBA43E79F70}"/>
                  </a:ext>
                </a:extLst>
              </p:cNvPr>
              <p:cNvSpPr/>
              <p:nvPr/>
            </p:nvSpPr>
            <p:spPr>
              <a:xfrm>
                <a:off x="2915380" y="32446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80"/>
                    </a:lnTo>
                    <a:cubicBezTo>
                      <a:pt x="9814" y="2249"/>
                      <a:pt x="9330" y="1619"/>
                      <a:pt x="8479" y="1136"/>
                    </a:cubicBezTo>
                    <a:cubicBezTo>
                      <a:pt x="6525" y="1"/>
                      <a:pt x="3363" y="1"/>
                      <a:pt x="1429" y="1136"/>
                    </a:cubicBezTo>
                    <a:cubicBezTo>
                      <a:pt x="589" y="1619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965;p53">
                <a:extLst>
                  <a:ext uri="{FF2B5EF4-FFF2-40B4-BE49-F238E27FC236}">
                    <a16:creationId xmlns:a16="http://schemas.microsoft.com/office/drawing/2014/main" id="{80A10023-FC23-4C54-9EEE-75F42A909E3D}"/>
                  </a:ext>
                </a:extLst>
              </p:cNvPr>
              <p:cNvSpPr/>
              <p:nvPr/>
            </p:nvSpPr>
            <p:spPr>
              <a:xfrm>
                <a:off x="3028946" y="3304276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6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9"/>
                      <a:pt x="947" y="1073"/>
                    </a:cubicBezTo>
                    <a:lnTo>
                      <a:pt x="74" y="1241"/>
                    </a:lnTo>
                    <a:cubicBezTo>
                      <a:pt x="127" y="1525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3" y="2576"/>
                      <a:pt x="1898" y="2665"/>
                      <a:pt x="2245" y="2665"/>
                    </a:cubicBezTo>
                    <a:cubicBezTo>
                      <a:pt x="2542" y="2665"/>
                      <a:pt x="2827" y="2600"/>
                      <a:pt x="3069" y="2459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2"/>
                    </a:cubicBezTo>
                    <a:cubicBezTo>
                      <a:pt x="3573" y="1009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966;p53">
                <a:extLst>
                  <a:ext uri="{FF2B5EF4-FFF2-40B4-BE49-F238E27FC236}">
                    <a16:creationId xmlns:a16="http://schemas.microsoft.com/office/drawing/2014/main" id="{57417A4C-448C-4D4E-A623-EFC5D4ECC7C2}"/>
                  </a:ext>
                </a:extLst>
              </p:cNvPr>
              <p:cNvSpPr/>
              <p:nvPr/>
            </p:nvSpPr>
            <p:spPr>
              <a:xfrm>
                <a:off x="2845909" y="3260672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98"/>
                      <a:pt x="1923" y="4234"/>
                    </a:cubicBezTo>
                    <a:cubicBezTo>
                      <a:pt x="3199" y="4969"/>
                      <a:pt x="4867" y="5337"/>
                      <a:pt x="6534" y="5337"/>
                    </a:cubicBezTo>
                    <a:cubicBezTo>
                      <a:pt x="8201" y="5337"/>
                      <a:pt x="9866" y="4969"/>
                      <a:pt x="11137" y="4234"/>
                    </a:cubicBezTo>
                    <a:cubicBezTo>
                      <a:pt x="12398" y="3498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967;p53">
                <a:extLst>
                  <a:ext uri="{FF2B5EF4-FFF2-40B4-BE49-F238E27FC236}">
                    <a16:creationId xmlns:a16="http://schemas.microsoft.com/office/drawing/2014/main" id="{C5D54133-78F1-4B81-B0E2-7C7FA3CC1335}"/>
                  </a:ext>
                </a:extLst>
              </p:cNvPr>
              <p:cNvSpPr/>
              <p:nvPr/>
            </p:nvSpPr>
            <p:spPr>
              <a:xfrm>
                <a:off x="2817271" y="30930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59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968;p53">
                <a:extLst>
                  <a:ext uri="{FF2B5EF4-FFF2-40B4-BE49-F238E27FC236}">
                    <a16:creationId xmlns:a16="http://schemas.microsoft.com/office/drawing/2014/main" id="{2902A0DB-021B-4400-A5B2-0B9D95B505B6}"/>
                  </a:ext>
                </a:extLst>
              </p:cNvPr>
              <p:cNvSpPr/>
              <p:nvPr/>
            </p:nvSpPr>
            <p:spPr>
              <a:xfrm>
                <a:off x="2908812" y="3132408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5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80"/>
                      <a:pt x="3817" y="599"/>
                      <a:pt x="5093" y="599"/>
                    </a:cubicBezTo>
                    <a:cubicBezTo>
                      <a:pt x="6370" y="599"/>
                      <a:pt x="7649" y="880"/>
                      <a:pt x="8626" y="1442"/>
                    </a:cubicBezTo>
                    <a:cubicBezTo>
                      <a:pt x="9477" y="1936"/>
                      <a:pt x="9961" y="2556"/>
                      <a:pt x="10066" y="3196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969;p53">
                <a:extLst>
                  <a:ext uri="{FF2B5EF4-FFF2-40B4-BE49-F238E27FC236}">
                    <a16:creationId xmlns:a16="http://schemas.microsoft.com/office/drawing/2014/main" id="{07AE98D8-9131-4376-A833-03A43F1F5C7C}"/>
                  </a:ext>
                </a:extLst>
              </p:cNvPr>
              <p:cNvSpPr/>
              <p:nvPr/>
            </p:nvSpPr>
            <p:spPr>
              <a:xfrm>
                <a:off x="2915380" y="3159124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28"/>
                      <a:pt x="116" y="1947"/>
                      <a:pt x="0" y="2577"/>
                    </a:cubicBezTo>
                    <a:cubicBezTo>
                      <a:pt x="116" y="3219"/>
                      <a:pt x="599" y="3849"/>
                      <a:pt x="1450" y="4332"/>
                    </a:cubicBezTo>
                    <a:cubicBezTo>
                      <a:pt x="2427" y="4900"/>
                      <a:pt x="3704" y="5183"/>
                      <a:pt x="4979" y="5183"/>
                    </a:cubicBezTo>
                    <a:cubicBezTo>
                      <a:pt x="6254" y="5183"/>
                      <a:pt x="7528" y="4900"/>
                      <a:pt x="8500" y="4332"/>
                    </a:cubicBezTo>
                    <a:cubicBezTo>
                      <a:pt x="9340" y="3849"/>
                      <a:pt x="9814" y="3229"/>
                      <a:pt x="9919" y="2598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Google Shape;970;p53">
                <a:extLst>
                  <a:ext uri="{FF2B5EF4-FFF2-40B4-BE49-F238E27FC236}">
                    <a16:creationId xmlns:a16="http://schemas.microsoft.com/office/drawing/2014/main" id="{605CCA23-175A-45D6-8855-51C6A61C2E7F}"/>
                  </a:ext>
                </a:extLst>
              </p:cNvPr>
              <p:cNvSpPr/>
              <p:nvPr/>
            </p:nvSpPr>
            <p:spPr>
              <a:xfrm>
                <a:off x="2908812" y="31198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7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6"/>
                    </a:cubicBezTo>
                    <a:cubicBezTo>
                      <a:pt x="263" y="4098"/>
                      <a:pt x="746" y="4728"/>
                      <a:pt x="1597" y="5211"/>
                    </a:cubicBezTo>
                    <a:cubicBezTo>
                      <a:pt x="3552" y="6346"/>
                      <a:pt x="6704" y="6346"/>
                      <a:pt x="8647" y="5211"/>
                    </a:cubicBezTo>
                    <a:cubicBezTo>
                      <a:pt x="9487" y="4728"/>
                      <a:pt x="9961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Google Shape;971;p53">
                <a:extLst>
                  <a:ext uri="{FF2B5EF4-FFF2-40B4-BE49-F238E27FC236}">
                    <a16:creationId xmlns:a16="http://schemas.microsoft.com/office/drawing/2014/main" id="{9EC99BAA-7A0A-414B-B53F-530232DDFA22}"/>
                  </a:ext>
                </a:extLst>
              </p:cNvPr>
              <p:cNvSpPr/>
              <p:nvPr/>
            </p:nvSpPr>
            <p:spPr>
              <a:xfrm>
                <a:off x="2915380" y="3146570"/>
                <a:ext cx="443578" cy="129155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1" fill="none" extrusionOk="0">
                    <a:moveTo>
                      <a:pt x="9929" y="2890"/>
                    </a:moveTo>
                    <a:cubicBezTo>
                      <a:pt x="9929" y="2890"/>
                      <a:pt x="9929" y="2879"/>
                      <a:pt x="9919" y="2879"/>
                    </a:cubicBezTo>
                    <a:cubicBezTo>
                      <a:pt x="9814" y="2239"/>
                      <a:pt x="9330" y="1619"/>
                      <a:pt x="8479" y="1125"/>
                    </a:cubicBezTo>
                    <a:cubicBezTo>
                      <a:pt x="6525" y="1"/>
                      <a:pt x="3363" y="1"/>
                      <a:pt x="1429" y="1125"/>
                    </a:cubicBezTo>
                    <a:cubicBezTo>
                      <a:pt x="589" y="1609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Google Shape;972;p53">
                <a:extLst>
                  <a:ext uri="{FF2B5EF4-FFF2-40B4-BE49-F238E27FC236}">
                    <a16:creationId xmlns:a16="http://schemas.microsoft.com/office/drawing/2014/main" id="{4773A288-2BEB-4D8D-8840-1845C3FC9D80}"/>
                  </a:ext>
                </a:extLst>
              </p:cNvPr>
              <p:cNvSpPr/>
              <p:nvPr/>
            </p:nvSpPr>
            <p:spPr>
              <a:xfrm>
                <a:off x="3028946" y="320572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9"/>
                    </a:lnTo>
                    <a:cubicBezTo>
                      <a:pt x="3322" y="250"/>
                      <a:pt x="3016" y="190"/>
                      <a:pt x="2729" y="190"/>
                    </a:cubicBezTo>
                    <a:cubicBezTo>
                      <a:pt x="2429" y="190"/>
                      <a:pt x="2149" y="255"/>
                      <a:pt x="1913" y="390"/>
                    </a:cubicBezTo>
                    <a:cubicBezTo>
                      <a:pt x="863" y="999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34"/>
                      <a:pt x="337" y="1840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810"/>
                    </a:cubicBezTo>
                    <a:cubicBezTo>
                      <a:pt x="2838" y="778"/>
                      <a:pt x="2901" y="762"/>
                      <a:pt x="2970" y="762"/>
                    </a:cubicBezTo>
                    <a:cubicBezTo>
                      <a:pt x="3082" y="762"/>
                      <a:pt x="3209" y="801"/>
                      <a:pt x="3331" y="873"/>
                    </a:cubicBezTo>
                    <a:cubicBezTo>
                      <a:pt x="3573" y="1009"/>
                      <a:pt x="3836" y="1314"/>
                      <a:pt x="3973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15"/>
                      <a:pt x="4204" y="684"/>
                    </a:cubicBezTo>
                    <a:lnTo>
                      <a:pt x="4813" y="327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Google Shape;973;p53">
                <a:extLst>
                  <a:ext uri="{FF2B5EF4-FFF2-40B4-BE49-F238E27FC236}">
                    <a16:creationId xmlns:a16="http://schemas.microsoft.com/office/drawing/2014/main" id="{B8862007-5AC7-456A-AA36-77900E93A7C8}"/>
                  </a:ext>
                </a:extLst>
              </p:cNvPr>
              <p:cNvSpPr/>
              <p:nvPr/>
            </p:nvSpPr>
            <p:spPr>
              <a:xfrm>
                <a:off x="2845909" y="3162519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1"/>
                    </a:moveTo>
                    <a:lnTo>
                      <a:pt x="0" y="1546"/>
                    </a:lnTo>
                    <a:cubicBezTo>
                      <a:pt x="0" y="2512"/>
                      <a:pt x="641" y="3489"/>
                      <a:pt x="1923" y="4235"/>
                    </a:cubicBezTo>
                    <a:cubicBezTo>
                      <a:pt x="3199" y="4971"/>
                      <a:pt x="4867" y="5339"/>
                      <a:pt x="6534" y="5339"/>
                    </a:cubicBezTo>
                    <a:cubicBezTo>
                      <a:pt x="8201" y="5339"/>
                      <a:pt x="9866" y="4971"/>
                      <a:pt x="11137" y="4235"/>
                    </a:cubicBezTo>
                    <a:cubicBezTo>
                      <a:pt x="12398" y="3500"/>
                      <a:pt x="13029" y="2543"/>
                      <a:pt x="13029" y="1577"/>
                    </a:cubicBezTo>
                    <a:lnTo>
                      <a:pt x="13029" y="33"/>
                    </a:lnTo>
                    <a:cubicBezTo>
                      <a:pt x="10958" y="3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Google Shape;974;p53">
                <a:extLst>
                  <a:ext uri="{FF2B5EF4-FFF2-40B4-BE49-F238E27FC236}">
                    <a16:creationId xmlns:a16="http://schemas.microsoft.com/office/drawing/2014/main" id="{8B943047-F139-4996-BDE6-2464E016E780}"/>
                  </a:ext>
                </a:extLst>
              </p:cNvPr>
              <p:cNvSpPr/>
              <p:nvPr/>
            </p:nvSpPr>
            <p:spPr>
              <a:xfrm>
                <a:off x="2817271" y="29944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85"/>
                      <a:pt x="21" y="4970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0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Google Shape;975;p53">
                <a:extLst>
                  <a:ext uri="{FF2B5EF4-FFF2-40B4-BE49-F238E27FC236}">
                    <a16:creationId xmlns:a16="http://schemas.microsoft.com/office/drawing/2014/main" id="{E775588B-0F00-459E-B9C9-E7DC87CC261D}"/>
                  </a:ext>
                </a:extLst>
              </p:cNvPr>
              <p:cNvSpPr/>
              <p:nvPr/>
            </p:nvSpPr>
            <p:spPr>
              <a:xfrm>
                <a:off x="2908812" y="3034121"/>
                <a:ext cx="456713" cy="142513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0" extrusionOk="0">
                    <a:moveTo>
                      <a:pt x="5102" y="0"/>
                    </a:moveTo>
                    <a:cubicBezTo>
                      <a:pt x="3822" y="0"/>
                      <a:pt x="2545" y="284"/>
                      <a:pt x="1576" y="847"/>
                    </a:cubicBezTo>
                    <a:cubicBezTo>
                      <a:pt x="473" y="1488"/>
                      <a:pt x="0" y="2339"/>
                      <a:pt x="147" y="3180"/>
                    </a:cubicBezTo>
                    <a:cubicBezTo>
                      <a:pt x="263" y="2539"/>
                      <a:pt x="736" y="1929"/>
                      <a:pt x="1576" y="1436"/>
                    </a:cubicBezTo>
                    <a:cubicBezTo>
                      <a:pt x="2543" y="873"/>
                      <a:pt x="3817" y="592"/>
                      <a:pt x="5093" y="592"/>
                    </a:cubicBezTo>
                    <a:cubicBezTo>
                      <a:pt x="6370" y="592"/>
                      <a:pt x="7649" y="873"/>
                      <a:pt x="8626" y="1436"/>
                    </a:cubicBezTo>
                    <a:cubicBezTo>
                      <a:pt x="9477" y="1929"/>
                      <a:pt x="9961" y="2549"/>
                      <a:pt x="10066" y="3190"/>
                    </a:cubicBezTo>
                    <a:cubicBezTo>
                      <a:pt x="10223" y="2360"/>
                      <a:pt x="9740" y="1488"/>
                      <a:pt x="8626" y="847"/>
                    </a:cubicBezTo>
                    <a:cubicBezTo>
                      <a:pt x="7651" y="281"/>
                      <a:pt x="6375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Google Shape;976;p53">
                <a:extLst>
                  <a:ext uri="{FF2B5EF4-FFF2-40B4-BE49-F238E27FC236}">
                    <a16:creationId xmlns:a16="http://schemas.microsoft.com/office/drawing/2014/main" id="{49C4F6EB-CFF7-46D3-B4BB-753BE93CD4D1}"/>
                  </a:ext>
                </a:extLst>
              </p:cNvPr>
              <p:cNvSpPr/>
              <p:nvPr/>
            </p:nvSpPr>
            <p:spPr>
              <a:xfrm>
                <a:off x="2915380" y="306056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4"/>
                    </a:cubicBezTo>
                    <a:cubicBezTo>
                      <a:pt x="589" y="1337"/>
                      <a:pt x="116" y="1947"/>
                      <a:pt x="0" y="2588"/>
                    </a:cubicBezTo>
                    <a:cubicBezTo>
                      <a:pt x="116" y="3228"/>
                      <a:pt x="599" y="3849"/>
                      <a:pt x="1450" y="4342"/>
                    </a:cubicBezTo>
                    <a:cubicBezTo>
                      <a:pt x="2427" y="4904"/>
                      <a:pt x="3704" y="5186"/>
                      <a:pt x="4979" y="5186"/>
                    </a:cubicBezTo>
                    <a:cubicBezTo>
                      <a:pt x="6254" y="5186"/>
                      <a:pt x="7528" y="4904"/>
                      <a:pt x="8500" y="4342"/>
                    </a:cubicBezTo>
                    <a:cubicBezTo>
                      <a:pt x="9340" y="3849"/>
                      <a:pt x="9814" y="3239"/>
                      <a:pt x="9919" y="2598"/>
                    </a:cubicBezTo>
                    <a:cubicBezTo>
                      <a:pt x="9814" y="1957"/>
                      <a:pt x="9330" y="1337"/>
                      <a:pt x="8479" y="844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Google Shape;977;p53">
                <a:extLst>
                  <a:ext uri="{FF2B5EF4-FFF2-40B4-BE49-F238E27FC236}">
                    <a16:creationId xmlns:a16="http://schemas.microsoft.com/office/drawing/2014/main" id="{B277C6AB-8C52-4CB1-A686-AE75A819A7E3}"/>
                  </a:ext>
                </a:extLst>
              </p:cNvPr>
              <p:cNvSpPr/>
              <p:nvPr/>
            </p:nvSpPr>
            <p:spPr>
              <a:xfrm>
                <a:off x="2908812" y="30212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48"/>
                      <a:pt x="9740" y="1776"/>
                      <a:pt x="8626" y="1135"/>
                    </a:cubicBezTo>
                    <a:cubicBezTo>
                      <a:pt x="6672" y="1"/>
                      <a:pt x="3510" y="11"/>
                      <a:pt x="1576" y="1135"/>
                    </a:cubicBezTo>
                    <a:cubicBezTo>
                      <a:pt x="473" y="1776"/>
                      <a:pt x="0" y="2627"/>
                      <a:pt x="147" y="3468"/>
                    </a:cubicBezTo>
                    <a:cubicBezTo>
                      <a:pt x="263" y="4108"/>
                      <a:pt x="746" y="4729"/>
                      <a:pt x="1597" y="5222"/>
                    </a:cubicBezTo>
                    <a:cubicBezTo>
                      <a:pt x="3552" y="6347"/>
                      <a:pt x="6704" y="6347"/>
                      <a:pt x="8647" y="5222"/>
                    </a:cubicBezTo>
                    <a:cubicBezTo>
                      <a:pt x="9487" y="4729"/>
                      <a:pt x="9961" y="4119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Google Shape;978;p53">
                <a:extLst>
                  <a:ext uri="{FF2B5EF4-FFF2-40B4-BE49-F238E27FC236}">
                    <a16:creationId xmlns:a16="http://schemas.microsoft.com/office/drawing/2014/main" id="{AA44C0BD-8876-4CE7-896F-816728B34116}"/>
                  </a:ext>
                </a:extLst>
              </p:cNvPr>
              <p:cNvSpPr/>
              <p:nvPr/>
            </p:nvSpPr>
            <p:spPr>
              <a:xfrm>
                <a:off x="2915380" y="3048015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79"/>
                    </a:lnTo>
                    <a:cubicBezTo>
                      <a:pt x="9814" y="2238"/>
                      <a:pt x="9330" y="1618"/>
                      <a:pt x="8479" y="1125"/>
                    </a:cubicBezTo>
                    <a:cubicBezTo>
                      <a:pt x="6525" y="0"/>
                      <a:pt x="3363" y="0"/>
                      <a:pt x="1429" y="1125"/>
                    </a:cubicBezTo>
                    <a:cubicBezTo>
                      <a:pt x="589" y="1618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Google Shape;979;p53">
                <a:extLst>
                  <a:ext uri="{FF2B5EF4-FFF2-40B4-BE49-F238E27FC236}">
                    <a16:creationId xmlns:a16="http://schemas.microsoft.com/office/drawing/2014/main" id="{212B578D-B561-4B37-B59F-5C179A1B8906}"/>
                  </a:ext>
                </a:extLst>
              </p:cNvPr>
              <p:cNvSpPr/>
              <p:nvPr/>
            </p:nvSpPr>
            <p:spPr>
              <a:xfrm>
                <a:off x="3028946" y="3107612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9"/>
                    </a:cubicBezTo>
                    <a:cubicBezTo>
                      <a:pt x="863" y="989"/>
                      <a:pt x="2754" y="1713"/>
                      <a:pt x="2228" y="2018"/>
                    </a:cubicBezTo>
                    <a:cubicBezTo>
                      <a:pt x="2162" y="2060"/>
                      <a:pt x="2084" y="2080"/>
                      <a:pt x="1999" y="2080"/>
                    </a:cubicBezTo>
                    <a:cubicBezTo>
                      <a:pt x="1870" y="2080"/>
                      <a:pt x="1727" y="2033"/>
                      <a:pt x="1587" y="1944"/>
                    </a:cubicBezTo>
                    <a:cubicBezTo>
                      <a:pt x="1272" y="1766"/>
                      <a:pt x="989" y="1398"/>
                      <a:pt x="947" y="1073"/>
                    </a:cubicBezTo>
                    <a:lnTo>
                      <a:pt x="74" y="1241"/>
                    </a:lnTo>
                    <a:cubicBezTo>
                      <a:pt x="127" y="1524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9" y="2661"/>
                      <a:pt x="2830" y="2598"/>
                      <a:pt x="3069" y="2459"/>
                    </a:cubicBezTo>
                    <a:cubicBezTo>
                      <a:pt x="4141" y="1839"/>
                      <a:pt x="2270" y="1094"/>
                      <a:pt x="2785" y="799"/>
                    </a:cubicBezTo>
                    <a:cubicBezTo>
                      <a:pt x="2838" y="767"/>
                      <a:pt x="2901" y="752"/>
                      <a:pt x="2970" y="752"/>
                    </a:cubicBezTo>
                    <a:cubicBezTo>
                      <a:pt x="3082" y="752"/>
                      <a:pt x="3209" y="791"/>
                      <a:pt x="3331" y="862"/>
                    </a:cubicBezTo>
                    <a:cubicBezTo>
                      <a:pt x="3573" y="999"/>
                      <a:pt x="3836" y="1304"/>
                      <a:pt x="3973" y="1598"/>
                    </a:cubicBezTo>
                    <a:lnTo>
                      <a:pt x="4844" y="1419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6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Google Shape;980;p53">
                <a:extLst>
                  <a:ext uri="{FF2B5EF4-FFF2-40B4-BE49-F238E27FC236}">
                    <a16:creationId xmlns:a16="http://schemas.microsoft.com/office/drawing/2014/main" id="{3A4D283E-1D2E-4E09-BA45-EE41D8F16974}"/>
                  </a:ext>
                </a:extLst>
              </p:cNvPr>
              <p:cNvSpPr/>
              <p:nvPr/>
            </p:nvSpPr>
            <p:spPr>
              <a:xfrm>
                <a:off x="2845909" y="3063964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0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5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5"/>
                    </a:cubicBezTo>
                    <a:cubicBezTo>
                      <a:pt x="12398" y="3500"/>
                      <a:pt x="13029" y="2543"/>
                      <a:pt x="13029" y="1587"/>
                    </a:cubicBezTo>
                    <a:lnTo>
                      <a:pt x="13029" y="32"/>
                    </a:lnTo>
                    <a:cubicBezTo>
                      <a:pt x="10958" y="3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981;p53">
                <a:extLst>
                  <a:ext uri="{FF2B5EF4-FFF2-40B4-BE49-F238E27FC236}">
                    <a16:creationId xmlns:a16="http://schemas.microsoft.com/office/drawing/2014/main" id="{ED45DB76-EF40-4403-8800-52EEE6D9156B}"/>
                  </a:ext>
                </a:extLst>
              </p:cNvPr>
              <p:cNvSpPr/>
              <p:nvPr/>
            </p:nvSpPr>
            <p:spPr>
              <a:xfrm>
                <a:off x="2817271" y="2896027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42" y="1"/>
                    </a:moveTo>
                    <a:cubicBezTo>
                      <a:pt x="5474" y="1"/>
                      <a:pt x="3809" y="371"/>
                      <a:pt x="2543" y="1112"/>
                    </a:cubicBezTo>
                    <a:cubicBezTo>
                      <a:pt x="0" y="2583"/>
                      <a:pt x="21" y="4968"/>
                      <a:pt x="2575" y="6449"/>
                    </a:cubicBezTo>
                    <a:cubicBezTo>
                      <a:pt x="3846" y="7185"/>
                      <a:pt x="5514" y="7552"/>
                      <a:pt x="7180" y="7552"/>
                    </a:cubicBezTo>
                    <a:cubicBezTo>
                      <a:pt x="8847" y="7552"/>
                      <a:pt x="10512" y="7185"/>
                      <a:pt x="11778" y="6449"/>
                    </a:cubicBezTo>
                    <a:cubicBezTo>
                      <a:pt x="14310" y="4968"/>
                      <a:pt x="14300" y="2583"/>
                      <a:pt x="11757" y="1112"/>
                    </a:cubicBezTo>
                    <a:cubicBezTo>
                      <a:pt x="10481" y="371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982;p53">
                <a:extLst>
                  <a:ext uri="{FF2B5EF4-FFF2-40B4-BE49-F238E27FC236}">
                    <a16:creationId xmlns:a16="http://schemas.microsoft.com/office/drawing/2014/main" id="{2CF61C9D-6761-4DEA-A097-61D19851C3E8}"/>
                  </a:ext>
                </a:extLst>
              </p:cNvPr>
              <p:cNvSpPr/>
              <p:nvPr/>
            </p:nvSpPr>
            <p:spPr>
              <a:xfrm>
                <a:off x="2908812" y="2935700"/>
                <a:ext cx="456713" cy="14287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8" extrusionOk="0">
                    <a:moveTo>
                      <a:pt x="5093" y="0"/>
                    </a:moveTo>
                    <a:cubicBezTo>
                      <a:pt x="3817" y="0"/>
                      <a:pt x="2543" y="282"/>
                      <a:pt x="1576" y="844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6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7"/>
                      <a:pt x="9961" y="2556"/>
                      <a:pt x="10066" y="3197"/>
                    </a:cubicBezTo>
                    <a:cubicBezTo>
                      <a:pt x="10223" y="2357"/>
                      <a:pt x="9740" y="1484"/>
                      <a:pt x="8626" y="844"/>
                    </a:cubicBezTo>
                    <a:cubicBezTo>
                      <a:pt x="7649" y="282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983;p53">
                <a:extLst>
                  <a:ext uri="{FF2B5EF4-FFF2-40B4-BE49-F238E27FC236}">
                    <a16:creationId xmlns:a16="http://schemas.microsoft.com/office/drawing/2014/main" id="{A1798EFE-4CCD-4D1F-A3A5-01F6A9B0EA86}"/>
                  </a:ext>
                </a:extLst>
              </p:cNvPr>
              <p:cNvSpPr/>
              <p:nvPr/>
            </p:nvSpPr>
            <p:spPr>
              <a:xfrm>
                <a:off x="2915380" y="2962103"/>
                <a:ext cx="443131" cy="231908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91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5"/>
                      <a:pt x="0" y="2585"/>
                    </a:cubicBezTo>
                    <a:cubicBezTo>
                      <a:pt x="116" y="3226"/>
                      <a:pt x="599" y="3856"/>
                      <a:pt x="1450" y="4340"/>
                    </a:cubicBezTo>
                    <a:cubicBezTo>
                      <a:pt x="2427" y="4907"/>
                      <a:pt x="3704" y="5191"/>
                      <a:pt x="4979" y="5191"/>
                    </a:cubicBezTo>
                    <a:cubicBezTo>
                      <a:pt x="6254" y="5191"/>
                      <a:pt x="7528" y="4907"/>
                      <a:pt x="8500" y="4340"/>
                    </a:cubicBezTo>
                    <a:cubicBezTo>
                      <a:pt x="9340" y="3856"/>
                      <a:pt x="9814" y="3237"/>
                      <a:pt x="9919" y="2606"/>
                    </a:cubicBezTo>
                    <a:cubicBezTo>
                      <a:pt x="9814" y="1965"/>
                      <a:pt x="9330" y="1346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984;p53">
                <a:extLst>
                  <a:ext uri="{FF2B5EF4-FFF2-40B4-BE49-F238E27FC236}">
                    <a16:creationId xmlns:a16="http://schemas.microsoft.com/office/drawing/2014/main" id="{FA5EB14B-148B-4E23-A9EA-09C934D9F8C3}"/>
                  </a:ext>
                </a:extLst>
              </p:cNvPr>
              <p:cNvSpPr/>
              <p:nvPr/>
            </p:nvSpPr>
            <p:spPr>
              <a:xfrm>
                <a:off x="2908812" y="2923146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38"/>
                      <a:pt x="9740" y="1765"/>
                      <a:pt x="8626" y="1125"/>
                    </a:cubicBezTo>
                    <a:cubicBezTo>
                      <a:pt x="6672" y="0"/>
                      <a:pt x="3510" y="0"/>
                      <a:pt x="1576" y="1125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28"/>
                      <a:pt x="1597" y="5212"/>
                    </a:cubicBezTo>
                    <a:cubicBezTo>
                      <a:pt x="3552" y="6346"/>
                      <a:pt x="6704" y="6346"/>
                      <a:pt x="8647" y="5212"/>
                    </a:cubicBezTo>
                    <a:cubicBezTo>
                      <a:pt x="9487" y="4728"/>
                      <a:pt x="9961" y="4109"/>
                      <a:pt x="10066" y="3478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985;p53">
                <a:extLst>
                  <a:ext uri="{FF2B5EF4-FFF2-40B4-BE49-F238E27FC236}">
                    <a16:creationId xmlns:a16="http://schemas.microsoft.com/office/drawing/2014/main" id="{DA23F16D-B07D-4946-AE27-B630C104E3B8}"/>
                  </a:ext>
                </a:extLst>
              </p:cNvPr>
              <p:cNvSpPr/>
              <p:nvPr/>
            </p:nvSpPr>
            <p:spPr>
              <a:xfrm>
                <a:off x="2915380" y="2949415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1"/>
                    </a:moveTo>
                    <a:cubicBezTo>
                      <a:pt x="9929" y="2901"/>
                      <a:pt x="9929" y="2890"/>
                      <a:pt x="9919" y="2890"/>
                    </a:cubicBezTo>
                    <a:cubicBezTo>
                      <a:pt x="9814" y="2249"/>
                      <a:pt x="9330" y="1630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9"/>
                      <a:pt x="0" y="2869"/>
                    </a:cubicBezTo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Google Shape;986;p53">
                <a:extLst>
                  <a:ext uri="{FF2B5EF4-FFF2-40B4-BE49-F238E27FC236}">
                    <a16:creationId xmlns:a16="http://schemas.microsoft.com/office/drawing/2014/main" id="{D230C573-48D7-4CF4-B912-A9E3381FB112}"/>
                  </a:ext>
                </a:extLst>
              </p:cNvPr>
              <p:cNvSpPr/>
              <p:nvPr/>
            </p:nvSpPr>
            <p:spPr>
              <a:xfrm>
                <a:off x="3028946" y="3009057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8"/>
                    </a:lnTo>
                    <a:cubicBezTo>
                      <a:pt x="3316" y="247"/>
                      <a:pt x="3003" y="184"/>
                      <a:pt x="2710" y="184"/>
                    </a:cubicBezTo>
                    <a:cubicBezTo>
                      <a:pt x="2418" y="184"/>
                      <a:pt x="2144" y="247"/>
                      <a:pt x="1913" y="379"/>
                    </a:cubicBezTo>
                    <a:cubicBezTo>
                      <a:pt x="863" y="998"/>
                      <a:pt x="2754" y="1724"/>
                      <a:pt x="2228" y="2028"/>
                    </a:cubicBezTo>
                    <a:cubicBezTo>
                      <a:pt x="2163" y="2065"/>
                      <a:pt x="2087" y="2082"/>
                      <a:pt x="2005" y="2082"/>
                    </a:cubicBezTo>
                    <a:cubicBezTo>
                      <a:pt x="1874" y="2082"/>
                      <a:pt x="1729" y="2038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1"/>
                    </a:cubicBezTo>
                    <a:lnTo>
                      <a:pt x="1" y="2469"/>
                    </a:lnTo>
                    <a:lnTo>
                      <a:pt x="557" y="2795"/>
                    </a:lnTo>
                    <a:lnTo>
                      <a:pt x="1199" y="2427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8" y="2671"/>
                      <a:pt x="2829" y="2608"/>
                      <a:pt x="3069" y="2469"/>
                    </a:cubicBezTo>
                    <a:cubicBezTo>
                      <a:pt x="4141" y="1839"/>
                      <a:pt x="2270" y="1103"/>
                      <a:pt x="2785" y="809"/>
                    </a:cubicBezTo>
                    <a:cubicBezTo>
                      <a:pt x="2837" y="777"/>
                      <a:pt x="2901" y="762"/>
                      <a:pt x="2970" y="762"/>
                    </a:cubicBezTo>
                    <a:cubicBezTo>
                      <a:pt x="3081" y="762"/>
                      <a:pt x="3208" y="801"/>
                      <a:pt x="3331" y="872"/>
                    </a:cubicBezTo>
                    <a:cubicBezTo>
                      <a:pt x="3573" y="1009"/>
                      <a:pt x="3836" y="1313"/>
                      <a:pt x="3973" y="1598"/>
                    </a:cubicBezTo>
                    <a:lnTo>
                      <a:pt x="4844" y="1418"/>
                    </a:lnTo>
                    <a:cubicBezTo>
                      <a:pt x="4760" y="1177"/>
                      <a:pt x="4529" y="904"/>
                      <a:pt x="4204" y="683"/>
                    </a:cubicBezTo>
                    <a:lnTo>
                      <a:pt x="4813" y="326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987;p53">
                <a:extLst>
                  <a:ext uri="{FF2B5EF4-FFF2-40B4-BE49-F238E27FC236}">
                    <a16:creationId xmlns:a16="http://schemas.microsoft.com/office/drawing/2014/main" id="{51F3419F-A5CA-4567-B25C-A20C42D6020B}"/>
                  </a:ext>
                </a:extLst>
              </p:cNvPr>
              <p:cNvSpPr/>
              <p:nvPr/>
            </p:nvSpPr>
            <p:spPr>
              <a:xfrm>
                <a:off x="2370377" y="3639926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1"/>
                    </a:moveTo>
                    <a:lnTo>
                      <a:pt x="1" y="1545"/>
                    </a:lnTo>
                    <a:cubicBezTo>
                      <a:pt x="1" y="2511"/>
                      <a:pt x="642" y="3489"/>
                      <a:pt x="1924" y="4234"/>
                    </a:cubicBezTo>
                    <a:cubicBezTo>
                      <a:pt x="3200" y="4970"/>
                      <a:pt x="4871" y="5338"/>
                      <a:pt x="6539" y="5338"/>
                    </a:cubicBezTo>
                    <a:cubicBezTo>
                      <a:pt x="8207" y="5338"/>
                      <a:pt x="9872" y="4970"/>
                      <a:pt x="11138" y="4234"/>
                    </a:cubicBezTo>
                    <a:cubicBezTo>
                      <a:pt x="12399" y="3499"/>
                      <a:pt x="13029" y="2543"/>
                      <a:pt x="13029" y="1577"/>
                    </a:cubicBezTo>
                    <a:lnTo>
                      <a:pt x="13040" y="32"/>
                    </a:lnTo>
                    <a:cubicBezTo>
                      <a:pt x="10960" y="32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988;p53">
                <a:extLst>
                  <a:ext uri="{FF2B5EF4-FFF2-40B4-BE49-F238E27FC236}">
                    <a16:creationId xmlns:a16="http://schemas.microsoft.com/office/drawing/2014/main" id="{75533837-D38B-4D2D-BB6E-F576A9256A5D}"/>
                  </a:ext>
                </a:extLst>
              </p:cNvPr>
              <p:cNvSpPr/>
              <p:nvPr/>
            </p:nvSpPr>
            <p:spPr>
              <a:xfrm>
                <a:off x="2342231" y="3471855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8"/>
                      <a:pt x="2533" y="1104"/>
                    </a:cubicBezTo>
                    <a:cubicBezTo>
                      <a:pt x="0" y="2586"/>
                      <a:pt x="11" y="4970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0"/>
                      <a:pt x="14300" y="2575"/>
                      <a:pt x="11747" y="1104"/>
                    </a:cubicBezTo>
                    <a:cubicBezTo>
                      <a:pt x="10470" y="368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989;p53">
                <a:extLst>
                  <a:ext uri="{FF2B5EF4-FFF2-40B4-BE49-F238E27FC236}">
                    <a16:creationId xmlns:a16="http://schemas.microsoft.com/office/drawing/2014/main" id="{A9547AF1-10F5-4124-A6A6-F923D41C8843}"/>
                  </a:ext>
                </a:extLst>
              </p:cNvPr>
              <p:cNvSpPr/>
              <p:nvPr/>
            </p:nvSpPr>
            <p:spPr>
              <a:xfrm>
                <a:off x="2433772" y="3511482"/>
                <a:ext cx="456266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1" extrusionOk="0">
                    <a:moveTo>
                      <a:pt x="5096" y="0"/>
                    </a:moveTo>
                    <a:cubicBezTo>
                      <a:pt x="3818" y="0"/>
                      <a:pt x="2540" y="284"/>
                      <a:pt x="1566" y="847"/>
                    </a:cubicBezTo>
                    <a:cubicBezTo>
                      <a:pt x="473" y="1489"/>
                      <a:pt x="0" y="2339"/>
                      <a:pt x="148" y="3180"/>
                    </a:cubicBezTo>
                    <a:cubicBezTo>
                      <a:pt x="253" y="2539"/>
                      <a:pt x="725" y="1930"/>
                      <a:pt x="1566" y="1436"/>
                    </a:cubicBezTo>
                    <a:cubicBezTo>
                      <a:pt x="2538" y="874"/>
                      <a:pt x="3812" y="593"/>
                      <a:pt x="5087" y="593"/>
                    </a:cubicBezTo>
                    <a:cubicBezTo>
                      <a:pt x="6362" y="593"/>
                      <a:pt x="7639" y="874"/>
                      <a:pt x="8616" y="1436"/>
                    </a:cubicBezTo>
                    <a:cubicBezTo>
                      <a:pt x="9467" y="1930"/>
                      <a:pt x="9950" y="2549"/>
                      <a:pt x="10066" y="3191"/>
                    </a:cubicBezTo>
                    <a:cubicBezTo>
                      <a:pt x="10213" y="2360"/>
                      <a:pt x="9730" y="1489"/>
                      <a:pt x="8616" y="847"/>
                    </a:cubicBezTo>
                    <a:cubicBezTo>
                      <a:pt x="7641" y="281"/>
                      <a:pt x="6368" y="0"/>
                      <a:pt x="5096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990;p53">
                <a:extLst>
                  <a:ext uri="{FF2B5EF4-FFF2-40B4-BE49-F238E27FC236}">
                    <a16:creationId xmlns:a16="http://schemas.microsoft.com/office/drawing/2014/main" id="{65E5ABE9-CCD9-4809-937C-C1C444A5ED3A}"/>
                  </a:ext>
                </a:extLst>
              </p:cNvPr>
              <p:cNvSpPr/>
              <p:nvPr/>
            </p:nvSpPr>
            <p:spPr>
              <a:xfrm>
                <a:off x="2440340" y="3537931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0" y="1"/>
                    </a:moveTo>
                    <a:cubicBezTo>
                      <a:pt x="3665" y="1"/>
                      <a:pt x="2391" y="282"/>
                      <a:pt x="1419" y="844"/>
                    </a:cubicBezTo>
                    <a:cubicBezTo>
                      <a:pt x="578" y="1338"/>
                      <a:pt x="106" y="1947"/>
                      <a:pt x="1" y="2588"/>
                    </a:cubicBezTo>
                    <a:cubicBezTo>
                      <a:pt x="106" y="3229"/>
                      <a:pt x="589" y="3849"/>
                      <a:pt x="1440" y="4343"/>
                    </a:cubicBezTo>
                    <a:cubicBezTo>
                      <a:pt x="2417" y="4905"/>
                      <a:pt x="3696" y="5186"/>
                      <a:pt x="4973" y="5186"/>
                    </a:cubicBezTo>
                    <a:cubicBezTo>
                      <a:pt x="6249" y="5186"/>
                      <a:pt x="7523" y="4905"/>
                      <a:pt x="8490" y="4343"/>
                    </a:cubicBezTo>
                    <a:cubicBezTo>
                      <a:pt x="9331" y="3849"/>
                      <a:pt x="9803" y="3239"/>
                      <a:pt x="9919" y="2599"/>
                    </a:cubicBezTo>
                    <a:cubicBezTo>
                      <a:pt x="9803" y="1957"/>
                      <a:pt x="9320" y="1338"/>
                      <a:pt x="8469" y="844"/>
                    </a:cubicBezTo>
                    <a:cubicBezTo>
                      <a:pt x="7492" y="282"/>
                      <a:pt x="6215" y="1"/>
                      <a:pt x="49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991;p53">
                <a:extLst>
                  <a:ext uri="{FF2B5EF4-FFF2-40B4-BE49-F238E27FC236}">
                    <a16:creationId xmlns:a16="http://schemas.microsoft.com/office/drawing/2014/main" id="{5FB1A0A8-7883-438C-8043-F140F9518DBB}"/>
                  </a:ext>
                </a:extLst>
              </p:cNvPr>
              <p:cNvSpPr/>
              <p:nvPr/>
            </p:nvSpPr>
            <p:spPr>
              <a:xfrm>
                <a:off x="2433772" y="3498616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9"/>
                    </a:moveTo>
                    <a:cubicBezTo>
                      <a:pt x="10213" y="2648"/>
                      <a:pt x="9730" y="1777"/>
                      <a:pt x="8616" y="1135"/>
                    </a:cubicBezTo>
                    <a:cubicBezTo>
                      <a:pt x="6662" y="1"/>
                      <a:pt x="3510" y="12"/>
                      <a:pt x="1566" y="1135"/>
                    </a:cubicBezTo>
                    <a:cubicBezTo>
                      <a:pt x="473" y="1777"/>
                      <a:pt x="0" y="2627"/>
                      <a:pt x="148" y="3468"/>
                    </a:cubicBezTo>
                    <a:cubicBezTo>
                      <a:pt x="253" y="4109"/>
                      <a:pt x="736" y="4729"/>
                      <a:pt x="1587" y="5223"/>
                    </a:cubicBezTo>
                    <a:cubicBezTo>
                      <a:pt x="3541" y="6347"/>
                      <a:pt x="6704" y="6347"/>
                      <a:pt x="8637" y="5223"/>
                    </a:cubicBezTo>
                    <a:cubicBezTo>
                      <a:pt x="9478" y="4729"/>
                      <a:pt x="9950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992;p53">
                <a:extLst>
                  <a:ext uri="{FF2B5EF4-FFF2-40B4-BE49-F238E27FC236}">
                    <a16:creationId xmlns:a16="http://schemas.microsoft.com/office/drawing/2014/main" id="{8D76EE03-78EC-470C-8EE4-457602699BBE}"/>
                  </a:ext>
                </a:extLst>
              </p:cNvPr>
              <p:cNvSpPr/>
              <p:nvPr/>
            </p:nvSpPr>
            <p:spPr>
              <a:xfrm>
                <a:off x="2440340" y="3525377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80"/>
                    </a:lnTo>
                    <a:cubicBezTo>
                      <a:pt x="9803" y="2238"/>
                      <a:pt x="9320" y="1619"/>
                      <a:pt x="8469" y="1125"/>
                    </a:cubicBezTo>
                    <a:cubicBezTo>
                      <a:pt x="6515" y="1"/>
                      <a:pt x="3363" y="1"/>
                      <a:pt x="1419" y="1125"/>
                    </a:cubicBezTo>
                    <a:cubicBezTo>
                      <a:pt x="578" y="1619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993;p53">
                <a:extLst>
                  <a:ext uri="{FF2B5EF4-FFF2-40B4-BE49-F238E27FC236}">
                    <a16:creationId xmlns:a16="http://schemas.microsoft.com/office/drawing/2014/main" id="{FBD5D54E-4813-481D-B359-3D4B53C1405C}"/>
                  </a:ext>
                </a:extLst>
              </p:cNvPr>
              <p:cNvSpPr/>
              <p:nvPr/>
            </p:nvSpPr>
            <p:spPr>
              <a:xfrm>
                <a:off x="2553459" y="3584974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31" y="180"/>
                      <a:pt x="2154" y="245"/>
                      <a:pt x="1923" y="379"/>
                    </a:cubicBezTo>
                    <a:cubicBezTo>
                      <a:pt x="873" y="988"/>
                      <a:pt x="2764" y="1714"/>
                      <a:pt x="2239" y="2018"/>
                    </a:cubicBezTo>
                    <a:cubicBezTo>
                      <a:pt x="2167" y="2060"/>
                      <a:pt x="2088" y="2080"/>
                      <a:pt x="2003" y="2080"/>
                    </a:cubicBezTo>
                    <a:cubicBezTo>
                      <a:pt x="1874" y="2080"/>
                      <a:pt x="1733" y="2034"/>
                      <a:pt x="1587" y="1945"/>
                    </a:cubicBezTo>
                    <a:cubicBezTo>
                      <a:pt x="1272" y="1766"/>
                      <a:pt x="999" y="1399"/>
                      <a:pt x="957" y="1073"/>
                    </a:cubicBezTo>
                    <a:lnTo>
                      <a:pt x="84" y="1241"/>
                    </a:lnTo>
                    <a:cubicBezTo>
                      <a:pt x="126" y="1525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7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9"/>
                      <a:pt x="3068" y="2459"/>
                    </a:cubicBezTo>
                    <a:cubicBezTo>
                      <a:pt x="4140" y="1840"/>
                      <a:pt x="2270" y="1094"/>
                      <a:pt x="2785" y="799"/>
                    </a:cubicBezTo>
                    <a:cubicBezTo>
                      <a:pt x="2841" y="767"/>
                      <a:pt x="2905" y="752"/>
                      <a:pt x="2974" y="752"/>
                    </a:cubicBezTo>
                    <a:cubicBezTo>
                      <a:pt x="3085" y="752"/>
                      <a:pt x="3208" y="791"/>
                      <a:pt x="3331" y="862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994;p53">
                <a:extLst>
                  <a:ext uri="{FF2B5EF4-FFF2-40B4-BE49-F238E27FC236}">
                    <a16:creationId xmlns:a16="http://schemas.microsoft.com/office/drawing/2014/main" id="{47A8D926-65BA-429C-9829-9257D34E4ACD}"/>
                  </a:ext>
                </a:extLst>
              </p:cNvPr>
              <p:cNvSpPr/>
              <p:nvPr/>
            </p:nvSpPr>
            <p:spPr>
              <a:xfrm>
                <a:off x="2370377" y="3541371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0"/>
                    </a:moveTo>
                    <a:lnTo>
                      <a:pt x="1" y="1544"/>
                    </a:lnTo>
                    <a:cubicBezTo>
                      <a:pt x="1" y="2522"/>
                      <a:pt x="642" y="3488"/>
                      <a:pt x="1924" y="4234"/>
                    </a:cubicBezTo>
                    <a:cubicBezTo>
                      <a:pt x="3200" y="4969"/>
                      <a:pt x="4871" y="5337"/>
                      <a:pt x="6539" y="5337"/>
                    </a:cubicBezTo>
                    <a:cubicBezTo>
                      <a:pt x="8207" y="5337"/>
                      <a:pt x="9872" y="4969"/>
                      <a:pt x="11138" y="4234"/>
                    </a:cubicBezTo>
                    <a:cubicBezTo>
                      <a:pt x="12399" y="3498"/>
                      <a:pt x="13029" y="2543"/>
                      <a:pt x="13029" y="1586"/>
                    </a:cubicBezTo>
                    <a:lnTo>
                      <a:pt x="13040" y="31"/>
                    </a:lnTo>
                    <a:cubicBezTo>
                      <a:pt x="10960" y="31"/>
                      <a:pt x="2249" y="0"/>
                      <a:pt x="12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995;p53">
                <a:extLst>
                  <a:ext uri="{FF2B5EF4-FFF2-40B4-BE49-F238E27FC236}">
                    <a16:creationId xmlns:a16="http://schemas.microsoft.com/office/drawing/2014/main" id="{948148F8-E206-4B79-919A-10B6DC919F8A}"/>
                  </a:ext>
                </a:extLst>
              </p:cNvPr>
              <p:cNvSpPr/>
              <p:nvPr/>
            </p:nvSpPr>
            <p:spPr>
              <a:xfrm>
                <a:off x="2342231" y="3373434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32" y="0"/>
                    </a:moveTo>
                    <a:cubicBezTo>
                      <a:pt x="5464" y="0"/>
                      <a:pt x="3799" y="371"/>
                      <a:pt x="2533" y="1111"/>
                    </a:cubicBezTo>
                    <a:cubicBezTo>
                      <a:pt x="0" y="2582"/>
                      <a:pt x="11" y="4967"/>
                      <a:pt x="2564" y="6449"/>
                    </a:cubicBezTo>
                    <a:cubicBezTo>
                      <a:pt x="3841" y="7184"/>
                      <a:pt x="5509" y="7552"/>
                      <a:pt x="7174" y="7552"/>
                    </a:cubicBezTo>
                    <a:cubicBezTo>
                      <a:pt x="8839" y="7552"/>
                      <a:pt x="10502" y="7184"/>
                      <a:pt x="11768" y="6449"/>
                    </a:cubicBezTo>
                    <a:cubicBezTo>
                      <a:pt x="14310" y="4967"/>
                      <a:pt x="14300" y="2582"/>
                      <a:pt x="11747" y="1111"/>
                    </a:cubicBezTo>
                    <a:cubicBezTo>
                      <a:pt x="10470" y="371"/>
                      <a:pt x="8800" y="0"/>
                      <a:pt x="71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996;p53">
                <a:extLst>
                  <a:ext uri="{FF2B5EF4-FFF2-40B4-BE49-F238E27FC236}">
                    <a16:creationId xmlns:a16="http://schemas.microsoft.com/office/drawing/2014/main" id="{4219651F-9788-408D-889C-BF9DF5761AA0}"/>
                  </a:ext>
                </a:extLst>
              </p:cNvPr>
              <p:cNvSpPr/>
              <p:nvPr/>
            </p:nvSpPr>
            <p:spPr>
              <a:xfrm>
                <a:off x="2433772" y="3413106"/>
                <a:ext cx="456266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7" extrusionOk="0">
                    <a:moveTo>
                      <a:pt x="5087" y="0"/>
                    </a:moveTo>
                    <a:cubicBezTo>
                      <a:pt x="3812" y="0"/>
                      <a:pt x="2538" y="281"/>
                      <a:pt x="1566" y="843"/>
                    </a:cubicBezTo>
                    <a:cubicBezTo>
                      <a:pt x="473" y="1484"/>
                      <a:pt x="0" y="2346"/>
                      <a:pt x="148" y="3175"/>
                    </a:cubicBezTo>
                    <a:cubicBezTo>
                      <a:pt x="253" y="2545"/>
                      <a:pt x="725" y="1926"/>
                      <a:pt x="1566" y="1442"/>
                    </a:cubicBezTo>
                    <a:cubicBezTo>
                      <a:pt x="2538" y="875"/>
                      <a:pt x="3812" y="591"/>
                      <a:pt x="5087" y="591"/>
                    </a:cubicBezTo>
                    <a:cubicBezTo>
                      <a:pt x="6362" y="591"/>
                      <a:pt x="7639" y="875"/>
                      <a:pt x="8616" y="1442"/>
                    </a:cubicBezTo>
                    <a:cubicBezTo>
                      <a:pt x="9467" y="1936"/>
                      <a:pt x="9950" y="2556"/>
                      <a:pt x="10066" y="3196"/>
                    </a:cubicBezTo>
                    <a:cubicBezTo>
                      <a:pt x="10213" y="2356"/>
                      <a:pt x="9730" y="1484"/>
                      <a:pt x="8616" y="843"/>
                    </a:cubicBezTo>
                    <a:cubicBezTo>
                      <a:pt x="7639" y="281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997;p53">
                <a:extLst>
                  <a:ext uri="{FF2B5EF4-FFF2-40B4-BE49-F238E27FC236}">
                    <a16:creationId xmlns:a16="http://schemas.microsoft.com/office/drawing/2014/main" id="{4DE96624-8809-40C3-8498-D4F0674F2DA3}"/>
                  </a:ext>
                </a:extLst>
              </p:cNvPr>
              <p:cNvSpPr/>
              <p:nvPr/>
            </p:nvSpPr>
            <p:spPr>
              <a:xfrm>
                <a:off x="2440340" y="3439510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0" y="0"/>
                    </a:moveTo>
                    <a:cubicBezTo>
                      <a:pt x="3665" y="0"/>
                      <a:pt x="2391" y="284"/>
                      <a:pt x="1419" y="851"/>
                    </a:cubicBezTo>
                    <a:cubicBezTo>
                      <a:pt x="578" y="1335"/>
                      <a:pt x="106" y="1954"/>
                      <a:pt x="1" y="2584"/>
                    </a:cubicBezTo>
                    <a:cubicBezTo>
                      <a:pt x="106" y="3226"/>
                      <a:pt x="589" y="3856"/>
                      <a:pt x="1440" y="4339"/>
                    </a:cubicBezTo>
                    <a:cubicBezTo>
                      <a:pt x="2417" y="4901"/>
                      <a:pt x="3696" y="5182"/>
                      <a:pt x="4973" y="5182"/>
                    </a:cubicBezTo>
                    <a:cubicBezTo>
                      <a:pt x="6249" y="5182"/>
                      <a:pt x="7523" y="4901"/>
                      <a:pt x="8490" y="4339"/>
                    </a:cubicBezTo>
                    <a:cubicBezTo>
                      <a:pt x="9331" y="3856"/>
                      <a:pt x="9803" y="3236"/>
                      <a:pt x="9919" y="2605"/>
                    </a:cubicBezTo>
                    <a:cubicBezTo>
                      <a:pt x="9803" y="1965"/>
                      <a:pt x="9320" y="1345"/>
                      <a:pt x="8469" y="851"/>
                    </a:cubicBezTo>
                    <a:cubicBezTo>
                      <a:pt x="7492" y="284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998;p53">
                <a:extLst>
                  <a:ext uri="{FF2B5EF4-FFF2-40B4-BE49-F238E27FC236}">
                    <a16:creationId xmlns:a16="http://schemas.microsoft.com/office/drawing/2014/main" id="{53E1FAD4-794C-4A06-AB18-6CC79210E9B9}"/>
                  </a:ext>
                </a:extLst>
              </p:cNvPr>
              <p:cNvSpPr/>
              <p:nvPr/>
            </p:nvSpPr>
            <p:spPr>
              <a:xfrm>
                <a:off x="2433772" y="3400552"/>
                <a:ext cx="456266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36" fill="none" extrusionOk="0">
                    <a:moveTo>
                      <a:pt x="10066" y="3477"/>
                    </a:moveTo>
                    <a:cubicBezTo>
                      <a:pt x="10213" y="2637"/>
                      <a:pt x="9730" y="1765"/>
                      <a:pt x="8616" y="1124"/>
                    </a:cubicBezTo>
                    <a:cubicBezTo>
                      <a:pt x="6662" y="0"/>
                      <a:pt x="3510" y="0"/>
                      <a:pt x="1566" y="1124"/>
                    </a:cubicBezTo>
                    <a:cubicBezTo>
                      <a:pt x="473" y="1765"/>
                      <a:pt x="0" y="2627"/>
                      <a:pt x="148" y="3456"/>
                    </a:cubicBezTo>
                    <a:cubicBezTo>
                      <a:pt x="253" y="4098"/>
                      <a:pt x="736" y="4728"/>
                      <a:pt x="1587" y="5211"/>
                    </a:cubicBezTo>
                    <a:cubicBezTo>
                      <a:pt x="3541" y="6335"/>
                      <a:pt x="6704" y="6335"/>
                      <a:pt x="8637" y="5211"/>
                    </a:cubicBezTo>
                    <a:cubicBezTo>
                      <a:pt x="9478" y="4728"/>
                      <a:pt x="9950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999;p53">
                <a:extLst>
                  <a:ext uri="{FF2B5EF4-FFF2-40B4-BE49-F238E27FC236}">
                    <a16:creationId xmlns:a16="http://schemas.microsoft.com/office/drawing/2014/main" id="{DF16932D-D4DD-4C59-9AAE-EFF99923BE3E}"/>
                  </a:ext>
                </a:extLst>
              </p:cNvPr>
              <p:cNvSpPr/>
              <p:nvPr/>
            </p:nvSpPr>
            <p:spPr>
              <a:xfrm>
                <a:off x="2440340" y="3426822"/>
                <a:ext cx="443131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901" fill="none" extrusionOk="0">
                    <a:moveTo>
                      <a:pt x="9919" y="2900"/>
                    </a:moveTo>
                    <a:lnTo>
                      <a:pt x="9919" y="2889"/>
                    </a:lnTo>
                    <a:cubicBezTo>
                      <a:pt x="9803" y="2249"/>
                      <a:pt x="9320" y="1629"/>
                      <a:pt x="8469" y="1135"/>
                    </a:cubicBezTo>
                    <a:cubicBezTo>
                      <a:pt x="6515" y="1"/>
                      <a:pt x="3363" y="1"/>
                      <a:pt x="1419" y="1135"/>
                    </a:cubicBezTo>
                    <a:cubicBezTo>
                      <a:pt x="578" y="1619"/>
                      <a:pt x="106" y="2238"/>
                      <a:pt x="1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1000;p53">
                <a:extLst>
                  <a:ext uri="{FF2B5EF4-FFF2-40B4-BE49-F238E27FC236}">
                    <a16:creationId xmlns:a16="http://schemas.microsoft.com/office/drawing/2014/main" id="{FAE2A24D-F51D-4B49-B310-95CF8B34B45C}"/>
                  </a:ext>
                </a:extLst>
              </p:cNvPr>
              <p:cNvSpPr/>
              <p:nvPr/>
            </p:nvSpPr>
            <p:spPr>
              <a:xfrm>
                <a:off x="2553459" y="3486419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0"/>
                    </a:moveTo>
                    <a:lnTo>
                      <a:pt x="3626" y="369"/>
                    </a:lnTo>
                    <a:cubicBezTo>
                      <a:pt x="3315" y="248"/>
                      <a:pt x="3003" y="185"/>
                      <a:pt x="2711" y="185"/>
                    </a:cubicBezTo>
                    <a:cubicBezTo>
                      <a:pt x="2420" y="185"/>
                      <a:pt x="2149" y="248"/>
                      <a:pt x="1923" y="379"/>
                    </a:cubicBezTo>
                    <a:cubicBezTo>
                      <a:pt x="873" y="999"/>
                      <a:pt x="2764" y="1724"/>
                      <a:pt x="2239" y="2029"/>
                    </a:cubicBezTo>
                    <a:cubicBezTo>
                      <a:pt x="2169" y="2065"/>
                      <a:pt x="2092" y="2083"/>
                      <a:pt x="2010" y="2083"/>
                    </a:cubicBezTo>
                    <a:cubicBezTo>
                      <a:pt x="1879" y="2083"/>
                      <a:pt x="1735" y="2039"/>
                      <a:pt x="1587" y="1955"/>
                    </a:cubicBezTo>
                    <a:cubicBezTo>
                      <a:pt x="1272" y="1777"/>
                      <a:pt x="999" y="1408"/>
                      <a:pt x="957" y="1072"/>
                    </a:cubicBezTo>
                    <a:lnTo>
                      <a:pt x="84" y="1240"/>
                    </a:lnTo>
                    <a:cubicBezTo>
                      <a:pt x="126" y="1524"/>
                      <a:pt x="336" y="1829"/>
                      <a:pt x="663" y="2092"/>
                    </a:cubicBezTo>
                    <a:lnTo>
                      <a:pt x="0" y="2470"/>
                    </a:lnTo>
                    <a:lnTo>
                      <a:pt x="568" y="2795"/>
                    </a:lnTo>
                    <a:lnTo>
                      <a:pt x="1209" y="2428"/>
                    </a:lnTo>
                    <a:cubicBezTo>
                      <a:pt x="1546" y="2582"/>
                      <a:pt x="1911" y="2671"/>
                      <a:pt x="2259" y="2671"/>
                    </a:cubicBezTo>
                    <a:cubicBezTo>
                      <a:pt x="2550" y="2671"/>
                      <a:pt x="2829" y="2609"/>
                      <a:pt x="3068" y="2470"/>
                    </a:cubicBezTo>
                    <a:cubicBezTo>
                      <a:pt x="4140" y="1840"/>
                      <a:pt x="2270" y="1104"/>
                      <a:pt x="2785" y="810"/>
                    </a:cubicBezTo>
                    <a:cubicBezTo>
                      <a:pt x="2842" y="778"/>
                      <a:pt x="2906" y="762"/>
                      <a:pt x="2975" y="762"/>
                    </a:cubicBezTo>
                    <a:cubicBezTo>
                      <a:pt x="3085" y="762"/>
                      <a:pt x="3208" y="802"/>
                      <a:pt x="3331" y="873"/>
                    </a:cubicBezTo>
                    <a:cubicBezTo>
                      <a:pt x="3573" y="1009"/>
                      <a:pt x="3846" y="1314"/>
                      <a:pt x="3972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1001;p53">
                <a:extLst>
                  <a:ext uri="{FF2B5EF4-FFF2-40B4-BE49-F238E27FC236}">
                    <a16:creationId xmlns:a16="http://schemas.microsoft.com/office/drawing/2014/main" id="{F76C23CE-1116-430F-9992-0F30741F4D6B}"/>
                  </a:ext>
                </a:extLst>
              </p:cNvPr>
              <p:cNvSpPr/>
              <p:nvPr/>
            </p:nvSpPr>
            <p:spPr>
              <a:xfrm>
                <a:off x="2370377" y="3442771"/>
                <a:ext cx="582562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48" extrusionOk="0">
                    <a:moveTo>
                      <a:pt x="12" y="1"/>
                    </a:moveTo>
                    <a:lnTo>
                      <a:pt x="1" y="1556"/>
                    </a:lnTo>
                    <a:cubicBezTo>
                      <a:pt x="1" y="2522"/>
                      <a:pt x="642" y="3499"/>
                      <a:pt x="1924" y="4245"/>
                    </a:cubicBezTo>
                    <a:cubicBezTo>
                      <a:pt x="3198" y="4980"/>
                      <a:pt x="4865" y="5347"/>
                      <a:pt x="6529" y="5347"/>
                    </a:cubicBezTo>
                    <a:cubicBezTo>
                      <a:pt x="8200" y="5347"/>
                      <a:pt x="9870" y="4977"/>
                      <a:pt x="11138" y="4235"/>
                    </a:cubicBezTo>
                    <a:cubicBezTo>
                      <a:pt x="12399" y="3510"/>
                      <a:pt x="13029" y="2543"/>
                      <a:pt x="13029" y="1587"/>
                    </a:cubicBezTo>
                    <a:lnTo>
                      <a:pt x="13040" y="43"/>
                    </a:lnTo>
                    <a:cubicBezTo>
                      <a:pt x="10960" y="43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1002;p53">
                <a:extLst>
                  <a:ext uri="{FF2B5EF4-FFF2-40B4-BE49-F238E27FC236}">
                    <a16:creationId xmlns:a16="http://schemas.microsoft.com/office/drawing/2014/main" id="{A5EC55D1-A2A0-4B94-BEE8-AB37CBBB97DE}"/>
                  </a:ext>
                </a:extLst>
              </p:cNvPr>
              <p:cNvSpPr/>
              <p:nvPr/>
            </p:nvSpPr>
            <p:spPr>
              <a:xfrm>
                <a:off x="2342231" y="3275192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9"/>
                      <a:pt x="2533" y="1104"/>
                    </a:cubicBezTo>
                    <a:cubicBezTo>
                      <a:pt x="0" y="2575"/>
                      <a:pt x="11" y="4971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1"/>
                      <a:pt x="14300" y="2575"/>
                      <a:pt x="11747" y="1104"/>
                    </a:cubicBezTo>
                    <a:cubicBezTo>
                      <a:pt x="10470" y="369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1003;p53">
                <a:extLst>
                  <a:ext uri="{FF2B5EF4-FFF2-40B4-BE49-F238E27FC236}">
                    <a16:creationId xmlns:a16="http://schemas.microsoft.com/office/drawing/2014/main" id="{EFE25490-C1B2-49AC-9C43-F96F3C449F6C}"/>
                  </a:ext>
                </a:extLst>
              </p:cNvPr>
              <p:cNvSpPr/>
              <p:nvPr/>
            </p:nvSpPr>
            <p:spPr>
              <a:xfrm>
                <a:off x="2433772" y="3314640"/>
                <a:ext cx="456266" cy="142737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5" extrusionOk="0">
                    <a:moveTo>
                      <a:pt x="5087" y="0"/>
                    </a:moveTo>
                    <a:cubicBezTo>
                      <a:pt x="3812" y="0"/>
                      <a:pt x="2538" y="284"/>
                      <a:pt x="1566" y="851"/>
                    </a:cubicBezTo>
                    <a:cubicBezTo>
                      <a:pt x="473" y="1482"/>
                      <a:pt x="0" y="2343"/>
                      <a:pt x="148" y="3184"/>
                    </a:cubicBezTo>
                    <a:cubicBezTo>
                      <a:pt x="253" y="2543"/>
                      <a:pt x="725" y="1923"/>
                      <a:pt x="1566" y="1440"/>
                    </a:cubicBezTo>
                    <a:cubicBezTo>
                      <a:pt x="2538" y="877"/>
                      <a:pt x="3812" y="596"/>
                      <a:pt x="5087" y="596"/>
                    </a:cubicBezTo>
                    <a:cubicBezTo>
                      <a:pt x="6362" y="596"/>
                      <a:pt x="7639" y="877"/>
                      <a:pt x="8616" y="1440"/>
                    </a:cubicBezTo>
                    <a:cubicBezTo>
                      <a:pt x="9467" y="1933"/>
                      <a:pt x="9950" y="2554"/>
                      <a:pt x="10066" y="3194"/>
                    </a:cubicBezTo>
                    <a:cubicBezTo>
                      <a:pt x="10213" y="2364"/>
                      <a:pt x="9730" y="1492"/>
                      <a:pt x="8616" y="851"/>
                    </a:cubicBezTo>
                    <a:cubicBezTo>
                      <a:pt x="7639" y="284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1004;p53">
                <a:extLst>
                  <a:ext uri="{FF2B5EF4-FFF2-40B4-BE49-F238E27FC236}">
                    <a16:creationId xmlns:a16="http://schemas.microsoft.com/office/drawing/2014/main" id="{504D3CB4-1ADD-4FFB-A00D-B1855750EC35}"/>
                  </a:ext>
                </a:extLst>
              </p:cNvPr>
              <p:cNvSpPr/>
              <p:nvPr/>
            </p:nvSpPr>
            <p:spPr>
              <a:xfrm>
                <a:off x="2440340" y="3341267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0" y="0"/>
                    </a:moveTo>
                    <a:cubicBezTo>
                      <a:pt x="3665" y="0"/>
                      <a:pt x="2391" y="281"/>
                      <a:pt x="1419" y="844"/>
                    </a:cubicBezTo>
                    <a:cubicBezTo>
                      <a:pt x="578" y="1327"/>
                      <a:pt x="106" y="1947"/>
                      <a:pt x="1" y="2588"/>
                    </a:cubicBezTo>
                    <a:cubicBezTo>
                      <a:pt x="106" y="3228"/>
                      <a:pt x="589" y="3849"/>
                      <a:pt x="1440" y="4332"/>
                    </a:cubicBezTo>
                    <a:cubicBezTo>
                      <a:pt x="2417" y="4899"/>
                      <a:pt x="3696" y="5183"/>
                      <a:pt x="4973" y="5183"/>
                    </a:cubicBezTo>
                    <a:cubicBezTo>
                      <a:pt x="6249" y="5183"/>
                      <a:pt x="7523" y="4899"/>
                      <a:pt x="8490" y="4332"/>
                    </a:cubicBezTo>
                    <a:cubicBezTo>
                      <a:pt x="9331" y="3849"/>
                      <a:pt x="9803" y="3239"/>
                      <a:pt x="9919" y="2598"/>
                    </a:cubicBezTo>
                    <a:cubicBezTo>
                      <a:pt x="9803" y="1958"/>
                      <a:pt x="9320" y="1337"/>
                      <a:pt x="8469" y="844"/>
                    </a:cubicBezTo>
                    <a:cubicBezTo>
                      <a:pt x="7492" y="281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1005;p53">
                <a:extLst>
                  <a:ext uri="{FF2B5EF4-FFF2-40B4-BE49-F238E27FC236}">
                    <a16:creationId xmlns:a16="http://schemas.microsoft.com/office/drawing/2014/main" id="{BEDB207B-B412-40DC-9942-31AB68C5AFC9}"/>
                  </a:ext>
                </a:extLst>
              </p:cNvPr>
              <p:cNvSpPr/>
              <p:nvPr/>
            </p:nvSpPr>
            <p:spPr>
              <a:xfrm>
                <a:off x="2433772" y="3301952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8"/>
                    </a:moveTo>
                    <a:cubicBezTo>
                      <a:pt x="10213" y="2648"/>
                      <a:pt x="9730" y="1776"/>
                      <a:pt x="8616" y="1135"/>
                    </a:cubicBezTo>
                    <a:cubicBezTo>
                      <a:pt x="6662" y="1"/>
                      <a:pt x="3510" y="1"/>
                      <a:pt x="1566" y="1135"/>
                    </a:cubicBezTo>
                    <a:cubicBezTo>
                      <a:pt x="473" y="1766"/>
                      <a:pt x="0" y="2627"/>
                      <a:pt x="148" y="3468"/>
                    </a:cubicBezTo>
                    <a:cubicBezTo>
                      <a:pt x="253" y="4108"/>
                      <a:pt x="736" y="4729"/>
                      <a:pt x="1587" y="5212"/>
                    </a:cubicBezTo>
                    <a:cubicBezTo>
                      <a:pt x="3541" y="6347"/>
                      <a:pt x="6704" y="6347"/>
                      <a:pt x="8637" y="5212"/>
                    </a:cubicBezTo>
                    <a:cubicBezTo>
                      <a:pt x="9478" y="4729"/>
                      <a:pt x="9950" y="4119"/>
                      <a:pt x="10066" y="3478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1006;p53">
                <a:extLst>
                  <a:ext uri="{FF2B5EF4-FFF2-40B4-BE49-F238E27FC236}">
                    <a16:creationId xmlns:a16="http://schemas.microsoft.com/office/drawing/2014/main" id="{6FD097C3-9292-4095-AD55-2B9460C221A4}"/>
                  </a:ext>
                </a:extLst>
              </p:cNvPr>
              <p:cNvSpPr/>
              <p:nvPr/>
            </p:nvSpPr>
            <p:spPr>
              <a:xfrm>
                <a:off x="2440340" y="3328713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79"/>
                    </a:lnTo>
                    <a:cubicBezTo>
                      <a:pt x="9803" y="2239"/>
                      <a:pt x="9320" y="1618"/>
                      <a:pt x="8469" y="1125"/>
                    </a:cubicBezTo>
                    <a:cubicBezTo>
                      <a:pt x="6515" y="0"/>
                      <a:pt x="3363" y="0"/>
                      <a:pt x="1419" y="1125"/>
                    </a:cubicBezTo>
                    <a:cubicBezTo>
                      <a:pt x="578" y="1608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1007;p53">
                <a:extLst>
                  <a:ext uri="{FF2B5EF4-FFF2-40B4-BE49-F238E27FC236}">
                    <a16:creationId xmlns:a16="http://schemas.microsoft.com/office/drawing/2014/main" id="{D55D7200-B988-4627-8040-5A2A7007D7F9}"/>
                  </a:ext>
                </a:extLst>
              </p:cNvPr>
              <p:cNvSpPr/>
              <p:nvPr/>
            </p:nvSpPr>
            <p:spPr>
              <a:xfrm>
                <a:off x="2553459" y="338831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31" y="179"/>
                      <a:pt x="2154" y="245"/>
                      <a:pt x="1923" y="379"/>
                    </a:cubicBezTo>
                    <a:cubicBezTo>
                      <a:pt x="873" y="989"/>
                      <a:pt x="2764" y="1713"/>
                      <a:pt x="2239" y="2018"/>
                    </a:cubicBezTo>
                    <a:cubicBezTo>
                      <a:pt x="2170" y="2059"/>
                      <a:pt x="2094" y="2077"/>
                      <a:pt x="2012" y="2077"/>
                    </a:cubicBezTo>
                    <a:cubicBezTo>
                      <a:pt x="1881" y="2077"/>
                      <a:pt x="1736" y="2029"/>
                      <a:pt x="1587" y="1944"/>
                    </a:cubicBezTo>
                    <a:cubicBezTo>
                      <a:pt x="1272" y="1766"/>
                      <a:pt x="999" y="1398"/>
                      <a:pt x="957" y="1062"/>
                    </a:cubicBezTo>
                    <a:lnTo>
                      <a:pt x="84" y="1230"/>
                    </a:lnTo>
                    <a:cubicBezTo>
                      <a:pt x="126" y="1524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8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8"/>
                      <a:pt x="3068" y="2460"/>
                    </a:cubicBezTo>
                    <a:cubicBezTo>
                      <a:pt x="4140" y="1839"/>
                      <a:pt x="2270" y="1094"/>
                      <a:pt x="2785" y="799"/>
                    </a:cubicBezTo>
                    <a:cubicBezTo>
                      <a:pt x="2842" y="767"/>
                      <a:pt x="2906" y="752"/>
                      <a:pt x="2975" y="752"/>
                    </a:cubicBezTo>
                    <a:cubicBezTo>
                      <a:pt x="3085" y="752"/>
                      <a:pt x="3208" y="791"/>
                      <a:pt x="3331" y="863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19"/>
                    </a:lnTo>
                    <a:cubicBezTo>
                      <a:pt x="4760" y="1167"/>
                      <a:pt x="4529" y="905"/>
                      <a:pt x="4214" y="673"/>
                    </a:cubicBezTo>
                    <a:lnTo>
                      <a:pt x="4812" y="316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1008;p53">
                <a:extLst>
                  <a:ext uri="{FF2B5EF4-FFF2-40B4-BE49-F238E27FC236}">
                    <a16:creationId xmlns:a16="http://schemas.microsoft.com/office/drawing/2014/main" id="{137D3D36-8D40-40EB-8611-871C1E434522}"/>
                  </a:ext>
                </a:extLst>
              </p:cNvPr>
              <p:cNvSpPr/>
              <p:nvPr/>
            </p:nvSpPr>
            <p:spPr>
              <a:xfrm>
                <a:off x="2845909" y="3855353"/>
                <a:ext cx="582071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8" extrusionOk="0">
                    <a:moveTo>
                      <a:pt x="0" y="1"/>
                    </a:moveTo>
                    <a:lnTo>
                      <a:pt x="0" y="1556"/>
                    </a:lnTo>
                    <a:cubicBezTo>
                      <a:pt x="0" y="2522"/>
                      <a:pt x="641" y="3500"/>
                      <a:pt x="1923" y="4245"/>
                    </a:cubicBezTo>
                    <a:cubicBezTo>
                      <a:pt x="3197" y="4980"/>
                      <a:pt x="4862" y="5347"/>
                      <a:pt x="6526" y="5347"/>
                    </a:cubicBezTo>
                    <a:cubicBezTo>
                      <a:pt x="8195" y="5347"/>
                      <a:pt x="9864" y="4977"/>
                      <a:pt x="11137" y="4235"/>
                    </a:cubicBezTo>
                    <a:cubicBezTo>
                      <a:pt x="12398" y="3510"/>
                      <a:pt x="13029" y="2554"/>
                      <a:pt x="13029" y="1588"/>
                    </a:cubicBezTo>
                    <a:lnTo>
                      <a:pt x="13029" y="43"/>
                    </a:lnTo>
                    <a:cubicBezTo>
                      <a:pt x="10958" y="4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1009;p53">
                <a:extLst>
                  <a:ext uri="{FF2B5EF4-FFF2-40B4-BE49-F238E27FC236}">
                    <a16:creationId xmlns:a16="http://schemas.microsoft.com/office/drawing/2014/main" id="{671137F9-5DB8-40D1-8FF3-4836FE571E5A}"/>
                  </a:ext>
                </a:extLst>
              </p:cNvPr>
              <p:cNvSpPr/>
              <p:nvPr/>
            </p:nvSpPr>
            <p:spPr>
              <a:xfrm>
                <a:off x="2817271" y="368777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75"/>
                      <a:pt x="21" y="4971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1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1010;p53">
                <a:extLst>
                  <a:ext uri="{FF2B5EF4-FFF2-40B4-BE49-F238E27FC236}">
                    <a16:creationId xmlns:a16="http://schemas.microsoft.com/office/drawing/2014/main" id="{8869CD49-BE8F-47A3-806A-82F65FFE150F}"/>
                  </a:ext>
                </a:extLst>
              </p:cNvPr>
              <p:cNvSpPr/>
              <p:nvPr/>
            </p:nvSpPr>
            <p:spPr>
              <a:xfrm>
                <a:off x="2908812" y="3727401"/>
                <a:ext cx="456713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1" extrusionOk="0">
                    <a:moveTo>
                      <a:pt x="5102" y="0"/>
                    </a:moveTo>
                    <a:cubicBezTo>
                      <a:pt x="3823" y="0"/>
                      <a:pt x="2545" y="284"/>
                      <a:pt x="1576" y="847"/>
                    </a:cubicBezTo>
                    <a:cubicBezTo>
                      <a:pt x="473" y="1478"/>
                      <a:pt x="0" y="2339"/>
                      <a:pt x="147" y="3180"/>
                    </a:cubicBezTo>
                    <a:cubicBezTo>
                      <a:pt x="263" y="2539"/>
                      <a:pt x="736" y="1930"/>
                      <a:pt x="1576" y="1436"/>
                    </a:cubicBezTo>
                    <a:cubicBezTo>
                      <a:pt x="2543" y="874"/>
                      <a:pt x="3817" y="593"/>
                      <a:pt x="5093" y="593"/>
                    </a:cubicBezTo>
                    <a:cubicBezTo>
                      <a:pt x="6370" y="593"/>
                      <a:pt x="7649" y="874"/>
                      <a:pt x="8626" y="1436"/>
                    </a:cubicBezTo>
                    <a:cubicBezTo>
                      <a:pt x="9477" y="1930"/>
                      <a:pt x="9961" y="2550"/>
                      <a:pt x="10066" y="3191"/>
                    </a:cubicBezTo>
                    <a:cubicBezTo>
                      <a:pt x="10223" y="2360"/>
                      <a:pt x="9740" y="1489"/>
                      <a:pt x="8626" y="847"/>
                    </a:cubicBezTo>
                    <a:cubicBezTo>
                      <a:pt x="7651" y="281"/>
                      <a:pt x="6376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1011;p53">
                <a:extLst>
                  <a:ext uri="{FF2B5EF4-FFF2-40B4-BE49-F238E27FC236}">
                    <a16:creationId xmlns:a16="http://schemas.microsoft.com/office/drawing/2014/main" id="{A4B6DF6F-CA10-4FD2-A51E-44D0E2233D60}"/>
                  </a:ext>
                </a:extLst>
              </p:cNvPr>
              <p:cNvSpPr/>
              <p:nvPr/>
            </p:nvSpPr>
            <p:spPr>
              <a:xfrm>
                <a:off x="2915380" y="375384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38"/>
                      <a:pt x="116" y="1947"/>
                      <a:pt x="0" y="2588"/>
                    </a:cubicBezTo>
                    <a:cubicBezTo>
                      <a:pt x="116" y="3229"/>
                      <a:pt x="599" y="3849"/>
                      <a:pt x="1450" y="4343"/>
                    </a:cubicBezTo>
                    <a:cubicBezTo>
                      <a:pt x="2427" y="4905"/>
                      <a:pt x="3704" y="5186"/>
                      <a:pt x="4979" y="5186"/>
                    </a:cubicBezTo>
                    <a:cubicBezTo>
                      <a:pt x="6254" y="5186"/>
                      <a:pt x="7528" y="4905"/>
                      <a:pt x="8500" y="4343"/>
                    </a:cubicBezTo>
                    <a:cubicBezTo>
                      <a:pt x="9340" y="3849"/>
                      <a:pt x="9814" y="3239"/>
                      <a:pt x="9919" y="2599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1012;p53">
                <a:extLst>
                  <a:ext uri="{FF2B5EF4-FFF2-40B4-BE49-F238E27FC236}">
                    <a16:creationId xmlns:a16="http://schemas.microsoft.com/office/drawing/2014/main" id="{E83D8F71-BB16-4DF2-95B6-A8C474A41288}"/>
                  </a:ext>
                </a:extLst>
              </p:cNvPr>
              <p:cNvSpPr/>
              <p:nvPr/>
            </p:nvSpPr>
            <p:spPr>
              <a:xfrm>
                <a:off x="2908812" y="371453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9"/>
                    </a:moveTo>
                    <a:cubicBezTo>
                      <a:pt x="10223" y="2648"/>
                      <a:pt x="9740" y="1777"/>
                      <a:pt x="8626" y="1135"/>
                    </a:cubicBezTo>
                    <a:cubicBezTo>
                      <a:pt x="6672" y="1"/>
                      <a:pt x="3510" y="12"/>
                      <a:pt x="1576" y="1135"/>
                    </a:cubicBezTo>
                    <a:cubicBezTo>
                      <a:pt x="473" y="1766"/>
                      <a:pt x="0" y="2627"/>
                      <a:pt x="147" y="3468"/>
                    </a:cubicBezTo>
                    <a:cubicBezTo>
                      <a:pt x="263" y="4109"/>
                      <a:pt x="746" y="4729"/>
                      <a:pt x="1597" y="5223"/>
                    </a:cubicBezTo>
                    <a:cubicBezTo>
                      <a:pt x="3552" y="6347"/>
                      <a:pt x="6704" y="6347"/>
                      <a:pt x="8647" y="5223"/>
                    </a:cubicBezTo>
                    <a:cubicBezTo>
                      <a:pt x="9487" y="4729"/>
                      <a:pt x="9961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Google Shape;1013;p53">
                <a:extLst>
                  <a:ext uri="{FF2B5EF4-FFF2-40B4-BE49-F238E27FC236}">
                    <a16:creationId xmlns:a16="http://schemas.microsoft.com/office/drawing/2014/main" id="{1419FDE0-598F-4C07-A3F9-B5B31A87D593}"/>
                  </a:ext>
                </a:extLst>
              </p:cNvPr>
              <p:cNvSpPr/>
              <p:nvPr/>
            </p:nvSpPr>
            <p:spPr>
              <a:xfrm>
                <a:off x="2915380" y="3741340"/>
                <a:ext cx="443578" cy="129066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89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18"/>
                      <a:pt x="116" y="2227"/>
                      <a:pt x="0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Google Shape;1014;p53">
                <a:extLst>
                  <a:ext uri="{FF2B5EF4-FFF2-40B4-BE49-F238E27FC236}">
                    <a16:creationId xmlns:a16="http://schemas.microsoft.com/office/drawing/2014/main" id="{205CF087-9FE0-4A72-ACB3-B7BEF7524E6B}"/>
                  </a:ext>
                </a:extLst>
              </p:cNvPr>
              <p:cNvSpPr/>
              <p:nvPr/>
            </p:nvSpPr>
            <p:spPr>
              <a:xfrm>
                <a:off x="3028946" y="3800893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29" y="180"/>
                      <a:pt x="2149" y="245"/>
                      <a:pt x="1913" y="379"/>
                    </a:cubicBezTo>
                    <a:cubicBezTo>
                      <a:pt x="863" y="989"/>
                      <a:pt x="2754" y="1714"/>
                      <a:pt x="2228" y="2018"/>
                    </a:cubicBezTo>
                    <a:cubicBezTo>
                      <a:pt x="2164" y="2059"/>
                      <a:pt x="2089" y="2077"/>
                      <a:pt x="2007" y="2077"/>
                    </a:cubicBezTo>
                    <a:cubicBezTo>
                      <a:pt x="1876" y="2077"/>
                      <a:pt x="1730" y="2029"/>
                      <a:pt x="1587" y="1945"/>
                    </a:cubicBezTo>
                    <a:cubicBezTo>
                      <a:pt x="1272" y="1766"/>
                      <a:pt x="989" y="1399"/>
                      <a:pt x="947" y="1073"/>
                    </a:cubicBezTo>
                    <a:lnTo>
                      <a:pt x="74" y="1231"/>
                    </a:lnTo>
                    <a:cubicBezTo>
                      <a:pt x="127" y="1525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8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8" y="2661"/>
                      <a:pt x="2829" y="2599"/>
                      <a:pt x="3069" y="2460"/>
                    </a:cubicBezTo>
                    <a:cubicBezTo>
                      <a:pt x="4141" y="1840"/>
                      <a:pt x="2270" y="109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3"/>
                    </a:cubicBezTo>
                    <a:cubicBezTo>
                      <a:pt x="3573" y="1000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5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Google Shape;1015;p53">
                <a:extLst>
                  <a:ext uri="{FF2B5EF4-FFF2-40B4-BE49-F238E27FC236}">
                    <a16:creationId xmlns:a16="http://schemas.microsoft.com/office/drawing/2014/main" id="{4C8F698C-D920-4D0A-B994-F861D1642807}"/>
                  </a:ext>
                </a:extLst>
              </p:cNvPr>
              <p:cNvSpPr/>
              <p:nvPr/>
            </p:nvSpPr>
            <p:spPr>
              <a:xfrm>
                <a:off x="2845909" y="3757289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88"/>
                      <a:pt x="1923" y="4234"/>
                    </a:cubicBezTo>
                    <a:cubicBezTo>
                      <a:pt x="3199" y="4970"/>
                      <a:pt x="4867" y="5337"/>
                      <a:pt x="6534" y="5337"/>
                    </a:cubicBezTo>
                    <a:cubicBezTo>
                      <a:pt x="8201" y="5337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1016;p53">
                <a:extLst>
                  <a:ext uri="{FF2B5EF4-FFF2-40B4-BE49-F238E27FC236}">
                    <a16:creationId xmlns:a16="http://schemas.microsoft.com/office/drawing/2014/main" id="{BD3E6881-3DC8-4E0B-B109-82A5A9006CA8}"/>
                  </a:ext>
                </a:extLst>
              </p:cNvPr>
              <p:cNvSpPr/>
              <p:nvPr/>
            </p:nvSpPr>
            <p:spPr>
              <a:xfrm>
                <a:off x="2817271" y="3589352"/>
                <a:ext cx="639344" cy="337341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1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2"/>
                      <a:pt x="21" y="4967"/>
                      <a:pt x="2575" y="6449"/>
                    </a:cubicBezTo>
                    <a:cubicBezTo>
                      <a:pt x="3844" y="7183"/>
                      <a:pt x="5508" y="7551"/>
                      <a:pt x="7171" y="7551"/>
                    </a:cubicBezTo>
                    <a:cubicBezTo>
                      <a:pt x="8841" y="7551"/>
                      <a:pt x="10510" y="7180"/>
                      <a:pt x="11778" y="6438"/>
                    </a:cubicBezTo>
                    <a:cubicBezTo>
                      <a:pt x="14310" y="4967"/>
                      <a:pt x="14300" y="2582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1017;p53">
                <a:extLst>
                  <a:ext uri="{FF2B5EF4-FFF2-40B4-BE49-F238E27FC236}">
                    <a16:creationId xmlns:a16="http://schemas.microsoft.com/office/drawing/2014/main" id="{962D5E60-F185-4A8B-B1CB-C0872F2B5C04}"/>
                  </a:ext>
                </a:extLst>
              </p:cNvPr>
              <p:cNvSpPr/>
              <p:nvPr/>
            </p:nvSpPr>
            <p:spPr>
              <a:xfrm>
                <a:off x="2908812" y="3629025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6"/>
                      <a:pt x="9961" y="2556"/>
                      <a:pt x="10066" y="3197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1018;p53">
                <a:extLst>
                  <a:ext uri="{FF2B5EF4-FFF2-40B4-BE49-F238E27FC236}">
                    <a16:creationId xmlns:a16="http://schemas.microsoft.com/office/drawing/2014/main" id="{DDEB2A5D-D412-473B-BC46-F3128E4F6E53}"/>
                  </a:ext>
                </a:extLst>
              </p:cNvPr>
              <p:cNvSpPr/>
              <p:nvPr/>
            </p:nvSpPr>
            <p:spPr>
              <a:xfrm>
                <a:off x="2915380" y="3655428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4"/>
                      <a:pt x="0" y="2585"/>
                    </a:cubicBezTo>
                    <a:cubicBezTo>
                      <a:pt x="116" y="3226"/>
                      <a:pt x="599" y="3845"/>
                      <a:pt x="1450" y="4340"/>
                    </a:cubicBezTo>
                    <a:cubicBezTo>
                      <a:pt x="2427" y="4901"/>
                      <a:pt x="3704" y="5182"/>
                      <a:pt x="4979" y="5182"/>
                    </a:cubicBezTo>
                    <a:cubicBezTo>
                      <a:pt x="6254" y="5182"/>
                      <a:pt x="7528" y="4901"/>
                      <a:pt x="8500" y="4340"/>
                    </a:cubicBezTo>
                    <a:cubicBezTo>
                      <a:pt x="9340" y="3856"/>
                      <a:pt x="9814" y="3236"/>
                      <a:pt x="9919" y="2606"/>
                    </a:cubicBezTo>
                    <a:cubicBezTo>
                      <a:pt x="9814" y="1965"/>
                      <a:pt x="9330" y="1345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1019;p53">
                <a:extLst>
                  <a:ext uri="{FF2B5EF4-FFF2-40B4-BE49-F238E27FC236}">
                    <a16:creationId xmlns:a16="http://schemas.microsoft.com/office/drawing/2014/main" id="{2C1C8FD3-3EA1-40DA-9631-704E780BBBA9}"/>
                  </a:ext>
                </a:extLst>
              </p:cNvPr>
              <p:cNvSpPr/>
              <p:nvPr/>
            </p:nvSpPr>
            <p:spPr>
              <a:xfrm>
                <a:off x="2908812" y="3616471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78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17"/>
                      <a:pt x="1597" y="5212"/>
                    </a:cubicBezTo>
                    <a:cubicBezTo>
                      <a:pt x="3552" y="6335"/>
                      <a:pt x="6704" y="6335"/>
                      <a:pt x="8647" y="5212"/>
                    </a:cubicBezTo>
                    <a:cubicBezTo>
                      <a:pt x="9487" y="4728"/>
                      <a:pt x="9961" y="4108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1020;p53">
                <a:extLst>
                  <a:ext uri="{FF2B5EF4-FFF2-40B4-BE49-F238E27FC236}">
                    <a16:creationId xmlns:a16="http://schemas.microsoft.com/office/drawing/2014/main" id="{052216DB-BFD2-4BFA-AD48-AA9BBA9686A3}"/>
                  </a:ext>
                </a:extLst>
              </p:cNvPr>
              <p:cNvSpPr/>
              <p:nvPr/>
            </p:nvSpPr>
            <p:spPr>
              <a:xfrm>
                <a:off x="2915380" y="3642740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0"/>
                    </a:moveTo>
                    <a:cubicBezTo>
                      <a:pt x="9929" y="2890"/>
                      <a:pt x="9929" y="2890"/>
                      <a:pt x="9919" y="2890"/>
                    </a:cubicBezTo>
                    <a:cubicBezTo>
                      <a:pt x="9814" y="2249"/>
                      <a:pt x="9330" y="1629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Google Shape;1021;p53">
                <a:extLst>
                  <a:ext uri="{FF2B5EF4-FFF2-40B4-BE49-F238E27FC236}">
                    <a16:creationId xmlns:a16="http://schemas.microsoft.com/office/drawing/2014/main" id="{2163E4D3-5F51-435F-8484-936CA61F5F06}"/>
                  </a:ext>
                </a:extLst>
              </p:cNvPr>
              <p:cNvSpPr/>
              <p:nvPr/>
            </p:nvSpPr>
            <p:spPr>
              <a:xfrm>
                <a:off x="3028946" y="3702338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5" y="768"/>
                      <a:pt x="2895" y="754"/>
                      <a:pt x="2961" y="754"/>
                    </a:cubicBezTo>
                    <a:cubicBezTo>
                      <a:pt x="3075" y="754"/>
                      <a:pt x="3205" y="796"/>
                      <a:pt x="3331" y="862"/>
                    </a:cubicBezTo>
                    <a:cubicBezTo>
                      <a:pt x="3573" y="1009"/>
                      <a:pt x="3836" y="1314"/>
                      <a:pt x="3973" y="1598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233" name="Picture 2" descr="Count-down Timers |">
            <a:extLst>
              <a:ext uri="{FF2B5EF4-FFF2-40B4-BE49-F238E27FC236}">
                <a16:creationId xmlns:a16="http://schemas.microsoft.com/office/drawing/2014/main" id="{3CA947DC-4EE3-4D86-B95B-2235F4033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437" y="1591090"/>
            <a:ext cx="2853308" cy="114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" name="رسم 233" descr="مشاركة">
            <a:hlinkClick r:id="rId4" action="ppaction://hlinksldjump"/>
            <a:extLst>
              <a:ext uri="{FF2B5EF4-FFF2-40B4-BE49-F238E27FC236}">
                <a16:creationId xmlns:a16="http://schemas.microsoft.com/office/drawing/2014/main" id="{B428A23D-8DE5-4110-AD48-A2AF48D39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87130" y="5275861"/>
            <a:ext cx="914400" cy="914400"/>
          </a:xfrm>
          <a:prstGeom prst="rect">
            <a:avLst/>
          </a:prstGeom>
        </p:spPr>
      </p:pic>
      <p:pic>
        <p:nvPicPr>
          <p:cNvPr id="232" name="صورة 231">
            <a:extLst>
              <a:ext uri="{FF2B5EF4-FFF2-40B4-BE49-F238E27FC236}">
                <a16:creationId xmlns:a16="http://schemas.microsoft.com/office/drawing/2014/main" id="{DA82D7E9-E19B-4B42-552F-AF329C8C1D7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630" t="19483" r="26379" b="68126"/>
          <a:stretch/>
        </p:blipFill>
        <p:spPr>
          <a:xfrm>
            <a:off x="609981" y="3350007"/>
            <a:ext cx="9958850" cy="16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793;p53">
            <a:extLst>
              <a:ext uri="{FF2B5EF4-FFF2-40B4-BE49-F238E27FC236}">
                <a16:creationId xmlns:a16="http://schemas.microsoft.com/office/drawing/2014/main" id="{0B731313-E74B-42A6-842B-3EA2E96E7D19}"/>
              </a:ext>
            </a:extLst>
          </p:cNvPr>
          <p:cNvGrpSpPr/>
          <p:nvPr/>
        </p:nvGrpSpPr>
        <p:grpSpPr>
          <a:xfrm>
            <a:off x="334537" y="970156"/>
            <a:ext cx="3166946" cy="2263698"/>
            <a:chOff x="720023" y="1118374"/>
            <a:chExt cx="3217179" cy="2906760"/>
          </a:xfrm>
        </p:grpSpPr>
        <p:grpSp>
          <p:nvGrpSpPr>
            <p:cNvPr id="234" name="Google Shape;794;p53">
              <a:extLst>
                <a:ext uri="{FF2B5EF4-FFF2-40B4-BE49-F238E27FC236}">
                  <a16:creationId xmlns:a16="http://schemas.microsoft.com/office/drawing/2014/main" id="{00E18236-514F-46A1-9834-9DB785BF3B29}"/>
                </a:ext>
              </a:extLst>
            </p:cNvPr>
            <p:cNvGrpSpPr/>
            <p:nvPr/>
          </p:nvGrpSpPr>
          <p:grpSpPr>
            <a:xfrm>
              <a:off x="720023" y="1118374"/>
              <a:ext cx="2459727" cy="2108357"/>
              <a:chOff x="1187043" y="662769"/>
              <a:chExt cx="2921985" cy="2504582"/>
            </a:xfrm>
          </p:grpSpPr>
          <p:sp>
            <p:nvSpPr>
              <p:cNvPr id="452" name="Google Shape;795;p53">
                <a:extLst>
                  <a:ext uri="{FF2B5EF4-FFF2-40B4-BE49-F238E27FC236}">
                    <a16:creationId xmlns:a16="http://schemas.microsoft.com/office/drawing/2014/main" id="{763D3508-0E61-4F36-89C3-15E331DC54FF}"/>
                  </a:ext>
                </a:extLst>
              </p:cNvPr>
              <p:cNvSpPr/>
              <p:nvPr/>
            </p:nvSpPr>
            <p:spPr>
              <a:xfrm>
                <a:off x="1930095" y="662769"/>
                <a:ext cx="2178934" cy="2500683"/>
              </a:xfrm>
              <a:custGeom>
                <a:avLst/>
                <a:gdLst/>
                <a:ahLst/>
                <a:cxnLst/>
                <a:rect l="l" t="t" r="r" b="b"/>
                <a:pathLst>
                  <a:path w="48773" h="55975" extrusionOk="0">
                    <a:moveTo>
                      <a:pt x="24489" y="0"/>
                    </a:moveTo>
                    <a:cubicBezTo>
                      <a:pt x="24370" y="0"/>
                      <a:pt x="24261" y="27"/>
                      <a:pt x="24166" y="79"/>
                    </a:cubicBezTo>
                    <a:cubicBezTo>
                      <a:pt x="16108" y="4765"/>
                      <a:pt x="8059" y="9441"/>
                      <a:pt x="0" y="14127"/>
                    </a:cubicBezTo>
                    <a:cubicBezTo>
                      <a:pt x="400" y="15009"/>
                      <a:pt x="23767" y="55040"/>
                      <a:pt x="24240" y="55975"/>
                    </a:cubicBezTo>
                    <a:cubicBezTo>
                      <a:pt x="32298" y="51289"/>
                      <a:pt x="40357" y="46614"/>
                      <a:pt x="48415" y="41928"/>
                    </a:cubicBezTo>
                    <a:cubicBezTo>
                      <a:pt x="48636" y="41802"/>
                      <a:pt x="48772" y="41518"/>
                      <a:pt x="48772" y="41129"/>
                    </a:cubicBezTo>
                    <a:lnTo>
                      <a:pt x="48772" y="15304"/>
                    </a:lnTo>
                    <a:cubicBezTo>
                      <a:pt x="48772" y="14505"/>
                      <a:pt x="48216" y="13549"/>
                      <a:pt x="47533" y="13149"/>
                    </a:cubicBezTo>
                    <a:lnTo>
                      <a:pt x="25059" y="174"/>
                    </a:lnTo>
                    <a:cubicBezTo>
                      <a:pt x="24855" y="56"/>
                      <a:pt x="24661" y="0"/>
                      <a:pt x="24489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3" name="Google Shape;796;p53">
                <a:extLst>
                  <a:ext uri="{FF2B5EF4-FFF2-40B4-BE49-F238E27FC236}">
                    <a16:creationId xmlns:a16="http://schemas.microsoft.com/office/drawing/2014/main" id="{8FB47E69-3D63-4D98-AA24-7C0888BE5C53}"/>
                  </a:ext>
                </a:extLst>
              </p:cNvPr>
              <p:cNvSpPr/>
              <p:nvPr/>
            </p:nvSpPr>
            <p:spPr>
              <a:xfrm>
                <a:off x="3446265" y="1856420"/>
                <a:ext cx="424859" cy="765640"/>
              </a:xfrm>
              <a:custGeom>
                <a:avLst/>
                <a:gdLst/>
                <a:ahLst/>
                <a:cxnLst/>
                <a:rect l="l" t="t" r="r" b="b"/>
                <a:pathLst>
                  <a:path w="9510" h="17138" extrusionOk="0">
                    <a:moveTo>
                      <a:pt x="5586" y="1307"/>
                    </a:moveTo>
                    <a:cubicBezTo>
                      <a:pt x="6015" y="1307"/>
                      <a:pt x="6315" y="1649"/>
                      <a:pt x="6315" y="2244"/>
                    </a:cubicBezTo>
                    <a:lnTo>
                      <a:pt x="6325" y="3746"/>
                    </a:lnTo>
                    <a:lnTo>
                      <a:pt x="3163" y="5575"/>
                    </a:lnTo>
                    <a:lnTo>
                      <a:pt x="3152" y="4073"/>
                    </a:lnTo>
                    <a:cubicBezTo>
                      <a:pt x="3152" y="3232"/>
                      <a:pt x="3740" y="2223"/>
                      <a:pt x="4466" y="1792"/>
                    </a:cubicBezTo>
                    <a:lnTo>
                      <a:pt x="5001" y="1488"/>
                    </a:lnTo>
                    <a:cubicBezTo>
                      <a:pt x="5210" y="1365"/>
                      <a:pt x="5409" y="1307"/>
                      <a:pt x="5586" y="1307"/>
                    </a:cubicBezTo>
                    <a:close/>
                    <a:moveTo>
                      <a:pt x="7746" y="4249"/>
                    </a:moveTo>
                    <a:cubicBezTo>
                      <a:pt x="8179" y="4249"/>
                      <a:pt x="8479" y="4591"/>
                      <a:pt x="8479" y="5186"/>
                    </a:cubicBezTo>
                    <a:lnTo>
                      <a:pt x="8489" y="10597"/>
                    </a:lnTo>
                    <a:cubicBezTo>
                      <a:pt x="8500" y="11437"/>
                      <a:pt x="7901" y="12446"/>
                      <a:pt x="7177" y="12866"/>
                    </a:cubicBezTo>
                    <a:lnTo>
                      <a:pt x="2354" y="15651"/>
                    </a:lnTo>
                    <a:cubicBezTo>
                      <a:pt x="2142" y="15774"/>
                      <a:pt x="1942" y="15832"/>
                      <a:pt x="1765" y="15832"/>
                    </a:cubicBezTo>
                    <a:cubicBezTo>
                      <a:pt x="1335" y="15832"/>
                      <a:pt x="1037" y="15490"/>
                      <a:pt x="1030" y="14894"/>
                    </a:cubicBezTo>
                    <a:lnTo>
                      <a:pt x="1020" y="9494"/>
                    </a:lnTo>
                    <a:cubicBezTo>
                      <a:pt x="1020" y="8653"/>
                      <a:pt x="1608" y="7634"/>
                      <a:pt x="2333" y="7214"/>
                    </a:cubicBezTo>
                    <a:lnTo>
                      <a:pt x="7156" y="4430"/>
                    </a:lnTo>
                    <a:cubicBezTo>
                      <a:pt x="7367" y="4307"/>
                      <a:pt x="7568" y="4249"/>
                      <a:pt x="7746" y="4249"/>
                    </a:cubicBezTo>
                    <a:close/>
                    <a:moveTo>
                      <a:pt x="6041" y="0"/>
                    </a:moveTo>
                    <a:cubicBezTo>
                      <a:pt x="5725" y="0"/>
                      <a:pt x="5368" y="104"/>
                      <a:pt x="4991" y="321"/>
                    </a:cubicBezTo>
                    <a:lnTo>
                      <a:pt x="4466" y="626"/>
                    </a:lnTo>
                    <a:cubicBezTo>
                      <a:pt x="3173" y="1372"/>
                      <a:pt x="2133" y="3169"/>
                      <a:pt x="2143" y="4650"/>
                    </a:cubicBezTo>
                    <a:lnTo>
                      <a:pt x="2143" y="6174"/>
                    </a:lnTo>
                    <a:cubicBezTo>
                      <a:pt x="946" y="6972"/>
                      <a:pt x="0" y="8664"/>
                      <a:pt x="0" y="10071"/>
                    </a:cubicBezTo>
                    <a:lnTo>
                      <a:pt x="21" y="15483"/>
                    </a:lnTo>
                    <a:cubicBezTo>
                      <a:pt x="21" y="16531"/>
                      <a:pt x="548" y="17138"/>
                      <a:pt x="1310" y="17138"/>
                    </a:cubicBezTo>
                    <a:cubicBezTo>
                      <a:pt x="1625" y="17138"/>
                      <a:pt x="1979" y="17035"/>
                      <a:pt x="2354" y="16817"/>
                    </a:cubicBezTo>
                    <a:lnTo>
                      <a:pt x="7187" y="14033"/>
                    </a:lnTo>
                    <a:cubicBezTo>
                      <a:pt x="8458" y="13297"/>
                      <a:pt x="9509" y="11490"/>
                      <a:pt x="9509" y="10008"/>
                    </a:cubicBezTo>
                    <a:lnTo>
                      <a:pt x="9488" y="4598"/>
                    </a:lnTo>
                    <a:cubicBezTo>
                      <a:pt x="9488" y="3554"/>
                      <a:pt x="8962" y="2954"/>
                      <a:pt x="8201" y="2954"/>
                    </a:cubicBezTo>
                    <a:cubicBezTo>
                      <a:pt x="7936" y="2954"/>
                      <a:pt x="7643" y="3027"/>
                      <a:pt x="7334" y="3179"/>
                    </a:cubicBezTo>
                    <a:lnTo>
                      <a:pt x="7334" y="1656"/>
                    </a:lnTo>
                    <a:cubicBezTo>
                      <a:pt x="7334" y="607"/>
                      <a:pt x="6807" y="0"/>
                      <a:pt x="6041" y="0"/>
                    </a:cubicBezTo>
                    <a:close/>
                  </a:path>
                </a:pathLst>
              </a:custGeom>
              <a:solidFill>
                <a:srgbClr val="5B7FD1"/>
              </a:solidFill>
              <a:ln w="500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4" name="Google Shape;797;p53">
                <a:extLst>
                  <a:ext uri="{FF2B5EF4-FFF2-40B4-BE49-F238E27FC236}">
                    <a16:creationId xmlns:a16="http://schemas.microsoft.com/office/drawing/2014/main" id="{D3BF7FB6-BA09-40D9-9BF1-FBB2CD92930E}"/>
                  </a:ext>
                </a:extLst>
              </p:cNvPr>
              <p:cNvSpPr/>
              <p:nvPr/>
            </p:nvSpPr>
            <p:spPr>
              <a:xfrm>
                <a:off x="3574843" y="2157312"/>
                <a:ext cx="167665" cy="287305"/>
              </a:xfrm>
              <a:custGeom>
                <a:avLst/>
                <a:gdLst/>
                <a:ahLst/>
                <a:cxnLst/>
                <a:rect l="l" t="t" r="r" b="b"/>
                <a:pathLst>
                  <a:path w="3753" h="6431" extrusionOk="0">
                    <a:moveTo>
                      <a:pt x="2261" y="1305"/>
                    </a:moveTo>
                    <a:cubicBezTo>
                      <a:pt x="2540" y="1305"/>
                      <a:pt x="2733" y="1523"/>
                      <a:pt x="2733" y="1908"/>
                    </a:cubicBezTo>
                    <a:cubicBezTo>
                      <a:pt x="2733" y="2454"/>
                      <a:pt x="2354" y="3116"/>
                      <a:pt x="1882" y="3400"/>
                    </a:cubicBezTo>
                    <a:cubicBezTo>
                      <a:pt x="1741" y="3479"/>
                      <a:pt x="1609" y="3517"/>
                      <a:pt x="1493" y="3517"/>
                    </a:cubicBezTo>
                    <a:cubicBezTo>
                      <a:pt x="1210" y="3517"/>
                      <a:pt x="1020" y="3293"/>
                      <a:pt x="1020" y="2906"/>
                    </a:cubicBezTo>
                    <a:cubicBezTo>
                      <a:pt x="1010" y="2360"/>
                      <a:pt x="1399" y="1697"/>
                      <a:pt x="1871" y="1424"/>
                    </a:cubicBezTo>
                    <a:cubicBezTo>
                      <a:pt x="2011" y="1343"/>
                      <a:pt x="2144" y="1305"/>
                      <a:pt x="2261" y="1305"/>
                    </a:cubicBezTo>
                    <a:close/>
                    <a:moveTo>
                      <a:pt x="2708" y="1"/>
                    </a:moveTo>
                    <a:cubicBezTo>
                      <a:pt x="2456" y="1"/>
                      <a:pt x="2171" y="84"/>
                      <a:pt x="1871" y="258"/>
                    </a:cubicBezTo>
                    <a:cubicBezTo>
                      <a:pt x="831" y="847"/>
                      <a:pt x="1" y="2307"/>
                      <a:pt x="1" y="3494"/>
                    </a:cubicBezTo>
                    <a:cubicBezTo>
                      <a:pt x="1" y="4327"/>
                      <a:pt x="421" y="4809"/>
                      <a:pt x="1033" y="4809"/>
                    </a:cubicBezTo>
                    <a:cubicBezTo>
                      <a:pt x="1139" y="4809"/>
                      <a:pt x="1251" y="4795"/>
                      <a:pt x="1367" y="4765"/>
                    </a:cubicBezTo>
                    <a:lnTo>
                      <a:pt x="1378" y="6079"/>
                    </a:lnTo>
                    <a:cubicBezTo>
                      <a:pt x="1378" y="6302"/>
                      <a:pt x="1488" y="6431"/>
                      <a:pt x="1653" y="6431"/>
                    </a:cubicBezTo>
                    <a:cubicBezTo>
                      <a:pt x="1721" y="6431"/>
                      <a:pt x="1799" y="6409"/>
                      <a:pt x="1882" y="6362"/>
                    </a:cubicBezTo>
                    <a:cubicBezTo>
                      <a:pt x="2165" y="6194"/>
                      <a:pt x="2386" y="5806"/>
                      <a:pt x="2386" y="5491"/>
                    </a:cubicBezTo>
                    <a:lnTo>
                      <a:pt x="2386" y="4177"/>
                    </a:lnTo>
                    <a:cubicBezTo>
                      <a:pt x="3174" y="3473"/>
                      <a:pt x="3752" y="2307"/>
                      <a:pt x="3752" y="1330"/>
                    </a:cubicBezTo>
                    <a:cubicBezTo>
                      <a:pt x="3744" y="489"/>
                      <a:pt x="3320" y="1"/>
                      <a:pt x="2708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500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5" name="Google Shape;798;p53">
                <a:extLst>
                  <a:ext uri="{FF2B5EF4-FFF2-40B4-BE49-F238E27FC236}">
                    <a16:creationId xmlns:a16="http://schemas.microsoft.com/office/drawing/2014/main" id="{A3043E40-28A5-42D7-B50B-13C1EDBB7417}"/>
                  </a:ext>
                </a:extLst>
              </p:cNvPr>
              <p:cNvSpPr/>
              <p:nvPr/>
            </p:nvSpPr>
            <p:spPr>
              <a:xfrm>
                <a:off x="1913699" y="1289974"/>
                <a:ext cx="1115758" cy="1877378"/>
              </a:xfrm>
              <a:custGeom>
                <a:avLst/>
                <a:gdLst/>
                <a:ahLst/>
                <a:cxnLst/>
                <a:rect l="l" t="t" r="r" b="b"/>
                <a:pathLst>
                  <a:path w="24975" h="42023" extrusionOk="0">
                    <a:moveTo>
                      <a:pt x="695" y="1"/>
                    </a:moveTo>
                    <a:cubicBezTo>
                      <a:pt x="285" y="1"/>
                      <a:pt x="0" y="327"/>
                      <a:pt x="0" y="886"/>
                    </a:cubicBezTo>
                    <a:lnTo>
                      <a:pt x="0" y="26712"/>
                    </a:lnTo>
                    <a:cubicBezTo>
                      <a:pt x="0" y="27510"/>
                      <a:pt x="556" y="28477"/>
                      <a:pt x="1250" y="28876"/>
                    </a:cubicBezTo>
                    <a:lnTo>
                      <a:pt x="23724" y="41852"/>
                    </a:lnTo>
                    <a:cubicBezTo>
                      <a:pt x="23926" y="41968"/>
                      <a:pt x="24116" y="42023"/>
                      <a:pt x="24284" y="42023"/>
                    </a:cubicBezTo>
                    <a:cubicBezTo>
                      <a:pt x="24694" y="42023"/>
                      <a:pt x="24974" y="41696"/>
                      <a:pt x="24974" y="41137"/>
                    </a:cubicBezTo>
                    <a:lnTo>
                      <a:pt x="24974" y="15302"/>
                    </a:lnTo>
                    <a:cubicBezTo>
                      <a:pt x="24974" y="14513"/>
                      <a:pt x="24418" y="13547"/>
                      <a:pt x="23734" y="13147"/>
                    </a:cubicBezTo>
                    <a:lnTo>
                      <a:pt x="1250" y="172"/>
                    </a:lnTo>
                    <a:cubicBezTo>
                      <a:pt x="1051" y="56"/>
                      <a:pt x="863" y="1"/>
                      <a:pt x="695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6" name="Google Shape;799;p53">
                <a:extLst>
                  <a:ext uri="{FF2B5EF4-FFF2-40B4-BE49-F238E27FC236}">
                    <a16:creationId xmlns:a16="http://schemas.microsoft.com/office/drawing/2014/main" id="{4D55EE94-BE13-4D69-B8F6-6079CAED35F4}"/>
                  </a:ext>
                </a:extLst>
              </p:cNvPr>
              <p:cNvSpPr/>
              <p:nvPr/>
            </p:nvSpPr>
            <p:spPr>
              <a:xfrm>
                <a:off x="2016945" y="1956672"/>
                <a:ext cx="897967" cy="521491"/>
              </a:xfrm>
              <a:custGeom>
                <a:avLst/>
                <a:gdLst/>
                <a:ahLst/>
                <a:cxnLst/>
                <a:rect l="l" t="t" r="r" b="b"/>
                <a:pathLst>
                  <a:path w="20100" h="11673" fill="none" extrusionOk="0">
                    <a:moveTo>
                      <a:pt x="1" y="11673"/>
                    </a:moveTo>
                    <a:cubicBezTo>
                      <a:pt x="6704" y="7785"/>
                      <a:pt x="13407" y="3888"/>
                      <a:pt x="20099" y="0"/>
                    </a:cubicBezTo>
                  </a:path>
                </a:pathLst>
              </a:custGeom>
              <a:noFill/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7" name="Google Shape;800;p53">
                <a:extLst>
                  <a:ext uri="{FF2B5EF4-FFF2-40B4-BE49-F238E27FC236}">
                    <a16:creationId xmlns:a16="http://schemas.microsoft.com/office/drawing/2014/main" id="{50CD4DBF-FFF0-4099-B4E6-27725173B9B5}"/>
                  </a:ext>
                </a:extLst>
              </p:cNvPr>
              <p:cNvSpPr/>
              <p:nvPr/>
            </p:nvSpPr>
            <p:spPr>
              <a:xfrm>
                <a:off x="2007563" y="1437494"/>
                <a:ext cx="927989" cy="1582344"/>
              </a:xfrm>
              <a:custGeom>
                <a:avLst/>
                <a:gdLst/>
                <a:ahLst/>
                <a:cxnLst/>
                <a:rect l="l" t="t" r="r" b="b"/>
                <a:pathLst>
                  <a:path w="20772" h="35419" fill="none" extrusionOk="0">
                    <a:moveTo>
                      <a:pt x="0" y="725"/>
                    </a:moveTo>
                    <a:cubicBezTo>
                      <a:pt x="0" y="211"/>
                      <a:pt x="368" y="1"/>
                      <a:pt x="820" y="263"/>
                    </a:cubicBezTo>
                    <a:lnTo>
                      <a:pt x="19952" y="11306"/>
                    </a:lnTo>
                    <a:cubicBezTo>
                      <a:pt x="20393" y="11568"/>
                      <a:pt x="20762" y="12199"/>
                      <a:pt x="20762" y="12703"/>
                    </a:cubicBezTo>
                    <a:lnTo>
                      <a:pt x="20772" y="34694"/>
                    </a:lnTo>
                    <a:cubicBezTo>
                      <a:pt x="20772" y="35209"/>
                      <a:pt x="20404" y="35419"/>
                      <a:pt x="19963" y="35156"/>
                    </a:cubicBezTo>
                    <a:lnTo>
                      <a:pt x="820" y="24113"/>
                    </a:lnTo>
                    <a:cubicBezTo>
                      <a:pt x="379" y="23851"/>
                      <a:pt x="10" y="23221"/>
                      <a:pt x="10" y="2271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6F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8" name="Google Shape;801;p53">
                <a:extLst>
                  <a:ext uri="{FF2B5EF4-FFF2-40B4-BE49-F238E27FC236}">
                    <a16:creationId xmlns:a16="http://schemas.microsoft.com/office/drawing/2014/main" id="{2691EA16-6060-4A3B-A930-F4AD32315407}"/>
                  </a:ext>
                </a:extLst>
              </p:cNvPr>
              <p:cNvSpPr/>
              <p:nvPr/>
            </p:nvSpPr>
            <p:spPr>
              <a:xfrm>
                <a:off x="1187043" y="1391969"/>
                <a:ext cx="822422" cy="1756978"/>
              </a:xfrm>
              <a:custGeom>
                <a:avLst/>
                <a:gdLst/>
                <a:ahLst/>
                <a:cxnLst/>
                <a:rect l="l" t="t" r="r" b="b"/>
                <a:pathLst>
                  <a:path w="18409" h="39328" extrusionOk="0">
                    <a:moveTo>
                      <a:pt x="18394" y="1099"/>
                    </a:moveTo>
                    <a:lnTo>
                      <a:pt x="18394" y="1099"/>
                    </a:lnTo>
                    <a:cubicBezTo>
                      <a:pt x="18399" y="1101"/>
                      <a:pt x="18404" y="1102"/>
                      <a:pt x="18408" y="1104"/>
                    </a:cubicBezTo>
                    <a:cubicBezTo>
                      <a:pt x="18404" y="1102"/>
                      <a:pt x="18399" y="1100"/>
                      <a:pt x="18394" y="1099"/>
                    </a:cubicBezTo>
                    <a:close/>
                    <a:moveTo>
                      <a:pt x="15244" y="1"/>
                    </a:moveTo>
                    <a:cubicBezTo>
                      <a:pt x="15160" y="1"/>
                      <a:pt x="15059" y="48"/>
                      <a:pt x="14951" y="147"/>
                    </a:cubicBezTo>
                    <a:lnTo>
                      <a:pt x="568" y="13827"/>
                    </a:lnTo>
                    <a:cubicBezTo>
                      <a:pt x="253" y="14121"/>
                      <a:pt x="1" y="14763"/>
                      <a:pt x="1" y="15256"/>
                    </a:cubicBezTo>
                    <a:lnTo>
                      <a:pt x="64" y="37762"/>
                    </a:lnTo>
                    <a:cubicBezTo>
                      <a:pt x="64" y="38035"/>
                      <a:pt x="148" y="38203"/>
                      <a:pt x="274" y="38245"/>
                    </a:cubicBezTo>
                    <a:cubicBezTo>
                      <a:pt x="1302" y="38602"/>
                      <a:pt x="2330" y="38969"/>
                      <a:pt x="3358" y="39326"/>
                    </a:cubicBezTo>
                    <a:lnTo>
                      <a:pt x="3358" y="39326"/>
                    </a:lnTo>
                    <a:cubicBezTo>
                      <a:pt x="3235" y="39281"/>
                      <a:pt x="3163" y="39114"/>
                      <a:pt x="3163" y="38844"/>
                    </a:cubicBezTo>
                    <a:lnTo>
                      <a:pt x="3100" y="16339"/>
                    </a:lnTo>
                    <a:cubicBezTo>
                      <a:pt x="3090" y="15855"/>
                      <a:pt x="3342" y="15214"/>
                      <a:pt x="3657" y="14920"/>
                    </a:cubicBezTo>
                    <a:lnTo>
                      <a:pt x="18040" y="1240"/>
                    </a:lnTo>
                    <a:cubicBezTo>
                      <a:pt x="18146" y="1143"/>
                      <a:pt x="18245" y="1090"/>
                      <a:pt x="18333" y="1090"/>
                    </a:cubicBezTo>
                    <a:cubicBezTo>
                      <a:pt x="18354" y="1090"/>
                      <a:pt x="18375" y="1093"/>
                      <a:pt x="18394" y="1099"/>
                    </a:cubicBezTo>
                    <a:lnTo>
                      <a:pt x="18394" y="1099"/>
                    </a:lnTo>
                    <a:cubicBezTo>
                      <a:pt x="17369" y="733"/>
                      <a:pt x="16334" y="377"/>
                      <a:pt x="15309" y="11"/>
                    </a:cubicBezTo>
                    <a:cubicBezTo>
                      <a:pt x="15288" y="4"/>
                      <a:pt x="15267" y="1"/>
                      <a:pt x="15244" y="1"/>
                    </a:cubicBezTo>
                    <a:close/>
                    <a:moveTo>
                      <a:pt x="3358" y="39326"/>
                    </a:moveTo>
                    <a:lnTo>
                      <a:pt x="3358" y="39326"/>
                    </a:lnTo>
                    <a:cubicBezTo>
                      <a:pt x="3360" y="39326"/>
                      <a:pt x="3361" y="39327"/>
                      <a:pt x="3363" y="39328"/>
                    </a:cubicBezTo>
                    <a:cubicBezTo>
                      <a:pt x="3361" y="39327"/>
                      <a:pt x="3360" y="39326"/>
                      <a:pt x="3358" y="39326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9" name="Google Shape;802;p53">
                <a:extLst>
                  <a:ext uri="{FF2B5EF4-FFF2-40B4-BE49-F238E27FC236}">
                    <a16:creationId xmlns:a16="http://schemas.microsoft.com/office/drawing/2014/main" id="{22330253-C45B-4ECA-B56A-FF632C475531}"/>
                  </a:ext>
                </a:extLst>
              </p:cNvPr>
              <p:cNvSpPr/>
              <p:nvPr/>
            </p:nvSpPr>
            <p:spPr>
              <a:xfrm>
                <a:off x="1325047" y="1440710"/>
                <a:ext cx="696617" cy="1708863"/>
              </a:xfrm>
              <a:custGeom>
                <a:avLst/>
                <a:gdLst/>
                <a:ahLst/>
                <a:cxnLst/>
                <a:rect l="l" t="t" r="r" b="b"/>
                <a:pathLst>
                  <a:path w="15593" h="38251" extrusionOk="0">
                    <a:moveTo>
                      <a:pt x="15245" y="1"/>
                    </a:moveTo>
                    <a:cubicBezTo>
                      <a:pt x="15159" y="1"/>
                      <a:pt x="15059" y="49"/>
                      <a:pt x="14951" y="149"/>
                    </a:cubicBezTo>
                    <a:lnTo>
                      <a:pt x="568" y="13829"/>
                    </a:lnTo>
                    <a:cubicBezTo>
                      <a:pt x="253" y="14123"/>
                      <a:pt x="1" y="14764"/>
                      <a:pt x="11" y="15248"/>
                    </a:cubicBezTo>
                    <a:lnTo>
                      <a:pt x="74" y="37753"/>
                    </a:lnTo>
                    <a:cubicBezTo>
                      <a:pt x="74" y="38076"/>
                      <a:pt x="182" y="38250"/>
                      <a:pt x="344" y="38250"/>
                    </a:cubicBezTo>
                    <a:cubicBezTo>
                      <a:pt x="430" y="38250"/>
                      <a:pt x="532" y="38201"/>
                      <a:pt x="641" y="38099"/>
                    </a:cubicBezTo>
                    <a:lnTo>
                      <a:pt x="15025" y="24420"/>
                    </a:lnTo>
                    <a:cubicBezTo>
                      <a:pt x="15340" y="24126"/>
                      <a:pt x="15593" y="23495"/>
                      <a:pt x="15582" y="23002"/>
                    </a:cubicBezTo>
                    <a:lnTo>
                      <a:pt x="15519" y="496"/>
                    </a:lnTo>
                    <a:cubicBezTo>
                      <a:pt x="15519" y="178"/>
                      <a:pt x="15409" y="1"/>
                      <a:pt x="15245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0" name="Google Shape;803;p53">
                <a:extLst>
                  <a:ext uri="{FF2B5EF4-FFF2-40B4-BE49-F238E27FC236}">
                    <a16:creationId xmlns:a16="http://schemas.microsoft.com/office/drawing/2014/main" id="{8B59C819-71E1-4F45-A120-5F6B3309F67C}"/>
                  </a:ext>
                </a:extLst>
              </p:cNvPr>
              <p:cNvSpPr/>
              <p:nvPr/>
            </p:nvSpPr>
            <p:spPr>
              <a:xfrm>
                <a:off x="1395457" y="1562363"/>
                <a:ext cx="661905" cy="1490358"/>
              </a:xfrm>
              <a:custGeom>
                <a:avLst/>
                <a:gdLst/>
                <a:ahLst/>
                <a:cxnLst/>
                <a:rect l="l" t="t" r="r" b="b"/>
                <a:pathLst>
                  <a:path w="14816" h="33360" extrusionOk="0">
                    <a:moveTo>
                      <a:pt x="14808" y="555"/>
                    </a:moveTo>
                    <a:cubicBezTo>
                      <a:pt x="14810" y="555"/>
                      <a:pt x="14813" y="556"/>
                      <a:pt x="14815" y="557"/>
                    </a:cubicBezTo>
                    <a:cubicBezTo>
                      <a:pt x="14813" y="556"/>
                      <a:pt x="14810" y="555"/>
                      <a:pt x="14808" y="555"/>
                    </a:cubicBezTo>
                    <a:close/>
                    <a:moveTo>
                      <a:pt x="13213" y="1"/>
                    </a:moveTo>
                    <a:cubicBezTo>
                      <a:pt x="13140" y="1"/>
                      <a:pt x="13056" y="44"/>
                      <a:pt x="12966" y="127"/>
                    </a:cubicBezTo>
                    <a:lnTo>
                      <a:pt x="484" y="11768"/>
                    </a:lnTo>
                    <a:cubicBezTo>
                      <a:pt x="221" y="12020"/>
                      <a:pt x="1" y="12567"/>
                      <a:pt x="1" y="12987"/>
                    </a:cubicBezTo>
                    <a:lnTo>
                      <a:pt x="116" y="32393"/>
                    </a:lnTo>
                    <a:cubicBezTo>
                      <a:pt x="116" y="32635"/>
                      <a:pt x="190" y="32782"/>
                      <a:pt x="295" y="32813"/>
                    </a:cubicBezTo>
                    <a:cubicBezTo>
                      <a:pt x="809" y="33002"/>
                      <a:pt x="1324" y="33181"/>
                      <a:pt x="1839" y="33359"/>
                    </a:cubicBezTo>
                    <a:cubicBezTo>
                      <a:pt x="1724" y="33317"/>
                      <a:pt x="1650" y="33170"/>
                      <a:pt x="1650" y="32939"/>
                    </a:cubicBezTo>
                    <a:lnTo>
                      <a:pt x="1545" y="13533"/>
                    </a:lnTo>
                    <a:cubicBezTo>
                      <a:pt x="1535" y="13102"/>
                      <a:pt x="1755" y="12556"/>
                      <a:pt x="2028" y="12304"/>
                    </a:cubicBezTo>
                    <a:lnTo>
                      <a:pt x="14500" y="673"/>
                    </a:lnTo>
                    <a:cubicBezTo>
                      <a:pt x="14596" y="585"/>
                      <a:pt x="14680" y="546"/>
                      <a:pt x="14751" y="546"/>
                    </a:cubicBezTo>
                    <a:cubicBezTo>
                      <a:pt x="14771" y="546"/>
                      <a:pt x="14790" y="549"/>
                      <a:pt x="14808" y="555"/>
                    </a:cubicBezTo>
                    <a:lnTo>
                      <a:pt x="14808" y="555"/>
                    </a:lnTo>
                    <a:cubicBezTo>
                      <a:pt x="14295" y="377"/>
                      <a:pt x="13783" y="189"/>
                      <a:pt x="13270" y="11"/>
                    </a:cubicBezTo>
                    <a:cubicBezTo>
                      <a:pt x="13252" y="4"/>
                      <a:pt x="13233" y="1"/>
                      <a:pt x="13213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1" name="Google Shape;804;p53">
                <a:extLst>
                  <a:ext uri="{FF2B5EF4-FFF2-40B4-BE49-F238E27FC236}">
                    <a16:creationId xmlns:a16="http://schemas.microsoft.com/office/drawing/2014/main" id="{2C5111F9-4E1D-4760-BAF3-180C52781014}"/>
                  </a:ext>
                </a:extLst>
              </p:cNvPr>
              <p:cNvSpPr/>
              <p:nvPr/>
            </p:nvSpPr>
            <p:spPr>
              <a:xfrm>
                <a:off x="1463990" y="1586756"/>
                <a:ext cx="606508" cy="1466457"/>
              </a:xfrm>
              <a:custGeom>
                <a:avLst/>
                <a:gdLst/>
                <a:ahLst/>
                <a:cxnLst/>
                <a:rect l="l" t="t" r="r" b="b"/>
                <a:pathLst>
                  <a:path w="13576" h="32825" extrusionOk="0">
                    <a:moveTo>
                      <a:pt x="13220" y="0"/>
                    </a:moveTo>
                    <a:cubicBezTo>
                      <a:pt x="13146" y="0"/>
                      <a:pt x="13059" y="41"/>
                      <a:pt x="12966" y="127"/>
                    </a:cubicBezTo>
                    <a:lnTo>
                      <a:pt x="494" y="11758"/>
                    </a:lnTo>
                    <a:cubicBezTo>
                      <a:pt x="221" y="12010"/>
                      <a:pt x="1" y="12556"/>
                      <a:pt x="11" y="12987"/>
                    </a:cubicBezTo>
                    <a:lnTo>
                      <a:pt x="116" y="32393"/>
                    </a:lnTo>
                    <a:cubicBezTo>
                      <a:pt x="116" y="32670"/>
                      <a:pt x="217" y="32824"/>
                      <a:pt x="361" y="32824"/>
                    </a:cubicBezTo>
                    <a:cubicBezTo>
                      <a:pt x="435" y="32824"/>
                      <a:pt x="521" y="32784"/>
                      <a:pt x="610" y="32698"/>
                    </a:cubicBezTo>
                    <a:lnTo>
                      <a:pt x="13092" y="21067"/>
                    </a:lnTo>
                    <a:cubicBezTo>
                      <a:pt x="13365" y="20814"/>
                      <a:pt x="13575" y="20268"/>
                      <a:pt x="13575" y="19848"/>
                    </a:cubicBezTo>
                    <a:lnTo>
                      <a:pt x="13459" y="431"/>
                    </a:lnTo>
                    <a:cubicBezTo>
                      <a:pt x="13459" y="154"/>
                      <a:pt x="13363" y="0"/>
                      <a:pt x="13220" y="0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35" name="Google Shape;805;p53">
              <a:extLst>
                <a:ext uri="{FF2B5EF4-FFF2-40B4-BE49-F238E27FC236}">
                  <a16:creationId xmlns:a16="http://schemas.microsoft.com/office/drawing/2014/main" id="{8D5C64F4-2B3A-4DE0-91A1-A3BAA20A01A0}"/>
                </a:ext>
              </a:extLst>
            </p:cNvPr>
            <p:cNvGrpSpPr/>
            <p:nvPr/>
          </p:nvGrpSpPr>
          <p:grpSpPr>
            <a:xfrm>
              <a:off x="2270536" y="2760030"/>
              <a:ext cx="1666666" cy="1083364"/>
              <a:chOff x="3028945" y="2612942"/>
              <a:chExt cx="1979884" cy="1286961"/>
            </a:xfrm>
          </p:grpSpPr>
          <p:grpSp>
            <p:nvGrpSpPr>
              <p:cNvPr id="360" name="Google Shape;806;p53">
                <a:extLst>
                  <a:ext uri="{FF2B5EF4-FFF2-40B4-BE49-F238E27FC236}">
                    <a16:creationId xmlns:a16="http://schemas.microsoft.com/office/drawing/2014/main" id="{422CCA09-0620-4830-A6AE-65CA1FD9A535}"/>
                  </a:ext>
                </a:extLst>
              </p:cNvPr>
              <p:cNvGrpSpPr/>
              <p:nvPr/>
            </p:nvGrpSpPr>
            <p:grpSpPr>
              <a:xfrm>
                <a:off x="3048248" y="2612942"/>
                <a:ext cx="1960580" cy="1159377"/>
                <a:chOff x="4923200" y="1561363"/>
                <a:chExt cx="975025" cy="576575"/>
              </a:xfrm>
            </p:grpSpPr>
            <p:sp>
              <p:nvSpPr>
                <p:cNvPr id="407" name="Google Shape;807;p53">
                  <a:extLst>
                    <a:ext uri="{FF2B5EF4-FFF2-40B4-BE49-F238E27FC236}">
                      <a16:creationId xmlns:a16="http://schemas.microsoft.com/office/drawing/2014/main" id="{B7914288-A6AF-4691-B6B4-5F3471239858}"/>
                    </a:ext>
                  </a:extLst>
                </p:cNvPr>
                <p:cNvSpPr/>
                <p:nvPr/>
              </p:nvSpPr>
              <p:spPr>
                <a:xfrm>
                  <a:off x="4923200" y="1561363"/>
                  <a:ext cx="975025" cy="5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1" h="23063" extrusionOk="0">
                      <a:moveTo>
                        <a:pt x="24607" y="0"/>
                      </a:moveTo>
                      <a:lnTo>
                        <a:pt x="21" y="14289"/>
                      </a:lnTo>
                      <a:cubicBezTo>
                        <a:pt x="409" y="14510"/>
                        <a:pt x="0" y="14752"/>
                        <a:pt x="388" y="14972"/>
                      </a:cubicBezTo>
                      <a:cubicBezTo>
                        <a:pt x="550" y="15068"/>
                        <a:pt x="714" y="15082"/>
                        <a:pt x="880" y="15082"/>
                      </a:cubicBezTo>
                      <a:cubicBezTo>
                        <a:pt x="953" y="15082"/>
                        <a:pt x="1026" y="15080"/>
                        <a:pt x="1099" y="15080"/>
                      </a:cubicBezTo>
                      <a:cubicBezTo>
                        <a:pt x="1259" y="15080"/>
                        <a:pt x="1419" y="15093"/>
                        <a:pt x="1576" y="15182"/>
                      </a:cubicBezTo>
                      <a:cubicBezTo>
                        <a:pt x="1964" y="15403"/>
                        <a:pt x="1544" y="15644"/>
                        <a:pt x="1933" y="15876"/>
                      </a:cubicBezTo>
                      <a:cubicBezTo>
                        <a:pt x="2086" y="15963"/>
                        <a:pt x="2244" y="15978"/>
                        <a:pt x="2403" y="15978"/>
                      </a:cubicBezTo>
                      <a:cubicBezTo>
                        <a:pt x="2489" y="15978"/>
                        <a:pt x="2575" y="15973"/>
                        <a:pt x="2661" y="15973"/>
                      </a:cubicBezTo>
                      <a:cubicBezTo>
                        <a:pt x="2820" y="15973"/>
                        <a:pt x="2978" y="15989"/>
                        <a:pt x="3131" y="16076"/>
                      </a:cubicBezTo>
                      <a:cubicBezTo>
                        <a:pt x="3519" y="16307"/>
                        <a:pt x="3099" y="16548"/>
                        <a:pt x="3488" y="16769"/>
                      </a:cubicBezTo>
                      <a:cubicBezTo>
                        <a:pt x="3645" y="16858"/>
                        <a:pt x="3806" y="16872"/>
                        <a:pt x="3969" y="16872"/>
                      </a:cubicBezTo>
                      <a:cubicBezTo>
                        <a:pt x="4043" y="16872"/>
                        <a:pt x="4117" y="16869"/>
                        <a:pt x="4191" y="16869"/>
                      </a:cubicBezTo>
                      <a:cubicBezTo>
                        <a:pt x="4358" y="16869"/>
                        <a:pt x="4525" y="16883"/>
                        <a:pt x="4686" y="16979"/>
                      </a:cubicBezTo>
                      <a:cubicBezTo>
                        <a:pt x="5074" y="17199"/>
                        <a:pt x="4654" y="17441"/>
                        <a:pt x="5043" y="17662"/>
                      </a:cubicBezTo>
                      <a:cubicBezTo>
                        <a:pt x="5204" y="17757"/>
                        <a:pt x="5371" y="17772"/>
                        <a:pt x="5538" y="17772"/>
                      </a:cubicBezTo>
                      <a:cubicBezTo>
                        <a:pt x="5612" y="17772"/>
                        <a:pt x="5686" y="17769"/>
                        <a:pt x="5760" y="17769"/>
                      </a:cubicBezTo>
                      <a:cubicBezTo>
                        <a:pt x="5923" y="17769"/>
                        <a:pt x="6084" y="17783"/>
                        <a:pt x="6241" y="17872"/>
                      </a:cubicBezTo>
                      <a:cubicBezTo>
                        <a:pt x="6629" y="18093"/>
                        <a:pt x="6209" y="18334"/>
                        <a:pt x="6598" y="18565"/>
                      </a:cubicBezTo>
                      <a:cubicBezTo>
                        <a:pt x="6754" y="18654"/>
                        <a:pt x="6916" y="18668"/>
                        <a:pt x="7078" y="18668"/>
                      </a:cubicBezTo>
                      <a:cubicBezTo>
                        <a:pt x="7153" y="18668"/>
                        <a:pt x="7228" y="18665"/>
                        <a:pt x="7303" y="18665"/>
                      </a:cubicBezTo>
                      <a:cubicBezTo>
                        <a:pt x="7469" y="18665"/>
                        <a:pt x="7635" y="18680"/>
                        <a:pt x="7796" y="18775"/>
                      </a:cubicBezTo>
                      <a:cubicBezTo>
                        <a:pt x="8184" y="18996"/>
                        <a:pt x="7764" y="19238"/>
                        <a:pt x="8153" y="19459"/>
                      </a:cubicBezTo>
                      <a:cubicBezTo>
                        <a:pt x="8314" y="19554"/>
                        <a:pt x="8479" y="19569"/>
                        <a:pt x="8646" y="19569"/>
                      </a:cubicBezTo>
                      <a:cubicBezTo>
                        <a:pt x="8721" y="19569"/>
                        <a:pt x="8796" y="19566"/>
                        <a:pt x="8871" y="19566"/>
                      </a:cubicBezTo>
                      <a:cubicBezTo>
                        <a:pt x="9033" y="19566"/>
                        <a:pt x="9195" y="19580"/>
                        <a:pt x="9351" y="19669"/>
                      </a:cubicBezTo>
                      <a:cubicBezTo>
                        <a:pt x="9739" y="19889"/>
                        <a:pt x="9319" y="20131"/>
                        <a:pt x="9708" y="20362"/>
                      </a:cubicBezTo>
                      <a:cubicBezTo>
                        <a:pt x="9861" y="20449"/>
                        <a:pt x="10019" y="20464"/>
                        <a:pt x="10177" y="20464"/>
                      </a:cubicBezTo>
                      <a:cubicBezTo>
                        <a:pt x="10264" y="20464"/>
                        <a:pt x="10350" y="20460"/>
                        <a:pt x="10436" y="20460"/>
                      </a:cubicBezTo>
                      <a:cubicBezTo>
                        <a:pt x="10595" y="20460"/>
                        <a:pt x="10753" y="20475"/>
                        <a:pt x="10906" y="20562"/>
                      </a:cubicBezTo>
                      <a:cubicBezTo>
                        <a:pt x="11294" y="20793"/>
                        <a:pt x="10874" y="21035"/>
                        <a:pt x="11263" y="21255"/>
                      </a:cubicBezTo>
                      <a:cubicBezTo>
                        <a:pt x="11424" y="21351"/>
                        <a:pt x="11591" y="21365"/>
                        <a:pt x="11758" y="21365"/>
                      </a:cubicBezTo>
                      <a:cubicBezTo>
                        <a:pt x="11832" y="21365"/>
                        <a:pt x="11906" y="21363"/>
                        <a:pt x="11980" y="21363"/>
                      </a:cubicBezTo>
                      <a:cubicBezTo>
                        <a:pt x="12143" y="21363"/>
                        <a:pt x="12304" y="21376"/>
                        <a:pt x="12461" y="21465"/>
                      </a:cubicBezTo>
                      <a:cubicBezTo>
                        <a:pt x="12849" y="21696"/>
                        <a:pt x="12440" y="21927"/>
                        <a:pt x="12828" y="22159"/>
                      </a:cubicBezTo>
                      <a:cubicBezTo>
                        <a:pt x="12985" y="22247"/>
                        <a:pt x="13145" y="22261"/>
                        <a:pt x="13305" y="22261"/>
                      </a:cubicBezTo>
                      <a:cubicBezTo>
                        <a:pt x="13379" y="22261"/>
                        <a:pt x="13453" y="22259"/>
                        <a:pt x="13526" y="22259"/>
                      </a:cubicBezTo>
                      <a:cubicBezTo>
                        <a:pt x="13691" y="22259"/>
                        <a:pt x="13855" y="22273"/>
                        <a:pt x="14016" y="22369"/>
                      </a:cubicBezTo>
                      <a:cubicBezTo>
                        <a:pt x="14415" y="22590"/>
                        <a:pt x="13995" y="22831"/>
                        <a:pt x="14383" y="23062"/>
                      </a:cubicBezTo>
                      <a:lnTo>
                        <a:pt x="38969" y="8763"/>
                      </a:lnTo>
                      <a:cubicBezTo>
                        <a:pt x="38581" y="8542"/>
                        <a:pt x="39001" y="8301"/>
                        <a:pt x="38612" y="8080"/>
                      </a:cubicBezTo>
                      <a:cubicBezTo>
                        <a:pt x="38451" y="7984"/>
                        <a:pt x="38286" y="7969"/>
                        <a:pt x="38119" y="7969"/>
                      </a:cubicBezTo>
                      <a:cubicBezTo>
                        <a:pt x="38044" y="7969"/>
                        <a:pt x="37969" y="7972"/>
                        <a:pt x="37894" y="7972"/>
                      </a:cubicBezTo>
                      <a:cubicBezTo>
                        <a:pt x="37732" y="7972"/>
                        <a:pt x="37571" y="7958"/>
                        <a:pt x="37414" y="7869"/>
                      </a:cubicBezTo>
                      <a:cubicBezTo>
                        <a:pt x="37026" y="7638"/>
                        <a:pt x="37435" y="7407"/>
                        <a:pt x="37047" y="7176"/>
                      </a:cubicBezTo>
                      <a:cubicBezTo>
                        <a:pt x="36890" y="7087"/>
                        <a:pt x="36730" y="7073"/>
                        <a:pt x="36569" y="7073"/>
                      </a:cubicBezTo>
                      <a:cubicBezTo>
                        <a:pt x="36496" y="7073"/>
                        <a:pt x="36423" y="7076"/>
                        <a:pt x="36350" y="7076"/>
                      </a:cubicBezTo>
                      <a:cubicBezTo>
                        <a:pt x="36185" y="7076"/>
                        <a:pt x="36020" y="7062"/>
                        <a:pt x="35859" y="6966"/>
                      </a:cubicBezTo>
                      <a:cubicBezTo>
                        <a:pt x="35471" y="6746"/>
                        <a:pt x="35880" y="6504"/>
                        <a:pt x="35492" y="6272"/>
                      </a:cubicBezTo>
                      <a:cubicBezTo>
                        <a:pt x="35339" y="6186"/>
                        <a:pt x="35182" y="6171"/>
                        <a:pt x="35026" y="6171"/>
                      </a:cubicBezTo>
                      <a:cubicBezTo>
                        <a:pt x="34941" y="6171"/>
                        <a:pt x="34855" y="6175"/>
                        <a:pt x="34770" y="6175"/>
                      </a:cubicBezTo>
                      <a:cubicBezTo>
                        <a:pt x="34613" y="6175"/>
                        <a:pt x="34457" y="6160"/>
                        <a:pt x="34304" y="6073"/>
                      </a:cubicBezTo>
                      <a:cubicBezTo>
                        <a:pt x="33916" y="5842"/>
                        <a:pt x="34325" y="5600"/>
                        <a:pt x="33937" y="5380"/>
                      </a:cubicBezTo>
                      <a:cubicBezTo>
                        <a:pt x="33780" y="5291"/>
                        <a:pt x="33620" y="5277"/>
                        <a:pt x="33460" y="5277"/>
                      </a:cubicBezTo>
                      <a:cubicBezTo>
                        <a:pt x="33386" y="5277"/>
                        <a:pt x="33312" y="5280"/>
                        <a:pt x="33239" y="5280"/>
                      </a:cubicBezTo>
                      <a:cubicBezTo>
                        <a:pt x="33074" y="5280"/>
                        <a:pt x="32910" y="5265"/>
                        <a:pt x="32749" y="5170"/>
                      </a:cubicBezTo>
                      <a:cubicBezTo>
                        <a:pt x="32361" y="4949"/>
                        <a:pt x="32770" y="4707"/>
                        <a:pt x="32382" y="4486"/>
                      </a:cubicBezTo>
                      <a:cubicBezTo>
                        <a:pt x="32221" y="4391"/>
                        <a:pt x="32057" y="4376"/>
                        <a:pt x="31892" y="4376"/>
                      </a:cubicBezTo>
                      <a:cubicBezTo>
                        <a:pt x="31818" y="4376"/>
                        <a:pt x="31744" y="4379"/>
                        <a:pt x="31671" y="4379"/>
                      </a:cubicBezTo>
                      <a:cubicBezTo>
                        <a:pt x="31510" y="4379"/>
                        <a:pt x="31351" y="4365"/>
                        <a:pt x="31194" y="4276"/>
                      </a:cubicBezTo>
                      <a:cubicBezTo>
                        <a:pt x="30806" y="4045"/>
                        <a:pt x="31215" y="3804"/>
                        <a:pt x="30827" y="3583"/>
                      </a:cubicBezTo>
                      <a:cubicBezTo>
                        <a:pt x="30670" y="3494"/>
                        <a:pt x="30510" y="3480"/>
                        <a:pt x="30349" y="3480"/>
                      </a:cubicBezTo>
                      <a:cubicBezTo>
                        <a:pt x="30276" y="3480"/>
                        <a:pt x="30203" y="3483"/>
                        <a:pt x="30130" y="3483"/>
                      </a:cubicBezTo>
                      <a:cubicBezTo>
                        <a:pt x="29965" y="3483"/>
                        <a:pt x="29800" y="3468"/>
                        <a:pt x="29639" y="3373"/>
                      </a:cubicBezTo>
                      <a:cubicBezTo>
                        <a:pt x="29251" y="3152"/>
                        <a:pt x="29660" y="2910"/>
                        <a:pt x="29272" y="2690"/>
                      </a:cubicBezTo>
                      <a:cubicBezTo>
                        <a:pt x="29110" y="2594"/>
                        <a:pt x="28946" y="2580"/>
                        <a:pt x="28780" y="2580"/>
                      </a:cubicBezTo>
                      <a:cubicBezTo>
                        <a:pt x="28707" y="2580"/>
                        <a:pt x="28634" y="2582"/>
                        <a:pt x="28561" y="2582"/>
                      </a:cubicBezTo>
                      <a:cubicBezTo>
                        <a:pt x="28401" y="2582"/>
                        <a:pt x="28241" y="2569"/>
                        <a:pt x="28084" y="2480"/>
                      </a:cubicBezTo>
                      <a:cubicBezTo>
                        <a:pt x="27696" y="2249"/>
                        <a:pt x="28105" y="2018"/>
                        <a:pt x="27717" y="1786"/>
                      </a:cubicBezTo>
                      <a:cubicBezTo>
                        <a:pt x="27560" y="1698"/>
                        <a:pt x="27401" y="1684"/>
                        <a:pt x="27240" y="1684"/>
                      </a:cubicBezTo>
                      <a:cubicBezTo>
                        <a:pt x="27166" y="1684"/>
                        <a:pt x="27092" y="1686"/>
                        <a:pt x="27019" y="1686"/>
                      </a:cubicBezTo>
                      <a:cubicBezTo>
                        <a:pt x="26854" y="1686"/>
                        <a:pt x="26690" y="1672"/>
                        <a:pt x="26529" y="1576"/>
                      </a:cubicBezTo>
                      <a:cubicBezTo>
                        <a:pt x="26141" y="1355"/>
                        <a:pt x="26550" y="1114"/>
                        <a:pt x="26162" y="893"/>
                      </a:cubicBezTo>
                      <a:cubicBezTo>
                        <a:pt x="25997" y="800"/>
                        <a:pt x="25829" y="787"/>
                        <a:pt x="25660" y="787"/>
                      </a:cubicBezTo>
                      <a:cubicBezTo>
                        <a:pt x="25599" y="787"/>
                        <a:pt x="25538" y="789"/>
                        <a:pt x="25477" y="789"/>
                      </a:cubicBezTo>
                      <a:cubicBezTo>
                        <a:pt x="25308" y="789"/>
                        <a:pt x="25139" y="777"/>
                        <a:pt x="24974" y="683"/>
                      </a:cubicBezTo>
                      <a:cubicBezTo>
                        <a:pt x="24586" y="463"/>
                        <a:pt x="24995" y="220"/>
                        <a:pt x="24607" y="0"/>
                      </a:cubicBezTo>
                      <a:close/>
                    </a:path>
                  </a:pathLst>
                </a:custGeom>
                <a:solidFill>
                  <a:srgbClr val="FDE264"/>
                </a:solidFill>
                <a:ln w="7350" cap="flat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8" name="Google Shape;808;p53">
                  <a:extLst>
                    <a:ext uri="{FF2B5EF4-FFF2-40B4-BE49-F238E27FC236}">
                      <a16:creationId xmlns:a16="http://schemas.microsoft.com/office/drawing/2014/main" id="{CA7E6660-CD2E-4977-9F4B-DD0DF971D04B}"/>
                    </a:ext>
                  </a:extLst>
                </p:cNvPr>
                <p:cNvSpPr/>
                <p:nvPr/>
              </p:nvSpPr>
              <p:spPr>
                <a:xfrm>
                  <a:off x="5530725" y="1643313"/>
                  <a:ext cx="214650" cy="1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81" fill="none" extrusionOk="0">
                      <a:moveTo>
                        <a:pt x="1" y="0"/>
                      </a:moveTo>
                      <a:lnTo>
                        <a:pt x="8585" y="4981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9" name="Google Shape;809;p53">
                  <a:extLst>
                    <a:ext uri="{FF2B5EF4-FFF2-40B4-BE49-F238E27FC236}">
                      <a16:creationId xmlns:a16="http://schemas.microsoft.com/office/drawing/2014/main" id="{15B6CFFD-8592-43FD-8666-4F046145F65A}"/>
                    </a:ext>
                  </a:extLst>
                </p:cNvPr>
                <p:cNvSpPr/>
                <p:nvPr/>
              </p:nvSpPr>
              <p:spPr>
                <a:xfrm>
                  <a:off x="5501300" y="1661938"/>
                  <a:ext cx="2146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93" fill="none" extrusionOk="0">
                      <a:moveTo>
                        <a:pt x="1" y="1"/>
                      </a:moveTo>
                      <a:lnTo>
                        <a:pt x="8585" y="4992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0" name="Google Shape;810;p53">
                  <a:extLst>
                    <a:ext uri="{FF2B5EF4-FFF2-40B4-BE49-F238E27FC236}">
                      <a16:creationId xmlns:a16="http://schemas.microsoft.com/office/drawing/2014/main" id="{77074CAB-510E-426A-B3AF-749586B51C76}"/>
                    </a:ext>
                  </a:extLst>
                </p:cNvPr>
                <p:cNvSpPr/>
                <p:nvPr/>
              </p:nvSpPr>
              <p:spPr>
                <a:xfrm>
                  <a:off x="5364725" y="1715813"/>
                  <a:ext cx="146075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4" fill="none" extrusionOk="0">
                      <a:moveTo>
                        <a:pt x="0" y="0"/>
                      </a:moveTo>
                      <a:lnTo>
                        <a:pt x="5842" y="3393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1" name="Google Shape;811;p53">
                  <a:extLst>
                    <a:ext uri="{FF2B5EF4-FFF2-40B4-BE49-F238E27FC236}">
                      <a16:creationId xmlns:a16="http://schemas.microsoft.com/office/drawing/2014/main" id="{943E075C-3280-45AB-B387-E30672E11333}"/>
                    </a:ext>
                  </a:extLst>
                </p:cNvPr>
                <p:cNvSpPr/>
                <p:nvPr/>
              </p:nvSpPr>
              <p:spPr>
                <a:xfrm>
                  <a:off x="5323500" y="1741263"/>
                  <a:ext cx="146075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6" fill="none" extrusionOk="0">
                      <a:moveTo>
                        <a:pt x="0" y="1"/>
                      </a:moveTo>
                      <a:lnTo>
                        <a:pt x="5842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2" name="Google Shape;812;p53">
                  <a:extLst>
                    <a:ext uri="{FF2B5EF4-FFF2-40B4-BE49-F238E27FC236}">
                      <a16:creationId xmlns:a16="http://schemas.microsoft.com/office/drawing/2014/main" id="{F3124B45-B654-43D6-9A13-57A216C863CA}"/>
                    </a:ext>
                  </a:extLst>
                </p:cNvPr>
                <p:cNvSpPr/>
                <p:nvPr/>
              </p:nvSpPr>
              <p:spPr>
                <a:xfrm>
                  <a:off x="5272275" y="1772013"/>
                  <a:ext cx="1458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3394" fill="none" extrusionOk="0">
                      <a:moveTo>
                        <a:pt x="0" y="1"/>
                      </a:moveTo>
                      <a:lnTo>
                        <a:pt x="5832" y="3394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3" name="Google Shape;813;p53">
                  <a:extLst>
                    <a:ext uri="{FF2B5EF4-FFF2-40B4-BE49-F238E27FC236}">
                      <a16:creationId xmlns:a16="http://schemas.microsoft.com/office/drawing/2014/main" id="{6D73D147-0A4C-4D2E-927C-CB44F5FFF5DC}"/>
                    </a:ext>
                  </a:extLst>
                </p:cNvPr>
                <p:cNvSpPr/>
                <p:nvPr/>
              </p:nvSpPr>
              <p:spPr>
                <a:xfrm>
                  <a:off x="5225775" y="1799063"/>
                  <a:ext cx="1460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5" fill="none" extrusionOk="0">
                      <a:moveTo>
                        <a:pt x="1" y="0"/>
                      </a:moveTo>
                      <a:lnTo>
                        <a:pt x="5843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4" name="Google Shape;814;p53">
                  <a:extLst>
                    <a:ext uri="{FF2B5EF4-FFF2-40B4-BE49-F238E27FC236}">
                      <a16:creationId xmlns:a16="http://schemas.microsoft.com/office/drawing/2014/main" id="{3E037636-C3D6-40A9-A1D0-15EF4B8FA3B1}"/>
                    </a:ext>
                  </a:extLst>
                </p:cNvPr>
                <p:cNvSpPr/>
                <p:nvPr/>
              </p:nvSpPr>
              <p:spPr>
                <a:xfrm>
                  <a:off x="5504450" y="1699763"/>
                  <a:ext cx="149750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3480" fill="none" extrusionOk="0">
                      <a:moveTo>
                        <a:pt x="1" y="1"/>
                      </a:moveTo>
                      <a:lnTo>
                        <a:pt x="5990" y="3479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5" name="Google Shape;815;p53">
                  <a:extLst>
                    <a:ext uri="{FF2B5EF4-FFF2-40B4-BE49-F238E27FC236}">
                      <a16:creationId xmlns:a16="http://schemas.microsoft.com/office/drawing/2014/main" id="{4B6B2C77-46EA-4E25-A2FF-5D6CD0342EDE}"/>
                    </a:ext>
                  </a:extLst>
                </p:cNvPr>
                <p:cNvSpPr/>
                <p:nvPr/>
              </p:nvSpPr>
              <p:spPr>
                <a:xfrm>
                  <a:off x="5551225" y="1821913"/>
                  <a:ext cx="24700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502" extrusionOk="0">
                      <a:moveTo>
                        <a:pt x="579" y="0"/>
                      </a:moveTo>
                      <a:cubicBezTo>
                        <a:pt x="523" y="0"/>
                        <a:pt x="466" y="13"/>
                        <a:pt x="410" y="43"/>
                      </a:cubicBezTo>
                      <a:cubicBezTo>
                        <a:pt x="294" y="116"/>
                        <a:pt x="336" y="158"/>
                        <a:pt x="441" y="253"/>
                      </a:cubicBezTo>
                      <a:cubicBezTo>
                        <a:pt x="557" y="337"/>
                        <a:pt x="568" y="368"/>
                        <a:pt x="515" y="400"/>
                      </a:cubicBezTo>
                      <a:cubicBezTo>
                        <a:pt x="482" y="421"/>
                        <a:pt x="449" y="430"/>
                        <a:pt x="417" y="430"/>
                      </a:cubicBezTo>
                      <a:cubicBezTo>
                        <a:pt x="368" y="430"/>
                        <a:pt x="319" y="410"/>
                        <a:pt x="263" y="379"/>
                      </a:cubicBezTo>
                      <a:cubicBezTo>
                        <a:pt x="200" y="337"/>
                        <a:pt x="84" y="253"/>
                        <a:pt x="84" y="253"/>
                      </a:cubicBezTo>
                      <a:lnTo>
                        <a:pt x="0" y="295"/>
                      </a:lnTo>
                      <a:cubicBezTo>
                        <a:pt x="11" y="295"/>
                        <a:pt x="116" y="379"/>
                        <a:pt x="189" y="421"/>
                      </a:cubicBezTo>
                      <a:cubicBezTo>
                        <a:pt x="270" y="471"/>
                        <a:pt x="351" y="502"/>
                        <a:pt x="431" y="502"/>
                      </a:cubicBezTo>
                      <a:cubicBezTo>
                        <a:pt x="487" y="502"/>
                        <a:pt x="543" y="487"/>
                        <a:pt x="599" y="452"/>
                      </a:cubicBezTo>
                      <a:cubicBezTo>
                        <a:pt x="715" y="389"/>
                        <a:pt x="694" y="337"/>
                        <a:pt x="568" y="232"/>
                      </a:cubicBezTo>
                      <a:cubicBezTo>
                        <a:pt x="462" y="148"/>
                        <a:pt x="441" y="127"/>
                        <a:pt x="504" y="95"/>
                      </a:cubicBezTo>
                      <a:cubicBezTo>
                        <a:pt x="533" y="79"/>
                        <a:pt x="561" y="72"/>
                        <a:pt x="589" y="72"/>
                      </a:cubicBezTo>
                      <a:cubicBezTo>
                        <a:pt x="634" y="72"/>
                        <a:pt x="680" y="90"/>
                        <a:pt x="726" y="116"/>
                      </a:cubicBezTo>
                      <a:cubicBezTo>
                        <a:pt x="799" y="158"/>
                        <a:pt x="904" y="242"/>
                        <a:pt x="915" y="242"/>
                      </a:cubicBezTo>
                      <a:lnTo>
                        <a:pt x="988" y="200"/>
                      </a:lnTo>
                      <a:cubicBezTo>
                        <a:pt x="988" y="200"/>
                        <a:pt x="894" y="116"/>
                        <a:pt x="799" y="64"/>
                      </a:cubicBezTo>
                      <a:cubicBezTo>
                        <a:pt x="736" y="27"/>
                        <a:pt x="660" y="0"/>
                        <a:pt x="579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6" name="Google Shape;816;p53">
                  <a:extLst>
                    <a:ext uri="{FF2B5EF4-FFF2-40B4-BE49-F238E27FC236}">
                      <a16:creationId xmlns:a16="http://schemas.microsoft.com/office/drawing/2014/main" id="{9F77896D-6382-4EEF-B5FE-BC812297374C}"/>
                    </a:ext>
                  </a:extLst>
                </p:cNvPr>
                <p:cNvSpPr/>
                <p:nvPr/>
              </p:nvSpPr>
              <p:spPr>
                <a:xfrm>
                  <a:off x="5536250" y="1811938"/>
                  <a:ext cx="2577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611" extrusionOk="0">
                      <a:moveTo>
                        <a:pt x="568" y="1"/>
                      </a:moveTo>
                      <a:lnTo>
                        <a:pt x="253" y="179"/>
                      </a:lnTo>
                      <a:cubicBezTo>
                        <a:pt x="43" y="305"/>
                        <a:pt x="1" y="368"/>
                        <a:pt x="158" y="463"/>
                      </a:cubicBezTo>
                      <a:cubicBezTo>
                        <a:pt x="253" y="515"/>
                        <a:pt x="379" y="536"/>
                        <a:pt x="389" y="536"/>
                      </a:cubicBezTo>
                      <a:lnTo>
                        <a:pt x="347" y="557"/>
                      </a:lnTo>
                      <a:lnTo>
                        <a:pt x="442" y="610"/>
                      </a:lnTo>
                      <a:lnTo>
                        <a:pt x="1030" y="274"/>
                      </a:lnTo>
                      <a:lnTo>
                        <a:pt x="946" y="221"/>
                      </a:lnTo>
                      <a:lnTo>
                        <a:pt x="463" y="494"/>
                      </a:lnTo>
                      <a:cubicBezTo>
                        <a:pt x="452" y="494"/>
                        <a:pt x="347" y="473"/>
                        <a:pt x="253" y="431"/>
                      </a:cubicBezTo>
                      <a:cubicBezTo>
                        <a:pt x="148" y="358"/>
                        <a:pt x="179" y="326"/>
                        <a:pt x="347" y="232"/>
                      </a:cubicBezTo>
                      <a:lnTo>
                        <a:pt x="652" y="53"/>
                      </a:lnTo>
                      <a:lnTo>
                        <a:pt x="56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7" name="Google Shape;817;p53">
                  <a:extLst>
                    <a:ext uri="{FF2B5EF4-FFF2-40B4-BE49-F238E27FC236}">
                      <a16:creationId xmlns:a16="http://schemas.microsoft.com/office/drawing/2014/main" id="{C2AE5C64-50D9-4C65-A7AF-EF7483C52CBB}"/>
                    </a:ext>
                  </a:extLst>
                </p:cNvPr>
                <p:cNvSpPr/>
                <p:nvPr/>
              </p:nvSpPr>
              <p:spPr>
                <a:xfrm>
                  <a:off x="5565675" y="1830488"/>
                  <a:ext cx="323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551" extrusionOk="0">
                      <a:moveTo>
                        <a:pt x="603" y="73"/>
                      </a:moveTo>
                      <a:cubicBezTo>
                        <a:pt x="651" y="73"/>
                        <a:pt x="698" y="85"/>
                        <a:pt x="746" y="109"/>
                      </a:cubicBezTo>
                      <a:cubicBezTo>
                        <a:pt x="788" y="141"/>
                        <a:pt x="851" y="193"/>
                        <a:pt x="872" y="204"/>
                      </a:cubicBezTo>
                      <a:lnTo>
                        <a:pt x="473" y="435"/>
                      </a:lnTo>
                      <a:cubicBezTo>
                        <a:pt x="463" y="435"/>
                        <a:pt x="347" y="414"/>
                        <a:pt x="253" y="361"/>
                      </a:cubicBezTo>
                      <a:cubicBezTo>
                        <a:pt x="190" y="319"/>
                        <a:pt x="158" y="267"/>
                        <a:pt x="347" y="162"/>
                      </a:cubicBezTo>
                      <a:cubicBezTo>
                        <a:pt x="444" y="104"/>
                        <a:pt x="525" y="73"/>
                        <a:pt x="603" y="73"/>
                      </a:cubicBezTo>
                      <a:close/>
                      <a:moveTo>
                        <a:pt x="581" y="0"/>
                      </a:moveTo>
                      <a:cubicBezTo>
                        <a:pt x="478" y="0"/>
                        <a:pt x="372" y="38"/>
                        <a:pt x="253" y="109"/>
                      </a:cubicBezTo>
                      <a:cubicBezTo>
                        <a:pt x="0" y="256"/>
                        <a:pt x="53" y="340"/>
                        <a:pt x="169" y="404"/>
                      </a:cubicBezTo>
                      <a:cubicBezTo>
                        <a:pt x="253" y="456"/>
                        <a:pt x="389" y="477"/>
                        <a:pt x="400" y="477"/>
                      </a:cubicBezTo>
                      <a:lnTo>
                        <a:pt x="358" y="498"/>
                      </a:lnTo>
                      <a:lnTo>
                        <a:pt x="452" y="551"/>
                      </a:lnTo>
                      <a:lnTo>
                        <a:pt x="1292" y="57"/>
                      </a:lnTo>
                      <a:lnTo>
                        <a:pt x="1208" y="15"/>
                      </a:lnTo>
                      <a:lnTo>
                        <a:pt x="946" y="162"/>
                      </a:lnTo>
                      <a:cubicBezTo>
                        <a:pt x="935" y="151"/>
                        <a:pt x="872" y="99"/>
                        <a:pt x="820" y="67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8" name="Google Shape;818;p53">
                  <a:extLst>
                    <a:ext uri="{FF2B5EF4-FFF2-40B4-BE49-F238E27FC236}">
                      <a16:creationId xmlns:a16="http://schemas.microsoft.com/office/drawing/2014/main" id="{A78CB3DA-E60D-4CD0-AD7A-F5315EE0CCEE}"/>
                    </a:ext>
                  </a:extLst>
                </p:cNvPr>
                <p:cNvSpPr/>
                <p:nvPr/>
              </p:nvSpPr>
              <p:spPr>
                <a:xfrm>
                  <a:off x="5633975" y="1867063"/>
                  <a:ext cx="29950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14" extrusionOk="0">
                      <a:moveTo>
                        <a:pt x="768" y="73"/>
                      </a:moveTo>
                      <a:cubicBezTo>
                        <a:pt x="826" y="73"/>
                        <a:pt x="876" y="89"/>
                        <a:pt x="925" y="117"/>
                      </a:cubicBezTo>
                      <a:cubicBezTo>
                        <a:pt x="1051" y="191"/>
                        <a:pt x="1051" y="275"/>
                        <a:pt x="778" y="422"/>
                      </a:cubicBezTo>
                      <a:cubicBezTo>
                        <a:pt x="636" y="508"/>
                        <a:pt x="534" y="544"/>
                        <a:pt x="449" y="544"/>
                      </a:cubicBezTo>
                      <a:cubicBezTo>
                        <a:pt x="388" y="544"/>
                        <a:pt x="336" y="526"/>
                        <a:pt x="283" y="496"/>
                      </a:cubicBezTo>
                      <a:cubicBezTo>
                        <a:pt x="157" y="422"/>
                        <a:pt x="157" y="348"/>
                        <a:pt x="399" y="201"/>
                      </a:cubicBezTo>
                      <a:cubicBezTo>
                        <a:pt x="566" y="112"/>
                        <a:pt x="678" y="73"/>
                        <a:pt x="768" y="73"/>
                      </a:cubicBezTo>
                      <a:close/>
                      <a:moveTo>
                        <a:pt x="745" y="1"/>
                      </a:moveTo>
                      <a:cubicBezTo>
                        <a:pt x="624" y="1"/>
                        <a:pt x="486" y="44"/>
                        <a:pt x="304" y="149"/>
                      </a:cubicBezTo>
                      <a:cubicBezTo>
                        <a:pt x="0" y="327"/>
                        <a:pt x="21" y="432"/>
                        <a:pt x="199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4"/>
                      </a:cubicBezTo>
                      <a:cubicBezTo>
                        <a:pt x="1198" y="296"/>
                        <a:pt x="1187" y="180"/>
                        <a:pt x="1009" y="75"/>
                      </a:cubicBezTo>
                      <a:cubicBezTo>
                        <a:pt x="925" y="29"/>
                        <a:pt x="841" y="1"/>
                        <a:pt x="745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9" name="Google Shape;819;p53">
                  <a:extLst>
                    <a:ext uri="{FF2B5EF4-FFF2-40B4-BE49-F238E27FC236}">
                      <a16:creationId xmlns:a16="http://schemas.microsoft.com/office/drawing/2014/main" id="{B57DDA34-63EE-4D3E-9A59-A8383D3F88D8}"/>
                    </a:ext>
                  </a:extLst>
                </p:cNvPr>
                <p:cNvSpPr/>
                <p:nvPr/>
              </p:nvSpPr>
              <p:spPr>
                <a:xfrm>
                  <a:off x="5610325" y="1852388"/>
                  <a:ext cx="299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70" extrusionOk="0">
                      <a:moveTo>
                        <a:pt x="746" y="1"/>
                      </a:moveTo>
                      <a:lnTo>
                        <a:pt x="683" y="53"/>
                      </a:lnTo>
                      <a:cubicBezTo>
                        <a:pt x="694" y="53"/>
                        <a:pt x="820" y="95"/>
                        <a:pt x="925" y="158"/>
                      </a:cubicBezTo>
                      <a:cubicBezTo>
                        <a:pt x="1040" y="232"/>
                        <a:pt x="1051" y="274"/>
                        <a:pt x="967" y="326"/>
                      </a:cubicBezTo>
                      <a:cubicBezTo>
                        <a:pt x="925" y="349"/>
                        <a:pt x="875" y="358"/>
                        <a:pt x="827" y="358"/>
                      </a:cubicBezTo>
                      <a:cubicBezTo>
                        <a:pt x="766" y="358"/>
                        <a:pt x="708" y="344"/>
                        <a:pt x="673" y="326"/>
                      </a:cubicBezTo>
                      <a:lnTo>
                        <a:pt x="515" y="232"/>
                      </a:lnTo>
                      <a:lnTo>
                        <a:pt x="442" y="284"/>
                      </a:lnTo>
                      <a:lnTo>
                        <a:pt x="599" y="368"/>
                      </a:lnTo>
                      <a:cubicBezTo>
                        <a:pt x="683" y="431"/>
                        <a:pt x="725" y="494"/>
                        <a:pt x="620" y="547"/>
                      </a:cubicBezTo>
                      <a:cubicBezTo>
                        <a:pt x="570" y="577"/>
                        <a:pt x="519" y="593"/>
                        <a:pt x="468" y="593"/>
                      </a:cubicBezTo>
                      <a:cubicBezTo>
                        <a:pt x="412" y="593"/>
                        <a:pt x="355" y="575"/>
                        <a:pt x="295" y="536"/>
                      </a:cubicBezTo>
                      <a:cubicBezTo>
                        <a:pt x="179" y="473"/>
                        <a:pt x="85" y="389"/>
                        <a:pt x="85" y="389"/>
                      </a:cubicBezTo>
                      <a:lnTo>
                        <a:pt x="1" y="421"/>
                      </a:lnTo>
                      <a:cubicBezTo>
                        <a:pt x="1" y="431"/>
                        <a:pt x="95" y="515"/>
                        <a:pt x="221" y="589"/>
                      </a:cubicBezTo>
                      <a:cubicBezTo>
                        <a:pt x="313" y="643"/>
                        <a:pt x="399" y="669"/>
                        <a:pt x="482" y="669"/>
                      </a:cubicBezTo>
                      <a:cubicBezTo>
                        <a:pt x="561" y="669"/>
                        <a:pt x="638" y="645"/>
                        <a:pt x="715" y="599"/>
                      </a:cubicBezTo>
                      <a:cubicBezTo>
                        <a:pt x="841" y="526"/>
                        <a:pt x="820" y="473"/>
                        <a:pt x="767" y="410"/>
                      </a:cubicBezTo>
                      <a:lnTo>
                        <a:pt x="767" y="410"/>
                      </a:lnTo>
                      <a:cubicBezTo>
                        <a:pt x="783" y="416"/>
                        <a:pt x="825" y="426"/>
                        <a:pt x="879" y="426"/>
                      </a:cubicBezTo>
                      <a:cubicBezTo>
                        <a:pt x="933" y="426"/>
                        <a:pt x="998" y="416"/>
                        <a:pt x="1061" y="379"/>
                      </a:cubicBezTo>
                      <a:cubicBezTo>
                        <a:pt x="1198" y="295"/>
                        <a:pt x="1198" y="221"/>
                        <a:pt x="1009" y="116"/>
                      </a:cubicBezTo>
                      <a:cubicBezTo>
                        <a:pt x="893" y="43"/>
                        <a:pt x="757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0" name="Google Shape;820;p53">
                  <a:extLst>
                    <a:ext uri="{FF2B5EF4-FFF2-40B4-BE49-F238E27FC236}">
                      <a16:creationId xmlns:a16="http://schemas.microsoft.com/office/drawing/2014/main" id="{D42AE7C7-88A8-4B11-9DFF-497131936E47}"/>
                    </a:ext>
                  </a:extLst>
                </p:cNvPr>
                <p:cNvSpPr/>
                <p:nvPr/>
              </p:nvSpPr>
              <p:spPr>
                <a:xfrm>
                  <a:off x="5626625" y="18710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74"/>
                      </a:lnTo>
                      <a:lnTo>
                        <a:pt x="94" y="137"/>
                      </a:lnTo>
                      <a:lnTo>
                        <a:pt x="231" y="5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1" name="Google Shape;821;p53">
                  <a:extLst>
                    <a:ext uri="{FF2B5EF4-FFF2-40B4-BE49-F238E27FC236}">
                      <a16:creationId xmlns:a16="http://schemas.microsoft.com/office/drawing/2014/main" id="{29FAB02A-46E1-4F91-8077-1879E1A74769}"/>
                    </a:ext>
                  </a:extLst>
                </p:cNvPr>
                <p:cNvSpPr/>
                <p:nvPr/>
              </p:nvSpPr>
              <p:spPr>
                <a:xfrm>
                  <a:off x="5487650" y="1840038"/>
                  <a:ext cx="2605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610" extrusionOk="0">
                      <a:moveTo>
                        <a:pt x="568" y="0"/>
                      </a:moveTo>
                      <a:lnTo>
                        <a:pt x="264" y="180"/>
                      </a:lnTo>
                      <a:cubicBezTo>
                        <a:pt x="43" y="306"/>
                        <a:pt x="1" y="369"/>
                        <a:pt x="169" y="463"/>
                      </a:cubicBezTo>
                      <a:cubicBezTo>
                        <a:pt x="253" y="516"/>
                        <a:pt x="390" y="537"/>
                        <a:pt x="400" y="537"/>
                      </a:cubicBezTo>
                      <a:lnTo>
                        <a:pt x="358" y="558"/>
                      </a:lnTo>
                      <a:lnTo>
                        <a:pt x="453" y="610"/>
                      </a:lnTo>
                      <a:lnTo>
                        <a:pt x="1041" y="274"/>
                      </a:lnTo>
                      <a:lnTo>
                        <a:pt x="946" y="222"/>
                      </a:lnTo>
                      <a:lnTo>
                        <a:pt x="463" y="495"/>
                      </a:lnTo>
                      <a:cubicBezTo>
                        <a:pt x="463" y="495"/>
                        <a:pt x="348" y="484"/>
                        <a:pt x="264" y="432"/>
                      </a:cubicBezTo>
                      <a:cubicBezTo>
                        <a:pt x="148" y="369"/>
                        <a:pt x="190" y="327"/>
                        <a:pt x="348" y="232"/>
                      </a:cubicBezTo>
                      <a:lnTo>
                        <a:pt x="663" y="53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2" name="Google Shape;822;p53">
                  <a:extLst>
                    <a:ext uri="{FF2B5EF4-FFF2-40B4-BE49-F238E27FC236}">
                      <a16:creationId xmlns:a16="http://schemas.microsoft.com/office/drawing/2014/main" id="{F8D9213C-98CD-4D21-B714-139A7545CE3C}"/>
                    </a:ext>
                  </a:extLst>
                </p:cNvPr>
                <p:cNvSpPr/>
                <p:nvPr/>
              </p:nvSpPr>
              <p:spPr>
                <a:xfrm>
                  <a:off x="5517075" y="1858588"/>
                  <a:ext cx="326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2" extrusionOk="0">
                      <a:moveTo>
                        <a:pt x="595" y="76"/>
                      </a:moveTo>
                      <a:cubicBezTo>
                        <a:pt x="646" y="76"/>
                        <a:pt x="695" y="90"/>
                        <a:pt x="747" y="120"/>
                      </a:cubicBezTo>
                      <a:cubicBezTo>
                        <a:pt x="799" y="141"/>
                        <a:pt x="862" y="194"/>
                        <a:pt x="873" y="204"/>
                      </a:cubicBezTo>
                      <a:lnTo>
                        <a:pt x="474" y="446"/>
                      </a:lnTo>
                      <a:cubicBezTo>
                        <a:pt x="474" y="435"/>
                        <a:pt x="347" y="414"/>
                        <a:pt x="263" y="362"/>
                      </a:cubicBezTo>
                      <a:cubicBezTo>
                        <a:pt x="189" y="330"/>
                        <a:pt x="158" y="267"/>
                        <a:pt x="358" y="162"/>
                      </a:cubicBezTo>
                      <a:cubicBezTo>
                        <a:pt x="445" y="106"/>
                        <a:pt x="521" y="76"/>
                        <a:pt x="595" y="76"/>
                      </a:cubicBezTo>
                      <a:close/>
                      <a:moveTo>
                        <a:pt x="590" y="1"/>
                      </a:moveTo>
                      <a:cubicBezTo>
                        <a:pt x="488" y="1"/>
                        <a:pt x="383" y="38"/>
                        <a:pt x="263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63" y="456"/>
                        <a:pt x="400" y="477"/>
                        <a:pt x="410" y="477"/>
                      </a:cubicBezTo>
                      <a:lnTo>
                        <a:pt x="368" y="509"/>
                      </a:lnTo>
                      <a:lnTo>
                        <a:pt x="453" y="551"/>
                      </a:lnTo>
                      <a:lnTo>
                        <a:pt x="1303" y="57"/>
                      </a:lnTo>
                      <a:lnTo>
                        <a:pt x="1219" y="15"/>
                      </a:lnTo>
                      <a:lnTo>
                        <a:pt x="957" y="162"/>
                      </a:lnTo>
                      <a:cubicBezTo>
                        <a:pt x="936" y="152"/>
                        <a:pt x="873" y="99"/>
                        <a:pt x="820" y="68"/>
                      </a:cubicBezTo>
                      <a:cubicBezTo>
                        <a:pt x="743" y="23"/>
                        <a:pt x="668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3" name="Google Shape;823;p53">
                  <a:extLst>
                    <a:ext uri="{FF2B5EF4-FFF2-40B4-BE49-F238E27FC236}">
                      <a16:creationId xmlns:a16="http://schemas.microsoft.com/office/drawing/2014/main" id="{8E4B8972-4EAA-49D7-B2E2-8020351234E5}"/>
                    </a:ext>
                  </a:extLst>
                </p:cNvPr>
                <p:cNvSpPr/>
                <p:nvPr/>
              </p:nvSpPr>
              <p:spPr>
                <a:xfrm>
                  <a:off x="5502875" y="1850088"/>
                  <a:ext cx="247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1" extrusionOk="0">
                      <a:moveTo>
                        <a:pt x="563" y="1"/>
                      </a:moveTo>
                      <a:cubicBezTo>
                        <a:pt x="511" y="1"/>
                        <a:pt x="460" y="12"/>
                        <a:pt x="411" y="40"/>
                      </a:cubicBezTo>
                      <a:cubicBezTo>
                        <a:pt x="295" y="114"/>
                        <a:pt x="327" y="166"/>
                        <a:pt x="442" y="250"/>
                      </a:cubicBezTo>
                      <a:cubicBezTo>
                        <a:pt x="558" y="345"/>
                        <a:pt x="568" y="366"/>
                        <a:pt x="505" y="397"/>
                      </a:cubicBezTo>
                      <a:cubicBezTo>
                        <a:pt x="471" y="418"/>
                        <a:pt x="439" y="428"/>
                        <a:pt x="406" y="428"/>
                      </a:cubicBezTo>
                      <a:cubicBezTo>
                        <a:pt x="358" y="428"/>
                        <a:pt x="310" y="408"/>
                        <a:pt x="253" y="376"/>
                      </a:cubicBezTo>
                      <a:cubicBezTo>
                        <a:pt x="190" y="334"/>
                        <a:pt x="85" y="250"/>
                        <a:pt x="75" y="250"/>
                      </a:cubicBezTo>
                      <a:lnTo>
                        <a:pt x="1" y="292"/>
                      </a:lnTo>
                      <a:cubicBezTo>
                        <a:pt x="1" y="292"/>
                        <a:pt x="106" y="376"/>
                        <a:pt x="180" y="429"/>
                      </a:cubicBezTo>
                      <a:cubicBezTo>
                        <a:pt x="265" y="471"/>
                        <a:pt x="347" y="500"/>
                        <a:pt x="428" y="500"/>
                      </a:cubicBezTo>
                      <a:cubicBezTo>
                        <a:pt x="486" y="500"/>
                        <a:pt x="543" y="485"/>
                        <a:pt x="600" y="450"/>
                      </a:cubicBezTo>
                      <a:cubicBezTo>
                        <a:pt x="715" y="387"/>
                        <a:pt x="684" y="334"/>
                        <a:pt x="568" y="240"/>
                      </a:cubicBezTo>
                      <a:cubicBezTo>
                        <a:pt x="463" y="145"/>
                        <a:pt x="442" y="124"/>
                        <a:pt x="495" y="93"/>
                      </a:cubicBezTo>
                      <a:cubicBezTo>
                        <a:pt x="523" y="77"/>
                        <a:pt x="553" y="70"/>
                        <a:pt x="582" y="70"/>
                      </a:cubicBezTo>
                      <a:cubicBezTo>
                        <a:pt x="629" y="70"/>
                        <a:pt x="676" y="88"/>
                        <a:pt x="715" y="114"/>
                      </a:cubicBezTo>
                      <a:cubicBezTo>
                        <a:pt x="799" y="156"/>
                        <a:pt x="905" y="240"/>
                        <a:pt x="905" y="250"/>
                      </a:cubicBezTo>
                      <a:lnTo>
                        <a:pt x="989" y="208"/>
                      </a:lnTo>
                      <a:cubicBezTo>
                        <a:pt x="978" y="198"/>
                        <a:pt x="884" y="114"/>
                        <a:pt x="799" y="61"/>
                      </a:cubicBezTo>
                      <a:cubicBezTo>
                        <a:pt x="729" y="29"/>
                        <a:pt x="646" y="1"/>
                        <a:pt x="563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4" name="Google Shape;824;p53">
                  <a:extLst>
                    <a:ext uri="{FF2B5EF4-FFF2-40B4-BE49-F238E27FC236}">
                      <a16:creationId xmlns:a16="http://schemas.microsoft.com/office/drawing/2014/main" id="{41FFAE04-E269-4652-8115-BB54F04BBB34}"/>
                    </a:ext>
                  </a:extLst>
                </p:cNvPr>
                <p:cNvSpPr/>
                <p:nvPr/>
              </p:nvSpPr>
              <p:spPr>
                <a:xfrm>
                  <a:off x="5585625" y="18951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66" y="73"/>
                      </a:moveTo>
                      <a:cubicBezTo>
                        <a:pt x="826" y="73"/>
                        <a:pt x="876" y="89"/>
                        <a:pt x="926" y="118"/>
                      </a:cubicBezTo>
                      <a:cubicBezTo>
                        <a:pt x="1052" y="202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58" y="422"/>
                        <a:pt x="158" y="349"/>
                        <a:pt x="400" y="202"/>
                      </a:cubicBezTo>
                      <a:cubicBezTo>
                        <a:pt x="560" y="112"/>
                        <a:pt x="674" y="73"/>
                        <a:pt x="766" y="73"/>
                      </a:cubicBezTo>
                      <a:close/>
                      <a:moveTo>
                        <a:pt x="739" y="1"/>
                      </a:moveTo>
                      <a:cubicBezTo>
                        <a:pt x="619" y="1"/>
                        <a:pt x="480" y="44"/>
                        <a:pt x="305" y="149"/>
                      </a:cubicBezTo>
                      <a:cubicBezTo>
                        <a:pt x="1" y="328"/>
                        <a:pt x="22" y="433"/>
                        <a:pt x="200" y="538"/>
                      </a:cubicBezTo>
                      <a:cubicBezTo>
                        <a:pt x="281" y="586"/>
                        <a:pt x="366" y="614"/>
                        <a:pt x="463" y="614"/>
                      </a:cubicBezTo>
                      <a:cubicBezTo>
                        <a:pt x="579" y="614"/>
                        <a:pt x="712" y="573"/>
                        <a:pt x="873" y="475"/>
                      </a:cubicBezTo>
                      <a:cubicBezTo>
                        <a:pt x="1199" y="296"/>
                        <a:pt x="1188" y="181"/>
                        <a:pt x="999" y="76"/>
                      </a:cubicBezTo>
                      <a:cubicBezTo>
                        <a:pt x="919" y="29"/>
                        <a:pt x="835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5" name="Google Shape;825;p53">
                  <a:extLst>
                    <a:ext uri="{FF2B5EF4-FFF2-40B4-BE49-F238E27FC236}">
                      <a16:creationId xmlns:a16="http://schemas.microsoft.com/office/drawing/2014/main" id="{B1F2F8D1-CC1E-4E8B-A502-D19CF07509C4}"/>
                    </a:ext>
                  </a:extLst>
                </p:cNvPr>
                <p:cNvSpPr/>
                <p:nvPr/>
              </p:nvSpPr>
              <p:spPr>
                <a:xfrm>
                  <a:off x="5578000" y="18991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106" y="137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6" name="Google Shape;826;p53">
                  <a:extLst>
                    <a:ext uri="{FF2B5EF4-FFF2-40B4-BE49-F238E27FC236}">
                      <a16:creationId xmlns:a16="http://schemas.microsoft.com/office/drawing/2014/main" id="{2E1DB880-99A5-4E61-A2A4-76B4B8C71D39}"/>
                    </a:ext>
                  </a:extLst>
                </p:cNvPr>
                <p:cNvSpPr/>
                <p:nvPr/>
              </p:nvSpPr>
              <p:spPr>
                <a:xfrm>
                  <a:off x="5564350" y="1882863"/>
                  <a:ext cx="23950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99" extrusionOk="0">
                      <a:moveTo>
                        <a:pt x="852" y="1"/>
                      </a:moveTo>
                      <a:lnTo>
                        <a:pt x="74" y="200"/>
                      </a:lnTo>
                      <a:lnTo>
                        <a:pt x="1" y="242"/>
                      </a:lnTo>
                      <a:lnTo>
                        <a:pt x="390" y="463"/>
                      </a:lnTo>
                      <a:lnTo>
                        <a:pt x="232" y="547"/>
                      </a:lnTo>
                      <a:lnTo>
                        <a:pt x="327" y="599"/>
                      </a:lnTo>
                      <a:lnTo>
                        <a:pt x="474" y="515"/>
                      </a:lnTo>
                      <a:lnTo>
                        <a:pt x="579" y="568"/>
                      </a:lnTo>
                      <a:lnTo>
                        <a:pt x="652" y="526"/>
                      </a:lnTo>
                      <a:lnTo>
                        <a:pt x="558" y="463"/>
                      </a:lnTo>
                      <a:lnTo>
                        <a:pt x="799" y="326"/>
                      </a:lnTo>
                      <a:lnTo>
                        <a:pt x="705" y="274"/>
                      </a:lnTo>
                      <a:lnTo>
                        <a:pt x="463" y="410"/>
                      </a:lnTo>
                      <a:lnTo>
                        <a:pt x="180" y="253"/>
                      </a:lnTo>
                      <a:lnTo>
                        <a:pt x="957" y="64"/>
                      </a:lnTo>
                      <a:lnTo>
                        <a:pt x="852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7" name="Google Shape;827;p53">
                  <a:extLst>
                    <a:ext uri="{FF2B5EF4-FFF2-40B4-BE49-F238E27FC236}">
                      <a16:creationId xmlns:a16="http://schemas.microsoft.com/office/drawing/2014/main" id="{2B918B23-83F5-4E31-B36A-32C0170AFFAA}"/>
                    </a:ext>
                  </a:extLst>
                </p:cNvPr>
                <p:cNvSpPr/>
                <p:nvPr/>
              </p:nvSpPr>
              <p:spPr>
                <a:xfrm>
                  <a:off x="5439325" y="1868163"/>
                  <a:ext cx="257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620" extrusionOk="0">
                      <a:moveTo>
                        <a:pt x="568" y="0"/>
                      </a:moveTo>
                      <a:lnTo>
                        <a:pt x="263" y="178"/>
                      </a:lnTo>
                      <a:cubicBezTo>
                        <a:pt x="42" y="304"/>
                        <a:pt x="0" y="367"/>
                        <a:pt x="168" y="473"/>
                      </a:cubicBezTo>
                      <a:cubicBezTo>
                        <a:pt x="252" y="515"/>
                        <a:pt x="389" y="536"/>
                        <a:pt x="400" y="536"/>
                      </a:cubicBezTo>
                      <a:lnTo>
                        <a:pt x="358" y="568"/>
                      </a:lnTo>
                      <a:lnTo>
                        <a:pt x="442" y="620"/>
                      </a:lnTo>
                      <a:lnTo>
                        <a:pt x="1030" y="273"/>
                      </a:lnTo>
                      <a:lnTo>
                        <a:pt x="946" y="220"/>
                      </a:lnTo>
                      <a:lnTo>
                        <a:pt x="463" y="494"/>
                      </a:lnTo>
                      <a:cubicBezTo>
                        <a:pt x="463" y="494"/>
                        <a:pt x="347" y="483"/>
                        <a:pt x="252" y="430"/>
                      </a:cubicBezTo>
                      <a:cubicBezTo>
                        <a:pt x="147" y="367"/>
                        <a:pt x="179" y="325"/>
                        <a:pt x="347" y="231"/>
                      </a:cubicBezTo>
                      <a:lnTo>
                        <a:pt x="652" y="52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8" name="Google Shape;828;p53">
                  <a:extLst>
                    <a:ext uri="{FF2B5EF4-FFF2-40B4-BE49-F238E27FC236}">
                      <a16:creationId xmlns:a16="http://schemas.microsoft.com/office/drawing/2014/main" id="{18A7E9AE-821D-4C17-A600-BE8455AF3025}"/>
                    </a:ext>
                  </a:extLst>
                </p:cNvPr>
                <p:cNvSpPr/>
                <p:nvPr/>
              </p:nvSpPr>
              <p:spPr>
                <a:xfrm>
                  <a:off x="5468750" y="1886688"/>
                  <a:ext cx="325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562" extrusionOk="0">
                      <a:moveTo>
                        <a:pt x="594" y="76"/>
                      </a:moveTo>
                      <a:cubicBezTo>
                        <a:pt x="645" y="76"/>
                        <a:pt x="695" y="91"/>
                        <a:pt x="746" y="121"/>
                      </a:cubicBezTo>
                      <a:cubicBezTo>
                        <a:pt x="799" y="152"/>
                        <a:pt x="862" y="194"/>
                        <a:pt x="873" y="205"/>
                      </a:cubicBezTo>
                      <a:lnTo>
                        <a:pt x="473" y="446"/>
                      </a:lnTo>
                      <a:cubicBezTo>
                        <a:pt x="462" y="436"/>
                        <a:pt x="347" y="415"/>
                        <a:pt x="263" y="373"/>
                      </a:cubicBezTo>
                      <a:cubicBezTo>
                        <a:pt x="189" y="331"/>
                        <a:pt x="158" y="278"/>
                        <a:pt x="347" y="163"/>
                      </a:cubicBezTo>
                      <a:cubicBezTo>
                        <a:pt x="440" y="106"/>
                        <a:pt x="519" y="76"/>
                        <a:pt x="594" y="76"/>
                      </a:cubicBezTo>
                      <a:close/>
                      <a:moveTo>
                        <a:pt x="581" y="0"/>
                      </a:moveTo>
                      <a:cubicBezTo>
                        <a:pt x="477" y="0"/>
                        <a:pt x="372" y="38"/>
                        <a:pt x="252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52" y="457"/>
                        <a:pt x="389" y="478"/>
                        <a:pt x="399" y="488"/>
                      </a:cubicBezTo>
                      <a:lnTo>
                        <a:pt x="357" y="509"/>
                      </a:lnTo>
                      <a:lnTo>
                        <a:pt x="452" y="562"/>
                      </a:lnTo>
                      <a:lnTo>
                        <a:pt x="1303" y="68"/>
                      </a:lnTo>
                      <a:lnTo>
                        <a:pt x="1209" y="16"/>
                      </a:lnTo>
                      <a:lnTo>
                        <a:pt x="946" y="163"/>
                      </a:lnTo>
                      <a:cubicBezTo>
                        <a:pt x="936" y="152"/>
                        <a:pt x="873" y="100"/>
                        <a:pt x="820" y="68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9" name="Google Shape;829;p53">
                  <a:extLst>
                    <a:ext uri="{FF2B5EF4-FFF2-40B4-BE49-F238E27FC236}">
                      <a16:creationId xmlns:a16="http://schemas.microsoft.com/office/drawing/2014/main" id="{11AF88E2-12AB-4B80-ABC5-72DA098F66DB}"/>
                    </a:ext>
                  </a:extLst>
                </p:cNvPr>
                <p:cNvSpPr/>
                <p:nvPr/>
              </p:nvSpPr>
              <p:spPr>
                <a:xfrm>
                  <a:off x="5454300" y="1878213"/>
                  <a:ext cx="249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03" extrusionOk="0">
                      <a:moveTo>
                        <a:pt x="566" y="0"/>
                      </a:moveTo>
                      <a:cubicBezTo>
                        <a:pt x="515" y="0"/>
                        <a:pt x="462" y="12"/>
                        <a:pt x="410" y="39"/>
                      </a:cubicBezTo>
                      <a:cubicBezTo>
                        <a:pt x="295" y="113"/>
                        <a:pt x="337" y="166"/>
                        <a:pt x="452" y="250"/>
                      </a:cubicBezTo>
                      <a:cubicBezTo>
                        <a:pt x="557" y="344"/>
                        <a:pt x="578" y="365"/>
                        <a:pt x="515" y="407"/>
                      </a:cubicBezTo>
                      <a:cubicBezTo>
                        <a:pt x="484" y="422"/>
                        <a:pt x="455" y="429"/>
                        <a:pt x="425" y="429"/>
                      </a:cubicBezTo>
                      <a:cubicBezTo>
                        <a:pt x="374" y="429"/>
                        <a:pt x="323" y="409"/>
                        <a:pt x="263" y="376"/>
                      </a:cubicBezTo>
                      <a:cubicBezTo>
                        <a:pt x="200" y="344"/>
                        <a:pt x="95" y="260"/>
                        <a:pt x="85" y="250"/>
                      </a:cubicBezTo>
                      <a:lnTo>
                        <a:pt x="1" y="292"/>
                      </a:lnTo>
                      <a:cubicBezTo>
                        <a:pt x="11" y="302"/>
                        <a:pt x="116" y="386"/>
                        <a:pt x="190" y="428"/>
                      </a:cubicBezTo>
                      <a:cubicBezTo>
                        <a:pt x="266" y="475"/>
                        <a:pt x="346" y="502"/>
                        <a:pt x="426" y="502"/>
                      </a:cubicBezTo>
                      <a:cubicBezTo>
                        <a:pt x="488" y="502"/>
                        <a:pt x="550" y="486"/>
                        <a:pt x="610" y="449"/>
                      </a:cubicBezTo>
                      <a:cubicBezTo>
                        <a:pt x="715" y="386"/>
                        <a:pt x="694" y="334"/>
                        <a:pt x="568" y="239"/>
                      </a:cubicBezTo>
                      <a:cubicBezTo>
                        <a:pt x="463" y="155"/>
                        <a:pt x="452" y="123"/>
                        <a:pt x="505" y="92"/>
                      </a:cubicBezTo>
                      <a:cubicBezTo>
                        <a:pt x="533" y="75"/>
                        <a:pt x="561" y="69"/>
                        <a:pt x="589" y="69"/>
                      </a:cubicBezTo>
                      <a:cubicBezTo>
                        <a:pt x="634" y="69"/>
                        <a:pt x="680" y="87"/>
                        <a:pt x="725" y="113"/>
                      </a:cubicBezTo>
                      <a:cubicBezTo>
                        <a:pt x="799" y="155"/>
                        <a:pt x="914" y="239"/>
                        <a:pt x="914" y="250"/>
                      </a:cubicBezTo>
                      <a:lnTo>
                        <a:pt x="998" y="208"/>
                      </a:lnTo>
                      <a:cubicBezTo>
                        <a:pt x="988" y="197"/>
                        <a:pt x="893" y="123"/>
                        <a:pt x="799" y="71"/>
                      </a:cubicBezTo>
                      <a:cubicBezTo>
                        <a:pt x="734" y="31"/>
                        <a:pt x="652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0" name="Google Shape;830;p53">
                  <a:extLst>
                    <a:ext uri="{FF2B5EF4-FFF2-40B4-BE49-F238E27FC236}">
                      <a16:creationId xmlns:a16="http://schemas.microsoft.com/office/drawing/2014/main" id="{B3C07BE8-AB88-467A-AAA7-5F6DD1577EEA}"/>
                    </a:ext>
                  </a:extLst>
                </p:cNvPr>
                <p:cNvSpPr/>
                <p:nvPr/>
              </p:nvSpPr>
              <p:spPr>
                <a:xfrm>
                  <a:off x="5516025" y="1908613"/>
                  <a:ext cx="2892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568" extrusionOk="0">
                      <a:moveTo>
                        <a:pt x="673" y="0"/>
                      </a:moveTo>
                      <a:lnTo>
                        <a:pt x="589" y="42"/>
                      </a:lnTo>
                      <a:lnTo>
                        <a:pt x="978" y="273"/>
                      </a:lnTo>
                      <a:lnTo>
                        <a:pt x="957" y="294"/>
                      </a:lnTo>
                      <a:lnTo>
                        <a:pt x="0" y="494"/>
                      </a:lnTo>
                      <a:lnTo>
                        <a:pt x="63" y="568"/>
                      </a:lnTo>
                      <a:lnTo>
                        <a:pt x="1041" y="346"/>
                      </a:lnTo>
                      <a:lnTo>
                        <a:pt x="1156" y="273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1" name="Google Shape;831;p53">
                  <a:extLst>
                    <a:ext uri="{FF2B5EF4-FFF2-40B4-BE49-F238E27FC236}">
                      <a16:creationId xmlns:a16="http://schemas.microsoft.com/office/drawing/2014/main" id="{D6BC8D2F-CAC4-4C8A-893B-2A71032ADA60}"/>
                    </a:ext>
                  </a:extLst>
                </p:cNvPr>
                <p:cNvSpPr/>
                <p:nvPr/>
              </p:nvSpPr>
              <p:spPr>
                <a:xfrm>
                  <a:off x="5537300" y="1923363"/>
                  <a:ext cx="29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618" extrusionOk="0">
                      <a:moveTo>
                        <a:pt x="751" y="72"/>
                      </a:moveTo>
                      <a:cubicBezTo>
                        <a:pt x="811" y="72"/>
                        <a:pt x="863" y="90"/>
                        <a:pt x="914" y="125"/>
                      </a:cubicBezTo>
                      <a:cubicBezTo>
                        <a:pt x="1051" y="198"/>
                        <a:pt x="1040" y="272"/>
                        <a:pt x="778" y="419"/>
                      </a:cubicBezTo>
                      <a:cubicBezTo>
                        <a:pt x="637" y="505"/>
                        <a:pt x="531" y="541"/>
                        <a:pt x="443" y="541"/>
                      </a:cubicBezTo>
                      <a:cubicBezTo>
                        <a:pt x="380" y="541"/>
                        <a:pt x="326" y="523"/>
                        <a:pt x="274" y="492"/>
                      </a:cubicBezTo>
                      <a:cubicBezTo>
                        <a:pt x="158" y="419"/>
                        <a:pt x="148" y="345"/>
                        <a:pt x="400" y="198"/>
                      </a:cubicBezTo>
                      <a:cubicBezTo>
                        <a:pt x="555" y="111"/>
                        <a:pt x="663" y="72"/>
                        <a:pt x="751" y="72"/>
                      </a:cubicBezTo>
                      <a:close/>
                      <a:moveTo>
                        <a:pt x="746" y="0"/>
                      </a:moveTo>
                      <a:cubicBezTo>
                        <a:pt x="623" y="0"/>
                        <a:pt x="479" y="44"/>
                        <a:pt x="295" y="146"/>
                      </a:cubicBezTo>
                      <a:cubicBezTo>
                        <a:pt x="1" y="324"/>
                        <a:pt x="11" y="440"/>
                        <a:pt x="190" y="545"/>
                      </a:cubicBezTo>
                      <a:cubicBezTo>
                        <a:pt x="273" y="591"/>
                        <a:pt x="357" y="617"/>
                        <a:pt x="450" y="617"/>
                      </a:cubicBezTo>
                      <a:cubicBezTo>
                        <a:pt x="568" y="617"/>
                        <a:pt x="702" y="576"/>
                        <a:pt x="872" y="482"/>
                      </a:cubicBezTo>
                      <a:cubicBezTo>
                        <a:pt x="1188" y="293"/>
                        <a:pt x="1188" y="177"/>
                        <a:pt x="998" y="72"/>
                      </a:cubicBezTo>
                      <a:cubicBezTo>
                        <a:pt x="921" y="26"/>
                        <a:pt x="840" y="0"/>
                        <a:pt x="74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2" name="Google Shape;832;p53">
                  <a:extLst>
                    <a:ext uri="{FF2B5EF4-FFF2-40B4-BE49-F238E27FC236}">
                      <a16:creationId xmlns:a16="http://schemas.microsoft.com/office/drawing/2014/main" id="{63876A24-2CDB-4301-B5EB-740FD48D81B1}"/>
                    </a:ext>
                  </a:extLst>
                </p:cNvPr>
                <p:cNvSpPr/>
                <p:nvPr/>
              </p:nvSpPr>
              <p:spPr>
                <a:xfrm>
                  <a:off x="5529675" y="19272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96" y="138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3" name="Google Shape;833;p53">
                  <a:extLst>
                    <a:ext uri="{FF2B5EF4-FFF2-40B4-BE49-F238E27FC236}">
                      <a16:creationId xmlns:a16="http://schemas.microsoft.com/office/drawing/2014/main" id="{EEDE6B4B-B0FD-4CC7-9255-590ECFE25F74}"/>
                    </a:ext>
                  </a:extLst>
                </p:cNvPr>
                <p:cNvSpPr/>
                <p:nvPr/>
              </p:nvSpPr>
              <p:spPr>
                <a:xfrm>
                  <a:off x="5390725" y="1896238"/>
                  <a:ext cx="260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22" extrusionOk="0">
                      <a:moveTo>
                        <a:pt x="578" y="1"/>
                      </a:moveTo>
                      <a:lnTo>
                        <a:pt x="263" y="180"/>
                      </a:lnTo>
                      <a:cubicBezTo>
                        <a:pt x="43" y="316"/>
                        <a:pt x="1" y="379"/>
                        <a:pt x="169" y="474"/>
                      </a:cubicBezTo>
                      <a:cubicBezTo>
                        <a:pt x="253" y="526"/>
                        <a:pt x="389" y="537"/>
                        <a:pt x="400" y="537"/>
                      </a:cubicBezTo>
                      <a:lnTo>
                        <a:pt x="358" y="568"/>
                      </a:lnTo>
                      <a:lnTo>
                        <a:pt x="452" y="621"/>
                      </a:lnTo>
                      <a:lnTo>
                        <a:pt x="1041" y="274"/>
                      </a:lnTo>
                      <a:lnTo>
                        <a:pt x="957" y="222"/>
                      </a:lnTo>
                      <a:lnTo>
                        <a:pt x="473" y="505"/>
                      </a:lnTo>
                      <a:cubicBezTo>
                        <a:pt x="463" y="495"/>
                        <a:pt x="347" y="484"/>
                        <a:pt x="263" y="432"/>
                      </a:cubicBezTo>
                      <a:cubicBezTo>
                        <a:pt x="148" y="369"/>
                        <a:pt x="190" y="327"/>
                        <a:pt x="358" y="232"/>
                      </a:cubicBezTo>
                      <a:lnTo>
                        <a:pt x="662" y="54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4" name="Google Shape;834;p53">
                  <a:extLst>
                    <a:ext uri="{FF2B5EF4-FFF2-40B4-BE49-F238E27FC236}">
                      <a16:creationId xmlns:a16="http://schemas.microsoft.com/office/drawing/2014/main" id="{D45334F6-ADF6-43DA-84EE-183A7DD94C89}"/>
                    </a:ext>
                  </a:extLst>
                </p:cNvPr>
                <p:cNvSpPr/>
                <p:nvPr/>
              </p:nvSpPr>
              <p:spPr>
                <a:xfrm>
                  <a:off x="5405975" y="1906388"/>
                  <a:ext cx="247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0" extrusionOk="0">
                      <a:moveTo>
                        <a:pt x="568" y="0"/>
                      </a:moveTo>
                      <a:cubicBezTo>
                        <a:pt x="514" y="0"/>
                        <a:pt x="460" y="14"/>
                        <a:pt x="410" y="47"/>
                      </a:cubicBezTo>
                      <a:cubicBezTo>
                        <a:pt x="295" y="110"/>
                        <a:pt x="326" y="162"/>
                        <a:pt x="442" y="257"/>
                      </a:cubicBezTo>
                      <a:cubicBezTo>
                        <a:pt x="557" y="341"/>
                        <a:pt x="568" y="362"/>
                        <a:pt x="505" y="404"/>
                      </a:cubicBezTo>
                      <a:cubicBezTo>
                        <a:pt x="475" y="421"/>
                        <a:pt x="446" y="429"/>
                        <a:pt x="415" y="429"/>
                      </a:cubicBezTo>
                      <a:cubicBezTo>
                        <a:pt x="367" y="429"/>
                        <a:pt x="316" y="410"/>
                        <a:pt x="253" y="372"/>
                      </a:cubicBezTo>
                      <a:cubicBezTo>
                        <a:pt x="200" y="341"/>
                        <a:pt x="84" y="257"/>
                        <a:pt x="84" y="246"/>
                      </a:cubicBezTo>
                      <a:lnTo>
                        <a:pt x="0" y="288"/>
                      </a:lnTo>
                      <a:cubicBezTo>
                        <a:pt x="0" y="299"/>
                        <a:pt x="105" y="383"/>
                        <a:pt x="179" y="425"/>
                      </a:cubicBezTo>
                      <a:cubicBezTo>
                        <a:pt x="261" y="473"/>
                        <a:pt x="341" y="500"/>
                        <a:pt x="418" y="500"/>
                      </a:cubicBezTo>
                      <a:cubicBezTo>
                        <a:pt x="479" y="500"/>
                        <a:pt x="539" y="483"/>
                        <a:pt x="599" y="446"/>
                      </a:cubicBezTo>
                      <a:cubicBezTo>
                        <a:pt x="715" y="383"/>
                        <a:pt x="694" y="330"/>
                        <a:pt x="568" y="236"/>
                      </a:cubicBezTo>
                      <a:cubicBezTo>
                        <a:pt x="463" y="152"/>
                        <a:pt x="442" y="120"/>
                        <a:pt x="505" y="89"/>
                      </a:cubicBezTo>
                      <a:cubicBezTo>
                        <a:pt x="529" y="73"/>
                        <a:pt x="556" y="66"/>
                        <a:pt x="584" y="66"/>
                      </a:cubicBezTo>
                      <a:cubicBezTo>
                        <a:pt x="630" y="66"/>
                        <a:pt x="680" y="84"/>
                        <a:pt x="725" y="110"/>
                      </a:cubicBezTo>
                      <a:cubicBezTo>
                        <a:pt x="799" y="152"/>
                        <a:pt x="904" y="236"/>
                        <a:pt x="914" y="246"/>
                      </a:cubicBezTo>
                      <a:lnTo>
                        <a:pt x="988" y="204"/>
                      </a:lnTo>
                      <a:cubicBezTo>
                        <a:pt x="988" y="194"/>
                        <a:pt x="883" y="120"/>
                        <a:pt x="799" y="68"/>
                      </a:cubicBezTo>
                      <a:cubicBezTo>
                        <a:pt x="729" y="30"/>
                        <a:pt x="649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5" name="Google Shape;835;p53">
                  <a:extLst>
                    <a:ext uri="{FF2B5EF4-FFF2-40B4-BE49-F238E27FC236}">
                      <a16:creationId xmlns:a16="http://schemas.microsoft.com/office/drawing/2014/main" id="{B81E0BB4-4B8E-4063-BBEC-20F5647BA118}"/>
                    </a:ext>
                  </a:extLst>
                </p:cNvPr>
                <p:cNvSpPr/>
                <p:nvPr/>
              </p:nvSpPr>
              <p:spPr>
                <a:xfrm>
                  <a:off x="5420400" y="1914913"/>
                  <a:ext cx="32350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57" extrusionOk="0">
                      <a:moveTo>
                        <a:pt x="602" y="74"/>
                      </a:moveTo>
                      <a:cubicBezTo>
                        <a:pt x="651" y="74"/>
                        <a:pt x="698" y="87"/>
                        <a:pt x="747" y="115"/>
                      </a:cubicBezTo>
                      <a:cubicBezTo>
                        <a:pt x="789" y="147"/>
                        <a:pt x="852" y="189"/>
                        <a:pt x="873" y="210"/>
                      </a:cubicBezTo>
                      <a:lnTo>
                        <a:pt x="474" y="442"/>
                      </a:lnTo>
                      <a:cubicBezTo>
                        <a:pt x="463" y="442"/>
                        <a:pt x="337" y="421"/>
                        <a:pt x="253" y="368"/>
                      </a:cubicBezTo>
                      <a:cubicBezTo>
                        <a:pt x="180" y="326"/>
                        <a:pt x="159" y="274"/>
                        <a:pt x="348" y="158"/>
                      </a:cubicBezTo>
                      <a:cubicBezTo>
                        <a:pt x="444" y="106"/>
                        <a:pt x="525" y="74"/>
                        <a:pt x="602" y="74"/>
                      </a:cubicBezTo>
                      <a:close/>
                      <a:moveTo>
                        <a:pt x="576" y="0"/>
                      </a:moveTo>
                      <a:cubicBezTo>
                        <a:pt x="475" y="0"/>
                        <a:pt x="371" y="35"/>
                        <a:pt x="253" y="105"/>
                      </a:cubicBezTo>
                      <a:cubicBezTo>
                        <a:pt x="1" y="253"/>
                        <a:pt x="43" y="337"/>
                        <a:pt x="169" y="410"/>
                      </a:cubicBezTo>
                      <a:cubicBezTo>
                        <a:pt x="253" y="463"/>
                        <a:pt x="390" y="484"/>
                        <a:pt x="400" y="484"/>
                      </a:cubicBezTo>
                      <a:lnTo>
                        <a:pt x="358" y="505"/>
                      </a:lnTo>
                      <a:lnTo>
                        <a:pt x="442" y="557"/>
                      </a:lnTo>
                      <a:lnTo>
                        <a:pt x="1294" y="63"/>
                      </a:lnTo>
                      <a:lnTo>
                        <a:pt x="1210" y="10"/>
                      </a:lnTo>
                      <a:lnTo>
                        <a:pt x="946" y="158"/>
                      </a:lnTo>
                      <a:cubicBezTo>
                        <a:pt x="936" y="147"/>
                        <a:pt x="862" y="94"/>
                        <a:pt x="810" y="63"/>
                      </a:cubicBezTo>
                      <a:cubicBezTo>
                        <a:pt x="732" y="22"/>
                        <a:pt x="655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6" name="Google Shape;836;p53">
                  <a:extLst>
                    <a:ext uri="{FF2B5EF4-FFF2-40B4-BE49-F238E27FC236}">
                      <a16:creationId xmlns:a16="http://schemas.microsoft.com/office/drawing/2014/main" id="{CD96C268-6332-4F96-9600-643EECA073B5}"/>
                    </a:ext>
                  </a:extLst>
                </p:cNvPr>
                <p:cNvSpPr/>
                <p:nvPr/>
              </p:nvSpPr>
              <p:spPr>
                <a:xfrm>
                  <a:off x="5488700" y="1951463"/>
                  <a:ext cx="299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8" extrusionOk="0">
                      <a:moveTo>
                        <a:pt x="759" y="77"/>
                      </a:moveTo>
                      <a:cubicBezTo>
                        <a:pt x="821" y="77"/>
                        <a:pt x="874" y="95"/>
                        <a:pt x="925" y="124"/>
                      </a:cubicBezTo>
                      <a:cubicBezTo>
                        <a:pt x="1051" y="198"/>
                        <a:pt x="1041" y="272"/>
                        <a:pt x="778" y="430"/>
                      </a:cubicBezTo>
                      <a:cubicBezTo>
                        <a:pt x="639" y="508"/>
                        <a:pt x="538" y="541"/>
                        <a:pt x="453" y="541"/>
                      </a:cubicBezTo>
                      <a:cubicBezTo>
                        <a:pt x="391" y="541"/>
                        <a:pt x="338" y="524"/>
                        <a:pt x="285" y="493"/>
                      </a:cubicBezTo>
                      <a:cubicBezTo>
                        <a:pt x="159" y="419"/>
                        <a:pt x="159" y="346"/>
                        <a:pt x="400" y="208"/>
                      </a:cubicBezTo>
                      <a:cubicBezTo>
                        <a:pt x="556" y="115"/>
                        <a:pt x="668" y="77"/>
                        <a:pt x="759" y="77"/>
                      </a:cubicBezTo>
                      <a:close/>
                      <a:moveTo>
                        <a:pt x="752" y="1"/>
                      </a:moveTo>
                      <a:cubicBezTo>
                        <a:pt x="630" y="1"/>
                        <a:pt x="490" y="45"/>
                        <a:pt x="306" y="145"/>
                      </a:cubicBezTo>
                      <a:cubicBezTo>
                        <a:pt x="1" y="324"/>
                        <a:pt x="22" y="440"/>
                        <a:pt x="201" y="545"/>
                      </a:cubicBezTo>
                      <a:cubicBezTo>
                        <a:pt x="279" y="591"/>
                        <a:pt x="362" y="617"/>
                        <a:pt x="456" y="617"/>
                      </a:cubicBezTo>
                      <a:cubicBezTo>
                        <a:pt x="574" y="617"/>
                        <a:pt x="709" y="576"/>
                        <a:pt x="873" y="482"/>
                      </a:cubicBezTo>
                      <a:cubicBezTo>
                        <a:pt x="1198" y="293"/>
                        <a:pt x="1188" y="177"/>
                        <a:pt x="1009" y="72"/>
                      </a:cubicBezTo>
                      <a:cubicBezTo>
                        <a:pt x="927" y="27"/>
                        <a:pt x="845" y="1"/>
                        <a:pt x="752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7" name="Google Shape;837;p53">
                  <a:extLst>
                    <a:ext uri="{FF2B5EF4-FFF2-40B4-BE49-F238E27FC236}">
                      <a16:creationId xmlns:a16="http://schemas.microsoft.com/office/drawing/2014/main" id="{4595DDDC-8987-45F9-AA27-F293E075CA5E}"/>
                    </a:ext>
                  </a:extLst>
                </p:cNvPr>
                <p:cNvSpPr/>
                <p:nvPr/>
              </p:nvSpPr>
              <p:spPr>
                <a:xfrm>
                  <a:off x="5465050" y="1936963"/>
                  <a:ext cx="313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" h="659" extrusionOk="0">
                      <a:moveTo>
                        <a:pt x="789" y="1"/>
                      </a:moveTo>
                      <a:lnTo>
                        <a:pt x="369" y="221"/>
                      </a:lnTo>
                      <a:lnTo>
                        <a:pt x="411" y="263"/>
                      </a:lnTo>
                      <a:cubicBezTo>
                        <a:pt x="421" y="263"/>
                        <a:pt x="547" y="284"/>
                        <a:pt x="652" y="347"/>
                      </a:cubicBezTo>
                      <a:cubicBezTo>
                        <a:pt x="747" y="400"/>
                        <a:pt x="778" y="463"/>
                        <a:pt x="663" y="536"/>
                      </a:cubicBezTo>
                      <a:cubicBezTo>
                        <a:pt x="600" y="568"/>
                        <a:pt x="537" y="584"/>
                        <a:pt x="475" y="584"/>
                      </a:cubicBezTo>
                      <a:cubicBezTo>
                        <a:pt x="414" y="584"/>
                        <a:pt x="353" y="568"/>
                        <a:pt x="295" y="536"/>
                      </a:cubicBezTo>
                      <a:cubicBezTo>
                        <a:pt x="190" y="473"/>
                        <a:pt x="85" y="389"/>
                        <a:pt x="85" y="379"/>
                      </a:cubicBezTo>
                      <a:lnTo>
                        <a:pt x="1" y="421"/>
                      </a:lnTo>
                      <a:cubicBezTo>
                        <a:pt x="1" y="421"/>
                        <a:pt x="106" y="515"/>
                        <a:pt x="222" y="589"/>
                      </a:cubicBezTo>
                      <a:cubicBezTo>
                        <a:pt x="304" y="635"/>
                        <a:pt x="390" y="659"/>
                        <a:pt x="479" y="659"/>
                      </a:cubicBezTo>
                      <a:cubicBezTo>
                        <a:pt x="571" y="659"/>
                        <a:pt x="666" y="632"/>
                        <a:pt x="757" y="578"/>
                      </a:cubicBezTo>
                      <a:cubicBezTo>
                        <a:pt x="926" y="484"/>
                        <a:pt x="894" y="389"/>
                        <a:pt x="747" y="305"/>
                      </a:cubicBezTo>
                      <a:cubicBezTo>
                        <a:pt x="652" y="253"/>
                        <a:pt x="516" y="232"/>
                        <a:pt x="505" y="232"/>
                      </a:cubicBezTo>
                      <a:lnTo>
                        <a:pt x="778" y="95"/>
                      </a:lnTo>
                      <a:lnTo>
                        <a:pt x="1168" y="316"/>
                      </a:lnTo>
                      <a:lnTo>
                        <a:pt x="1252" y="263"/>
                      </a:lnTo>
                      <a:lnTo>
                        <a:pt x="789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8" name="Google Shape;838;p53">
                  <a:extLst>
                    <a:ext uri="{FF2B5EF4-FFF2-40B4-BE49-F238E27FC236}">
                      <a16:creationId xmlns:a16="http://schemas.microsoft.com/office/drawing/2014/main" id="{ECB1ABD8-15ED-497F-B378-CC6A2409C6A6}"/>
                    </a:ext>
                  </a:extLst>
                </p:cNvPr>
                <p:cNvSpPr/>
                <p:nvPr/>
              </p:nvSpPr>
              <p:spPr>
                <a:xfrm>
                  <a:off x="5481350" y="1955613"/>
                  <a:ext cx="580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27" extrusionOk="0">
                      <a:moveTo>
                        <a:pt x="126" y="0"/>
                      </a:moveTo>
                      <a:lnTo>
                        <a:pt x="0" y="74"/>
                      </a:lnTo>
                      <a:lnTo>
                        <a:pt x="95" y="127"/>
                      </a:lnTo>
                      <a:lnTo>
                        <a:pt x="232" y="53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9" name="Google Shape;839;p53">
                  <a:extLst>
                    <a:ext uri="{FF2B5EF4-FFF2-40B4-BE49-F238E27FC236}">
                      <a16:creationId xmlns:a16="http://schemas.microsoft.com/office/drawing/2014/main" id="{E2B7B3EA-88EA-49C7-8776-F73991453EB7}"/>
                    </a:ext>
                  </a:extLst>
                </p:cNvPr>
                <p:cNvSpPr/>
                <p:nvPr/>
              </p:nvSpPr>
              <p:spPr>
                <a:xfrm>
                  <a:off x="5406750" y="1957988"/>
                  <a:ext cx="21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57" extrusionOk="0">
                      <a:moveTo>
                        <a:pt x="369" y="0"/>
                      </a:moveTo>
                      <a:lnTo>
                        <a:pt x="348" y="63"/>
                      </a:lnTo>
                      <a:lnTo>
                        <a:pt x="684" y="106"/>
                      </a:lnTo>
                      <a:lnTo>
                        <a:pt x="0" y="505"/>
                      </a:lnTo>
                      <a:lnTo>
                        <a:pt x="85" y="557"/>
                      </a:lnTo>
                      <a:lnTo>
                        <a:pt x="873" y="106"/>
                      </a:lnTo>
                      <a:lnTo>
                        <a:pt x="789" y="5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0" name="Google Shape;840;p53">
                  <a:extLst>
                    <a:ext uri="{FF2B5EF4-FFF2-40B4-BE49-F238E27FC236}">
                      <a16:creationId xmlns:a16="http://schemas.microsoft.com/office/drawing/2014/main" id="{6A111A5C-D332-46C1-9FD9-762EF188B428}"/>
                    </a:ext>
                  </a:extLst>
                </p:cNvPr>
                <p:cNvSpPr/>
                <p:nvPr/>
              </p:nvSpPr>
              <p:spPr>
                <a:xfrm>
                  <a:off x="5440375" y="1979563"/>
                  <a:ext cx="29975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21" extrusionOk="0">
                      <a:moveTo>
                        <a:pt x="753" y="77"/>
                      </a:moveTo>
                      <a:cubicBezTo>
                        <a:pt x="816" y="77"/>
                        <a:pt x="870" y="95"/>
                        <a:pt x="925" y="125"/>
                      </a:cubicBezTo>
                      <a:cubicBezTo>
                        <a:pt x="1051" y="198"/>
                        <a:pt x="1041" y="272"/>
                        <a:pt x="778" y="429"/>
                      </a:cubicBezTo>
                      <a:cubicBezTo>
                        <a:pt x="639" y="508"/>
                        <a:pt x="534" y="542"/>
                        <a:pt x="447" y="542"/>
                      </a:cubicBezTo>
                      <a:cubicBezTo>
                        <a:pt x="382" y="542"/>
                        <a:pt x="327" y="524"/>
                        <a:pt x="274" y="492"/>
                      </a:cubicBezTo>
                      <a:cubicBezTo>
                        <a:pt x="147" y="429"/>
                        <a:pt x="147" y="345"/>
                        <a:pt x="390" y="209"/>
                      </a:cubicBezTo>
                      <a:cubicBezTo>
                        <a:pt x="552" y="115"/>
                        <a:pt x="662" y="77"/>
                        <a:pt x="753" y="77"/>
                      </a:cubicBezTo>
                      <a:close/>
                      <a:moveTo>
                        <a:pt x="746" y="1"/>
                      </a:moveTo>
                      <a:cubicBezTo>
                        <a:pt x="623" y="1"/>
                        <a:pt x="479" y="45"/>
                        <a:pt x="295" y="146"/>
                      </a:cubicBezTo>
                      <a:cubicBezTo>
                        <a:pt x="0" y="324"/>
                        <a:pt x="21" y="440"/>
                        <a:pt x="200" y="545"/>
                      </a:cubicBezTo>
                      <a:cubicBezTo>
                        <a:pt x="281" y="593"/>
                        <a:pt x="366" y="621"/>
                        <a:pt x="462" y="621"/>
                      </a:cubicBezTo>
                      <a:cubicBezTo>
                        <a:pt x="579" y="621"/>
                        <a:pt x="712" y="580"/>
                        <a:pt x="873" y="482"/>
                      </a:cubicBezTo>
                      <a:cubicBezTo>
                        <a:pt x="1198" y="293"/>
                        <a:pt x="1188" y="177"/>
                        <a:pt x="999" y="72"/>
                      </a:cubicBezTo>
                      <a:cubicBezTo>
                        <a:pt x="921" y="27"/>
                        <a:pt x="840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1" name="Google Shape;841;p53">
                  <a:extLst>
                    <a:ext uri="{FF2B5EF4-FFF2-40B4-BE49-F238E27FC236}">
                      <a16:creationId xmlns:a16="http://schemas.microsoft.com/office/drawing/2014/main" id="{23E66737-A8E3-43F7-B4BB-7620C469E8AC}"/>
                    </a:ext>
                  </a:extLst>
                </p:cNvPr>
                <p:cNvSpPr/>
                <p:nvPr/>
              </p:nvSpPr>
              <p:spPr>
                <a:xfrm>
                  <a:off x="5432775" y="1983738"/>
                  <a:ext cx="5800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7" extrusionOk="0">
                      <a:moveTo>
                        <a:pt x="136" y="0"/>
                      </a:moveTo>
                      <a:lnTo>
                        <a:pt x="0" y="73"/>
                      </a:lnTo>
                      <a:lnTo>
                        <a:pt x="94" y="136"/>
                      </a:lnTo>
                      <a:lnTo>
                        <a:pt x="231" y="5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2" name="Google Shape;842;p53">
                  <a:extLst>
                    <a:ext uri="{FF2B5EF4-FFF2-40B4-BE49-F238E27FC236}">
                      <a16:creationId xmlns:a16="http://schemas.microsoft.com/office/drawing/2014/main" id="{A3FB7F4F-ECE9-4DFA-AD02-C956E6B554D8}"/>
                    </a:ext>
                  </a:extLst>
                </p:cNvPr>
                <p:cNvSpPr/>
                <p:nvPr/>
              </p:nvSpPr>
              <p:spPr>
                <a:xfrm>
                  <a:off x="5416200" y="1966063"/>
                  <a:ext cx="3077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13" extrusionOk="0">
                      <a:moveTo>
                        <a:pt x="773" y="71"/>
                      </a:moveTo>
                      <a:cubicBezTo>
                        <a:pt x="833" y="71"/>
                        <a:pt x="894" y="87"/>
                        <a:pt x="946" y="119"/>
                      </a:cubicBezTo>
                      <a:cubicBezTo>
                        <a:pt x="1083" y="203"/>
                        <a:pt x="1020" y="297"/>
                        <a:pt x="852" y="402"/>
                      </a:cubicBezTo>
                      <a:cubicBezTo>
                        <a:pt x="841" y="402"/>
                        <a:pt x="684" y="360"/>
                        <a:pt x="610" y="318"/>
                      </a:cubicBezTo>
                      <a:cubicBezTo>
                        <a:pt x="495" y="245"/>
                        <a:pt x="484" y="192"/>
                        <a:pt x="600" y="119"/>
                      </a:cubicBezTo>
                      <a:cubicBezTo>
                        <a:pt x="653" y="87"/>
                        <a:pt x="713" y="71"/>
                        <a:pt x="773" y="71"/>
                      </a:cubicBezTo>
                      <a:close/>
                      <a:moveTo>
                        <a:pt x="747" y="0"/>
                      </a:moveTo>
                      <a:cubicBezTo>
                        <a:pt x="661" y="0"/>
                        <a:pt x="574" y="21"/>
                        <a:pt x="495" y="66"/>
                      </a:cubicBezTo>
                      <a:cubicBezTo>
                        <a:pt x="337" y="161"/>
                        <a:pt x="358" y="255"/>
                        <a:pt x="516" y="360"/>
                      </a:cubicBezTo>
                      <a:cubicBezTo>
                        <a:pt x="600" y="402"/>
                        <a:pt x="757" y="444"/>
                        <a:pt x="768" y="444"/>
                      </a:cubicBezTo>
                      <a:cubicBezTo>
                        <a:pt x="663" y="503"/>
                        <a:pt x="567" y="532"/>
                        <a:pt x="480" y="532"/>
                      </a:cubicBezTo>
                      <a:cubicBezTo>
                        <a:pt x="410" y="532"/>
                        <a:pt x="345" y="513"/>
                        <a:pt x="285" y="476"/>
                      </a:cubicBezTo>
                      <a:cubicBezTo>
                        <a:pt x="180" y="423"/>
                        <a:pt x="96" y="360"/>
                        <a:pt x="85" y="350"/>
                      </a:cubicBezTo>
                      <a:lnTo>
                        <a:pt x="1" y="392"/>
                      </a:lnTo>
                      <a:cubicBezTo>
                        <a:pt x="12" y="392"/>
                        <a:pt x="96" y="465"/>
                        <a:pt x="201" y="528"/>
                      </a:cubicBezTo>
                      <a:cubicBezTo>
                        <a:pt x="293" y="582"/>
                        <a:pt x="388" y="613"/>
                        <a:pt x="493" y="613"/>
                      </a:cubicBezTo>
                      <a:cubicBezTo>
                        <a:pt x="615" y="613"/>
                        <a:pt x="752" y="571"/>
                        <a:pt x="915" y="476"/>
                      </a:cubicBezTo>
                      <a:cubicBezTo>
                        <a:pt x="1156" y="329"/>
                        <a:pt x="1230" y="192"/>
                        <a:pt x="1030" y="77"/>
                      </a:cubicBezTo>
                      <a:cubicBezTo>
                        <a:pt x="942" y="27"/>
                        <a:pt x="844" y="0"/>
                        <a:pt x="74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3" name="Google Shape;843;p53">
                  <a:extLst>
                    <a:ext uri="{FF2B5EF4-FFF2-40B4-BE49-F238E27FC236}">
                      <a16:creationId xmlns:a16="http://schemas.microsoft.com/office/drawing/2014/main" id="{2935EB30-F78F-41C5-855F-5090470E5490}"/>
                    </a:ext>
                  </a:extLst>
                </p:cNvPr>
                <p:cNvSpPr/>
                <p:nvPr/>
              </p:nvSpPr>
              <p:spPr>
                <a:xfrm>
                  <a:off x="5331900" y="1973988"/>
                  <a:ext cx="110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54" extrusionOk="0">
                      <a:moveTo>
                        <a:pt x="85" y="1"/>
                      </a:moveTo>
                      <a:lnTo>
                        <a:pt x="0" y="54"/>
                      </a:lnTo>
                      <a:lnTo>
                        <a:pt x="368" y="253"/>
                      </a:lnTo>
                      <a:lnTo>
                        <a:pt x="442" y="211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4" name="Google Shape;844;p53">
                  <a:extLst>
                    <a:ext uri="{FF2B5EF4-FFF2-40B4-BE49-F238E27FC236}">
                      <a16:creationId xmlns:a16="http://schemas.microsoft.com/office/drawing/2014/main" id="{3CE4FB02-05D4-4482-9DE2-FA36A358E441}"/>
                    </a:ext>
                  </a:extLst>
                </p:cNvPr>
                <p:cNvSpPr/>
                <p:nvPr/>
              </p:nvSpPr>
              <p:spPr>
                <a:xfrm>
                  <a:off x="5391800" y="2007713"/>
                  <a:ext cx="299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20" extrusionOk="0">
                      <a:moveTo>
                        <a:pt x="758" y="76"/>
                      </a:moveTo>
                      <a:cubicBezTo>
                        <a:pt x="821" y="76"/>
                        <a:pt x="873" y="93"/>
                        <a:pt x="925" y="123"/>
                      </a:cubicBezTo>
                      <a:cubicBezTo>
                        <a:pt x="1061" y="197"/>
                        <a:pt x="1051" y="270"/>
                        <a:pt x="788" y="428"/>
                      </a:cubicBezTo>
                      <a:cubicBezTo>
                        <a:pt x="638" y="509"/>
                        <a:pt x="532" y="542"/>
                        <a:pt x="445" y="542"/>
                      </a:cubicBezTo>
                      <a:cubicBezTo>
                        <a:pt x="385" y="542"/>
                        <a:pt x="334" y="527"/>
                        <a:pt x="283" y="501"/>
                      </a:cubicBezTo>
                      <a:cubicBezTo>
                        <a:pt x="157" y="428"/>
                        <a:pt x="157" y="344"/>
                        <a:pt x="399" y="207"/>
                      </a:cubicBezTo>
                      <a:cubicBezTo>
                        <a:pt x="555" y="113"/>
                        <a:pt x="667" y="76"/>
                        <a:pt x="758" y="76"/>
                      </a:cubicBezTo>
                      <a:close/>
                      <a:moveTo>
                        <a:pt x="752" y="0"/>
                      </a:moveTo>
                      <a:cubicBezTo>
                        <a:pt x="628" y="0"/>
                        <a:pt x="485" y="46"/>
                        <a:pt x="304" y="155"/>
                      </a:cubicBezTo>
                      <a:cubicBezTo>
                        <a:pt x="0" y="323"/>
                        <a:pt x="21" y="438"/>
                        <a:pt x="199" y="543"/>
                      </a:cubicBezTo>
                      <a:cubicBezTo>
                        <a:pt x="285" y="591"/>
                        <a:pt x="371" y="619"/>
                        <a:pt x="467" y="619"/>
                      </a:cubicBezTo>
                      <a:cubicBezTo>
                        <a:pt x="584" y="619"/>
                        <a:pt x="716" y="578"/>
                        <a:pt x="883" y="480"/>
                      </a:cubicBezTo>
                      <a:cubicBezTo>
                        <a:pt x="1198" y="291"/>
                        <a:pt x="1187" y="186"/>
                        <a:pt x="1009" y="71"/>
                      </a:cubicBezTo>
                      <a:cubicBezTo>
                        <a:pt x="928" y="26"/>
                        <a:pt x="845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5" name="Google Shape;845;p53">
                  <a:extLst>
                    <a:ext uri="{FF2B5EF4-FFF2-40B4-BE49-F238E27FC236}">
                      <a16:creationId xmlns:a16="http://schemas.microsoft.com/office/drawing/2014/main" id="{D945FA34-5B88-4749-B3F4-C9B73E458874}"/>
                    </a:ext>
                  </a:extLst>
                </p:cNvPr>
                <p:cNvSpPr/>
                <p:nvPr/>
              </p:nvSpPr>
              <p:spPr>
                <a:xfrm>
                  <a:off x="5384425" y="20118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7" y="1"/>
                      </a:moveTo>
                      <a:lnTo>
                        <a:pt x="1" y="75"/>
                      </a:lnTo>
                      <a:lnTo>
                        <a:pt x="95" y="138"/>
                      </a:lnTo>
                      <a:lnTo>
                        <a:pt x="232" y="54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6" name="Google Shape;846;p53">
                  <a:extLst>
                    <a:ext uri="{FF2B5EF4-FFF2-40B4-BE49-F238E27FC236}">
                      <a16:creationId xmlns:a16="http://schemas.microsoft.com/office/drawing/2014/main" id="{7983FAD0-B950-466A-9E96-B8A100E598ED}"/>
                    </a:ext>
                  </a:extLst>
                </p:cNvPr>
                <p:cNvSpPr/>
                <p:nvPr/>
              </p:nvSpPr>
              <p:spPr>
                <a:xfrm>
                  <a:off x="5368150" y="1993188"/>
                  <a:ext cx="312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664" extrusionOk="0">
                      <a:moveTo>
                        <a:pt x="788" y="0"/>
                      </a:moveTo>
                      <a:lnTo>
                        <a:pt x="368" y="221"/>
                      </a:lnTo>
                      <a:lnTo>
                        <a:pt x="410" y="263"/>
                      </a:lnTo>
                      <a:cubicBezTo>
                        <a:pt x="421" y="274"/>
                        <a:pt x="557" y="295"/>
                        <a:pt x="652" y="347"/>
                      </a:cubicBezTo>
                      <a:cubicBezTo>
                        <a:pt x="746" y="410"/>
                        <a:pt x="778" y="463"/>
                        <a:pt x="662" y="536"/>
                      </a:cubicBezTo>
                      <a:cubicBezTo>
                        <a:pt x="601" y="571"/>
                        <a:pt x="541" y="587"/>
                        <a:pt x="482" y="587"/>
                      </a:cubicBezTo>
                      <a:cubicBezTo>
                        <a:pt x="417" y="587"/>
                        <a:pt x="354" y="569"/>
                        <a:pt x="295" y="536"/>
                      </a:cubicBezTo>
                      <a:cubicBezTo>
                        <a:pt x="200" y="484"/>
                        <a:pt x="84" y="389"/>
                        <a:pt x="84" y="389"/>
                      </a:cubicBezTo>
                      <a:lnTo>
                        <a:pt x="0" y="421"/>
                      </a:lnTo>
                      <a:cubicBezTo>
                        <a:pt x="11" y="431"/>
                        <a:pt x="105" y="526"/>
                        <a:pt x="232" y="589"/>
                      </a:cubicBezTo>
                      <a:cubicBezTo>
                        <a:pt x="312" y="637"/>
                        <a:pt x="401" y="663"/>
                        <a:pt x="495" y="663"/>
                      </a:cubicBezTo>
                      <a:cubicBezTo>
                        <a:pt x="583" y="663"/>
                        <a:pt x="675" y="640"/>
                        <a:pt x="767" y="589"/>
                      </a:cubicBezTo>
                      <a:cubicBezTo>
                        <a:pt x="935" y="484"/>
                        <a:pt x="893" y="400"/>
                        <a:pt x="746" y="305"/>
                      </a:cubicBezTo>
                      <a:cubicBezTo>
                        <a:pt x="652" y="253"/>
                        <a:pt x="515" y="232"/>
                        <a:pt x="505" y="232"/>
                      </a:cubicBezTo>
                      <a:lnTo>
                        <a:pt x="788" y="94"/>
                      </a:lnTo>
                      <a:lnTo>
                        <a:pt x="1166" y="316"/>
                      </a:lnTo>
                      <a:lnTo>
                        <a:pt x="1250" y="263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7" name="Google Shape;847;p53">
                  <a:extLst>
                    <a:ext uri="{FF2B5EF4-FFF2-40B4-BE49-F238E27FC236}">
                      <a16:creationId xmlns:a16="http://schemas.microsoft.com/office/drawing/2014/main" id="{7C9783CE-AA14-4D3D-92AA-CA34E26FA199}"/>
                    </a:ext>
                  </a:extLst>
                </p:cNvPr>
                <p:cNvSpPr/>
                <p:nvPr/>
              </p:nvSpPr>
              <p:spPr>
                <a:xfrm>
                  <a:off x="5351075" y="1983463"/>
                  <a:ext cx="30225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736" extrusionOk="0">
                      <a:moveTo>
                        <a:pt x="767" y="0"/>
                      </a:moveTo>
                      <a:lnTo>
                        <a:pt x="704" y="53"/>
                      </a:lnTo>
                      <a:cubicBezTo>
                        <a:pt x="704" y="53"/>
                        <a:pt x="841" y="105"/>
                        <a:pt x="925" y="158"/>
                      </a:cubicBezTo>
                      <a:cubicBezTo>
                        <a:pt x="1041" y="221"/>
                        <a:pt x="1062" y="273"/>
                        <a:pt x="957" y="336"/>
                      </a:cubicBezTo>
                      <a:cubicBezTo>
                        <a:pt x="873" y="389"/>
                        <a:pt x="746" y="389"/>
                        <a:pt x="546" y="389"/>
                      </a:cubicBezTo>
                      <a:lnTo>
                        <a:pt x="74" y="399"/>
                      </a:lnTo>
                      <a:lnTo>
                        <a:pt x="0" y="441"/>
                      </a:lnTo>
                      <a:lnTo>
                        <a:pt x="504" y="736"/>
                      </a:lnTo>
                      <a:lnTo>
                        <a:pt x="578" y="684"/>
                      </a:lnTo>
                      <a:lnTo>
                        <a:pt x="189" y="462"/>
                      </a:lnTo>
                      <a:lnTo>
                        <a:pt x="609" y="452"/>
                      </a:lnTo>
                      <a:cubicBezTo>
                        <a:pt x="652" y="454"/>
                        <a:pt x="692" y="456"/>
                        <a:pt x="729" y="456"/>
                      </a:cubicBezTo>
                      <a:cubicBezTo>
                        <a:pt x="871" y="456"/>
                        <a:pt x="969" y="437"/>
                        <a:pt x="1062" y="378"/>
                      </a:cubicBezTo>
                      <a:cubicBezTo>
                        <a:pt x="1209" y="294"/>
                        <a:pt x="1188" y="210"/>
                        <a:pt x="1030" y="116"/>
                      </a:cubicBezTo>
                      <a:cubicBezTo>
                        <a:pt x="915" y="53"/>
                        <a:pt x="778" y="11"/>
                        <a:pt x="76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8" name="Google Shape;848;p53">
                  <a:extLst>
                    <a:ext uri="{FF2B5EF4-FFF2-40B4-BE49-F238E27FC236}">
                      <a16:creationId xmlns:a16="http://schemas.microsoft.com/office/drawing/2014/main" id="{B675CF96-530B-4F03-BE01-858FF38E5D14}"/>
                    </a:ext>
                  </a:extLst>
                </p:cNvPr>
                <p:cNvSpPr/>
                <p:nvPr/>
              </p:nvSpPr>
              <p:spPr>
                <a:xfrm>
                  <a:off x="5304050" y="2013313"/>
                  <a:ext cx="305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610" extrusionOk="0">
                      <a:moveTo>
                        <a:pt x="379" y="204"/>
                      </a:moveTo>
                      <a:cubicBezTo>
                        <a:pt x="389" y="204"/>
                        <a:pt x="526" y="235"/>
                        <a:pt x="610" y="288"/>
                      </a:cubicBezTo>
                      <a:cubicBezTo>
                        <a:pt x="725" y="351"/>
                        <a:pt x="736" y="424"/>
                        <a:pt x="631" y="487"/>
                      </a:cubicBezTo>
                      <a:cubicBezTo>
                        <a:pt x="573" y="519"/>
                        <a:pt x="513" y="535"/>
                        <a:pt x="451" y="535"/>
                      </a:cubicBezTo>
                      <a:cubicBezTo>
                        <a:pt x="389" y="535"/>
                        <a:pt x="326" y="519"/>
                        <a:pt x="263" y="487"/>
                      </a:cubicBezTo>
                      <a:cubicBezTo>
                        <a:pt x="137" y="403"/>
                        <a:pt x="211" y="298"/>
                        <a:pt x="379" y="204"/>
                      </a:cubicBezTo>
                      <a:close/>
                      <a:moveTo>
                        <a:pt x="730" y="1"/>
                      </a:moveTo>
                      <a:cubicBezTo>
                        <a:pt x="606" y="1"/>
                        <a:pt x="468" y="40"/>
                        <a:pt x="316" y="130"/>
                      </a:cubicBezTo>
                      <a:cubicBezTo>
                        <a:pt x="64" y="277"/>
                        <a:pt x="1" y="414"/>
                        <a:pt x="190" y="529"/>
                      </a:cubicBezTo>
                      <a:cubicBezTo>
                        <a:pt x="281" y="583"/>
                        <a:pt x="376" y="610"/>
                        <a:pt x="469" y="610"/>
                      </a:cubicBezTo>
                      <a:cubicBezTo>
                        <a:pt x="557" y="610"/>
                        <a:pt x="644" y="586"/>
                        <a:pt x="725" y="540"/>
                      </a:cubicBezTo>
                      <a:cubicBezTo>
                        <a:pt x="883" y="445"/>
                        <a:pt x="872" y="340"/>
                        <a:pt x="704" y="246"/>
                      </a:cubicBezTo>
                      <a:cubicBezTo>
                        <a:pt x="620" y="193"/>
                        <a:pt x="463" y="162"/>
                        <a:pt x="452" y="162"/>
                      </a:cubicBezTo>
                      <a:cubicBezTo>
                        <a:pt x="555" y="102"/>
                        <a:pt x="654" y="72"/>
                        <a:pt x="748" y="72"/>
                      </a:cubicBezTo>
                      <a:cubicBezTo>
                        <a:pt x="817" y="72"/>
                        <a:pt x="884" y="88"/>
                        <a:pt x="946" y="120"/>
                      </a:cubicBezTo>
                      <a:cubicBezTo>
                        <a:pt x="1041" y="183"/>
                        <a:pt x="1125" y="246"/>
                        <a:pt x="1136" y="256"/>
                      </a:cubicBezTo>
                      <a:lnTo>
                        <a:pt x="1220" y="214"/>
                      </a:lnTo>
                      <a:cubicBezTo>
                        <a:pt x="1209" y="214"/>
                        <a:pt x="1125" y="141"/>
                        <a:pt x="1020" y="78"/>
                      </a:cubicBezTo>
                      <a:cubicBezTo>
                        <a:pt x="932" y="29"/>
                        <a:pt x="836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9" name="Google Shape;849;p53">
                  <a:extLst>
                    <a:ext uri="{FF2B5EF4-FFF2-40B4-BE49-F238E27FC236}">
                      <a16:creationId xmlns:a16="http://schemas.microsoft.com/office/drawing/2014/main" id="{6A8A6A99-8A97-4929-A0AB-FEE109C640C7}"/>
                    </a:ext>
                  </a:extLst>
                </p:cNvPr>
                <p:cNvSpPr/>
                <p:nvPr/>
              </p:nvSpPr>
              <p:spPr>
                <a:xfrm>
                  <a:off x="5326900" y="2026238"/>
                  <a:ext cx="29725" cy="1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616" extrusionOk="0">
                      <a:moveTo>
                        <a:pt x="756" y="73"/>
                      </a:moveTo>
                      <a:cubicBezTo>
                        <a:pt x="815" y="73"/>
                        <a:pt x="866" y="89"/>
                        <a:pt x="915" y="117"/>
                      </a:cubicBezTo>
                      <a:cubicBezTo>
                        <a:pt x="1051" y="201"/>
                        <a:pt x="1041" y="275"/>
                        <a:pt x="778" y="422"/>
                      </a:cubicBezTo>
                      <a:cubicBezTo>
                        <a:pt x="637" y="509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48" y="422"/>
                        <a:pt x="148" y="349"/>
                        <a:pt x="390" y="201"/>
                      </a:cubicBezTo>
                      <a:cubicBezTo>
                        <a:pt x="550" y="112"/>
                        <a:pt x="663" y="73"/>
                        <a:pt x="756" y="73"/>
                      </a:cubicBezTo>
                      <a:close/>
                      <a:moveTo>
                        <a:pt x="739" y="1"/>
                      </a:moveTo>
                      <a:cubicBezTo>
                        <a:pt x="618" y="1"/>
                        <a:pt x="476" y="44"/>
                        <a:pt x="295" y="149"/>
                      </a:cubicBezTo>
                      <a:cubicBezTo>
                        <a:pt x="0" y="327"/>
                        <a:pt x="11" y="443"/>
                        <a:pt x="190" y="549"/>
                      </a:cubicBezTo>
                      <a:cubicBezTo>
                        <a:pt x="269" y="590"/>
                        <a:pt x="351" y="615"/>
                        <a:pt x="446" y="615"/>
                      </a:cubicBezTo>
                      <a:cubicBezTo>
                        <a:pt x="565" y="615"/>
                        <a:pt x="702" y="575"/>
                        <a:pt x="873" y="475"/>
                      </a:cubicBezTo>
                      <a:cubicBezTo>
                        <a:pt x="1188" y="296"/>
                        <a:pt x="1177" y="180"/>
                        <a:pt x="999" y="75"/>
                      </a:cubicBezTo>
                      <a:cubicBezTo>
                        <a:pt x="919" y="29"/>
                        <a:pt x="836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0" name="Google Shape;850;p53">
                  <a:extLst>
                    <a:ext uri="{FF2B5EF4-FFF2-40B4-BE49-F238E27FC236}">
                      <a16:creationId xmlns:a16="http://schemas.microsoft.com/office/drawing/2014/main" id="{76D16867-FFE2-434B-9A80-16694F19BA01}"/>
                    </a:ext>
                  </a:extLst>
                </p:cNvPr>
                <p:cNvSpPr/>
                <p:nvPr/>
              </p:nvSpPr>
              <p:spPr>
                <a:xfrm>
                  <a:off x="5319300" y="20302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84"/>
                      </a:lnTo>
                      <a:lnTo>
                        <a:pt x="94" y="137"/>
                      </a:lnTo>
                      <a:lnTo>
                        <a:pt x="231" y="6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1" name="Google Shape;851;p53">
                  <a:extLst>
                    <a:ext uri="{FF2B5EF4-FFF2-40B4-BE49-F238E27FC236}">
                      <a16:creationId xmlns:a16="http://schemas.microsoft.com/office/drawing/2014/main" id="{3805BCF6-CB42-4B74-84AB-CDC3989A8ECA}"/>
                    </a:ext>
                  </a:extLst>
                </p:cNvPr>
                <p:cNvSpPr/>
                <p:nvPr/>
              </p:nvSpPr>
              <p:spPr>
                <a:xfrm>
                  <a:off x="5343450" y="20359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59" y="70"/>
                      </a:moveTo>
                      <a:cubicBezTo>
                        <a:pt x="821" y="70"/>
                        <a:pt x="874" y="87"/>
                        <a:pt x="925" y="118"/>
                      </a:cubicBezTo>
                      <a:cubicBezTo>
                        <a:pt x="1051" y="191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4" y="544"/>
                      </a:cubicBezTo>
                      <a:cubicBezTo>
                        <a:pt x="383" y="544"/>
                        <a:pt x="332" y="526"/>
                        <a:pt x="284" y="496"/>
                      </a:cubicBezTo>
                      <a:cubicBezTo>
                        <a:pt x="158" y="422"/>
                        <a:pt x="148" y="349"/>
                        <a:pt x="400" y="202"/>
                      </a:cubicBezTo>
                      <a:cubicBezTo>
                        <a:pt x="556" y="108"/>
                        <a:pt x="667" y="70"/>
                        <a:pt x="759" y="70"/>
                      </a:cubicBezTo>
                      <a:close/>
                      <a:moveTo>
                        <a:pt x="738" y="0"/>
                      </a:moveTo>
                      <a:cubicBezTo>
                        <a:pt x="617" y="0"/>
                        <a:pt x="475" y="44"/>
                        <a:pt x="295" y="149"/>
                      </a:cubicBezTo>
                      <a:cubicBezTo>
                        <a:pt x="1" y="317"/>
                        <a:pt x="22" y="433"/>
                        <a:pt x="200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5"/>
                      </a:cubicBezTo>
                      <a:cubicBezTo>
                        <a:pt x="1199" y="286"/>
                        <a:pt x="1188" y="181"/>
                        <a:pt x="999" y="76"/>
                      </a:cubicBezTo>
                      <a:cubicBezTo>
                        <a:pt x="919" y="29"/>
                        <a:pt x="835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61" name="Google Shape;852;p53">
                <a:extLst>
                  <a:ext uri="{FF2B5EF4-FFF2-40B4-BE49-F238E27FC236}">
                    <a16:creationId xmlns:a16="http://schemas.microsoft.com/office/drawing/2014/main" id="{D8DB6E0A-C1EC-4700-8B65-6219556CC25A}"/>
                  </a:ext>
                </a:extLst>
              </p:cNvPr>
              <p:cNvGrpSpPr/>
              <p:nvPr/>
            </p:nvGrpSpPr>
            <p:grpSpPr>
              <a:xfrm>
                <a:off x="3028945" y="2740526"/>
                <a:ext cx="1960580" cy="1159377"/>
                <a:chOff x="4923200" y="1561363"/>
                <a:chExt cx="975025" cy="576575"/>
              </a:xfrm>
            </p:grpSpPr>
            <p:sp>
              <p:nvSpPr>
                <p:cNvPr id="362" name="Google Shape;853;p53">
                  <a:extLst>
                    <a:ext uri="{FF2B5EF4-FFF2-40B4-BE49-F238E27FC236}">
                      <a16:creationId xmlns:a16="http://schemas.microsoft.com/office/drawing/2014/main" id="{E954854D-3E61-496F-B4C2-81FC64B2FC05}"/>
                    </a:ext>
                  </a:extLst>
                </p:cNvPr>
                <p:cNvSpPr/>
                <p:nvPr/>
              </p:nvSpPr>
              <p:spPr>
                <a:xfrm>
                  <a:off x="4923200" y="1561363"/>
                  <a:ext cx="975025" cy="5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1" h="23063" extrusionOk="0">
                      <a:moveTo>
                        <a:pt x="24607" y="0"/>
                      </a:moveTo>
                      <a:lnTo>
                        <a:pt x="21" y="14289"/>
                      </a:lnTo>
                      <a:cubicBezTo>
                        <a:pt x="409" y="14510"/>
                        <a:pt x="0" y="14752"/>
                        <a:pt x="388" y="14972"/>
                      </a:cubicBezTo>
                      <a:cubicBezTo>
                        <a:pt x="550" y="15068"/>
                        <a:pt x="714" y="15082"/>
                        <a:pt x="880" y="15082"/>
                      </a:cubicBezTo>
                      <a:cubicBezTo>
                        <a:pt x="953" y="15082"/>
                        <a:pt x="1026" y="15080"/>
                        <a:pt x="1099" y="15080"/>
                      </a:cubicBezTo>
                      <a:cubicBezTo>
                        <a:pt x="1259" y="15080"/>
                        <a:pt x="1419" y="15093"/>
                        <a:pt x="1576" y="15182"/>
                      </a:cubicBezTo>
                      <a:cubicBezTo>
                        <a:pt x="1964" y="15403"/>
                        <a:pt x="1544" y="15644"/>
                        <a:pt x="1933" y="15876"/>
                      </a:cubicBezTo>
                      <a:cubicBezTo>
                        <a:pt x="2086" y="15963"/>
                        <a:pt x="2244" y="15978"/>
                        <a:pt x="2403" y="15978"/>
                      </a:cubicBezTo>
                      <a:cubicBezTo>
                        <a:pt x="2489" y="15978"/>
                        <a:pt x="2575" y="15973"/>
                        <a:pt x="2661" y="15973"/>
                      </a:cubicBezTo>
                      <a:cubicBezTo>
                        <a:pt x="2820" y="15973"/>
                        <a:pt x="2978" y="15989"/>
                        <a:pt x="3131" y="16076"/>
                      </a:cubicBezTo>
                      <a:cubicBezTo>
                        <a:pt x="3519" y="16307"/>
                        <a:pt x="3099" y="16548"/>
                        <a:pt x="3488" y="16769"/>
                      </a:cubicBezTo>
                      <a:cubicBezTo>
                        <a:pt x="3645" y="16858"/>
                        <a:pt x="3806" y="16872"/>
                        <a:pt x="3969" y="16872"/>
                      </a:cubicBezTo>
                      <a:cubicBezTo>
                        <a:pt x="4043" y="16872"/>
                        <a:pt x="4117" y="16869"/>
                        <a:pt x="4191" y="16869"/>
                      </a:cubicBezTo>
                      <a:cubicBezTo>
                        <a:pt x="4358" y="16869"/>
                        <a:pt x="4525" y="16883"/>
                        <a:pt x="4686" y="16979"/>
                      </a:cubicBezTo>
                      <a:cubicBezTo>
                        <a:pt x="5074" y="17199"/>
                        <a:pt x="4654" y="17441"/>
                        <a:pt x="5043" y="17662"/>
                      </a:cubicBezTo>
                      <a:cubicBezTo>
                        <a:pt x="5204" y="17757"/>
                        <a:pt x="5371" y="17772"/>
                        <a:pt x="5538" y="17772"/>
                      </a:cubicBezTo>
                      <a:cubicBezTo>
                        <a:pt x="5612" y="17772"/>
                        <a:pt x="5686" y="17769"/>
                        <a:pt x="5760" y="17769"/>
                      </a:cubicBezTo>
                      <a:cubicBezTo>
                        <a:pt x="5923" y="17769"/>
                        <a:pt x="6084" y="17783"/>
                        <a:pt x="6241" y="17872"/>
                      </a:cubicBezTo>
                      <a:cubicBezTo>
                        <a:pt x="6629" y="18093"/>
                        <a:pt x="6209" y="18334"/>
                        <a:pt x="6598" y="18565"/>
                      </a:cubicBezTo>
                      <a:cubicBezTo>
                        <a:pt x="6754" y="18654"/>
                        <a:pt x="6916" y="18668"/>
                        <a:pt x="7078" y="18668"/>
                      </a:cubicBezTo>
                      <a:cubicBezTo>
                        <a:pt x="7153" y="18668"/>
                        <a:pt x="7228" y="18665"/>
                        <a:pt x="7303" y="18665"/>
                      </a:cubicBezTo>
                      <a:cubicBezTo>
                        <a:pt x="7469" y="18665"/>
                        <a:pt x="7635" y="18680"/>
                        <a:pt x="7796" y="18775"/>
                      </a:cubicBezTo>
                      <a:cubicBezTo>
                        <a:pt x="8184" y="18996"/>
                        <a:pt x="7764" y="19238"/>
                        <a:pt x="8153" y="19459"/>
                      </a:cubicBezTo>
                      <a:cubicBezTo>
                        <a:pt x="8314" y="19554"/>
                        <a:pt x="8479" y="19569"/>
                        <a:pt x="8646" y="19569"/>
                      </a:cubicBezTo>
                      <a:cubicBezTo>
                        <a:pt x="8721" y="19569"/>
                        <a:pt x="8796" y="19566"/>
                        <a:pt x="8871" y="19566"/>
                      </a:cubicBezTo>
                      <a:cubicBezTo>
                        <a:pt x="9033" y="19566"/>
                        <a:pt x="9195" y="19580"/>
                        <a:pt x="9351" y="19669"/>
                      </a:cubicBezTo>
                      <a:cubicBezTo>
                        <a:pt x="9739" y="19889"/>
                        <a:pt x="9319" y="20131"/>
                        <a:pt x="9708" y="20362"/>
                      </a:cubicBezTo>
                      <a:cubicBezTo>
                        <a:pt x="9861" y="20449"/>
                        <a:pt x="10019" y="20464"/>
                        <a:pt x="10177" y="20464"/>
                      </a:cubicBezTo>
                      <a:cubicBezTo>
                        <a:pt x="10264" y="20464"/>
                        <a:pt x="10350" y="20460"/>
                        <a:pt x="10436" y="20460"/>
                      </a:cubicBezTo>
                      <a:cubicBezTo>
                        <a:pt x="10595" y="20460"/>
                        <a:pt x="10753" y="20475"/>
                        <a:pt x="10906" y="20562"/>
                      </a:cubicBezTo>
                      <a:cubicBezTo>
                        <a:pt x="11294" y="20793"/>
                        <a:pt x="10874" y="21035"/>
                        <a:pt x="11263" y="21255"/>
                      </a:cubicBezTo>
                      <a:cubicBezTo>
                        <a:pt x="11424" y="21351"/>
                        <a:pt x="11591" y="21365"/>
                        <a:pt x="11758" y="21365"/>
                      </a:cubicBezTo>
                      <a:cubicBezTo>
                        <a:pt x="11832" y="21365"/>
                        <a:pt x="11906" y="21363"/>
                        <a:pt x="11980" y="21363"/>
                      </a:cubicBezTo>
                      <a:cubicBezTo>
                        <a:pt x="12143" y="21363"/>
                        <a:pt x="12304" y="21376"/>
                        <a:pt x="12461" y="21465"/>
                      </a:cubicBezTo>
                      <a:cubicBezTo>
                        <a:pt x="12849" y="21696"/>
                        <a:pt x="12440" y="21927"/>
                        <a:pt x="12828" y="22159"/>
                      </a:cubicBezTo>
                      <a:cubicBezTo>
                        <a:pt x="12985" y="22247"/>
                        <a:pt x="13145" y="22261"/>
                        <a:pt x="13305" y="22261"/>
                      </a:cubicBezTo>
                      <a:cubicBezTo>
                        <a:pt x="13379" y="22261"/>
                        <a:pt x="13453" y="22259"/>
                        <a:pt x="13526" y="22259"/>
                      </a:cubicBezTo>
                      <a:cubicBezTo>
                        <a:pt x="13691" y="22259"/>
                        <a:pt x="13855" y="22273"/>
                        <a:pt x="14016" y="22369"/>
                      </a:cubicBezTo>
                      <a:cubicBezTo>
                        <a:pt x="14415" y="22590"/>
                        <a:pt x="13995" y="22831"/>
                        <a:pt x="14383" y="23062"/>
                      </a:cubicBezTo>
                      <a:lnTo>
                        <a:pt x="38969" y="8763"/>
                      </a:lnTo>
                      <a:cubicBezTo>
                        <a:pt x="38581" y="8542"/>
                        <a:pt x="39001" y="8301"/>
                        <a:pt x="38612" y="8080"/>
                      </a:cubicBezTo>
                      <a:cubicBezTo>
                        <a:pt x="38451" y="7984"/>
                        <a:pt x="38286" y="7969"/>
                        <a:pt x="38119" y="7969"/>
                      </a:cubicBezTo>
                      <a:cubicBezTo>
                        <a:pt x="38044" y="7969"/>
                        <a:pt x="37969" y="7972"/>
                        <a:pt x="37894" y="7972"/>
                      </a:cubicBezTo>
                      <a:cubicBezTo>
                        <a:pt x="37732" y="7972"/>
                        <a:pt x="37571" y="7958"/>
                        <a:pt x="37414" y="7869"/>
                      </a:cubicBezTo>
                      <a:cubicBezTo>
                        <a:pt x="37026" y="7638"/>
                        <a:pt x="37435" y="7407"/>
                        <a:pt x="37047" y="7176"/>
                      </a:cubicBezTo>
                      <a:cubicBezTo>
                        <a:pt x="36890" y="7087"/>
                        <a:pt x="36730" y="7073"/>
                        <a:pt x="36569" y="7073"/>
                      </a:cubicBezTo>
                      <a:cubicBezTo>
                        <a:pt x="36496" y="7073"/>
                        <a:pt x="36423" y="7076"/>
                        <a:pt x="36350" y="7076"/>
                      </a:cubicBezTo>
                      <a:cubicBezTo>
                        <a:pt x="36185" y="7076"/>
                        <a:pt x="36020" y="7062"/>
                        <a:pt x="35859" y="6966"/>
                      </a:cubicBezTo>
                      <a:cubicBezTo>
                        <a:pt x="35471" y="6746"/>
                        <a:pt x="35880" y="6504"/>
                        <a:pt x="35492" y="6272"/>
                      </a:cubicBezTo>
                      <a:cubicBezTo>
                        <a:pt x="35339" y="6186"/>
                        <a:pt x="35182" y="6171"/>
                        <a:pt x="35026" y="6171"/>
                      </a:cubicBezTo>
                      <a:cubicBezTo>
                        <a:pt x="34941" y="6171"/>
                        <a:pt x="34855" y="6175"/>
                        <a:pt x="34770" y="6175"/>
                      </a:cubicBezTo>
                      <a:cubicBezTo>
                        <a:pt x="34613" y="6175"/>
                        <a:pt x="34457" y="6160"/>
                        <a:pt x="34304" y="6073"/>
                      </a:cubicBezTo>
                      <a:cubicBezTo>
                        <a:pt x="33916" y="5842"/>
                        <a:pt x="34325" y="5600"/>
                        <a:pt x="33937" y="5380"/>
                      </a:cubicBezTo>
                      <a:cubicBezTo>
                        <a:pt x="33780" y="5291"/>
                        <a:pt x="33620" y="5277"/>
                        <a:pt x="33460" y="5277"/>
                      </a:cubicBezTo>
                      <a:cubicBezTo>
                        <a:pt x="33386" y="5277"/>
                        <a:pt x="33312" y="5280"/>
                        <a:pt x="33239" y="5280"/>
                      </a:cubicBezTo>
                      <a:cubicBezTo>
                        <a:pt x="33074" y="5280"/>
                        <a:pt x="32910" y="5265"/>
                        <a:pt x="32749" y="5170"/>
                      </a:cubicBezTo>
                      <a:cubicBezTo>
                        <a:pt x="32361" y="4949"/>
                        <a:pt x="32770" y="4707"/>
                        <a:pt x="32382" y="4486"/>
                      </a:cubicBezTo>
                      <a:cubicBezTo>
                        <a:pt x="32221" y="4391"/>
                        <a:pt x="32057" y="4376"/>
                        <a:pt x="31892" y="4376"/>
                      </a:cubicBezTo>
                      <a:cubicBezTo>
                        <a:pt x="31818" y="4376"/>
                        <a:pt x="31744" y="4379"/>
                        <a:pt x="31671" y="4379"/>
                      </a:cubicBezTo>
                      <a:cubicBezTo>
                        <a:pt x="31510" y="4379"/>
                        <a:pt x="31351" y="4365"/>
                        <a:pt x="31194" y="4276"/>
                      </a:cubicBezTo>
                      <a:cubicBezTo>
                        <a:pt x="30806" y="4045"/>
                        <a:pt x="31215" y="3804"/>
                        <a:pt x="30827" y="3583"/>
                      </a:cubicBezTo>
                      <a:cubicBezTo>
                        <a:pt x="30670" y="3494"/>
                        <a:pt x="30510" y="3480"/>
                        <a:pt x="30349" y="3480"/>
                      </a:cubicBezTo>
                      <a:cubicBezTo>
                        <a:pt x="30276" y="3480"/>
                        <a:pt x="30203" y="3483"/>
                        <a:pt x="30130" y="3483"/>
                      </a:cubicBezTo>
                      <a:cubicBezTo>
                        <a:pt x="29965" y="3483"/>
                        <a:pt x="29800" y="3468"/>
                        <a:pt x="29639" y="3373"/>
                      </a:cubicBezTo>
                      <a:cubicBezTo>
                        <a:pt x="29251" y="3152"/>
                        <a:pt x="29660" y="2910"/>
                        <a:pt x="29272" y="2690"/>
                      </a:cubicBezTo>
                      <a:cubicBezTo>
                        <a:pt x="29110" y="2594"/>
                        <a:pt x="28946" y="2580"/>
                        <a:pt x="28780" y="2580"/>
                      </a:cubicBezTo>
                      <a:cubicBezTo>
                        <a:pt x="28707" y="2580"/>
                        <a:pt x="28634" y="2582"/>
                        <a:pt x="28561" y="2582"/>
                      </a:cubicBezTo>
                      <a:cubicBezTo>
                        <a:pt x="28401" y="2582"/>
                        <a:pt x="28241" y="2569"/>
                        <a:pt x="28084" y="2480"/>
                      </a:cubicBezTo>
                      <a:cubicBezTo>
                        <a:pt x="27696" y="2249"/>
                        <a:pt x="28105" y="2018"/>
                        <a:pt x="27717" y="1786"/>
                      </a:cubicBezTo>
                      <a:cubicBezTo>
                        <a:pt x="27560" y="1698"/>
                        <a:pt x="27401" y="1684"/>
                        <a:pt x="27240" y="1684"/>
                      </a:cubicBezTo>
                      <a:cubicBezTo>
                        <a:pt x="27166" y="1684"/>
                        <a:pt x="27092" y="1686"/>
                        <a:pt x="27019" y="1686"/>
                      </a:cubicBezTo>
                      <a:cubicBezTo>
                        <a:pt x="26854" y="1686"/>
                        <a:pt x="26690" y="1672"/>
                        <a:pt x="26529" y="1576"/>
                      </a:cubicBezTo>
                      <a:cubicBezTo>
                        <a:pt x="26141" y="1355"/>
                        <a:pt x="26550" y="1114"/>
                        <a:pt x="26162" y="893"/>
                      </a:cubicBezTo>
                      <a:cubicBezTo>
                        <a:pt x="25997" y="800"/>
                        <a:pt x="25829" y="787"/>
                        <a:pt x="25660" y="787"/>
                      </a:cubicBezTo>
                      <a:cubicBezTo>
                        <a:pt x="25599" y="787"/>
                        <a:pt x="25538" y="789"/>
                        <a:pt x="25477" y="789"/>
                      </a:cubicBezTo>
                      <a:cubicBezTo>
                        <a:pt x="25308" y="789"/>
                        <a:pt x="25139" y="777"/>
                        <a:pt x="24974" y="683"/>
                      </a:cubicBezTo>
                      <a:cubicBezTo>
                        <a:pt x="24586" y="463"/>
                        <a:pt x="24995" y="220"/>
                        <a:pt x="24607" y="0"/>
                      </a:cubicBezTo>
                      <a:close/>
                    </a:path>
                  </a:pathLst>
                </a:custGeom>
                <a:solidFill>
                  <a:srgbClr val="FDE264"/>
                </a:solidFill>
                <a:ln w="7350" cap="flat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3" name="Google Shape;854;p53">
                  <a:extLst>
                    <a:ext uri="{FF2B5EF4-FFF2-40B4-BE49-F238E27FC236}">
                      <a16:creationId xmlns:a16="http://schemas.microsoft.com/office/drawing/2014/main" id="{9DF07412-B55A-4257-97AC-A6453E266F62}"/>
                    </a:ext>
                  </a:extLst>
                </p:cNvPr>
                <p:cNvSpPr/>
                <p:nvPr/>
              </p:nvSpPr>
              <p:spPr>
                <a:xfrm>
                  <a:off x="5530725" y="1643313"/>
                  <a:ext cx="214650" cy="1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81" fill="none" extrusionOk="0">
                      <a:moveTo>
                        <a:pt x="1" y="0"/>
                      </a:moveTo>
                      <a:lnTo>
                        <a:pt x="8585" y="4981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4" name="Google Shape;855;p53">
                  <a:extLst>
                    <a:ext uri="{FF2B5EF4-FFF2-40B4-BE49-F238E27FC236}">
                      <a16:creationId xmlns:a16="http://schemas.microsoft.com/office/drawing/2014/main" id="{B75AEBD2-ABFC-4976-A636-BA1073B22435}"/>
                    </a:ext>
                  </a:extLst>
                </p:cNvPr>
                <p:cNvSpPr/>
                <p:nvPr/>
              </p:nvSpPr>
              <p:spPr>
                <a:xfrm>
                  <a:off x="5501300" y="1661938"/>
                  <a:ext cx="2146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93" fill="none" extrusionOk="0">
                      <a:moveTo>
                        <a:pt x="1" y="1"/>
                      </a:moveTo>
                      <a:lnTo>
                        <a:pt x="8585" y="4992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5" name="Google Shape;856;p53">
                  <a:extLst>
                    <a:ext uri="{FF2B5EF4-FFF2-40B4-BE49-F238E27FC236}">
                      <a16:creationId xmlns:a16="http://schemas.microsoft.com/office/drawing/2014/main" id="{5C8ECB13-B86F-4B3D-B06B-4AED14EC2C07}"/>
                    </a:ext>
                  </a:extLst>
                </p:cNvPr>
                <p:cNvSpPr/>
                <p:nvPr/>
              </p:nvSpPr>
              <p:spPr>
                <a:xfrm>
                  <a:off x="5364725" y="1715813"/>
                  <a:ext cx="146075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4" fill="none" extrusionOk="0">
                      <a:moveTo>
                        <a:pt x="0" y="0"/>
                      </a:moveTo>
                      <a:lnTo>
                        <a:pt x="5842" y="3393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6" name="Google Shape;857;p53">
                  <a:extLst>
                    <a:ext uri="{FF2B5EF4-FFF2-40B4-BE49-F238E27FC236}">
                      <a16:creationId xmlns:a16="http://schemas.microsoft.com/office/drawing/2014/main" id="{626F5F99-12E3-4E2F-9FB0-DF8DA67B00F3}"/>
                    </a:ext>
                  </a:extLst>
                </p:cNvPr>
                <p:cNvSpPr/>
                <p:nvPr/>
              </p:nvSpPr>
              <p:spPr>
                <a:xfrm>
                  <a:off x="5323500" y="1741263"/>
                  <a:ext cx="146075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6" fill="none" extrusionOk="0">
                      <a:moveTo>
                        <a:pt x="0" y="1"/>
                      </a:moveTo>
                      <a:lnTo>
                        <a:pt x="5842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7" name="Google Shape;858;p53">
                  <a:extLst>
                    <a:ext uri="{FF2B5EF4-FFF2-40B4-BE49-F238E27FC236}">
                      <a16:creationId xmlns:a16="http://schemas.microsoft.com/office/drawing/2014/main" id="{3464FBC9-786D-4E7B-A1B4-ED2EF59AE215}"/>
                    </a:ext>
                  </a:extLst>
                </p:cNvPr>
                <p:cNvSpPr/>
                <p:nvPr/>
              </p:nvSpPr>
              <p:spPr>
                <a:xfrm>
                  <a:off x="5272275" y="1772013"/>
                  <a:ext cx="1458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3394" fill="none" extrusionOk="0">
                      <a:moveTo>
                        <a:pt x="0" y="1"/>
                      </a:moveTo>
                      <a:lnTo>
                        <a:pt x="5832" y="3394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8" name="Google Shape;859;p53">
                  <a:extLst>
                    <a:ext uri="{FF2B5EF4-FFF2-40B4-BE49-F238E27FC236}">
                      <a16:creationId xmlns:a16="http://schemas.microsoft.com/office/drawing/2014/main" id="{CC1359D3-1C46-4862-890A-C307300B77D6}"/>
                    </a:ext>
                  </a:extLst>
                </p:cNvPr>
                <p:cNvSpPr/>
                <p:nvPr/>
              </p:nvSpPr>
              <p:spPr>
                <a:xfrm>
                  <a:off x="5225775" y="1799063"/>
                  <a:ext cx="1460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5" fill="none" extrusionOk="0">
                      <a:moveTo>
                        <a:pt x="1" y="0"/>
                      </a:moveTo>
                      <a:lnTo>
                        <a:pt x="5843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9" name="Google Shape;860;p53">
                  <a:extLst>
                    <a:ext uri="{FF2B5EF4-FFF2-40B4-BE49-F238E27FC236}">
                      <a16:creationId xmlns:a16="http://schemas.microsoft.com/office/drawing/2014/main" id="{15F09F92-4BD9-4691-9FD9-75378796A6DF}"/>
                    </a:ext>
                  </a:extLst>
                </p:cNvPr>
                <p:cNvSpPr/>
                <p:nvPr/>
              </p:nvSpPr>
              <p:spPr>
                <a:xfrm>
                  <a:off x="5504450" y="1699763"/>
                  <a:ext cx="149750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3480" fill="none" extrusionOk="0">
                      <a:moveTo>
                        <a:pt x="1" y="1"/>
                      </a:moveTo>
                      <a:lnTo>
                        <a:pt x="5990" y="3479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0" name="Google Shape;861;p53">
                  <a:extLst>
                    <a:ext uri="{FF2B5EF4-FFF2-40B4-BE49-F238E27FC236}">
                      <a16:creationId xmlns:a16="http://schemas.microsoft.com/office/drawing/2014/main" id="{889D692F-022C-4159-A376-42F224C0573B}"/>
                    </a:ext>
                  </a:extLst>
                </p:cNvPr>
                <p:cNvSpPr/>
                <p:nvPr/>
              </p:nvSpPr>
              <p:spPr>
                <a:xfrm>
                  <a:off x="5551225" y="1821913"/>
                  <a:ext cx="24700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502" extrusionOk="0">
                      <a:moveTo>
                        <a:pt x="579" y="0"/>
                      </a:moveTo>
                      <a:cubicBezTo>
                        <a:pt x="523" y="0"/>
                        <a:pt x="466" y="13"/>
                        <a:pt x="410" y="43"/>
                      </a:cubicBezTo>
                      <a:cubicBezTo>
                        <a:pt x="294" y="116"/>
                        <a:pt x="336" y="158"/>
                        <a:pt x="441" y="253"/>
                      </a:cubicBezTo>
                      <a:cubicBezTo>
                        <a:pt x="557" y="337"/>
                        <a:pt x="568" y="368"/>
                        <a:pt x="515" y="400"/>
                      </a:cubicBezTo>
                      <a:cubicBezTo>
                        <a:pt x="482" y="421"/>
                        <a:pt x="449" y="430"/>
                        <a:pt x="417" y="430"/>
                      </a:cubicBezTo>
                      <a:cubicBezTo>
                        <a:pt x="368" y="430"/>
                        <a:pt x="319" y="410"/>
                        <a:pt x="263" y="379"/>
                      </a:cubicBezTo>
                      <a:cubicBezTo>
                        <a:pt x="200" y="337"/>
                        <a:pt x="84" y="253"/>
                        <a:pt x="84" y="253"/>
                      </a:cubicBezTo>
                      <a:lnTo>
                        <a:pt x="0" y="295"/>
                      </a:lnTo>
                      <a:cubicBezTo>
                        <a:pt x="11" y="295"/>
                        <a:pt x="116" y="379"/>
                        <a:pt x="189" y="421"/>
                      </a:cubicBezTo>
                      <a:cubicBezTo>
                        <a:pt x="270" y="471"/>
                        <a:pt x="351" y="502"/>
                        <a:pt x="431" y="502"/>
                      </a:cubicBezTo>
                      <a:cubicBezTo>
                        <a:pt x="487" y="502"/>
                        <a:pt x="543" y="487"/>
                        <a:pt x="599" y="452"/>
                      </a:cubicBezTo>
                      <a:cubicBezTo>
                        <a:pt x="715" y="389"/>
                        <a:pt x="694" y="337"/>
                        <a:pt x="568" y="232"/>
                      </a:cubicBezTo>
                      <a:cubicBezTo>
                        <a:pt x="462" y="148"/>
                        <a:pt x="441" y="127"/>
                        <a:pt x="504" y="95"/>
                      </a:cubicBezTo>
                      <a:cubicBezTo>
                        <a:pt x="533" y="79"/>
                        <a:pt x="561" y="72"/>
                        <a:pt x="589" y="72"/>
                      </a:cubicBezTo>
                      <a:cubicBezTo>
                        <a:pt x="634" y="72"/>
                        <a:pt x="680" y="90"/>
                        <a:pt x="726" y="116"/>
                      </a:cubicBezTo>
                      <a:cubicBezTo>
                        <a:pt x="799" y="158"/>
                        <a:pt x="904" y="242"/>
                        <a:pt x="915" y="242"/>
                      </a:cubicBezTo>
                      <a:lnTo>
                        <a:pt x="988" y="200"/>
                      </a:lnTo>
                      <a:cubicBezTo>
                        <a:pt x="988" y="200"/>
                        <a:pt x="894" y="116"/>
                        <a:pt x="799" y="64"/>
                      </a:cubicBezTo>
                      <a:cubicBezTo>
                        <a:pt x="736" y="27"/>
                        <a:pt x="660" y="0"/>
                        <a:pt x="579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1" name="Google Shape;862;p53">
                  <a:extLst>
                    <a:ext uri="{FF2B5EF4-FFF2-40B4-BE49-F238E27FC236}">
                      <a16:creationId xmlns:a16="http://schemas.microsoft.com/office/drawing/2014/main" id="{905993DD-EC6F-45E0-AEDB-FFCFE6F567BC}"/>
                    </a:ext>
                  </a:extLst>
                </p:cNvPr>
                <p:cNvSpPr/>
                <p:nvPr/>
              </p:nvSpPr>
              <p:spPr>
                <a:xfrm>
                  <a:off x="5536250" y="1811938"/>
                  <a:ext cx="2577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611" extrusionOk="0">
                      <a:moveTo>
                        <a:pt x="568" y="1"/>
                      </a:moveTo>
                      <a:lnTo>
                        <a:pt x="253" y="179"/>
                      </a:lnTo>
                      <a:cubicBezTo>
                        <a:pt x="43" y="305"/>
                        <a:pt x="1" y="368"/>
                        <a:pt x="158" y="463"/>
                      </a:cubicBezTo>
                      <a:cubicBezTo>
                        <a:pt x="253" y="515"/>
                        <a:pt x="379" y="536"/>
                        <a:pt x="389" y="536"/>
                      </a:cubicBezTo>
                      <a:lnTo>
                        <a:pt x="347" y="557"/>
                      </a:lnTo>
                      <a:lnTo>
                        <a:pt x="442" y="610"/>
                      </a:lnTo>
                      <a:lnTo>
                        <a:pt x="1030" y="274"/>
                      </a:lnTo>
                      <a:lnTo>
                        <a:pt x="946" y="221"/>
                      </a:lnTo>
                      <a:lnTo>
                        <a:pt x="463" y="494"/>
                      </a:lnTo>
                      <a:cubicBezTo>
                        <a:pt x="452" y="494"/>
                        <a:pt x="347" y="473"/>
                        <a:pt x="253" y="431"/>
                      </a:cubicBezTo>
                      <a:cubicBezTo>
                        <a:pt x="148" y="358"/>
                        <a:pt x="179" y="326"/>
                        <a:pt x="347" y="232"/>
                      </a:cubicBezTo>
                      <a:lnTo>
                        <a:pt x="652" y="53"/>
                      </a:lnTo>
                      <a:lnTo>
                        <a:pt x="56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2" name="Google Shape;863;p53">
                  <a:extLst>
                    <a:ext uri="{FF2B5EF4-FFF2-40B4-BE49-F238E27FC236}">
                      <a16:creationId xmlns:a16="http://schemas.microsoft.com/office/drawing/2014/main" id="{99862136-504A-49B2-BF86-F57C34B3224B}"/>
                    </a:ext>
                  </a:extLst>
                </p:cNvPr>
                <p:cNvSpPr/>
                <p:nvPr/>
              </p:nvSpPr>
              <p:spPr>
                <a:xfrm>
                  <a:off x="5565675" y="1830488"/>
                  <a:ext cx="323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551" extrusionOk="0">
                      <a:moveTo>
                        <a:pt x="603" y="73"/>
                      </a:moveTo>
                      <a:cubicBezTo>
                        <a:pt x="651" y="73"/>
                        <a:pt x="698" y="85"/>
                        <a:pt x="746" y="109"/>
                      </a:cubicBezTo>
                      <a:cubicBezTo>
                        <a:pt x="788" y="141"/>
                        <a:pt x="851" y="193"/>
                        <a:pt x="872" y="204"/>
                      </a:cubicBezTo>
                      <a:lnTo>
                        <a:pt x="473" y="435"/>
                      </a:lnTo>
                      <a:cubicBezTo>
                        <a:pt x="463" y="435"/>
                        <a:pt x="347" y="414"/>
                        <a:pt x="253" y="361"/>
                      </a:cubicBezTo>
                      <a:cubicBezTo>
                        <a:pt x="190" y="319"/>
                        <a:pt x="158" y="267"/>
                        <a:pt x="347" y="162"/>
                      </a:cubicBezTo>
                      <a:cubicBezTo>
                        <a:pt x="444" y="104"/>
                        <a:pt x="525" y="73"/>
                        <a:pt x="603" y="73"/>
                      </a:cubicBezTo>
                      <a:close/>
                      <a:moveTo>
                        <a:pt x="581" y="0"/>
                      </a:moveTo>
                      <a:cubicBezTo>
                        <a:pt x="478" y="0"/>
                        <a:pt x="372" y="38"/>
                        <a:pt x="253" y="109"/>
                      </a:cubicBezTo>
                      <a:cubicBezTo>
                        <a:pt x="0" y="256"/>
                        <a:pt x="53" y="340"/>
                        <a:pt x="169" y="404"/>
                      </a:cubicBezTo>
                      <a:cubicBezTo>
                        <a:pt x="253" y="456"/>
                        <a:pt x="389" y="477"/>
                        <a:pt x="400" y="477"/>
                      </a:cubicBezTo>
                      <a:lnTo>
                        <a:pt x="358" y="498"/>
                      </a:lnTo>
                      <a:lnTo>
                        <a:pt x="452" y="551"/>
                      </a:lnTo>
                      <a:lnTo>
                        <a:pt x="1292" y="57"/>
                      </a:lnTo>
                      <a:lnTo>
                        <a:pt x="1208" y="15"/>
                      </a:lnTo>
                      <a:lnTo>
                        <a:pt x="946" y="162"/>
                      </a:lnTo>
                      <a:cubicBezTo>
                        <a:pt x="935" y="151"/>
                        <a:pt x="872" y="99"/>
                        <a:pt x="820" y="67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3" name="Google Shape;864;p53">
                  <a:extLst>
                    <a:ext uri="{FF2B5EF4-FFF2-40B4-BE49-F238E27FC236}">
                      <a16:creationId xmlns:a16="http://schemas.microsoft.com/office/drawing/2014/main" id="{C77233F2-CFBD-41CC-8A32-3C276302D1D7}"/>
                    </a:ext>
                  </a:extLst>
                </p:cNvPr>
                <p:cNvSpPr/>
                <p:nvPr/>
              </p:nvSpPr>
              <p:spPr>
                <a:xfrm>
                  <a:off x="5633975" y="1867063"/>
                  <a:ext cx="29950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14" extrusionOk="0">
                      <a:moveTo>
                        <a:pt x="768" y="73"/>
                      </a:moveTo>
                      <a:cubicBezTo>
                        <a:pt x="826" y="73"/>
                        <a:pt x="876" y="89"/>
                        <a:pt x="925" y="117"/>
                      </a:cubicBezTo>
                      <a:cubicBezTo>
                        <a:pt x="1051" y="191"/>
                        <a:pt x="1051" y="275"/>
                        <a:pt x="778" y="422"/>
                      </a:cubicBezTo>
                      <a:cubicBezTo>
                        <a:pt x="636" y="508"/>
                        <a:pt x="534" y="544"/>
                        <a:pt x="449" y="544"/>
                      </a:cubicBezTo>
                      <a:cubicBezTo>
                        <a:pt x="388" y="544"/>
                        <a:pt x="336" y="526"/>
                        <a:pt x="283" y="496"/>
                      </a:cubicBezTo>
                      <a:cubicBezTo>
                        <a:pt x="157" y="422"/>
                        <a:pt x="157" y="348"/>
                        <a:pt x="399" y="201"/>
                      </a:cubicBezTo>
                      <a:cubicBezTo>
                        <a:pt x="566" y="112"/>
                        <a:pt x="678" y="73"/>
                        <a:pt x="768" y="73"/>
                      </a:cubicBezTo>
                      <a:close/>
                      <a:moveTo>
                        <a:pt x="745" y="1"/>
                      </a:moveTo>
                      <a:cubicBezTo>
                        <a:pt x="624" y="1"/>
                        <a:pt x="486" y="44"/>
                        <a:pt x="304" y="149"/>
                      </a:cubicBezTo>
                      <a:cubicBezTo>
                        <a:pt x="0" y="327"/>
                        <a:pt x="21" y="432"/>
                        <a:pt x="199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4"/>
                      </a:cubicBezTo>
                      <a:cubicBezTo>
                        <a:pt x="1198" y="296"/>
                        <a:pt x="1187" y="180"/>
                        <a:pt x="1009" y="75"/>
                      </a:cubicBezTo>
                      <a:cubicBezTo>
                        <a:pt x="925" y="29"/>
                        <a:pt x="841" y="1"/>
                        <a:pt x="745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4" name="Google Shape;865;p53">
                  <a:extLst>
                    <a:ext uri="{FF2B5EF4-FFF2-40B4-BE49-F238E27FC236}">
                      <a16:creationId xmlns:a16="http://schemas.microsoft.com/office/drawing/2014/main" id="{7F835F53-3B36-4BF5-81B9-908894F1DE54}"/>
                    </a:ext>
                  </a:extLst>
                </p:cNvPr>
                <p:cNvSpPr/>
                <p:nvPr/>
              </p:nvSpPr>
              <p:spPr>
                <a:xfrm>
                  <a:off x="5610325" y="1852388"/>
                  <a:ext cx="299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70" extrusionOk="0">
                      <a:moveTo>
                        <a:pt x="746" y="1"/>
                      </a:moveTo>
                      <a:lnTo>
                        <a:pt x="683" y="53"/>
                      </a:lnTo>
                      <a:cubicBezTo>
                        <a:pt x="694" y="53"/>
                        <a:pt x="820" y="95"/>
                        <a:pt x="925" y="158"/>
                      </a:cubicBezTo>
                      <a:cubicBezTo>
                        <a:pt x="1040" y="232"/>
                        <a:pt x="1051" y="274"/>
                        <a:pt x="967" y="326"/>
                      </a:cubicBezTo>
                      <a:cubicBezTo>
                        <a:pt x="925" y="349"/>
                        <a:pt x="875" y="358"/>
                        <a:pt x="827" y="358"/>
                      </a:cubicBezTo>
                      <a:cubicBezTo>
                        <a:pt x="766" y="358"/>
                        <a:pt x="708" y="344"/>
                        <a:pt x="673" y="326"/>
                      </a:cubicBezTo>
                      <a:lnTo>
                        <a:pt x="515" y="232"/>
                      </a:lnTo>
                      <a:lnTo>
                        <a:pt x="442" y="284"/>
                      </a:lnTo>
                      <a:lnTo>
                        <a:pt x="599" y="368"/>
                      </a:lnTo>
                      <a:cubicBezTo>
                        <a:pt x="683" y="431"/>
                        <a:pt x="725" y="494"/>
                        <a:pt x="620" y="547"/>
                      </a:cubicBezTo>
                      <a:cubicBezTo>
                        <a:pt x="570" y="577"/>
                        <a:pt x="519" y="593"/>
                        <a:pt x="468" y="593"/>
                      </a:cubicBezTo>
                      <a:cubicBezTo>
                        <a:pt x="412" y="593"/>
                        <a:pt x="355" y="575"/>
                        <a:pt x="295" y="536"/>
                      </a:cubicBezTo>
                      <a:cubicBezTo>
                        <a:pt x="179" y="473"/>
                        <a:pt x="85" y="389"/>
                        <a:pt x="85" y="389"/>
                      </a:cubicBezTo>
                      <a:lnTo>
                        <a:pt x="1" y="421"/>
                      </a:lnTo>
                      <a:cubicBezTo>
                        <a:pt x="1" y="431"/>
                        <a:pt x="95" y="515"/>
                        <a:pt x="221" y="589"/>
                      </a:cubicBezTo>
                      <a:cubicBezTo>
                        <a:pt x="313" y="643"/>
                        <a:pt x="399" y="669"/>
                        <a:pt x="482" y="669"/>
                      </a:cubicBezTo>
                      <a:cubicBezTo>
                        <a:pt x="561" y="669"/>
                        <a:pt x="638" y="645"/>
                        <a:pt x="715" y="599"/>
                      </a:cubicBezTo>
                      <a:cubicBezTo>
                        <a:pt x="841" y="526"/>
                        <a:pt x="820" y="473"/>
                        <a:pt x="767" y="410"/>
                      </a:cubicBezTo>
                      <a:lnTo>
                        <a:pt x="767" y="410"/>
                      </a:lnTo>
                      <a:cubicBezTo>
                        <a:pt x="783" y="416"/>
                        <a:pt x="825" y="426"/>
                        <a:pt x="879" y="426"/>
                      </a:cubicBezTo>
                      <a:cubicBezTo>
                        <a:pt x="933" y="426"/>
                        <a:pt x="998" y="416"/>
                        <a:pt x="1061" y="379"/>
                      </a:cubicBezTo>
                      <a:cubicBezTo>
                        <a:pt x="1198" y="295"/>
                        <a:pt x="1198" y="221"/>
                        <a:pt x="1009" y="116"/>
                      </a:cubicBezTo>
                      <a:cubicBezTo>
                        <a:pt x="893" y="43"/>
                        <a:pt x="757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5" name="Google Shape;866;p53">
                  <a:extLst>
                    <a:ext uri="{FF2B5EF4-FFF2-40B4-BE49-F238E27FC236}">
                      <a16:creationId xmlns:a16="http://schemas.microsoft.com/office/drawing/2014/main" id="{6027EA45-0575-43C3-B867-F3BC185922D6}"/>
                    </a:ext>
                  </a:extLst>
                </p:cNvPr>
                <p:cNvSpPr/>
                <p:nvPr/>
              </p:nvSpPr>
              <p:spPr>
                <a:xfrm>
                  <a:off x="5626625" y="18710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74"/>
                      </a:lnTo>
                      <a:lnTo>
                        <a:pt x="94" y="137"/>
                      </a:lnTo>
                      <a:lnTo>
                        <a:pt x="231" y="5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6" name="Google Shape;867;p53">
                  <a:extLst>
                    <a:ext uri="{FF2B5EF4-FFF2-40B4-BE49-F238E27FC236}">
                      <a16:creationId xmlns:a16="http://schemas.microsoft.com/office/drawing/2014/main" id="{A694AB37-9F92-4DDA-953C-C8FEDBA247CE}"/>
                    </a:ext>
                  </a:extLst>
                </p:cNvPr>
                <p:cNvSpPr/>
                <p:nvPr/>
              </p:nvSpPr>
              <p:spPr>
                <a:xfrm>
                  <a:off x="5487650" y="1840038"/>
                  <a:ext cx="2605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610" extrusionOk="0">
                      <a:moveTo>
                        <a:pt x="568" y="0"/>
                      </a:moveTo>
                      <a:lnTo>
                        <a:pt x="264" y="180"/>
                      </a:lnTo>
                      <a:cubicBezTo>
                        <a:pt x="43" y="306"/>
                        <a:pt x="1" y="369"/>
                        <a:pt x="169" y="463"/>
                      </a:cubicBezTo>
                      <a:cubicBezTo>
                        <a:pt x="253" y="516"/>
                        <a:pt x="390" y="537"/>
                        <a:pt x="400" y="537"/>
                      </a:cubicBezTo>
                      <a:lnTo>
                        <a:pt x="358" y="558"/>
                      </a:lnTo>
                      <a:lnTo>
                        <a:pt x="453" y="610"/>
                      </a:lnTo>
                      <a:lnTo>
                        <a:pt x="1041" y="274"/>
                      </a:lnTo>
                      <a:lnTo>
                        <a:pt x="946" y="222"/>
                      </a:lnTo>
                      <a:lnTo>
                        <a:pt x="463" y="495"/>
                      </a:lnTo>
                      <a:cubicBezTo>
                        <a:pt x="463" y="495"/>
                        <a:pt x="348" y="484"/>
                        <a:pt x="264" y="432"/>
                      </a:cubicBezTo>
                      <a:cubicBezTo>
                        <a:pt x="148" y="369"/>
                        <a:pt x="190" y="327"/>
                        <a:pt x="348" y="232"/>
                      </a:cubicBezTo>
                      <a:lnTo>
                        <a:pt x="663" y="53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7" name="Google Shape;868;p53">
                  <a:extLst>
                    <a:ext uri="{FF2B5EF4-FFF2-40B4-BE49-F238E27FC236}">
                      <a16:creationId xmlns:a16="http://schemas.microsoft.com/office/drawing/2014/main" id="{6C2035C7-6F6A-4B3A-BB33-AAA766522A13}"/>
                    </a:ext>
                  </a:extLst>
                </p:cNvPr>
                <p:cNvSpPr/>
                <p:nvPr/>
              </p:nvSpPr>
              <p:spPr>
                <a:xfrm>
                  <a:off x="5517075" y="1858588"/>
                  <a:ext cx="326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2" extrusionOk="0">
                      <a:moveTo>
                        <a:pt x="595" y="76"/>
                      </a:moveTo>
                      <a:cubicBezTo>
                        <a:pt x="646" y="76"/>
                        <a:pt x="695" y="90"/>
                        <a:pt x="747" y="120"/>
                      </a:cubicBezTo>
                      <a:cubicBezTo>
                        <a:pt x="799" y="141"/>
                        <a:pt x="862" y="194"/>
                        <a:pt x="873" y="204"/>
                      </a:cubicBezTo>
                      <a:lnTo>
                        <a:pt x="474" y="446"/>
                      </a:lnTo>
                      <a:cubicBezTo>
                        <a:pt x="474" y="435"/>
                        <a:pt x="347" y="414"/>
                        <a:pt x="263" y="362"/>
                      </a:cubicBezTo>
                      <a:cubicBezTo>
                        <a:pt x="189" y="330"/>
                        <a:pt x="158" y="267"/>
                        <a:pt x="358" y="162"/>
                      </a:cubicBezTo>
                      <a:cubicBezTo>
                        <a:pt x="445" y="106"/>
                        <a:pt x="521" y="76"/>
                        <a:pt x="595" y="76"/>
                      </a:cubicBezTo>
                      <a:close/>
                      <a:moveTo>
                        <a:pt x="590" y="1"/>
                      </a:moveTo>
                      <a:cubicBezTo>
                        <a:pt x="488" y="1"/>
                        <a:pt x="383" y="38"/>
                        <a:pt x="263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63" y="456"/>
                        <a:pt x="400" y="477"/>
                        <a:pt x="410" y="477"/>
                      </a:cubicBezTo>
                      <a:lnTo>
                        <a:pt x="368" y="509"/>
                      </a:lnTo>
                      <a:lnTo>
                        <a:pt x="453" y="551"/>
                      </a:lnTo>
                      <a:lnTo>
                        <a:pt x="1303" y="57"/>
                      </a:lnTo>
                      <a:lnTo>
                        <a:pt x="1219" y="15"/>
                      </a:lnTo>
                      <a:lnTo>
                        <a:pt x="957" y="162"/>
                      </a:lnTo>
                      <a:cubicBezTo>
                        <a:pt x="936" y="152"/>
                        <a:pt x="873" y="99"/>
                        <a:pt x="820" y="68"/>
                      </a:cubicBezTo>
                      <a:cubicBezTo>
                        <a:pt x="743" y="23"/>
                        <a:pt x="668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8" name="Google Shape;869;p53">
                  <a:extLst>
                    <a:ext uri="{FF2B5EF4-FFF2-40B4-BE49-F238E27FC236}">
                      <a16:creationId xmlns:a16="http://schemas.microsoft.com/office/drawing/2014/main" id="{53389531-53E6-4324-9104-05C35ADBF19F}"/>
                    </a:ext>
                  </a:extLst>
                </p:cNvPr>
                <p:cNvSpPr/>
                <p:nvPr/>
              </p:nvSpPr>
              <p:spPr>
                <a:xfrm>
                  <a:off x="5502875" y="1850088"/>
                  <a:ext cx="247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1" extrusionOk="0">
                      <a:moveTo>
                        <a:pt x="563" y="1"/>
                      </a:moveTo>
                      <a:cubicBezTo>
                        <a:pt x="511" y="1"/>
                        <a:pt x="460" y="12"/>
                        <a:pt x="411" y="40"/>
                      </a:cubicBezTo>
                      <a:cubicBezTo>
                        <a:pt x="295" y="114"/>
                        <a:pt x="327" y="166"/>
                        <a:pt x="442" y="250"/>
                      </a:cubicBezTo>
                      <a:cubicBezTo>
                        <a:pt x="558" y="345"/>
                        <a:pt x="568" y="366"/>
                        <a:pt x="505" y="397"/>
                      </a:cubicBezTo>
                      <a:cubicBezTo>
                        <a:pt x="471" y="418"/>
                        <a:pt x="439" y="428"/>
                        <a:pt x="406" y="428"/>
                      </a:cubicBezTo>
                      <a:cubicBezTo>
                        <a:pt x="358" y="428"/>
                        <a:pt x="310" y="408"/>
                        <a:pt x="253" y="376"/>
                      </a:cubicBezTo>
                      <a:cubicBezTo>
                        <a:pt x="190" y="334"/>
                        <a:pt x="85" y="250"/>
                        <a:pt x="75" y="250"/>
                      </a:cubicBezTo>
                      <a:lnTo>
                        <a:pt x="1" y="292"/>
                      </a:lnTo>
                      <a:cubicBezTo>
                        <a:pt x="1" y="292"/>
                        <a:pt x="106" y="376"/>
                        <a:pt x="180" y="429"/>
                      </a:cubicBezTo>
                      <a:cubicBezTo>
                        <a:pt x="265" y="471"/>
                        <a:pt x="347" y="500"/>
                        <a:pt x="428" y="500"/>
                      </a:cubicBezTo>
                      <a:cubicBezTo>
                        <a:pt x="486" y="500"/>
                        <a:pt x="543" y="485"/>
                        <a:pt x="600" y="450"/>
                      </a:cubicBezTo>
                      <a:cubicBezTo>
                        <a:pt x="715" y="387"/>
                        <a:pt x="684" y="334"/>
                        <a:pt x="568" y="240"/>
                      </a:cubicBezTo>
                      <a:cubicBezTo>
                        <a:pt x="463" y="145"/>
                        <a:pt x="442" y="124"/>
                        <a:pt x="495" y="93"/>
                      </a:cubicBezTo>
                      <a:cubicBezTo>
                        <a:pt x="523" y="77"/>
                        <a:pt x="553" y="70"/>
                        <a:pt x="582" y="70"/>
                      </a:cubicBezTo>
                      <a:cubicBezTo>
                        <a:pt x="629" y="70"/>
                        <a:pt x="676" y="88"/>
                        <a:pt x="715" y="114"/>
                      </a:cubicBezTo>
                      <a:cubicBezTo>
                        <a:pt x="799" y="156"/>
                        <a:pt x="905" y="240"/>
                        <a:pt x="905" y="250"/>
                      </a:cubicBezTo>
                      <a:lnTo>
                        <a:pt x="989" y="208"/>
                      </a:lnTo>
                      <a:cubicBezTo>
                        <a:pt x="978" y="198"/>
                        <a:pt x="884" y="114"/>
                        <a:pt x="799" y="61"/>
                      </a:cubicBezTo>
                      <a:cubicBezTo>
                        <a:pt x="729" y="29"/>
                        <a:pt x="646" y="1"/>
                        <a:pt x="563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9" name="Google Shape;870;p53">
                  <a:extLst>
                    <a:ext uri="{FF2B5EF4-FFF2-40B4-BE49-F238E27FC236}">
                      <a16:creationId xmlns:a16="http://schemas.microsoft.com/office/drawing/2014/main" id="{3839DFAF-41CB-48F2-A7E2-92F29026BFC7}"/>
                    </a:ext>
                  </a:extLst>
                </p:cNvPr>
                <p:cNvSpPr/>
                <p:nvPr/>
              </p:nvSpPr>
              <p:spPr>
                <a:xfrm>
                  <a:off x="5585625" y="18951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66" y="73"/>
                      </a:moveTo>
                      <a:cubicBezTo>
                        <a:pt x="826" y="73"/>
                        <a:pt x="876" y="89"/>
                        <a:pt x="926" y="118"/>
                      </a:cubicBezTo>
                      <a:cubicBezTo>
                        <a:pt x="1052" y="202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58" y="422"/>
                        <a:pt x="158" y="349"/>
                        <a:pt x="400" y="202"/>
                      </a:cubicBezTo>
                      <a:cubicBezTo>
                        <a:pt x="560" y="112"/>
                        <a:pt x="674" y="73"/>
                        <a:pt x="766" y="73"/>
                      </a:cubicBezTo>
                      <a:close/>
                      <a:moveTo>
                        <a:pt x="739" y="1"/>
                      </a:moveTo>
                      <a:cubicBezTo>
                        <a:pt x="619" y="1"/>
                        <a:pt x="480" y="44"/>
                        <a:pt x="305" y="149"/>
                      </a:cubicBezTo>
                      <a:cubicBezTo>
                        <a:pt x="1" y="328"/>
                        <a:pt x="22" y="433"/>
                        <a:pt x="200" y="538"/>
                      </a:cubicBezTo>
                      <a:cubicBezTo>
                        <a:pt x="281" y="586"/>
                        <a:pt x="366" y="614"/>
                        <a:pt x="463" y="614"/>
                      </a:cubicBezTo>
                      <a:cubicBezTo>
                        <a:pt x="579" y="614"/>
                        <a:pt x="712" y="573"/>
                        <a:pt x="873" y="475"/>
                      </a:cubicBezTo>
                      <a:cubicBezTo>
                        <a:pt x="1199" y="296"/>
                        <a:pt x="1188" y="181"/>
                        <a:pt x="999" y="76"/>
                      </a:cubicBezTo>
                      <a:cubicBezTo>
                        <a:pt x="919" y="29"/>
                        <a:pt x="835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0" name="Google Shape;871;p53">
                  <a:extLst>
                    <a:ext uri="{FF2B5EF4-FFF2-40B4-BE49-F238E27FC236}">
                      <a16:creationId xmlns:a16="http://schemas.microsoft.com/office/drawing/2014/main" id="{1499733F-781B-41A5-A6CD-415ED0A1EC5D}"/>
                    </a:ext>
                  </a:extLst>
                </p:cNvPr>
                <p:cNvSpPr/>
                <p:nvPr/>
              </p:nvSpPr>
              <p:spPr>
                <a:xfrm>
                  <a:off x="5578000" y="18991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106" y="137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1" name="Google Shape;872;p53">
                  <a:extLst>
                    <a:ext uri="{FF2B5EF4-FFF2-40B4-BE49-F238E27FC236}">
                      <a16:creationId xmlns:a16="http://schemas.microsoft.com/office/drawing/2014/main" id="{F137780A-8ACA-4CE7-BE3A-02F9AFF6A546}"/>
                    </a:ext>
                  </a:extLst>
                </p:cNvPr>
                <p:cNvSpPr/>
                <p:nvPr/>
              </p:nvSpPr>
              <p:spPr>
                <a:xfrm>
                  <a:off x="5564350" y="1882863"/>
                  <a:ext cx="23950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99" extrusionOk="0">
                      <a:moveTo>
                        <a:pt x="852" y="1"/>
                      </a:moveTo>
                      <a:lnTo>
                        <a:pt x="74" y="200"/>
                      </a:lnTo>
                      <a:lnTo>
                        <a:pt x="1" y="242"/>
                      </a:lnTo>
                      <a:lnTo>
                        <a:pt x="390" y="463"/>
                      </a:lnTo>
                      <a:lnTo>
                        <a:pt x="232" y="547"/>
                      </a:lnTo>
                      <a:lnTo>
                        <a:pt x="327" y="599"/>
                      </a:lnTo>
                      <a:lnTo>
                        <a:pt x="474" y="515"/>
                      </a:lnTo>
                      <a:lnTo>
                        <a:pt x="579" y="568"/>
                      </a:lnTo>
                      <a:lnTo>
                        <a:pt x="652" y="526"/>
                      </a:lnTo>
                      <a:lnTo>
                        <a:pt x="558" y="463"/>
                      </a:lnTo>
                      <a:lnTo>
                        <a:pt x="799" y="326"/>
                      </a:lnTo>
                      <a:lnTo>
                        <a:pt x="705" y="274"/>
                      </a:lnTo>
                      <a:lnTo>
                        <a:pt x="463" y="410"/>
                      </a:lnTo>
                      <a:lnTo>
                        <a:pt x="180" y="253"/>
                      </a:lnTo>
                      <a:lnTo>
                        <a:pt x="957" y="64"/>
                      </a:lnTo>
                      <a:lnTo>
                        <a:pt x="852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2" name="Google Shape;873;p53">
                  <a:extLst>
                    <a:ext uri="{FF2B5EF4-FFF2-40B4-BE49-F238E27FC236}">
                      <a16:creationId xmlns:a16="http://schemas.microsoft.com/office/drawing/2014/main" id="{C6BD9CD6-07D9-4802-8B37-64B7DBF69772}"/>
                    </a:ext>
                  </a:extLst>
                </p:cNvPr>
                <p:cNvSpPr/>
                <p:nvPr/>
              </p:nvSpPr>
              <p:spPr>
                <a:xfrm>
                  <a:off x="5439325" y="1868163"/>
                  <a:ext cx="257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620" extrusionOk="0">
                      <a:moveTo>
                        <a:pt x="568" y="0"/>
                      </a:moveTo>
                      <a:lnTo>
                        <a:pt x="263" y="178"/>
                      </a:lnTo>
                      <a:cubicBezTo>
                        <a:pt x="42" y="304"/>
                        <a:pt x="0" y="367"/>
                        <a:pt x="168" y="473"/>
                      </a:cubicBezTo>
                      <a:cubicBezTo>
                        <a:pt x="252" y="515"/>
                        <a:pt x="389" y="536"/>
                        <a:pt x="400" y="536"/>
                      </a:cubicBezTo>
                      <a:lnTo>
                        <a:pt x="358" y="568"/>
                      </a:lnTo>
                      <a:lnTo>
                        <a:pt x="442" y="620"/>
                      </a:lnTo>
                      <a:lnTo>
                        <a:pt x="1030" y="273"/>
                      </a:lnTo>
                      <a:lnTo>
                        <a:pt x="946" y="220"/>
                      </a:lnTo>
                      <a:lnTo>
                        <a:pt x="463" y="494"/>
                      </a:lnTo>
                      <a:cubicBezTo>
                        <a:pt x="463" y="494"/>
                        <a:pt x="347" y="483"/>
                        <a:pt x="252" y="430"/>
                      </a:cubicBezTo>
                      <a:cubicBezTo>
                        <a:pt x="147" y="367"/>
                        <a:pt x="179" y="325"/>
                        <a:pt x="347" y="231"/>
                      </a:cubicBezTo>
                      <a:lnTo>
                        <a:pt x="652" y="52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3" name="Google Shape;874;p53">
                  <a:extLst>
                    <a:ext uri="{FF2B5EF4-FFF2-40B4-BE49-F238E27FC236}">
                      <a16:creationId xmlns:a16="http://schemas.microsoft.com/office/drawing/2014/main" id="{5B76440F-A277-4331-BDF7-24F2DC6902FA}"/>
                    </a:ext>
                  </a:extLst>
                </p:cNvPr>
                <p:cNvSpPr/>
                <p:nvPr/>
              </p:nvSpPr>
              <p:spPr>
                <a:xfrm>
                  <a:off x="5468750" y="1886688"/>
                  <a:ext cx="325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562" extrusionOk="0">
                      <a:moveTo>
                        <a:pt x="594" y="76"/>
                      </a:moveTo>
                      <a:cubicBezTo>
                        <a:pt x="645" y="76"/>
                        <a:pt x="695" y="91"/>
                        <a:pt x="746" y="121"/>
                      </a:cubicBezTo>
                      <a:cubicBezTo>
                        <a:pt x="799" y="152"/>
                        <a:pt x="862" y="194"/>
                        <a:pt x="873" y="205"/>
                      </a:cubicBezTo>
                      <a:lnTo>
                        <a:pt x="473" y="446"/>
                      </a:lnTo>
                      <a:cubicBezTo>
                        <a:pt x="462" y="436"/>
                        <a:pt x="347" y="415"/>
                        <a:pt x="263" y="373"/>
                      </a:cubicBezTo>
                      <a:cubicBezTo>
                        <a:pt x="189" y="331"/>
                        <a:pt x="158" y="278"/>
                        <a:pt x="347" y="163"/>
                      </a:cubicBezTo>
                      <a:cubicBezTo>
                        <a:pt x="440" y="106"/>
                        <a:pt x="519" y="76"/>
                        <a:pt x="594" y="76"/>
                      </a:cubicBezTo>
                      <a:close/>
                      <a:moveTo>
                        <a:pt x="581" y="0"/>
                      </a:moveTo>
                      <a:cubicBezTo>
                        <a:pt x="477" y="0"/>
                        <a:pt x="372" y="38"/>
                        <a:pt x="252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52" y="457"/>
                        <a:pt x="389" y="478"/>
                        <a:pt x="399" y="488"/>
                      </a:cubicBezTo>
                      <a:lnTo>
                        <a:pt x="357" y="509"/>
                      </a:lnTo>
                      <a:lnTo>
                        <a:pt x="452" y="562"/>
                      </a:lnTo>
                      <a:lnTo>
                        <a:pt x="1303" y="68"/>
                      </a:lnTo>
                      <a:lnTo>
                        <a:pt x="1209" y="16"/>
                      </a:lnTo>
                      <a:lnTo>
                        <a:pt x="946" y="163"/>
                      </a:lnTo>
                      <a:cubicBezTo>
                        <a:pt x="936" y="152"/>
                        <a:pt x="873" y="100"/>
                        <a:pt x="820" y="68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4" name="Google Shape;875;p53">
                  <a:extLst>
                    <a:ext uri="{FF2B5EF4-FFF2-40B4-BE49-F238E27FC236}">
                      <a16:creationId xmlns:a16="http://schemas.microsoft.com/office/drawing/2014/main" id="{783226EE-56DF-4633-A4BA-EBD93A0D9B05}"/>
                    </a:ext>
                  </a:extLst>
                </p:cNvPr>
                <p:cNvSpPr/>
                <p:nvPr/>
              </p:nvSpPr>
              <p:spPr>
                <a:xfrm>
                  <a:off x="5454300" y="1878213"/>
                  <a:ext cx="249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03" extrusionOk="0">
                      <a:moveTo>
                        <a:pt x="566" y="0"/>
                      </a:moveTo>
                      <a:cubicBezTo>
                        <a:pt x="515" y="0"/>
                        <a:pt x="462" y="12"/>
                        <a:pt x="410" y="39"/>
                      </a:cubicBezTo>
                      <a:cubicBezTo>
                        <a:pt x="295" y="113"/>
                        <a:pt x="337" y="166"/>
                        <a:pt x="452" y="250"/>
                      </a:cubicBezTo>
                      <a:cubicBezTo>
                        <a:pt x="557" y="344"/>
                        <a:pt x="578" y="365"/>
                        <a:pt x="515" y="407"/>
                      </a:cubicBezTo>
                      <a:cubicBezTo>
                        <a:pt x="484" y="422"/>
                        <a:pt x="455" y="429"/>
                        <a:pt x="425" y="429"/>
                      </a:cubicBezTo>
                      <a:cubicBezTo>
                        <a:pt x="374" y="429"/>
                        <a:pt x="323" y="409"/>
                        <a:pt x="263" y="376"/>
                      </a:cubicBezTo>
                      <a:cubicBezTo>
                        <a:pt x="200" y="344"/>
                        <a:pt x="95" y="260"/>
                        <a:pt x="85" y="250"/>
                      </a:cubicBezTo>
                      <a:lnTo>
                        <a:pt x="1" y="292"/>
                      </a:lnTo>
                      <a:cubicBezTo>
                        <a:pt x="11" y="302"/>
                        <a:pt x="116" y="386"/>
                        <a:pt x="190" y="428"/>
                      </a:cubicBezTo>
                      <a:cubicBezTo>
                        <a:pt x="266" y="475"/>
                        <a:pt x="346" y="502"/>
                        <a:pt x="426" y="502"/>
                      </a:cubicBezTo>
                      <a:cubicBezTo>
                        <a:pt x="488" y="502"/>
                        <a:pt x="550" y="486"/>
                        <a:pt x="610" y="449"/>
                      </a:cubicBezTo>
                      <a:cubicBezTo>
                        <a:pt x="715" y="386"/>
                        <a:pt x="694" y="334"/>
                        <a:pt x="568" y="239"/>
                      </a:cubicBezTo>
                      <a:cubicBezTo>
                        <a:pt x="463" y="155"/>
                        <a:pt x="452" y="123"/>
                        <a:pt x="505" y="92"/>
                      </a:cubicBezTo>
                      <a:cubicBezTo>
                        <a:pt x="533" y="75"/>
                        <a:pt x="561" y="69"/>
                        <a:pt x="589" y="69"/>
                      </a:cubicBezTo>
                      <a:cubicBezTo>
                        <a:pt x="634" y="69"/>
                        <a:pt x="680" y="87"/>
                        <a:pt x="725" y="113"/>
                      </a:cubicBezTo>
                      <a:cubicBezTo>
                        <a:pt x="799" y="155"/>
                        <a:pt x="914" y="239"/>
                        <a:pt x="914" y="250"/>
                      </a:cubicBezTo>
                      <a:lnTo>
                        <a:pt x="998" y="208"/>
                      </a:lnTo>
                      <a:cubicBezTo>
                        <a:pt x="988" y="197"/>
                        <a:pt x="893" y="123"/>
                        <a:pt x="799" y="71"/>
                      </a:cubicBezTo>
                      <a:cubicBezTo>
                        <a:pt x="734" y="31"/>
                        <a:pt x="652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5" name="Google Shape;876;p53">
                  <a:extLst>
                    <a:ext uri="{FF2B5EF4-FFF2-40B4-BE49-F238E27FC236}">
                      <a16:creationId xmlns:a16="http://schemas.microsoft.com/office/drawing/2014/main" id="{D25DB623-9C2F-4E42-B74C-B76C4D6CC85F}"/>
                    </a:ext>
                  </a:extLst>
                </p:cNvPr>
                <p:cNvSpPr/>
                <p:nvPr/>
              </p:nvSpPr>
              <p:spPr>
                <a:xfrm>
                  <a:off x="5516025" y="1908613"/>
                  <a:ext cx="2892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568" extrusionOk="0">
                      <a:moveTo>
                        <a:pt x="673" y="0"/>
                      </a:moveTo>
                      <a:lnTo>
                        <a:pt x="589" y="42"/>
                      </a:lnTo>
                      <a:lnTo>
                        <a:pt x="978" y="273"/>
                      </a:lnTo>
                      <a:lnTo>
                        <a:pt x="957" y="294"/>
                      </a:lnTo>
                      <a:lnTo>
                        <a:pt x="0" y="494"/>
                      </a:lnTo>
                      <a:lnTo>
                        <a:pt x="63" y="568"/>
                      </a:lnTo>
                      <a:lnTo>
                        <a:pt x="1041" y="346"/>
                      </a:lnTo>
                      <a:lnTo>
                        <a:pt x="1156" y="273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6" name="Google Shape;877;p53">
                  <a:extLst>
                    <a:ext uri="{FF2B5EF4-FFF2-40B4-BE49-F238E27FC236}">
                      <a16:creationId xmlns:a16="http://schemas.microsoft.com/office/drawing/2014/main" id="{D5D273D2-9399-411C-BE4D-0C8E9FC51AEE}"/>
                    </a:ext>
                  </a:extLst>
                </p:cNvPr>
                <p:cNvSpPr/>
                <p:nvPr/>
              </p:nvSpPr>
              <p:spPr>
                <a:xfrm>
                  <a:off x="5537300" y="1923363"/>
                  <a:ext cx="29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618" extrusionOk="0">
                      <a:moveTo>
                        <a:pt x="751" y="72"/>
                      </a:moveTo>
                      <a:cubicBezTo>
                        <a:pt x="811" y="72"/>
                        <a:pt x="863" y="90"/>
                        <a:pt x="914" y="125"/>
                      </a:cubicBezTo>
                      <a:cubicBezTo>
                        <a:pt x="1051" y="198"/>
                        <a:pt x="1040" y="272"/>
                        <a:pt x="778" y="419"/>
                      </a:cubicBezTo>
                      <a:cubicBezTo>
                        <a:pt x="637" y="505"/>
                        <a:pt x="531" y="541"/>
                        <a:pt x="443" y="541"/>
                      </a:cubicBezTo>
                      <a:cubicBezTo>
                        <a:pt x="380" y="541"/>
                        <a:pt x="326" y="523"/>
                        <a:pt x="274" y="492"/>
                      </a:cubicBezTo>
                      <a:cubicBezTo>
                        <a:pt x="158" y="419"/>
                        <a:pt x="148" y="345"/>
                        <a:pt x="400" y="198"/>
                      </a:cubicBezTo>
                      <a:cubicBezTo>
                        <a:pt x="555" y="111"/>
                        <a:pt x="663" y="72"/>
                        <a:pt x="751" y="72"/>
                      </a:cubicBezTo>
                      <a:close/>
                      <a:moveTo>
                        <a:pt x="746" y="0"/>
                      </a:moveTo>
                      <a:cubicBezTo>
                        <a:pt x="623" y="0"/>
                        <a:pt x="479" y="44"/>
                        <a:pt x="295" y="146"/>
                      </a:cubicBezTo>
                      <a:cubicBezTo>
                        <a:pt x="1" y="324"/>
                        <a:pt x="11" y="440"/>
                        <a:pt x="190" y="545"/>
                      </a:cubicBezTo>
                      <a:cubicBezTo>
                        <a:pt x="273" y="591"/>
                        <a:pt x="357" y="617"/>
                        <a:pt x="450" y="617"/>
                      </a:cubicBezTo>
                      <a:cubicBezTo>
                        <a:pt x="568" y="617"/>
                        <a:pt x="702" y="576"/>
                        <a:pt x="872" y="482"/>
                      </a:cubicBezTo>
                      <a:cubicBezTo>
                        <a:pt x="1188" y="293"/>
                        <a:pt x="1188" y="177"/>
                        <a:pt x="998" y="72"/>
                      </a:cubicBezTo>
                      <a:cubicBezTo>
                        <a:pt x="921" y="26"/>
                        <a:pt x="840" y="0"/>
                        <a:pt x="74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7" name="Google Shape;878;p53">
                  <a:extLst>
                    <a:ext uri="{FF2B5EF4-FFF2-40B4-BE49-F238E27FC236}">
                      <a16:creationId xmlns:a16="http://schemas.microsoft.com/office/drawing/2014/main" id="{05673229-2760-4359-BB28-3B22C49EF031}"/>
                    </a:ext>
                  </a:extLst>
                </p:cNvPr>
                <p:cNvSpPr/>
                <p:nvPr/>
              </p:nvSpPr>
              <p:spPr>
                <a:xfrm>
                  <a:off x="5529675" y="19272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96" y="138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8" name="Google Shape;879;p53">
                  <a:extLst>
                    <a:ext uri="{FF2B5EF4-FFF2-40B4-BE49-F238E27FC236}">
                      <a16:creationId xmlns:a16="http://schemas.microsoft.com/office/drawing/2014/main" id="{249430E5-E74E-4280-997E-C41DC035AA75}"/>
                    </a:ext>
                  </a:extLst>
                </p:cNvPr>
                <p:cNvSpPr/>
                <p:nvPr/>
              </p:nvSpPr>
              <p:spPr>
                <a:xfrm>
                  <a:off x="5390725" y="1896238"/>
                  <a:ext cx="260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22" extrusionOk="0">
                      <a:moveTo>
                        <a:pt x="578" y="1"/>
                      </a:moveTo>
                      <a:lnTo>
                        <a:pt x="263" y="180"/>
                      </a:lnTo>
                      <a:cubicBezTo>
                        <a:pt x="43" y="316"/>
                        <a:pt x="1" y="379"/>
                        <a:pt x="169" y="474"/>
                      </a:cubicBezTo>
                      <a:cubicBezTo>
                        <a:pt x="253" y="526"/>
                        <a:pt x="389" y="537"/>
                        <a:pt x="400" y="537"/>
                      </a:cubicBezTo>
                      <a:lnTo>
                        <a:pt x="358" y="568"/>
                      </a:lnTo>
                      <a:lnTo>
                        <a:pt x="452" y="621"/>
                      </a:lnTo>
                      <a:lnTo>
                        <a:pt x="1041" y="274"/>
                      </a:lnTo>
                      <a:lnTo>
                        <a:pt x="957" y="222"/>
                      </a:lnTo>
                      <a:lnTo>
                        <a:pt x="473" y="505"/>
                      </a:lnTo>
                      <a:cubicBezTo>
                        <a:pt x="463" y="495"/>
                        <a:pt x="347" y="484"/>
                        <a:pt x="263" y="432"/>
                      </a:cubicBezTo>
                      <a:cubicBezTo>
                        <a:pt x="148" y="369"/>
                        <a:pt x="190" y="327"/>
                        <a:pt x="358" y="232"/>
                      </a:cubicBezTo>
                      <a:lnTo>
                        <a:pt x="662" y="54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9" name="Google Shape;880;p53">
                  <a:extLst>
                    <a:ext uri="{FF2B5EF4-FFF2-40B4-BE49-F238E27FC236}">
                      <a16:creationId xmlns:a16="http://schemas.microsoft.com/office/drawing/2014/main" id="{5B0ADF24-8036-47C2-848B-881D96E44E5F}"/>
                    </a:ext>
                  </a:extLst>
                </p:cNvPr>
                <p:cNvSpPr/>
                <p:nvPr/>
              </p:nvSpPr>
              <p:spPr>
                <a:xfrm>
                  <a:off x="5405975" y="1906388"/>
                  <a:ext cx="247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0" extrusionOk="0">
                      <a:moveTo>
                        <a:pt x="568" y="0"/>
                      </a:moveTo>
                      <a:cubicBezTo>
                        <a:pt x="514" y="0"/>
                        <a:pt x="460" y="14"/>
                        <a:pt x="410" y="47"/>
                      </a:cubicBezTo>
                      <a:cubicBezTo>
                        <a:pt x="295" y="110"/>
                        <a:pt x="326" y="162"/>
                        <a:pt x="442" y="257"/>
                      </a:cubicBezTo>
                      <a:cubicBezTo>
                        <a:pt x="557" y="341"/>
                        <a:pt x="568" y="362"/>
                        <a:pt x="505" y="404"/>
                      </a:cubicBezTo>
                      <a:cubicBezTo>
                        <a:pt x="475" y="421"/>
                        <a:pt x="446" y="429"/>
                        <a:pt x="415" y="429"/>
                      </a:cubicBezTo>
                      <a:cubicBezTo>
                        <a:pt x="367" y="429"/>
                        <a:pt x="316" y="410"/>
                        <a:pt x="253" y="372"/>
                      </a:cubicBezTo>
                      <a:cubicBezTo>
                        <a:pt x="200" y="341"/>
                        <a:pt x="84" y="257"/>
                        <a:pt x="84" y="246"/>
                      </a:cubicBezTo>
                      <a:lnTo>
                        <a:pt x="0" y="288"/>
                      </a:lnTo>
                      <a:cubicBezTo>
                        <a:pt x="0" y="299"/>
                        <a:pt x="105" y="383"/>
                        <a:pt x="179" y="425"/>
                      </a:cubicBezTo>
                      <a:cubicBezTo>
                        <a:pt x="261" y="473"/>
                        <a:pt x="341" y="500"/>
                        <a:pt x="418" y="500"/>
                      </a:cubicBezTo>
                      <a:cubicBezTo>
                        <a:pt x="479" y="500"/>
                        <a:pt x="539" y="483"/>
                        <a:pt x="599" y="446"/>
                      </a:cubicBezTo>
                      <a:cubicBezTo>
                        <a:pt x="715" y="383"/>
                        <a:pt x="694" y="330"/>
                        <a:pt x="568" y="236"/>
                      </a:cubicBezTo>
                      <a:cubicBezTo>
                        <a:pt x="463" y="152"/>
                        <a:pt x="442" y="120"/>
                        <a:pt x="505" y="89"/>
                      </a:cubicBezTo>
                      <a:cubicBezTo>
                        <a:pt x="529" y="73"/>
                        <a:pt x="556" y="66"/>
                        <a:pt x="584" y="66"/>
                      </a:cubicBezTo>
                      <a:cubicBezTo>
                        <a:pt x="630" y="66"/>
                        <a:pt x="680" y="84"/>
                        <a:pt x="725" y="110"/>
                      </a:cubicBezTo>
                      <a:cubicBezTo>
                        <a:pt x="799" y="152"/>
                        <a:pt x="904" y="236"/>
                        <a:pt x="914" y="246"/>
                      </a:cubicBezTo>
                      <a:lnTo>
                        <a:pt x="988" y="204"/>
                      </a:lnTo>
                      <a:cubicBezTo>
                        <a:pt x="988" y="194"/>
                        <a:pt x="883" y="120"/>
                        <a:pt x="799" y="68"/>
                      </a:cubicBezTo>
                      <a:cubicBezTo>
                        <a:pt x="729" y="30"/>
                        <a:pt x="649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0" name="Google Shape;881;p53">
                  <a:extLst>
                    <a:ext uri="{FF2B5EF4-FFF2-40B4-BE49-F238E27FC236}">
                      <a16:creationId xmlns:a16="http://schemas.microsoft.com/office/drawing/2014/main" id="{13C64DB7-7F00-4742-B2A7-830B828A240B}"/>
                    </a:ext>
                  </a:extLst>
                </p:cNvPr>
                <p:cNvSpPr/>
                <p:nvPr/>
              </p:nvSpPr>
              <p:spPr>
                <a:xfrm>
                  <a:off x="5420400" y="1914913"/>
                  <a:ext cx="32350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57" extrusionOk="0">
                      <a:moveTo>
                        <a:pt x="602" y="74"/>
                      </a:moveTo>
                      <a:cubicBezTo>
                        <a:pt x="651" y="74"/>
                        <a:pt x="698" y="87"/>
                        <a:pt x="747" y="115"/>
                      </a:cubicBezTo>
                      <a:cubicBezTo>
                        <a:pt x="789" y="147"/>
                        <a:pt x="852" y="189"/>
                        <a:pt x="873" y="210"/>
                      </a:cubicBezTo>
                      <a:lnTo>
                        <a:pt x="474" y="442"/>
                      </a:lnTo>
                      <a:cubicBezTo>
                        <a:pt x="463" y="442"/>
                        <a:pt x="337" y="421"/>
                        <a:pt x="253" y="368"/>
                      </a:cubicBezTo>
                      <a:cubicBezTo>
                        <a:pt x="180" y="326"/>
                        <a:pt x="159" y="274"/>
                        <a:pt x="348" y="158"/>
                      </a:cubicBezTo>
                      <a:cubicBezTo>
                        <a:pt x="444" y="106"/>
                        <a:pt x="525" y="74"/>
                        <a:pt x="602" y="74"/>
                      </a:cubicBezTo>
                      <a:close/>
                      <a:moveTo>
                        <a:pt x="576" y="0"/>
                      </a:moveTo>
                      <a:cubicBezTo>
                        <a:pt x="475" y="0"/>
                        <a:pt x="371" y="35"/>
                        <a:pt x="253" y="105"/>
                      </a:cubicBezTo>
                      <a:cubicBezTo>
                        <a:pt x="1" y="253"/>
                        <a:pt x="43" y="337"/>
                        <a:pt x="169" y="410"/>
                      </a:cubicBezTo>
                      <a:cubicBezTo>
                        <a:pt x="253" y="463"/>
                        <a:pt x="390" y="484"/>
                        <a:pt x="400" y="484"/>
                      </a:cubicBezTo>
                      <a:lnTo>
                        <a:pt x="358" y="505"/>
                      </a:lnTo>
                      <a:lnTo>
                        <a:pt x="442" y="557"/>
                      </a:lnTo>
                      <a:lnTo>
                        <a:pt x="1294" y="63"/>
                      </a:lnTo>
                      <a:lnTo>
                        <a:pt x="1210" y="10"/>
                      </a:lnTo>
                      <a:lnTo>
                        <a:pt x="946" y="158"/>
                      </a:lnTo>
                      <a:cubicBezTo>
                        <a:pt x="936" y="147"/>
                        <a:pt x="862" y="94"/>
                        <a:pt x="810" y="63"/>
                      </a:cubicBezTo>
                      <a:cubicBezTo>
                        <a:pt x="732" y="22"/>
                        <a:pt x="655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1" name="Google Shape;882;p53">
                  <a:extLst>
                    <a:ext uri="{FF2B5EF4-FFF2-40B4-BE49-F238E27FC236}">
                      <a16:creationId xmlns:a16="http://schemas.microsoft.com/office/drawing/2014/main" id="{EE7B53BA-D95F-435B-956F-352361956FA6}"/>
                    </a:ext>
                  </a:extLst>
                </p:cNvPr>
                <p:cNvSpPr/>
                <p:nvPr/>
              </p:nvSpPr>
              <p:spPr>
                <a:xfrm>
                  <a:off x="5488700" y="1951463"/>
                  <a:ext cx="299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8" extrusionOk="0">
                      <a:moveTo>
                        <a:pt x="759" y="77"/>
                      </a:moveTo>
                      <a:cubicBezTo>
                        <a:pt x="821" y="77"/>
                        <a:pt x="874" y="95"/>
                        <a:pt x="925" y="124"/>
                      </a:cubicBezTo>
                      <a:cubicBezTo>
                        <a:pt x="1051" y="198"/>
                        <a:pt x="1041" y="272"/>
                        <a:pt x="778" y="430"/>
                      </a:cubicBezTo>
                      <a:cubicBezTo>
                        <a:pt x="639" y="508"/>
                        <a:pt x="538" y="541"/>
                        <a:pt x="453" y="541"/>
                      </a:cubicBezTo>
                      <a:cubicBezTo>
                        <a:pt x="391" y="541"/>
                        <a:pt x="338" y="524"/>
                        <a:pt x="285" y="493"/>
                      </a:cubicBezTo>
                      <a:cubicBezTo>
                        <a:pt x="159" y="419"/>
                        <a:pt x="159" y="346"/>
                        <a:pt x="400" y="208"/>
                      </a:cubicBezTo>
                      <a:cubicBezTo>
                        <a:pt x="556" y="115"/>
                        <a:pt x="668" y="77"/>
                        <a:pt x="759" y="77"/>
                      </a:cubicBezTo>
                      <a:close/>
                      <a:moveTo>
                        <a:pt x="752" y="1"/>
                      </a:moveTo>
                      <a:cubicBezTo>
                        <a:pt x="630" y="1"/>
                        <a:pt x="490" y="45"/>
                        <a:pt x="306" y="145"/>
                      </a:cubicBezTo>
                      <a:cubicBezTo>
                        <a:pt x="1" y="324"/>
                        <a:pt x="22" y="440"/>
                        <a:pt x="201" y="545"/>
                      </a:cubicBezTo>
                      <a:cubicBezTo>
                        <a:pt x="279" y="591"/>
                        <a:pt x="362" y="617"/>
                        <a:pt x="456" y="617"/>
                      </a:cubicBezTo>
                      <a:cubicBezTo>
                        <a:pt x="574" y="617"/>
                        <a:pt x="709" y="576"/>
                        <a:pt x="873" y="482"/>
                      </a:cubicBezTo>
                      <a:cubicBezTo>
                        <a:pt x="1198" y="293"/>
                        <a:pt x="1188" y="177"/>
                        <a:pt x="1009" y="72"/>
                      </a:cubicBezTo>
                      <a:cubicBezTo>
                        <a:pt x="927" y="27"/>
                        <a:pt x="845" y="1"/>
                        <a:pt x="752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2" name="Google Shape;883;p53">
                  <a:extLst>
                    <a:ext uri="{FF2B5EF4-FFF2-40B4-BE49-F238E27FC236}">
                      <a16:creationId xmlns:a16="http://schemas.microsoft.com/office/drawing/2014/main" id="{22AA2077-F337-4B22-B517-9048F78CEA20}"/>
                    </a:ext>
                  </a:extLst>
                </p:cNvPr>
                <p:cNvSpPr/>
                <p:nvPr/>
              </p:nvSpPr>
              <p:spPr>
                <a:xfrm>
                  <a:off x="5465050" y="1936963"/>
                  <a:ext cx="313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" h="659" extrusionOk="0">
                      <a:moveTo>
                        <a:pt x="789" y="1"/>
                      </a:moveTo>
                      <a:lnTo>
                        <a:pt x="369" y="221"/>
                      </a:lnTo>
                      <a:lnTo>
                        <a:pt x="411" y="263"/>
                      </a:lnTo>
                      <a:cubicBezTo>
                        <a:pt x="421" y="263"/>
                        <a:pt x="547" y="284"/>
                        <a:pt x="652" y="347"/>
                      </a:cubicBezTo>
                      <a:cubicBezTo>
                        <a:pt x="747" y="400"/>
                        <a:pt x="778" y="463"/>
                        <a:pt x="663" y="536"/>
                      </a:cubicBezTo>
                      <a:cubicBezTo>
                        <a:pt x="600" y="568"/>
                        <a:pt x="537" y="584"/>
                        <a:pt x="475" y="584"/>
                      </a:cubicBezTo>
                      <a:cubicBezTo>
                        <a:pt x="414" y="584"/>
                        <a:pt x="353" y="568"/>
                        <a:pt x="295" y="536"/>
                      </a:cubicBezTo>
                      <a:cubicBezTo>
                        <a:pt x="190" y="473"/>
                        <a:pt x="85" y="389"/>
                        <a:pt x="85" y="379"/>
                      </a:cubicBezTo>
                      <a:lnTo>
                        <a:pt x="1" y="421"/>
                      </a:lnTo>
                      <a:cubicBezTo>
                        <a:pt x="1" y="421"/>
                        <a:pt x="106" y="515"/>
                        <a:pt x="222" y="589"/>
                      </a:cubicBezTo>
                      <a:cubicBezTo>
                        <a:pt x="304" y="635"/>
                        <a:pt x="390" y="659"/>
                        <a:pt x="479" y="659"/>
                      </a:cubicBezTo>
                      <a:cubicBezTo>
                        <a:pt x="571" y="659"/>
                        <a:pt x="666" y="632"/>
                        <a:pt x="757" y="578"/>
                      </a:cubicBezTo>
                      <a:cubicBezTo>
                        <a:pt x="926" y="484"/>
                        <a:pt x="894" y="389"/>
                        <a:pt x="747" y="305"/>
                      </a:cubicBezTo>
                      <a:cubicBezTo>
                        <a:pt x="652" y="253"/>
                        <a:pt x="516" y="232"/>
                        <a:pt x="505" y="232"/>
                      </a:cubicBezTo>
                      <a:lnTo>
                        <a:pt x="778" y="95"/>
                      </a:lnTo>
                      <a:lnTo>
                        <a:pt x="1168" y="316"/>
                      </a:lnTo>
                      <a:lnTo>
                        <a:pt x="1252" y="263"/>
                      </a:lnTo>
                      <a:lnTo>
                        <a:pt x="789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3" name="Google Shape;884;p53">
                  <a:extLst>
                    <a:ext uri="{FF2B5EF4-FFF2-40B4-BE49-F238E27FC236}">
                      <a16:creationId xmlns:a16="http://schemas.microsoft.com/office/drawing/2014/main" id="{FEE3527C-BAA3-412A-AA87-228C61529787}"/>
                    </a:ext>
                  </a:extLst>
                </p:cNvPr>
                <p:cNvSpPr/>
                <p:nvPr/>
              </p:nvSpPr>
              <p:spPr>
                <a:xfrm>
                  <a:off x="5481350" y="1955613"/>
                  <a:ext cx="580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27" extrusionOk="0">
                      <a:moveTo>
                        <a:pt x="126" y="0"/>
                      </a:moveTo>
                      <a:lnTo>
                        <a:pt x="0" y="74"/>
                      </a:lnTo>
                      <a:lnTo>
                        <a:pt x="95" y="127"/>
                      </a:lnTo>
                      <a:lnTo>
                        <a:pt x="232" y="53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4" name="Google Shape;885;p53">
                  <a:extLst>
                    <a:ext uri="{FF2B5EF4-FFF2-40B4-BE49-F238E27FC236}">
                      <a16:creationId xmlns:a16="http://schemas.microsoft.com/office/drawing/2014/main" id="{465BF87D-8A3F-4954-816E-5710019F83C6}"/>
                    </a:ext>
                  </a:extLst>
                </p:cNvPr>
                <p:cNvSpPr/>
                <p:nvPr/>
              </p:nvSpPr>
              <p:spPr>
                <a:xfrm>
                  <a:off x="5406750" y="1957988"/>
                  <a:ext cx="21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57" extrusionOk="0">
                      <a:moveTo>
                        <a:pt x="369" y="0"/>
                      </a:moveTo>
                      <a:lnTo>
                        <a:pt x="348" y="63"/>
                      </a:lnTo>
                      <a:lnTo>
                        <a:pt x="684" y="106"/>
                      </a:lnTo>
                      <a:lnTo>
                        <a:pt x="0" y="505"/>
                      </a:lnTo>
                      <a:lnTo>
                        <a:pt x="85" y="557"/>
                      </a:lnTo>
                      <a:lnTo>
                        <a:pt x="873" y="106"/>
                      </a:lnTo>
                      <a:lnTo>
                        <a:pt x="789" y="5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5" name="Google Shape;886;p53">
                  <a:extLst>
                    <a:ext uri="{FF2B5EF4-FFF2-40B4-BE49-F238E27FC236}">
                      <a16:creationId xmlns:a16="http://schemas.microsoft.com/office/drawing/2014/main" id="{22D9CE5E-B9AB-45BA-AB92-0CCBB94F7836}"/>
                    </a:ext>
                  </a:extLst>
                </p:cNvPr>
                <p:cNvSpPr/>
                <p:nvPr/>
              </p:nvSpPr>
              <p:spPr>
                <a:xfrm>
                  <a:off x="5440375" y="1979563"/>
                  <a:ext cx="29975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21" extrusionOk="0">
                      <a:moveTo>
                        <a:pt x="753" y="77"/>
                      </a:moveTo>
                      <a:cubicBezTo>
                        <a:pt x="816" y="77"/>
                        <a:pt x="870" y="95"/>
                        <a:pt x="925" y="125"/>
                      </a:cubicBezTo>
                      <a:cubicBezTo>
                        <a:pt x="1051" y="198"/>
                        <a:pt x="1041" y="272"/>
                        <a:pt x="778" y="429"/>
                      </a:cubicBezTo>
                      <a:cubicBezTo>
                        <a:pt x="639" y="508"/>
                        <a:pt x="534" y="542"/>
                        <a:pt x="447" y="542"/>
                      </a:cubicBezTo>
                      <a:cubicBezTo>
                        <a:pt x="382" y="542"/>
                        <a:pt x="327" y="524"/>
                        <a:pt x="274" y="492"/>
                      </a:cubicBezTo>
                      <a:cubicBezTo>
                        <a:pt x="147" y="429"/>
                        <a:pt x="147" y="345"/>
                        <a:pt x="390" y="209"/>
                      </a:cubicBezTo>
                      <a:cubicBezTo>
                        <a:pt x="552" y="115"/>
                        <a:pt x="662" y="77"/>
                        <a:pt x="753" y="77"/>
                      </a:cubicBezTo>
                      <a:close/>
                      <a:moveTo>
                        <a:pt x="746" y="1"/>
                      </a:moveTo>
                      <a:cubicBezTo>
                        <a:pt x="623" y="1"/>
                        <a:pt x="479" y="45"/>
                        <a:pt x="295" y="146"/>
                      </a:cubicBezTo>
                      <a:cubicBezTo>
                        <a:pt x="0" y="324"/>
                        <a:pt x="21" y="440"/>
                        <a:pt x="200" y="545"/>
                      </a:cubicBezTo>
                      <a:cubicBezTo>
                        <a:pt x="281" y="593"/>
                        <a:pt x="366" y="621"/>
                        <a:pt x="462" y="621"/>
                      </a:cubicBezTo>
                      <a:cubicBezTo>
                        <a:pt x="579" y="621"/>
                        <a:pt x="712" y="580"/>
                        <a:pt x="873" y="482"/>
                      </a:cubicBezTo>
                      <a:cubicBezTo>
                        <a:pt x="1198" y="293"/>
                        <a:pt x="1188" y="177"/>
                        <a:pt x="999" y="72"/>
                      </a:cubicBezTo>
                      <a:cubicBezTo>
                        <a:pt x="921" y="27"/>
                        <a:pt x="840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6" name="Google Shape;887;p53">
                  <a:extLst>
                    <a:ext uri="{FF2B5EF4-FFF2-40B4-BE49-F238E27FC236}">
                      <a16:creationId xmlns:a16="http://schemas.microsoft.com/office/drawing/2014/main" id="{A2138DEC-5005-44FE-BB03-BA4B37FBFF40}"/>
                    </a:ext>
                  </a:extLst>
                </p:cNvPr>
                <p:cNvSpPr/>
                <p:nvPr/>
              </p:nvSpPr>
              <p:spPr>
                <a:xfrm>
                  <a:off x="5432775" y="1983738"/>
                  <a:ext cx="5800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7" extrusionOk="0">
                      <a:moveTo>
                        <a:pt x="136" y="0"/>
                      </a:moveTo>
                      <a:lnTo>
                        <a:pt x="0" y="73"/>
                      </a:lnTo>
                      <a:lnTo>
                        <a:pt x="94" y="136"/>
                      </a:lnTo>
                      <a:lnTo>
                        <a:pt x="231" y="5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7" name="Google Shape;888;p53">
                  <a:extLst>
                    <a:ext uri="{FF2B5EF4-FFF2-40B4-BE49-F238E27FC236}">
                      <a16:creationId xmlns:a16="http://schemas.microsoft.com/office/drawing/2014/main" id="{891868A5-ACFB-4BCA-BBA6-7C8F0427E214}"/>
                    </a:ext>
                  </a:extLst>
                </p:cNvPr>
                <p:cNvSpPr/>
                <p:nvPr/>
              </p:nvSpPr>
              <p:spPr>
                <a:xfrm>
                  <a:off x="5416200" y="1966063"/>
                  <a:ext cx="3077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13" extrusionOk="0">
                      <a:moveTo>
                        <a:pt x="773" y="71"/>
                      </a:moveTo>
                      <a:cubicBezTo>
                        <a:pt x="833" y="71"/>
                        <a:pt x="894" y="87"/>
                        <a:pt x="946" y="119"/>
                      </a:cubicBezTo>
                      <a:cubicBezTo>
                        <a:pt x="1083" y="203"/>
                        <a:pt x="1020" y="297"/>
                        <a:pt x="852" y="402"/>
                      </a:cubicBezTo>
                      <a:cubicBezTo>
                        <a:pt x="841" y="402"/>
                        <a:pt x="684" y="360"/>
                        <a:pt x="610" y="318"/>
                      </a:cubicBezTo>
                      <a:cubicBezTo>
                        <a:pt x="495" y="245"/>
                        <a:pt x="484" y="192"/>
                        <a:pt x="600" y="119"/>
                      </a:cubicBezTo>
                      <a:cubicBezTo>
                        <a:pt x="653" y="87"/>
                        <a:pt x="713" y="71"/>
                        <a:pt x="773" y="71"/>
                      </a:cubicBezTo>
                      <a:close/>
                      <a:moveTo>
                        <a:pt x="747" y="0"/>
                      </a:moveTo>
                      <a:cubicBezTo>
                        <a:pt x="661" y="0"/>
                        <a:pt x="574" y="21"/>
                        <a:pt x="495" y="66"/>
                      </a:cubicBezTo>
                      <a:cubicBezTo>
                        <a:pt x="337" y="161"/>
                        <a:pt x="358" y="255"/>
                        <a:pt x="516" y="360"/>
                      </a:cubicBezTo>
                      <a:cubicBezTo>
                        <a:pt x="600" y="402"/>
                        <a:pt x="757" y="444"/>
                        <a:pt x="768" y="444"/>
                      </a:cubicBezTo>
                      <a:cubicBezTo>
                        <a:pt x="663" y="503"/>
                        <a:pt x="567" y="532"/>
                        <a:pt x="480" y="532"/>
                      </a:cubicBezTo>
                      <a:cubicBezTo>
                        <a:pt x="410" y="532"/>
                        <a:pt x="345" y="513"/>
                        <a:pt x="285" y="476"/>
                      </a:cubicBezTo>
                      <a:cubicBezTo>
                        <a:pt x="180" y="423"/>
                        <a:pt x="96" y="360"/>
                        <a:pt x="85" y="350"/>
                      </a:cubicBezTo>
                      <a:lnTo>
                        <a:pt x="1" y="392"/>
                      </a:lnTo>
                      <a:cubicBezTo>
                        <a:pt x="12" y="392"/>
                        <a:pt x="96" y="465"/>
                        <a:pt x="201" y="528"/>
                      </a:cubicBezTo>
                      <a:cubicBezTo>
                        <a:pt x="293" y="582"/>
                        <a:pt x="388" y="613"/>
                        <a:pt x="493" y="613"/>
                      </a:cubicBezTo>
                      <a:cubicBezTo>
                        <a:pt x="615" y="613"/>
                        <a:pt x="752" y="571"/>
                        <a:pt x="915" y="476"/>
                      </a:cubicBezTo>
                      <a:cubicBezTo>
                        <a:pt x="1156" y="329"/>
                        <a:pt x="1230" y="192"/>
                        <a:pt x="1030" y="77"/>
                      </a:cubicBezTo>
                      <a:cubicBezTo>
                        <a:pt x="942" y="27"/>
                        <a:pt x="844" y="0"/>
                        <a:pt x="74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8" name="Google Shape;889;p53">
                  <a:extLst>
                    <a:ext uri="{FF2B5EF4-FFF2-40B4-BE49-F238E27FC236}">
                      <a16:creationId xmlns:a16="http://schemas.microsoft.com/office/drawing/2014/main" id="{DE9C7CE9-C428-4E87-B5B9-9A51DEE4F88C}"/>
                    </a:ext>
                  </a:extLst>
                </p:cNvPr>
                <p:cNvSpPr/>
                <p:nvPr/>
              </p:nvSpPr>
              <p:spPr>
                <a:xfrm>
                  <a:off x="5331900" y="1973988"/>
                  <a:ext cx="110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54" extrusionOk="0">
                      <a:moveTo>
                        <a:pt x="85" y="1"/>
                      </a:moveTo>
                      <a:lnTo>
                        <a:pt x="0" y="54"/>
                      </a:lnTo>
                      <a:lnTo>
                        <a:pt x="368" y="253"/>
                      </a:lnTo>
                      <a:lnTo>
                        <a:pt x="442" y="211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9" name="Google Shape;890;p53">
                  <a:extLst>
                    <a:ext uri="{FF2B5EF4-FFF2-40B4-BE49-F238E27FC236}">
                      <a16:creationId xmlns:a16="http://schemas.microsoft.com/office/drawing/2014/main" id="{C48B7ABB-E8FD-4B0E-9C97-5446E1274CC0}"/>
                    </a:ext>
                  </a:extLst>
                </p:cNvPr>
                <p:cNvSpPr/>
                <p:nvPr/>
              </p:nvSpPr>
              <p:spPr>
                <a:xfrm>
                  <a:off x="5391800" y="2007713"/>
                  <a:ext cx="299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20" extrusionOk="0">
                      <a:moveTo>
                        <a:pt x="758" y="76"/>
                      </a:moveTo>
                      <a:cubicBezTo>
                        <a:pt x="821" y="76"/>
                        <a:pt x="873" y="93"/>
                        <a:pt x="925" y="123"/>
                      </a:cubicBezTo>
                      <a:cubicBezTo>
                        <a:pt x="1061" y="197"/>
                        <a:pt x="1051" y="270"/>
                        <a:pt x="788" y="428"/>
                      </a:cubicBezTo>
                      <a:cubicBezTo>
                        <a:pt x="638" y="509"/>
                        <a:pt x="532" y="542"/>
                        <a:pt x="445" y="542"/>
                      </a:cubicBezTo>
                      <a:cubicBezTo>
                        <a:pt x="385" y="542"/>
                        <a:pt x="334" y="527"/>
                        <a:pt x="283" y="501"/>
                      </a:cubicBezTo>
                      <a:cubicBezTo>
                        <a:pt x="157" y="428"/>
                        <a:pt x="157" y="344"/>
                        <a:pt x="399" y="207"/>
                      </a:cubicBezTo>
                      <a:cubicBezTo>
                        <a:pt x="555" y="113"/>
                        <a:pt x="667" y="76"/>
                        <a:pt x="758" y="76"/>
                      </a:cubicBezTo>
                      <a:close/>
                      <a:moveTo>
                        <a:pt x="752" y="0"/>
                      </a:moveTo>
                      <a:cubicBezTo>
                        <a:pt x="628" y="0"/>
                        <a:pt x="485" y="46"/>
                        <a:pt x="304" y="155"/>
                      </a:cubicBezTo>
                      <a:cubicBezTo>
                        <a:pt x="0" y="323"/>
                        <a:pt x="21" y="438"/>
                        <a:pt x="199" y="543"/>
                      </a:cubicBezTo>
                      <a:cubicBezTo>
                        <a:pt x="285" y="591"/>
                        <a:pt x="371" y="619"/>
                        <a:pt x="467" y="619"/>
                      </a:cubicBezTo>
                      <a:cubicBezTo>
                        <a:pt x="584" y="619"/>
                        <a:pt x="716" y="578"/>
                        <a:pt x="883" y="480"/>
                      </a:cubicBezTo>
                      <a:cubicBezTo>
                        <a:pt x="1198" y="291"/>
                        <a:pt x="1187" y="186"/>
                        <a:pt x="1009" y="71"/>
                      </a:cubicBezTo>
                      <a:cubicBezTo>
                        <a:pt x="928" y="26"/>
                        <a:pt x="845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0" name="Google Shape;891;p53">
                  <a:extLst>
                    <a:ext uri="{FF2B5EF4-FFF2-40B4-BE49-F238E27FC236}">
                      <a16:creationId xmlns:a16="http://schemas.microsoft.com/office/drawing/2014/main" id="{52DC3986-710E-4549-AB14-E719CE10C75C}"/>
                    </a:ext>
                  </a:extLst>
                </p:cNvPr>
                <p:cNvSpPr/>
                <p:nvPr/>
              </p:nvSpPr>
              <p:spPr>
                <a:xfrm>
                  <a:off x="5384425" y="20118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7" y="1"/>
                      </a:moveTo>
                      <a:lnTo>
                        <a:pt x="1" y="75"/>
                      </a:lnTo>
                      <a:lnTo>
                        <a:pt x="95" y="138"/>
                      </a:lnTo>
                      <a:lnTo>
                        <a:pt x="232" y="54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1" name="Google Shape;892;p53">
                  <a:extLst>
                    <a:ext uri="{FF2B5EF4-FFF2-40B4-BE49-F238E27FC236}">
                      <a16:creationId xmlns:a16="http://schemas.microsoft.com/office/drawing/2014/main" id="{B4FB57ED-093A-446E-A3A2-17B852C1E057}"/>
                    </a:ext>
                  </a:extLst>
                </p:cNvPr>
                <p:cNvSpPr/>
                <p:nvPr/>
              </p:nvSpPr>
              <p:spPr>
                <a:xfrm>
                  <a:off x="5368150" y="1993188"/>
                  <a:ext cx="312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664" extrusionOk="0">
                      <a:moveTo>
                        <a:pt x="788" y="0"/>
                      </a:moveTo>
                      <a:lnTo>
                        <a:pt x="368" y="221"/>
                      </a:lnTo>
                      <a:lnTo>
                        <a:pt x="410" y="263"/>
                      </a:lnTo>
                      <a:cubicBezTo>
                        <a:pt x="421" y="274"/>
                        <a:pt x="557" y="295"/>
                        <a:pt x="652" y="347"/>
                      </a:cubicBezTo>
                      <a:cubicBezTo>
                        <a:pt x="746" y="410"/>
                        <a:pt x="778" y="463"/>
                        <a:pt x="662" y="536"/>
                      </a:cubicBezTo>
                      <a:cubicBezTo>
                        <a:pt x="601" y="571"/>
                        <a:pt x="541" y="587"/>
                        <a:pt x="482" y="587"/>
                      </a:cubicBezTo>
                      <a:cubicBezTo>
                        <a:pt x="417" y="587"/>
                        <a:pt x="354" y="569"/>
                        <a:pt x="295" y="536"/>
                      </a:cubicBezTo>
                      <a:cubicBezTo>
                        <a:pt x="200" y="484"/>
                        <a:pt x="84" y="389"/>
                        <a:pt x="84" y="389"/>
                      </a:cubicBezTo>
                      <a:lnTo>
                        <a:pt x="0" y="421"/>
                      </a:lnTo>
                      <a:cubicBezTo>
                        <a:pt x="11" y="431"/>
                        <a:pt x="105" y="526"/>
                        <a:pt x="232" y="589"/>
                      </a:cubicBezTo>
                      <a:cubicBezTo>
                        <a:pt x="312" y="637"/>
                        <a:pt x="401" y="663"/>
                        <a:pt x="495" y="663"/>
                      </a:cubicBezTo>
                      <a:cubicBezTo>
                        <a:pt x="583" y="663"/>
                        <a:pt x="675" y="640"/>
                        <a:pt x="767" y="589"/>
                      </a:cubicBezTo>
                      <a:cubicBezTo>
                        <a:pt x="935" y="484"/>
                        <a:pt x="893" y="400"/>
                        <a:pt x="746" y="305"/>
                      </a:cubicBezTo>
                      <a:cubicBezTo>
                        <a:pt x="652" y="253"/>
                        <a:pt x="515" y="232"/>
                        <a:pt x="505" y="232"/>
                      </a:cubicBezTo>
                      <a:lnTo>
                        <a:pt x="788" y="94"/>
                      </a:lnTo>
                      <a:lnTo>
                        <a:pt x="1166" y="316"/>
                      </a:lnTo>
                      <a:lnTo>
                        <a:pt x="1250" y="263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2" name="Google Shape;893;p53">
                  <a:extLst>
                    <a:ext uri="{FF2B5EF4-FFF2-40B4-BE49-F238E27FC236}">
                      <a16:creationId xmlns:a16="http://schemas.microsoft.com/office/drawing/2014/main" id="{9EA49ED8-3D9A-4852-9C0E-1D44A1C3060C}"/>
                    </a:ext>
                  </a:extLst>
                </p:cNvPr>
                <p:cNvSpPr/>
                <p:nvPr/>
              </p:nvSpPr>
              <p:spPr>
                <a:xfrm>
                  <a:off x="5351075" y="1983463"/>
                  <a:ext cx="30225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736" extrusionOk="0">
                      <a:moveTo>
                        <a:pt x="767" y="0"/>
                      </a:moveTo>
                      <a:lnTo>
                        <a:pt x="704" y="53"/>
                      </a:lnTo>
                      <a:cubicBezTo>
                        <a:pt x="704" y="53"/>
                        <a:pt x="841" y="105"/>
                        <a:pt x="925" y="158"/>
                      </a:cubicBezTo>
                      <a:cubicBezTo>
                        <a:pt x="1041" y="221"/>
                        <a:pt x="1062" y="273"/>
                        <a:pt x="957" y="336"/>
                      </a:cubicBezTo>
                      <a:cubicBezTo>
                        <a:pt x="873" y="389"/>
                        <a:pt x="746" y="389"/>
                        <a:pt x="546" y="389"/>
                      </a:cubicBezTo>
                      <a:lnTo>
                        <a:pt x="74" y="399"/>
                      </a:lnTo>
                      <a:lnTo>
                        <a:pt x="0" y="441"/>
                      </a:lnTo>
                      <a:lnTo>
                        <a:pt x="504" y="736"/>
                      </a:lnTo>
                      <a:lnTo>
                        <a:pt x="578" y="684"/>
                      </a:lnTo>
                      <a:lnTo>
                        <a:pt x="189" y="462"/>
                      </a:lnTo>
                      <a:lnTo>
                        <a:pt x="609" y="452"/>
                      </a:lnTo>
                      <a:cubicBezTo>
                        <a:pt x="652" y="454"/>
                        <a:pt x="692" y="456"/>
                        <a:pt x="729" y="456"/>
                      </a:cubicBezTo>
                      <a:cubicBezTo>
                        <a:pt x="871" y="456"/>
                        <a:pt x="969" y="437"/>
                        <a:pt x="1062" y="378"/>
                      </a:cubicBezTo>
                      <a:cubicBezTo>
                        <a:pt x="1209" y="294"/>
                        <a:pt x="1188" y="210"/>
                        <a:pt x="1030" y="116"/>
                      </a:cubicBezTo>
                      <a:cubicBezTo>
                        <a:pt x="915" y="53"/>
                        <a:pt x="778" y="11"/>
                        <a:pt x="76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3" name="Google Shape;894;p53">
                  <a:extLst>
                    <a:ext uri="{FF2B5EF4-FFF2-40B4-BE49-F238E27FC236}">
                      <a16:creationId xmlns:a16="http://schemas.microsoft.com/office/drawing/2014/main" id="{C9066254-E517-4C39-A46F-64FBB7493F9A}"/>
                    </a:ext>
                  </a:extLst>
                </p:cNvPr>
                <p:cNvSpPr/>
                <p:nvPr/>
              </p:nvSpPr>
              <p:spPr>
                <a:xfrm>
                  <a:off x="5304050" y="2013313"/>
                  <a:ext cx="305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610" extrusionOk="0">
                      <a:moveTo>
                        <a:pt x="379" y="204"/>
                      </a:moveTo>
                      <a:cubicBezTo>
                        <a:pt x="389" y="204"/>
                        <a:pt x="526" y="235"/>
                        <a:pt x="610" y="288"/>
                      </a:cubicBezTo>
                      <a:cubicBezTo>
                        <a:pt x="725" y="351"/>
                        <a:pt x="736" y="424"/>
                        <a:pt x="631" y="487"/>
                      </a:cubicBezTo>
                      <a:cubicBezTo>
                        <a:pt x="573" y="519"/>
                        <a:pt x="513" y="535"/>
                        <a:pt x="451" y="535"/>
                      </a:cubicBezTo>
                      <a:cubicBezTo>
                        <a:pt x="389" y="535"/>
                        <a:pt x="326" y="519"/>
                        <a:pt x="263" y="487"/>
                      </a:cubicBezTo>
                      <a:cubicBezTo>
                        <a:pt x="137" y="403"/>
                        <a:pt x="211" y="298"/>
                        <a:pt x="379" y="204"/>
                      </a:cubicBezTo>
                      <a:close/>
                      <a:moveTo>
                        <a:pt x="730" y="1"/>
                      </a:moveTo>
                      <a:cubicBezTo>
                        <a:pt x="606" y="1"/>
                        <a:pt x="468" y="40"/>
                        <a:pt x="316" y="130"/>
                      </a:cubicBezTo>
                      <a:cubicBezTo>
                        <a:pt x="64" y="277"/>
                        <a:pt x="1" y="414"/>
                        <a:pt x="190" y="529"/>
                      </a:cubicBezTo>
                      <a:cubicBezTo>
                        <a:pt x="281" y="583"/>
                        <a:pt x="376" y="610"/>
                        <a:pt x="469" y="610"/>
                      </a:cubicBezTo>
                      <a:cubicBezTo>
                        <a:pt x="557" y="610"/>
                        <a:pt x="644" y="586"/>
                        <a:pt x="725" y="540"/>
                      </a:cubicBezTo>
                      <a:cubicBezTo>
                        <a:pt x="883" y="445"/>
                        <a:pt x="872" y="340"/>
                        <a:pt x="704" y="246"/>
                      </a:cubicBezTo>
                      <a:cubicBezTo>
                        <a:pt x="620" y="193"/>
                        <a:pt x="463" y="162"/>
                        <a:pt x="452" y="162"/>
                      </a:cubicBezTo>
                      <a:cubicBezTo>
                        <a:pt x="555" y="102"/>
                        <a:pt x="654" y="72"/>
                        <a:pt x="748" y="72"/>
                      </a:cubicBezTo>
                      <a:cubicBezTo>
                        <a:pt x="817" y="72"/>
                        <a:pt x="884" y="88"/>
                        <a:pt x="946" y="120"/>
                      </a:cubicBezTo>
                      <a:cubicBezTo>
                        <a:pt x="1041" y="183"/>
                        <a:pt x="1125" y="246"/>
                        <a:pt x="1136" y="256"/>
                      </a:cubicBezTo>
                      <a:lnTo>
                        <a:pt x="1220" y="214"/>
                      </a:lnTo>
                      <a:cubicBezTo>
                        <a:pt x="1209" y="214"/>
                        <a:pt x="1125" y="141"/>
                        <a:pt x="1020" y="78"/>
                      </a:cubicBezTo>
                      <a:cubicBezTo>
                        <a:pt x="932" y="29"/>
                        <a:pt x="836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4" name="Google Shape;895;p53">
                  <a:extLst>
                    <a:ext uri="{FF2B5EF4-FFF2-40B4-BE49-F238E27FC236}">
                      <a16:creationId xmlns:a16="http://schemas.microsoft.com/office/drawing/2014/main" id="{BE13E8CE-E767-4C07-B325-028B9762C216}"/>
                    </a:ext>
                  </a:extLst>
                </p:cNvPr>
                <p:cNvSpPr/>
                <p:nvPr/>
              </p:nvSpPr>
              <p:spPr>
                <a:xfrm>
                  <a:off x="5326900" y="2026238"/>
                  <a:ext cx="29725" cy="1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616" extrusionOk="0">
                      <a:moveTo>
                        <a:pt x="756" y="73"/>
                      </a:moveTo>
                      <a:cubicBezTo>
                        <a:pt x="815" y="73"/>
                        <a:pt x="866" y="89"/>
                        <a:pt x="915" y="117"/>
                      </a:cubicBezTo>
                      <a:cubicBezTo>
                        <a:pt x="1051" y="201"/>
                        <a:pt x="1041" y="275"/>
                        <a:pt x="778" y="422"/>
                      </a:cubicBezTo>
                      <a:cubicBezTo>
                        <a:pt x="637" y="509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48" y="422"/>
                        <a:pt x="148" y="349"/>
                        <a:pt x="390" y="201"/>
                      </a:cubicBezTo>
                      <a:cubicBezTo>
                        <a:pt x="550" y="112"/>
                        <a:pt x="663" y="73"/>
                        <a:pt x="756" y="73"/>
                      </a:cubicBezTo>
                      <a:close/>
                      <a:moveTo>
                        <a:pt x="739" y="1"/>
                      </a:moveTo>
                      <a:cubicBezTo>
                        <a:pt x="618" y="1"/>
                        <a:pt x="476" y="44"/>
                        <a:pt x="295" y="149"/>
                      </a:cubicBezTo>
                      <a:cubicBezTo>
                        <a:pt x="0" y="327"/>
                        <a:pt x="11" y="443"/>
                        <a:pt x="190" y="549"/>
                      </a:cubicBezTo>
                      <a:cubicBezTo>
                        <a:pt x="269" y="590"/>
                        <a:pt x="351" y="615"/>
                        <a:pt x="446" y="615"/>
                      </a:cubicBezTo>
                      <a:cubicBezTo>
                        <a:pt x="565" y="615"/>
                        <a:pt x="702" y="575"/>
                        <a:pt x="873" y="475"/>
                      </a:cubicBezTo>
                      <a:cubicBezTo>
                        <a:pt x="1188" y="296"/>
                        <a:pt x="1177" y="180"/>
                        <a:pt x="999" y="75"/>
                      </a:cubicBezTo>
                      <a:cubicBezTo>
                        <a:pt x="919" y="29"/>
                        <a:pt x="836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5" name="Google Shape;896;p53">
                  <a:extLst>
                    <a:ext uri="{FF2B5EF4-FFF2-40B4-BE49-F238E27FC236}">
                      <a16:creationId xmlns:a16="http://schemas.microsoft.com/office/drawing/2014/main" id="{3D47656C-F76F-4FC9-B35E-8C1A889AD459}"/>
                    </a:ext>
                  </a:extLst>
                </p:cNvPr>
                <p:cNvSpPr/>
                <p:nvPr/>
              </p:nvSpPr>
              <p:spPr>
                <a:xfrm>
                  <a:off x="5319300" y="20302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84"/>
                      </a:lnTo>
                      <a:lnTo>
                        <a:pt x="94" y="137"/>
                      </a:lnTo>
                      <a:lnTo>
                        <a:pt x="231" y="6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6" name="Google Shape;897;p53">
                  <a:extLst>
                    <a:ext uri="{FF2B5EF4-FFF2-40B4-BE49-F238E27FC236}">
                      <a16:creationId xmlns:a16="http://schemas.microsoft.com/office/drawing/2014/main" id="{5B950239-82EC-4EEC-AAAA-777017BC066C}"/>
                    </a:ext>
                  </a:extLst>
                </p:cNvPr>
                <p:cNvSpPr/>
                <p:nvPr/>
              </p:nvSpPr>
              <p:spPr>
                <a:xfrm>
                  <a:off x="5343450" y="20359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59" y="70"/>
                      </a:moveTo>
                      <a:cubicBezTo>
                        <a:pt x="821" y="70"/>
                        <a:pt x="874" y="87"/>
                        <a:pt x="925" y="118"/>
                      </a:cubicBezTo>
                      <a:cubicBezTo>
                        <a:pt x="1051" y="191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4" y="544"/>
                      </a:cubicBezTo>
                      <a:cubicBezTo>
                        <a:pt x="383" y="544"/>
                        <a:pt x="332" y="526"/>
                        <a:pt x="284" y="496"/>
                      </a:cubicBezTo>
                      <a:cubicBezTo>
                        <a:pt x="158" y="422"/>
                        <a:pt x="148" y="349"/>
                        <a:pt x="400" y="202"/>
                      </a:cubicBezTo>
                      <a:cubicBezTo>
                        <a:pt x="556" y="108"/>
                        <a:pt x="667" y="70"/>
                        <a:pt x="759" y="70"/>
                      </a:cubicBezTo>
                      <a:close/>
                      <a:moveTo>
                        <a:pt x="738" y="0"/>
                      </a:moveTo>
                      <a:cubicBezTo>
                        <a:pt x="617" y="0"/>
                        <a:pt x="475" y="44"/>
                        <a:pt x="295" y="149"/>
                      </a:cubicBezTo>
                      <a:cubicBezTo>
                        <a:pt x="1" y="317"/>
                        <a:pt x="22" y="433"/>
                        <a:pt x="200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5"/>
                      </a:cubicBezTo>
                      <a:cubicBezTo>
                        <a:pt x="1199" y="286"/>
                        <a:pt x="1188" y="181"/>
                        <a:pt x="999" y="76"/>
                      </a:cubicBezTo>
                      <a:cubicBezTo>
                        <a:pt x="919" y="29"/>
                        <a:pt x="835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236" name="Google Shape;898;p53">
              <a:extLst>
                <a:ext uri="{FF2B5EF4-FFF2-40B4-BE49-F238E27FC236}">
                  <a16:creationId xmlns:a16="http://schemas.microsoft.com/office/drawing/2014/main" id="{D02CED0C-9EF9-4483-967A-64B089333C49}"/>
                </a:ext>
              </a:extLst>
            </p:cNvPr>
            <p:cNvGrpSpPr/>
            <p:nvPr/>
          </p:nvGrpSpPr>
          <p:grpSpPr>
            <a:xfrm>
              <a:off x="1567225" y="2060158"/>
              <a:ext cx="629072" cy="735415"/>
              <a:chOff x="2193460" y="1781543"/>
              <a:chExt cx="747293" cy="873622"/>
            </a:xfrm>
          </p:grpSpPr>
          <p:sp>
            <p:nvSpPr>
              <p:cNvPr id="329" name="Google Shape;899;p53">
                <a:extLst>
                  <a:ext uri="{FF2B5EF4-FFF2-40B4-BE49-F238E27FC236}">
                    <a16:creationId xmlns:a16="http://schemas.microsoft.com/office/drawing/2014/main" id="{8FD50740-D2F8-4D35-99DB-159C098F451F}"/>
                  </a:ext>
                </a:extLst>
              </p:cNvPr>
              <p:cNvSpPr/>
              <p:nvPr/>
            </p:nvSpPr>
            <p:spPr>
              <a:xfrm>
                <a:off x="2249752" y="2318547"/>
                <a:ext cx="685359" cy="32358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7243" extrusionOk="0">
                    <a:moveTo>
                      <a:pt x="1" y="1"/>
                    </a:moveTo>
                    <a:lnTo>
                      <a:pt x="1" y="1724"/>
                    </a:lnTo>
                    <a:cubicBezTo>
                      <a:pt x="1" y="1829"/>
                      <a:pt x="85" y="1934"/>
                      <a:pt x="232" y="2018"/>
                    </a:cubicBezTo>
                    <a:lnTo>
                      <a:pt x="8953" y="7093"/>
                    </a:lnTo>
                    <a:cubicBezTo>
                      <a:pt x="9131" y="7193"/>
                      <a:pt x="9373" y="7243"/>
                      <a:pt x="9616" y="7243"/>
                    </a:cubicBezTo>
                    <a:cubicBezTo>
                      <a:pt x="9859" y="7243"/>
                      <a:pt x="10103" y="7193"/>
                      <a:pt x="10286" y="7093"/>
                    </a:cubicBezTo>
                    <a:lnTo>
                      <a:pt x="15341" y="4161"/>
                    </a:lnTo>
                    <a:lnTo>
                      <a:pt x="15341" y="2281"/>
                    </a:lnTo>
                    <a:lnTo>
                      <a:pt x="10424" y="5118"/>
                    </a:lnTo>
                    <a:cubicBezTo>
                      <a:pt x="10192" y="5254"/>
                      <a:pt x="9898" y="5317"/>
                      <a:pt x="9604" y="5317"/>
                    </a:cubicBezTo>
                    <a:cubicBezTo>
                      <a:pt x="9320" y="5317"/>
                      <a:pt x="9026" y="5254"/>
                      <a:pt x="8795" y="5118"/>
                    </a:cubicBezTo>
                    <a:lnTo>
                      <a:pt x="74" y="54"/>
                    </a:lnTo>
                    <a:cubicBezTo>
                      <a:pt x="53" y="43"/>
                      <a:pt x="22" y="22"/>
                      <a:pt x="1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0" name="Google Shape;900;p53">
                <a:extLst>
                  <a:ext uri="{FF2B5EF4-FFF2-40B4-BE49-F238E27FC236}">
                    <a16:creationId xmlns:a16="http://schemas.microsoft.com/office/drawing/2014/main" id="{C3921805-2CF4-4D24-A66B-32339A570448}"/>
                  </a:ext>
                </a:extLst>
              </p:cNvPr>
              <p:cNvSpPr/>
              <p:nvPr/>
            </p:nvSpPr>
            <p:spPr>
              <a:xfrm>
                <a:off x="2249752" y="1928035"/>
                <a:ext cx="685359" cy="61495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13765" extrusionOk="0">
                    <a:moveTo>
                      <a:pt x="13975" y="0"/>
                    </a:moveTo>
                    <a:lnTo>
                      <a:pt x="232" y="7943"/>
                    </a:lnTo>
                    <a:lnTo>
                      <a:pt x="232" y="7933"/>
                    </a:lnTo>
                    <a:cubicBezTo>
                      <a:pt x="158" y="7985"/>
                      <a:pt x="106" y="8027"/>
                      <a:pt x="64" y="8080"/>
                    </a:cubicBezTo>
                    <a:cubicBezTo>
                      <a:pt x="22" y="8132"/>
                      <a:pt x="1" y="8185"/>
                      <a:pt x="1" y="8237"/>
                    </a:cubicBezTo>
                    <a:cubicBezTo>
                      <a:pt x="1" y="8290"/>
                      <a:pt x="11" y="8332"/>
                      <a:pt x="43" y="8374"/>
                    </a:cubicBezTo>
                    <a:cubicBezTo>
                      <a:pt x="85" y="8437"/>
                      <a:pt x="137" y="8489"/>
                      <a:pt x="221" y="8542"/>
                    </a:cubicBezTo>
                    <a:lnTo>
                      <a:pt x="8942" y="13607"/>
                    </a:lnTo>
                    <a:cubicBezTo>
                      <a:pt x="9120" y="13712"/>
                      <a:pt x="9365" y="13764"/>
                      <a:pt x="9609" y="13764"/>
                    </a:cubicBezTo>
                    <a:cubicBezTo>
                      <a:pt x="9853" y="13764"/>
                      <a:pt x="10098" y="13712"/>
                      <a:pt x="10276" y="13607"/>
                    </a:cubicBezTo>
                    <a:lnTo>
                      <a:pt x="15341" y="10686"/>
                    </a:lnTo>
                    <a:lnTo>
                      <a:pt x="15341" y="9488"/>
                    </a:lnTo>
                    <a:lnTo>
                      <a:pt x="11222" y="11863"/>
                    </a:lnTo>
                    <a:cubicBezTo>
                      <a:pt x="11148" y="11905"/>
                      <a:pt x="11064" y="11927"/>
                      <a:pt x="10979" y="11927"/>
                    </a:cubicBezTo>
                    <a:cubicBezTo>
                      <a:pt x="10919" y="11927"/>
                      <a:pt x="10858" y="11916"/>
                      <a:pt x="10802" y="11894"/>
                    </a:cubicBezTo>
                    <a:cubicBezTo>
                      <a:pt x="10455" y="11736"/>
                      <a:pt x="10040" y="11657"/>
                      <a:pt x="9624" y="11657"/>
                    </a:cubicBezTo>
                    <a:cubicBezTo>
                      <a:pt x="9207" y="11657"/>
                      <a:pt x="8789" y="11736"/>
                      <a:pt x="8437" y="11894"/>
                    </a:cubicBezTo>
                    <a:cubicBezTo>
                      <a:pt x="8354" y="11925"/>
                      <a:pt x="8291" y="11939"/>
                      <a:pt x="8235" y="11939"/>
                    </a:cubicBezTo>
                    <a:cubicBezTo>
                      <a:pt x="8158" y="11939"/>
                      <a:pt x="8097" y="11911"/>
                      <a:pt x="8017" y="11863"/>
                    </a:cubicBezTo>
                    <a:lnTo>
                      <a:pt x="3384" y="9173"/>
                    </a:lnTo>
                    <a:cubicBezTo>
                      <a:pt x="3247" y="9089"/>
                      <a:pt x="3205" y="9036"/>
                      <a:pt x="3342" y="8921"/>
                    </a:cubicBezTo>
                    <a:cubicBezTo>
                      <a:pt x="3783" y="8595"/>
                      <a:pt x="3856" y="8153"/>
                      <a:pt x="3573" y="7786"/>
                    </a:cubicBezTo>
                    <a:cubicBezTo>
                      <a:pt x="3541" y="7733"/>
                      <a:pt x="3499" y="7691"/>
                      <a:pt x="3457" y="7649"/>
                    </a:cubicBezTo>
                    <a:cubicBezTo>
                      <a:pt x="3426" y="7618"/>
                      <a:pt x="3384" y="7586"/>
                      <a:pt x="3342" y="7555"/>
                    </a:cubicBezTo>
                    <a:cubicBezTo>
                      <a:pt x="3331" y="7544"/>
                      <a:pt x="3331" y="7534"/>
                      <a:pt x="3321" y="7523"/>
                    </a:cubicBezTo>
                    <a:cubicBezTo>
                      <a:pt x="3258" y="7460"/>
                      <a:pt x="3279" y="7376"/>
                      <a:pt x="3384" y="7313"/>
                    </a:cubicBezTo>
                    <a:lnTo>
                      <a:pt x="14909" y="662"/>
                    </a:lnTo>
                    <a:cubicBezTo>
                      <a:pt x="14804" y="525"/>
                      <a:pt x="14668" y="410"/>
                      <a:pt x="14531" y="326"/>
                    </a:cubicBezTo>
                    <a:lnTo>
                      <a:pt x="13975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1" name="Google Shape;901;p53">
                <a:extLst>
                  <a:ext uri="{FF2B5EF4-FFF2-40B4-BE49-F238E27FC236}">
                    <a16:creationId xmlns:a16="http://schemas.microsoft.com/office/drawing/2014/main" id="{16DB36DD-FBB0-433F-BD0F-756E53C9D219}"/>
                  </a:ext>
                </a:extLst>
              </p:cNvPr>
              <p:cNvSpPr/>
              <p:nvPr/>
            </p:nvSpPr>
            <p:spPr>
              <a:xfrm>
                <a:off x="2687264" y="2066575"/>
                <a:ext cx="247857" cy="219399"/>
              </a:xfrm>
              <a:custGeom>
                <a:avLst/>
                <a:gdLst/>
                <a:ahLst/>
                <a:cxnLst/>
                <a:rect l="l" t="t" r="r" b="b"/>
                <a:pathLst>
                  <a:path w="5548" h="4911" extrusionOk="0">
                    <a:moveTo>
                      <a:pt x="4532" y="1"/>
                    </a:moveTo>
                    <a:cubicBezTo>
                      <a:pt x="3440" y="1"/>
                      <a:pt x="2346" y="243"/>
                      <a:pt x="1513" y="723"/>
                    </a:cubicBezTo>
                    <a:cubicBezTo>
                      <a:pt x="357" y="1386"/>
                      <a:pt x="0" y="2331"/>
                      <a:pt x="441" y="3172"/>
                    </a:cubicBezTo>
                    <a:cubicBezTo>
                      <a:pt x="462" y="3214"/>
                      <a:pt x="493" y="3266"/>
                      <a:pt x="515" y="3308"/>
                    </a:cubicBezTo>
                    <a:cubicBezTo>
                      <a:pt x="546" y="3350"/>
                      <a:pt x="578" y="3392"/>
                      <a:pt x="609" y="3445"/>
                    </a:cubicBezTo>
                    <a:cubicBezTo>
                      <a:pt x="820" y="3718"/>
                      <a:pt x="1103" y="3970"/>
                      <a:pt x="1492" y="4191"/>
                    </a:cubicBezTo>
                    <a:cubicBezTo>
                      <a:pt x="2312" y="4672"/>
                      <a:pt x="3393" y="4911"/>
                      <a:pt x="4477" y="4911"/>
                    </a:cubicBezTo>
                    <a:cubicBezTo>
                      <a:pt x="4837" y="4911"/>
                      <a:pt x="5197" y="4884"/>
                      <a:pt x="5548" y="4832"/>
                    </a:cubicBezTo>
                    <a:lnTo>
                      <a:pt x="5548" y="3340"/>
                    </a:lnTo>
                    <a:cubicBezTo>
                      <a:pt x="5232" y="3487"/>
                      <a:pt x="4917" y="3592"/>
                      <a:pt x="4906" y="3602"/>
                    </a:cubicBezTo>
                    <a:lnTo>
                      <a:pt x="4518" y="3319"/>
                    </a:lnTo>
                    <a:cubicBezTo>
                      <a:pt x="4539" y="3308"/>
                      <a:pt x="4896" y="3161"/>
                      <a:pt x="5190" y="3004"/>
                    </a:cubicBezTo>
                    <a:lnTo>
                      <a:pt x="4738" y="2678"/>
                    </a:lnTo>
                    <a:lnTo>
                      <a:pt x="4581" y="2552"/>
                    </a:lnTo>
                    <a:cubicBezTo>
                      <a:pt x="4497" y="2573"/>
                      <a:pt x="4402" y="2594"/>
                      <a:pt x="4318" y="2605"/>
                    </a:cubicBezTo>
                    <a:cubicBezTo>
                      <a:pt x="4129" y="2657"/>
                      <a:pt x="3961" y="2689"/>
                      <a:pt x="3804" y="2699"/>
                    </a:cubicBezTo>
                    <a:cubicBezTo>
                      <a:pt x="3752" y="2704"/>
                      <a:pt x="3701" y="2707"/>
                      <a:pt x="3652" y="2707"/>
                    </a:cubicBezTo>
                    <a:cubicBezTo>
                      <a:pt x="3512" y="2707"/>
                      <a:pt x="3382" y="2685"/>
                      <a:pt x="3257" y="2647"/>
                    </a:cubicBezTo>
                    <a:cubicBezTo>
                      <a:pt x="3152" y="2626"/>
                      <a:pt x="3057" y="2584"/>
                      <a:pt x="2963" y="2521"/>
                    </a:cubicBezTo>
                    <a:cubicBezTo>
                      <a:pt x="2396" y="2194"/>
                      <a:pt x="2522" y="1837"/>
                      <a:pt x="3078" y="1512"/>
                    </a:cubicBezTo>
                    <a:lnTo>
                      <a:pt x="3131" y="1480"/>
                    </a:lnTo>
                    <a:lnTo>
                      <a:pt x="2637" y="1102"/>
                    </a:lnTo>
                    <a:lnTo>
                      <a:pt x="2942" y="924"/>
                    </a:lnTo>
                    <a:lnTo>
                      <a:pt x="3456" y="1312"/>
                    </a:lnTo>
                    <a:cubicBezTo>
                      <a:pt x="3772" y="1165"/>
                      <a:pt x="4077" y="1060"/>
                      <a:pt x="4087" y="1050"/>
                    </a:cubicBezTo>
                    <a:lnTo>
                      <a:pt x="4486" y="1333"/>
                    </a:lnTo>
                    <a:cubicBezTo>
                      <a:pt x="4465" y="1333"/>
                      <a:pt x="4150" y="1491"/>
                      <a:pt x="3877" y="1627"/>
                    </a:cubicBezTo>
                    <a:lnTo>
                      <a:pt x="4465" y="2058"/>
                    </a:lnTo>
                    <a:cubicBezTo>
                      <a:pt x="4817" y="1951"/>
                      <a:pt x="5079" y="1900"/>
                      <a:pt x="5306" y="1900"/>
                    </a:cubicBezTo>
                    <a:cubicBezTo>
                      <a:pt x="5391" y="1900"/>
                      <a:pt x="5470" y="1907"/>
                      <a:pt x="5548" y="1921"/>
                    </a:cubicBezTo>
                    <a:lnTo>
                      <a:pt x="5548" y="72"/>
                    </a:lnTo>
                    <a:cubicBezTo>
                      <a:pt x="5215" y="25"/>
                      <a:pt x="4874" y="1"/>
                      <a:pt x="45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2" name="Google Shape;902;p53">
                <a:extLst>
                  <a:ext uri="{FF2B5EF4-FFF2-40B4-BE49-F238E27FC236}">
                    <a16:creationId xmlns:a16="http://schemas.microsoft.com/office/drawing/2014/main" id="{B55D7307-997A-4981-B712-E47DA63C01F3}"/>
                  </a:ext>
                </a:extLst>
              </p:cNvPr>
              <p:cNvSpPr/>
              <p:nvPr/>
            </p:nvSpPr>
            <p:spPr>
              <a:xfrm>
                <a:off x="2236617" y="1920485"/>
                <a:ext cx="698494" cy="734680"/>
              </a:xfrm>
              <a:custGeom>
                <a:avLst/>
                <a:gdLst/>
                <a:ahLst/>
                <a:cxnLst/>
                <a:rect l="l" t="t" r="r" b="b"/>
                <a:pathLst>
                  <a:path w="15635" h="16445" extrusionOk="0">
                    <a:moveTo>
                      <a:pt x="13975" y="1"/>
                    </a:moveTo>
                    <a:lnTo>
                      <a:pt x="379" y="7850"/>
                    </a:lnTo>
                    <a:cubicBezTo>
                      <a:pt x="137" y="7997"/>
                      <a:pt x="1" y="8196"/>
                      <a:pt x="1" y="8406"/>
                    </a:cubicBezTo>
                    <a:lnTo>
                      <a:pt x="1" y="8417"/>
                    </a:lnTo>
                    <a:lnTo>
                      <a:pt x="1" y="8627"/>
                    </a:lnTo>
                    <a:lnTo>
                      <a:pt x="1" y="10634"/>
                    </a:lnTo>
                    <a:cubicBezTo>
                      <a:pt x="1" y="10855"/>
                      <a:pt x="137" y="11044"/>
                      <a:pt x="379" y="11191"/>
                    </a:cubicBezTo>
                    <a:lnTo>
                      <a:pt x="9099" y="16255"/>
                    </a:lnTo>
                    <a:cubicBezTo>
                      <a:pt x="9320" y="16381"/>
                      <a:pt x="9614" y="16444"/>
                      <a:pt x="9908" y="16444"/>
                    </a:cubicBezTo>
                    <a:cubicBezTo>
                      <a:pt x="10202" y="16444"/>
                      <a:pt x="10496" y="16381"/>
                      <a:pt x="10728" y="16255"/>
                    </a:cubicBezTo>
                    <a:lnTo>
                      <a:pt x="15635" y="13418"/>
                    </a:lnTo>
                    <a:lnTo>
                      <a:pt x="15635" y="13250"/>
                    </a:lnTo>
                    <a:lnTo>
                      <a:pt x="15635" y="13071"/>
                    </a:lnTo>
                    <a:lnTo>
                      <a:pt x="10580" y="16003"/>
                    </a:lnTo>
                    <a:cubicBezTo>
                      <a:pt x="10397" y="16103"/>
                      <a:pt x="10153" y="16153"/>
                      <a:pt x="9910" y="16153"/>
                    </a:cubicBezTo>
                    <a:cubicBezTo>
                      <a:pt x="9667" y="16153"/>
                      <a:pt x="9425" y="16103"/>
                      <a:pt x="9247" y="16003"/>
                    </a:cubicBezTo>
                    <a:lnTo>
                      <a:pt x="526" y="10928"/>
                    </a:lnTo>
                    <a:cubicBezTo>
                      <a:pt x="379" y="10844"/>
                      <a:pt x="295" y="10739"/>
                      <a:pt x="295" y="10634"/>
                    </a:cubicBezTo>
                    <a:lnTo>
                      <a:pt x="295" y="8911"/>
                    </a:lnTo>
                    <a:cubicBezTo>
                      <a:pt x="316" y="8932"/>
                      <a:pt x="347" y="8953"/>
                      <a:pt x="368" y="8964"/>
                    </a:cubicBezTo>
                    <a:lnTo>
                      <a:pt x="9089" y="14028"/>
                    </a:lnTo>
                    <a:cubicBezTo>
                      <a:pt x="9320" y="14164"/>
                      <a:pt x="9614" y="14227"/>
                      <a:pt x="9898" y="14227"/>
                    </a:cubicBezTo>
                    <a:cubicBezTo>
                      <a:pt x="10192" y="14227"/>
                      <a:pt x="10486" y="14164"/>
                      <a:pt x="10718" y="14028"/>
                    </a:cubicBezTo>
                    <a:lnTo>
                      <a:pt x="15635" y="11191"/>
                    </a:lnTo>
                    <a:lnTo>
                      <a:pt x="15635" y="11023"/>
                    </a:lnTo>
                    <a:lnTo>
                      <a:pt x="15635" y="10855"/>
                    </a:lnTo>
                    <a:lnTo>
                      <a:pt x="10570" y="13776"/>
                    </a:lnTo>
                    <a:cubicBezTo>
                      <a:pt x="10392" y="13881"/>
                      <a:pt x="10147" y="13933"/>
                      <a:pt x="9903" y="13933"/>
                    </a:cubicBezTo>
                    <a:cubicBezTo>
                      <a:pt x="9659" y="13933"/>
                      <a:pt x="9414" y="13881"/>
                      <a:pt x="9236" y="13776"/>
                    </a:cubicBezTo>
                    <a:lnTo>
                      <a:pt x="515" y="8711"/>
                    </a:lnTo>
                    <a:cubicBezTo>
                      <a:pt x="431" y="8658"/>
                      <a:pt x="379" y="8606"/>
                      <a:pt x="337" y="8543"/>
                    </a:cubicBezTo>
                    <a:cubicBezTo>
                      <a:pt x="305" y="8501"/>
                      <a:pt x="295" y="8459"/>
                      <a:pt x="295" y="8406"/>
                    </a:cubicBezTo>
                    <a:cubicBezTo>
                      <a:pt x="295" y="8354"/>
                      <a:pt x="316" y="8301"/>
                      <a:pt x="358" y="8249"/>
                    </a:cubicBezTo>
                    <a:cubicBezTo>
                      <a:pt x="400" y="8196"/>
                      <a:pt x="452" y="8154"/>
                      <a:pt x="526" y="8102"/>
                    </a:cubicBezTo>
                    <a:lnTo>
                      <a:pt x="526" y="8112"/>
                    </a:lnTo>
                    <a:lnTo>
                      <a:pt x="14269" y="169"/>
                    </a:lnTo>
                    <a:lnTo>
                      <a:pt x="14122" y="85"/>
                    </a:lnTo>
                    <a:lnTo>
                      <a:pt x="13975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3" name="Google Shape;903;p53">
                <a:extLst>
                  <a:ext uri="{FF2B5EF4-FFF2-40B4-BE49-F238E27FC236}">
                    <a16:creationId xmlns:a16="http://schemas.microsoft.com/office/drawing/2014/main" id="{7F5C21C1-73CE-494B-864C-32430E20AAD9}"/>
                  </a:ext>
                </a:extLst>
              </p:cNvPr>
              <p:cNvSpPr/>
              <p:nvPr/>
            </p:nvSpPr>
            <p:spPr>
              <a:xfrm>
                <a:off x="2392894" y="1957610"/>
                <a:ext cx="542220" cy="503800"/>
              </a:xfrm>
              <a:custGeom>
                <a:avLst/>
                <a:gdLst/>
                <a:ahLst/>
                <a:cxnLst/>
                <a:rect l="l" t="t" r="r" b="b"/>
                <a:pathLst>
                  <a:path w="12137" h="11277" extrusionOk="0">
                    <a:moveTo>
                      <a:pt x="5113" y="7452"/>
                    </a:moveTo>
                    <a:cubicBezTo>
                      <a:pt x="5507" y="7452"/>
                      <a:pt x="5901" y="7539"/>
                      <a:pt x="6200" y="7712"/>
                    </a:cubicBezTo>
                    <a:cubicBezTo>
                      <a:pt x="6799" y="8059"/>
                      <a:pt x="6799" y="8626"/>
                      <a:pt x="6190" y="8973"/>
                    </a:cubicBezTo>
                    <a:cubicBezTo>
                      <a:pt x="5890" y="9146"/>
                      <a:pt x="5496" y="9233"/>
                      <a:pt x="5102" y="9233"/>
                    </a:cubicBezTo>
                    <a:cubicBezTo>
                      <a:pt x="4708" y="9233"/>
                      <a:pt x="4314" y="9146"/>
                      <a:pt x="4015" y="8973"/>
                    </a:cubicBezTo>
                    <a:cubicBezTo>
                      <a:pt x="3416" y="8626"/>
                      <a:pt x="3426" y="8059"/>
                      <a:pt x="4025" y="7712"/>
                    </a:cubicBezTo>
                    <a:cubicBezTo>
                      <a:pt x="4325" y="7539"/>
                      <a:pt x="4719" y="7452"/>
                      <a:pt x="5113" y="7452"/>
                    </a:cubicBezTo>
                    <a:close/>
                    <a:moveTo>
                      <a:pt x="11705" y="0"/>
                    </a:moveTo>
                    <a:lnTo>
                      <a:pt x="180" y="6651"/>
                    </a:lnTo>
                    <a:cubicBezTo>
                      <a:pt x="75" y="6714"/>
                      <a:pt x="54" y="6798"/>
                      <a:pt x="117" y="6861"/>
                    </a:cubicBezTo>
                    <a:cubicBezTo>
                      <a:pt x="127" y="6872"/>
                      <a:pt x="127" y="6882"/>
                      <a:pt x="138" y="6893"/>
                    </a:cubicBezTo>
                    <a:cubicBezTo>
                      <a:pt x="180" y="6924"/>
                      <a:pt x="222" y="6956"/>
                      <a:pt x="253" y="6987"/>
                    </a:cubicBezTo>
                    <a:cubicBezTo>
                      <a:pt x="295" y="7029"/>
                      <a:pt x="337" y="7071"/>
                      <a:pt x="369" y="7124"/>
                    </a:cubicBezTo>
                    <a:cubicBezTo>
                      <a:pt x="652" y="7491"/>
                      <a:pt x="579" y="7933"/>
                      <a:pt x="138" y="8259"/>
                    </a:cubicBezTo>
                    <a:cubicBezTo>
                      <a:pt x="1" y="8374"/>
                      <a:pt x="43" y="8427"/>
                      <a:pt x="180" y="8511"/>
                    </a:cubicBezTo>
                    <a:lnTo>
                      <a:pt x="4813" y="11201"/>
                    </a:lnTo>
                    <a:cubicBezTo>
                      <a:pt x="4893" y="11249"/>
                      <a:pt x="4954" y="11277"/>
                      <a:pt x="5031" y="11277"/>
                    </a:cubicBezTo>
                    <a:cubicBezTo>
                      <a:pt x="5087" y="11277"/>
                      <a:pt x="5150" y="11263"/>
                      <a:pt x="5233" y="11232"/>
                    </a:cubicBezTo>
                    <a:cubicBezTo>
                      <a:pt x="5585" y="11074"/>
                      <a:pt x="6003" y="10995"/>
                      <a:pt x="6420" y="10995"/>
                    </a:cubicBezTo>
                    <a:cubicBezTo>
                      <a:pt x="6836" y="10995"/>
                      <a:pt x="7251" y="11074"/>
                      <a:pt x="7598" y="11232"/>
                    </a:cubicBezTo>
                    <a:cubicBezTo>
                      <a:pt x="7654" y="11254"/>
                      <a:pt x="7715" y="11265"/>
                      <a:pt x="7775" y="11265"/>
                    </a:cubicBezTo>
                    <a:cubicBezTo>
                      <a:pt x="7860" y="11265"/>
                      <a:pt x="7944" y="11243"/>
                      <a:pt x="8018" y="11201"/>
                    </a:cubicBezTo>
                    <a:lnTo>
                      <a:pt x="12137" y="8826"/>
                    </a:lnTo>
                    <a:lnTo>
                      <a:pt x="12137" y="7271"/>
                    </a:lnTo>
                    <a:cubicBezTo>
                      <a:pt x="11786" y="7323"/>
                      <a:pt x="11426" y="7350"/>
                      <a:pt x="11066" y="7350"/>
                    </a:cubicBezTo>
                    <a:cubicBezTo>
                      <a:pt x="9982" y="7350"/>
                      <a:pt x="8901" y="7111"/>
                      <a:pt x="8081" y="6630"/>
                    </a:cubicBezTo>
                    <a:cubicBezTo>
                      <a:pt x="7692" y="6409"/>
                      <a:pt x="7409" y="6157"/>
                      <a:pt x="7198" y="5884"/>
                    </a:cubicBezTo>
                    <a:cubicBezTo>
                      <a:pt x="7167" y="5831"/>
                      <a:pt x="7135" y="5789"/>
                      <a:pt x="7104" y="5747"/>
                    </a:cubicBezTo>
                    <a:cubicBezTo>
                      <a:pt x="7082" y="5705"/>
                      <a:pt x="7051" y="5653"/>
                      <a:pt x="7030" y="5611"/>
                    </a:cubicBezTo>
                    <a:cubicBezTo>
                      <a:pt x="6589" y="4770"/>
                      <a:pt x="6946" y="3825"/>
                      <a:pt x="8102" y="3162"/>
                    </a:cubicBezTo>
                    <a:cubicBezTo>
                      <a:pt x="8935" y="2682"/>
                      <a:pt x="10029" y="2440"/>
                      <a:pt x="11121" y="2440"/>
                    </a:cubicBezTo>
                    <a:cubicBezTo>
                      <a:pt x="11463" y="2440"/>
                      <a:pt x="11804" y="2464"/>
                      <a:pt x="12137" y="2511"/>
                    </a:cubicBezTo>
                    <a:lnTo>
                      <a:pt x="12137" y="1061"/>
                    </a:lnTo>
                    <a:cubicBezTo>
                      <a:pt x="12137" y="715"/>
                      <a:pt x="11969" y="305"/>
                      <a:pt x="11705" y="0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4" name="Google Shape;904;p53">
                <a:extLst>
                  <a:ext uri="{FF2B5EF4-FFF2-40B4-BE49-F238E27FC236}">
                    <a16:creationId xmlns:a16="http://schemas.microsoft.com/office/drawing/2014/main" id="{6F54FA2A-3E72-4000-AB0B-82AC641E7AEF}"/>
                  </a:ext>
                </a:extLst>
              </p:cNvPr>
              <p:cNvSpPr/>
              <p:nvPr/>
            </p:nvSpPr>
            <p:spPr>
              <a:xfrm>
                <a:off x="2545507" y="2290490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8"/>
                      <a:pt x="609" y="261"/>
                    </a:cubicBezTo>
                    <a:cubicBezTo>
                      <a:pt x="10" y="608"/>
                      <a:pt x="0" y="1175"/>
                      <a:pt x="599" y="1522"/>
                    </a:cubicBezTo>
                    <a:cubicBezTo>
                      <a:pt x="898" y="1695"/>
                      <a:pt x="1292" y="1782"/>
                      <a:pt x="1686" y="1782"/>
                    </a:cubicBezTo>
                    <a:cubicBezTo>
                      <a:pt x="2080" y="1782"/>
                      <a:pt x="2474" y="1695"/>
                      <a:pt x="2774" y="1522"/>
                    </a:cubicBezTo>
                    <a:cubicBezTo>
                      <a:pt x="3383" y="1175"/>
                      <a:pt x="3383" y="608"/>
                      <a:pt x="2784" y="261"/>
                    </a:cubicBezTo>
                    <a:cubicBezTo>
                      <a:pt x="2485" y="88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5" name="Google Shape;905;p53">
                <a:extLst>
                  <a:ext uri="{FF2B5EF4-FFF2-40B4-BE49-F238E27FC236}">
                    <a16:creationId xmlns:a16="http://schemas.microsoft.com/office/drawing/2014/main" id="{59677BD5-DF07-44DE-912A-C6A046CE55D9}"/>
                  </a:ext>
                </a:extLst>
              </p:cNvPr>
              <p:cNvSpPr/>
              <p:nvPr/>
            </p:nvSpPr>
            <p:spPr>
              <a:xfrm>
                <a:off x="2794263" y="2107811"/>
                <a:ext cx="140860" cy="7702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1724" extrusionOk="0">
                    <a:moveTo>
                      <a:pt x="1166" y="872"/>
                    </a:moveTo>
                    <a:lnTo>
                      <a:pt x="1671" y="1250"/>
                    </a:lnTo>
                    <a:cubicBezTo>
                      <a:pt x="1502" y="1294"/>
                      <a:pt x="1385" y="1315"/>
                      <a:pt x="1293" y="1315"/>
                    </a:cubicBezTo>
                    <a:cubicBezTo>
                      <a:pt x="1207" y="1315"/>
                      <a:pt x="1143" y="1297"/>
                      <a:pt x="1082" y="1261"/>
                    </a:cubicBezTo>
                    <a:cubicBezTo>
                      <a:pt x="914" y="1166"/>
                      <a:pt x="925" y="1030"/>
                      <a:pt x="1166" y="872"/>
                    </a:cubicBezTo>
                    <a:close/>
                    <a:moveTo>
                      <a:pt x="547" y="1"/>
                    </a:moveTo>
                    <a:lnTo>
                      <a:pt x="242" y="179"/>
                    </a:lnTo>
                    <a:lnTo>
                      <a:pt x="736" y="557"/>
                    </a:lnTo>
                    <a:lnTo>
                      <a:pt x="683" y="589"/>
                    </a:lnTo>
                    <a:cubicBezTo>
                      <a:pt x="127" y="914"/>
                      <a:pt x="1" y="1271"/>
                      <a:pt x="568" y="1598"/>
                    </a:cubicBezTo>
                    <a:cubicBezTo>
                      <a:pt x="662" y="1661"/>
                      <a:pt x="757" y="1703"/>
                      <a:pt x="862" y="1724"/>
                    </a:cubicBezTo>
                    <a:cubicBezTo>
                      <a:pt x="1619" y="1587"/>
                      <a:pt x="2385" y="1440"/>
                      <a:pt x="3153" y="1303"/>
                    </a:cubicBezTo>
                    <a:lnTo>
                      <a:pt x="3153" y="998"/>
                    </a:lnTo>
                    <a:cubicBezTo>
                      <a:pt x="3075" y="984"/>
                      <a:pt x="2996" y="977"/>
                      <a:pt x="2911" y="977"/>
                    </a:cubicBezTo>
                    <a:cubicBezTo>
                      <a:pt x="2684" y="977"/>
                      <a:pt x="2422" y="1028"/>
                      <a:pt x="2070" y="1135"/>
                    </a:cubicBezTo>
                    <a:lnTo>
                      <a:pt x="1482" y="704"/>
                    </a:lnTo>
                    <a:cubicBezTo>
                      <a:pt x="1755" y="568"/>
                      <a:pt x="2070" y="410"/>
                      <a:pt x="2091" y="410"/>
                    </a:cubicBezTo>
                    <a:lnTo>
                      <a:pt x="1692" y="127"/>
                    </a:lnTo>
                    <a:cubicBezTo>
                      <a:pt x="1682" y="137"/>
                      <a:pt x="1377" y="242"/>
                      <a:pt x="1061" y="389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6" name="Google Shape;906;p53">
                <a:extLst>
                  <a:ext uri="{FF2B5EF4-FFF2-40B4-BE49-F238E27FC236}">
                    <a16:creationId xmlns:a16="http://schemas.microsoft.com/office/drawing/2014/main" id="{ED3456B5-0BD3-45B9-8B15-F296D0925653}"/>
                  </a:ext>
                </a:extLst>
              </p:cNvPr>
              <p:cNvSpPr/>
              <p:nvPr/>
            </p:nvSpPr>
            <p:spPr>
              <a:xfrm>
                <a:off x="2832774" y="2166023"/>
                <a:ext cx="107979" cy="61517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377" extrusionOk="0">
                    <a:moveTo>
                      <a:pt x="2291" y="0"/>
                    </a:moveTo>
                    <a:cubicBezTo>
                      <a:pt x="1523" y="137"/>
                      <a:pt x="757" y="284"/>
                      <a:pt x="0" y="421"/>
                    </a:cubicBezTo>
                    <a:cubicBezTo>
                      <a:pt x="125" y="459"/>
                      <a:pt x="255" y="481"/>
                      <a:pt x="395" y="481"/>
                    </a:cubicBezTo>
                    <a:cubicBezTo>
                      <a:pt x="444" y="481"/>
                      <a:pt x="495" y="478"/>
                      <a:pt x="547" y="473"/>
                    </a:cubicBezTo>
                    <a:cubicBezTo>
                      <a:pt x="704" y="463"/>
                      <a:pt x="872" y="431"/>
                      <a:pt x="1061" y="379"/>
                    </a:cubicBezTo>
                    <a:cubicBezTo>
                      <a:pt x="1145" y="368"/>
                      <a:pt x="1240" y="347"/>
                      <a:pt x="1324" y="326"/>
                    </a:cubicBezTo>
                    <a:lnTo>
                      <a:pt x="1481" y="452"/>
                    </a:lnTo>
                    <a:lnTo>
                      <a:pt x="1933" y="778"/>
                    </a:lnTo>
                    <a:cubicBezTo>
                      <a:pt x="1639" y="935"/>
                      <a:pt x="1282" y="1082"/>
                      <a:pt x="1261" y="1093"/>
                    </a:cubicBezTo>
                    <a:lnTo>
                      <a:pt x="1649" y="1376"/>
                    </a:lnTo>
                    <a:cubicBezTo>
                      <a:pt x="1660" y="1366"/>
                      <a:pt x="1975" y="1261"/>
                      <a:pt x="2291" y="1114"/>
                    </a:cubicBezTo>
                    <a:lnTo>
                      <a:pt x="2291" y="568"/>
                    </a:lnTo>
                    <a:cubicBezTo>
                      <a:pt x="2406" y="473"/>
                      <a:pt x="2417" y="379"/>
                      <a:pt x="2343" y="295"/>
                    </a:cubicBezTo>
                    <a:cubicBezTo>
                      <a:pt x="2322" y="274"/>
                      <a:pt x="2312" y="263"/>
                      <a:pt x="2291" y="253"/>
                    </a:cubicBezTo>
                    <a:lnTo>
                      <a:pt x="2291" y="147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7" name="Google Shape;907;p53">
                <a:extLst>
                  <a:ext uri="{FF2B5EF4-FFF2-40B4-BE49-F238E27FC236}">
                    <a16:creationId xmlns:a16="http://schemas.microsoft.com/office/drawing/2014/main" id="{2F9D5170-9DAC-4956-ADDE-811089E0ECB7}"/>
                  </a:ext>
                </a:extLst>
              </p:cNvPr>
              <p:cNvSpPr/>
              <p:nvPr/>
            </p:nvSpPr>
            <p:spPr>
              <a:xfrm>
                <a:off x="2835097" y="2146768"/>
                <a:ext cx="33819" cy="19791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3" extrusionOk="0">
                    <a:moveTo>
                      <a:pt x="252" y="0"/>
                    </a:moveTo>
                    <a:cubicBezTo>
                      <a:pt x="11" y="158"/>
                      <a:pt x="0" y="294"/>
                      <a:pt x="168" y="389"/>
                    </a:cubicBezTo>
                    <a:cubicBezTo>
                      <a:pt x="229" y="425"/>
                      <a:pt x="293" y="443"/>
                      <a:pt x="379" y="443"/>
                    </a:cubicBezTo>
                    <a:cubicBezTo>
                      <a:pt x="471" y="443"/>
                      <a:pt x="588" y="422"/>
                      <a:pt x="757" y="378"/>
                    </a:cubicBez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8" name="Google Shape;908;p53">
                <a:extLst>
                  <a:ext uri="{FF2B5EF4-FFF2-40B4-BE49-F238E27FC236}">
                    <a16:creationId xmlns:a16="http://schemas.microsoft.com/office/drawing/2014/main" id="{E2B0F54A-25EE-435E-AE9A-529829912996}"/>
                  </a:ext>
                </a:extLst>
              </p:cNvPr>
              <p:cNvSpPr/>
              <p:nvPr/>
            </p:nvSpPr>
            <p:spPr>
              <a:xfrm>
                <a:off x="2270884" y="2178220"/>
                <a:ext cx="664228" cy="323447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7240" extrusionOk="0">
                    <a:moveTo>
                      <a:pt x="0" y="1"/>
                    </a:moveTo>
                    <a:lnTo>
                      <a:pt x="0" y="1608"/>
                    </a:lnTo>
                    <a:lnTo>
                      <a:pt x="0" y="1724"/>
                    </a:lnTo>
                    <a:cubicBezTo>
                      <a:pt x="0" y="1829"/>
                      <a:pt x="84" y="1934"/>
                      <a:pt x="231" y="2018"/>
                    </a:cubicBezTo>
                    <a:lnTo>
                      <a:pt x="8952" y="7082"/>
                    </a:lnTo>
                    <a:cubicBezTo>
                      <a:pt x="9131" y="7187"/>
                      <a:pt x="9372" y="7240"/>
                      <a:pt x="9615" y="7240"/>
                    </a:cubicBezTo>
                    <a:cubicBezTo>
                      <a:pt x="9858" y="7240"/>
                      <a:pt x="10103" y="7187"/>
                      <a:pt x="10287" y="7082"/>
                    </a:cubicBezTo>
                    <a:lnTo>
                      <a:pt x="14868" y="4434"/>
                    </a:lnTo>
                    <a:lnTo>
                      <a:pt x="14868" y="2553"/>
                    </a:lnTo>
                    <a:lnTo>
                      <a:pt x="10423" y="5117"/>
                    </a:lnTo>
                    <a:cubicBezTo>
                      <a:pt x="10203" y="5254"/>
                      <a:pt x="9908" y="5317"/>
                      <a:pt x="9603" y="5317"/>
                    </a:cubicBezTo>
                    <a:cubicBezTo>
                      <a:pt x="9309" y="5317"/>
                      <a:pt x="9015" y="5254"/>
                      <a:pt x="8795" y="5117"/>
                    </a:cubicBezTo>
                    <a:lnTo>
                      <a:pt x="74" y="53"/>
                    </a:lnTo>
                    <a:cubicBezTo>
                      <a:pt x="53" y="32"/>
                      <a:pt x="21" y="22"/>
                      <a:pt x="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9" name="Google Shape;909;p53">
                <a:extLst>
                  <a:ext uri="{FF2B5EF4-FFF2-40B4-BE49-F238E27FC236}">
                    <a16:creationId xmlns:a16="http://schemas.microsoft.com/office/drawing/2014/main" id="{BB0629F6-0E00-4E51-AE37-E9F80264D309}"/>
                  </a:ext>
                </a:extLst>
              </p:cNvPr>
              <p:cNvSpPr/>
              <p:nvPr/>
            </p:nvSpPr>
            <p:spPr>
              <a:xfrm>
                <a:off x="2856229" y="2006441"/>
                <a:ext cx="33819" cy="19746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2" extrusionOk="0">
                    <a:moveTo>
                      <a:pt x="253" y="0"/>
                    </a:moveTo>
                    <a:cubicBezTo>
                      <a:pt x="11" y="157"/>
                      <a:pt x="1" y="283"/>
                      <a:pt x="169" y="378"/>
                    </a:cubicBezTo>
                    <a:cubicBezTo>
                      <a:pt x="232" y="420"/>
                      <a:pt x="297" y="441"/>
                      <a:pt x="388" y="441"/>
                    </a:cubicBezTo>
                    <a:cubicBezTo>
                      <a:pt x="478" y="441"/>
                      <a:pt x="594" y="420"/>
                      <a:pt x="757" y="37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0" name="Google Shape;910;p53">
                <a:extLst>
                  <a:ext uri="{FF2B5EF4-FFF2-40B4-BE49-F238E27FC236}">
                    <a16:creationId xmlns:a16="http://schemas.microsoft.com/office/drawing/2014/main" id="{24CCB5CF-E551-475E-AD4C-8A62506A5FDA}"/>
                  </a:ext>
                </a:extLst>
              </p:cNvPr>
              <p:cNvSpPr/>
              <p:nvPr/>
            </p:nvSpPr>
            <p:spPr>
              <a:xfrm>
                <a:off x="2708351" y="1928035"/>
                <a:ext cx="226770" cy="217523"/>
              </a:xfrm>
              <a:custGeom>
                <a:avLst/>
                <a:gdLst/>
                <a:ahLst/>
                <a:cxnLst/>
                <a:rect l="l" t="t" r="r" b="b"/>
                <a:pathLst>
                  <a:path w="5076" h="4869" extrusionOk="0">
                    <a:moveTo>
                      <a:pt x="3710" y="0"/>
                    </a:moveTo>
                    <a:cubicBezTo>
                      <a:pt x="2900" y="95"/>
                      <a:pt x="2134" y="315"/>
                      <a:pt x="1513" y="683"/>
                    </a:cubicBezTo>
                    <a:cubicBezTo>
                      <a:pt x="358" y="1345"/>
                      <a:pt x="0" y="2290"/>
                      <a:pt x="442" y="3131"/>
                    </a:cubicBezTo>
                    <a:cubicBezTo>
                      <a:pt x="463" y="3173"/>
                      <a:pt x="495" y="3215"/>
                      <a:pt x="516" y="3268"/>
                    </a:cubicBezTo>
                    <a:lnTo>
                      <a:pt x="610" y="3394"/>
                    </a:lnTo>
                    <a:cubicBezTo>
                      <a:pt x="820" y="3667"/>
                      <a:pt x="1104" y="3930"/>
                      <a:pt x="1492" y="4151"/>
                    </a:cubicBezTo>
                    <a:cubicBezTo>
                      <a:pt x="2317" y="4629"/>
                      <a:pt x="3396" y="4869"/>
                      <a:pt x="4477" y="4869"/>
                    </a:cubicBezTo>
                    <a:cubicBezTo>
                      <a:pt x="4677" y="4869"/>
                      <a:pt x="4877" y="4860"/>
                      <a:pt x="5076" y="4844"/>
                    </a:cubicBezTo>
                    <a:lnTo>
                      <a:pt x="5076" y="3499"/>
                    </a:lnTo>
                    <a:cubicBezTo>
                      <a:pt x="4981" y="3530"/>
                      <a:pt x="4908" y="3562"/>
                      <a:pt x="4897" y="3562"/>
                    </a:cubicBezTo>
                    <a:lnTo>
                      <a:pt x="4518" y="3278"/>
                    </a:lnTo>
                    <a:cubicBezTo>
                      <a:pt x="4539" y="3268"/>
                      <a:pt x="4813" y="3152"/>
                      <a:pt x="5076" y="3026"/>
                    </a:cubicBezTo>
                    <a:lnTo>
                      <a:pt x="5076" y="2879"/>
                    </a:lnTo>
                    <a:lnTo>
                      <a:pt x="4739" y="2638"/>
                    </a:lnTo>
                    <a:lnTo>
                      <a:pt x="4581" y="2512"/>
                    </a:lnTo>
                    <a:cubicBezTo>
                      <a:pt x="4497" y="2533"/>
                      <a:pt x="4413" y="2543"/>
                      <a:pt x="4319" y="2564"/>
                    </a:cubicBezTo>
                    <a:cubicBezTo>
                      <a:pt x="4130" y="2617"/>
                      <a:pt x="3962" y="2648"/>
                      <a:pt x="3804" y="2659"/>
                    </a:cubicBezTo>
                    <a:cubicBezTo>
                      <a:pt x="3753" y="2664"/>
                      <a:pt x="3702" y="2667"/>
                      <a:pt x="3654" y="2667"/>
                    </a:cubicBezTo>
                    <a:cubicBezTo>
                      <a:pt x="3513" y="2667"/>
                      <a:pt x="3382" y="2645"/>
                      <a:pt x="3258" y="2606"/>
                    </a:cubicBezTo>
                    <a:cubicBezTo>
                      <a:pt x="3152" y="2575"/>
                      <a:pt x="3058" y="2533"/>
                      <a:pt x="2963" y="2480"/>
                    </a:cubicBezTo>
                    <a:cubicBezTo>
                      <a:pt x="2396" y="2154"/>
                      <a:pt x="2522" y="1786"/>
                      <a:pt x="3079" y="1471"/>
                    </a:cubicBezTo>
                    <a:lnTo>
                      <a:pt x="3131" y="1440"/>
                    </a:lnTo>
                    <a:lnTo>
                      <a:pt x="2627" y="1062"/>
                    </a:lnTo>
                    <a:lnTo>
                      <a:pt x="2932" y="883"/>
                    </a:lnTo>
                    <a:lnTo>
                      <a:pt x="3458" y="1272"/>
                    </a:lnTo>
                    <a:cubicBezTo>
                      <a:pt x="3773" y="1125"/>
                      <a:pt x="4077" y="1009"/>
                      <a:pt x="4088" y="1009"/>
                    </a:cubicBezTo>
                    <a:lnTo>
                      <a:pt x="4487" y="1293"/>
                    </a:lnTo>
                    <a:cubicBezTo>
                      <a:pt x="4466" y="1293"/>
                      <a:pt x="4151" y="1450"/>
                      <a:pt x="3878" y="1587"/>
                    </a:cubicBezTo>
                    <a:lnTo>
                      <a:pt x="4466" y="2017"/>
                    </a:lnTo>
                    <a:cubicBezTo>
                      <a:pt x="4697" y="1944"/>
                      <a:pt x="4897" y="1902"/>
                      <a:pt x="5076" y="1870"/>
                    </a:cubicBezTo>
                    <a:lnTo>
                      <a:pt x="5076" y="1723"/>
                    </a:lnTo>
                    <a:cubicBezTo>
                      <a:pt x="5076" y="1219"/>
                      <a:pt x="4707" y="588"/>
                      <a:pt x="4266" y="326"/>
                    </a:cubicBezTo>
                    <a:lnTo>
                      <a:pt x="37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1" name="Google Shape;911;p53">
                <a:extLst>
                  <a:ext uri="{FF2B5EF4-FFF2-40B4-BE49-F238E27FC236}">
                    <a16:creationId xmlns:a16="http://schemas.microsoft.com/office/drawing/2014/main" id="{06CE792F-D208-4C47-B2AF-3DA1F530DDBD}"/>
                  </a:ext>
                </a:extLst>
              </p:cNvPr>
              <p:cNvSpPr/>
              <p:nvPr/>
            </p:nvSpPr>
            <p:spPr>
              <a:xfrm>
                <a:off x="2270884" y="1864193"/>
                <a:ext cx="664228" cy="538423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12052" extrusionOk="0">
                    <a:moveTo>
                      <a:pt x="11011" y="0"/>
                    </a:moveTo>
                    <a:lnTo>
                      <a:pt x="231" y="6220"/>
                    </a:lnTo>
                    <a:cubicBezTo>
                      <a:pt x="158" y="6262"/>
                      <a:pt x="105" y="6315"/>
                      <a:pt x="63" y="6367"/>
                    </a:cubicBezTo>
                    <a:cubicBezTo>
                      <a:pt x="21" y="6409"/>
                      <a:pt x="0" y="6472"/>
                      <a:pt x="0" y="6514"/>
                    </a:cubicBezTo>
                    <a:lnTo>
                      <a:pt x="0" y="6525"/>
                    </a:lnTo>
                    <a:cubicBezTo>
                      <a:pt x="0" y="6567"/>
                      <a:pt x="11" y="6619"/>
                      <a:pt x="42" y="6661"/>
                    </a:cubicBezTo>
                    <a:cubicBezTo>
                      <a:pt x="74" y="6724"/>
                      <a:pt x="137" y="6777"/>
                      <a:pt x="221" y="6829"/>
                    </a:cubicBezTo>
                    <a:lnTo>
                      <a:pt x="8942" y="11894"/>
                    </a:lnTo>
                    <a:cubicBezTo>
                      <a:pt x="9120" y="11999"/>
                      <a:pt x="9365" y="12051"/>
                      <a:pt x="9609" y="12051"/>
                    </a:cubicBezTo>
                    <a:cubicBezTo>
                      <a:pt x="9853" y="12051"/>
                      <a:pt x="10097" y="11999"/>
                      <a:pt x="10276" y="11894"/>
                    </a:cubicBezTo>
                    <a:lnTo>
                      <a:pt x="14868" y="9246"/>
                    </a:lnTo>
                    <a:lnTo>
                      <a:pt x="14868" y="8038"/>
                    </a:lnTo>
                    <a:lnTo>
                      <a:pt x="11221" y="10150"/>
                    </a:lnTo>
                    <a:cubicBezTo>
                      <a:pt x="11153" y="10190"/>
                      <a:pt x="11076" y="10208"/>
                      <a:pt x="10997" y="10208"/>
                    </a:cubicBezTo>
                    <a:cubicBezTo>
                      <a:pt x="10931" y="10208"/>
                      <a:pt x="10864" y="10195"/>
                      <a:pt x="10801" y="10171"/>
                    </a:cubicBezTo>
                    <a:cubicBezTo>
                      <a:pt x="10454" y="10019"/>
                      <a:pt x="10039" y="9942"/>
                      <a:pt x="9623" y="9942"/>
                    </a:cubicBezTo>
                    <a:cubicBezTo>
                      <a:pt x="9207" y="9942"/>
                      <a:pt x="8789" y="10019"/>
                      <a:pt x="8438" y="10171"/>
                    </a:cubicBezTo>
                    <a:cubicBezTo>
                      <a:pt x="8353" y="10206"/>
                      <a:pt x="8290" y="10221"/>
                      <a:pt x="8234" y="10221"/>
                    </a:cubicBezTo>
                    <a:cubicBezTo>
                      <a:pt x="8158" y="10221"/>
                      <a:pt x="8096" y="10192"/>
                      <a:pt x="8017" y="10150"/>
                    </a:cubicBezTo>
                    <a:lnTo>
                      <a:pt x="3383" y="7450"/>
                    </a:lnTo>
                    <a:cubicBezTo>
                      <a:pt x="3247" y="7376"/>
                      <a:pt x="3205" y="7324"/>
                      <a:pt x="3341" y="7208"/>
                    </a:cubicBezTo>
                    <a:cubicBezTo>
                      <a:pt x="3773" y="6882"/>
                      <a:pt x="3857" y="6441"/>
                      <a:pt x="3573" y="6063"/>
                    </a:cubicBezTo>
                    <a:cubicBezTo>
                      <a:pt x="3541" y="6021"/>
                      <a:pt x="3499" y="5979"/>
                      <a:pt x="3457" y="5937"/>
                    </a:cubicBezTo>
                    <a:cubicBezTo>
                      <a:pt x="3425" y="5905"/>
                      <a:pt x="3383" y="5874"/>
                      <a:pt x="3341" y="5842"/>
                    </a:cubicBezTo>
                    <a:cubicBezTo>
                      <a:pt x="3331" y="5832"/>
                      <a:pt x="3331" y="5821"/>
                      <a:pt x="3320" y="5811"/>
                    </a:cubicBezTo>
                    <a:cubicBezTo>
                      <a:pt x="3257" y="5737"/>
                      <a:pt x="3278" y="5664"/>
                      <a:pt x="3383" y="5601"/>
                    </a:cubicBezTo>
                    <a:lnTo>
                      <a:pt x="12052" y="599"/>
                    </a:lnTo>
                    <a:lnTo>
                      <a:pt x="11011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2" name="Google Shape;912;p53">
                <a:extLst>
                  <a:ext uri="{FF2B5EF4-FFF2-40B4-BE49-F238E27FC236}">
                    <a16:creationId xmlns:a16="http://schemas.microsoft.com/office/drawing/2014/main" id="{D2CB885E-448F-4ACF-B5BF-2D30A92AC570}"/>
                  </a:ext>
                </a:extLst>
              </p:cNvPr>
              <p:cNvSpPr/>
              <p:nvPr/>
            </p:nvSpPr>
            <p:spPr>
              <a:xfrm>
                <a:off x="2257749" y="1856643"/>
                <a:ext cx="677362" cy="658152"/>
              </a:xfrm>
              <a:custGeom>
                <a:avLst/>
                <a:gdLst/>
                <a:ahLst/>
                <a:cxnLst/>
                <a:rect l="l" t="t" r="r" b="b"/>
                <a:pathLst>
                  <a:path w="15162" h="14732" extrusionOk="0">
                    <a:moveTo>
                      <a:pt x="11011" y="1"/>
                    </a:moveTo>
                    <a:lnTo>
                      <a:pt x="378" y="6137"/>
                    </a:lnTo>
                    <a:cubicBezTo>
                      <a:pt x="126" y="6284"/>
                      <a:pt x="0" y="6473"/>
                      <a:pt x="0" y="6694"/>
                    </a:cubicBezTo>
                    <a:lnTo>
                      <a:pt x="0" y="6704"/>
                    </a:lnTo>
                    <a:lnTo>
                      <a:pt x="0" y="8806"/>
                    </a:lnTo>
                    <a:lnTo>
                      <a:pt x="0" y="8922"/>
                    </a:lnTo>
                    <a:cubicBezTo>
                      <a:pt x="0" y="9132"/>
                      <a:pt x="137" y="9331"/>
                      <a:pt x="378" y="9468"/>
                    </a:cubicBezTo>
                    <a:lnTo>
                      <a:pt x="9099" y="14542"/>
                    </a:lnTo>
                    <a:cubicBezTo>
                      <a:pt x="9320" y="14668"/>
                      <a:pt x="9614" y="14731"/>
                      <a:pt x="9908" y="14731"/>
                    </a:cubicBezTo>
                    <a:cubicBezTo>
                      <a:pt x="10202" y="14731"/>
                      <a:pt x="10497" y="14668"/>
                      <a:pt x="10728" y="14542"/>
                    </a:cubicBezTo>
                    <a:lnTo>
                      <a:pt x="15162" y="11979"/>
                    </a:lnTo>
                    <a:lnTo>
                      <a:pt x="15162" y="11801"/>
                    </a:lnTo>
                    <a:lnTo>
                      <a:pt x="15162" y="11632"/>
                    </a:lnTo>
                    <a:lnTo>
                      <a:pt x="10581" y="14280"/>
                    </a:lnTo>
                    <a:cubicBezTo>
                      <a:pt x="10397" y="14385"/>
                      <a:pt x="10152" y="14438"/>
                      <a:pt x="9909" y="14438"/>
                    </a:cubicBezTo>
                    <a:cubicBezTo>
                      <a:pt x="9666" y="14438"/>
                      <a:pt x="9425" y="14385"/>
                      <a:pt x="9246" y="14280"/>
                    </a:cubicBezTo>
                    <a:lnTo>
                      <a:pt x="525" y="9216"/>
                    </a:lnTo>
                    <a:cubicBezTo>
                      <a:pt x="378" y="9132"/>
                      <a:pt x="294" y="9027"/>
                      <a:pt x="294" y="8922"/>
                    </a:cubicBezTo>
                    <a:lnTo>
                      <a:pt x="294" y="8806"/>
                    </a:lnTo>
                    <a:lnTo>
                      <a:pt x="294" y="7199"/>
                    </a:lnTo>
                    <a:cubicBezTo>
                      <a:pt x="315" y="7220"/>
                      <a:pt x="347" y="7230"/>
                      <a:pt x="368" y="7251"/>
                    </a:cubicBezTo>
                    <a:lnTo>
                      <a:pt x="9089" y="12315"/>
                    </a:lnTo>
                    <a:cubicBezTo>
                      <a:pt x="9309" y="12452"/>
                      <a:pt x="9603" y="12515"/>
                      <a:pt x="9897" y="12515"/>
                    </a:cubicBezTo>
                    <a:cubicBezTo>
                      <a:pt x="10202" y="12515"/>
                      <a:pt x="10497" y="12452"/>
                      <a:pt x="10717" y="12315"/>
                    </a:cubicBezTo>
                    <a:lnTo>
                      <a:pt x="15162" y="9751"/>
                    </a:lnTo>
                    <a:lnTo>
                      <a:pt x="15162" y="9583"/>
                    </a:lnTo>
                    <a:lnTo>
                      <a:pt x="15162" y="9415"/>
                    </a:lnTo>
                    <a:lnTo>
                      <a:pt x="10570" y="12063"/>
                    </a:lnTo>
                    <a:cubicBezTo>
                      <a:pt x="10391" y="12168"/>
                      <a:pt x="10147" y="12220"/>
                      <a:pt x="9903" y="12220"/>
                    </a:cubicBezTo>
                    <a:cubicBezTo>
                      <a:pt x="9659" y="12220"/>
                      <a:pt x="9414" y="12168"/>
                      <a:pt x="9236" y="12063"/>
                    </a:cubicBezTo>
                    <a:lnTo>
                      <a:pt x="515" y="6998"/>
                    </a:lnTo>
                    <a:cubicBezTo>
                      <a:pt x="431" y="6946"/>
                      <a:pt x="368" y="6893"/>
                      <a:pt x="336" y="6830"/>
                    </a:cubicBezTo>
                    <a:cubicBezTo>
                      <a:pt x="305" y="6788"/>
                      <a:pt x="294" y="6736"/>
                      <a:pt x="294" y="6694"/>
                    </a:cubicBezTo>
                    <a:lnTo>
                      <a:pt x="294" y="6683"/>
                    </a:lnTo>
                    <a:cubicBezTo>
                      <a:pt x="294" y="6641"/>
                      <a:pt x="315" y="6578"/>
                      <a:pt x="357" y="6536"/>
                    </a:cubicBezTo>
                    <a:cubicBezTo>
                      <a:pt x="399" y="6484"/>
                      <a:pt x="452" y="6431"/>
                      <a:pt x="525" y="6389"/>
                    </a:cubicBezTo>
                    <a:lnTo>
                      <a:pt x="11305" y="169"/>
                    </a:lnTo>
                    <a:lnTo>
                      <a:pt x="11158" y="85"/>
                    </a:lnTo>
                    <a:lnTo>
                      <a:pt x="11011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3" name="Google Shape;913;p53">
                <a:extLst>
                  <a:ext uri="{FF2B5EF4-FFF2-40B4-BE49-F238E27FC236}">
                    <a16:creationId xmlns:a16="http://schemas.microsoft.com/office/drawing/2014/main" id="{798CF79B-3AF4-448F-AFBB-7D6C33EB71D3}"/>
                  </a:ext>
                </a:extLst>
              </p:cNvPr>
              <p:cNvSpPr/>
              <p:nvPr/>
            </p:nvSpPr>
            <p:spPr>
              <a:xfrm>
                <a:off x="2414070" y="1890954"/>
                <a:ext cx="521045" cy="429863"/>
              </a:xfrm>
              <a:custGeom>
                <a:avLst/>
                <a:gdLst/>
                <a:ahLst/>
                <a:cxnLst/>
                <a:rect l="l" t="t" r="r" b="b"/>
                <a:pathLst>
                  <a:path w="11663" h="9622" extrusionOk="0">
                    <a:moveTo>
                      <a:pt x="5111" y="5803"/>
                    </a:moveTo>
                    <a:cubicBezTo>
                      <a:pt x="5506" y="5803"/>
                      <a:pt x="5900" y="5889"/>
                      <a:pt x="6199" y="6062"/>
                    </a:cubicBezTo>
                    <a:cubicBezTo>
                      <a:pt x="6798" y="6410"/>
                      <a:pt x="6788" y="6977"/>
                      <a:pt x="6188" y="7323"/>
                    </a:cubicBezTo>
                    <a:cubicBezTo>
                      <a:pt x="5889" y="7497"/>
                      <a:pt x="5495" y="7584"/>
                      <a:pt x="5101" y="7584"/>
                    </a:cubicBezTo>
                    <a:cubicBezTo>
                      <a:pt x="4707" y="7584"/>
                      <a:pt x="4313" y="7497"/>
                      <a:pt x="4014" y="7323"/>
                    </a:cubicBezTo>
                    <a:cubicBezTo>
                      <a:pt x="3414" y="6977"/>
                      <a:pt x="3414" y="6410"/>
                      <a:pt x="4024" y="6062"/>
                    </a:cubicBezTo>
                    <a:cubicBezTo>
                      <a:pt x="4323" y="5889"/>
                      <a:pt x="4717" y="5803"/>
                      <a:pt x="5111" y="5803"/>
                    </a:cubicBezTo>
                    <a:close/>
                    <a:moveTo>
                      <a:pt x="8847" y="0"/>
                    </a:moveTo>
                    <a:lnTo>
                      <a:pt x="178" y="5002"/>
                    </a:lnTo>
                    <a:cubicBezTo>
                      <a:pt x="73" y="5065"/>
                      <a:pt x="52" y="5138"/>
                      <a:pt x="115" y="5212"/>
                    </a:cubicBezTo>
                    <a:cubicBezTo>
                      <a:pt x="126" y="5222"/>
                      <a:pt x="126" y="5233"/>
                      <a:pt x="136" y="5243"/>
                    </a:cubicBezTo>
                    <a:cubicBezTo>
                      <a:pt x="178" y="5275"/>
                      <a:pt x="220" y="5306"/>
                      <a:pt x="252" y="5338"/>
                    </a:cubicBezTo>
                    <a:cubicBezTo>
                      <a:pt x="294" y="5380"/>
                      <a:pt x="336" y="5422"/>
                      <a:pt x="368" y="5464"/>
                    </a:cubicBezTo>
                    <a:cubicBezTo>
                      <a:pt x="652" y="5842"/>
                      <a:pt x="568" y="6283"/>
                      <a:pt x="136" y="6609"/>
                    </a:cubicBezTo>
                    <a:cubicBezTo>
                      <a:pt x="0" y="6725"/>
                      <a:pt x="42" y="6777"/>
                      <a:pt x="178" y="6851"/>
                    </a:cubicBezTo>
                    <a:lnTo>
                      <a:pt x="4812" y="9551"/>
                    </a:lnTo>
                    <a:cubicBezTo>
                      <a:pt x="4891" y="9593"/>
                      <a:pt x="4953" y="9622"/>
                      <a:pt x="5029" y="9622"/>
                    </a:cubicBezTo>
                    <a:cubicBezTo>
                      <a:pt x="5085" y="9622"/>
                      <a:pt x="5148" y="9607"/>
                      <a:pt x="5233" y="9572"/>
                    </a:cubicBezTo>
                    <a:cubicBezTo>
                      <a:pt x="5584" y="9420"/>
                      <a:pt x="6002" y="9343"/>
                      <a:pt x="6418" y="9343"/>
                    </a:cubicBezTo>
                    <a:cubicBezTo>
                      <a:pt x="6834" y="9343"/>
                      <a:pt x="7249" y="9420"/>
                      <a:pt x="7596" y="9572"/>
                    </a:cubicBezTo>
                    <a:cubicBezTo>
                      <a:pt x="7659" y="9596"/>
                      <a:pt x="7726" y="9609"/>
                      <a:pt x="7792" y="9609"/>
                    </a:cubicBezTo>
                    <a:cubicBezTo>
                      <a:pt x="7871" y="9609"/>
                      <a:pt x="7948" y="9591"/>
                      <a:pt x="8016" y="9551"/>
                    </a:cubicBezTo>
                    <a:lnTo>
                      <a:pt x="11663" y="7439"/>
                    </a:lnTo>
                    <a:lnTo>
                      <a:pt x="11663" y="5674"/>
                    </a:lnTo>
                    <a:cubicBezTo>
                      <a:pt x="11464" y="5690"/>
                      <a:pt x="11264" y="5699"/>
                      <a:pt x="11064" y="5699"/>
                    </a:cubicBezTo>
                    <a:cubicBezTo>
                      <a:pt x="9983" y="5699"/>
                      <a:pt x="8904" y="5459"/>
                      <a:pt x="8079" y="4981"/>
                    </a:cubicBezTo>
                    <a:cubicBezTo>
                      <a:pt x="7691" y="4760"/>
                      <a:pt x="7407" y="4497"/>
                      <a:pt x="7197" y="4224"/>
                    </a:cubicBezTo>
                    <a:lnTo>
                      <a:pt x="7103" y="4098"/>
                    </a:lnTo>
                    <a:cubicBezTo>
                      <a:pt x="7082" y="4045"/>
                      <a:pt x="7050" y="4003"/>
                      <a:pt x="7029" y="3961"/>
                    </a:cubicBezTo>
                    <a:cubicBezTo>
                      <a:pt x="6587" y="3120"/>
                      <a:pt x="6945" y="2175"/>
                      <a:pt x="8100" y="1513"/>
                    </a:cubicBezTo>
                    <a:cubicBezTo>
                      <a:pt x="8721" y="1145"/>
                      <a:pt x="9487" y="925"/>
                      <a:pt x="10297" y="830"/>
                    </a:cubicBez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4" name="Google Shape;914;p53">
                <a:extLst>
                  <a:ext uri="{FF2B5EF4-FFF2-40B4-BE49-F238E27FC236}">
                    <a16:creationId xmlns:a16="http://schemas.microsoft.com/office/drawing/2014/main" id="{92468B75-93D6-46D0-A654-2D28B96B766D}"/>
                  </a:ext>
                </a:extLst>
              </p:cNvPr>
              <p:cNvSpPr/>
              <p:nvPr/>
            </p:nvSpPr>
            <p:spPr>
              <a:xfrm>
                <a:off x="2566594" y="215016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0" y="608"/>
                      <a:pt x="0" y="1175"/>
                      <a:pt x="600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1"/>
                    </a:cubicBezTo>
                    <a:cubicBezTo>
                      <a:pt x="3374" y="1175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5" name="Google Shape;915;p53">
                <a:extLst>
                  <a:ext uri="{FF2B5EF4-FFF2-40B4-BE49-F238E27FC236}">
                    <a16:creationId xmlns:a16="http://schemas.microsoft.com/office/drawing/2014/main" id="{06472E29-56D6-4CF5-9B71-3C18D96F30EF}"/>
                  </a:ext>
                </a:extLst>
              </p:cNvPr>
              <p:cNvSpPr/>
              <p:nvPr/>
            </p:nvSpPr>
            <p:spPr>
              <a:xfrm>
                <a:off x="2935082" y="2056612"/>
                <a:ext cx="5182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48" extrusionOk="0">
                    <a:moveTo>
                      <a:pt x="1" y="1"/>
                    </a:moveTo>
                    <a:lnTo>
                      <a:pt x="1" y="148"/>
                    </a:lnTo>
                    <a:cubicBezTo>
                      <a:pt x="43" y="127"/>
                      <a:pt x="74" y="106"/>
                      <a:pt x="116" y="8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6" name="Google Shape;916;p53">
                <a:extLst>
                  <a:ext uri="{FF2B5EF4-FFF2-40B4-BE49-F238E27FC236}">
                    <a16:creationId xmlns:a16="http://schemas.microsoft.com/office/drawing/2014/main" id="{E54A5954-ACAE-4390-9E74-ED6FED19E53B}"/>
                  </a:ext>
                </a:extLst>
              </p:cNvPr>
              <p:cNvSpPr/>
              <p:nvPr/>
            </p:nvSpPr>
            <p:spPr>
              <a:xfrm>
                <a:off x="2815395" y="1967439"/>
                <a:ext cx="124420" cy="89216"/>
              </a:xfrm>
              <a:custGeom>
                <a:avLst/>
                <a:gdLst/>
                <a:ahLst/>
                <a:cxnLst/>
                <a:rect l="l" t="t" r="r" b="b"/>
                <a:pathLst>
                  <a:path w="2785" h="1997" extrusionOk="0">
                    <a:moveTo>
                      <a:pt x="1167" y="873"/>
                    </a:moveTo>
                    <a:lnTo>
                      <a:pt x="1671" y="1251"/>
                    </a:lnTo>
                    <a:cubicBezTo>
                      <a:pt x="1508" y="1293"/>
                      <a:pt x="1392" y="1314"/>
                      <a:pt x="1302" y="1314"/>
                    </a:cubicBezTo>
                    <a:cubicBezTo>
                      <a:pt x="1211" y="1314"/>
                      <a:pt x="1146" y="1293"/>
                      <a:pt x="1083" y="1251"/>
                    </a:cubicBezTo>
                    <a:cubicBezTo>
                      <a:pt x="915" y="1156"/>
                      <a:pt x="925" y="1030"/>
                      <a:pt x="1167" y="873"/>
                    </a:cubicBezTo>
                    <a:close/>
                    <a:moveTo>
                      <a:pt x="536" y="1"/>
                    </a:moveTo>
                    <a:lnTo>
                      <a:pt x="231" y="180"/>
                    </a:lnTo>
                    <a:lnTo>
                      <a:pt x="735" y="558"/>
                    </a:lnTo>
                    <a:lnTo>
                      <a:pt x="683" y="589"/>
                    </a:lnTo>
                    <a:cubicBezTo>
                      <a:pt x="126" y="904"/>
                      <a:pt x="0" y="1272"/>
                      <a:pt x="567" y="1598"/>
                    </a:cubicBezTo>
                    <a:cubicBezTo>
                      <a:pt x="662" y="1651"/>
                      <a:pt x="756" y="1693"/>
                      <a:pt x="862" y="1724"/>
                    </a:cubicBezTo>
                    <a:cubicBezTo>
                      <a:pt x="986" y="1763"/>
                      <a:pt x="1117" y="1785"/>
                      <a:pt x="1258" y="1785"/>
                    </a:cubicBezTo>
                    <a:cubicBezTo>
                      <a:pt x="1306" y="1785"/>
                      <a:pt x="1357" y="1782"/>
                      <a:pt x="1408" y="1777"/>
                    </a:cubicBezTo>
                    <a:cubicBezTo>
                      <a:pt x="1566" y="1766"/>
                      <a:pt x="1734" y="1735"/>
                      <a:pt x="1923" y="1682"/>
                    </a:cubicBezTo>
                    <a:cubicBezTo>
                      <a:pt x="2017" y="1661"/>
                      <a:pt x="2101" y="1651"/>
                      <a:pt x="2185" y="1630"/>
                    </a:cubicBezTo>
                    <a:lnTo>
                      <a:pt x="2343" y="1756"/>
                    </a:lnTo>
                    <a:lnTo>
                      <a:pt x="2680" y="1997"/>
                    </a:lnTo>
                    <a:lnTo>
                      <a:pt x="2680" y="1693"/>
                    </a:lnTo>
                    <a:cubicBezTo>
                      <a:pt x="2711" y="1682"/>
                      <a:pt x="2753" y="1672"/>
                      <a:pt x="2785" y="1672"/>
                    </a:cubicBezTo>
                    <a:lnTo>
                      <a:pt x="2680" y="1588"/>
                    </a:lnTo>
                    <a:lnTo>
                      <a:pt x="2680" y="1546"/>
                    </a:lnTo>
                    <a:lnTo>
                      <a:pt x="2680" y="1461"/>
                    </a:lnTo>
                    <a:lnTo>
                      <a:pt x="2680" y="1387"/>
                    </a:lnTo>
                    <a:lnTo>
                      <a:pt x="2680" y="988"/>
                    </a:lnTo>
                    <a:cubicBezTo>
                      <a:pt x="2501" y="1020"/>
                      <a:pt x="2301" y="1062"/>
                      <a:pt x="2070" y="1135"/>
                    </a:cubicBezTo>
                    <a:lnTo>
                      <a:pt x="1482" y="705"/>
                    </a:lnTo>
                    <a:cubicBezTo>
                      <a:pt x="1755" y="568"/>
                      <a:pt x="2070" y="411"/>
                      <a:pt x="2091" y="411"/>
                    </a:cubicBezTo>
                    <a:lnTo>
                      <a:pt x="1692" y="127"/>
                    </a:lnTo>
                    <a:cubicBezTo>
                      <a:pt x="168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7" name="Google Shape;917;p53">
                <a:extLst>
                  <a:ext uri="{FF2B5EF4-FFF2-40B4-BE49-F238E27FC236}">
                    <a16:creationId xmlns:a16="http://schemas.microsoft.com/office/drawing/2014/main" id="{AEF23088-63AC-41AC-A63F-B7FC1010DE4D}"/>
                  </a:ext>
                </a:extLst>
              </p:cNvPr>
              <p:cNvSpPr/>
              <p:nvPr/>
            </p:nvSpPr>
            <p:spPr>
              <a:xfrm>
                <a:off x="2910197" y="2063180"/>
                <a:ext cx="24929" cy="2403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38" extrusionOk="0">
                    <a:moveTo>
                      <a:pt x="558" y="1"/>
                    </a:moveTo>
                    <a:cubicBezTo>
                      <a:pt x="295" y="127"/>
                      <a:pt x="21" y="243"/>
                      <a:pt x="0" y="253"/>
                    </a:cubicBezTo>
                    <a:lnTo>
                      <a:pt x="379" y="537"/>
                    </a:lnTo>
                    <a:cubicBezTo>
                      <a:pt x="390" y="537"/>
                      <a:pt x="463" y="505"/>
                      <a:pt x="558" y="474"/>
                    </a:cubicBezTo>
                    <a:lnTo>
                      <a:pt x="558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8" name="Google Shape;918;p53">
                <a:extLst>
                  <a:ext uri="{FF2B5EF4-FFF2-40B4-BE49-F238E27FC236}">
                    <a16:creationId xmlns:a16="http://schemas.microsoft.com/office/drawing/2014/main" id="{B0AD412E-4672-4849-B0FC-53A38E30EA53}"/>
                  </a:ext>
                </a:extLst>
              </p:cNvPr>
              <p:cNvSpPr/>
              <p:nvPr/>
            </p:nvSpPr>
            <p:spPr>
              <a:xfrm>
                <a:off x="2206595" y="2065547"/>
                <a:ext cx="728515" cy="323492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7241" extrusionOk="0">
                    <a:moveTo>
                      <a:pt x="0" y="1"/>
                    </a:moveTo>
                    <a:cubicBezTo>
                      <a:pt x="0" y="568"/>
                      <a:pt x="10" y="1146"/>
                      <a:pt x="10" y="1713"/>
                    </a:cubicBezTo>
                    <a:cubicBezTo>
                      <a:pt x="10" y="1818"/>
                      <a:pt x="94" y="1923"/>
                      <a:pt x="241" y="2018"/>
                    </a:cubicBezTo>
                    <a:lnTo>
                      <a:pt x="8952" y="7082"/>
                    </a:lnTo>
                    <a:cubicBezTo>
                      <a:pt x="9136" y="7188"/>
                      <a:pt x="9380" y="7240"/>
                      <a:pt x="9623" y="7240"/>
                    </a:cubicBezTo>
                    <a:cubicBezTo>
                      <a:pt x="9866" y="7240"/>
                      <a:pt x="10107" y="7188"/>
                      <a:pt x="10286" y="7082"/>
                    </a:cubicBezTo>
                    <a:lnTo>
                      <a:pt x="16307" y="3604"/>
                    </a:lnTo>
                    <a:lnTo>
                      <a:pt x="16307" y="1724"/>
                    </a:lnTo>
                    <a:lnTo>
                      <a:pt x="10433" y="5117"/>
                    </a:lnTo>
                    <a:cubicBezTo>
                      <a:pt x="10202" y="5243"/>
                      <a:pt x="9908" y="5306"/>
                      <a:pt x="9613" y="5306"/>
                    </a:cubicBezTo>
                    <a:cubicBezTo>
                      <a:pt x="9319" y="5306"/>
                      <a:pt x="9025" y="5243"/>
                      <a:pt x="8805" y="5117"/>
                    </a:cubicBezTo>
                    <a:lnTo>
                      <a:pt x="84" y="43"/>
                    </a:lnTo>
                    <a:cubicBezTo>
                      <a:pt x="52" y="32"/>
                      <a:pt x="31" y="11"/>
                      <a:pt x="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9" name="Google Shape;919;p53">
                <a:extLst>
                  <a:ext uri="{FF2B5EF4-FFF2-40B4-BE49-F238E27FC236}">
                    <a16:creationId xmlns:a16="http://schemas.microsoft.com/office/drawing/2014/main" id="{98298507-2B5A-4E32-94C4-45483D81EF37}"/>
                  </a:ext>
                </a:extLst>
              </p:cNvPr>
              <p:cNvSpPr/>
              <p:nvPr/>
            </p:nvSpPr>
            <p:spPr>
              <a:xfrm>
                <a:off x="2791895" y="1893769"/>
                <a:ext cx="34355" cy="19344"/>
              </a:xfrm>
              <a:custGeom>
                <a:avLst/>
                <a:gdLst/>
                <a:ahLst/>
                <a:cxnLst/>
                <a:rect l="l" t="t" r="r" b="b"/>
                <a:pathLst>
                  <a:path w="769" h="433" extrusionOk="0">
                    <a:moveTo>
                      <a:pt x="253" y="0"/>
                    </a:moveTo>
                    <a:cubicBezTo>
                      <a:pt x="22" y="148"/>
                      <a:pt x="1" y="284"/>
                      <a:pt x="169" y="379"/>
                    </a:cubicBezTo>
                    <a:cubicBezTo>
                      <a:pt x="235" y="414"/>
                      <a:pt x="298" y="432"/>
                      <a:pt x="384" y="432"/>
                    </a:cubicBezTo>
                    <a:cubicBezTo>
                      <a:pt x="476" y="432"/>
                      <a:pt x="594" y="411"/>
                      <a:pt x="768" y="36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0" name="Google Shape;920;p53">
                <a:extLst>
                  <a:ext uri="{FF2B5EF4-FFF2-40B4-BE49-F238E27FC236}">
                    <a16:creationId xmlns:a16="http://schemas.microsoft.com/office/drawing/2014/main" id="{99239F8A-A95F-4A65-9356-232072AD3C29}"/>
                  </a:ext>
                </a:extLst>
              </p:cNvPr>
              <p:cNvSpPr/>
              <p:nvPr/>
            </p:nvSpPr>
            <p:spPr>
              <a:xfrm>
                <a:off x="2206595" y="1789093"/>
                <a:ext cx="728515" cy="500405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11201" extrusionOk="0">
                    <a:moveTo>
                      <a:pt x="9550" y="0"/>
                    </a:moveTo>
                    <a:lnTo>
                      <a:pt x="241" y="5379"/>
                    </a:lnTo>
                    <a:cubicBezTo>
                      <a:pt x="168" y="5422"/>
                      <a:pt x="105" y="5464"/>
                      <a:pt x="63" y="5516"/>
                    </a:cubicBezTo>
                    <a:cubicBezTo>
                      <a:pt x="31" y="5569"/>
                      <a:pt x="0" y="5622"/>
                      <a:pt x="0" y="5674"/>
                    </a:cubicBezTo>
                    <a:lnTo>
                      <a:pt x="0" y="5685"/>
                    </a:lnTo>
                    <a:cubicBezTo>
                      <a:pt x="0" y="5727"/>
                      <a:pt x="21" y="5769"/>
                      <a:pt x="42" y="5811"/>
                    </a:cubicBezTo>
                    <a:cubicBezTo>
                      <a:pt x="84" y="5874"/>
                      <a:pt x="147" y="5937"/>
                      <a:pt x="231" y="5979"/>
                    </a:cubicBezTo>
                    <a:lnTo>
                      <a:pt x="8952" y="11043"/>
                    </a:lnTo>
                    <a:cubicBezTo>
                      <a:pt x="9131" y="11148"/>
                      <a:pt x="9372" y="11201"/>
                      <a:pt x="9615" y="11201"/>
                    </a:cubicBezTo>
                    <a:cubicBezTo>
                      <a:pt x="9858" y="11201"/>
                      <a:pt x="10102" y="11148"/>
                      <a:pt x="10286" y="11043"/>
                    </a:cubicBezTo>
                    <a:lnTo>
                      <a:pt x="16307" y="7565"/>
                    </a:lnTo>
                    <a:lnTo>
                      <a:pt x="16307" y="6367"/>
                    </a:lnTo>
                    <a:lnTo>
                      <a:pt x="11221" y="9309"/>
                    </a:lnTo>
                    <a:cubicBezTo>
                      <a:pt x="11155" y="9345"/>
                      <a:pt x="11076" y="9364"/>
                      <a:pt x="10995" y="9364"/>
                    </a:cubicBezTo>
                    <a:cubicBezTo>
                      <a:pt x="10933" y="9364"/>
                      <a:pt x="10870" y="9353"/>
                      <a:pt x="10811" y="9330"/>
                    </a:cubicBezTo>
                    <a:cubicBezTo>
                      <a:pt x="10464" y="9172"/>
                      <a:pt x="10047" y="9094"/>
                      <a:pt x="9628" y="9094"/>
                    </a:cubicBezTo>
                    <a:cubicBezTo>
                      <a:pt x="9209" y="9094"/>
                      <a:pt x="8789" y="9172"/>
                      <a:pt x="8437" y="9330"/>
                    </a:cubicBezTo>
                    <a:cubicBezTo>
                      <a:pt x="8357" y="9361"/>
                      <a:pt x="8297" y="9375"/>
                      <a:pt x="8243" y="9375"/>
                    </a:cubicBezTo>
                    <a:cubicBezTo>
                      <a:pt x="8168" y="9375"/>
                      <a:pt x="8106" y="9348"/>
                      <a:pt x="8027" y="9299"/>
                    </a:cubicBezTo>
                    <a:lnTo>
                      <a:pt x="3393" y="6609"/>
                    </a:lnTo>
                    <a:cubicBezTo>
                      <a:pt x="3246" y="6525"/>
                      <a:pt x="3215" y="6483"/>
                      <a:pt x="3341" y="6367"/>
                    </a:cubicBezTo>
                    <a:cubicBezTo>
                      <a:pt x="3783" y="6031"/>
                      <a:pt x="3867" y="5590"/>
                      <a:pt x="3583" y="5222"/>
                    </a:cubicBezTo>
                    <a:cubicBezTo>
                      <a:pt x="3551" y="5180"/>
                      <a:pt x="3509" y="5127"/>
                      <a:pt x="3467" y="5085"/>
                    </a:cubicBezTo>
                    <a:cubicBezTo>
                      <a:pt x="3425" y="5054"/>
                      <a:pt x="3393" y="5022"/>
                      <a:pt x="3351" y="4991"/>
                    </a:cubicBezTo>
                    <a:cubicBezTo>
                      <a:pt x="3341" y="4980"/>
                      <a:pt x="3330" y="4970"/>
                      <a:pt x="3320" y="4970"/>
                    </a:cubicBezTo>
                    <a:cubicBezTo>
                      <a:pt x="3267" y="4896"/>
                      <a:pt x="3288" y="4812"/>
                      <a:pt x="3393" y="4749"/>
                    </a:cubicBezTo>
                    <a:lnTo>
                      <a:pt x="10580" y="599"/>
                    </a:lnTo>
                    <a:lnTo>
                      <a:pt x="9550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1" name="Google Shape;921;p53">
                <a:extLst>
                  <a:ext uri="{FF2B5EF4-FFF2-40B4-BE49-F238E27FC236}">
                    <a16:creationId xmlns:a16="http://schemas.microsoft.com/office/drawing/2014/main" id="{96FE6EBD-65EA-4336-BA6D-4C3D97DF555C}"/>
                  </a:ext>
                </a:extLst>
              </p:cNvPr>
              <p:cNvSpPr/>
              <p:nvPr/>
            </p:nvSpPr>
            <p:spPr>
              <a:xfrm>
                <a:off x="2644509" y="1840247"/>
                <a:ext cx="290611" cy="192147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4301" extrusionOk="0">
                    <a:moveTo>
                      <a:pt x="1724" y="1"/>
                    </a:moveTo>
                    <a:cubicBezTo>
                      <a:pt x="1651" y="32"/>
                      <a:pt x="1577" y="74"/>
                      <a:pt x="1503" y="116"/>
                    </a:cubicBezTo>
                    <a:cubicBezTo>
                      <a:pt x="358" y="778"/>
                      <a:pt x="1" y="1724"/>
                      <a:pt x="432" y="2564"/>
                    </a:cubicBezTo>
                    <a:cubicBezTo>
                      <a:pt x="463" y="2616"/>
                      <a:pt x="484" y="2658"/>
                      <a:pt x="516" y="2700"/>
                    </a:cubicBezTo>
                    <a:cubicBezTo>
                      <a:pt x="547" y="2753"/>
                      <a:pt x="579" y="2795"/>
                      <a:pt x="610" y="2838"/>
                    </a:cubicBezTo>
                    <a:cubicBezTo>
                      <a:pt x="810" y="3111"/>
                      <a:pt x="1104" y="3363"/>
                      <a:pt x="1482" y="3583"/>
                    </a:cubicBezTo>
                    <a:cubicBezTo>
                      <a:pt x="2306" y="4062"/>
                      <a:pt x="3389" y="4300"/>
                      <a:pt x="4474" y="4300"/>
                    </a:cubicBezTo>
                    <a:cubicBezTo>
                      <a:pt x="5174" y="4300"/>
                      <a:pt x="5874" y="4201"/>
                      <a:pt x="6505" y="4003"/>
                    </a:cubicBezTo>
                    <a:lnTo>
                      <a:pt x="6505" y="3688"/>
                    </a:lnTo>
                    <a:cubicBezTo>
                      <a:pt x="6505" y="3436"/>
                      <a:pt x="6410" y="3153"/>
                      <a:pt x="6273" y="2901"/>
                    </a:cubicBezTo>
                    <a:lnTo>
                      <a:pt x="6021" y="3027"/>
                    </a:lnTo>
                    <a:lnTo>
                      <a:pt x="5601" y="2711"/>
                    </a:lnTo>
                    <a:cubicBezTo>
                      <a:pt x="5265" y="2869"/>
                      <a:pt x="4918" y="2995"/>
                      <a:pt x="4897" y="2995"/>
                    </a:cubicBezTo>
                    <a:lnTo>
                      <a:pt x="4518" y="2711"/>
                    </a:lnTo>
                    <a:cubicBezTo>
                      <a:pt x="4539" y="2711"/>
                      <a:pt x="4887" y="2553"/>
                      <a:pt x="5181" y="2406"/>
                    </a:cubicBezTo>
                    <a:lnTo>
                      <a:pt x="4740" y="2070"/>
                    </a:lnTo>
                    <a:lnTo>
                      <a:pt x="4581" y="1955"/>
                    </a:lnTo>
                    <a:cubicBezTo>
                      <a:pt x="4487" y="1965"/>
                      <a:pt x="4403" y="1986"/>
                      <a:pt x="4319" y="1997"/>
                    </a:cubicBezTo>
                    <a:cubicBezTo>
                      <a:pt x="4119" y="2049"/>
                      <a:pt x="3951" y="2081"/>
                      <a:pt x="3804" y="2091"/>
                    </a:cubicBezTo>
                    <a:cubicBezTo>
                      <a:pt x="3737" y="2098"/>
                      <a:pt x="3673" y="2101"/>
                      <a:pt x="3612" y="2101"/>
                    </a:cubicBezTo>
                    <a:cubicBezTo>
                      <a:pt x="3481" y="2101"/>
                      <a:pt x="3362" y="2085"/>
                      <a:pt x="3248" y="2049"/>
                    </a:cubicBezTo>
                    <a:cubicBezTo>
                      <a:pt x="3153" y="2018"/>
                      <a:pt x="3058" y="1976"/>
                      <a:pt x="2963" y="1913"/>
                    </a:cubicBezTo>
                    <a:cubicBezTo>
                      <a:pt x="2386" y="1587"/>
                      <a:pt x="2522" y="1230"/>
                      <a:pt x="3069" y="904"/>
                    </a:cubicBezTo>
                    <a:lnTo>
                      <a:pt x="3132" y="872"/>
                    </a:lnTo>
                    <a:lnTo>
                      <a:pt x="2753" y="599"/>
                    </a:lnTo>
                    <a:lnTo>
                      <a:pt x="1724" y="1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2" name="Google Shape;922;p53">
                <a:extLst>
                  <a:ext uri="{FF2B5EF4-FFF2-40B4-BE49-F238E27FC236}">
                    <a16:creationId xmlns:a16="http://schemas.microsoft.com/office/drawing/2014/main" id="{A497247B-4EA0-45B2-97E6-E2FD04ACB4BA}"/>
                  </a:ext>
                </a:extLst>
              </p:cNvPr>
              <p:cNvSpPr/>
              <p:nvPr/>
            </p:nvSpPr>
            <p:spPr>
              <a:xfrm>
                <a:off x="2193460" y="1781543"/>
                <a:ext cx="741650" cy="620580"/>
              </a:xfrm>
              <a:custGeom>
                <a:avLst/>
                <a:gdLst/>
                <a:ahLst/>
                <a:cxnLst/>
                <a:rect l="l" t="t" r="r" b="b"/>
                <a:pathLst>
                  <a:path w="16601" h="13891" extrusionOk="0">
                    <a:moveTo>
                      <a:pt x="9550" y="1"/>
                    </a:moveTo>
                    <a:lnTo>
                      <a:pt x="388" y="5286"/>
                    </a:lnTo>
                    <a:cubicBezTo>
                      <a:pt x="136" y="5433"/>
                      <a:pt x="0" y="5633"/>
                      <a:pt x="0" y="5854"/>
                    </a:cubicBezTo>
                    <a:cubicBezTo>
                      <a:pt x="0" y="6589"/>
                      <a:pt x="10" y="7335"/>
                      <a:pt x="10" y="8070"/>
                    </a:cubicBezTo>
                    <a:cubicBezTo>
                      <a:pt x="10" y="8291"/>
                      <a:pt x="136" y="8480"/>
                      <a:pt x="388" y="8627"/>
                    </a:cubicBezTo>
                    <a:lnTo>
                      <a:pt x="9099" y="13692"/>
                    </a:lnTo>
                    <a:cubicBezTo>
                      <a:pt x="9330" y="13818"/>
                      <a:pt x="9624" y="13891"/>
                      <a:pt x="9918" y="13891"/>
                    </a:cubicBezTo>
                    <a:cubicBezTo>
                      <a:pt x="10213" y="13891"/>
                      <a:pt x="10507" y="13818"/>
                      <a:pt x="10727" y="13692"/>
                    </a:cubicBezTo>
                    <a:lnTo>
                      <a:pt x="16601" y="10298"/>
                    </a:lnTo>
                    <a:lnTo>
                      <a:pt x="16601" y="10129"/>
                    </a:lnTo>
                    <a:lnTo>
                      <a:pt x="16601" y="9961"/>
                    </a:lnTo>
                    <a:lnTo>
                      <a:pt x="10580" y="13439"/>
                    </a:lnTo>
                    <a:cubicBezTo>
                      <a:pt x="10401" y="13545"/>
                      <a:pt x="10160" y="13597"/>
                      <a:pt x="9917" y="13597"/>
                    </a:cubicBezTo>
                    <a:cubicBezTo>
                      <a:pt x="9674" y="13597"/>
                      <a:pt x="9430" y="13545"/>
                      <a:pt x="9246" y="13439"/>
                    </a:cubicBezTo>
                    <a:lnTo>
                      <a:pt x="535" y="8375"/>
                    </a:lnTo>
                    <a:cubicBezTo>
                      <a:pt x="388" y="8280"/>
                      <a:pt x="304" y="8175"/>
                      <a:pt x="304" y="8070"/>
                    </a:cubicBezTo>
                    <a:cubicBezTo>
                      <a:pt x="304" y="7503"/>
                      <a:pt x="294" y="6925"/>
                      <a:pt x="294" y="6358"/>
                    </a:cubicBezTo>
                    <a:lnTo>
                      <a:pt x="294" y="6358"/>
                    </a:lnTo>
                    <a:cubicBezTo>
                      <a:pt x="325" y="6368"/>
                      <a:pt x="346" y="6389"/>
                      <a:pt x="378" y="6400"/>
                    </a:cubicBezTo>
                    <a:lnTo>
                      <a:pt x="9099" y="11474"/>
                    </a:lnTo>
                    <a:cubicBezTo>
                      <a:pt x="9319" y="11600"/>
                      <a:pt x="9613" y="11663"/>
                      <a:pt x="9907" y="11663"/>
                    </a:cubicBezTo>
                    <a:cubicBezTo>
                      <a:pt x="10202" y="11663"/>
                      <a:pt x="10496" y="11600"/>
                      <a:pt x="10727" y="11474"/>
                    </a:cubicBezTo>
                    <a:lnTo>
                      <a:pt x="16601" y="8081"/>
                    </a:lnTo>
                    <a:lnTo>
                      <a:pt x="16601" y="7913"/>
                    </a:lnTo>
                    <a:lnTo>
                      <a:pt x="16601" y="7734"/>
                    </a:lnTo>
                    <a:lnTo>
                      <a:pt x="10580" y="11212"/>
                    </a:lnTo>
                    <a:cubicBezTo>
                      <a:pt x="10396" y="11317"/>
                      <a:pt x="10152" y="11370"/>
                      <a:pt x="9909" y="11370"/>
                    </a:cubicBezTo>
                    <a:cubicBezTo>
                      <a:pt x="9666" y="11370"/>
                      <a:pt x="9425" y="11317"/>
                      <a:pt x="9246" y="11212"/>
                    </a:cubicBezTo>
                    <a:lnTo>
                      <a:pt x="525" y="6148"/>
                    </a:lnTo>
                    <a:cubicBezTo>
                      <a:pt x="441" y="6106"/>
                      <a:pt x="378" y="6043"/>
                      <a:pt x="336" y="5980"/>
                    </a:cubicBezTo>
                    <a:cubicBezTo>
                      <a:pt x="315" y="5938"/>
                      <a:pt x="294" y="5896"/>
                      <a:pt x="294" y="5854"/>
                    </a:cubicBezTo>
                    <a:lnTo>
                      <a:pt x="294" y="5843"/>
                    </a:lnTo>
                    <a:cubicBezTo>
                      <a:pt x="294" y="5791"/>
                      <a:pt x="325" y="5738"/>
                      <a:pt x="357" y="5685"/>
                    </a:cubicBezTo>
                    <a:cubicBezTo>
                      <a:pt x="399" y="5633"/>
                      <a:pt x="462" y="5591"/>
                      <a:pt x="535" y="5548"/>
                    </a:cubicBezTo>
                    <a:lnTo>
                      <a:pt x="9844" y="169"/>
                    </a:lnTo>
                    <a:lnTo>
                      <a:pt x="9697" y="85"/>
                    </a:lnTo>
                    <a:lnTo>
                      <a:pt x="9550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3" name="Google Shape;923;p53">
                <a:extLst>
                  <a:ext uri="{FF2B5EF4-FFF2-40B4-BE49-F238E27FC236}">
                    <a16:creationId xmlns:a16="http://schemas.microsoft.com/office/drawing/2014/main" id="{5ADE58F2-804E-4274-8C58-1D935AD30877}"/>
                  </a:ext>
                </a:extLst>
              </p:cNvPr>
              <p:cNvSpPr/>
              <p:nvPr/>
            </p:nvSpPr>
            <p:spPr>
              <a:xfrm>
                <a:off x="2350228" y="1815854"/>
                <a:ext cx="584885" cy="392112"/>
              </a:xfrm>
              <a:custGeom>
                <a:avLst/>
                <a:gdLst/>
                <a:ahLst/>
                <a:cxnLst/>
                <a:rect l="l" t="t" r="r" b="b"/>
                <a:pathLst>
                  <a:path w="13092" h="8777" extrusionOk="0">
                    <a:moveTo>
                      <a:pt x="5105" y="4962"/>
                    </a:moveTo>
                    <a:cubicBezTo>
                      <a:pt x="5498" y="4962"/>
                      <a:pt x="5889" y="5049"/>
                      <a:pt x="6188" y="5222"/>
                    </a:cubicBezTo>
                    <a:cubicBezTo>
                      <a:pt x="6788" y="5569"/>
                      <a:pt x="6788" y="6125"/>
                      <a:pt x="6188" y="6472"/>
                    </a:cubicBezTo>
                    <a:cubicBezTo>
                      <a:pt x="5884" y="6651"/>
                      <a:pt x="5490" y="6740"/>
                      <a:pt x="5097" y="6740"/>
                    </a:cubicBezTo>
                    <a:cubicBezTo>
                      <a:pt x="4704" y="6740"/>
                      <a:pt x="4313" y="6651"/>
                      <a:pt x="4014" y="6472"/>
                    </a:cubicBezTo>
                    <a:cubicBezTo>
                      <a:pt x="3415" y="6125"/>
                      <a:pt x="3415" y="5569"/>
                      <a:pt x="4014" y="5222"/>
                    </a:cubicBezTo>
                    <a:cubicBezTo>
                      <a:pt x="4319" y="5049"/>
                      <a:pt x="4713" y="4962"/>
                      <a:pt x="5105" y="4962"/>
                    </a:cubicBezTo>
                    <a:close/>
                    <a:moveTo>
                      <a:pt x="7365" y="0"/>
                    </a:moveTo>
                    <a:lnTo>
                      <a:pt x="178" y="4150"/>
                    </a:lnTo>
                    <a:cubicBezTo>
                      <a:pt x="73" y="4213"/>
                      <a:pt x="52" y="4297"/>
                      <a:pt x="105" y="4371"/>
                    </a:cubicBezTo>
                    <a:cubicBezTo>
                      <a:pt x="115" y="4371"/>
                      <a:pt x="126" y="4381"/>
                      <a:pt x="136" y="4392"/>
                    </a:cubicBezTo>
                    <a:cubicBezTo>
                      <a:pt x="178" y="4423"/>
                      <a:pt x="210" y="4455"/>
                      <a:pt x="252" y="4486"/>
                    </a:cubicBezTo>
                    <a:cubicBezTo>
                      <a:pt x="294" y="4528"/>
                      <a:pt x="336" y="4581"/>
                      <a:pt x="368" y="4623"/>
                    </a:cubicBezTo>
                    <a:cubicBezTo>
                      <a:pt x="652" y="4991"/>
                      <a:pt x="568" y="5432"/>
                      <a:pt x="126" y="5768"/>
                    </a:cubicBezTo>
                    <a:cubicBezTo>
                      <a:pt x="0" y="5884"/>
                      <a:pt x="31" y="5926"/>
                      <a:pt x="178" y="6010"/>
                    </a:cubicBezTo>
                    <a:lnTo>
                      <a:pt x="4812" y="8700"/>
                    </a:lnTo>
                    <a:cubicBezTo>
                      <a:pt x="4891" y="8749"/>
                      <a:pt x="4953" y="8776"/>
                      <a:pt x="5028" y="8776"/>
                    </a:cubicBezTo>
                    <a:cubicBezTo>
                      <a:pt x="5082" y="8776"/>
                      <a:pt x="5142" y="8762"/>
                      <a:pt x="5222" y="8731"/>
                    </a:cubicBezTo>
                    <a:cubicBezTo>
                      <a:pt x="5574" y="8573"/>
                      <a:pt x="5994" y="8495"/>
                      <a:pt x="6413" y="8495"/>
                    </a:cubicBezTo>
                    <a:cubicBezTo>
                      <a:pt x="6832" y="8495"/>
                      <a:pt x="7249" y="8573"/>
                      <a:pt x="7596" y="8731"/>
                    </a:cubicBezTo>
                    <a:cubicBezTo>
                      <a:pt x="7655" y="8754"/>
                      <a:pt x="7718" y="8765"/>
                      <a:pt x="7780" y="8765"/>
                    </a:cubicBezTo>
                    <a:cubicBezTo>
                      <a:pt x="7861" y="8765"/>
                      <a:pt x="7940" y="8746"/>
                      <a:pt x="8006" y="8710"/>
                    </a:cubicBezTo>
                    <a:lnTo>
                      <a:pt x="13092" y="5768"/>
                    </a:lnTo>
                    <a:lnTo>
                      <a:pt x="13092" y="4549"/>
                    </a:lnTo>
                    <a:cubicBezTo>
                      <a:pt x="12461" y="4747"/>
                      <a:pt x="11761" y="4846"/>
                      <a:pt x="11061" y="4846"/>
                    </a:cubicBezTo>
                    <a:cubicBezTo>
                      <a:pt x="9976" y="4846"/>
                      <a:pt x="8893" y="4608"/>
                      <a:pt x="8069" y="4129"/>
                    </a:cubicBezTo>
                    <a:cubicBezTo>
                      <a:pt x="7691" y="3909"/>
                      <a:pt x="7397" y="3657"/>
                      <a:pt x="7197" y="3384"/>
                    </a:cubicBezTo>
                    <a:cubicBezTo>
                      <a:pt x="7166" y="3341"/>
                      <a:pt x="7134" y="3299"/>
                      <a:pt x="7103" y="3246"/>
                    </a:cubicBezTo>
                    <a:cubicBezTo>
                      <a:pt x="7071" y="3204"/>
                      <a:pt x="7050" y="3162"/>
                      <a:pt x="7019" y="3110"/>
                    </a:cubicBezTo>
                    <a:cubicBezTo>
                      <a:pt x="6588" y="2270"/>
                      <a:pt x="6945" y="1324"/>
                      <a:pt x="8090" y="662"/>
                    </a:cubicBezTo>
                    <a:cubicBezTo>
                      <a:pt x="8164" y="620"/>
                      <a:pt x="8238" y="578"/>
                      <a:pt x="8311" y="547"/>
                    </a:cubicBezTo>
                    <a:lnTo>
                      <a:pt x="7365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4" name="Google Shape;924;p53">
                <a:extLst>
                  <a:ext uri="{FF2B5EF4-FFF2-40B4-BE49-F238E27FC236}">
                    <a16:creationId xmlns:a16="http://schemas.microsoft.com/office/drawing/2014/main" id="{F21C05B2-3A4F-4BE5-BD8C-7F9731A02FC8}"/>
                  </a:ext>
                </a:extLst>
              </p:cNvPr>
              <p:cNvSpPr/>
              <p:nvPr/>
            </p:nvSpPr>
            <p:spPr>
              <a:xfrm>
                <a:off x="2502752" y="2037536"/>
                <a:ext cx="150733" cy="79477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79" extrusionOk="0">
                    <a:moveTo>
                      <a:pt x="1691" y="0"/>
                    </a:moveTo>
                    <a:cubicBezTo>
                      <a:pt x="1299" y="0"/>
                      <a:pt x="905" y="87"/>
                      <a:pt x="600" y="260"/>
                    </a:cubicBezTo>
                    <a:cubicBezTo>
                      <a:pt x="1" y="607"/>
                      <a:pt x="1" y="1163"/>
                      <a:pt x="600" y="1510"/>
                    </a:cubicBezTo>
                    <a:cubicBezTo>
                      <a:pt x="899" y="1689"/>
                      <a:pt x="1290" y="1778"/>
                      <a:pt x="1683" y="1778"/>
                    </a:cubicBezTo>
                    <a:cubicBezTo>
                      <a:pt x="2076" y="1778"/>
                      <a:pt x="2470" y="1689"/>
                      <a:pt x="2774" y="1510"/>
                    </a:cubicBezTo>
                    <a:cubicBezTo>
                      <a:pt x="3374" y="1163"/>
                      <a:pt x="3374" y="607"/>
                      <a:pt x="2774" y="260"/>
                    </a:cubicBezTo>
                    <a:cubicBezTo>
                      <a:pt x="2475" y="87"/>
                      <a:pt x="2084" y="0"/>
                      <a:pt x="1691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5" name="Google Shape;925;p53">
                <a:extLst>
                  <a:ext uri="{FF2B5EF4-FFF2-40B4-BE49-F238E27FC236}">
                    <a16:creationId xmlns:a16="http://schemas.microsoft.com/office/drawing/2014/main" id="{3AEC783B-DAFC-48DE-9D26-26A934D12BD8}"/>
                  </a:ext>
                </a:extLst>
              </p:cNvPr>
              <p:cNvSpPr/>
              <p:nvPr/>
            </p:nvSpPr>
            <p:spPr>
              <a:xfrm>
                <a:off x="2751106" y="1867008"/>
                <a:ext cx="177449" cy="108471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2428" extrusionOk="0">
                    <a:moveTo>
                      <a:pt x="1166" y="599"/>
                    </a:moveTo>
                    <a:lnTo>
                      <a:pt x="1681" y="967"/>
                    </a:lnTo>
                    <a:cubicBezTo>
                      <a:pt x="1507" y="1010"/>
                      <a:pt x="1389" y="1031"/>
                      <a:pt x="1297" y="1031"/>
                    </a:cubicBezTo>
                    <a:cubicBezTo>
                      <a:pt x="1211" y="1031"/>
                      <a:pt x="1148" y="1013"/>
                      <a:pt x="1082" y="978"/>
                    </a:cubicBezTo>
                    <a:cubicBezTo>
                      <a:pt x="914" y="883"/>
                      <a:pt x="935" y="747"/>
                      <a:pt x="1166" y="599"/>
                    </a:cubicBezTo>
                    <a:close/>
                    <a:moveTo>
                      <a:pt x="367" y="0"/>
                    </a:moveTo>
                    <a:lnTo>
                      <a:pt x="746" y="273"/>
                    </a:lnTo>
                    <a:lnTo>
                      <a:pt x="683" y="305"/>
                    </a:lnTo>
                    <a:cubicBezTo>
                      <a:pt x="136" y="631"/>
                      <a:pt x="0" y="988"/>
                      <a:pt x="577" y="1314"/>
                    </a:cubicBezTo>
                    <a:cubicBezTo>
                      <a:pt x="672" y="1377"/>
                      <a:pt x="767" y="1419"/>
                      <a:pt x="862" y="1450"/>
                    </a:cubicBezTo>
                    <a:cubicBezTo>
                      <a:pt x="976" y="1486"/>
                      <a:pt x="1095" y="1502"/>
                      <a:pt x="1226" y="1502"/>
                    </a:cubicBezTo>
                    <a:cubicBezTo>
                      <a:pt x="1287" y="1502"/>
                      <a:pt x="1351" y="1499"/>
                      <a:pt x="1418" y="1492"/>
                    </a:cubicBezTo>
                    <a:cubicBezTo>
                      <a:pt x="1565" y="1482"/>
                      <a:pt x="1733" y="1450"/>
                      <a:pt x="1933" y="1398"/>
                    </a:cubicBezTo>
                    <a:cubicBezTo>
                      <a:pt x="2017" y="1387"/>
                      <a:pt x="2101" y="1366"/>
                      <a:pt x="2195" y="1356"/>
                    </a:cubicBezTo>
                    <a:lnTo>
                      <a:pt x="2354" y="1471"/>
                    </a:lnTo>
                    <a:lnTo>
                      <a:pt x="2795" y="1807"/>
                    </a:lnTo>
                    <a:cubicBezTo>
                      <a:pt x="2501" y="1954"/>
                      <a:pt x="2153" y="2112"/>
                      <a:pt x="2132" y="2112"/>
                    </a:cubicBezTo>
                    <a:lnTo>
                      <a:pt x="2511" y="2396"/>
                    </a:lnTo>
                    <a:cubicBezTo>
                      <a:pt x="2532" y="2396"/>
                      <a:pt x="2879" y="2270"/>
                      <a:pt x="3215" y="2112"/>
                    </a:cubicBezTo>
                    <a:lnTo>
                      <a:pt x="3635" y="2428"/>
                    </a:lnTo>
                    <a:lnTo>
                      <a:pt x="3887" y="2302"/>
                    </a:lnTo>
                    <a:lnTo>
                      <a:pt x="3972" y="2260"/>
                    </a:lnTo>
                    <a:lnTo>
                      <a:pt x="3740" y="2091"/>
                    </a:lnTo>
                    <a:cubicBezTo>
                      <a:pt x="3698" y="2028"/>
                      <a:pt x="3645" y="1975"/>
                      <a:pt x="3593" y="1912"/>
                    </a:cubicBezTo>
                    <a:cubicBezTo>
                      <a:pt x="3498" y="1828"/>
                      <a:pt x="3404" y="1755"/>
                      <a:pt x="3309" y="1692"/>
                    </a:cubicBezTo>
                    <a:lnTo>
                      <a:pt x="3152" y="1597"/>
                    </a:lnTo>
                    <a:lnTo>
                      <a:pt x="2826" y="1419"/>
                    </a:lnTo>
                    <a:lnTo>
                      <a:pt x="2795" y="1387"/>
                    </a:lnTo>
                    <a:lnTo>
                      <a:pt x="2637" y="1272"/>
                    </a:lnTo>
                    <a:cubicBezTo>
                      <a:pt x="2616" y="1272"/>
                      <a:pt x="2606" y="1272"/>
                      <a:pt x="2595" y="1282"/>
                    </a:cubicBezTo>
                    <a:lnTo>
                      <a:pt x="2396" y="1167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6" name="Google Shape;926;p53">
                <a:extLst>
                  <a:ext uri="{FF2B5EF4-FFF2-40B4-BE49-F238E27FC236}">
                    <a16:creationId xmlns:a16="http://schemas.microsoft.com/office/drawing/2014/main" id="{72404CD3-0B16-4E41-9828-99F33E2F7FB8}"/>
                  </a:ext>
                </a:extLst>
              </p:cNvPr>
              <p:cNvSpPr/>
              <p:nvPr/>
            </p:nvSpPr>
            <p:spPr>
              <a:xfrm>
                <a:off x="2750123" y="1854767"/>
                <a:ext cx="13224" cy="710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59" extrusionOk="0">
                    <a:moveTo>
                      <a:pt x="211" y="1"/>
                    </a:moveTo>
                    <a:cubicBezTo>
                      <a:pt x="137" y="22"/>
                      <a:pt x="74" y="33"/>
                      <a:pt x="1" y="43"/>
                    </a:cubicBezTo>
                    <a:lnTo>
                      <a:pt x="200" y="159"/>
                    </a:lnTo>
                    <a:cubicBezTo>
                      <a:pt x="232" y="148"/>
                      <a:pt x="263" y="148"/>
                      <a:pt x="295" y="138"/>
                    </a:cubicBezTo>
                    <a:cubicBezTo>
                      <a:pt x="263" y="96"/>
                      <a:pt x="242" y="54"/>
                      <a:pt x="211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7" name="Google Shape;927;p53">
                <a:extLst>
                  <a:ext uri="{FF2B5EF4-FFF2-40B4-BE49-F238E27FC236}">
                    <a16:creationId xmlns:a16="http://schemas.microsoft.com/office/drawing/2014/main" id="{F4026427-4580-47F3-950D-CA2842A8DB38}"/>
                  </a:ext>
                </a:extLst>
              </p:cNvPr>
              <p:cNvSpPr/>
              <p:nvPr/>
            </p:nvSpPr>
            <p:spPr>
              <a:xfrm>
                <a:off x="2759058" y="1860887"/>
                <a:ext cx="8042" cy="5718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28" extrusionOk="0">
                    <a:moveTo>
                      <a:pt x="95" y="1"/>
                    </a:moveTo>
                    <a:cubicBezTo>
                      <a:pt x="63" y="11"/>
                      <a:pt x="32" y="11"/>
                      <a:pt x="0" y="22"/>
                    </a:cubicBezTo>
                    <a:lnTo>
                      <a:pt x="179" y="127"/>
                    </a:lnTo>
                    <a:cubicBezTo>
                      <a:pt x="147" y="85"/>
                      <a:pt x="116" y="43"/>
                      <a:pt x="95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8" name="Google Shape;928;p53">
                <a:extLst>
                  <a:ext uri="{FF2B5EF4-FFF2-40B4-BE49-F238E27FC236}">
                    <a16:creationId xmlns:a16="http://schemas.microsoft.com/office/drawing/2014/main" id="{9ED8A210-BB97-4BD6-B1E8-42E1309B8D58}"/>
                  </a:ext>
                </a:extLst>
              </p:cNvPr>
              <p:cNvSpPr/>
              <p:nvPr/>
            </p:nvSpPr>
            <p:spPr>
              <a:xfrm>
                <a:off x="2767502" y="1867008"/>
                <a:ext cx="99089" cy="56827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1272" extrusionOk="0">
                    <a:moveTo>
                      <a:pt x="0" y="0"/>
                    </a:moveTo>
                    <a:cubicBezTo>
                      <a:pt x="200" y="273"/>
                      <a:pt x="495" y="525"/>
                      <a:pt x="873" y="747"/>
                    </a:cubicBezTo>
                    <a:cubicBezTo>
                      <a:pt x="1272" y="978"/>
                      <a:pt x="1723" y="1156"/>
                      <a:pt x="2218" y="1272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9" name="Google Shape;929;p53">
                <a:extLst>
                  <a:ext uri="{FF2B5EF4-FFF2-40B4-BE49-F238E27FC236}">
                    <a16:creationId xmlns:a16="http://schemas.microsoft.com/office/drawing/2014/main" id="{C9E1C184-0A8C-42D3-AA87-BB0323C23E5C}"/>
                  </a:ext>
                </a:extLst>
              </p:cNvPr>
              <p:cNvSpPr/>
              <p:nvPr/>
            </p:nvSpPr>
            <p:spPr>
              <a:xfrm>
                <a:off x="2767055" y="1866561"/>
                <a:ext cx="983" cy="49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0" y="0"/>
                    </a:moveTo>
                    <a:cubicBezTo>
                      <a:pt x="0" y="0"/>
                      <a:pt x="0" y="10"/>
                      <a:pt x="10" y="10"/>
                    </a:cubicBezTo>
                    <a:lnTo>
                      <a:pt x="2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37" name="Google Shape;930;p53">
              <a:extLst>
                <a:ext uri="{FF2B5EF4-FFF2-40B4-BE49-F238E27FC236}">
                  <a16:creationId xmlns:a16="http://schemas.microsoft.com/office/drawing/2014/main" id="{3540FA1E-EA6B-430F-B955-4BF1BF53B3D8}"/>
                </a:ext>
              </a:extLst>
            </p:cNvPr>
            <p:cNvGrpSpPr/>
            <p:nvPr/>
          </p:nvGrpSpPr>
          <p:grpSpPr>
            <a:xfrm>
              <a:off x="945636" y="2773584"/>
              <a:ext cx="1174369" cy="1009243"/>
              <a:chOff x="1455055" y="2629044"/>
              <a:chExt cx="1395068" cy="1198910"/>
            </a:xfrm>
          </p:grpSpPr>
          <p:sp>
            <p:nvSpPr>
              <p:cNvPr id="310" name="Google Shape;931;p53">
                <a:extLst>
                  <a:ext uri="{FF2B5EF4-FFF2-40B4-BE49-F238E27FC236}">
                    <a16:creationId xmlns:a16="http://schemas.microsoft.com/office/drawing/2014/main" id="{F95128CB-FB60-4F9D-ADA1-EA6417A824F5}"/>
                  </a:ext>
                </a:extLst>
              </p:cNvPr>
              <p:cNvSpPr/>
              <p:nvPr/>
            </p:nvSpPr>
            <p:spPr>
              <a:xfrm>
                <a:off x="1502501" y="3235743"/>
                <a:ext cx="1290839" cy="592212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56" extrusionOk="0">
                    <a:moveTo>
                      <a:pt x="0" y="5370"/>
                    </a:moveTo>
                    <a:cubicBezTo>
                      <a:pt x="0" y="5370"/>
                      <a:pt x="0" y="5370"/>
                      <a:pt x="0" y="5370"/>
                    </a:cubicBezTo>
                    <a:lnTo>
                      <a:pt x="0" y="5370"/>
                    </a:lnTo>
                    <a:cubicBezTo>
                      <a:pt x="0" y="5370"/>
                      <a:pt x="0" y="5370"/>
                      <a:pt x="0" y="5370"/>
                    </a:cubicBezTo>
                    <a:close/>
                    <a:moveTo>
                      <a:pt x="28883" y="1"/>
                    </a:moveTo>
                    <a:cubicBezTo>
                      <a:pt x="28883" y="146"/>
                      <a:pt x="775" y="5373"/>
                      <a:pt x="16" y="5373"/>
                    </a:cubicBezTo>
                    <a:cubicBezTo>
                      <a:pt x="5" y="5373"/>
                      <a:pt x="0" y="5372"/>
                      <a:pt x="0" y="5370"/>
                    </a:cubicBezTo>
                    <a:lnTo>
                      <a:pt x="0" y="5370"/>
                    </a:lnTo>
                    <a:cubicBezTo>
                      <a:pt x="10" y="6106"/>
                      <a:pt x="10" y="6851"/>
                      <a:pt x="10" y="7587"/>
                    </a:cubicBezTo>
                    <a:cubicBezTo>
                      <a:pt x="10" y="7745"/>
                      <a:pt x="115" y="7902"/>
                      <a:pt x="315" y="8018"/>
                    </a:cubicBezTo>
                    <a:lnTo>
                      <a:pt x="9036" y="13082"/>
                    </a:lnTo>
                    <a:cubicBezTo>
                      <a:pt x="9236" y="13198"/>
                      <a:pt x="9503" y="13256"/>
                      <a:pt x="9773" y="13256"/>
                    </a:cubicBezTo>
                    <a:cubicBezTo>
                      <a:pt x="10042" y="13256"/>
                      <a:pt x="10312" y="13198"/>
                      <a:pt x="10517" y="13082"/>
                    </a:cubicBezTo>
                    <a:lnTo>
                      <a:pt x="28578" y="2649"/>
                    </a:lnTo>
                    <a:cubicBezTo>
                      <a:pt x="28789" y="2533"/>
                      <a:pt x="28894" y="2375"/>
                      <a:pt x="28894" y="2218"/>
                    </a:cubicBezTo>
                    <a:cubicBezTo>
                      <a:pt x="28883" y="1472"/>
                      <a:pt x="28883" y="736"/>
                      <a:pt x="28883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1" name="Google Shape;932;p53">
                <a:extLst>
                  <a:ext uri="{FF2B5EF4-FFF2-40B4-BE49-F238E27FC236}">
                    <a16:creationId xmlns:a16="http://schemas.microsoft.com/office/drawing/2014/main" id="{A4AFFB07-D9BF-45C1-B090-BE4432D73D24}"/>
                  </a:ext>
                </a:extLst>
              </p:cNvPr>
              <p:cNvSpPr/>
              <p:nvPr/>
            </p:nvSpPr>
            <p:spPr>
              <a:xfrm>
                <a:off x="1498256" y="2982163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6" y="1"/>
                    </a:moveTo>
                    <a:cubicBezTo>
                      <a:pt x="18947" y="1"/>
                      <a:pt x="18676" y="61"/>
                      <a:pt x="18471" y="182"/>
                    </a:cubicBezTo>
                    <a:lnTo>
                      <a:pt x="410" y="10615"/>
                    </a:lnTo>
                    <a:cubicBezTo>
                      <a:pt x="0" y="10846"/>
                      <a:pt x="0" y="11235"/>
                      <a:pt x="399" y="11466"/>
                    </a:cubicBezTo>
                    <a:lnTo>
                      <a:pt x="9120" y="16531"/>
                    </a:lnTo>
                    <a:cubicBezTo>
                      <a:pt x="9325" y="16651"/>
                      <a:pt x="9593" y="16712"/>
                      <a:pt x="9861" y="16712"/>
                    </a:cubicBezTo>
                    <a:cubicBezTo>
                      <a:pt x="10129" y="16712"/>
                      <a:pt x="10397" y="16651"/>
                      <a:pt x="10602" y="16531"/>
                    </a:cubicBezTo>
                    <a:lnTo>
                      <a:pt x="28673" y="6108"/>
                    </a:lnTo>
                    <a:cubicBezTo>
                      <a:pt x="29073" y="5866"/>
                      <a:pt x="29083" y="5478"/>
                      <a:pt x="28673" y="5246"/>
                    </a:cubicBezTo>
                    <a:lnTo>
                      <a:pt x="19953" y="182"/>
                    </a:lnTo>
                    <a:cubicBezTo>
                      <a:pt x="19753" y="61"/>
                      <a:pt x="19485" y="1"/>
                      <a:pt x="19216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2" name="Google Shape;933;p53">
                <a:extLst>
                  <a:ext uri="{FF2B5EF4-FFF2-40B4-BE49-F238E27FC236}">
                    <a16:creationId xmlns:a16="http://schemas.microsoft.com/office/drawing/2014/main" id="{D46FCC84-F256-4BEC-AF41-E05D6BC86FA1}"/>
                  </a:ext>
                </a:extLst>
              </p:cNvPr>
              <p:cNvSpPr/>
              <p:nvPr/>
            </p:nvSpPr>
            <p:spPr>
              <a:xfrm>
                <a:off x="1805225" y="3470113"/>
                <a:ext cx="151180" cy="7952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0" extrusionOk="0">
                    <a:moveTo>
                      <a:pt x="1698" y="1"/>
                    </a:moveTo>
                    <a:cubicBezTo>
                      <a:pt x="1304" y="1"/>
                      <a:pt x="910" y="87"/>
                      <a:pt x="610" y="260"/>
                    </a:cubicBezTo>
                    <a:cubicBezTo>
                      <a:pt x="1" y="608"/>
                      <a:pt x="1" y="1164"/>
                      <a:pt x="600" y="1511"/>
                    </a:cubicBezTo>
                    <a:cubicBezTo>
                      <a:pt x="899" y="1690"/>
                      <a:pt x="1293" y="1779"/>
                      <a:pt x="1687" y="1779"/>
                    </a:cubicBezTo>
                    <a:cubicBezTo>
                      <a:pt x="2081" y="1779"/>
                      <a:pt x="2475" y="1690"/>
                      <a:pt x="2774" y="1511"/>
                    </a:cubicBezTo>
                    <a:cubicBezTo>
                      <a:pt x="3374" y="1164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3" name="Google Shape;934;p53">
                <a:extLst>
                  <a:ext uri="{FF2B5EF4-FFF2-40B4-BE49-F238E27FC236}">
                    <a16:creationId xmlns:a16="http://schemas.microsoft.com/office/drawing/2014/main" id="{E8ACB6C3-FBDD-4779-BF77-8D45D271ED8E}"/>
                  </a:ext>
                </a:extLst>
              </p:cNvPr>
              <p:cNvSpPr/>
              <p:nvPr/>
            </p:nvSpPr>
            <p:spPr>
              <a:xfrm>
                <a:off x="2054026" y="3287388"/>
                <a:ext cx="187769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2702" extrusionOk="0">
                    <a:moveTo>
                      <a:pt x="1167" y="873"/>
                    </a:moveTo>
                    <a:lnTo>
                      <a:pt x="1671" y="1240"/>
                    </a:lnTo>
                    <a:cubicBezTo>
                      <a:pt x="1497" y="1284"/>
                      <a:pt x="1379" y="1305"/>
                      <a:pt x="1287" y="1305"/>
                    </a:cubicBezTo>
                    <a:cubicBezTo>
                      <a:pt x="1202" y="1305"/>
                      <a:pt x="1138" y="1287"/>
                      <a:pt x="1072" y="1251"/>
                    </a:cubicBezTo>
                    <a:cubicBezTo>
                      <a:pt x="915" y="1156"/>
                      <a:pt x="925" y="1020"/>
                      <a:pt x="1167" y="873"/>
                    </a:cubicBezTo>
                    <a:close/>
                    <a:moveTo>
                      <a:pt x="2845" y="1441"/>
                    </a:moveTo>
                    <a:cubicBezTo>
                      <a:pt x="2946" y="1441"/>
                      <a:pt x="3019" y="1462"/>
                      <a:pt x="3089" y="1503"/>
                    </a:cubicBezTo>
                    <a:cubicBezTo>
                      <a:pt x="3278" y="1619"/>
                      <a:pt x="3310" y="1745"/>
                      <a:pt x="3110" y="1903"/>
                    </a:cubicBezTo>
                    <a:lnTo>
                      <a:pt x="2543" y="1482"/>
                    </a:lnTo>
                    <a:cubicBezTo>
                      <a:pt x="2669" y="1454"/>
                      <a:pt x="2766" y="1441"/>
                      <a:pt x="2845" y="1441"/>
                    </a:cubicBezTo>
                    <a:close/>
                    <a:moveTo>
                      <a:pt x="536" y="1"/>
                    </a:moveTo>
                    <a:lnTo>
                      <a:pt x="231" y="169"/>
                    </a:lnTo>
                    <a:lnTo>
                      <a:pt x="736" y="547"/>
                    </a:lnTo>
                    <a:lnTo>
                      <a:pt x="683" y="579"/>
                    </a:lnTo>
                    <a:cubicBezTo>
                      <a:pt x="126" y="904"/>
                      <a:pt x="0" y="1261"/>
                      <a:pt x="567" y="1588"/>
                    </a:cubicBezTo>
                    <a:cubicBezTo>
                      <a:pt x="782" y="1716"/>
                      <a:pt x="1000" y="1779"/>
                      <a:pt x="1259" y="1779"/>
                    </a:cubicBezTo>
                    <a:cubicBezTo>
                      <a:pt x="1508" y="1779"/>
                      <a:pt x="1795" y="1722"/>
                      <a:pt x="2154" y="1609"/>
                    </a:cubicBezTo>
                    <a:lnTo>
                      <a:pt x="2795" y="2081"/>
                    </a:lnTo>
                    <a:cubicBezTo>
                      <a:pt x="2501" y="2228"/>
                      <a:pt x="2144" y="2386"/>
                      <a:pt x="2122" y="2386"/>
                    </a:cubicBezTo>
                    <a:lnTo>
                      <a:pt x="2501" y="2669"/>
                    </a:lnTo>
                    <a:cubicBezTo>
                      <a:pt x="2522" y="2669"/>
                      <a:pt x="2869" y="2543"/>
                      <a:pt x="3205" y="2386"/>
                    </a:cubicBezTo>
                    <a:lnTo>
                      <a:pt x="3625" y="2701"/>
                    </a:lnTo>
                    <a:lnTo>
                      <a:pt x="3962" y="2533"/>
                    </a:lnTo>
                    <a:lnTo>
                      <a:pt x="3541" y="2218"/>
                    </a:lnTo>
                    <a:cubicBezTo>
                      <a:pt x="4077" y="1903"/>
                      <a:pt x="4203" y="1503"/>
                      <a:pt x="3604" y="1167"/>
                    </a:cubicBezTo>
                    <a:cubicBezTo>
                      <a:pt x="3371" y="1031"/>
                      <a:pt x="3168" y="966"/>
                      <a:pt x="2923" y="966"/>
                    </a:cubicBezTo>
                    <a:cubicBezTo>
                      <a:pt x="2693" y="966"/>
                      <a:pt x="2425" y="1023"/>
                      <a:pt x="2059" y="1135"/>
                    </a:cubicBezTo>
                    <a:lnTo>
                      <a:pt x="1482" y="694"/>
                    </a:lnTo>
                    <a:cubicBezTo>
                      <a:pt x="1755" y="558"/>
                      <a:pt x="2070" y="411"/>
                      <a:pt x="2080" y="400"/>
                    </a:cubicBezTo>
                    <a:lnTo>
                      <a:pt x="1692" y="117"/>
                    </a:lnTo>
                    <a:cubicBezTo>
                      <a:pt x="167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4" name="Google Shape;935;p53">
                <a:extLst>
                  <a:ext uri="{FF2B5EF4-FFF2-40B4-BE49-F238E27FC236}">
                    <a16:creationId xmlns:a16="http://schemas.microsoft.com/office/drawing/2014/main" id="{FAF88F49-89EC-4EE6-AEB9-8A3C81844FDD}"/>
                  </a:ext>
                </a:extLst>
              </p:cNvPr>
              <p:cNvSpPr/>
              <p:nvPr/>
            </p:nvSpPr>
            <p:spPr>
              <a:xfrm>
                <a:off x="1523588" y="3094924"/>
                <a:ext cx="1290839" cy="592659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66" extrusionOk="0">
                    <a:moveTo>
                      <a:pt x="1" y="5380"/>
                    </a:moveTo>
                    <a:cubicBezTo>
                      <a:pt x="1" y="5380"/>
                      <a:pt x="1" y="5380"/>
                      <a:pt x="1" y="5380"/>
                    </a:cubicBezTo>
                    <a:lnTo>
                      <a:pt x="1" y="5380"/>
                    </a:lnTo>
                    <a:cubicBezTo>
                      <a:pt x="1" y="5380"/>
                      <a:pt x="1" y="5380"/>
                      <a:pt x="1" y="5380"/>
                    </a:cubicBezTo>
                    <a:close/>
                    <a:moveTo>
                      <a:pt x="28884" y="1"/>
                    </a:moveTo>
                    <a:cubicBezTo>
                      <a:pt x="28884" y="157"/>
                      <a:pt x="776" y="5383"/>
                      <a:pt x="16" y="5383"/>
                    </a:cubicBezTo>
                    <a:cubicBezTo>
                      <a:pt x="6" y="5383"/>
                      <a:pt x="1" y="5382"/>
                      <a:pt x="1" y="5380"/>
                    </a:cubicBezTo>
                    <a:lnTo>
                      <a:pt x="1" y="5380"/>
                    </a:lnTo>
                    <a:cubicBezTo>
                      <a:pt x="11" y="6116"/>
                      <a:pt x="11" y="6862"/>
                      <a:pt x="11" y="7598"/>
                    </a:cubicBezTo>
                    <a:cubicBezTo>
                      <a:pt x="11" y="7755"/>
                      <a:pt x="117" y="7902"/>
                      <a:pt x="316" y="8018"/>
                    </a:cubicBezTo>
                    <a:lnTo>
                      <a:pt x="9026" y="13092"/>
                    </a:lnTo>
                    <a:cubicBezTo>
                      <a:pt x="9231" y="13208"/>
                      <a:pt x="9501" y="13266"/>
                      <a:pt x="9772" y="13266"/>
                    </a:cubicBezTo>
                    <a:cubicBezTo>
                      <a:pt x="10042" y="13266"/>
                      <a:pt x="10313" y="13208"/>
                      <a:pt x="10518" y="13092"/>
                    </a:cubicBezTo>
                    <a:lnTo>
                      <a:pt x="28579" y="2659"/>
                    </a:lnTo>
                    <a:cubicBezTo>
                      <a:pt x="28789" y="2533"/>
                      <a:pt x="28894" y="2386"/>
                      <a:pt x="28884" y="2228"/>
                    </a:cubicBezTo>
                    <a:lnTo>
                      <a:pt x="28884" y="1"/>
                    </a:ln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5" name="Google Shape;936;p53">
                <a:extLst>
                  <a:ext uri="{FF2B5EF4-FFF2-40B4-BE49-F238E27FC236}">
                    <a16:creationId xmlns:a16="http://schemas.microsoft.com/office/drawing/2014/main" id="{909FC94D-F611-4DBB-BAF0-832364F7E6DA}"/>
                  </a:ext>
                </a:extLst>
              </p:cNvPr>
              <p:cNvSpPr/>
              <p:nvPr/>
            </p:nvSpPr>
            <p:spPr>
              <a:xfrm>
                <a:off x="1519388" y="2841836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5" y="0"/>
                    </a:moveTo>
                    <a:cubicBezTo>
                      <a:pt x="18946" y="0"/>
                      <a:pt x="18676" y="61"/>
                      <a:pt x="18471" y="181"/>
                    </a:cubicBezTo>
                    <a:lnTo>
                      <a:pt x="410" y="10604"/>
                    </a:lnTo>
                    <a:cubicBezTo>
                      <a:pt x="0" y="10846"/>
                      <a:pt x="0" y="11234"/>
                      <a:pt x="400" y="11466"/>
                    </a:cubicBezTo>
                    <a:lnTo>
                      <a:pt x="9120" y="16530"/>
                    </a:lnTo>
                    <a:cubicBezTo>
                      <a:pt x="9320" y="16651"/>
                      <a:pt x="9588" y="16711"/>
                      <a:pt x="9857" y="16711"/>
                    </a:cubicBezTo>
                    <a:cubicBezTo>
                      <a:pt x="10126" y="16711"/>
                      <a:pt x="10397" y="16651"/>
                      <a:pt x="10601" y="16530"/>
                    </a:cubicBezTo>
                    <a:lnTo>
                      <a:pt x="28673" y="6097"/>
                    </a:lnTo>
                    <a:cubicBezTo>
                      <a:pt x="29072" y="5866"/>
                      <a:pt x="29083" y="5477"/>
                      <a:pt x="28673" y="5246"/>
                    </a:cubicBezTo>
                    <a:lnTo>
                      <a:pt x="19952" y="181"/>
                    </a:lnTo>
                    <a:cubicBezTo>
                      <a:pt x="19753" y="61"/>
                      <a:pt x="19485" y="0"/>
                      <a:pt x="19215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6" name="Google Shape;937;p53">
                <a:extLst>
                  <a:ext uri="{FF2B5EF4-FFF2-40B4-BE49-F238E27FC236}">
                    <a16:creationId xmlns:a16="http://schemas.microsoft.com/office/drawing/2014/main" id="{806C178C-5D5F-4EF6-A664-95AFE8665FA9}"/>
                  </a:ext>
                </a:extLst>
              </p:cNvPr>
              <p:cNvSpPr/>
              <p:nvPr/>
            </p:nvSpPr>
            <p:spPr>
              <a:xfrm>
                <a:off x="1826357" y="3329294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1" y="607"/>
                      <a:pt x="1" y="1175"/>
                      <a:pt x="599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5" y="1521"/>
                    </a:cubicBezTo>
                    <a:cubicBezTo>
                      <a:pt x="3373" y="1175"/>
                      <a:pt x="3373" y="607"/>
                      <a:pt x="2785" y="260"/>
                    </a:cubicBezTo>
                    <a:cubicBezTo>
                      <a:pt x="2485" y="87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7" name="Google Shape;938;p53">
                <a:extLst>
                  <a:ext uri="{FF2B5EF4-FFF2-40B4-BE49-F238E27FC236}">
                    <a16:creationId xmlns:a16="http://schemas.microsoft.com/office/drawing/2014/main" id="{44DF41ED-D943-41FD-8E29-E827B6ACA1A2}"/>
                  </a:ext>
                </a:extLst>
              </p:cNvPr>
              <p:cNvSpPr/>
              <p:nvPr/>
            </p:nvSpPr>
            <p:spPr>
              <a:xfrm>
                <a:off x="2074666" y="3146570"/>
                <a:ext cx="188305" cy="121159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2712" extrusionOk="0">
                    <a:moveTo>
                      <a:pt x="1177" y="873"/>
                    </a:moveTo>
                    <a:lnTo>
                      <a:pt x="1682" y="1251"/>
                    </a:lnTo>
                    <a:cubicBezTo>
                      <a:pt x="1508" y="1295"/>
                      <a:pt x="1390" y="1316"/>
                      <a:pt x="1299" y="1316"/>
                    </a:cubicBezTo>
                    <a:cubicBezTo>
                      <a:pt x="1212" y="1316"/>
                      <a:pt x="1149" y="1297"/>
                      <a:pt x="1083" y="1261"/>
                    </a:cubicBezTo>
                    <a:cubicBezTo>
                      <a:pt x="925" y="1167"/>
                      <a:pt x="936" y="1030"/>
                      <a:pt x="1177" y="873"/>
                    </a:cubicBezTo>
                    <a:close/>
                    <a:moveTo>
                      <a:pt x="2855" y="1451"/>
                    </a:moveTo>
                    <a:cubicBezTo>
                      <a:pt x="2956" y="1451"/>
                      <a:pt x="3030" y="1473"/>
                      <a:pt x="3100" y="1514"/>
                    </a:cubicBezTo>
                    <a:cubicBezTo>
                      <a:pt x="3289" y="1619"/>
                      <a:pt x="3321" y="1756"/>
                      <a:pt x="3121" y="1903"/>
                    </a:cubicBezTo>
                    <a:lnTo>
                      <a:pt x="2554" y="1493"/>
                    </a:lnTo>
                    <a:cubicBezTo>
                      <a:pt x="2679" y="1465"/>
                      <a:pt x="2776" y="1451"/>
                      <a:pt x="2855" y="1451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47" y="558"/>
                    </a:lnTo>
                    <a:lnTo>
                      <a:pt x="694" y="589"/>
                    </a:lnTo>
                    <a:cubicBezTo>
                      <a:pt x="137" y="915"/>
                      <a:pt x="0" y="1272"/>
                      <a:pt x="579" y="1598"/>
                    </a:cubicBezTo>
                    <a:cubicBezTo>
                      <a:pt x="793" y="1726"/>
                      <a:pt x="1011" y="1789"/>
                      <a:pt x="1270" y="1789"/>
                    </a:cubicBezTo>
                    <a:cubicBezTo>
                      <a:pt x="1518" y="1789"/>
                      <a:pt x="1805" y="1732"/>
                      <a:pt x="2165" y="1619"/>
                    </a:cubicBezTo>
                    <a:lnTo>
                      <a:pt x="2795" y="2081"/>
                    </a:lnTo>
                    <a:cubicBezTo>
                      <a:pt x="2512" y="2239"/>
                      <a:pt x="2155" y="2386"/>
                      <a:pt x="2134" y="2396"/>
                    </a:cubicBezTo>
                    <a:lnTo>
                      <a:pt x="2512" y="2680"/>
                    </a:lnTo>
                    <a:cubicBezTo>
                      <a:pt x="2533" y="2669"/>
                      <a:pt x="2879" y="2554"/>
                      <a:pt x="3215" y="2396"/>
                    </a:cubicBezTo>
                    <a:lnTo>
                      <a:pt x="3636" y="2711"/>
                    </a:lnTo>
                    <a:lnTo>
                      <a:pt x="3972" y="2543"/>
                    </a:lnTo>
                    <a:lnTo>
                      <a:pt x="3552" y="2228"/>
                    </a:lnTo>
                    <a:cubicBezTo>
                      <a:pt x="4088" y="1913"/>
                      <a:pt x="4214" y="1514"/>
                      <a:pt x="3615" y="1167"/>
                    </a:cubicBezTo>
                    <a:cubicBezTo>
                      <a:pt x="3381" y="1037"/>
                      <a:pt x="3179" y="974"/>
                      <a:pt x="2933" y="974"/>
                    </a:cubicBezTo>
                    <a:cubicBezTo>
                      <a:pt x="2703" y="974"/>
                      <a:pt x="2436" y="1029"/>
                      <a:pt x="2071" y="1135"/>
                    </a:cubicBezTo>
                    <a:lnTo>
                      <a:pt x="1492" y="705"/>
                    </a:lnTo>
                    <a:cubicBezTo>
                      <a:pt x="1755" y="568"/>
                      <a:pt x="2081" y="411"/>
                      <a:pt x="2092" y="411"/>
                    </a:cubicBezTo>
                    <a:lnTo>
                      <a:pt x="1703" y="127"/>
                    </a:lnTo>
                    <a:cubicBezTo>
                      <a:pt x="1682" y="138"/>
                      <a:pt x="138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8" name="Google Shape;939;p53">
                <a:extLst>
                  <a:ext uri="{FF2B5EF4-FFF2-40B4-BE49-F238E27FC236}">
                    <a16:creationId xmlns:a16="http://schemas.microsoft.com/office/drawing/2014/main" id="{9CA16DD8-D3BB-4A75-A3BC-C4D5A4B9CC34}"/>
                  </a:ext>
                </a:extLst>
              </p:cNvPr>
              <p:cNvSpPr/>
              <p:nvPr/>
            </p:nvSpPr>
            <p:spPr>
              <a:xfrm>
                <a:off x="1459746" y="2982297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3" y="0"/>
                    </a:moveTo>
                    <a:cubicBezTo>
                      <a:pt x="28873" y="156"/>
                      <a:pt x="828" y="5373"/>
                      <a:pt x="18" y="5373"/>
                    </a:cubicBezTo>
                    <a:cubicBezTo>
                      <a:pt x="7" y="5373"/>
                      <a:pt x="1" y="5372"/>
                      <a:pt x="1" y="5370"/>
                    </a:cubicBezTo>
                    <a:lnTo>
                      <a:pt x="1" y="5370"/>
                    </a:lnTo>
                    <a:cubicBezTo>
                      <a:pt x="1" y="6115"/>
                      <a:pt x="1" y="6851"/>
                      <a:pt x="12" y="7586"/>
                    </a:cubicBezTo>
                    <a:cubicBezTo>
                      <a:pt x="12" y="7744"/>
                      <a:pt x="106" y="7901"/>
                      <a:pt x="306" y="8017"/>
                    </a:cubicBezTo>
                    <a:lnTo>
                      <a:pt x="9026" y="13082"/>
                    </a:lnTo>
                    <a:cubicBezTo>
                      <a:pt x="9231" y="13202"/>
                      <a:pt x="9499" y="13262"/>
                      <a:pt x="9767" y="13262"/>
                    </a:cubicBezTo>
                    <a:cubicBezTo>
                      <a:pt x="10035" y="13262"/>
                      <a:pt x="10303" y="13202"/>
                      <a:pt x="10507" y="13082"/>
                    </a:cubicBezTo>
                    <a:lnTo>
                      <a:pt x="28579" y="2648"/>
                    </a:lnTo>
                    <a:cubicBezTo>
                      <a:pt x="28779" y="2533"/>
                      <a:pt x="28884" y="2375"/>
                      <a:pt x="28884" y="2218"/>
                    </a:cubicBezTo>
                    <a:cubicBezTo>
                      <a:pt x="28884" y="1482"/>
                      <a:pt x="28884" y="736"/>
                      <a:pt x="28873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9" name="Google Shape;940;p53">
                <a:extLst>
                  <a:ext uri="{FF2B5EF4-FFF2-40B4-BE49-F238E27FC236}">
                    <a16:creationId xmlns:a16="http://schemas.microsoft.com/office/drawing/2014/main" id="{6C11B5B2-05E0-43E7-B3CF-DE1E3A6B79FF}"/>
                  </a:ext>
                </a:extLst>
              </p:cNvPr>
              <p:cNvSpPr/>
              <p:nvPr/>
            </p:nvSpPr>
            <p:spPr>
              <a:xfrm>
                <a:off x="1455055" y="2729074"/>
                <a:ext cx="1299328" cy="746341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6" extrusionOk="0">
                    <a:moveTo>
                      <a:pt x="19223" y="0"/>
                    </a:moveTo>
                    <a:cubicBezTo>
                      <a:pt x="18955" y="0"/>
                      <a:pt x="18687" y="58"/>
                      <a:pt x="18482" y="174"/>
                    </a:cubicBezTo>
                    <a:lnTo>
                      <a:pt x="411" y="10606"/>
                    </a:lnTo>
                    <a:cubicBezTo>
                      <a:pt x="1" y="10838"/>
                      <a:pt x="1" y="11227"/>
                      <a:pt x="411" y="11468"/>
                    </a:cubicBezTo>
                    <a:lnTo>
                      <a:pt x="9120" y="16532"/>
                    </a:lnTo>
                    <a:cubicBezTo>
                      <a:pt x="9325" y="16648"/>
                      <a:pt x="9596" y="16706"/>
                      <a:pt x="9867" y="16706"/>
                    </a:cubicBezTo>
                    <a:cubicBezTo>
                      <a:pt x="10137" y="16706"/>
                      <a:pt x="10408" y="16648"/>
                      <a:pt x="10612" y="16532"/>
                    </a:cubicBezTo>
                    <a:lnTo>
                      <a:pt x="28674" y="6099"/>
                    </a:lnTo>
                    <a:cubicBezTo>
                      <a:pt x="29083" y="5857"/>
                      <a:pt x="29083" y="5479"/>
                      <a:pt x="28684" y="5238"/>
                    </a:cubicBezTo>
                    <a:lnTo>
                      <a:pt x="19963" y="174"/>
                    </a:lnTo>
                    <a:cubicBezTo>
                      <a:pt x="19759" y="58"/>
                      <a:pt x="19491" y="0"/>
                      <a:pt x="19223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0" name="Google Shape;941;p53">
                <a:extLst>
                  <a:ext uri="{FF2B5EF4-FFF2-40B4-BE49-F238E27FC236}">
                    <a16:creationId xmlns:a16="http://schemas.microsoft.com/office/drawing/2014/main" id="{33CE9E33-7FE1-463E-8F12-43C6D44498D0}"/>
                  </a:ext>
                </a:extLst>
              </p:cNvPr>
              <p:cNvSpPr/>
              <p:nvPr/>
            </p:nvSpPr>
            <p:spPr>
              <a:xfrm>
                <a:off x="1762515" y="3216622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1" y="1"/>
                    </a:moveTo>
                    <a:cubicBezTo>
                      <a:pt x="1298" y="1"/>
                      <a:pt x="904" y="88"/>
                      <a:pt x="599" y="261"/>
                    </a:cubicBezTo>
                    <a:cubicBezTo>
                      <a:pt x="1" y="608"/>
                      <a:pt x="1" y="1175"/>
                      <a:pt x="599" y="1522"/>
                    </a:cubicBezTo>
                    <a:cubicBezTo>
                      <a:pt x="894" y="1695"/>
                      <a:pt x="1285" y="1782"/>
                      <a:pt x="1678" y="1782"/>
                    </a:cubicBezTo>
                    <a:cubicBezTo>
                      <a:pt x="2070" y="1782"/>
                      <a:pt x="2465" y="1695"/>
                      <a:pt x="2764" y="1522"/>
                    </a:cubicBezTo>
                    <a:cubicBezTo>
                      <a:pt x="3373" y="1175"/>
                      <a:pt x="3373" y="608"/>
                      <a:pt x="2775" y="261"/>
                    </a:cubicBezTo>
                    <a:cubicBezTo>
                      <a:pt x="2475" y="88"/>
                      <a:pt x="2084" y="1"/>
                      <a:pt x="1691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1" name="Google Shape;942;p53">
                <a:extLst>
                  <a:ext uri="{FF2B5EF4-FFF2-40B4-BE49-F238E27FC236}">
                    <a16:creationId xmlns:a16="http://schemas.microsoft.com/office/drawing/2014/main" id="{9D35E6AE-0738-4A08-9878-C9B056A8063B}"/>
                  </a:ext>
                </a:extLst>
              </p:cNvPr>
              <p:cNvSpPr/>
              <p:nvPr/>
            </p:nvSpPr>
            <p:spPr>
              <a:xfrm>
                <a:off x="2296215" y="290822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8" y="1"/>
                    </a:moveTo>
                    <a:cubicBezTo>
                      <a:pt x="1304" y="1"/>
                      <a:pt x="910" y="88"/>
                      <a:pt x="610" y="261"/>
                    </a:cubicBezTo>
                    <a:cubicBezTo>
                      <a:pt x="12" y="608"/>
                      <a:pt x="1" y="1175"/>
                      <a:pt x="600" y="1522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2"/>
                    </a:cubicBezTo>
                    <a:cubicBezTo>
                      <a:pt x="3384" y="1175"/>
                      <a:pt x="3384" y="608"/>
                      <a:pt x="2785" y="261"/>
                    </a:cubicBezTo>
                    <a:cubicBezTo>
                      <a:pt x="2486" y="88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2" name="Google Shape;943;p53">
                <a:extLst>
                  <a:ext uri="{FF2B5EF4-FFF2-40B4-BE49-F238E27FC236}">
                    <a16:creationId xmlns:a16="http://schemas.microsoft.com/office/drawing/2014/main" id="{8E5FFB4B-F982-4CAC-B749-786F3F6D96E7}"/>
                  </a:ext>
                </a:extLst>
              </p:cNvPr>
              <p:cNvSpPr/>
              <p:nvPr/>
            </p:nvSpPr>
            <p:spPr>
              <a:xfrm>
                <a:off x="2010824" y="3033897"/>
                <a:ext cx="187814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2" extrusionOk="0">
                    <a:moveTo>
                      <a:pt x="1167" y="873"/>
                    </a:moveTo>
                    <a:lnTo>
                      <a:pt x="1682" y="1241"/>
                    </a:lnTo>
                    <a:cubicBezTo>
                      <a:pt x="1508" y="1290"/>
                      <a:pt x="1391" y="1313"/>
                      <a:pt x="1299" y="1313"/>
                    </a:cubicBezTo>
                    <a:cubicBezTo>
                      <a:pt x="1213" y="1313"/>
                      <a:pt x="1149" y="1292"/>
                      <a:pt x="1083" y="1252"/>
                    </a:cubicBezTo>
                    <a:cubicBezTo>
                      <a:pt x="915" y="1157"/>
                      <a:pt x="925" y="1021"/>
                      <a:pt x="1167" y="873"/>
                    </a:cubicBezTo>
                    <a:close/>
                    <a:moveTo>
                      <a:pt x="2860" y="1443"/>
                    </a:moveTo>
                    <a:cubicBezTo>
                      <a:pt x="2954" y="1443"/>
                      <a:pt x="3027" y="1464"/>
                      <a:pt x="3100" y="1504"/>
                    </a:cubicBezTo>
                    <a:cubicBezTo>
                      <a:pt x="3290" y="1619"/>
                      <a:pt x="3321" y="1756"/>
                      <a:pt x="3111" y="1903"/>
                    </a:cubicBezTo>
                    <a:lnTo>
                      <a:pt x="2554" y="1493"/>
                    </a:lnTo>
                    <a:cubicBezTo>
                      <a:pt x="2681" y="1459"/>
                      <a:pt x="2778" y="1443"/>
                      <a:pt x="2860" y="1443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36" y="547"/>
                    </a:lnTo>
                    <a:lnTo>
                      <a:pt x="684" y="579"/>
                    </a:lnTo>
                    <a:cubicBezTo>
                      <a:pt x="127" y="905"/>
                      <a:pt x="1" y="1262"/>
                      <a:pt x="568" y="1598"/>
                    </a:cubicBezTo>
                    <a:cubicBezTo>
                      <a:pt x="786" y="1720"/>
                      <a:pt x="1004" y="1781"/>
                      <a:pt x="1261" y="1781"/>
                    </a:cubicBezTo>
                    <a:cubicBezTo>
                      <a:pt x="1512" y="1781"/>
                      <a:pt x="1801" y="1723"/>
                      <a:pt x="2165" y="1609"/>
                    </a:cubicBezTo>
                    <a:lnTo>
                      <a:pt x="2795" y="2081"/>
                    </a:lnTo>
                    <a:cubicBezTo>
                      <a:pt x="2501" y="2228"/>
                      <a:pt x="2155" y="2386"/>
                      <a:pt x="2134" y="2396"/>
                    </a:cubicBezTo>
                    <a:lnTo>
                      <a:pt x="2512" y="2681"/>
                    </a:lnTo>
                    <a:cubicBezTo>
                      <a:pt x="2533" y="2670"/>
                      <a:pt x="2869" y="2544"/>
                      <a:pt x="3216" y="2386"/>
                    </a:cubicBezTo>
                    <a:lnTo>
                      <a:pt x="3636" y="2702"/>
                    </a:lnTo>
                    <a:lnTo>
                      <a:pt x="3972" y="2544"/>
                    </a:lnTo>
                    <a:lnTo>
                      <a:pt x="3542" y="2218"/>
                    </a:lnTo>
                    <a:cubicBezTo>
                      <a:pt x="4077" y="1903"/>
                      <a:pt x="4203" y="1514"/>
                      <a:pt x="3605" y="1168"/>
                    </a:cubicBezTo>
                    <a:cubicBezTo>
                      <a:pt x="3377" y="1032"/>
                      <a:pt x="3174" y="966"/>
                      <a:pt x="2929" y="966"/>
                    </a:cubicBezTo>
                    <a:cubicBezTo>
                      <a:pt x="2699" y="966"/>
                      <a:pt x="2431" y="1024"/>
                      <a:pt x="2071" y="1136"/>
                    </a:cubicBezTo>
                    <a:lnTo>
                      <a:pt x="1482" y="694"/>
                    </a:lnTo>
                    <a:cubicBezTo>
                      <a:pt x="1756" y="558"/>
                      <a:pt x="2071" y="411"/>
                      <a:pt x="2092" y="400"/>
                    </a:cubicBezTo>
                    <a:lnTo>
                      <a:pt x="1693" y="117"/>
                    </a:lnTo>
                    <a:cubicBezTo>
                      <a:pt x="1682" y="127"/>
                      <a:pt x="137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3" name="Google Shape;944;p53">
                <a:extLst>
                  <a:ext uri="{FF2B5EF4-FFF2-40B4-BE49-F238E27FC236}">
                    <a16:creationId xmlns:a16="http://schemas.microsoft.com/office/drawing/2014/main" id="{3E601342-26E5-4AC3-B9A5-43D1A24E1E87}"/>
                  </a:ext>
                </a:extLst>
              </p:cNvPr>
              <p:cNvSpPr/>
              <p:nvPr/>
            </p:nvSpPr>
            <p:spPr>
              <a:xfrm>
                <a:off x="1555531" y="2882312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2" y="1"/>
                    </a:moveTo>
                    <a:cubicBezTo>
                      <a:pt x="28872" y="156"/>
                      <a:pt x="831" y="5373"/>
                      <a:pt x="18" y="5373"/>
                    </a:cubicBezTo>
                    <a:cubicBezTo>
                      <a:pt x="6" y="5373"/>
                      <a:pt x="0" y="5371"/>
                      <a:pt x="0" y="5369"/>
                    </a:cubicBezTo>
                    <a:lnTo>
                      <a:pt x="0" y="5369"/>
                    </a:lnTo>
                    <a:cubicBezTo>
                      <a:pt x="0" y="6116"/>
                      <a:pt x="0" y="6851"/>
                      <a:pt x="11" y="7597"/>
                    </a:cubicBezTo>
                    <a:cubicBezTo>
                      <a:pt x="11" y="7744"/>
                      <a:pt x="105" y="7902"/>
                      <a:pt x="305" y="8017"/>
                    </a:cubicBezTo>
                    <a:lnTo>
                      <a:pt x="9026" y="13081"/>
                    </a:lnTo>
                    <a:cubicBezTo>
                      <a:pt x="9230" y="13202"/>
                      <a:pt x="9498" y="13263"/>
                      <a:pt x="9766" y="13263"/>
                    </a:cubicBezTo>
                    <a:cubicBezTo>
                      <a:pt x="10034" y="13263"/>
                      <a:pt x="10302" y="13202"/>
                      <a:pt x="10507" y="13081"/>
                    </a:cubicBezTo>
                    <a:lnTo>
                      <a:pt x="28578" y="2648"/>
                    </a:lnTo>
                    <a:cubicBezTo>
                      <a:pt x="28778" y="2532"/>
                      <a:pt x="28883" y="2375"/>
                      <a:pt x="28883" y="2217"/>
                    </a:cubicBezTo>
                    <a:cubicBezTo>
                      <a:pt x="28883" y="1482"/>
                      <a:pt x="28883" y="736"/>
                      <a:pt x="28872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4" name="Google Shape;945;p53">
                <a:extLst>
                  <a:ext uri="{FF2B5EF4-FFF2-40B4-BE49-F238E27FC236}">
                    <a16:creationId xmlns:a16="http://schemas.microsoft.com/office/drawing/2014/main" id="{C6196871-35BB-48AB-A819-F69CC916B276}"/>
                  </a:ext>
                </a:extLst>
              </p:cNvPr>
              <p:cNvSpPr/>
              <p:nvPr/>
            </p:nvSpPr>
            <p:spPr>
              <a:xfrm>
                <a:off x="1550795" y="2629044"/>
                <a:ext cx="1299328" cy="746430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8" extrusionOk="0">
                    <a:moveTo>
                      <a:pt x="19223" y="1"/>
                    </a:moveTo>
                    <a:cubicBezTo>
                      <a:pt x="18955" y="1"/>
                      <a:pt x="18687" y="59"/>
                      <a:pt x="18483" y="174"/>
                    </a:cubicBezTo>
                    <a:lnTo>
                      <a:pt x="411" y="10608"/>
                    </a:lnTo>
                    <a:cubicBezTo>
                      <a:pt x="1" y="10839"/>
                      <a:pt x="1" y="11227"/>
                      <a:pt x="411" y="11469"/>
                    </a:cubicBezTo>
                    <a:lnTo>
                      <a:pt x="9121" y="16534"/>
                    </a:lnTo>
                    <a:cubicBezTo>
                      <a:pt x="9326" y="16649"/>
                      <a:pt x="9597" y="16707"/>
                      <a:pt x="9867" y="16707"/>
                    </a:cubicBezTo>
                    <a:cubicBezTo>
                      <a:pt x="10138" y="16707"/>
                      <a:pt x="10408" y="16649"/>
                      <a:pt x="10613" y="16534"/>
                    </a:cubicBezTo>
                    <a:lnTo>
                      <a:pt x="28674" y="6100"/>
                    </a:lnTo>
                    <a:cubicBezTo>
                      <a:pt x="29084" y="5859"/>
                      <a:pt x="29084" y="5481"/>
                      <a:pt x="28684" y="5238"/>
                    </a:cubicBezTo>
                    <a:lnTo>
                      <a:pt x="19964" y="174"/>
                    </a:lnTo>
                    <a:cubicBezTo>
                      <a:pt x="19759" y="59"/>
                      <a:pt x="19491" y="1"/>
                      <a:pt x="19223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" name="Google Shape;946;p53">
                <a:extLst>
                  <a:ext uri="{FF2B5EF4-FFF2-40B4-BE49-F238E27FC236}">
                    <a16:creationId xmlns:a16="http://schemas.microsoft.com/office/drawing/2014/main" id="{339E0A1A-2601-47FC-990A-DECE56869784}"/>
                  </a:ext>
                </a:extLst>
              </p:cNvPr>
              <p:cNvSpPr/>
              <p:nvPr/>
            </p:nvSpPr>
            <p:spPr>
              <a:xfrm>
                <a:off x="1705285" y="2717369"/>
                <a:ext cx="990445" cy="569740"/>
              </a:xfrm>
              <a:custGeom>
                <a:avLst/>
                <a:gdLst/>
                <a:ahLst/>
                <a:cxnLst/>
                <a:rect l="l" t="t" r="r" b="b"/>
                <a:pathLst>
                  <a:path w="22170" h="12753" extrusionOk="0">
                    <a:moveTo>
                      <a:pt x="11099" y="3921"/>
                    </a:moveTo>
                    <a:cubicBezTo>
                      <a:pt x="12182" y="3921"/>
                      <a:pt x="13265" y="4160"/>
                      <a:pt x="14089" y="4638"/>
                    </a:cubicBezTo>
                    <a:cubicBezTo>
                      <a:pt x="15739" y="5594"/>
                      <a:pt x="15728" y="7149"/>
                      <a:pt x="14068" y="8116"/>
                    </a:cubicBezTo>
                    <a:cubicBezTo>
                      <a:pt x="13238" y="8594"/>
                      <a:pt x="12153" y="8833"/>
                      <a:pt x="11070" y="8833"/>
                    </a:cubicBezTo>
                    <a:cubicBezTo>
                      <a:pt x="9986" y="8833"/>
                      <a:pt x="8904" y="8594"/>
                      <a:pt x="8079" y="8116"/>
                    </a:cubicBezTo>
                    <a:cubicBezTo>
                      <a:pt x="6430" y="7149"/>
                      <a:pt x="6440" y="5594"/>
                      <a:pt x="8100" y="4638"/>
                    </a:cubicBezTo>
                    <a:cubicBezTo>
                      <a:pt x="8930" y="4160"/>
                      <a:pt x="10015" y="3921"/>
                      <a:pt x="11099" y="3921"/>
                    </a:cubicBezTo>
                    <a:close/>
                    <a:moveTo>
                      <a:pt x="17143" y="1"/>
                    </a:moveTo>
                    <a:cubicBezTo>
                      <a:pt x="17087" y="1"/>
                      <a:pt x="17022" y="15"/>
                      <a:pt x="16937" y="46"/>
                    </a:cubicBezTo>
                    <a:cubicBezTo>
                      <a:pt x="16585" y="199"/>
                      <a:pt x="16167" y="275"/>
                      <a:pt x="15751" y="275"/>
                    </a:cubicBezTo>
                    <a:cubicBezTo>
                      <a:pt x="15334" y="275"/>
                      <a:pt x="14919" y="199"/>
                      <a:pt x="14572" y="46"/>
                    </a:cubicBezTo>
                    <a:cubicBezTo>
                      <a:pt x="14510" y="23"/>
                      <a:pt x="14443" y="10"/>
                      <a:pt x="14378" y="10"/>
                    </a:cubicBezTo>
                    <a:cubicBezTo>
                      <a:pt x="14301" y="10"/>
                      <a:pt x="14226" y="28"/>
                      <a:pt x="14163" y="67"/>
                    </a:cubicBezTo>
                    <a:lnTo>
                      <a:pt x="189" y="8137"/>
                    </a:lnTo>
                    <a:cubicBezTo>
                      <a:pt x="63" y="8200"/>
                      <a:pt x="52" y="8295"/>
                      <a:pt x="147" y="8368"/>
                    </a:cubicBezTo>
                    <a:cubicBezTo>
                      <a:pt x="672" y="8778"/>
                      <a:pt x="672" y="9334"/>
                      <a:pt x="136" y="9745"/>
                    </a:cubicBezTo>
                    <a:cubicBezTo>
                      <a:pt x="0" y="9860"/>
                      <a:pt x="42" y="9902"/>
                      <a:pt x="178" y="9986"/>
                    </a:cubicBezTo>
                    <a:lnTo>
                      <a:pt x="4812" y="12686"/>
                    </a:lnTo>
                    <a:cubicBezTo>
                      <a:pt x="4896" y="12728"/>
                      <a:pt x="4956" y="12753"/>
                      <a:pt x="5029" y="12753"/>
                    </a:cubicBezTo>
                    <a:cubicBezTo>
                      <a:pt x="5084" y="12753"/>
                      <a:pt x="5146" y="12739"/>
                      <a:pt x="5232" y="12707"/>
                    </a:cubicBezTo>
                    <a:cubicBezTo>
                      <a:pt x="5584" y="12555"/>
                      <a:pt x="6002" y="12479"/>
                      <a:pt x="6419" y="12479"/>
                    </a:cubicBezTo>
                    <a:cubicBezTo>
                      <a:pt x="6837" y="12479"/>
                      <a:pt x="7255" y="12555"/>
                      <a:pt x="7607" y="12707"/>
                    </a:cubicBezTo>
                    <a:cubicBezTo>
                      <a:pt x="7666" y="12730"/>
                      <a:pt x="7727" y="12741"/>
                      <a:pt x="7787" y="12741"/>
                    </a:cubicBezTo>
                    <a:cubicBezTo>
                      <a:pt x="7866" y="12741"/>
                      <a:pt x="7945" y="12722"/>
                      <a:pt x="8016" y="12686"/>
                    </a:cubicBezTo>
                    <a:lnTo>
                      <a:pt x="21990" y="4617"/>
                    </a:lnTo>
                    <a:cubicBezTo>
                      <a:pt x="22106" y="4543"/>
                      <a:pt x="22127" y="4459"/>
                      <a:pt x="22032" y="4375"/>
                    </a:cubicBezTo>
                    <a:cubicBezTo>
                      <a:pt x="21497" y="3976"/>
                      <a:pt x="21507" y="3409"/>
                      <a:pt x="22032" y="3009"/>
                    </a:cubicBezTo>
                    <a:cubicBezTo>
                      <a:pt x="22169" y="2894"/>
                      <a:pt x="22127" y="2841"/>
                      <a:pt x="21990" y="2768"/>
                    </a:cubicBezTo>
                    <a:lnTo>
                      <a:pt x="17357" y="67"/>
                    </a:lnTo>
                    <a:cubicBezTo>
                      <a:pt x="17279" y="26"/>
                      <a:pt x="17218" y="1"/>
                      <a:pt x="17143" y="1"/>
                    </a:cubicBez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" name="Google Shape;947;p53">
                <a:extLst>
                  <a:ext uri="{FF2B5EF4-FFF2-40B4-BE49-F238E27FC236}">
                    <a16:creationId xmlns:a16="http://schemas.microsoft.com/office/drawing/2014/main" id="{303235B0-59CB-434E-ABA3-24581B400FAB}"/>
                  </a:ext>
                </a:extLst>
              </p:cNvPr>
              <p:cNvSpPr/>
              <p:nvPr/>
            </p:nvSpPr>
            <p:spPr>
              <a:xfrm>
                <a:off x="1858300" y="3116637"/>
                <a:ext cx="150689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1782" extrusionOk="0">
                    <a:moveTo>
                      <a:pt x="1690" y="1"/>
                    </a:moveTo>
                    <a:cubicBezTo>
                      <a:pt x="1297" y="1"/>
                      <a:pt x="903" y="88"/>
                      <a:pt x="599" y="261"/>
                    </a:cubicBezTo>
                    <a:cubicBezTo>
                      <a:pt x="0" y="608"/>
                      <a:pt x="0" y="1175"/>
                      <a:pt x="589" y="1522"/>
                    </a:cubicBezTo>
                    <a:cubicBezTo>
                      <a:pt x="888" y="1695"/>
                      <a:pt x="1282" y="1782"/>
                      <a:pt x="1676" y="1782"/>
                    </a:cubicBezTo>
                    <a:cubicBezTo>
                      <a:pt x="2070" y="1782"/>
                      <a:pt x="2464" y="1695"/>
                      <a:pt x="2763" y="1522"/>
                    </a:cubicBezTo>
                    <a:cubicBezTo>
                      <a:pt x="3372" y="1175"/>
                      <a:pt x="3372" y="608"/>
                      <a:pt x="2774" y="261"/>
                    </a:cubicBezTo>
                    <a:cubicBezTo>
                      <a:pt x="2474" y="88"/>
                      <a:pt x="2083" y="1"/>
                      <a:pt x="169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" name="Google Shape;948;p53">
                <a:extLst>
                  <a:ext uri="{FF2B5EF4-FFF2-40B4-BE49-F238E27FC236}">
                    <a16:creationId xmlns:a16="http://schemas.microsoft.com/office/drawing/2014/main" id="{5901E3FE-2FF9-4D77-A465-5046959D52DC}"/>
                  </a:ext>
                </a:extLst>
              </p:cNvPr>
              <p:cNvSpPr/>
              <p:nvPr/>
            </p:nvSpPr>
            <p:spPr>
              <a:xfrm>
                <a:off x="2391956" y="2808284"/>
                <a:ext cx="151225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782" extrusionOk="0">
                    <a:moveTo>
                      <a:pt x="1698" y="0"/>
                    </a:moveTo>
                    <a:cubicBezTo>
                      <a:pt x="1304" y="0"/>
                      <a:pt x="910" y="87"/>
                      <a:pt x="610" y="260"/>
                    </a:cubicBezTo>
                    <a:cubicBezTo>
                      <a:pt x="12" y="607"/>
                      <a:pt x="1" y="1174"/>
                      <a:pt x="600" y="1521"/>
                    </a:cubicBezTo>
                    <a:cubicBezTo>
                      <a:pt x="899" y="1694"/>
                      <a:pt x="1293" y="1781"/>
                      <a:pt x="1687" y="1781"/>
                    </a:cubicBezTo>
                    <a:cubicBezTo>
                      <a:pt x="2081" y="1781"/>
                      <a:pt x="2476" y="1694"/>
                      <a:pt x="2775" y="1521"/>
                    </a:cubicBezTo>
                    <a:cubicBezTo>
                      <a:pt x="3384" y="1174"/>
                      <a:pt x="3384" y="607"/>
                      <a:pt x="2786" y="260"/>
                    </a:cubicBezTo>
                    <a:cubicBezTo>
                      <a:pt x="2486" y="87"/>
                      <a:pt x="2092" y="0"/>
                      <a:pt x="1698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8" name="Google Shape;949;p53">
                <a:extLst>
                  <a:ext uri="{FF2B5EF4-FFF2-40B4-BE49-F238E27FC236}">
                    <a16:creationId xmlns:a16="http://schemas.microsoft.com/office/drawing/2014/main" id="{DEF48366-A8D1-4556-861C-36944684A0B3}"/>
                  </a:ext>
                </a:extLst>
              </p:cNvPr>
              <p:cNvSpPr/>
              <p:nvPr/>
            </p:nvSpPr>
            <p:spPr>
              <a:xfrm>
                <a:off x="2106565" y="2933957"/>
                <a:ext cx="187814" cy="120667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1" extrusionOk="0">
                    <a:moveTo>
                      <a:pt x="1168" y="872"/>
                    </a:moveTo>
                    <a:lnTo>
                      <a:pt x="1682" y="1250"/>
                    </a:lnTo>
                    <a:cubicBezTo>
                      <a:pt x="1514" y="1292"/>
                      <a:pt x="1398" y="1313"/>
                      <a:pt x="1308" y="1313"/>
                    </a:cubicBezTo>
                    <a:cubicBezTo>
                      <a:pt x="1217" y="1313"/>
                      <a:pt x="1152" y="1292"/>
                      <a:pt x="1083" y="1250"/>
                    </a:cubicBezTo>
                    <a:cubicBezTo>
                      <a:pt x="915" y="1156"/>
                      <a:pt x="936" y="1030"/>
                      <a:pt x="1168" y="872"/>
                    </a:cubicBezTo>
                    <a:close/>
                    <a:moveTo>
                      <a:pt x="2860" y="1442"/>
                    </a:moveTo>
                    <a:cubicBezTo>
                      <a:pt x="2954" y="1442"/>
                      <a:pt x="3027" y="1463"/>
                      <a:pt x="3101" y="1502"/>
                    </a:cubicBezTo>
                    <a:cubicBezTo>
                      <a:pt x="3290" y="1618"/>
                      <a:pt x="3321" y="1755"/>
                      <a:pt x="3111" y="1902"/>
                    </a:cubicBezTo>
                    <a:lnTo>
                      <a:pt x="2554" y="1492"/>
                    </a:lnTo>
                    <a:cubicBezTo>
                      <a:pt x="2681" y="1458"/>
                      <a:pt x="2779" y="1442"/>
                      <a:pt x="2860" y="1442"/>
                    </a:cubicBezTo>
                    <a:close/>
                    <a:moveTo>
                      <a:pt x="547" y="0"/>
                    </a:moveTo>
                    <a:lnTo>
                      <a:pt x="243" y="179"/>
                    </a:lnTo>
                    <a:lnTo>
                      <a:pt x="736" y="547"/>
                    </a:lnTo>
                    <a:lnTo>
                      <a:pt x="684" y="578"/>
                    </a:lnTo>
                    <a:cubicBezTo>
                      <a:pt x="127" y="904"/>
                      <a:pt x="1" y="1261"/>
                      <a:pt x="568" y="1597"/>
                    </a:cubicBezTo>
                    <a:cubicBezTo>
                      <a:pt x="786" y="1719"/>
                      <a:pt x="1004" y="1780"/>
                      <a:pt x="1261" y="1780"/>
                    </a:cubicBezTo>
                    <a:cubicBezTo>
                      <a:pt x="1512" y="1780"/>
                      <a:pt x="1801" y="1722"/>
                      <a:pt x="2165" y="1608"/>
                    </a:cubicBezTo>
                    <a:lnTo>
                      <a:pt x="2796" y="2081"/>
                    </a:lnTo>
                    <a:cubicBezTo>
                      <a:pt x="2501" y="2228"/>
                      <a:pt x="2155" y="2385"/>
                      <a:pt x="2134" y="2396"/>
                    </a:cubicBezTo>
                    <a:lnTo>
                      <a:pt x="2512" y="2679"/>
                    </a:lnTo>
                    <a:cubicBezTo>
                      <a:pt x="2533" y="2669"/>
                      <a:pt x="2870" y="2543"/>
                      <a:pt x="3216" y="2385"/>
                    </a:cubicBezTo>
                    <a:lnTo>
                      <a:pt x="3636" y="2700"/>
                    </a:lnTo>
                    <a:lnTo>
                      <a:pt x="3972" y="2543"/>
                    </a:lnTo>
                    <a:lnTo>
                      <a:pt x="3542" y="2217"/>
                    </a:lnTo>
                    <a:cubicBezTo>
                      <a:pt x="4077" y="1913"/>
                      <a:pt x="4204" y="1513"/>
                      <a:pt x="3605" y="1166"/>
                    </a:cubicBezTo>
                    <a:cubicBezTo>
                      <a:pt x="3380" y="1032"/>
                      <a:pt x="3179" y="969"/>
                      <a:pt x="2937" y="969"/>
                    </a:cubicBezTo>
                    <a:cubicBezTo>
                      <a:pt x="2705" y="969"/>
                      <a:pt x="2436" y="1027"/>
                      <a:pt x="2071" y="1135"/>
                    </a:cubicBezTo>
                    <a:lnTo>
                      <a:pt x="1483" y="694"/>
                    </a:lnTo>
                    <a:cubicBezTo>
                      <a:pt x="1756" y="557"/>
                      <a:pt x="2071" y="410"/>
                      <a:pt x="2092" y="400"/>
                    </a:cubicBezTo>
                    <a:lnTo>
                      <a:pt x="1693" y="126"/>
                    </a:lnTo>
                    <a:cubicBezTo>
                      <a:pt x="1682" y="126"/>
                      <a:pt x="1378" y="242"/>
                      <a:pt x="1073" y="389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38" name="Google Shape;950;p53">
              <a:extLst>
                <a:ext uri="{FF2B5EF4-FFF2-40B4-BE49-F238E27FC236}">
                  <a16:creationId xmlns:a16="http://schemas.microsoft.com/office/drawing/2014/main" id="{5B711512-01D0-408F-8D1B-4D0AF188FCB4}"/>
                </a:ext>
              </a:extLst>
            </p:cNvPr>
            <p:cNvSpPr/>
            <p:nvPr/>
          </p:nvSpPr>
          <p:spPr>
            <a:xfrm>
              <a:off x="1441496" y="1780403"/>
              <a:ext cx="750382" cy="1294901"/>
            </a:xfrm>
            <a:custGeom>
              <a:avLst/>
              <a:gdLst/>
              <a:ahLst/>
              <a:cxnLst/>
              <a:rect l="l" t="t" r="r" b="b"/>
              <a:pathLst>
                <a:path w="19953" h="34432" fill="none" extrusionOk="0">
                  <a:moveTo>
                    <a:pt x="1" y="0"/>
                  </a:moveTo>
                  <a:lnTo>
                    <a:pt x="19133" y="11043"/>
                  </a:lnTo>
                  <a:cubicBezTo>
                    <a:pt x="19574" y="11305"/>
                    <a:pt x="19943" y="11936"/>
                    <a:pt x="19943" y="12440"/>
                  </a:cubicBezTo>
                  <a:lnTo>
                    <a:pt x="19953" y="34431"/>
                  </a:lnTo>
                </a:path>
              </a:pathLst>
            </a:custGeom>
            <a:noFill/>
            <a:ln w="7350" cap="flat" cmpd="sng">
              <a:solidFill>
                <a:srgbClr val="FF6F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E9EAF9"/>
                </a:solidFill>
                <a:effectLst/>
                <a:uLnTx/>
                <a:uFillTx/>
              </a:endParaRPr>
            </a:p>
          </p:txBody>
        </p:sp>
        <p:grpSp>
          <p:nvGrpSpPr>
            <p:cNvPr id="239" name="Google Shape;951;p53">
              <a:extLst>
                <a:ext uri="{FF2B5EF4-FFF2-40B4-BE49-F238E27FC236}">
                  <a16:creationId xmlns:a16="http://schemas.microsoft.com/office/drawing/2014/main" id="{0485D363-8F83-41CC-898A-8ADE51B0C80C}"/>
                </a:ext>
              </a:extLst>
            </p:cNvPr>
            <p:cNvGrpSpPr/>
            <p:nvPr/>
          </p:nvGrpSpPr>
          <p:grpSpPr>
            <a:xfrm>
              <a:off x="1791664" y="3016450"/>
              <a:ext cx="938089" cy="1008684"/>
              <a:chOff x="2342231" y="2896027"/>
              <a:chExt cx="1114384" cy="1198247"/>
            </a:xfrm>
          </p:grpSpPr>
          <p:sp>
            <p:nvSpPr>
              <p:cNvPr id="240" name="Google Shape;952;p53">
                <a:extLst>
                  <a:ext uri="{FF2B5EF4-FFF2-40B4-BE49-F238E27FC236}">
                    <a16:creationId xmlns:a16="http://schemas.microsoft.com/office/drawing/2014/main" id="{E059E2DA-C273-4196-86F1-EDD66F9F5BA2}"/>
                  </a:ext>
                </a:extLst>
              </p:cNvPr>
              <p:cNvSpPr/>
              <p:nvPr/>
            </p:nvSpPr>
            <p:spPr>
              <a:xfrm>
                <a:off x="2845909" y="3457335"/>
                <a:ext cx="582071" cy="238833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6" extrusionOk="0">
                    <a:moveTo>
                      <a:pt x="0" y="0"/>
                    </a:moveTo>
                    <a:lnTo>
                      <a:pt x="0" y="1555"/>
                    </a:lnTo>
                    <a:cubicBezTo>
                      <a:pt x="0" y="2522"/>
                      <a:pt x="641" y="3499"/>
                      <a:pt x="1923" y="4235"/>
                    </a:cubicBezTo>
                    <a:cubicBezTo>
                      <a:pt x="3199" y="4975"/>
                      <a:pt x="4867" y="5345"/>
                      <a:pt x="6534" y="5345"/>
                    </a:cubicBezTo>
                    <a:cubicBezTo>
                      <a:pt x="8201" y="5345"/>
                      <a:pt x="9866" y="4975"/>
                      <a:pt x="11137" y="4235"/>
                    </a:cubicBezTo>
                    <a:cubicBezTo>
                      <a:pt x="12398" y="3509"/>
                      <a:pt x="13029" y="2543"/>
                      <a:pt x="13029" y="1587"/>
                    </a:cubicBezTo>
                    <a:lnTo>
                      <a:pt x="13029" y="42"/>
                    </a:lnTo>
                    <a:cubicBezTo>
                      <a:pt x="10958" y="4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1" name="Google Shape;953;p53">
                <a:extLst>
                  <a:ext uri="{FF2B5EF4-FFF2-40B4-BE49-F238E27FC236}">
                    <a16:creationId xmlns:a16="http://schemas.microsoft.com/office/drawing/2014/main" id="{D5D3FD20-B1AD-46D8-98D3-301D3D0A8202}"/>
                  </a:ext>
                </a:extLst>
              </p:cNvPr>
              <p:cNvSpPr/>
              <p:nvPr/>
            </p:nvSpPr>
            <p:spPr>
              <a:xfrm>
                <a:off x="2817271" y="3289756"/>
                <a:ext cx="639344" cy="337028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4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70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2" name="Google Shape;954;p53">
                <a:extLst>
                  <a:ext uri="{FF2B5EF4-FFF2-40B4-BE49-F238E27FC236}">
                    <a16:creationId xmlns:a16="http://schemas.microsoft.com/office/drawing/2014/main" id="{DF961459-A71E-4DA6-87DF-D2CDE9D7E231}"/>
                  </a:ext>
                </a:extLst>
              </p:cNvPr>
              <p:cNvSpPr/>
              <p:nvPr/>
            </p:nvSpPr>
            <p:spPr>
              <a:xfrm>
                <a:off x="2908812" y="3329160"/>
                <a:ext cx="456713" cy="14278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6" extrusionOk="0">
                    <a:moveTo>
                      <a:pt x="5093" y="1"/>
                    </a:moveTo>
                    <a:cubicBezTo>
                      <a:pt x="3817" y="1"/>
                      <a:pt x="2543" y="284"/>
                      <a:pt x="1576" y="852"/>
                    </a:cubicBezTo>
                    <a:cubicBezTo>
                      <a:pt x="473" y="1482"/>
                      <a:pt x="0" y="2344"/>
                      <a:pt x="147" y="3174"/>
                    </a:cubicBezTo>
                    <a:cubicBezTo>
                      <a:pt x="263" y="2544"/>
                      <a:pt x="736" y="1923"/>
                      <a:pt x="1576" y="1440"/>
                    </a:cubicBezTo>
                    <a:cubicBezTo>
                      <a:pt x="2543" y="878"/>
                      <a:pt x="3817" y="597"/>
                      <a:pt x="5093" y="597"/>
                    </a:cubicBezTo>
                    <a:cubicBezTo>
                      <a:pt x="6370" y="597"/>
                      <a:pt x="7649" y="878"/>
                      <a:pt x="8626" y="1440"/>
                    </a:cubicBezTo>
                    <a:cubicBezTo>
                      <a:pt x="9477" y="1934"/>
                      <a:pt x="9961" y="2554"/>
                      <a:pt x="10066" y="3195"/>
                    </a:cubicBezTo>
                    <a:cubicBezTo>
                      <a:pt x="10223" y="2355"/>
                      <a:pt x="9740" y="1493"/>
                      <a:pt x="8626" y="852"/>
                    </a:cubicBezTo>
                    <a:cubicBezTo>
                      <a:pt x="7649" y="284"/>
                      <a:pt x="6370" y="1"/>
                      <a:pt x="5093" y="1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3" name="Google Shape;955;p53">
                <a:extLst>
                  <a:ext uri="{FF2B5EF4-FFF2-40B4-BE49-F238E27FC236}">
                    <a16:creationId xmlns:a16="http://schemas.microsoft.com/office/drawing/2014/main" id="{5C4F8FF9-9030-4749-B57B-BCA0FBED72EF}"/>
                  </a:ext>
                </a:extLst>
              </p:cNvPr>
              <p:cNvSpPr/>
              <p:nvPr/>
            </p:nvSpPr>
            <p:spPr>
              <a:xfrm>
                <a:off x="2915380" y="3355832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3"/>
                    </a:cubicBezTo>
                    <a:cubicBezTo>
                      <a:pt x="589" y="1326"/>
                      <a:pt x="116" y="1947"/>
                      <a:pt x="0" y="2577"/>
                    </a:cubicBezTo>
                    <a:cubicBezTo>
                      <a:pt x="116" y="3218"/>
                      <a:pt x="599" y="3848"/>
                      <a:pt x="1450" y="4331"/>
                    </a:cubicBezTo>
                    <a:cubicBezTo>
                      <a:pt x="2427" y="4899"/>
                      <a:pt x="3704" y="5182"/>
                      <a:pt x="4979" y="5182"/>
                    </a:cubicBezTo>
                    <a:cubicBezTo>
                      <a:pt x="6254" y="5182"/>
                      <a:pt x="7528" y="4899"/>
                      <a:pt x="8500" y="4331"/>
                    </a:cubicBezTo>
                    <a:cubicBezTo>
                      <a:pt x="9340" y="3848"/>
                      <a:pt x="9814" y="3229"/>
                      <a:pt x="9919" y="2598"/>
                    </a:cubicBezTo>
                    <a:cubicBezTo>
                      <a:pt x="9814" y="1957"/>
                      <a:pt x="9330" y="1337"/>
                      <a:pt x="8479" y="843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4" name="Google Shape;956;p53">
                <a:extLst>
                  <a:ext uri="{FF2B5EF4-FFF2-40B4-BE49-F238E27FC236}">
                    <a16:creationId xmlns:a16="http://schemas.microsoft.com/office/drawing/2014/main" id="{82F290CB-E066-4D56-BFA4-2144E6CFB7DB}"/>
                  </a:ext>
                </a:extLst>
              </p:cNvPr>
              <p:cNvSpPr/>
              <p:nvPr/>
            </p:nvSpPr>
            <p:spPr>
              <a:xfrm>
                <a:off x="2908812" y="3316472"/>
                <a:ext cx="456713" cy="283597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8" fill="none" extrusionOk="0">
                    <a:moveTo>
                      <a:pt x="10066" y="3479"/>
                    </a:moveTo>
                    <a:cubicBezTo>
                      <a:pt x="10223" y="2639"/>
                      <a:pt x="9740" y="1777"/>
                      <a:pt x="8626" y="1136"/>
                    </a:cubicBezTo>
                    <a:cubicBezTo>
                      <a:pt x="6672" y="1"/>
                      <a:pt x="3510" y="1"/>
                      <a:pt x="1576" y="1136"/>
                    </a:cubicBezTo>
                    <a:cubicBezTo>
                      <a:pt x="473" y="1766"/>
                      <a:pt x="0" y="2628"/>
                      <a:pt x="147" y="3458"/>
                    </a:cubicBezTo>
                    <a:cubicBezTo>
                      <a:pt x="263" y="4099"/>
                      <a:pt x="746" y="4729"/>
                      <a:pt x="1597" y="5212"/>
                    </a:cubicBezTo>
                    <a:cubicBezTo>
                      <a:pt x="3552" y="6347"/>
                      <a:pt x="6704" y="6347"/>
                      <a:pt x="8647" y="5212"/>
                    </a:cubicBezTo>
                    <a:cubicBezTo>
                      <a:pt x="9487" y="4729"/>
                      <a:pt x="9961" y="4110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5" name="Google Shape;957;p53">
                <a:extLst>
                  <a:ext uri="{FF2B5EF4-FFF2-40B4-BE49-F238E27FC236}">
                    <a16:creationId xmlns:a16="http://schemas.microsoft.com/office/drawing/2014/main" id="{9B0C6CC7-B4EE-4DBB-A5D4-599C0D7DA7DC}"/>
                  </a:ext>
                </a:extLst>
              </p:cNvPr>
              <p:cNvSpPr/>
              <p:nvPr/>
            </p:nvSpPr>
            <p:spPr>
              <a:xfrm>
                <a:off x="2915380" y="33432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07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6" name="Google Shape;958;p53">
                <a:extLst>
                  <a:ext uri="{FF2B5EF4-FFF2-40B4-BE49-F238E27FC236}">
                    <a16:creationId xmlns:a16="http://schemas.microsoft.com/office/drawing/2014/main" id="{4A072C0C-1770-451C-9CF2-598F0CD9AA44}"/>
                  </a:ext>
                </a:extLst>
              </p:cNvPr>
              <p:cNvSpPr/>
              <p:nvPr/>
            </p:nvSpPr>
            <p:spPr>
              <a:xfrm>
                <a:off x="3028946" y="3402875"/>
                <a:ext cx="216450" cy="12442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85" extrusionOk="0">
                    <a:moveTo>
                      <a:pt x="4246" y="0"/>
                    </a:moveTo>
                    <a:lnTo>
                      <a:pt x="3625" y="357"/>
                    </a:lnTo>
                    <a:cubicBezTo>
                      <a:pt x="3322" y="239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8"/>
                    </a:cubicBezTo>
                    <a:cubicBezTo>
                      <a:pt x="863" y="988"/>
                      <a:pt x="2754" y="1713"/>
                      <a:pt x="2228" y="2018"/>
                    </a:cubicBezTo>
                    <a:cubicBezTo>
                      <a:pt x="2164" y="2058"/>
                      <a:pt x="2089" y="2077"/>
                      <a:pt x="2007" y="2077"/>
                    </a:cubicBezTo>
                    <a:cubicBezTo>
                      <a:pt x="1876" y="2077"/>
                      <a:pt x="1730" y="2028"/>
                      <a:pt x="1587" y="1944"/>
                    </a:cubicBezTo>
                    <a:cubicBezTo>
                      <a:pt x="1272" y="1765"/>
                      <a:pt x="989" y="1398"/>
                      <a:pt x="947" y="1062"/>
                    </a:cubicBezTo>
                    <a:lnTo>
                      <a:pt x="74" y="1230"/>
                    </a:lnTo>
                    <a:cubicBezTo>
                      <a:pt x="127" y="1524"/>
                      <a:pt x="337" y="1828"/>
                      <a:pt x="652" y="2081"/>
                    </a:cubicBezTo>
                    <a:lnTo>
                      <a:pt x="1" y="2470"/>
                    </a:lnTo>
                    <a:lnTo>
                      <a:pt x="557" y="2785"/>
                    </a:lnTo>
                    <a:lnTo>
                      <a:pt x="1199" y="2417"/>
                    </a:lnTo>
                    <a:cubicBezTo>
                      <a:pt x="1536" y="2571"/>
                      <a:pt x="1904" y="2661"/>
                      <a:pt x="2255" y="2661"/>
                    </a:cubicBezTo>
                    <a:cubicBezTo>
                      <a:pt x="2548" y="2661"/>
                      <a:pt x="2829" y="2598"/>
                      <a:pt x="3069" y="2459"/>
                    </a:cubicBezTo>
                    <a:cubicBezTo>
                      <a:pt x="4141" y="1839"/>
                      <a:pt x="2270" y="1093"/>
                      <a:pt x="2785" y="799"/>
                    </a:cubicBezTo>
                    <a:cubicBezTo>
                      <a:pt x="2837" y="767"/>
                      <a:pt x="2901" y="751"/>
                      <a:pt x="2970" y="751"/>
                    </a:cubicBezTo>
                    <a:cubicBezTo>
                      <a:pt x="3081" y="751"/>
                      <a:pt x="3208" y="791"/>
                      <a:pt x="3331" y="862"/>
                    </a:cubicBezTo>
                    <a:cubicBezTo>
                      <a:pt x="3573" y="999"/>
                      <a:pt x="3836" y="1303"/>
                      <a:pt x="3973" y="1587"/>
                    </a:cubicBezTo>
                    <a:lnTo>
                      <a:pt x="4844" y="1419"/>
                    </a:lnTo>
                    <a:cubicBezTo>
                      <a:pt x="4760" y="1167"/>
                      <a:pt x="4529" y="904"/>
                      <a:pt x="4204" y="673"/>
                    </a:cubicBezTo>
                    <a:lnTo>
                      <a:pt x="4813" y="315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7" name="Google Shape;959;p53">
                <a:extLst>
                  <a:ext uri="{FF2B5EF4-FFF2-40B4-BE49-F238E27FC236}">
                    <a16:creationId xmlns:a16="http://schemas.microsoft.com/office/drawing/2014/main" id="{69DE61DC-7DBA-42B7-AAE3-8BB489B58607}"/>
                  </a:ext>
                </a:extLst>
              </p:cNvPr>
              <p:cNvSpPr/>
              <p:nvPr/>
            </p:nvSpPr>
            <p:spPr>
              <a:xfrm>
                <a:off x="2845909" y="3359227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1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4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77"/>
                    </a:cubicBezTo>
                    <a:lnTo>
                      <a:pt x="13029" y="32"/>
                    </a:lnTo>
                    <a:cubicBezTo>
                      <a:pt x="10958" y="32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8" name="Google Shape;960;p53">
                <a:extLst>
                  <a:ext uri="{FF2B5EF4-FFF2-40B4-BE49-F238E27FC236}">
                    <a16:creationId xmlns:a16="http://schemas.microsoft.com/office/drawing/2014/main" id="{6D31D0D4-407D-4800-9ABC-7166C7D3F4EB}"/>
                  </a:ext>
                </a:extLst>
              </p:cNvPr>
              <p:cNvSpPr/>
              <p:nvPr/>
            </p:nvSpPr>
            <p:spPr>
              <a:xfrm>
                <a:off x="2817271" y="3191290"/>
                <a:ext cx="639344" cy="337296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0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3"/>
                      <a:pt x="21" y="4967"/>
                      <a:pt x="2575" y="6438"/>
                    </a:cubicBezTo>
                    <a:cubicBezTo>
                      <a:pt x="3846" y="7179"/>
                      <a:pt x="5514" y="7550"/>
                      <a:pt x="7180" y="7550"/>
                    </a:cubicBezTo>
                    <a:cubicBezTo>
                      <a:pt x="8847" y="7550"/>
                      <a:pt x="10512" y="7179"/>
                      <a:pt x="11778" y="6438"/>
                    </a:cubicBezTo>
                    <a:cubicBezTo>
                      <a:pt x="14310" y="4967"/>
                      <a:pt x="14300" y="2583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9" name="Google Shape;961;p53">
                <a:extLst>
                  <a:ext uri="{FF2B5EF4-FFF2-40B4-BE49-F238E27FC236}">
                    <a16:creationId xmlns:a16="http://schemas.microsoft.com/office/drawing/2014/main" id="{0D8D4942-AEFA-4B01-A657-DCC390130634}"/>
                  </a:ext>
                </a:extLst>
              </p:cNvPr>
              <p:cNvSpPr/>
              <p:nvPr/>
            </p:nvSpPr>
            <p:spPr>
              <a:xfrm>
                <a:off x="2908812" y="3230963"/>
                <a:ext cx="456713" cy="142379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8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5"/>
                      <a:pt x="0" y="2346"/>
                      <a:pt x="147" y="3176"/>
                    </a:cubicBezTo>
                    <a:cubicBezTo>
                      <a:pt x="263" y="2535"/>
                      <a:pt x="736" y="1926"/>
                      <a:pt x="1576" y="1443"/>
                    </a:cubicBezTo>
                    <a:cubicBezTo>
                      <a:pt x="2543" y="875"/>
                      <a:pt x="3817" y="592"/>
                      <a:pt x="5093" y="592"/>
                    </a:cubicBezTo>
                    <a:cubicBezTo>
                      <a:pt x="6370" y="592"/>
                      <a:pt x="7649" y="875"/>
                      <a:pt x="8626" y="1443"/>
                    </a:cubicBezTo>
                    <a:cubicBezTo>
                      <a:pt x="9477" y="1926"/>
                      <a:pt x="9961" y="2556"/>
                      <a:pt x="10066" y="3187"/>
                    </a:cubicBezTo>
                    <a:cubicBezTo>
                      <a:pt x="10223" y="2356"/>
                      <a:pt x="9740" y="1485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0" name="Google Shape;962;p53">
                <a:extLst>
                  <a:ext uri="{FF2B5EF4-FFF2-40B4-BE49-F238E27FC236}">
                    <a16:creationId xmlns:a16="http://schemas.microsoft.com/office/drawing/2014/main" id="{A1304AE2-C581-45AC-A389-87BF89078171}"/>
                  </a:ext>
                </a:extLst>
              </p:cNvPr>
              <p:cNvSpPr/>
              <p:nvPr/>
            </p:nvSpPr>
            <p:spPr>
              <a:xfrm>
                <a:off x="2915380" y="3257366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1"/>
                    </a:moveTo>
                    <a:cubicBezTo>
                      <a:pt x="3670" y="1"/>
                      <a:pt x="2396" y="284"/>
                      <a:pt x="1429" y="852"/>
                    </a:cubicBezTo>
                    <a:cubicBezTo>
                      <a:pt x="589" y="1335"/>
                      <a:pt x="116" y="1944"/>
                      <a:pt x="0" y="2585"/>
                    </a:cubicBezTo>
                    <a:cubicBezTo>
                      <a:pt x="116" y="3226"/>
                      <a:pt x="599" y="3846"/>
                      <a:pt x="1450" y="4340"/>
                    </a:cubicBezTo>
                    <a:cubicBezTo>
                      <a:pt x="2427" y="4902"/>
                      <a:pt x="3704" y="5183"/>
                      <a:pt x="4979" y="5183"/>
                    </a:cubicBezTo>
                    <a:cubicBezTo>
                      <a:pt x="6254" y="5183"/>
                      <a:pt x="7528" y="4902"/>
                      <a:pt x="8500" y="4340"/>
                    </a:cubicBezTo>
                    <a:cubicBezTo>
                      <a:pt x="9340" y="3857"/>
                      <a:pt x="9814" y="3236"/>
                      <a:pt x="9919" y="2596"/>
                    </a:cubicBezTo>
                    <a:cubicBezTo>
                      <a:pt x="9814" y="1965"/>
                      <a:pt x="9330" y="1335"/>
                      <a:pt x="8479" y="852"/>
                    </a:cubicBezTo>
                    <a:cubicBezTo>
                      <a:pt x="7502" y="284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1" name="Google Shape;963;p53">
                <a:extLst>
                  <a:ext uri="{FF2B5EF4-FFF2-40B4-BE49-F238E27FC236}">
                    <a16:creationId xmlns:a16="http://schemas.microsoft.com/office/drawing/2014/main" id="{276EC10B-5E25-45A1-A3A5-DBF189790E12}"/>
                  </a:ext>
                </a:extLst>
              </p:cNvPr>
              <p:cNvSpPr/>
              <p:nvPr/>
            </p:nvSpPr>
            <p:spPr>
              <a:xfrm>
                <a:off x="2908812" y="3218409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68"/>
                    </a:moveTo>
                    <a:cubicBezTo>
                      <a:pt x="10223" y="2637"/>
                      <a:pt x="9740" y="1766"/>
                      <a:pt x="8626" y="1124"/>
                    </a:cubicBezTo>
                    <a:cubicBezTo>
                      <a:pt x="6672" y="1"/>
                      <a:pt x="3510" y="1"/>
                      <a:pt x="1576" y="1124"/>
                    </a:cubicBezTo>
                    <a:cubicBezTo>
                      <a:pt x="473" y="1766"/>
                      <a:pt x="0" y="2627"/>
                      <a:pt x="147" y="3457"/>
                    </a:cubicBezTo>
                    <a:cubicBezTo>
                      <a:pt x="263" y="4098"/>
                      <a:pt x="746" y="4718"/>
                      <a:pt x="1597" y="5212"/>
                    </a:cubicBezTo>
                    <a:cubicBezTo>
                      <a:pt x="3552" y="6336"/>
                      <a:pt x="6704" y="6336"/>
                      <a:pt x="8647" y="5212"/>
                    </a:cubicBezTo>
                    <a:cubicBezTo>
                      <a:pt x="9487" y="4729"/>
                      <a:pt x="9961" y="4108"/>
                      <a:pt x="10066" y="346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2" name="Google Shape;964;p53">
                <a:extLst>
                  <a:ext uri="{FF2B5EF4-FFF2-40B4-BE49-F238E27FC236}">
                    <a16:creationId xmlns:a16="http://schemas.microsoft.com/office/drawing/2014/main" id="{4F5B9A10-85A9-4EF8-B9CC-6476A1F98C8C}"/>
                  </a:ext>
                </a:extLst>
              </p:cNvPr>
              <p:cNvSpPr/>
              <p:nvPr/>
            </p:nvSpPr>
            <p:spPr>
              <a:xfrm>
                <a:off x="2915380" y="32446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80"/>
                    </a:lnTo>
                    <a:cubicBezTo>
                      <a:pt x="9814" y="2249"/>
                      <a:pt x="9330" y="1619"/>
                      <a:pt x="8479" y="1136"/>
                    </a:cubicBezTo>
                    <a:cubicBezTo>
                      <a:pt x="6525" y="1"/>
                      <a:pt x="3363" y="1"/>
                      <a:pt x="1429" y="1136"/>
                    </a:cubicBezTo>
                    <a:cubicBezTo>
                      <a:pt x="589" y="1619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3" name="Google Shape;965;p53">
                <a:extLst>
                  <a:ext uri="{FF2B5EF4-FFF2-40B4-BE49-F238E27FC236}">
                    <a16:creationId xmlns:a16="http://schemas.microsoft.com/office/drawing/2014/main" id="{3E2BD48C-20F8-4B46-A186-2EDCF14239F0}"/>
                  </a:ext>
                </a:extLst>
              </p:cNvPr>
              <p:cNvSpPr/>
              <p:nvPr/>
            </p:nvSpPr>
            <p:spPr>
              <a:xfrm>
                <a:off x="3028946" y="3304276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6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9"/>
                      <a:pt x="947" y="1073"/>
                    </a:cubicBezTo>
                    <a:lnTo>
                      <a:pt x="74" y="1241"/>
                    </a:lnTo>
                    <a:cubicBezTo>
                      <a:pt x="127" y="1525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3" y="2576"/>
                      <a:pt x="1898" y="2665"/>
                      <a:pt x="2245" y="2665"/>
                    </a:cubicBezTo>
                    <a:cubicBezTo>
                      <a:pt x="2542" y="2665"/>
                      <a:pt x="2827" y="2600"/>
                      <a:pt x="3069" y="2459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2"/>
                    </a:cubicBezTo>
                    <a:cubicBezTo>
                      <a:pt x="3573" y="1009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4" name="Google Shape;966;p53">
                <a:extLst>
                  <a:ext uri="{FF2B5EF4-FFF2-40B4-BE49-F238E27FC236}">
                    <a16:creationId xmlns:a16="http://schemas.microsoft.com/office/drawing/2014/main" id="{A1C4976D-C46D-48AC-B945-4255972C9983}"/>
                  </a:ext>
                </a:extLst>
              </p:cNvPr>
              <p:cNvSpPr/>
              <p:nvPr/>
            </p:nvSpPr>
            <p:spPr>
              <a:xfrm>
                <a:off x="2845909" y="3260672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98"/>
                      <a:pt x="1923" y="4234"/>
                    </a:cubicBezTo>
                    <a:cubicBezTo>
                      <a:pt x="3199" y="4969"/>
                      <a:pt x="4867" y="5337"/>
                      <a:pt x="6534" y="5337"/>
                    </a:cubicBezTo>
                    <a:cubicBezTo>
                      <a:pt x="8201" y="5337"/>
                      <a:pt x="9866" y="4969"/>
                      <a:pt x="11137" y="4234"/>
                    </a:cubicBezTo>
                    <a:cubicBezTo>
                      <a:pt x="12398" y="3498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5" name="Google Shape;967;p53">
                <a:extLst>
                  <a:ext uri="{FF2B5EF4-FFF2-40B4-BE49-F238E27FC236}">
                    <a16:creationId xmlns:a16="http://schemas.microsoft.com/office/drawing/2014/main" id="{04E6A8E5-9113-4661-8E10-BF19432EDD0D}"/>
                  </a:ext>
                </a:extLst>
              </p:cNvPr>
              <p:cNvSpPr/>
              <p:nvPr/>
            </p:nvSpPr>
            <p:spPr>
              <a:xfrm>
                <a:off x="2817271" y="30930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59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6" name="Google Shape;968;p53">
                <a:extLst>
                  <a:ext uri="{FF2B5EF4-FFF2-40B4-BE49-F238E27FC236}">
                    <a16:creationId xmlns:a16="http://schemas.microsoft.com/office/drawing/2014/main" id="{FB671E8F-B95F-4E3B-8BBD-0CB686917DD9}"/>
                  </a:ext>
                </a:extLst>
              </p:cNvPr>
              <p:cNvSpPr/>
              <p:nvPr/>
            </p:nvSpPr>
            <p:spPr>
              <a:xfrm>
                <a:off x="2908812" y="3132408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5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80"/>
                      <a:pt x="3817" y="599"/>
                      <a:pt x="5093" y="599"/>
                    </a:cubicBezTo>
                    <a:cubicBezTo>
                      <a:pt x="6370" y="599"/>
                      <a:pt x="7649" y="880"/>
                      <a:pt x="8626" y="1442"/>
                    </a:cubicBezTo>
                    <a:cubicBezTo>
                      <a:pt x="9477" y="1936"/>
                      <a:pt x="9961" y="2556"/>
                      <a:pt x="10066" y="3196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7" name="Google Shape;969;p53">
                <a:extLst>
                  <a:ext uri="{FF2B5EF4-FFF2-40B4-BE49-F238E27FC236}">
                    <a16:creationId xmlns:a16="http://schemas.microsoft.com/office/drawing/2014/main" id="{F3080C9D-DFC7-4CE0-9422-7CE91523EC46}"/>
                  </a:ext>
                </a:extLst>
              </p:cNvPr>
              <p:cNvSpPr/>
              <p:nvPr/>
            </p:nvSpPr>
            <p:spPr>
              <a:xfrm>
                <a:off x="2915380" y="3159124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28"/>
                      <a:pt x="116" y="1947"/>
                      <a:pt x="0" y="2577"/>
                    </a:cubicBezTo>
                    <a:cubicBezTo>
                      <a:pt x="116" y="3219"/>
                      <a:pt x="599" y="3849"/>
                      <a:pt x="1450" y="4332"/>
                    </a:cubicBezTo>
                    <a:cubicBezTo>
                      <a:pt x="2427" y="4900"/>
                      <a:pt x="3704" y="5183"/>
                      <a:pt x="4979" y="5183"/>
                    </a:cubicBezTo>
                    <a:cubicBezTo>
                      <a:pt x="6254" y="5183"/>
                      <a:pt x="7528" y="4900"/>
                      <a:pt x="8500" y="4332"/>
                    </a:cubicBezTo>
                    <a:cubicBezTo>
                      <a:pt x="9340" y="3849"/>
                      <a:pt x="9814" y="3229"/>
                      <a:pt x="9919" y="2598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8" name="Google Shape;970;p53">
                <a:extLst>
                  <a:ext uri="{FF2B5EF4-FFF2-40B4-BE49-F238E27FC236}">
                    <a16:creationId xmlns:a16="http://schemas.microsoft.com/office/drawing/2014/main" id="{D760C5FE-EB1E-404B-B113-9F74B5516F99}"/>
                  </a:ext>
                </a:extLst>
              </p:cNvPr>
              <p:cNvSpPr/>
              <p:nvPr/>
            </p:nvSpPr>
            <p:spPr>
              <a:xfrm>
                <a:off x="2908812" y="31198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7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6"/>
                    </a:cubicBezTo>
                    <a:cubicBezTo>
                      <a:pt x="263" y="4098"/>
                      <a:pt x="746" y="4728"/>
                      <a:pt x="1597" y="5211"/>
                    </a:cubicBezTo>
                    <a:cubicBezTo>
                      <a:pt x="3552" y="6346"/>
                      <a:pt x="6704" y="6346"/>
                      <a:pt x="8647" y="5211"/>
                    </a:cubicBezTo>
                    <a:cubicBezTo>
                      <a:pt x="9487" y="4728"/>
                      <a:pt x="9961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9" name="Google Shape;971;p53">
                <a:extLst>
                  <a:ext uri="{FF2B5EF4-FFF2-40B4-BE49-F238E27FC236}">
                    <a16:creationId xmlns:a16="http://schemas.microsoft.com/office/drawing/2014/main" id="{7FE013C7-5258-42BE-9D3E-E099D7184939}"/>
                  </a:ext>
                </a:extLst>
              </p:cNvPr>
              <p:cNvSpPr/>
              <p:nvPr/>
            </p:nvSpPr>
            <p:spPr>
              <a:xfrm>
                <a:off x="2915380" y="3146570"/>
                <a:ext cx="443578" cy="129155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1" fill="none" extrusionOk="0">
                    <a:moveTo>
                      <a:pt x="9929" y="2890"/>
                    </a:moveTo>
                    <a:cubicBezTo>
                      <a:pt x="9929" y="2890"/>
                      <a:pt x="9929" y="2879"/>
                      <a:pt x="9919" y="2879"/>
                    </a:cubicBezTo>
                    <a:cubicBezTo>
                      <a:pt x="9814" y="2239"/>
                      <a:pt x="9330" y="1619"/>
                      <a:pt x="8479" y="1125"/>
                    </a:cubicBezTo>
                    <a:cubicBezTo>
                      <a:pt x="6525" y="1"/>
                      <a:pt x="3363" y="1"/>
                      <a:pt x="1429" y="1125"/>
                    </a:cubicBezTo>
                    <a:cubicBezTo>
                      <a:pt x="589" y="1609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0" name="Google Shape;972;p53">
                <a:extLst>
                  <a:ext uri="{FF2B5EF4-FFF2-40B4-BE49-F238E27FC236}">
                    <a16:creationId xmlns:a16="http://schemas.microsoft.com/office/drawing/2014/main" id="{FA31869D-D5E5-42A6-AC9B-BAF58E5476F3}"/>
                  </a:ext>
                </a:extLst>
              </p:cNvPr>
              <p:cNvSpPr/>
              <p:nvPr/>
            </p:nvSpPr>
            <p:spPr>
              <a:xfrm>
                <a:off x="3028946" y="320572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9"/>
                    </a:lnTo>
                    <a:cubicBezTo>
                      <a:pt x="3322" y="250"/>
                      <a:pt x="3016" y="190"/>
                      <a:pt x="2729" y="190"/>
                    </a:cubicBezTo>
                    <a:cubicBezTo>
                      <a:pt x="2429" y="190"/>
                      <a:pt x="2149" y="255"/>
                      <a:pt x="1913" y="390"/>
                    </a:cubicBezTo>
                    <a:cubicBezTo>
                      <a:pt x="863" y="999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34"/>
                      <a:pt x="337" y="1840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810"/>
                    </a:cubicBezTo>
                    <a:cubicBezTo>
                      <a:pt x="2838" y="778"/>
                      <a:pt x="2901" y="762"/>
                      <a:pt x="2970" y="762"/>
                    </a:cubicBezTo>
                    <a:cubicBezTo>
                      <a:pt x="3082" y="762"/>
                      <a:pt x="3209" y="801"/>
                      <a:pt x="3331" y="873"/>
                    </a:cubicBezTo>
                    <a:cubicBezTo>
                      <a:pt x="3573" y="1009"/>
                      <a:pt x="3836" y="1314"/>
                      <a:pt x="3973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15"/>
                      <a:pt x="4204" y="684"/>
                    </a:cubicBezTo>
                    <a:lnTo>
                      <a:pt x="4813" y="327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1" name="Google Shape;973;p53">
                <a:extLst>
                  <a:ext uri="{FF2B5EF4-FFF2-40B4-BE49-F238E27FC236}">
                    <a16:creationId xmlns:a16="http://schemas.microsoft.com/office/drawing/2014/main" id="{3C7F6712-CB3D-47E1-BE51-445C7EE7F942}"/>
                  </a:ext>
                </a:extLst>
              </p:cNvPr>
              <p:cNvSpPr/>
              <p:nvPr/>
            </p:nvSpPr>
            <p:spPr>
              <a:xfrm>
                <a:off x="2845909" y="3162519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1"/>
                    </a:moveTo>
                    <a:lnTo>
                      <a:pt x="0" y="1546"/>
                    </a:lnTo>
                    <a:cubicBezTo>
                      <a:pt x="0" y="2512"/>
                      <a:pt x="641" y="3489"/>
                      <a:pt x="1923" y="4235"/>
                    </a:cubicBezTo>
                    <a:cubicBezTo>
                      <a:pt x="3199" y="4971"/>
                      <a:pt x="4867" y="5339"/>
                      <a:pt x="6534" y="5339"/>
                    </a:cubicBezTo>
                    <a:cubicBezTo>
                      <a:pt x="8201" y="5339"/>
                      <a:pt x="9866" y="4971"/>
                      <a:pt x="11137" y="4235"/>
                    </a:cubicBezTo>
                    <a:cubicBezTo>
                      <a:pt x="12398" y="3500"/>
                      <a:pt x="13029" y="2543"/>
                      <a:pt x="13029" y="1577"/>
                    </a:cubicBezTo>
                    <a:lnTo>
                      <a:pt x="13029" y="33"/>
                    </a:lnTo>
                    <a:cubicBezTo>
                      <a:pt x="10958" y="3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2" name="Google Shape;974;p53">
                <a:extLst>
                  <a:ext uri="{FF2B5EF4-FFF2-40B4-BE49-F238E27FC236}">
                    <a16:creationId xmlns:a16="http://schemas.microsoft.com/office/drawing/2014/main" id="{8BCE5143-F933-49AC-9C6F-C63AF934F4F1}"/>
                  </a:ext>
                </a:extLst>
              </p:cNvPr>
              <p:cNvSpPr/>
              <p:nvPr/>
            </p:nvSpPr>
            <p:spPr>
              <a:xfrm>
                <a:off x="2817271" y="29944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85"/>
                      <a:pt x="21" y="4970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0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3" name="Google Shape;975;p53">
                <a:extLst>
                  <a:ext uri="{FF2B5EF4-FFF2-40B4-BE49-F238E27FC236}">
                    <a16:creationId xmlns:a16="http://schemas.microsoft.com/office/drawing/2014/main" id="{96AD736F-926B-4B3E-8009-B3AE3F7B1225}"/>
                  </a:ext>
                </a:extLst>
              </p:cNvPr>
              <p:cNvSpPr/>
              <p:nvPr/>
            </p:nvSpPr>
            <p:spPr>
              <a:xfrm>
                <a:off x="2908812" y="3034121"/>
                <a:ext cx="456713" cy="142513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0" extrusionOk="0">
                    <a:moveTo>
                      <a:pt x="5102" y="0"/>
                    </a:moveTo>
                    <a:cubicBezTo>
                      <a:pt x="3822" y="0"/>
                      <a:pt x="2545" y="284"/>
                      <a:pt x="1576" y="847"/>
                    </a:cubicBezTo>
                    <a:cubicBezTo>
                      <a:pt x="473" y="1488"/>
                      <a:pt x="0" y="2339"/>
                      <a:pt x="147" y="3180"/>
                    </a:cubicBezTo>
                    <a:cubicBezTo>
                      <a:pt x="263" y="2539"/>
                      <a:pt x="736" y="1929"/>
                      <a:pt x="1576" y="1436"/>
                    </a:cubicBezTo>
                    <a:cubicBezTo>
                      <a:pt x="2543" y="873"/>
                      <a:pt x="3817" y="592"/>
                      <a:pt x="5093" y="592"/>
                    </a:cubicBezTo>
                    <a:cubicBezTo>
                      <a:pt x="6370" y="592"/>
                      <a:pt x="7649" y="873"/>
                      <a:pt x="8626" y="1436"/>
                    </a:cubicBezTo>
                    <a:cubicBezTo>
                      <a:pt x="9477" y="1929"/>
                      <a:pt x="9961" y="2549"/>
                      <a:pt x="10066" y="3190"/>
                    </a:cubicBezTo>
                    <a:cubicBezTo>
                      <a:pt x="10223" y="2360"/>
                      <a:pt x="9740" y="1488"/>
                      <a:pt x="8626" y="847"/>
                    </a:cubicBezTo>
                    <a:cubicBezTo>
                      <a:pt x="7651" y="281"/>
                      <a:pt x="6375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4" name="Google Shape;976;p53">
                <a:extLst>
                  <a:ext uri="{FF2B5EF4-FFF2-40B4-BE49-F238E27FC236}">
                    <a16:creationId xmlns:a16="http://schemas.microsoft.com/office/drawing/2014/main" id="{2E118AA2-7121-4361-AF97-6E95D6E2E75D}"/>
                  </a:ext>
                </a:extLst>
              </p:cNvPr>
              <p:cNvSpPr/>
              <p:nvPr/>
            </p:nvSpPr>
            <p:spPr>
              <a:xfrm>
                <a:off x="2915380" y="306056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4"/>
                    </a:cubicBezTo>
                    <a:cubicBezTo>
                      <a:pt x="589" y="1337"/>
                      <a:pt x="116" y="1947"/>
                      <a:pt x="0" y="2588"/>
                    </a:cubicBezTo>
                    <a:cubicBezTo>
                      <a:pt x="116" y="3228"/>
                      <a:pt x="599" y="3849"/>
                      <a:pt x="1450" y="4342"/>
                    </a:cubicBezTo>
                    <a:cubicBezTo>
                      <a:pt x="2427" y="4904"/>
                      <a:pt x="3704" y="5186"/>
                      <a:pt x="4979" y="5186"/>
                    </a:cubicBezTo>
                    <a:cubicBezTo>
                      <a:pt x="6254" y="5186"/>
                      <a:pt x="7528" y="4904"/>
                      <a:pt x="8500" y="4342"/>
                    </a:cubicBezTo>
                    <a:cubicBezTo>
                      <a:pt x="9340" y="3849"/>
                      <a:pt x="9814" y="3239"/>
                      <a:pt x="9919" y="2598"/>
                    </a:cubicBezTo>
                    <a:cubicBezTo>
                      <a:pt x="9814" y="1957"/>
                      <a:pt x="9330" y="1337"/>
                      <a:pt x="8479" y="844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5" name="Google Shape;977;p53">
                <a:extLst>
                  <a:ext uri="{FF2B5EF4-FFF2-40B4-BE49-F238E27FC236}">
                    <a16:creationId xmlns:a16="http://schemas.microsoft.com/office/drawing/2014/main" id="{24306201-C683-425C-B8D1-7E87FBA963A3}"/>
                  </a:ext>
                </a:extLst>
              </p:cNvPr>
              <p:cNvSpPr/>
              <p:nvPr/>
            </p:nvSpPr>
            <p:spPr>
              <a:xfrm>
                <a:off x="2908812" y="30212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48"/>
                      <a:pt x="9740" y="1776"/>
                      <a:pt x="8626" y="1135"/>
                    </a:cubicBezTo>
                    <a:cubicBezTo>
                      <a:pt x="6672" y="1"/>
                      <a:pt x="3510" y="11"/>
                      <a:pt x="1576" y="1135"/>
                    </a:cubicBezTo>
                    <a:cubicBezTo>
                      <a:pt x="473" y="1776"/>
                      <a:pt x="0" y="2627"/>
                      <a:pt x="147" y="3468"/>
                    </a:cubicBezTo>
                    <a:cubicBezTo>
                      <a:pt x="263" y="4108"/>
                      <a:pt x="746" y="4729"/>
                      <a:pt x="1597" y="5222"/>
                    </a:cubicBezTo>
                    <a:cubicBezTo>
                      <a:pt x="3552" y="6347"/>
                      <a:pt x="6704" y="6347"/>
                      <a:pt x="8647" y="5222"/>
                    </a:cubicBezTo>
                    <a:cubicBezTo>
                      <a:pt x="9487" y="4729"/>
                      <a:pt x="9961" y="4119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6" name="Google Shape;978;p53">
                <a:extLst>
                  <a:ext uri="{FF2B5EF4-FFF2-40B4-BE49-F238E27FC236}">
                    <a16:creationId xmlns:a16="http://schemas.microsoft.com/office/drawing/2014/main" id="{7488478A-F16F-4564-A891-91B167175950}"/>
                  </a:ext>
                </a:extLst>
              </p:cNvPr>
              <p:cNvSpPr/>
              <p:nvPr/>
            </p:nvSpPr>
            <p:spPr>
              <a:xfrm>
                <a:off x="2915380" y="3048015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79"/>
                    </a:lnTo>
                    <a:cubicBezTo>
                      <a:pt x="9814" y="2238"/>
                      <a:pt x="9330" y="1618"/>
                      <a:pt x="8479" y="1125"/>
                    </a:cubicBezTo>
                    <a:cubicBezTo>
                      <a:pt x="6525" y="0"/>
                      <a:pt x="3363" y="0"/>
                      <a:pt x="1429" y="1125"/>
                    </a:cubicBezTo>
                    <a:cubicBezTo>
                      <a:pt x="589" y="1618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7" name="Google Shape;979;p53">
                <a:extLst>
                  <a:ext uri="{FF2B5EF4-FFF2-40B4-BE49-F238E27FC236}">
                    <a16:creationId xmlns:a16="http://schemas.microsoft.com/office/drawing/2014/main" id="{B34BF05F-A73F-4D83-BDEB-729E7F5F4CCB}"/>
                  </a:ext>
                </a:extLst>
              </p:cNvPr>
              <p:cNvSpPr/>
              <p:nvPr/>
            </p:nvSpPr>
            <p:spPr>
              <a:xfrm>
                <a:off x="3028946" y="3107612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9"/>
                    </a:cubicBezTo>
                    <a:cubicBezTo>
                      <a:pt x="863" y="989"/>
                      <a:pt x="2754" y="1713"/>
                      <a:pt x="2228" y="2018"/>
                    </a:cubicBezTo>
                    <a:cubicBezTo>
                      <a:pt x="2162" y="2060"/>
                      <a:pt x="2084" y="2080"/>
                      <a:pt x="1999" y="2080"/>
                    </a:cubicBezTo>
                    <a:cubicBezTo>
                      <a:pt x="1870" y="2080"/>
                      <a:pt x="1727" y="2033"/>
                      <a:pt x="1587" y="1944"/>
                    </a:cubicBezTo>
                    <a:cubicBezTo>
                      <a:pt x="1272" y="1766"/>
                      <a:pt x="989" y="1398"/>
                      <a:pt x="947" y="1073"/>
                    </a:cubicBezTo>
                    <a:lnTo>
                      <a:pt x="74" y="1241"/>
                    </a:lnTo>
                    <a:cubicBezTo>
                      <a:pt x="127" y="1524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9" y="2661"/>
                      <a:pt x="2830" y="2598"/>
                      <a:pt x="3069" y="2459"/>
                    </a:cubicBezTo>
                    <a:cubicBezTo>
                      <a:pt x="4141" y="1839"/>
                      <a:pt x="2270" y="1094"/>
                      <a:pt x="2785" y="799"/>
                    </a:cubicBezTo>
                    <a:cubicBezTo>
                      <a:pt x="2838" y="767"/>
                      <a:pt x="2901" y="752"/>
                      <a:pt x="2970" y="752"/>
                    </a:cubicBezTo>
                    <a:cubicBezTo>
                      <a:pt x="3082" y="752"/>
                      <a:pt x="3209" y="791"/>
                      <a:pt x="3331" y="862"/>
                    </a:cubicBezTo>
                    <a:cubicBezTo>
                      <a:pt x="3573" y="999"/>
                      <a:pt x="3836" y="1304"/>
                      <a:pt x="3973" y="1598"/>
                    </a:cubicBezTo>
                    <a:lnTo>
                      <a:pt x="4844" y="1419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6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8" name="Google Shape;980;p53">
                <a:extLst>
                  <a:ext uri="{FF2B5EF4-FFF2-40B4-BE49-F238E27FC236}">
                    <a16:creationId xmlns:a16="http://schemas.microsoft.com/office/drawing/2014/main" id="{61898ADB-52BA-4739-BBBD-92B26DE41CEC}"/>
                  </a:ext>
                </a:extLst>
              </p:cNvPr>
              <p:cNvSpPr/>
              <p:nvPr/>
            </p:nvSpPr>
            <p:spPr>
              <a:xfrm>
                <a:off x="2845909" y="3063964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0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5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5"/>
                    </a:cubicBezTo>
                    <a:cubicBezTo>
                      <a:pt x="12398" y="3500"/>
                      <a:pt x="13029" y="2543"/>
                      <a:pt x="13029" y="1587"/>
                    </a:cubicBezTo>
                    <a:lnTo>
                      <a:pt x="13029" y="32"/>
                    </a:lnTo>
                    <a:cubicBezTo>
                      <a:pt x="10958" y="3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9" name="Google Shape;981;p53">
                <a:extLst>
                  <a:ext uri="{FF2B5EF4-FFF2-40B4-BE49-F238E27FC236}">
                    <a16:creationId xmlns:a16="http://schemas.microsoft.com/office/drawing/2014/main" id="{1C938D93-49F8-47DF-A4A4-981B5B3D9EA4}"/>
                  </a:ext>
                </a:extLst>
              </p:cNvPr>
              <p:cNvSpPr/>
              <p:nvPr/>
            </p:nvSpPr>
            <p:spPr>
              <a:xfrm>
                <a:off x="2817271" y="2896027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42" y="1"/>
                    </a:moveTo>
                    <a:cubicBezTo>
                      <a:pt x="5474" y="1"/>
                      <a:pt x="3809" y="371"/>
                      <a:pt x="2543" y="1112"/>
                    </a:cubicBezTo>
                    <a:cubicBezTo>
                      <a:pt x="0" y="2583"/>
                      <a:pt x="21" y="4968"/>
                      <a:pt x="2575" y="6449"/>
                    </a:cubicBezTo>
                    <a:cubicBezTo>
                      <a:pt x="3846" y="7185"/>
                      <a:pt x="5514" y="7552"/>
                      <a:pt x="7180" y="7552"/>
                    </a:cubicBezTo>
                    <a:cubicBezTo>
                      <a:pt x="8847" y="7552"/>
                      <a:pt x="10512" y="7185"/>
                      <a:pt x="11778" y="6449"/>
                    </a:cubicBezTo>
                    <a:cubicBezTo>
                      <a:pt x="14310" y="4968"/>
                      <a:pt x="14300" y="2583"/>
                      <a:pt x="11757" y="1112"/>
                    </a:cubicBezTo>
                    <a:cubicBezTo>
                      <a:pt x="10481" y="371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0" name="Google Shape;982;p53">
                <a:extLst>
                  <a:ext uri="{FF2B5EF4-FFF2-40B4-BE49-F238E27FC236}">
                    <a16:creationId xmlns:a16="http://schemas.microsoft.com/office/drawing/2014/main" id="{847CD4A4-561C-43AF-AFBA-00F6E5C71B1B}"/>
                  </a:ext>
                </a:extLst>
              </p:cNvPr>
              <p:cNvSpPr/>
              <p:nvPr/>
            </p:nvSpPr>
            <p:spPr>
              <a:xfrm>
                <a:off x="2908812" y="2935700"/>
                <a:ext cx="456713" cy="14287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8" extrusionOk="0">
                    <a:moveTo>
                      <a:pt x="5093" y="0"/>
                    </a:moveTo>
                    <a:cubicBezTo>
                      <a:pt x="3817" y="0"/>
                      <a:pt x="2543" y="282"/>
                      <a:pt x="1576" y="844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6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7"/>
                      <a:pt x="9961" y="2556"/>
                      <a:pt x="10066" y="3197"/>
                    </a:cubicBezTo>
                    <a:cubicBezTo>
                      <a:pt x="10223" y="2357"/>
                      <a:pt x="9740" y="1484"/>
                      <a:pt x="8626" y="844"/>
                    </a:cubicBezTo>
                    <a:cubicBezTo>
                      <a:pt x="7649" y="282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1" name="Google Shape;983;p53">
                <a:extLst>
                  <a:ext uri="{FF2B5EF4-FFF2-40B4-BE49-F238E27FC236}">
                    <a16:creationId xmlns:a16="http://schemas.microsoft.com/office/drawing/2014/main" id="{11ADC1D0-E12B-45BA-82E4-E114D39D6502}"/>
                  </a:ext>
                </a:extLst>
              </p:cNvPr>
              <p:cNvSpPr/>
              <p:nvPr/>
            </p:nvSpPr>
            <p:spPr>
              <a:xfrm>
                <a:off x="2915380" y="2962103"/>
                <a:ext cx="443131" cy="231908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91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5"/>
                      <a:pt x="0" y="2585"/>
                    </a:cubicBezTo>
                    <a:cubicBezTo>
                      <a:pt x="116" y="3226"/>
                      <a:pt x="599" y="3856"/>
                      <a:pt x="1450" y="4340"/>
                    </a:cubicBezTo>
                    <a:cubicBezTo>
                      <a:pt x="2427" y="4907"/>
                      <a:pt x="3704" y="5191"/>
                      <a:pt x="4979" y="5191"/>
                    </a:cubicBezTo>
                    <a:cubicBezTo>
                      <a:pt x="6254" y="5191"/>
                      <a:pt x="7528" y="4907"/>
                      <a:pt x="8500" y="4340"/>
                    </a:cubicBezTo>
                    <a:cubicBezTo>
                      <a:pt x="9340" y="3856"/>
                      <a:pt x="9814" y="3237"/>
                      <a:pt x="9919" y="2606"/>
                    </a:cubicBezTo>
                    <a:cubicBezTo>
                      <a:pt x="9814" y="1965"/>
                      <a:pt x="9330" y="1346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2" name="Google Shape;984;p53">
                <a:extLst>
                  <a:ext uri="{FF2B5EF4-FFF2-40B4-BE49-F238E27FC236}">
                    <a16:creationId xmlns:a16="http://schemas.microsoft.com/office/drawing/2014/main" id="{C7403D3E-7301-477A-BC5A-0A5314A2412C}"/>
                  </a:ext>
                </a:extLst>
              </p:cNvPr>
              <p:cNvSpPr/>
              <p:nvPr/>
            </p:nvSpPr>
            <p:spPr>
              <a:xfrm>
                <a:off x="2908812" y="2923146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38"/>
                      <a:pt x="9740" y="1765"/>
                      <a:pt x="8626" y="1125"/>
                    </a:cubicBezTo>
                    <a:cubicBezTo>
                      <a:pt x="6672" y="0"/>
                      <a:pt x="3510" y="0"/>
                      <a:pt x="1576" y="1125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28"/>
                      <a:pt x="1597" y="5212"/>
                    </a:cubicBezTo>
                    <a:cubicBezTo>
                      <a:pt x="3552" y="6346"/>
                      <a:pt x="6704" y="6346"/>
                      <a:pt x="8647" y="5212"/>
                    </a:cubicBezTo>
                    <a:cubicBezTo>
                      <a:pt x="9487" y="4728"/>
                      <a:pt x="9961" y="4109"/>
                      <a:pt x="10066" y="3478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3" name="Google Shape;985;p53">
                <a:extLst>
                  <a:ext uri="{FF2B5EF4-FFF2-40B4-BE49-F238E27FC236}">
                    <a16:creationId xmlns:a16="http://schemas.microsoft.com/office/drawing/2014/main" id="{51A4C637-893E-4063-925F-CB5B6A3DEA34}"/>
                  </a:ext>
                </a:extLst>
              </p:cNvPr>
              <p:cNvSpPr/>
              <p:nvPr/>
            </p:nvSpPr>
            <p:spPr>
              <a:xfrm>
                <a:off x="2915380" y="2949415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1"/>
                    </a:moveTo>
                    <a:cubicBezTo>
                      <a:pt x="9929" y="2901"/>
                      <a:pt x="9929" y="2890"/>
                      <a:pt x="9919" y="2890"/>
                    </a:cubicBezTo>
                    <a:cubicBezTo>
                      <a:pt x="9814" y="2249"/>
                      <a:pt x="9330" y="1630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9"/>
                      <a:pt x="0" y="2869"/>
                    </a:cubicBezTo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4" name="Google Shape;986;p53">
                <a:extLst>
                  <a:ext uri="{FF2B5EF4-FFF2-40B4-BE49-F238E27FC236}">
                    <a16:creationId xmlns:a16="http://schemas.microsoft.com/office/drawing/2014/main" id="{4B0E5C0E-63BC-4724-B4D3-A453E6EE2C76}"/>
                  </a:ext>
                </a:extLst>
              </p:cNvPr>
              <p:cNvSpPr/>
              <p:nvPr/>
            </p:nvSpPr>
            <p:spPr>
              <a:xfrm>
                <a:off x="3028946" y="3009057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8"/>
                    </a:lnTo>
                    <a:cubicBezTo>
                      <a:pt x="3316" y="247"/>
                      <a:pt x="3003" y="184"/>
                      <a:pt x="2710" y="184"/>
                    </a:cubicBezTo>
                    <a:cubicBezTo>
                      <a:pt x="2418" y="184"/>
                      <a:pt x="2144" y="247"/>
                      <a:pt x="1913" y="379"/>
                    </a:cubicBezTo>
                    <a:cubicBezTo>
                      <a:pt x="863" y="998"/>
                      <a:pt x="2754" y="1724"/>
                      <a:pt x="2228" y="2028"/>
                    </a:cubicBezTo>
                    <a:cubicBezTo>
                      <a:pt x="2163" y="2065"/>
                      <a:pt x="2087" y="2082"/>
                      <a:pt x="2005" y="2082"/>
                    </a:cubicBezTo>
                    <a:cubicBezTo>
                      <a:pt x="1874" y="2082"/>
                      <a:pt x="1729" y="2038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1"/>
                    </a:cubicBezTo>
                    <a:lnTo>
                      <a:pt x="1" y="2469"/>
                    </a:lnTo>
                    <a:lnTo>
                      <a:pt x="557" y="2795"/>
                    </a:lnTo>
                    <a:lnTo>
                      <a:pt x="1199" y="2427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8" y="2671"/>
                      <a:pt x="2829" y="2608"/>
                      <a:pt x="3069" y="2469"/>
                    </a:cubicBezTo>
                    <a:cubicBezTo>
                      <a:pt x="4141" y="1839"/>
                      <a:pt x="2270" y="1103"/>
                      <a:pt x="2785" y="809"/>
                    </a:cubicBezTo>
                    <a:cubicBezTo>
                      <a:pt x="2837" y="777"/>
                      <a:pt x="2901" y="762"/>
                      <a:pt x="2970" y="762"/>
                    </a:cubicBezTo>
                    <a:cubicBezTo>
                      <a:pt x="3081" y="762"/>
                      <a:pt x="3208" y="801"/>
                      <a:pt x="3331" y="872"/>
                    </a:cubicBezTo>
                    <a:cubicBezTo>
                      <a:pt x="3573" y="1009"/>
                      <a:pt x="3836" y="1313"/>
                      <a:pt x="3973" y="1598"/>
                    </a:cubicBezTo>
                    <a:lnTo>
                      <a:pt x="4844" y="1418"/>
                    </a:lnTo>
                    <a:cubicBezTo>
                      <a:pt x="4760" y="1177"/>
                      <a:pt x="4529" y="904"/>
                      <a:pt x="4204" y="683"/>
                    </a:cubicBezTo>
                    <a:lnTo>
                      <a:pt x="4813" y="326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5" name="Google Shape;987;p53">
                <a:extLst>
                  <a:ext uri="{FF2B5EF4-FFF2-40B4-BE49-F238E27FC236}">
                    <a16:creationId xmlns:a16="http://schemas.microsoft.com/office/drawing/2014/main" id="{14D73FE1-8279-4AC4-8412-EC0617A2712A}"/>
                  </a:ext>
                </a:extLst>
              </p:cNvPr>
              <p:cNvSpPr/>
              <p:nvPr/>
            </p:nvSpPr>
            <p:spPr>
              <a:xfrm>
                <a:off x="2370377" y="3639926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1"/>
                    </a:moveTo>
                    <a:lnTo>
                      <a:pt x="1" y="1545"/>
                    </a:lnTo>
                    <a:cubicBezTo>
                      <a:pt x="1" y="2511"/>
                      <a:pt x="642" y="3489"/>
                      <a:pt x="1924" y="4234"/>
                    </a:cubicBezTo>
                    <a:cubicBezTo>
                      <a:pt x="3200" y="4970"/>
                      <a:pt x="4871" y="5338"/>
                      <a:pt x="6539" y="5338"/>
                    </a:cubicBezTo>
                    <a:cubicBezTo>
                      <a:pt x="8207" y="5338"/>
                      <a:pt x="9872" y="4970"/>
                      <a:pt x="11138" y="4234"/>
                    </a:cubicBezTo>
                    <a:cubicBezTo>
                      <a:pt x="12399" y="3499"/>
                      <a:pt x="13029" y="2543"/>
                      <a:pt x="13029" y="1577"/>
                    </a:cubicBezTo>
                    <a:lnTo>
                      <a:pt x="13040" y="32"/>
                    </a:lnTo>
                    <a:cubicBezTo>
                      <a:pt x="10960" y="32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6" name="Google Shape;988;p53">
                <a:extLst>
                  <a:ext uri="{FF2B5EF4-FFF2-40B4-BE49-F238E27FC236}">
                    <a16:creationId xmlns:a16="http://schemas.microsoft.com/office/drawing/2014/main" id="{E1DF13D9-4F9B-42E9-A0E8-442458811EE0}"/>
                  </a:ext>
                </a:extLst>
              </p:cNvPr>
              <p:cNvSpPr/>
              <p:nvPr/>
            </p:nvSpPr>
            <p:spPr>
              <a:xfrm>
                <a:off x="2342231" y="3471855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8"/>
                      <a:pt x="2533" y="1104"/>
                    </a:cubicBezTo>
                    <a:cubicBezTo>
                      <a:pt x="0" y="2586"/>
                      <a:pt x="11" y="4970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0"/>
                      <a:pt x="14300" y="2575"/>
                      <a:pt x="11747" y="1104"/>
                    </a:cubicBezTo>
                    <a:cubicBezTo>
                      <a:pt x="10470" y="368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7" name="Google Shape;989;p53">
                <a:extLst>
                  <a:ext uri="{FF2B5EF4-FFF2-40B4-BE49-F238E27FC236}">
                    <a16:creationId xmlns:a16="http://schemas.microsoft.com/office/drawing/2014/main" id="{F7C387BD-3990-4D8C-A602-25E994A0EF8E}"/>
                  </a:ext>
                </a:extLst>
              </p:cNvPr>
              <p:cNvSpPr/>
              <p:nvPr/>
            </p:nvSpPr>
            <p:spPr>
              <a:xfrm>
                <a:off x="2433772" y="3511482"/>
                <a:ext cx="456266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1" extrusionOk="0">
                    <a:moveTo>
                      <a:pt x="5096" y="0"/>
                    </a:moveTo>
                    <a:cubicBezTo>
                      <a:pt x="3818" y="0"/>
                      <a:pt x="2540" y="284"/>
                      <a:pt x="1566" y="847"/>
                    </a:cubicBezTo>
                    <a:cubicBezTo>
                      <a:pt x="473" y="1489"/>
                      <a:pt x="0" y="2339"/>
                      <a:pt x="148" y="3180"/>
                    </a:cubicBezTo>
                    <a:cubicBezTo>
                      <a:pt x="253" y="2539"/>
                      <a:pt x="725" y="1930"/>
                      <a:pt x="1566" y="1436"/>
                    </a:cubicBezTo>
                    <a:cubicBezTo>
                      <a:pt x="2538" y="874"/>
                      <a:pt x="3812" y="593"/>
                      <a:pt x="5087" y="593"/>
                    </a:cubicBezTo>
                    <a:cubicBezTo>
                      <a:pt x="6362" y="593"/>
                      <a:pt x="7639" y="874"/>
                      <a:pt x="8616" y="1436"/>
                    </a:cubicBezTo>
                    <a:cubicBezTo>
                      <a:pt x="9467" y="1930"/>
                      <a:pt x="9950" y="2549"/>
                      <a:pt x="10066" y="3191"/>
                    </a:cubicBezTo>
                    <a:cubicBezTo>
                      <a:pt x="10213" y="2360"/>
                      <a:pt x="9730" y="1489"/>
                      <a:pt x="8616" y="847"/>
                    </a:cubicBezTo>
                    <a:cubicBezTo>
                      <a:pt x="7641" y="281"/>
                      <a:pt x="6368" y="0"/>
                      <a:pt x="5096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8" name="Google Shape;990;p53">
                <a:extLst>
                  <a:ext uri="{FF2B5EF4-FFF2-40B4-BE49-F238E27FC236}">
                    <a16:creationId xmlns:a16="http://schemas.microsoft.com/office/drawing/2014/main" id="{15FF372E-0463-4BDC-9893-C1A61B6E16C4}"/>
                  </a:ext>
                </a:extLst>
              </p:cNvPr>
              <p:cNvSpPr/>
              <p:nvPr/>
            </p:nvSpPr>
            <p:spPr>
              <a:xfrm>
                <a:off x="2440340" y="3537931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0" y="1"/>
                    </a:moveTo>
                    <a:cubicBezTo>
                      <a:pt x="3665" y="1"/>
                      <a:pt x="2391" y="282"/>
                      <a:pt x="1419" y="844"/>
                    </a:cubicBezTo>
                    <a:cubicBezTo>
                      <a:pt x="578" y="1338"/>
                      <a:pt x="106" y="1947"/>
                      <a:pt x="1" y="2588"/>
                    </a:cubicBezTo>
                    <a:cubicBezTo>
                      <a:pt x="106" y="3229"/>
                      <a:pt x="589" y="3849"/>
                      <a:pt x="1440" y="4343"/>
                    </a:cubicBezTo>
                    <a:cubicBezTo>
                      <a:pt x="2417" y="4905"/>
                      <a:pt x="3696" y="5186"/>
                      <a:pt x="4973" y="5186"/>
                    </a:cubicBezTo>
                    <a:cubicBezTo>
                      <a:pt x="6249" y="5186"/>
                      <a:pt x="7523" y="4905"/>
                      <a:pt x="8490" y="4343"/>
                    </a:cubicBezTo>
                    <a:cubicBezTo>
                      <a:pt x="9331" y="3849"/>
                      <a:pt x="9803" y="3239"/>
                      <a:pt x="9919" y="2599"/>
                    </a:cubicBezTo>
                    <a:cubicBezTo>
                      <a:pt x="9803" y="1957"/>
                      <a:pt x="9320" y="1338"/>
                      <a:pt x="8469" y="844"/>
                    </a:cubicBezTo>
                    <a:cubicBezTo>
                      <a:pt x="7492" y="282"/>
                      <a:pt x="6215" y="1"/>
                      <a:pt x="49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9" name="Google Shape;991;p53">
                <a:extLst>
                  <a:ext uri="{FF2B5EF4-FFF2-40B4-BE49-F238E27FC236}">
                    <a16:creationId xmlns:a16="http://schemas.microsoft.com/office/drawing/2014/main" id="{87E829EB-17DA-40AF-82F3-86D6D4F9681C}"/>
                  </a:ext>
                </a:extLst>
              </p:cNvPr>
              <p:cNvSpPr/>
              <p:nvPr/>
            </p:nvSpPr>
            <p:spPr>
              <a:xfrm>
                <a:off x="2433772" y="3498616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9"/>
                    </a:moveTo>
                    <a:cubicBezTo>
                      <a:pt x="10213" y="2648"/>
                      <a:pt x="9730" y="1777"/>
                      <a:pt x="8616" y="1135"/>
                    </a:cubicBezTo>
                    <a:cubicBezTo>
                      <a:pt x="6662" y="1"/>
                      <a:pt x="3510" y="12"/>
                      <a:pt x="1566" y="1135"/>
                    </a:cubicBezTo>
                    <a:cubicBezTo>
                      <a:pt x="473" y="1777"/>
                      <a:pt x="0" y="2627"/>
                      <a:pt x="148" y="3468"/>
                    </a:cubicBezTo>
                    <a:cubicBezTo>
                      <a:pt x="253" y="4109"/>
                      <a:pt x="736" y="4729"/>
                      <a:pt x="1587" y="5223"/>
                    </a:cubicBezTo>
                    <a:cubicBezTo>
                      <a:pt x="3541" y="6347"/>
                      <a:pt x="6704" y="6347"/>
                      <a:pt x="8637" y="5223"/>
                    </a:cubicBezTo>
                    <a:cubicBezTo>
                      <a:pt x="9478" y="4729"/>
                      <a:pt x="9950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0" name="Google Shape;992;p53">
                <a:extLst>
                  <a:ext uri="{FF2B5EF4-FFF2-40B4-BE49-F238E27FC236}">
                    <a16:creationId xmlns:a16="http://schemas.microsoft.com/office/drawing/2014/main" id="{FE3EB0BE-1991-499C-9EBF-603515752F49}"/>
                  </a:ext>
                </a:extLst>
              </p:cNvPr>
              <p:cNvSpPr/>
              <p:nvPr/>
            </p:nvSpPr>
            <p:spPr>
              <a:xfrm>
                <a:off x="2440340" y="3525377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80"/>
                    </a:lnTo>
                    <a:cubicBezTo>
                      <a:pt x="9803" y="2238"/>
                      <a:pt x="9320" y="1619"/>
                      <a:pt x="8469" y="1125"/>
                    </a:cubicBezTo>
                    <a:cubicBezTo>
                      <a:pt x="6515" y="1"/>
                      <a:pt x="3363" y="1"/>
                      <a:pt x="1419" y="1125"/>
                    </a:cubicBezTo>
                    <a:cubicBezTo>
                      <a:pt x="578" y="1619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1" name="Google Shape;993;p53">
                <a:extLst>
                  <a:ext uri="{FF2B5EF4-FFF2-40B4-BE49-F238E27FC236}">
                    <a16:creationId xmlns:a16="http://schemas.microsoft.com/office/drawing/2014/main" id="{D0A95CFE-58AE-45DE-91B5-8609F8EC8209}"/>
                  </a:ext>
                </a:extLst>
              </p:cNvPr>
              <p:cNvSpPr/>
              <p:nvPr/>
            </p:nvSpPr>
            <p:spPr>
              <a:xfrm>
                <a:off x="2553459" y="3584974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31" y="180"/>
                      <a:pt x="2154" y="245"/>
                      <a:pt x="1923" y="379"/>
                    </a:cubicBezTo>
                    <a:cubicBezTo>
                      <a:pt x="873" y="988"/>
                      <a:pt x="2764" y="1714"/>
                      <a:pt x="2239" y="2018"/>
                    </a:cubicBezTo>
                    <a:cubicBezTo>
                      <a:pt x="2167" y="2060"/>
                      <a:pt x="2088" y="2080"/>
                      <a:pt x="2003" y="2080"/>
                    </a:cubicBezTo>
                    <a:cubicBezTo>
                      <a:pt x="1874" y="2080"/>
                      <a:pt x="1733" y="2034"/>
                      <a:pt x="1587" y="1945"/>
                    </a:cubicBezTo>
                    <a:cubicBezTo>
                      <a:pt x="1272" y="1766"/>
                      <a:pt x="999" y="1399"/>
                      <a:pt x="957" y="1073"/>
                    </a:cubicBezTo>
                    <a:lnTo>
                      <a:pt x="84" y="1241"/>
                    </a:lnTo>
                    <a:cubicBezTo>
                      <a:pt x="126" y="1525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7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9"/>
                      <a:pt x="3068" y="2459"/>
                    </a:cubicBezTo>
                    <a:cubicBezTo>
                      <a:pt x="4140" y="1840"/>
                      <a:pt x="2270" y="1094"/>
                      <a:pt x="2785" y="799"/>
                    </a:cubicBezTo>
                    <a:cubicBezTo>
                      <a:pt x="2841" y="767"/>
                      <a:pt x="2905" y="752"/>
                      <a:pt x="2974" y="752"/>
                    </a:cubicBezTo>
                    <a:cubicBezTo>
                      <a:pt x="3085" y="752"/>
                      <a:pt x="3208" y="791"/>
                      <a:pt x="3331" y="862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2" name="Google Shape;994;p53">
                <a:extLst>
                  <a:ext uri="{FF2B5EF4-FFF2-40B4-BE49-F238E27FC236}">
                    <a16:creationId xmlns:a16="http://schemas.microsoft.com/office/drawing/2014/main" id="{823A7A0E-EACD-495C-9B73-AAD62876F2C1}"/>
                  </a:ext>
                </a:extLst>
              </p:cNvPr>
              <p:cNvSpPr/>
              <p:nvPr/>
            </p:nvSpPr>
            <p:spPr>
              <a:xfrm>
                <a:off x="2370377" y="3541371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0"/>
                    </a:moveTo>
                    <a:lnTo>
                      <a:pt x="1" y="1544"/>
                    </a:lnTo>
                    <a:cubicBezTo>
                      <a:pt x="1" y="2522"/>
                      <a:pt x="642" y="3488"/>
                      <a:pt x="1924" y="4234"/>
                    </a:cubicBezTo>
                    <a:cubicBezTo>
                      <a:pt x="3200" y="4969"/>
                      <a:pt x="4871" y="5337"/>
                      <a:pt x="6539" y="5337"/>
                    </a:cubicBezTo>
                    <a:cubicBezTo>
                      <a:pt x="8207" y="5337"/>
                      <a:pt x="9872" y="4969"/>
                      <a:pt x="11138" y="4234"/>
                    </a:cubicBezTo>
                    <a:cubicBezTo>
                      <a:pt x="12399" y="3498"/>
                      <a:pt x="13029" y="2543"/>
                      <a:pt x="13029" y="1586"/>
                    </a:cubicBezTo>
                    <a:lnTo>
                      <a:pt x="13040" y="31"/>
                    </a:lnTo>
                    <a:cubicBezTo>
                      <a:pt x="10960" y="31"/>
                      <a:pt x="2249" y="0"/>
                      <a:pt x="12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3" name="Google Shape;995;p53">
                <a:extLst>
                  <a:ext uri="{FF2B5EF4-FFF2-40B4-BE49-F238E27FC236}">
                    <a16:creationId xmlns:a16="http://schemas.microsoft.com/office/drawing/2014/main" id="{74A6D526-35A9-45E4-9955-79FF729F901B}"/>
                  </a:ext>
                </a:extLst>
              </p:cNvPr>
              <p:cNvSpPr/>
              <p:nvPr/>
            </p:nvSpPr>
            <p:spPr>
              <a:xfrm>
                <a:off x="2342231" y="3373434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32" y="0"/>
                    </a:moveTo>
                    <a:cubicBezTo>
                      <a:pt x="5464" y="0"/>
                      <a:pt x="3799" y="371"/>
                      <a:pt x="2533" y="1111"/>
                    </a:cubicBezTo>
                    <a:cubicBezTo>
                      <a:pt x="0" y="2582"/>
                      <a:pt x="11" y="4967"/>
                      <a:pt x="2564" y="6449"/>
                    </a:cubicBezTo>
                    <a:cubicBezTo>
                      <a:pt x="3841" y="7184"/>
                      <a:pt x="5509" y="7552"/>
                      <a:pt x="7174" y="7552"/>
                    </a:cubicBezTo>
                    <a:cubicBezTo>
                      <a:pt x="8839" y="7552"/>
                      <a:pt x="10502" y="7184"/>
                      <a:pt x="11768" y="6449"/>
                    </a:cubicBezTo>
                    <a:cubicBezTo>
                      <a:pt x="14310" y="4967"/>
                      <a:pt x="14300" y="2582"/>
                      <a:pt x="11747" y="1111"/>
                    </a:cubicBezTo>
                    <a:cubicBezTo>
                      <a:pt x="10470" y="371"/>
                      <a:pt x="8800" y="0"/>
                      <a:pt x="71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4" name="Google Shape;996;p53">
                <a:extLst>
                  <a:ext uri="{FF2B5EF4-FFF2-40B4-BE49-F238E27FC236}">
                    <a16:creationId xmlns:a16="http://schemas.microsoft.com/office/drawing/2014/main" id="{2D1763A1-8EA4-4C59-B123-D6D2C12CBB1B}"/>
                  </a:ext>
                </a:extLst>
              </p:cNvPr>
              <p:cNvSpPr/>
              <p:nvPr/>
            </p:nvSpPr>
            <p:spPr>
              <a:xfrm>
                <a:off x="2433772" y="3413106"/>
                <a:ext cx="456266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7" extrusionOk="0">
                    <a:moveTo>
                      <a:pt x="5087" y="0"/>
                    </a:moveTo>
                    <a:cubicBezTo>
                      <a:pt x="3812" y="0"/>
                      <a:pt x="2538" y="281"/>
                      <a:pt x="1566" y="843"/>
                    </a:cubicBezTo>
                    <a:cubicBezTo>
                      <a:pt x="473" y="1484"/>
                      <a:pt x="0" y="2346"/>
                      <a:pt x="148" y="3175"/>
                    </a:cubicBezTo>
                    <a:cubicBezTo>
                      <a:pt x="253" y="2545"/>
                      <a:pt x="725" y="1926"/>
                      <a:pt x="1566" y="1442"/>
                    </a:cubicBezTo>
                    <a:cubicBezTo>
                      <a:pt x="2538" y="875"/>
                      <a:pt x="3812" y="591"/>
                      <a:pt x="5087" y="591"/>
                    </a:cubicBezTo>
                    <a:cubicBezTo>
                      <a:pt x="6362" y="591"/>
                      <a:pt x="7639" y="875"/>
                      <a:pt x="8616" y="1442"/>
                    </a:cubicBezTo>
                    <a:cubicBezTo>
                      <a:pt x="9467" y="1936"/>
                      <a:pt x="9950" y="2556"/>
                      <a:pt x="10066" y="3196"/>
                    </a:cubicBezTo>
                    <a:cubicBezTo>
                      <a:pt x="10213" y="2356"/>
                      <a:pt x="9730" y="1484"/>
                      <a:pt x="8616" y="843"/>
                    </a:cubicBezTo>
                    <a:cubicBezTo>
                      <a:pt x="7639" y="281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5" name="Google Shape;997;p53">
                <a:extLst>
                  <a:ext uri="{FF2B5EF4-FFF2-40B4-BE49-F238E27FC236}">
                    <a16:creationId xmlns:a16="http://schemas.microsoft.com/office/drawing/2014/main" id="{F6391D25-0797-4F37-8351-C48E9E2C23BF}"/>
                  </a:ext>
                </a:extLst>
              </p:cNvPr>
              <p:cNvSpPr/>
              <p:nvPr/>
            </p:nvSpPr>
            <p:spPr>
              <a:xfrm>
                <a:off x="2440340" y="3439510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0" y="0"/>
                    </a:moveTo>
                    <a:cubicBezTo>
                      <a:pt x="3665" y="0"/>
                      <a:pt x="2391" y="284"/>
                      <a:pt x="1419" y="851"/>
                    </a:cubicBezTo>
                    <a:cubicBezTo>
                      <a:pt x="578" y="1335"/>
                      <a:pt x="106" y="1954"/>
                      <a:pt x="1" y="2584"/>
                    </a:cubicBezTo>
                    <a:cubicBezTo>
                      <a:pt x="106" y="3226"/>
                      <a:pt x="589" y="3856"/>
                      <a:pt x="1440" y="4339"/>
                    </a:cubicBezTo>
                    <a:cubicBezTo>
                      <a:pt x="2417" y="4901"/>
                      <a:pt x="3696" y="5182"/>
                      <a:pt x="4973" y="5182"/>
                    </a:cubicBezTo>
                    <a:cubicBezTo>
                      <a:pt x="6249" y="5182"/>
                      <a:pt x="7523" y="4901"/>
                      <a:pt x="8490" y="4339"/>
                    </a:cubicBezTo>
                    <a:cubicBezTo>
                      <a:pt x="9331" y="3856"/>
                      <a:pt x="9803" y="3236"/>
                      <a:pt x="9919" y="2605"/>
                    </a:cubicBezTo>
                    <a:cubicBezTo>
                      <a:pt x="9803" y="1965"/>
                      <a:pt x="9320" y="1345"/>
                      <a:pt x="8469" y="851"/>
                    </a:cubicBezTo>
                    <a:cubicBezTo>
                      <a:pt x="7492" y="284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6" name="Google Shape;998;p53">
                <a:extLst>
                  <a:ext uri="{FF2B5EF4-FFF2-40B4-BE49-F238E27FC236}">
                    <a16:creationId xmlns:a16="http://schemas.microsoft.com/office/drawing/2014/main" id="{94848686-E48D-41F8-BD47-6AA30886CF87}"/>
                  </a:ext>
                </a:extLst>
              </p:cNvPr>
              <p:cNvSpPr/>
              <p:nvPr/>
            </p:nvSpPr>
            <p:spPr>
              <a:xfrm>
                <a:off x="2433772" y="3400552"/>
                <a:ext cx="456266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36" fill="none" extrusionOk="0">
                    <a:moveTo>
                      <a:pt x="10066" y="3477"/>
                    </a:moveTo>
                    <a:cubicBezTo>
                      <a:pt x="10213" y="2637"/>
                      <a:pt x="9730" y="1765"/>
                      <a:pt x="8616" y="1124"/>
                    </a:cubicBezTo>
                    <a:cubicBezTo>
                      <a:pt x="6662" y="0"/>
                      <a:pt x="3510" y="0"/>
                      <a:pt x="1566" y="1124"/>
                    </a:cubicBezTo>
                    <a:cubicBezTo>
                      <a:pt x="473" y="1765"/>
                      <a:pt x="0" y="2627"/>
                      <a:pt x="148" y="3456"/>
                    </a:cubicBezTo>
                    <a:cubicBezTo>
                      <a:pt x="253" y="4098"/>
                      <a:pt x="736" y="4728"/>
                      <a:pt x="1587" y="5211"/>
                    </a:cubicBezTo>
                    <a:cubicBezTo>
                      <a:pt x="3541" y="6335"/>
                      <a:pt x="6704" y="6335"/>
                      <a:pt x="8637" y="5211"/>
                    </a:cubicBezTo>
                    <a:cubicBezTo>
                      <a:pt x="9478" y="4728"/>
                      <a:pt x="9950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7" name="Google Shape;999;p53">
                <a:extLst>
                  <a:ext uri="{FF2B5EF4-FFF2-40B4-BE49-F238E27FC236}">
                    <a16:creationId xmlns:a16="http://schemas.microsoft.com/office/drawing/2014/main" id="{CCD878B9-0B81-4D83-9CA2-7903A921A0C2}"/>
                  </a:ext>
                </a:extLst>
              </p:cNvPr>
              <p:cNvSpPr/>
              <p:nvPr/>
            </p:nvSpPr>
            <p:spPr>
              <a:xfrm>
                <a:off x="2440340" y="3426822"/>
                <a:ext cx="443131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901" fill="none" extrusionOk="0">
                    <a:moveTo>
                      <a:pt x="9919" y="2900"/>
                    </a:moveTo>
                    <a:lnTo>
                      <a:pt x="9919" y="2889"/>
                    </a:lnTo>
                    <a:cubicBezTo>
                      <a:pt x="9803" y="2249"/>
                      <a:pt x="9320" y="1629"/>
                      <a:pt x="8469" y="1135"/>
                    </a:cubicBezTo>
                    <a:cubicBezTo>
                      <a:pt x="6515" y="1"/>
                      <a:pt x="3363" y="1"/>
                      <a:pt x="1419" y="1135"/>
                    </a:cubicBezTo>
                    <a:cubicBezTo>
                      <a:pt x="578" y="1619"/>
                      <a:pt x="106" y="2238"/>
                      <a:pt x="1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8" name="Google Shape;1000;p53">
                <a:extLst>
                  <a:ext uri="{FF2B5EF4-FFF2-40B4-BE49-F238E27FC236}">
                    <a16:creationId xmlns:a16="http://schemas.microsoft.com/office/drawing/2014/main" id="{39E30408-52EC-46CF-BFF7-391065A1A64C}"/>
                  </a:ext>
                </a:extLst>
              </p:cNvPr>
              <p:cNvSpPr/>
              <p:nvPr/>
            </p:nvSpPr>
            <p:spPr>
              <a:xfrm>
                <a:off x="2553459" y="3486419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0"/>
                    </a:moveTo>
                    <a:lnTo>
                      <a:pt x="3626" y="369"/>
                    </a:lnTo>
                    <a:cubicBezTo>
                      <a:pt x="3315" y="248"/>
                      <a:pt x="3003" y="185"/>
                      <a:pt x="2711" y="185"/>
                    </a:cubicBezTo>
                    <a:cubicBezTo>
                      <a:pt x="2420" y="185"/>
                      <a:pt x="2149" y="248"/>
                      <a:pt x="1923" y="379"/>
                    </a:cubicBezTo>
                    <a:cubicBezTo>
                      <a:pt x="873" y="999"/>
                      <a:pt x="2764" y="1724"/>
                      <a:pt x="2239" y="2029"/>
                    </a:cubicBezTo>
                    <a:cubicBezTo>
                      <a:pt x="2169" y="2065"/>
                      <a:pt x="2092" y="2083"/>
                      <a:pt x="2010" y="2083"/>
                    </a:cubicBezTo>
                    <a:cubicBezTo>
                      <a:pt x="1879" y="2083"/>
                      <a:pt x="1735" y="2039"/>
                      <a:pt x="1587" y="1955"/>
                    </a:cubicBezTo>
                    <a:cubicBezTo>
                      <a:pt x="1272" y="1777"/>
                      <a:pt x="999" y="1408"/>
                      <a:pt x="957" y="1072"/>
                    </a:cubicBezTo>
                    <a:lnTo>
                      <a:pt x="84" y="1240"/>
                    </a:lnTo>
                    <a:cubicBezTo>
                      <a:pt x="126" y="1524"/>
                      <a:pt x="336" y="1829"/>
                      <a:pt x="663" y="2092"/>
                    </a:cubicBezTo>
                    <a:lnTo>
                      <a:pt x="0" y="2470"/>
                    </a:lnTo>
                    <a:lnTo>
                      <a:pt x="568" y="2795"/>
                    </a:lnTo>
                    <a:lnTo>
                      <a:pt x="1209" y="2428"/>
                    </a:lnTo>
                    <a:cubicBezTo>
                      <a:pt x="1546" y="2582"/>
                      <a:pt x="1911" y="2671"/>
                      <a:pt x="2259" y="2671"/>
                    </a:cubicBezTo>
                    <a:cubicBezTo>
                      <a:pt x="2550" y="2671"/>
                      <a:pt x="2829" y="2609"/>
                      <a:pt x="3068" y="2470"/>
                    </a:cubicBezTo>
                    <a:cubicBezTo>
                      <a:pt x="4140" y="1840"/>
                      <a:pt x="2270" y="1104"/>
                      <a:pt x="2785" y="810"/>
                    </a:cubicBezTo>
                    <a:cubicBezTo>
                      <a:pt x="2842" y="778"/>
                      <a:pt x="2906" y="762"/>
                      <a:pt x="2975" y="762"/>
                    </a:cubicBezTo>
                    <a:cubicBezTo>
                      <a:pt x="3085" y="762"/>
                      <a:pt x="3208" y="802"/>
                      <a:pt x="3331" y="873"/>
                    </a:cubicBezTo>
                    <a:cubicBezTo>
                      <a:pt x="3573" y="1009"/>
                      <a:pt x="3846" y="1314"/>
                      <a:pt x="3972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9" name="Google Shape;1001;p53">
                <a:extLst>
                  <a:ext uri="{FF2B5EF4-FFF2-40B4-BE49-F238E27FC236}">
                    <a16:creationId xmlns:a16="http://schemas.microsoft.com/office/drawing/2014/main" id="{13CF5FB0-6444-4477-88E6-071FAC0499A2}"/>
                  </a:ext>
                </a:extLst>
              </p:cNvPr>
              <p:cNvSpPr/>
              <p:nvPr/>
            </p:nvSpPr>
            <p:spPr>
              <a:xfrm>
                <a:off x="2370377" y="3442771"/>
                <a:ext cx="582562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48" extrusionOk="0">
                    <a:moveTo>
                      <a:pt x="12" y="1"/>
                    </a:moveTo>
                    <a:lnTo>
                      <a:pt x="1" y="1556"/>
                    </a:lnTo>
                    <a:cubicBezTo>
                      <a:pt x="1" y="2522"/>
                      <a:pt x="642" y="3499"/>
                      <a:pt x="1924" y="4245"/>
                    </a:cubicBezTo>
                    <a:cubicBezTo>
                      <a:pt x="3198" y="4980"/>
                      <a:pt x="4865" y="5347"/>
                      <a:pt x="6529" y="5347"/>
                    </a:cubicBezTo>
                    <a:cubicBezTo>
                      <a:pt x="8200" y="5347"/>
                      <a:pt x="9870" y="4977"/>
                      <a:pt x="11138" y="4235"/>
                    </a:cubicBezTo>
                    <a:cubicBezTo>
                      <a:pt x="12399" y="3510"/>
                      <a:pt x="13029" y="2543"/>
                      <a:pt x="13029" y="1587"/>
                    </a:cubicBezTo>
                    <a:lnTo>
                      <a:pt x="13040" y="43"/>
                    </a:lnTo>
                    <a:cubicBezTo>
                      <a:pt x="10960" y="43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0" name="Google Shape;1002;p53">
                <a:extLst>
                  <a:ext uri="{FF2B5EF4-FFF2-40B4-BE49-F238E27FC236}">
                    <a16:creationId xmlns:a16="http://schemas.microsoft.com/office/drawing/2014/main" id="{62918322-BC68-422E-A20C-9E47B3E10B64}"/>
                  </a:ext>
                </a:extLst>
              </p:cNvPr>
              <p:cNvSpPr/>
              <p:nvPr/>
            </p:nvSpPr>
            <p:spPr>
              <a:xfrm>
                <a:off x="2342231" y="3275192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9"/>
                      <a:pt x="2533" y="1104"/>
                    </a:cubicBezTo>
                    <a:cubicBezTo>
                      <a:pt x="0" y="2575"/>
                      <a:pt x="11" y="4971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1"/>
                      <a:pt x="14300" y="2575"/>
                      <a:pt x="11747" y="1104"/>
                    </a:cubicBezTo>
                    <a:cubicBezTo>
                      <a:pt x="10470" y="369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1" name="Google Shape;1003;p53">
                <a:extLst>
                  <a:ext uri="{FF2B5EF4-FFF2-40B4-BE49-F238E27FC236}">
                    <a16:creationId xmlns:a16="http://schemas.microsoft.com/office/drawing/2014/main" id="{DBF0627F-E6E9-45E5-99AC-FFCF27501F12}"/>
                  </a:ext>
                </a:extLst>
              </p:cNvPr>
              <p:cNvSpPr/>
              <p:nvPr/>
            </p:nvSpPr>
            <p:spPr>
              <a:xfrm>
                <a:off x="2433772" y="3314640"/>
                <a:ext cx="456266" cy="142737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5" extrusionOk="0">
                    <a:moveTo>
                      <a:pt x="5087" y="0"/>
                    </a:moveTo>
                    <a:cubicBezTo>
                      <a:pt x="3812" y="0"/>
                      <a:pt x="2538" y="284"/>
                      <a:pt x="1566" y="851"/>
                    </a:cubicBezTo>
                    <a:cubicBezTo>
                      <a:pt x="473" y="1482"/>
                      <a:pt x="0" y="2343"/>
                      <a:pt x="148" y="3184"/>
                    </a:cubicBezTo>
                    <a:cubicBezTo>
                      <a:pt x="253" y="2543"/>
                      <a:pt x="725" y="1923"/>
                      <a:pt x="1566" y="1440"/>
                    </a:cubicBezTo>
                    <a:cubicBezTo>
                      <a:pt x="2538" y="877"/>
                      <a:pt x="3812" y="596"/>
                      <a:pt x="5087" y="596"/>
                    </a:cubicBezTo>
                    <a:cubicBezTo>
                      <a:pt x="6362" y="596"/>
                      <a:pt x="7639" y="877"/>
                      <a:pt x="8616" y="1440"/>
                    </a:cubicBezTo>
                    <a:cubicBezTo>
                      <a:pt x="9467" y="1933"/>
                      <a:pt x="9950" y="2554"/>
                      <a:pt x="10066" y="3194"/>
                    </a:cubicBezTo>
                    <a:cubicBezTo>
                      <a:pt x="10213" y="2364"/>
                      <a:pt x="9730" y="1492"/>
                      <a:pt x="8616" y="851"/>
                    </a:cubicBezTo>
                    <a:cubicBezTo>
                      <a:pt x="7639" y="284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2" name="Google Shape;1004;p53">
                <a:extLst>
                  <a:ext uri="{FF2B5EF4-FFF2-40B4-BE49-F238E27FC236}">
                    <a16:creationId xmlns:a16="http://schemas.microsoft.com/office/drawing/2014/main" id="{B3DC0C39-AF5C-401B-9963-83D559A1610D}"/>
                  </a:ext>
                </a:extLst>
              </p:cNvPr>
              <p:cNvSpPr/>
              <p:nvPr/>
            </p:nvSpPr>
            <p:spPr>
              <a:xfrm>
                <a:off x="2440340" y="3341267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0" y="0"/>
                    </a:moveTo>
                    <a:cubicBezTo>
                      <a:pt x="3665" y="0"/>
                      <a:pt x="2391" y="281"/>
                      <a:pt x="1419" y="844"/>
                    </a:cubicBezTo>
                    <a:cubicBezTo>
                      <a:pt x="578" y="1327"/>
                      <a:pt x="106" y="1947"/>
                      <a:pt x="1" y="2588"/>
                    </a:cubicBezTo>
                    <a:cubicBezTo>
                      <a:pt x="106" y="3228"/>
                      <a:pt x="589" y="3849"/>
                      <a:pt x="1440" y="4332"/>
                    </a:cubicBezTo>
                    <a:cubicBezTo>
                      <a:pt x="2417" y="4899"/>
                      <a:pt x="3696" y="5183"/>
                      <a:pt x="4973" y="5183"/>
                    </a:cubicBezTo>
                    <a:cubicBezTo>
                      <a:pt x="6249" y="5183"/>
                      <a:pt x="7523" y="4899"/>
                      <a:pt x="8490" y="4332"/>
                    </a:cubicBezTo>
                    <a:cubicBezTo>
                      <a:pt x="9331" y="3849"/>
                      <a:pt x="9803" y="3239"/>
                      <a:pt x="9919" y="2598"/>
                    </a:cubicBezTo>
                    <a:cubicBezTo>
                      <a:pt x="9803" y="1958"/>
                      <a:pt x="9320" y="1337"/>
                      <a:pt x="8469" y="844"/>
                    </a:cubicBezTo>
                    <a:cubicBezTo>
                      <a:pt x="7492" y="281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3" name="Google Shape;1005;p53">
                <a:extLst>
                  <a:ext uri="{FF2B5EF4-FFF2-40B4-BE49-F238E27FC236}">
                    <a16:creationId xmlns:a16="http://schemas.microsoft.com/office/drawing/2014/main" id="{61454F7E-FF94-41FB-BE3C-430C61A19891}"/>
                  </a:ext>
                </a:extLst>
              </p:cNvPr>
              <p:cNvSpPr/>
              <p:nvPr/>
            </p:nvSpPr>
            <p:spPr>
              <a:xfrm>
                <a:off x="2433772" y="3301952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8"/>
                    </a:moveTo>
                    <a:cubicBezTo>
                      <a:pt x="10213" y="2648"/>
                      <a:pt x="9730" y="1776"/>
                      <a:pt x="8616" y="1135"/>
                    </a:cubicBezTo>
                    <a:cubicBezTo>
                      <a:pt x="6662" y="1"/>
                      <a:pt x="3510" y="1"/>
                      <a:pt x="1566" y="1135"/>
                    </a:cubicBezTo>
                    <a:cubicBezTo>
                      <a:pt x="473" y="1766"/>
                      <a:pt x="0" y="2627"/>
                      <a:pt x="148" y="3468"/>
                    </a:cubicBezTo>
                    <a:cubicBezTo>
                      <a:pt x="253" y="4108"/>
                      <a:pt x="736" y="4729"/>
                      <a:pt x="1587" y="5212"/>
                    </a:cubicBezTo>
                    <a:cubicBezTo>
                      <a:pt x="3541" y="6347"/>
                      <a:pt x="6704" y="6347"/>
                      <a:pt x="8637" y="5212"/>
                    </a:cubicBezTo>
                    <a:cubicBezTo>
                      <a:pt x="9478" y="4729"/>
                      <a:pt x="9950" y="4119"/>
                      <a:pt x="10066" y="3478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4" name="Google Shape;1006;p53">
                <a:extLst>
                  <a:ext uri="{FF2B5EF4-FFF2-40B4-BE49-F238E27FC236}">
                    <a16:creationId xmlns:a16="http://schemas.microsoft.com/office/drawing/2014/main" id="{51F3E6F0-4213-48B7-A2E7-0E3AB00A3054}"/>
                  </a:ext>
                </a:extLst>
              </p:cNvPr>
              <p:cNvSpPr/>
              <p:nvPr/>
            </p:nvSpPr>
            <p:spPr>
              <a:xfrm>
                <a:off x="2440340" y="3328713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79"/>
                    </a:lnTo>
                    <a:cubicBezTo>
                      <a:pt x="9803" y="2239"/>
                      <a:pt x="9320" y="1618"/>
                      <a:pt x="8469" y="1125"/>
                    </a:cubicBezTo>
                    <a:cubicBezTo>
                      <a:pt x="6515" y="0"/>
                      <a:pt x="3363" y="0"/>
                      <a:pt x="1419" y="1125"/>
                    </a:cubicBezTo>
                    <a:cubicBezTo>
                      <a:pt x="578" y="1608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5" name="Google Shape;1007;p53">
                <a:extLst>
                  <a:ext uri="{FF2B5EF4-FFF2-40B4-BE49-F238E27FC236}">
                    <a16:creationId xmlns:a16="http://schemas.microsoft.com/office/drawing/2014/main" id="{83C60526-EC58-4186-A1A6-A8F1169D9A2E}"/>
                  </a:ext>
                </a:extLst>
              </p:cNvPr>
              <p:cNvSpPr/>
              <p:nvPr/>
            </p:nvSpPr>
            <p:spPr>
              <a:xfrm>
                <a:off x="2553459" y="338831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31" y="179"/>
                      <a:pt x="2154" y="245"/>
                      <a:pt x="1923" y="379"/>
                    </a:cubicBezTo>
                    <a:cubicBezTo>
                      <a:pt x="873" y="989"/>
                      <a:pt x="2764" y="1713"/>
                      <a:pt x="2239" y="2018"/>
                    </a:cubicBezTo>
                    <a:cubicBezTo>
                      <a:pt x="2170" y="2059"/>
                      <a:pt x="2094" y="2077"/>
                      <a:pt x="2012" y="2077"/>
                    </a:cubicBezTo>
                    <a:cubicBezTo>
                      <a:pt x="1881" y="2077"/>
                      <a:pt x="1736" y="2029"/>
                      <a:pt x="1587" y="1944"/>
                    </a:cubicBezTo>
                    <a:cubicBezTo>
                      <a:pt x="1272" y="1766"/>
                      <a:pt x="999" y="1398"/>
                      <a:pt x="957" y="1062"/>
                    </a:cubicBezTo>
                    <a:lnTo>
                      <a:pt x="84" y="1230"/>
                    </a:lnTo>
                    <a:cubicBezTo>
                      <a:pt x="126" y="1524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8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8"/>
                      <a:pt x="3068" y="2460"/>
                    </a:cubicBezTo>
                    <a:cubicBezTo>
                      <a:pt x="4140" y="1839"/>
                      <a:pt x="2270" y="1094"/>
                      <a:pt x="2785" y="799"/>
                    </a:cubicBezTo>
                    <a:cubicBezTo>
                      <a:pt x="2842" y="767"/>
                      <a:pt x="2906" y="752"/>
                      <a:pt x="2975" y="752"/>
                    </a:cubicBezTo>
                    <a:cubicBezTo>
                      <a:pt x="3085" y="752"/>
                      <a:pt x="3208" y="791"/>
                      <a:pt x="3331" y="863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19"/>
                    </a:lnTo>
                    <a:cubicBezTo>
                      <a:pt x="4760" y="1167"/>
                      <a:pt x="4529" y="905"/>
                      <a:pt x="4214" y="673"/>
                    </a:cubicBezTo>
                    <a:lnTo>
                      <a:pt x="4812" y="316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6" name="Google Shape;1008;p53">
                <a:extLst>
                  <a:ext uri="{FF2B5EF4-FFF2-40B4-BE49-F238E27FC236}">
                    <a16:creationId xmlns:a16="http://schemas.microsoft.com/office/drawing/2014/main" id="{339ED59F-4C3E-47C0-ACAF-5A85E3099011}"/>
                  </a:ext>
                </a:extLst>
              </p:cNvPr>
              <p:cNvSpPr/>
              <p:nvPr/>
            </p:nvSpPr>
            <p:spPr>
              <a:xfrm>
                <a:off x="2845909" y="3855353"/>
                <a:ext cx="582071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8" extrusionOk="0">
                    <a:moveTo>
                      <a:pt x="0" y="1"/>
                    </a:moveTo>
                    <a:lnTo>
                      <a:pt x="0" y="1556"/>
                    </a:lnTo>
                    <a:cubicBezTo>
                      <a:pt x="0" y="2522"/>
                      <a:pt x="641" y="3500"/>
                      <a:pt x="1923" y="4245"/>
                    </a:cubicBezTo>
                    <a:cubicBezTo>
                      <a:pt x="3197" y="4980"/>
                      <a:pt x="4862" y="5347"/>
                      <a:pt x="6526" y="5347"/>
                    </a:cubicBezTo>
                    <a:cubicBezTo>
                      <a:pt x="8195" y="5347"/>
                      <a:pt x="9864" y="4977"/>
                      <a:pt x="11137" y="4235"/>
                    </a:cubicBezTo>
                    <a:cubicBezTo>
                      <a:pt x="12398" y="3510"/>
                      <a:pt x="13029" y="2554"/>
                      <a:pt x="13029" y="1588"/>
                    </a:cubicBezTo>
                    <a:lnTo>
                      <a:pt x="13029" y="43"/>
                    </a:lnTo>
                    <a:cubicBezTo>
                      <a:pt x="10958" y="4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7" name="Google Shape;1009;p53">
                <a:extLst>
                  <a:ext uri="{FF2B5EF4-FFF2-40B4-BE49-F238E27FC236}">
                    <a16:creationId xmlns:a16="http://schemas.microsoft.com/office/drawing/2014/main" id="{7BA36726-5844-40C8-B212-ED46BC8E93EB}"/>
                  </a:ext>
                </a:extLst>
              </p:cNvPr>
              <p:cNvSpPr/>
              <p:nvPr/>
            </p:nvSpPr>
            <p:spPr>
              <a:xfrm>
                <a:off x="2817271" y="368777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75"/>
                      <a:pt x="21" y="4971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1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8" name="Google Shape;1010;p53">
                <a:extLst>
                  <a:ext uri="{FF2B5EF4-FFF2-40B4-BE49-F238E27FC236}">
                    <a16:creationId xmlns:a16="http://schemas.microsoft.com/office/drawing/2014/main" id="{5585CBF3-882E-4207-BF81-AFA1BC365540}"/>
                  </a:ext>
                </a:extLst>
              </p:cNvPr>
              <p:cNvSpPr/>
              <p:nvPr/>
            </p:nvSpPr>
            <p:spPr>
              <a:xfrm>
                <a:off x="2908812" y="3727401"/>
                <a:ext cx="456713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1" extrusionOk="0">
                    <a:moveTo>
                      <a:pt x="5102" y="0"/>
                    </a:moveTo>
                    <a:cubicBezTo>
                      <a:pt x="3823" y="0"/>
                      <a:pt x="2545" y="284"/>
                      <a:pt x="1576" y="847"/>
                    </a:cubicBezTo>
                    <a:cubicBezTo>
                      <a:pt x="473" y="1478"/>
                      <a:pt x="0" y="2339"/>
                      <a:pt x="147" y="3180"/>
                    </a:cubicBezTo>
                    <a:cubicBezTo>
                      <a:pt x="263" y="2539"/>
                      <a:pt x="736" y="1930"/>
                      <a:pt x="1576" y="1436"/>
                    </a:cubicBezTo>
                    <a:cubicBezTo>
                      <a:pt x="2543" y="874"/>
                      <a:pt x="3817" y="593"/>
                      <a:pt x="5093" y="593"/>
                    </a:cubicBezTo>
                    <a:cubicBezTo>
                      <a:pt x="6370" y="593"/>
                      <a:pt x="7649" y="874"/>
                      <a:pt x="8626" y="1436"/>
                    </a:cubicBezTo>
                    <a:cubicBezTo>
                      <a:pt x="9477" y="1930"/>
                      <a:pt x="9961" y="2550"/>
                      <a:pt x="10066" y="3191"/>
                    </a:cubicBezTo>
                    <a:cubicBezTo>
                      <a:pt x="10223" y="2360"/>
                      <a:pt x="9740" y="1489"/>
                      <a:pt x="8626" y="847"/>
                    </a:cubicBezTo>
                    <a:cubicBezTo>
                      <a:pt x="7651" y="281"/>
                      <a:pt x="6376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9" name="Google Shape;1011;p53">
                <a:extLst>
                  <a:ext uri="{FF2B5EF4-FFF2-40B4-BE49-F238E27FC236}">
                    <a16:creationId xmlns:a16="http://schemas.microsoft.com/office/drawing/2014/main" id="{5A6D57EF-DDF3-4B6E-B037-7451924FF0E7}"/>
                  </a:ext>
                </a:extLst>
              </p:cNvPr>
              <p:cNvSpPr/>
              <p:nvPr/>
            </p:nvSpPr>
            <p:spPr>
              <a:xfrm>
                <a:off x="2915380" y="375384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38"/>
                      <a:pt x="116" y="1947"/>
                      <a:pt x="0" y="2588"/>
                    </a:cubicBezTo>
                    <a:cubicBezTo>
                      <a:pt x="116" y="3229"/>
                      <a:pt x="599" y="3849"/>
                      <a:pt x="1450" y="4343"/>
                    </a:cubicBezTo>
                    <a:cubicBezTo>
                      <a:pt x="2427" y="4905"/>
                      <a:pt x="3704" y="5186"/>
                      <a:pt x="4979" y="5186"/>
                    </a:cubicBezTo>
                    <a:cubicBezTo>
                      <a:pt x="6254" y="5186"/>
                      <a:pt x="7528" y="4905"/>
                      <a:pt x="8500" y="4343"/>
                    </a:cubicBezTo>
                    <a:cubicBezTo>
                      <a:pt x="9340" y="3849"/>
                      <a:pt x="9814" y="3239"/>
                      <a:pt x="9919" y="2599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0" name="Google Shape;1012;p53">
                <a:extLst>
                  <a:ext uri="{FF2B5EF4-FFF2-40B4-BE49-F238E27FC236}">
                    <a16:creationId xmlns:a16="http://schemas.microsoft.com/office/drawing/2014/main" id="{2558B1E0-2542-491C-AC78-10A449BCE08E}"/>
                  </a:ext>
                </a:extLst>
              </p:cNvPr>
              <p:cNvSpPr/>
              <p:nvPr/>
            </p:nvSpPr>
            <p:spPr>
              <a:xfrm>
                <a:off x="2908812" y="371453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9"/>
                    </a:moveTo>
                    <a:cubicBezTo>
                      <a:pt x="10223" y="2648"/>
                      <a:pt x="9740" y="1777"/>
                      <a:pt x="8626" y="1135"/>
                    </a:cubicBezTo>
                    <a:cubicBezTo>
                      <a:pt x="6672" y="1"/>
                      <a:pt x="3510" y="12"/>
                      <a:pt x="1576" y="1135"/>
                    </a:cubicBezTo>
                    <a:cubicBezTo>
                      <a:pt x="473" y="1766"/>
                      <a:pt x="0" y="2627"/>
                      <a:pt x="147" y="3468"/>
                    </a:cubicBezTo>
                    <a:cubicBezTo>
                      <a:pt x="263" y="4109"/>
                      <a:pt x="746" y="4729"/>
                      <a:pt x="1597" y="5223"/>
                    </a:cubicBezTo>
                    <a:cubicBezTo>
                      <a:pt x="3552" y="6347"/>
                      <a:pt x="6704" y="6347"/>
                      <a:pt x="8647" y="5223"/>
                    </a:cubicBezTo>
                    <a:cubicBezTo>
                      <a:pt x="9487" y="4729"/>
                      <a:pt x="9961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1" name="Google Shape;1013;p53">
                <a:extLst>
                  <a:ext uri="{FF2B5EF4-FFF2-40B4-BE49-F238E27FC236}">
                    <a16:creationId xmlns:a16="http://schemas.microsoft.com/office/drawing/2014/main" id="{E501382E-8DEA-40E5-81A2-488142ABB152}"/>
                  </a:ext>
                </a:extLst>
              </p:cNvPr>
              <p:cNvSpPr/>
              <p:nvPr/>
            </p:nvSpPr>
            <p:spPr>
              <a:xfrm>
                <a:off x="2915380" y="3741340"/>
                <a:ext cx="443578" cy="129066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89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18"/>
                      <a:pt x="116" y="2227"/>
                      <a:pt x="0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2" name="Google Shape;1014;p53">
                <a:extLst>
                  <a:ext uri="{FF2B5EF4-FFF2-40B4-BE49-F238E27FC236}">
                    <a16:creationId xmlns:a16="http://schemas.microsoft.com/office/drawing/2014/main" id="{63DB8C2D-F3DD-4A75-8631-055941705E41}"/>
                  </a:ext>
                </a:extLst>
              </p:cNvPr>
              <p:cNvSpPr/>
              <p:nvPr/>
            </p:nvSpPr>
            <p:spPr>
              <a:xfrm>
                <a:off x="3028946" y="3800893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29" y="180"/>
                      <a:pt x="2149" y="245"/>
                      <a:pt x="1913" y="379"/>
                    </a:cubicBezTo>
                    <a:cubicBezTo>
                      <a:pt x="863" y="989"/>
                      <a:pt x="2754" y="1714"/>
                      <a:pt x="2228" y="2018"/>
                    </a:cubicBezTo>
                    <a:cubicBezTo>
                      <a:pt x="2164" y="2059"/>
                      <a:pt x="2089" y="2077"/>
                      <a:pt x="2007" y="2077"/>
                    </a:cubicBezTo>
                    <a:cubicBezTo>
                      <a:pt x="1876" y="2077"/>
                      <a:pt x="1730" y="2029"/>
                      <a:pt x="1587" y="1945"/>
                    </a:cubicBezTo>
                    <a:cubicBezTo>
                      <a:pt x="1272" y="1766"/>
                      <a:pt x="989" y="1399"/>
                      <a:pt x="947" y="1073"/>
                    </a:cubicBezTo>
                    <a:lnTo>
                      <a:pt x="74" y="1231"/>
                    </a:lnTo>
                    <a:cubicBezTo>
                      <a:pt x="127" y="1525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8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8" y="2661"/>
                      <a:pt x="2829" y="2599"/>
                      <a:pt x="3069" y="2460"/>
                    </a:cubicBezTo>
                    <a:cubicBezTo>
                      <a:pt x="4141" y="1840"/>
                      <a:pt x="2270" y="109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3"/>
                    </a:cubicBezTo>
                    <a:cubicBezTo>
                      <a:pt x="3573" y="1000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5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3" name="Google Shape;1015;p53">
                <a:extLst>
                  <a:ext uri="{FF2B5EF4-FFF2-40B4-BE49-F238E27FC236}">
                    <a16:creationId xmlns:a16="http://schemas.microsoft.com/office/drawing/2014/main" id="{78FC3D9B-865B-49DF-B30A-B6FBA5C74D4F}"/>
                  </a:ext>
                </a:extLst>
              </p:cNvPr>
              <p:cNvSpPr/>
              <p:nvPr/>
            </p:nvSpPr>
            <p:spPr>
              <a:xfrm>
                <a:off x="2845909" y="3757289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88"/>
                      <a:pt x="1923" y="4234"/>
                    </a:cubicBezTo>
                    <a:cubicBezTo>
                      <a:pt x="3199" y="4970"/>
                      <a:pt x="4867" y="5337"/>
                      <a:pt x="6534" y="5337"/>
                    </a:cubicBezTo>
                    <a:cubicBezTo>
                      <a:pt x="8201" y="5337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4" name="Google Shape;1016;p53">
                <a:extLst>
                  <a:ext uri="{FF2B5EF4-FFF2-40B4-BE49-F238E27FC236}">
                    <a16:creationId xmlns:a16="http://schemas.microsoft.com/office/drawing/2014/main" id="{71B83F5A-8DD2-4622-99AA-525429076531}"/>
                  </a:ext>
                </a:extLst>
              </p:cNvPr>
              <p:cNvSpPr/>
              <p:nvPr/>
            </p:nvSpPr>
            <p:spPr>
              <a:xfrm>
                <a:off x="2817271" y="3589352"/>
                <a:ext cx="639344" cy="337341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1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2"/>
                      <a:pt x="21" y="4967"/>
                      <a:pt x="2575" y="6449"/>
                    </a:cubicBezTo>
                    <a:cubicBezTo>
                      <a:pt x="3844" y="7183"/>
                      <a:pt x="5508" y="7551"/>
                      <a:pt x="7171" y="7551"/>
                    </a:cubicBezTo>
                    <a:cubicBezTo>
                      <a:pt x="8841" y="7551"/>
                      <a:pt x="10510" y="7180"/>
                      <a:pt x="11778" y="6438"/>
                    </a:cubicBezTo>
                    <a:cubicBezTo>
                      <a:pt x="14310" y="4967"/>
                      <a:pt x="14300" y="2582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5" name="Google Shape;1017;p53">
                <a:extLst>
                  <a:ext uri="{FF2B5EF4-FFF2-40B4-BE49-F238E27FC236}">
                    <a16:creationId xmlns:a16="http://schemas.microsoft.com/office/drawing/2014/main" id="{428E81CF-6353-4708-9137-7009267B5E8D}"/>
                  </a:ext>
                </a:extLst>
              </p:cNvPr>
              <p:cNvSpPr/>
              <p:nvPr/>
            </p:nvSpPr>
            <p:spPr>
              <a:xfrm>
                <a:off x="2908812" y="3629025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6"/>
                      <a:pt x="9961" y="2556"/>
                      <a:pt x="10066" y="3197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6" name="Google Shape;1018;p53">
                <a:extLst>
                  <a:ext uri="{FF2B5EF4-FFF2-40B4-BE49-F238E27FC236}">
                    <a16:creationId xmlns:a16="http://schemas.microsoft.com/office/drawing/2014/main" id="{EBE88D59-7701-487E-8E17-B0CF4DFD8A9A}"/>
                  </a:ext>
                </a:extLst>
              </p:cNvPr>
              <p:cNvSpPr/>
              <p:nvPr/>
            </p:nvSpPr>
            <p:spPr>
              <a:xfrm>
                <a:off x="2915380" y="3655428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4"/>
                      <a:pt x="0" y="2585"/>
                    </a:cubicBezTo>
                    <a:cubicBezTo>
                      <a:pt x="116" y="3226"/>
                      <a:pt x="599" y="3845"/>
                      <a:pt x="1450" y="4340"/>
                    </a:cubicBezTo>
                    <a:cubicBezTo>
                      <a:pt x="2427" y="4901"/>
                      <a:pt x="3704" y="5182"/>
                      <a:pt x="4979" y="5182"/>
                    </a:cubicBezTo>
                    <a:cubicBezTo>
                      <a:pt x="6254" y="5182"/>
                      <a:pt x="7528" y="4901"/>
                      <a:pt x="8500" y="4340"/>
                    </a:cubicBezTo>
                    <a:cubicBezTo>
                      <a:pt x="9340" y="3856"/>
                      <a:pt x="9814" y="3236"/>
                      <a:pt x="9919" y="2606"/>
                    </a:cubicBezTo>
                    <a:cubicBezTo>
                      <a:pt x="9814" y="1965"/>
                      <a:pt x="9330" y="1345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7" name="Google Shape;1019;p53">
                <a:extLst>
                  <a:ext uri="{FF2B5EF4-FFF2-40B4-BE49-F238E27FC236}">
                    <a16:creationId xmlns:a16="http://schemas.microsoft.com/office/drawing/2014/main" id="{ED525FF4-637C-4C3F-9632-51DE34074637}"/>
                  </a:ext>
                </a:extLst>
              </p:cNvPr>
              <p:cNvSpPr/>
              <p:nvPr/>
            </p:nvSpPr>
            <p:spPr>
              <a:xfrm>
                <a:off x="2908812" y="3616471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78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17"/>
                      <a:pt x="1597" y="5212"/>
                    </a:cubicBezTo>
                    <a:cubicBezTo>
                      <a:pt x="3552" y="6335"/>
                      <a:pt x="6704" y="6335"/>
                      <a:pt x="8647" y="5212"/>
                    </a:cubicBezTo>
                    <a:cubicBezTo>
                      <a:pt x="9487" y="4728"/>
                      <a:pt x="9961" y="4108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8" name="Google Shape;1020;p53">
                <a:extLst>
                  <a:ext uri="{FF2B5EF4-FFF2-40B4-BE49-F238E27FC236}">
                    <a16:creationId xmlns:a16="http://schemas.microsoft.com/office/drawing/2014/main" id="{98773989-6D90-404B-84FA-FBD17FEB1FB9}"/>
                  </a:ext>
                </a:extLst>
              </p:cNvPr>
              <p:cNvSpPr/>
              <p:nvPr/>
            </p:nvSpPr>
            <p:spPr>
              <a:xfrm>
                <a:off x="2915380" y="3642740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0"/>
                    </a:moveTo>
                    <a:cubicBezTo>
                      <a:pt x="9929" y="2890"/>
                      <a:pt x="9929" y="2890"/>
                      <a:pt x="9919" y="2890"/>
                    </a:cubicBezTo>
                    <a:cubicBezTo>
                      <a:pt x="9814" y="2249"/>
                      <a:pt x="9330" y="1629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9" name="Google Shape;1021;p53">
                <a:extLst>
                  <a:ext uri="{FF2B5EF4-FFF2-40B4-BE49-F238E27FC236}">
                    <a16:creationId xmlns:a16="http://schemas.microsoft.com/office/drawing/2014/main" id="{FDAD56B4-5650-4370-A379-1522572CBB84}"/>
                  </a:ext>
                </a:extLst>
              </p:cNvPr>
              <p:cNvSpPr/>
              <p:nvPr/>
            </p:nvSpPr>
            <p:spPr>
              <a:xfrm>
                <a:off x="3028946" y="3702338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5" y="768"/>
                      <a:pt x="2895" y="754"/>
                      <a:pt x="2961" y="754"/>
                    </a:cubicBezTo>
                    <a:cubicBezTo>
                      <a:pt x="3075" y="754"/>
                      <a:pt x="3205" y="796"/>
                      <a:pt x="3331" y="862"/>
                    </a:cubicBezTo>
                    <a:cubicBezTo>
                      <a:pt x="3573" y="1009"/>
                      <a:pt x="3836" y="1314"/>
                      <a:pt x="3973" y="1598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463" name="Picture 2" descr="Count-down Timers |">
            <a:extLst>
              <a:ext uri="{FF2B5EF4-FFF2-40B4-BE49-F238E27FC236}">
                <a16:creationId xmlns:a16="http://schemas.microsoft.com/office/drawing/2014/main" id="{77636D26-508D-458D-B14F-66FDD11E9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072" y="960521"/>
            <a:ext cx="2853308" cy="114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4" name="رسم 463" descr="مشاركة">
            <a:hlinkClick r:id="rId4" action="ppaction://hlinksldjump"/>
            <a:extLst>
              <a:ext uri="{FF2B5EF4-FFF2-40B4-BE49-F238E27FC236}">
                <a16:creationId xmlns:a16="http://schemas.microsoft.com/office/drawing/2014/main" id="{61A65D5B-D4AD-4FA3-A707-21969BF70D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87130" y="5275861"/>
            <a:ext cx="914400" cy="9144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3945669-8DDD-C549-E55F-8AE86749869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348" t="31290" r="26233" b="54456"/>
          <a:stretch/>
        </p:blipFill>
        <p:spPr>
          <a:xfrm>
            <a:off x="1094975" y="3375873"/>
            <a:ext cx="10406351" cy="192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94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93;p53">
            <a:extLst>
              <a:ext uri="{FF2B5EF4-FFF2-40B4-BE49-F238E27FC236}">
                <a16:creationId xmlns:a16="http://schemas.microsoft.com/office/drawing/2014/main" id="{98894EE6-E76C-43E1-9746-C3952749075F}"/>
              </a:ext>
            </a:extLst>
          </p:cNvPr>
          <p:cNvGrpSpPr/>
          <p:nvPr/>
        </p:nvGrpSpPr>
        <p:grpSpPr>
          <a:xfrm>
            <a:off x="501805" y="446049"/>
            <a:ext cx="3166946" cy="2263698"/>
            <a:chOff x="720023" y="1118374"/>
            <a:chExt cx="3217179" cy="2906760"/>
          </a:xfrm>
        </p:grpSpPr>
        <p:grpSp>
          <p:nvGrpSpPr>
            <p:cNvPr id="3" name="Google Shape;794;p53">
              <a:extLst>
                <a:ext uri="{FF2B5EF4-FFF2-40B4-BE49-F238E27FC236}">
                  <a16:creationId xmlns:a16="http://schemas.microsoft.com/office/drawing/2014/main" id="{6AB55C6F-E0FE-461E-9893-3BC2D7650173}"/>
                </a:ext>
              </a:extLst>
            </p:cNvPr>
            <p:cNvGrpSpPr/>
            <p:nvPr/>
          </p:nvGrpSpPr>
          <p:grpSpPr>
            <a:xfrm>
              <a:off x="720023" y="1118374"/>
              <a:ext cx="2459727" cy="2108357"/>
              <a:chOff x="1187043" y="662769"/>
              <a:chExt cx="2921985" cy="2504582"/>
            </a:xfrm>
          </p:grpSpPr>
          <p:sp>
            <p:nvSpPr>
              <p:cNvPr id="221" name="Google Shape;795;p53">
                <a:extLst>
                  <a:ext uri="{FF2B5EF4-FFF2-40B4-BE49-F238E27FC236}">
                    <a16:creationId xmlns:a16="http://schemas.microsoft.com/office/drawing/2014/main" id="{F4872EAC-B0D0-404F-B4C1-FAD5725D32B0}"/>
                  </a:ext>
                </a:extLst>
              </p:cNvPr>
              <p:cNvSpPr/>
              <p:nvPr/>
            </p:nvSpPr>
            <p:spPr>
              <a:xfrm>
                <a:off x="1930095" y="662769"/>
                <a:ext cx="2178934" cy="2500683"/>
              </a:xfrm>
              <a:custGeom>
                <a:avLst/>
                <a:gdLst/>
                <a:ahLst/>
                <a:cxnLst/>
                <a:rect l="l" t="t" r="r" b="b"/>
                <a:pathLst>
                  <a:path w="48773" h="55975" extrusionOk="0">
                    <a:moveTo>
                      <a:pt x="24489" y="0"/>
                    </a:moveTo>
                    <a:cubicBezTo>
                      <a:pt x="24370" y="0"/>
                      <a:pt x="24261" y="27"/>
                      <a:pt x="24166" y="79"/>
                    </a:cubicBezTo>
                    <a:cubicBezTo>
                      <a:pt x="16108" y="4765"/>
                      <a:pt x="8059" y="9441"/>
                      <a:pt x="0" y="14127"/>
                    </a:cubicBezTo>
                    <a:cubicBezTo>
                      <a:pt x="400" y="15009"/>
                      <a:pt x="23767" y="55040"/>
                      <a:pt x="24240" y="55975"/>
                    </a:cubicBezTo>
                    <a:cubicBezTo>
                      <a:pt x="32298" y="51289"/>
                      <a:pt x="40357" y="46614"/>
                      <a:pt x="48415" y="41928"/>
                    </a:cubicBezTo>
                    <a:cubicBezTo>
                      <a:pt x="48636" y="41802"/>
                      <a:pt x="48772" y="41518"/>
                      <a:pt x="48772" y="41129"/>
                    </a:cubicBezTo>
                    <a:lnTo>
                      <a:pt x="48772" y="15304"/>
                    </a:lnTo>
                    <a:cubicBezTo>
                      <a:pt x="48772" y="14505"/>
                      <a:pt x="48216" y="13549"/>
                      <a:pt x="47533" y="13149"/>
                    </a:cubicBezTo>
                    <a:lnTo>
                      <a:pt x="25059" y="174"/>
                    </a:lnTo>
                    <a:cubicBezTo>
                      <a:pt x="24855" y="56"/>
                      <a:pt x="24661" y="0"/>
                      <a:pt x="24489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Google Shape;796;p53">
                <a:extLst>
                  <a:ext uri="{FF2B5EF4-FFF2-40B4-BE49-F238E27FC236}">
                    <a16:creationId xmlns:a16="http://schemas.microsoft.com/office/drawing/2014/main" id="{F49DB754-D4B8-44A9-93E6-452A98BE00DF}"/>
                  </a:ext>
                </a:extLst>
              </p:cNvPr>
              <p:cNvSpPr/>
              <p:nvPr/>
            </p:nvSpPr>
            <p:spPr>
              <a:xfrm>
                <a:off x="3446265" y="1856420"/>
                <a:ext cx="424859" cy="765640"/>
              </a:xfrm>
              <a:custGeom>
                <a:avLst/>
                <a:gdLst/>
                <a:ahLst/>
                <a:cxnLst/>
                <a:rect l="l" t="t" r="r" b="b"/>
                <a:pathLst>
                  <a:path w="9510" h="17138" extrusionOk="0">
                    <a:moveTo>
                      <a:pt x="5586" y="1307"/>
                    </a:moveTo>
                    <a:cubicBezTo>
                      <a:pt x="6015" y="1307"/>
                      <a:pt x="6315" y="1649"/>
                      <a:pt x="6315" y="2244"/>
                    </a:cubicBezTo>
                    <a:lnTo>
                      <a:pt x="6325" y="3746"/>
                    </a:lnTo>
                    <a:lnTo>
                      <a:pt x="3163" y="5575"/>
                    </a:lnTo>
                    <a:lnTo>
                      <a:pt x="3152" y="4073"/>
                    </a:lnTo>
                    <a:cubicBezTo>
                      <a:pt x="3152" y="3232"/>
                      <a:pt x="3740" y="2223"/>
                      <a:pt x="4466" y="1792"/>
                    </a:cubicBezTo>
                    <a:lnTo>
                      <a:pt x="5001" y="1488"/>
                    </a:lnTo>
                    <a:cubicBezTo>
                      <a:pt x="5210" y="1365"/>
                      <a:pt x="5409" y="1307"/>
                      <a:pt x="5586" y="1307"/>
                    </a:cubicBezTo>
                    <a:close/>
                    <a:moveTo>
                      <a:pt x="7746" y="4249"/>
                    </a:moveTo>
                    <a:cubicBezTo>
                      <a:pt x="8179" y="4249"/>
                      <a:pt x="8479" y="4591"/>
                      <a:pt x="8479" y="5186"/>
                    </a:cubicBezTo>
                    <a:lnTo>
                      <a:pt x="8489" y="10597"/>
                    </a:lnTo>
                    <a:cubicBezTo>
                      <a:pt x="8500" y="11437"/>
                      <a:pt x="7901" y="12446"/>
                      <a:pt x="7177" y="12866"/>
                    </a:cubicBezTo>
                    <a:lnTo>
                      <a:pt x="2354" y="15651"/>
                    </a:lnTo>
                    <a:cubicBezTo>
                      <a:pt x="2142" y="15774"/>
                      <a:pt x="1942" y="15832"/>
                      <a:pt x="1765" y="15832"/>
                    </a:cubicBezTo>
                    <a:cubicBezTo>
                      <a:pt x="1335" y="15832"/>
                      <a:pt x="1037" y="15490"/>
                      <a:pt x="1030" y="14894"/>
                    </a:cubicBezTo>
                    <a:lnTo>
                      <a:pt x="1020" y="9494"/>
                    </a:lnTo>
                    <a:cubicBezTo>
                      <a:pt x="1020" y="8653"/>
                      <a:pt x="1608" y="7634"/>
                      <a:pt x="2333" y="7214"/>
                    </a:cubicBezTo>
                    <a:lnTo>
                      <a:pt x="7156" y="4430"/>
                    </a:lnTo>
                    <a:cubicBezTo>
                      <a:pt x="7367" y="4307"/>
                      <a:pt x="7568" y="4249"/>
                      <a:pt x="7746" y="4249"/>
                    </a:cubicBezTo>
                    <a:close/>
                    <a:moveTo>
                      <a:pt x="6041" y="0"/>
                    </a:moveTo>
                    <a:cubicBezTo>
                      <a:pt x="5725" y="0"/>
                      <a:pt x="5368" y="104"/>
                      <a:pt x="4991" y="321"/>
                    </a:cubicBezTo>
                    <a:lnTo>
                      <a:pt x="4466" y="626"/>
                    </a:lnTo>
                    <a:cubicBezTo>
                      <a:pt x="3173" y="1372"/>
                      <a:pt x="2133" y="3169"/>
                      <a:pt x="2143" y="4650"/>
                    </a:cubicBezTo>
                    <a:lnTo>
                      <a:pt x="2143" y="6174"/>
                    </a:lnTo>
                    <a:cubicBezTo>
                      <a:pt x="946" y="6972"/>
                      <a:pt x="0" y="8664"/>
                      <a:pt x="0" y="10071"/>
                    </a:cubicBezTo>
                    <a:lnTo>
                      <a:pt x="21" y="15483"/>
                    </a:lnTo>
                    <a:cubicBezTo>
                      <a:pt x="21" y="16531"/>
                      <a:pt x="548" y="17138"/>
                      <a:pt x="1310" y="17138"/>
                    </a:cubicBezTo>
                    <a:cubicBezTo>
                      <a:pt x="1625" y="17138"/>
                      <a:pt x="1979" y="17035"/>
                      <a:pt x="2354" y="16817"/>
                    </a:cubicBezTo>
                    <a:lnTo>
                      <a:pt x="7187" y="14033"/>
                    </a:lnTo>
                    <a:cubicBezTo>
                      <a:pt x="8458" y="13297"/>
                      <a:pt x="9509" y="11490"/>
                      <a:pt x="9509" y="10008"/>
                    </a:cubicBezTo>
                    <a:lnTo>
                      <a:pt x="9488" y="4598"/>
                    </a:lnTo>
                    <a:cubicBezTo>
                      <a:pt x="9488" y="3554"/>
                      <a:pt x="8962" y="2954"/>
                      <a:pt x="8201" y="2954"/>
                    </a:cubicBezTo>
                    <a:cubicBezTo>
                      <a:pt x="7936" y="2954"/>
                      <a:pt x="7643" y="3027"/>
                      <a:pt x="7334" y="3179"/>
                    </a:cubicBezTo>
                    <a:lnTo>
                      <a:pt x="7334" y="1656"/>
                    </a:lnTo>
                    <a:cubicBezTo>
                      <a:pt x="7334" y="607"/>
                      <a:pt x="6807" y="0"/>
                      <a:pt x="6041" y="0"/>
                    </a:cubicBezTo>
                    <a:close/>
                  </a:path>
                </a:pathLst>
              </a:custGeom>
              <a:solidFill>
                <a:srgbClr val="5B7FD1"/>
              </a:solidFill>
              <a:ln w="500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Google Shape;797;p53">
                <a:extLst>
                  <a:ext uri="{FF2B5EF4-FFF2-40B4-BE49-F238E27FC236}">
                    <a16:creationId xmlns:a16="http://schemas.microsoft.com/office/drawing/2014/main" id="{08275818-2107-498F-920A-3311E84E4EA8}"/>
                  </a:ext>
                </a:extLst>
              </p:cNvPr>
              <p:cNvSpPr/>
              <p:nvPr/>
            </p:nvSpPr>
            <p:spPr>
              <a:xfrm>
                <a:off x="3574843" y="2157312"/>
                <a:ext cx="167665" cy="287305"/>
              </a:xfrm>
              <a:custGeom>
                <a:avLst/>
                <a:gdLst/>
                <a:ahLst/>
                <a:cxnLst/>
                <a:rect l="l" t="t" r="r" b="b"/>
                <a:pathLst>
                  <a:path w="3753" h="6431" extrusionOk="0">
                    <a:moveTo>
                      <a:pt x="2261" y="1305"/>
                    </a:moveTo>
                    <a:cubicBezTo>
                      <a:pt x="2540" y="1305"/>
                      <a:pt x="2733" y="1523"/>
                      <a:pt x="2733" y="1908"/>
                    </a:cubicBezTo>
                    <a:cubicBezTo>
                      <a:pt x="2733" y="2454"/>
                      <a:pt x="2354" y="3116"/>
                      <a:pt x="1882" y="3400"/>
                    </a:cubicBezTo>
                    <a:cubicBezTo>
                      <a:pt x="1741" y="3479"/>
                      <a:pt x="1609" y="3517"/>
                      <a:pt x="1493" y="3517"/>
                    </a:cubicBezTo>
                    <a:cubicBezTo>
                      <a:pt x="1210" y="3517"/>
                      <a:pt x="1020" y="3293"/>
                      <a:pt x="1020" y="2906"/>
                    </a:cubicBezTo>
                    <a:cubicBezTo>
                      <a:pt x="1010" y="2360"/>
                      <a:pt x="1399" y="1697"/>
                      <a:pt x="1871" y="1424"/>
                    </a:cubicBezTo>
                    <a:cubicBezTo>
                      <a:pt x="2011" y="1343"/>
                      <a:pt x="2144" y="1305"/>
                      <a:pt x="2261" y="1305"/>
                    </a:cubicBezTo>
                    <a:close/>
                    <a:moveTo>
                      <a:pt x="2708" y="1"/>
                    </a:moveTo>
                    <a:cubicBezTo>
                      <a:pt x="2456" y="1"/>
                      <a:pt x="2171" y="84"/>
                      <a:pt x="1871" y="258"/>
                    </a:cubicBezTo>
                    <a:cubicBezTo>
                      <a:pt x="831" y="847"/>
                      <a:pt x="1" y="2307"/>
                      <a:pt x="1" y="3494"/>
                    </a:cubicBezTo>
                    <a:cubicBezTo>
                      <a:pt x="1" y="4327"/>
                      <a:pt x="421" y="4809"/>
                      <a:pt x="1033" y="4809"/>
                    </a:cubicBezTo>
                    <a:cubicBezTo>
                      <a:pt x="1139" y="4809"/>
                      <a:pt x="1251" y="4795"/>
                      <a:pt x="1367" y="4765"/>
                    </a:cubicBezTo>
                    <a:lnTo>
                      <a:pt x="1378" y="6079"/>
                    </a:lnTo>
                    <a:cubicBezTo>
                      <a:pt x="1378" y="6302"/>
                      <a:pt x="1488" y="6431"/>
                      <a:pt x="1653" y="6431"/>
                    </a:cubicBezTo>
                    <a:cubicBezTo>
                      <a:pt x="1721" y="6431"/>
                      <a:pt x="1799" y="6409"/>
                      <a:pt x="1882" y="6362"/>
                    </a:cubicBezTo>
                    <a:cubicBezTo>
                      <a:pt x="2165" y="6194"/>
                      <a:pt x="2386" y="5806"/>
                      <a:pt x="2386" y="5491"/>
                    </a:cubicBezTo>
                    <a:lnTo>
                      <a:pt x="2386" y="4177"/>
                    </a:lnTo>
                    <a:cubicBezTo>
                      <a:pt x="3174" y="3473"/>
                      <a:pt x="3752" y="2307"/>
                      <a:pt x="3752" y="1330"/>
                    </a:cubicBezTo>
                    <a:cubicBezTo>
                      <a:pt x="3744" y="489"/>
                      <a:pt x="3320" y="1"/>
                      <a:pt x="2708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500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Google Shape;798;p53">
                <a:extLst>
                  <a:ext uri="{FF2B5EF4-FFF2-40B4-BE49-F238E27FC236}">
                    <a16:creationId xmlns:a16="http://schemas.microsoft.com/office/drawing/2014/main" id="{7964FB62-CC04-42FC-A5E3-20298D2C9A5E}"/>
                  </a:ext>
                </a:extLst>
              </p:cNvPr>
              <p:cNvSpPr/>
              <p:nvPr/>
            </p:nvSpPr>
            <p:spPr>
              <a:xfrm>
                <a:off x="1913699" y="1289974"/>
                <a:ext cx="1115758" cy="1877378"/>
              </a:xfrm>
              <a:custGeom>
                <a:avLst/>
                <a:gdLst/>
                <a:ahLst/>
                <a:cxnLst/>
                <a:rect l="l" t="t" r="r" b="b"/>
                <a:pathLst>
                  <a:path w="24975" h="42023" extrusionOk="0">
                    <a:moveTo>
                      <a:pt x="695" y="1"/>
                    </a:moveTo>
                    <a:cubicBezTo>
                      <a:pt x="285" y="1"/>
                      <a:pt x="0" y="327"/>
                      <a:pt x="0" y="886"/>
                    </a:cubicBezTo>
                    <a:lnTo>
                      <a:pt x="0" y="26712"/>
                    </a:lnTo>
                    <a:cubicBezTo>
                      <a:pt x="0" y="27510"/>
                      <a:pt x="556" y="28477"/>
                      <a:pt x="1250" y="28876"/>
                    </a:cubicBezTo>
                    <a:lnTo>
                      <a:pt x="23724" y="41852"/>
                    </a:lnTo>
                    <a:cubicBezTo>
                      <a:pt x="23926" y="41968"/>
                      <a:pt x="24116" y="42023"/>
                      <a:pt x="24284" y="42023"/>
                    </a:cubicBezTo>
                    <a:cubicBezTo>
                      <a:pt x="24694" y="42023"/>
                      <a:pt x="24974" y="41696"/>
                      <a:pt x="24974" y="41137"/>
                    </a:cubicBezTo>
                    <a:lnTo>
                      <a:pt x="24974" y="15302"/>
                    </a:lnTo>
                    <a:cubicBezTo>
                      <a:pt x="24974" y="14513"/>
                      <a:pt x="24418" y="13547"/>
                      <a:pt x="23734" y="13147"/>
                    </a:cubicBezTo>
                    <a:lnTo>
                      <a:pt x="1250" y="172"/>
                    </a:lnTo>
                    <a:cubicBezTo>
                      <a:pt x="1051" y="56"/>
                      <a:pt x="863" y="1"/>
                      <a:pt x="695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Google Shape;799;p53">
                <a:extLst>
                  <a:ext uri="{FF2B5EF4-FFF2-40B4-BE49-F238E27FC236}">
                    <a16:creationId xmlns:a16="http://schemas.microsoft.com/office/drawing/2014/main" id="{DF356D6A-B98B-4FF4-BB7A-8039A14D6D9A}"/>
                  </a:ext>
                </a:extLst>
              </p:cNvPr>
              <p:cNvSpPr/>
              <p:nvPr/>
            </p:nvSpPr>
            <p:spPr>
              <a:xfrm>
                <a:off x="2016945" y="1956672"/>
                <a:ext cx="897967" cy="521491"/>
              </a:xfrm>
              <a:custGeom>
                <a:avLst/>
                <a:gdLst/>
                <a:ahLst/>
                <a:cxnLst/>
                <a:rect l="l" t="t" r="r" b="b"/>
                <a:pathLst>
                  <a:path w="20100" h="11673" fill="none" extrusionOk="0">
                    <a:moveTo>
                      <a:pt x="1" y="11673"/>
                    </a:moveTo>
                    <a:cubicBezTo>
                      <a:pt x="6704" y="7785"/>
                      <a:pt x="13407" y="3888"/>
                      <a:pt x="20099" y="0"/>
                    </a:cubicBezTo>
                  </a:path>
                </a:pathLst>
              </a:custGeom>
              <a:noFill/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Google Shape;800;p53">
                <a:extLst>
                  <a:ext uri="{FF2B5EF4-FFF2-40B4-BE49-F238E27FC236}">
                    <a16:creationId xmlns:a16="http://schemas.microsoft.com/office/drawing/2014/main" id="{7D4461C7-2170-4909-87CD-1D9FD91C431C}"/>
                  </a:ext>
                </a:extLst>
              </p:cNvPr>
              <p:cNvSpPr/>
              <p:nvPr/>
            </p:nvSpPr>
            <p:spPr>
              <a:xfrm>
                <a:off x="2007563" y="1437494"/>
                <a:ext cx="927989" cy="1582344"/>
              </a:xfrm>
              <a:custGeom>
                <a:avLst/>
                <a:gdLst/>
                <a:ahLst/>
                <a:cxnLst/>
                <a:rect l="l" t="t" r="r" b="b"/>
                <a:pathLst>
                  <a:path w="20772" h="35419" fill="none" extrusionOk="0">
                    <a:moveTo>
                      <a:pt x="0" y="725"/>
                    </a:moveTo>
                    <a:cubicBezTo>
                      <a:pt x="0" y="211"/>
                      <a:pt x="368" y="1"/>
                      <a:pt x="820" y="263"/>
                    </a:cubicBezTo>
                    <a:lnTo>
                      <a:pt x="19952" y="11306"/>
                    </a:lnTo>
                    <a:cubicBezTo>
                      <a:pt x="20393" y="11568"/>
                      <a:pt x="20762" y="12199"/>
                      <a:pt x="20762" y="12703"/>
                    </a:cubicBezTo>
                    <a:lnTo>
                      <a:pt x="20772" y="34694"/>
                    </a:lnTo>
                    <a:cubicBezTo>
                      <a:pt x="20772" y="35209"/>
                      <a:pt x="20404" y="35419"/>
                      <a:pt x="19963" y="35156"/>
                    </a:cubicBezTo>
                    <a:lnTo>
                      <a:pt x="820" y="24113"/>
                    </a:lnTo>
                    <a:cubicBezTo>
                      <a:pt x="379" y="23851"/>
                      <a:pt x="10" y="23221"/>
                      <a:pt x="10" y="2271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6F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Google Shape;801;p53">
                <a:extLst>
                  <a:ext uri="{FF2B5EF4-FFF2-40B4-BE49-F238E27FC236}">
                    <a16:creationId xmlns:a16="http://schemas.microsoft.com/office/drawing/2014/main" id="{79EA563B-A9C2-4411-8F2E-E60A40C1D581}"/>
                  </a:ext>
                </a:extLst>
              </p:cNvPr>
              <p:cNvSpPr/>
              <p:nvPr/>
            </p:nvSpPr>
            <p:spPr>
              <a:xfrm>
                <a:off x="1187043" y="1391969"/>
                <a:ext cx="822422" cy="1756978"/>
              </a:xfrm>
              <a:custGeom>
                <a:avLst/>
                <a:gdLst/>
                <a:ahLst/>
                <a:cxnLst/>
                <a:rect l="l" t="t" r="r" b="b"/>
                <a:pathLst>
                  <a:path w="18409" h="39328" extrusionOk="0">
                    <a:moveTo>
                      <a:pt x="18394" y="1099"/>
                    </a:moveTo>
                    <a:lnTo>
                      <a:pt x="18394" y="1099"/>
                    </a:lnTo>
                    <a:cubicBezTo>
                      <a:pt x="18399" y="1101"/>
                      <a:pt x="18404" y="1102"/>
                      <a:pt x="18408" y="1104"/>
                    </a:cubicBezTo>
                    <a:cubicBezTo>
                      <a:pt x="18404" y="1102"/>
                      <a:pt x="18399" y="1100"/>
                      <a:pt x="18394" y="1099"/>
                    </a:cubicBezTo>
                    <a:close/>
                    <a:moveTo>
                      <a:pt x="15244" y="1"/>
                    </a:moveTo>
                    <a:cubicBezTo>
                      <a:pt x="15160" y="1"/>
                      <a:pt x="15059" y="48"/>
                      <a:pt x="14951" y="147"/>
                    </a:cubicBezTo>
                    <a:lnTo>
                      <a:pt x="568" y="13827"/>
                    </a:lnTo>
                    <a:cubicBezTo>
                      <a:pt x="253" y="14121"/>
                      <a:pt x="1" y="14763"/>
                      <a:pt x="1" y="15256"/>
                    </a:cubicBezTo>
                    <a:lnTo>
                      <a:pt x="64" y="37762"/>
                    </a:lnTo>
                    <a:cubicBezTo>
                      <a:pt x="64" y="38035"/>
                      <a:pt x="148" y="38203"/>
                      <a:pt x="274" y="38245"/>
                    </a:cubicBezTo>
                    <a:cubicBezTo>
                      <a:pt x="1302" y="38602"/>
                      <a:pt x="2330" y="38969"/>
                      <a:pt x="3358" y="39326"/>
                    </a:cubicBezTo>
                    <a:lnTo>
                      <a:pt x="3358" y="39326"/>
                    </a:lnTo>
                    <a:cubicBezTo>
                      <a:pt x="3235" y="39281"/>
                      <a:pt x="3163" y="39114"/>
                      <a:pt x="3163" y="38844"/>
                    </a:cubicBezTo>
                    <a:lnTo>
                      <a:pt x="3100" y="16339"/>
                    </a:lnTo>
                    <a:cubicBezTo>
                      <a:pt x="3090" y="15855"/>
                      <a:pt x="3342" y="15214"/>
                      <a:pt x="3657" y="14920"/>
                    </a:cubicBezTo>
                    <a:lnTo>
                      <a:pt x="18040" y="1240"/>
                    </a:lnTo>
                    <a:cubicBezTo>
                      <a:pt x="18146" y="1143"/>
                      <a:pt x="18245" y="1090"/>
                      <a:pt x="18333" y="1090"/>
                    </a:cubicBezTo>
                    <a:cubicBezTo>
                      <a:pt x="18354" y="1090"/>
                      <a:pt x="18375" y="1093"/>
                      <a:pt x="18394" y="1099"/>
                    </a:cubicBezTo>
                    <a:lnTo>
                      <a:pt x="18394" y="1099"/>
                    </a:lnTo>
                    <a:cubicBezTo>
                      <a:pt x="17369" y="733"/>
                      <a:pt x="16334" y="377"/>
                      <a:pt x="15309" y="11"/>
                    </a:cubicBezTo>
                    <a:cubicBezTo>
                      <a:pt x="15288" y="4"/>
                      <a:pt x="15267" y="1"/>
                      <a:pt x="15244" y="1"/>
                    </a:cubicBezTo>
                    <a:close/>
                    <a:moveTo>
                      <a:pt x="3358" y="39326"/>
                    </a:moveTo>
                    <a:lnTo>
                      <a:pt x="3358" y="39326"/>
                    </a:lnTo>
                    <a:cubicBezTo>
                      <a:pt x="3360" y="39326"/>
                      <a:pt x="3361" y="39327"/>
                      <a:pt x="3363" y="39328"/>
                    </a:cubicBezTo>
                    <a:cubicBezTo>
                      <a:pt x="3361" y="39327"/>
                      <a:pt x="3360" y="39326"/>
                      <a:pt x="3358" y="39326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Google Shape;802;p53">
                <a:extLst>
                  <a:ext uri="{FF2B5EF4-FFF2-40B4-BE49-F238E27FC236}">
                    <a16:creationId xmlns:a16="http://schemas.microsoft.com/office/drawing/2014/main" id="{043F8CFE-7BCA-4A5D-8C8D-10B4E39DFFCA}"/>
                  </a:ext>
                </a:extLst>
              </p:cNvPr>
              <p:cNvSpPr/>
              <p:nvPr/>
            </p:nvSpPr>
            <p:spPr>
              <a:xfrm>
                <a:off x="1325047" y="1440710"/>
                <a:ext cx="696617" cy="1708863"/>
              </a:xfrm>
              <a:custGeom>
                <a:avLst/>
                <a:gdLst/>
                <a:ahLst/>
                <a:cxnLst/>
                <a:rect l="l" t="t" r="r" b="b"/>
                <a:pathLst>
                  <a:path w="15593" h="38251" extrusionOk="0">
                    <a:moveTo>
                      <a:pt x="15245" y="1"/>
                    </a:moveTo>
                    <a:cubicBezTo>
                      <a:pt x="15159" y="1"/>
                      <a:pt x="15059" y="49"/>
                      <a:pt x="14951" y="149"/>
                    </a:cubicBezTo>
                    <a:lnTo>
                      <a:pt x="568" y="13829"/>
                    </a:lnTo>
                    <a:cubicBezTo>
                      <a:pt x="253" y="14123"/>
                      <a:pt x="1" y="14764"/>
                      <a:pt x="11" y="15248"/>
                    </a:cubicBezTo>
                    <a:lnTo>
                      <a:pt x="74" y="37753"/>
                    </a:lnTo>
                    <a:cubicBezTo>
                      <a:pt x="74" y="38076"/>
                      <a:pt x="182" y="38250"/>
                      <a:pt x="344" y="38250"/>
                    </a:cubicBezTo>
                    <a:cubicBezTo>
                      <a:pt x="430" y="38250"/>
                      <a:pt x="532" y="38201"/>
                      <a:pt x="641" y="38099"/>
                    </a:cubicBezTo>
                    <a:lnTo>
                      <a:pt x="15025" y="24420"/>
                    </a:lnTo>
                    <a:cubicBezTo>
                      <a:pt x="15340" y="24126"/>
                      <a:pt x="15593" y="23495"/>
                      <a:pt x="15582" y="23002"/>
                    </a:cubicBezTo>
                    <a:lnTo>
                      <a:pt x="15519" y="496"/>
                    </a:lnTo>
                    <a:cubicBezTo>
                      <a:pt x="15519" y="178"/>
                      <a:pt x="15409" y="1"/>
                      <a:pt x="15245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Google Shape;803;p53">
                <a:extLst>
                  <a:ext uri="{FF2B5EF4-FFF2-40B4-BE49-F238E27FC236}">
                    <a16:creationId xmlns:a16="http://schemas.microsoft.com/office/drawing/2014/main" id="{BDBBC894-94B8-413F-91F8-29B839482199}"/>
                  </a:ext>
                </a:extLst>
              </p:cNvPr>
              <p:cNvSpPr/>
              <p:nvPr/>
            </p:nvSpPr>
            <p:spPr>
              <a:xfrm>
                <a:off x="1395457" y="1562363"/>
                <a:ext cx="661905" cy="1490358"/>
              </a:xfrm>
              <a:custGeom>
                <a:avLst/>
                <a:gdLst/>
                <a:ahLst/>
                <a:cxnLst/>
                <a:rect l="l" t="t" r="r" b="b"/>
                <a:pathLst>
                  <a:path w="14816" h="33360" extrusionOk="0">
                    <a:moveTo>
                      <a:pt x="14808" y="555"/>
                    </a:moveTo>
                    <a:cubicBezTo>
                      <a:pt x="14810" y="555"/>
                      <a:pt x="14813" y="556"/>
                      <a:pt x="14815" y="557"/>
                    </a:cubicBezTo>
                    <a:cubicBezTo>
                      <a:pt x="14813" y="556"/>
                      <a:pt x="14810" y="555"/>
                      <a:pt x="14808" y="555"/>
                    </a:cubicBezTo>
                    <a:close/>
                    <a:moveTo>
                      <a:pt x="13213" y="1"/>
                    </a:moveTo>
                    <a:cubicBezTo>
                      <a:pt x="13140" y="1"/>
                      <a:pt x="13056" y="44"/>
                      <a:pt x="12966" y="127"/>
                    </a:cubicBezTo>
                    <a:lnTo>
                      <a:pt x="484" y="11768"/>
                    </a:lnTo>
                    <a:cubicBezTo>
                      <a:pt x="221" y="12020"/>
                      <a:pt x="1" y="12567"/>
                      <a:pt x="1" y="12987"/>
                    </a:cubicBezTo>
                    <a:lnTo>
                      <a:pt x="116" y="32393"/>
                    </a:lnTo>
                    <a:cubicBezTo>
                      <a:pt x="116" y="32635"/>
                      <a:pt x="190" y="32782"/>
                      <a:pt x="295" y="32813"/>
                    </a:cubicBezTo>
                    <a:cubicBezTo>
                      <a:pt x="809" y="33002"/>
                      <a:pt x="1324" y="33181"/>
                      <a:pt x="1839" y="33359"/>
                    </a:cubicBezTo>
                    <a:cubicBezTo>
                      <a:pt x="1724" y="33317"/>
                      <a:pt x="1650" y="33170"/>
                      <a:pt x="1650" y="32939"/>
                    </a:cubicBezTo>
                    <a:lnTo>
                      <a:pt x="1545" y="13533"/>
                    </a:lnTo>
                    <a:cubicBezTo>
                      <a:pt x="1535" y="13102"/>
                      <a:pt x="1755" y="12556"/>
                      <a:pt x="2028" y="12304"/>
                    </a:cubicBezTo>
                    <a:lnTo>
                      <a:pt x="14500" y="673"/>
                    </a:lnTo>
                    <a:cubicBezTo>
                      <a:pt x="14596" y="585"/>
                      <a:pt x="14680" y="546"/>
                      <a:pt x="14751" y="546"/>
                    </a:cubicBezTo>
                    <a:cubicBezTo>
                      <a:pt x="14771" y="546"/>
                      <a:pt x="14790" y="549"/>
                      <a:pt x="14808" y="555"/>
                    </a:cubicBezTo>
                    <a:lnTo>
                      <a:pt x="14808" y="555"/>
                    </a:lnTo>
                    <a:cubicBezTo>
                      <a:pt x="14295" y="377"/>
                      <a:pt x="13783" y="189"/>
                      <a:pt x="13270" y="11"/>
                    </a:cubicBezTo>
                    <a:cubicBezTo>
                      <a:pt x="13252" y="4"/>
                      <a:pt x="13233" y="1"/>
                      <a:pt x="13213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0" name="Google Shape;804;p53">
                <a:extLst>
                  <a:ext uri="{FF2B5EF4-FFF2-40B4-BE49-F238E27FC236}">
                    <a16:creationId xmlns:a16="http://schemas.microsoft.com/office/drawing/2014/main" id="{6D883A24-6AEE-46EE-8C24-75E5EBAF29B6}"/>
                  </a:ext>
                </a:extLst>
              </p:cNvPr>
              <p:cNvSpPr/>
              <p:nvPr/>
            </p:nvSpPr>
            <p:spPr>
              <a:xfrm>
                <a:off x="1463990" y="1586756"/>
                <a:ext cx="606508" cy="1466457"/>
              </a:xfrm>
              <a:custGeom>
                <a:avLst/>
                <a:gdLst/>
                <a:ahLst/>
                <a:cxnLst/>
                <a:rect l="l" t="t" r="r" b="b"/>
                <a:pathLst>
                  <a:path w="13576" h="32825" extrusionOk="0">
                    <a:moveTo>
                      <a:pt x="13220" y="0"/>
                    </a:moveTo>
                    <a:cubicBezTo>
                      <a:pt x="13146" y="0"/>
                      <a:pt x="13059" y="41"/>
                      <a:pt x="12966" y="127"/>
                    </a:cubicBezTo>
                    <a:lnTo>
                      <a:pt x="494" y="11758"/>
                    </a:lnTo>
                    <a:cubicBezTo>
                      <a:pt x="221" y="12010"/>
                      <a:pt x="1" y="12556"/>
                      <a:pt x="11" y="12987"/>
                    </a:cubicBezTo>
                    <a:lnTo>
                      <a:pt x="116" y="32393"/>
                    </a:lnTo>
                    <a:cubicBezTo>
                      <a:pt x="116" y="32670"/>
                      <a:pt x="217" y="32824"/>
                      <a:pt x="361" y="32824"/>
                    </a:cubicBezTo>
                    <a:cubicBezTo>
                      <a:pt x="435" y="32824"/>
                      <a:pt x="521" y="32784"/>
                      <a:pt x="610" y="32698"/>
                    </a:cubicBezTo>
                    <a:lnTo>
                      <a:pt x="13092" y="21067"/>
                    </a:lnTo>
                    <a:cubicBezTo>
                      <a:pt x="13365" y="20814"/>
                      <a:pt x="13575" y="20268"/>
                      <a:pt x="13575" y="19848"/>
                    </a:cubicBezTo>
                    <a:lnTo>
                      <a:pt x="13459" y="431"/>
                    </a:lnTo>
                    <a:cubicBezTo>
                      <a:pt x="13459" y="154"/>
                      <a:pt x="13363" y="0"/>
                      <a:pt x="13220" y="0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" name="Google Shape;805;p53">
              <a:extLst>
                <a:ext uri="{FF2B5EF4-FFF2-40B4-BE49-F238E27FC236}">
                  <a16:creationId xmlns:a16="http://schemas.microsoft.com/office/drawing/2014/main" id="{D76C594F-BF2A-4736-93EB-A6C7EFD34234}"/>
                </a:ext>
              </a:extLst>
            </p:cNvPr>
            <p:cNvGrpSpPr/>
            <p:nvPr/>
          </p:nvGrpSpPr>
          <p:grpSpPr>
            <a:xfrm>
              <a:off x="2270536" y="2760030"/>
              <a:ext cx="1666666" cy="1083364"/>
              <a:chOff x="3028945" y="2612942"/>
              <a:chExt cx="1979884" cy="1286961"/>
            </a:xfrm>
          </p:grpSpPr>
          <p:grpSp>
            <p:nvGrpSpPr>
              <p:cNvPr id="129" name="Google Shape;806;p53">
                <a:extLst>
                  <a:ext uri="{FF2B5EF4-FFF2-40B4-BE49-F238E27FC236}">
                    <a16:creationId xmlns:a16="http://schemas.microsoft.com/office/drawing/2014/main" id="{F3D0C9E7-5223-49FC-A192-A4537757EF6A}"/>
                  </a:ext>
                </a:extLst>
              </p:cNvPr>
              <p:cNvGrpSpPr/>
              <p:nvPr/>
            </p:nvGrpSpPr>
            <p:grpSpPr>
              <a:xfrm>
                <a:off x="3048248" y="2612942"/>
                <a:ext cx="1960580" cy="1159377"/>
                <a:chOff x="4923200" y="1561363"/>
                <a:chExt cx="975025" cy="576575"/>
              </a:xfrm>
            </p:grpSpPr>
            <p:sp>
              <p:nvSpPr>
                <p:cNvPr id="176" name="Google Shape;807;p53">
                  <a:extLst>
                    <a:ext uri="{FF2B5EF4-FFF2-40B4-BE49-F238E27FC236}">
                      <a16:creationId xmlns:a16="http://schemas.microsoft.com/office/drawing/2014/main" id="{0A584840-16EA-48DB-9EE7-878374D0F031}"/>
                    </a:ext>
                  </a:extLst>
                </p:cNvPr>
                <p:cNvSpPr/>
                <p:nvPr/>
              </p:nvSpPr>
              <p:spPr>
                <a:xfrm>
                  <a:off x="4923200" y="1561363"/>
                  <a:ext cx="975025" cy="5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1" h="23063" extrusionOk="0">
                      <a:moveTo>
                        <a:pt x="24607" y="0"/>
                      </a:moveTo>
                      <a:lnTo>
                        <a:pt x="21" y="14289"/>
                      </a:lnTo>
                      <a:cubicBezTo>
                        <a:pt x="409" y="14510"/>
                        <a:pt x="0" y="14752"/>
                        <a:pt x="388" y="14972"/>
                      </a:cubicBezTo>
                      <a:cubicBezTo>
                        <a:pt x="550" y="15068"/>
                        <a:pt x="714" y="15082"/>
                        <a:pt x="880" y="15082"/>
                      </a:cubicBezTo>
                      <a:cubicBezTo>
                        <a:pt x="953" y="15082"/>
                        <a:pt x="1026" y="15080"/>
                        <a:pt x="1099" y="15080"/>
                      </a:cubicBezTo>
                      <a:cubicBezTo>
                        <a:pt x="1259" y="15080"/>
                        <a:pt x="1419" y="15093"/>
                        <a:pt x="1576" y="15182"/>
                      </a:cubicBezTo>
                      <a:cubicBezTo>
                        <a:pt x="1964" y="15403"/>
                        <a:pt x="1544" y="15644"/>
                        <a:pt x="1933" y="15876"/>
                      </a:cubicBezTo>
                      <a:cubicBezTo>
                        <a:pt x="2086" y="15963"/>
                        <a:pt x="2244" y="15978"/>
                        <a:pt x="2403" y="15978"/>
                      </a:cubicBezTo>
                      <a:cubicBezTo>
                        <a:pt x="2489" y="15978"/>
                        <a:pt x="2575" y="15973"/>
                        <a:pt x="2661" y="15973"/>
                      </a:cubicBezTo>
                      <a:cubicBezTo>
                        <a:pt x="2820" y="15973"/>
                        <a:pt x="2978" y="15989"/>
                        <a:pt x="3131" y="16076"/>
                      </a:cubicBezTo>
                      <a:cubicBezTo>
                        <a:pt x="3519" y="16307"/>
                        <a:pt x="3099" y="16548"/>
                        <a:pt x="3488" y="16769"/>
                      </a:cubicBezTo>
                      <a:cubicBezTo>
                        <a:pt x="3645" y="16858"/>
                        <a:pt x="3806" y="16872"/>
                        <a:pt x="3969" y="16872"/>
                      </a:cubicBezTo>
                      <a:cubicBezTo>
                        <a:pt x="4043" y="16872"/>
                        <a:pt x="4117" y="16869"/>
                        <a:pt x="4191" y="16869"/>
                      </a:cubicBezTo>
                      <a:cubicBezTo>
                        <a:pt x="4358" y="16869"/>
                        <a:pt x="4525" y="16883"/>
                        <a:pt x="4686" y="16979"/>
                      </a:cubicBezTo>
                      <a:cubicBezTo>
                        <a:pt x="5074" y="17199"/>
                        <a:pt x="4654" y="17441"/>
                        <a:pt x="5043" y="17662"/>
                      </a:cubicBezTo>
                      <a:cubicBezTo>
                        <a:pt x="5204" y="17757"/>
                        <a:pt x="5371" y="17772"/>
                        <a:pt x="5538" y="17772"/>
                      </a:cubicBezTo>
                      <a:cubicBezTo>
                        <a:pt x="5612" y="17772"/>
                        <a:pt x="5686" y="17769"/>
                        <a:pt x="5760" y="17769"/>
                      </a:cubicBezTo>
                      <a:cubicBezTo>
                        <a:pt x="5923" y="17769"/>
                        <a:pt x="6084" y="17783"/>
                        <a:pt x="6241" y="17872"/>
                      </a:cubicBezTo>
                      <a:cubicBezTo>
                        <a:pt x="6629" y="18093"/>
                        <a:pt x="6209" y="18334"/>
                        <a:pt x="6598" y="18565"/>
                      </a:cubicBezTo>
                      <a:cubicBezTo>
                        <a:pt x="6754" y="18654"/>
                        <a:pt x="6916" y="18668"/>
                        <a:pt x="7078" y="18668"/>
                      </a:cubicBezTo>
                      <a:cubicBezTo>
                        <a:pt x="7153" y="18668"/>
                        <a:pt x="7228" y="18665"/>
                        <a:pt x="7303" y="18665"/>
                      </a:cubicBezTo>
                      <a:cubicBezTo>
                        <a:pt x="7469" y="18665"/>
                        <a:pt x="7635" y="18680"/>
                        <a:pt x="7796" y="18775"/>
                      </a:cubicBezTo>
                      <a:cubicBezTo>
                        <a:pt x="8184" y="18996"/>
                        <a:pt x="7764" y="19238"/>
                        <a:pt x="8153" y="19459"/>
                      </a:cubicBezTo>
                      <a:cubicBezTo>
                        <a:pt x="8314" y="19554"/>
                        <a:pt x="8479" y="19569"/>
                        <a:pt x="8646" y="19569"/>
                      </a:cubicBezTo>
                      <a:cubicBezTo>
                        <a:pt x="8721" y="19569"/>
                        <a:pt x="8796" y="19566"/>
                        <a:pt x="8871" y="19566"/>
                      </a:cubicBezTo>
                      <a:cubicBezTo>
                        <a:pt x="9033" y="19566"/>
                        <a:pt x="9195" y="19580"/>
                        <a:pt x="9351" y="19669"/>
                      </a:cubicBezTo>
                      <a:cubicBezTo>
                        <a:pt x="9739" y="19889"/>
                        <a:pt x="9319" y="20131"/>
                        <a:pt x="9708" y="20362"/>
                      </a:cubicBezTo>
                      <a:cubicBezTo>
                        <a:pt x="9861" y="20449"/>
                        <a:pt x="10019" y="20464"/>
                        <a:pt x="10177" y="20464"/>
                      </a:cubicBezTo>
                      <a:cubicBezTo>
                        <a:pt x="10264" y="20464"/>
                        <a:pt x="10350" y="20460"/>
                        <a:pt x="10436" y="20460"/>
                      </a:cubicBezTo>
                      <a:cubicBezTo>
                        <a:pt x="10595" y="20460"/>
                        <a:pt x="10753" y="20475"/>
                        <a:pt x="10906" y="20562"/>
                      </a:cubicBezTo>
                      <a:cubicBezTo>
                        <a:pt x="11294" y="20793"/>
                        <a:pt x="10874" y="21035"/>
                        <a:pt x="11263" y="21255"/>
                      </a:cubicBezTo>
                      <a:cubicBezTo>
                        <a:pt x="11424" y="21351"/>
                        <a:pt x="11591" y="21365"/>
                        <a:pt x="11758" y="21365"/>
                      </a:cubicBezTo>
                      <a:cubicBezTo>
                        <a:pt x="11832" y="21365"/>
                        <a:pt x="11906" y="21363"/>
                        <a:pt x="11980" y="21363"/>
                      </a:cubicBezTo>
                      <a:cubicBezTo>
                        <a:pt x="12143" y="21363"/>
                        <a:pt x="12304" y="21376"/>
                        <a:pt x="12461" y="21465"/>
                      </a:cubicBezTo>
                      <a:cubicBezTo>
                        <a:pt x="12849" y="21696"/>
                        <a:pt x="12440" y="21927"/>
                        <a:pt x="12828" y="22159"/>
                      </a:cubicBezTo>
                      <a:cubicBezTo>
                        <a:pt x="12985" y="22247"/>
                        <a:pt x="13145" y="22261"/>
                        <a:pt x="13305" y="22261"/>
                      </a:cubicBezTo>
                      <a:cubicBezTo>
                        <a:pt x="13379" y="22261"/>
                        <a:pt x="13453" y="22259"/>
                        <a:pt x="13526" y="22259"/>
                      </a:cubicBezTo>
                      <a:cubicBezTo>
                        <a:pt x="13691" y="22259"/>
                        <a:pt x="13855" y="22273"/>
                        <a:pt x="14016" y="22369"/>
                      </a:cubicBezTo>
                      <a:cubicBezTo>
                        <a:pt x="14415" y="22590"/>
                        <a:pt x="13995" y="22831"/>
                        <a:pt x="14383" y="23062"/>
                      </a:cubicBezTo>
                      <a:lnTo>
                        <a:pt x="38969" y="8763"/>
                      </a:lnTo>
                      <a:cubicBezTo>
                        <a:pt x="38581" y="8542"/>
                        <a:pt x="39001" y="8301"/>
                        <a:pt x="38612" y="8080"/>
                      </a:cubicBezTo>
                      <a:cubicBezTo>
                        <a:pt x="38451" y="7984"/>
                        <a:pt x="38286" y="7969"/>
                        <a:pt x="38119" y="7969"/>
                      </a:cubicBezTo>
                      <a:cubicBezTo>
                        <a:pt x="38044" y="7969"/>
                        <a:pt x="37969" y="7972"/>
                        <a:pt x="37894" y="7972"/>
                      </a:cubicBezTo>
                      <a:cubicBezTo>
                        <a:pt x="37732" y="7972"/>
                        <a:pt x="37571" y="7958"/>
                        <a:pt x="37414" y="7869"/>
                      </a:cubicBezTo>
                      <a:cubicBezTo>
                        <a:pt x="37026" y="7638"/>
                        <a:pt x="37435" y="7407"/>
                        <a:pt x="37047" y="7176"/>
                      </a:cubicBezTo>
                      <a:cubicBezTo>
                        <a:pt x="36890" y="7087"/>
                        <a:pt x="36730" y="7073"/>
                        <a:pt x="36569" y="7073"/>
                      </a:cubicBezTo>
                      <a:cubicBezTo>
                        <a:pt x="36496" y="7073"/>
                        <a:pt x="36423" y="7076"/>
                        <a:pt x="36350" y="7076"/>
                      </a:cubicBezTo>
                      <a:cubicBezTo>
                        <a:pt x="36185" y="7076"/>
                        <a:pt x="36020" y="7062"/>
                        <a:pt x="35859" y="6966"/>
                      </a:cubicBezTo>
                      <a:cubicBezTo>
                        <a:pt x="35471" y="6746"/>
                        <a:pt x="35880" y="6504"/>
                        <a:pt x="35492" y="6272"/>
                      </a:cubicBezTo>
                      <a:cubicBezTo>
                        <a:pt x="35339" y="6186"/>
                        <a:pt x="35182" y="6171"/>
                        <a:pt x="35026" y="6171"/>
                      </a:cubicBezTo>
                      <a:cubicBezTo>
                        <a:pt x="34941" y="6171"/>
                        <a:pt x="34855" y="6175"/>
                        <a:pt x="34770" y="6175"/>
                      </a:cubicBezTo>
                      <a:cubicBezTo>
                        <a:pt x="34613" y="6175"/>
                        <a:pt x="34457" y="6160"/>
                        <a:pt x="34304" y="6073"/>
                      </a:cubicBezTo>
                      <a:cubicBezTo>
                        <a:pt x="33916" y="5842"/>
                        <a:pt x="34325" y="5600"/>
                        <a:pt x="33937" y="5380"/>
                      </a:cubicBezTo>
                      <a:cubicBezTo>
                        <a:pt x="33780" y="5291"/>
                        <a:pt x="33620" y="5277"/>
                        <a:pt x="33460" y="5277"/>
                      </a:cubicBezTo>
                      <a:cubicBezTo>
                        <a:pt x="33386" y="5277"/>
                        <a:pt x="33312" y="5280"/>
                        <a:pt x="33239" y="5280"/>
                      </a:cubicBezTo>
                      <a:cubicBezTo>
                        <a:pt x="33074" y="5280"/>
                        <a:pt x="32910" y="5265"/>
                        <a:pt x="32749" y="5170"/>
                      </a:cubicBezTo>
                      <a:cubicBezTo>
                        <a:pt x="32361" y="4949"/>
                        <a:pt x="32770" y="4707"/>
                        <a:pt x="32382" y="4486"/>
                      </a:cubicBezTo>
                      <a:cubicBezTo>
                        <a:pt x="32221" y="4391"/>
                        <a:pt x="32057" y="4376"/>
                        <a:pt x="31892" y="4376"/>
                      </a:cubicBezTo>
                      <a:cubicBezTo>
                        <a:pt x="31818" y="4376"/>
                        <a:pt x="31744" y="4379"/>
                        <a:pt x="31671" y="4379"/>
                      </a:cubicBezTo>
                      <a:cubicBezTo>
                        <a:pt x="31510" y="4379"/>
                        <a:pt x="31351" y="4365"/>
                        <a:pt x="31194" y="4276"/>
                      </a:cubicBezTo>
                      <a:cubicBezTo>
                        <a:pt x="30806" y="4045"/>
                        <a:pt x="31215" y="3804"/>
                        <a:pt x="30827" y="3583"/>
                      </a:cubicBezTo>
                      <a:cubicBezTo>
                        <a:pt x="30670" y="3494"/>
                        <a:pt x="30510" y="3480"/>
                        <a:pt x="30349" y="3480"/>
                      </a:cubicBezTo>
                      <a:cubicBezTo>
                        <a:pt x="30276" y="3480"/>
                        <a:pt x="30203" y="3483"/>
                        <a:pt x="30130" y="3483"/>
                      </a:cubicBezTo>
                      <a:cubicBezTo>
                        <a:pt x="29965" y="3483"/>
                        <a:pt x="29800" y="3468"/>
                        <a:pt x="29639" y="3373"/>
                      </a:cubicBezTo>
                      <a:cubicBezTo>
                        <a:pt x="29251" y="3152"/>
                        <a:pt x="29660" y="2910"/>
                        <a:pt x="29272" y="2690"/>
                      </a:cubicBezTo>
                      <a:cubicBezTo>
                        <a:pt x="29110" y="2594"/>
                        <a:pt x="28946" y="2580"/>
                        <a:pt x="28780" y="2580"/>
                      </a:cubicBezTo>
                      <a:cubicBezTo>
                        <a:pt x="28707" y="2580"/>
                        <a:pt x="28634" y="2582"/>
                        <a:pt x="28561" y="2582"/>
                      </a:cubicBezTo>
                      <a:cubicBezTo>
                        <a:pt x="28401" y="2582"/>
                        <a:pt x="28241" y="2569"/>
                        <a:pt x="28084" y="2480"/>
                      </a:cubicBezTo>
                      <a:cubicBezTo>
                        <a:pt x="27696" y="2249"/>
                        <a:pt x="28105" y="2018"/>
                        <a:pt x="27717" y="1786"/>
                      </a:cubicBezTo>
                      <a:cubicBezTo>
                        <a:pt x="27560" y="1698"/>
                        <a:pt x="27401" y="1684"/>
                        <a:pt x="27240" y="1684"/>
                      </a:cubicBezTo>
                      <a:cubicBezTo>
                        <a:pt x="27166" y="1684"/>
                        <a:pt x="27092" y="1686"/>
                        <a:pt x="27019" y="1686"/>
                      </a:cubicBezTo>
                      <a:cubicBezTo>
                        <a:pt x="26854" y="1686"/>
                        <a:pt x="26690" y="1672"/>
                        <a:pt x="26529" y="1576"/>
                      </a:cubicBezTo>
                      <a:cubicBezTo>
                        <a:pt x="26141" y="1355"/>
                        <a:pt x="26550" y="1114"/>
                        <a:pt x="26162" y="893"/>
                      </a:cubicBezTo>
                      <a:cubicBezTo>
                        <a:pt x="25997" y="800"/>
                        <a:pt x="25829" y="787"/>
                        <a:pt x="25660" y="787"/>
                      </a:cubicBezTo>
                      <a:cubicBezTo>
                        <a:pt x="25599" y="787"/>
                        <a:pt x="25538" y="789"/>
                        <a:pt x="25477" y="789"/>
                      </a:cubicBezTo>
                      <a:cubicBezTo>
                        <a:pt x="25308" y="789"/>
                        <a:pt x="25139" y="777"/>
                        <a:pt x="24974" y="683"/>
                      </a:cubicBezTo>
                      <a:cubicBezTo>
                        <a:pt x="24586" y="463"/>
                        <a:pt x="24995" y="220"/>
                        <a:pt x="24607" y="0"/>
                      </a:cubicBezTo>
                      <a:close/>
                    </a:path>
                  </a:pathLst>
                </a:custGeom>
                <a:solidFill>
                  <a:srgbClr val="FDE264"/>
                </a:solidFill>
                <a:ln w="7350" cap="flat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7" name="Google Shape;808;p53">
                  <a:extLst>
                    <a:ext uri="{FF2B5EF4-FFF2-40B4-BE49-F238E27FC236}">
                      <a16:creationId xmlns:a16="http://schemas.microsoft.com/office/drawing/2014/main" id="{900E267F-2BF5-4DCA-8A10-DF03CD0C7CE0}"/>
                    </a:ext>
                  </a:extLst>
                </p:cNvPr>
                <p:cNvSpPr/>
                <p:nvPr/>
              </p:nvSpPr>
              <p:spPr>
                <a:xfrm>
                  <a:off x="5530725" y="1643313"/>
                  <a:ext cx="214650" cy="1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81" fill="none" extrusionOk="0">
                      <a:moveTo>
                        <a:pt x="1" y="0"/>
                      </a:moveTo>
                      <a:lnTo>
                        <a:pt x="8585" y="4981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8" name="Google Shape;809;p53">
                  <a:extLst>
                    <a:ext uri="{FF2B5EF4-FFF2-40B4-BE49-F238E27FC236}">
                      <a16:creationId xmlns:a16="http://schemas.microsoft.com/office/drawing/2014/main" id="{A1AE5496-1FA2-4657-90E0-2B58044D2433}"/>
                    </a:ext>
                  </a:extLst>
                </p:cNvPr>
                <p:cNvSpPr/>
                <p:nvPr/>
              </p:nvSpPr>
              <p:spPr>
                <a:xfrm>
                  <a:off x="5501300" y="1661938"/>
                  <a:ext cx="2146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93" fill="none" extrusionOk="0">
                      <a:moveTo>
                        <a:pt x="1" y="1"/>
                      </a:moveTo>
                      <a:lnTo>
                        <a:pt x="8585" y="4992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9" name="Google Shape;810;p53">
                  <a:extLst>
                    <a:ext uri="{FF2B5EF4-FFF2-40B4-BE49-F238E27FC236}">
                      <a16:creationId xmlns:a16="http://schemas.microsoft.com/office/drawing/2014/main" id="{61DCC426-EBE7-4CC7-B1AE-3F6F3B0530FE}"/>
                    </a:ext>
                  </a:extLst>
                </p:cNvPr>
                <p:cNvSpPr/>
                <p:nvPr/>
              </p:nvSpPr>
              <p:spPr>
                <a:xfrm>
                  <a:off x="5364725" y="1715813"/>
                  <a:ext cx="146075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4" fill="none" extrusionOk="0">
                      <a:moveTo>
                        <a:pt x="0" y="0"/>
                      </a:moveTo>
                      <a:lnTo>
                        <a:pt x="5842" y="3393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0" name="Google Shape;811;p53">
                  <a:extLst>
                    <a:ext uri="{FF2B5EF4-FFF2-40B4-BE49-F238E27FC236}">
                      <a16:creationId xmlns:a16="http://schemas.microsoft.com/office/drawing/2014/main" id="{79A0B9F8-51BB-4868-A431-44E5D3C11F31}"/>
                    </a:ext>
                  </a:extLst>
                </p:cNvPr>
                <p:cNvSpPr/>
                <p:nvPr/>
              </p:nvSpPr>
              <p:spPr>
                <a:xfrm>
                  <a:off x="5323500" y="1741263"/>
                  <a:ext cx="146075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6" fill="none" extrusionOk="0">
                      <a:moveTo>
                        <a:pt x="0" y="1"/>
                      </a:moveTo>
                      <a:lnTo>
                        <a:pt x="5842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1" name="Google Shape;812;p53">
                  <a:extLst>
                    <a:ext uri="{FF2B5EF4-FFF2-40B4-BE49-F238E27FC236}">
                      <a16:creationId xmlns:a16="http://schemas.microsoft.com/office/drawing/2014/main" id="{DAD809E6-75F0-4DA4-B533-011413DA6C57}"/>
                    </a:ext>
                  </a:extLst>
                </p:cNvPr>
                <p:cNvSpPr/>
                <p:nvPr/>
              </p:nvSpPr>
              <p:spPr>
                <a:xfrm>
                  <a:off x="5272275" y="1772013"/>
                  <a:ext cx="1458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3394" fill="none" extrusionOk="0">
                      <a:moveTo>
                        <a:pt x="0" y="1"/>
                      </a:moveTo>
                      <a:lnTo>
                        <a:pt x="5832" y="3394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2" name="Google Shape;813;p53">
                  <a:extLst>
                    <a:ext uri="{FF2B5EF4-FFF2-40B4-BE49-F238E27FC236}">
                      <a16:creationId xmlns:a16="http://schemas.microsoft.com/office/drawing/2014/main" id="{CBB39B87-1A17-4482-BB81-EA8B3CAA4A73}"/>
                    </a:ext>
                  </a:extLst>
                </p:cNvPr>
                <p:cNvSpPr/>
                <p:nvPr/>
              </p:nvSpPr>
              <p:spPr>
                <a:xfrm>
                  <a:off x="5225775" y="1799063"/>
                  <a:ext cx="1460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5" fill="none" extrusionOk="0">
                      <a:moveTo>
                        <a:pt x="1" y="0"/>
                      </a:moveTo>
                      <a:lnTo>
                        <a:pt x="5843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3" name="Google Shape;814;p53">
                  <a:extLst>
                    <a:ext uri="{FF2B5EF4-FFF2-40B4-BE49-F238E27FC236}">
                      <a16:creationId xmlns:a16="http://schemas.microsoft.com/office/drawing/2014/main" id="{B41D2918-4926-47E7-9CEC-0765F873AB3A}"/>
                    </a:ext>
                  </a:extLst>
                </p:cNvPr>
                <p:cNvSpPr/>
                <p:nvPr/>
              </p:nvSpPr>
              <p:spPr>
                <a:xfrm>
                  <a:off x="5504450" y="1699763"/>
                  <a:ext cx="149750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3480" fill="none" extrusionOk="0">
                      <a:moveTo>
                        <a:pt x="1" y="1"/>
                      </a:moveTo>
                      <a:lnTo>
                        <a:pt x="5990" y="3479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4" name="Google Shape;815;p53">
                  <a:extLst>
                    <a:ext uri="{FF2B5EF4-FFF2-40B4-BE49-F238E27FC236}">
                      <a16:creationId xmlns:a16="http://schemas.microsoft.com/office/drawing/2014/main" id="{5F6E7BAA-3889-4605-9057-18C46265C222}"/>
                    </a:ext>
                  </a:extLst>
                </p:cNvPr>
                <p:cNvSpPr/>
                <p:nvPr/>
              </p:nvSpPr>
              <p:spPr>
                <a:xfrm>
                  <a:off x="5551225" y="1821913"/>
                  <a:ext cx="24700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502" extrusionOk="0">
                      <a:moveTo>
                        <a:pt x="579" y="0"/>
                      </a:moveTo>
                      <a:cubicBezTo>
                        <a:pt x="523" y="0"/>
                        <a:pt x="466" y="13"/>
                        <a:pt x="410" y="43"/>
                      </a:cubicBezTo>
                      <a:cubicBezTo>
                        <a:pt x="294" y="116"/>
                        <a:pt x="336" y="158"/>
                        <a:pt x="441" y="253"/>
                      </a:cubicBezTo>
                      <a:cubicBezTo>
                        <a:pt x="557" y="337"/>
                        <a:pt x="568" y="368"/>
                        <a:pt x="515" y="400"/>
                      </a:cubicBezTo>
                      <a:cubicBezTo>
                        <a:pt x="482" y="421"/>
                        <a:pt x="449" y="430"/>
                        <a:pt x="417" y="430"/>
                      </a:cubicBezTo>
                      <a:cubicBezTo>
                        <a:pt x="368" y="430"/>
                        <a:pt x="319" y="410"/>
                        <a:pt x="263" y="379"/>
                      </a:cubicBezTo>
                      <a:cubicBezTo>
                        <a:pt x="200" y="337"/>
                        <a:pt x="84" y="253"/>
                        <a:pt x="84" y="253"/>
                      </a:cubicBezTo>
                      <a:lnTo>
                        <a:pt x="0" y="295"/>
                      </a:lnTo>
                      <a:cubicBezTo>
                        <a:pt x="11" y="295"/>
                        <a:pt x="116" y="379"/>
                        <a:pt x="189" y="421"/>
                      </a:cubicBezTo>
                      <a:cubicBezTo>
                        <a:pt x="270" y="471"/>
                        <a:pt x="351" y="502"/>
                        <a:pt x="431" y="502"/>
                      </a:cubicBezTo>
                      <a:cubicBezTo>
                        <a:pt x="487" y="502"/>
                        <a:pt x="543" y="487"/>
                        <a:pt x="599" y="452"/>
                      </a:cubicBezTo>
                      <a:cubicBezTo>
                        <a:pt x="715" y="389"/>
                        <a:pt x="694" y="337"/>
                        <a:pt x="568" y="232"/>
                      </a:cubicBezTo>
                      <a:cubicBezTo>
                        <a:pt x="462" y="148"/>
                        <a:pt x="441" y="127"/>
                        <a:pt x="504" y="95"/>
                      </a:cubicBezTo>
                      <a:cubicBezTo>
                        <a:pt x="533" y="79"/>
                        <a:pt x="561" y="72"/>
                        <a:pt x="589" y="72"/>
                      </a:cubicBezTo>
                      <a:cubicBezTo>
                        <a:pt x="634" y="72"/>
                        <a:pt x="680" y="90"/>
                        <a:pt x="726" y="116"/>
                      </a:cubicBezTo>
                      <a:cubicBezTo>
                        <a:pt x="799" y="158"/>
                        <a:pt x="904" y="242"/>
                        <a:pt x="915" y="242"/>
                      </a:cubicBezTo>
                      <a:lnTo>
                        <a:pt x="988" y="200"/>
                      </a:lnTo>
                      <a:cubicBezTo>
                        <a:pt x="988" y="200"/>
                        <a:pt x="894" y="116"/>
                        <a:pt x="799" y="64"/>
                      </a:cubicBezTo>
                      <a:cubicBezTo>
                        <a:pt x="736" y="27"/>
                        <a:pt x="660" y="0"/>
                        <a:pt x="579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5" name="Google Shape;816;p53">
                  <a:extLst>
                    <a:ext uri="{FF2B5EF4-FFF2-40B4-BE49-F238E27FC236}">
                      <a16:creationId xmlns:a16="http://schemas.microsoft.com/office/drawing/2014/main" id="{3843310D-82F1-4965-AB97-0849054B5519}"/>
                    </a:ext>
                  </a:extLst>
                </p:cNvPr>
                <p:cNvSpPr/>
                <p:nvPr/>
              </p:nvSpPr>
              <p:spPr>
                <a:xfrm>
                  <a:off x="5536250" y="1811938"/>
                  <a:ext cx="2577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611" extrusionOk="0">
                      <a:moveTo>
                        <a:pt x="568" y="1"/>
                      </a:moveTo>
                      <a:lnTo>
                        <a:pt x="253" y="179"/>
                      </a:lnTo>
                      <a:cubicBezTo>
                        <a:pt x="43" y="305"/>
                        <a:pt x="1" y="368"/>
                        <a:pt x="158" y="463"/>
                      </a:cubicBezTo>
                      <a:cubicBezTo>
                        <a:pt x="253" y="515"/>
                        <a:pt x="379" y="536"/>
                        <a:pt x="389" y="536"/>
                      </a:cubicBezTo>
                      <a:lnTo>
                        <a:pt x="347" y="557"/>
                      </a:lnTo>
                      <a:lnTo>
                        <a:pt x="442" y="610"/>
                      </a:lnTo>
                      <a:lnTo>
                        <a:pt x="1030" y="274"/>
                      </a:lnTo>
                      <a:lnTo>
                        <a:pt x="946" y="221"/>
                      </a:lnTo>
                      <a:lnTo>
                        <a:pt x="463" y="494"/>
                      </a:lnTo>
                      <a:cubicBezTo>
                        <a:pt x="452" y="494"/>
                        <a:pt x="347" y="473"/>
                        <a:pt x="253" y="431"/>
                      </a:cubicBezTo>
                      <a:cubicBezTo>
                        <a:pt x="148" y="358"/>
                        <a:pt x="179" y="326"/>
                        <a:pt x="347" y="232"/>
                      </a:cubicBezTo>
                      <a:lnTo>
                        <a:pt x="652" y="53"/>
                      </a:lnTo>
                      <a:lnTo>
                        <a:pt x="56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6" name="Google Shape;817;p53">
                  <a:extLst>
                    <a:ext uri="{FF2B5EF4-FFF2-40B4-BE49-F238E27FC236}">
                      <a16:creationId xmlns:a16="http://schemas.microsoft.com/office/drawing/2014/main" id="{043D04B9-8C4F-4FEB-A4C6-50BD08F6E4DE}"/>
                    </a:ext>
                  </a:extLst>
                </p:cNvPr>
                <p:cNvSpPr/>
                <p:nvPr/>
              </p:nvSpPr>
              <p:spPr>
                <a:xfrm>
                  <a:off x="5565675" y="1830488"/>
                  <a:ext cx="323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551" extrusionOk="0">
                      <a:moveTo>
                        <a:pt x="603" y="73"/>
                      </a:moveTo>
                      <a:cubicBezTo>
                        <a:pt x="651" y="73"/>
                        <a:pt x="698" y="85"/>
                        <a:pt x="746" y="109"/>
                      </a:cubicBezTo>
                      <a:cubicBezTo>
                        <a:pt x="788" y="141"/>
                        <a:pt x="851" y="193"/>
                        <a:pt x="872" y="204"/>
                      </a:cubicBezTo>
                      <a:lnTo>
                        <a:pt x="473" y="435"/>
                      </a:lnTo>
                      <a:cubicBezTo>
                        <a:pt x="463" y="435"/>
                        <a:pt x="347" y="414"/>
                        <a:pt x="253" y="361"/>
                      </a:cubicBezTo>
                      <a:cubicBezTo>
                        <a:pt x="190" y="319"/>
                        <a:pt x="158" y="267"/>
                        <a:pt x="347" y="162"/>
                      </a:cubicBezTo>
                      <a:cubicBezTo>
                        <a:pt x="444" y="104"/>
                        <a:pt x="525" y="73"/>
                        <a:pt x="603" y="73"/>
                      </a:cubicBezTo>
                      <a:close/>
                      <a:moveTo>
                        <a:pt x="581" y="0"/>
                      </a:moveTo>
                      <a:cubicBezTo>
                        <a:pt x="478" y="0"/>
                        <a:pt x="372" y="38"/>
                        <a:pt x="253" y="109"/>
                      </a:cubicBezTo>
                      <a:cubicBezTo>
                        <a:pt x="0" y="256"/>
                        <a:pt x="53" y="340"/>
                        <a:pt x="169" y="404"/>
                      </a:cubicBezTo>
                      <a:cubicBezTo>
                        <a:pt x="253" y="456"/>
                        <a:pt x="389" y="477"/>
                        <a:pt x="400" y="477"/>
                      </a:cubicBezTo>
                      <a:lnTo>
                        <a:pt x="358" y="498"/>
                      </a:lnTo>
                      <a:lnTo>
                        <a:pt x="452" y="551"/>
                      </a:lnTo>
                      <a:lnTo>
                        <a:pt x="1292" y="57"/>
                      </a:lnTo>
                      <a:lnTo>
                        <a:pt x="1208" y="15"/>
                      </a:lnTo>
                      <a:lnTo>
                        <a:pt x="946" y="162"/>
                      </a:lnTo>
                      <a:cubicBezTo>
                        <a:pt x="935" y="151"/>
                        <a:pt x="872" y="99"/>
                        <a:pt x="820" y="67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7" name="Google Shape;818;p53">
                  <a:extLst>
                    <a:ext uri="{FF2B5EF4-FFF2-40B4-BE49-F238E27FC236}">
                      <a16:creationId xmlns:a16="http://schemas.microsoft.com/office/drawing/2014/main" id="{049927D6-B13F-4DDE-A667-F666BBF2C745}"/>
                    </a:ext>
                  </a:extLst>
                </p:cNvPr>
                <p:cNvSpPr/>
                <p:nvPr/>
              </p:nvSpPr>
              <p:spPr>
                <a:xfrm>
                  <a:off x="5633975" y="1867063"/>
                  <a:ext cx="29950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14" extrusionOk="0">
                      <a:moveTo>
                        <a:pt x="768" y="73"/>
                      </a:moveTo>
                      <a:cubicBezTo>
                        <a:pt x="826" y="73"/>
                        <a:pt x="876" y="89"/>
                        <a:pt x="925" y="117"/>
                      </a:cubicBezTo>
                      <a:cubicBezTo>
                        <a:pt x="1051" y="191"/>
                        <a:pt x="1051" y="275"/>
                        <a:pt x="778" y="422"/>
                      </a:cubicBezTo>
                      <a:cubicBezTo>
                        <a:pt x="636" y="508"/>
                        <a:pt x="534" y="544"/>
                        <a:pt x="449" y="544"/>
                      </a:cubicBezTo>
                      <a:cubicBezTo>
                        <a:pt x="388" y="544"/>
                        <a:pt x="336" y="526"/>
                        <a:pt x="283" y="496"/>
                      </a:cubicBezTo>
                      <a:cubicBezTo>
                        <a:pt x="157" y="422"/>
                        <a:pt x="157" y="348"/>
                        <a:pt x="399" y="201"/>
                      </a:cubicBezTo>
                      <a:cubicBezTo>
                        <a:pt x="566" y="112"/>
                        <a:pt x="678" y="73"/>
                        <a:pt x="768" y="73"/>
                      </a:cubicBezTo>
                      <a:close/>
                      <a:moveTo>
                        <a:pt x="745" y="1"/>
                      </a:moveTo>
                      <a:cubicBezTo>
                        <a:pt x="624" y="1"/>
                        <a:pt x="486" y="44"/>
                        <a:pt x="304" y="149"/>
                      </a:cubicBezTo>
                      <a:cubicBezTo>
                        <a:pt x="0" y="327"/>
                        <a:pt x="21" y="432"/>
                        <a:pt x="199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4"/>
                      </a:cubicBezTo>
                      <a:cubicBezTo>
                        <a:pt x="1198" y="296"/>
                        <a:pt x="1187" y="180"/>
                        <a:pt x="1009" y="75"/>
                      </a:cubicBezTo>
                      <a:cubicBezTo>
                        <a:pt x="925" y="29"/>
                        <a:pt x="841" y="1"/>
                        <a:pt x="745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8" name="Google Shape;819;p53">
                  <a:extLst>
                    <a:ext uri="{FF2B5EF4-FFF2-40B4-BE49-F238E27FC236}">
                      <a16:creationId xmlns:a16="http://schemas.microsoft.com/office/drawing/2014/main" id="{E7830A4C-0506-41C3-A475-692EC5B0A6FB}"/>
                    </a:ext>
                  </a:extLst>
                </p:cNvPr>
                <p:cNvSpPr/>
                <p:nvPr/>
              </p:nvSpPr>
              <p:spPr>
                <a:xfrm>
                  <a:off x="5610325" y="1852388"/>
                  <a:ext cx="299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70" extrusionOk="0">
                      <a:moveTo>
                        <a:pt x="746" y="1"/>
                      </a:moveTo>
                      <a:lnTo>
                        <a:pt x="683" y="53"/>
                      </a:lnTo>
                      <a:cubicBezTo>
                        <a:pt x="694" y="53"/>
                        <a:pt x="820" y="95"/>
                        <a:pt x="925" y="158"/>
                      </a:cubicBezTo>
                      <a:cubicBezTo>
                        <a:pt x="1040" y="232"/>
                        <a:pt x="1051" y="274"/>
                        <a:pt x="967" y="326"/>
                      </a:cubicBezTo>
                      <a:cubicBezTo>
                        <a:pt x="925" y="349"/>
                        <a:pt x="875" y="358"/>
                        <a:pt x="827" y="358"/>
                      </a:cubicBezTo>
                      <a:cubicBezTo>
                        <a:pt x="766" y="358"/>
                        <a:pt x="708" y="344"/>
                        <a:pt x="673" y="326"/>
                      </a:cubicBezTo>
                      <a:lnTo>
                        <a:pt x="515" y="232"/>
                      </a:lnTo>
                      <a:lnTo>
                        <a:pt x="442" y="284"/>
                      </a:lnTo>
                      <a:lnTo>
                        <a:pt x="599" y="368"/>
                      </a:lnTo>
                      <a:cubicBezTo>
                        <a:pt x="683" y="431"/>
                        <a:pt x="725" y="494"/>
                        <a:pt x="620" y="547"/>
                      </a:cubicBezTo>
                      <a:cubicBezTo>
                        <a:pt x="570" y="577"/>
                        <a:pt x="519" y="593"/>
                        <a:pt x="468" y="593"/>
                      </a:cubicBezTo>
                      <a:cubicBezTo>
                        <a:pt x="412" y="593"/>
                        <a:pt x="355" y="575"/>
                        <a:pt x="295" y="536"/>
                      </a:cubicBezTo>
                      <a:cubicBezTo>
                        <a:pt x="179" y="473"/>
                        <a:pt x="85" y="389"/>
                        <a:pt x="85" y="389"/>
                      </a:cubicBezTo>
                      <a:lnTo>
                        <a:pt x="1" y="421"/>
                      </a:lnTo>
                      <a:cubicBezTo>
                        <a:pt x="1" y="431"/>
                        <a:pt x="95" y="515"/>
                        <a:pt x="221" y="589"/>
                      </a:cubicBezTo>
                      <a:cubicBezTo>
                        <a:pt x="313" y="643"/>
                        <a:pt x="399" y="669"/>
                        <a:pt x="482" y="669"/>
                      </a:cubicBezTo>
                      <a:cubicBezTo>
                        <a:pt x="561" y="669"/>
                        <a:pt x="638" y="645"/>
                        <a:pt x="715" y="599"/>
                      </a:cubicBezTo>
                      <a:cubicBezTo>
                        <a:pt x="841" y="526"/>
                        <a:pt x="820" y="473"/>
                        <a:pt x="767" y="410"/>
                      </a:cubicBezTo>
                      <a:lnTo>
                        <a:pt x="767" y="410"/>
                      </a:lnTo>
                      <a:cubicBezTo>
                        <a:pt x="783" y="416"/>
                        <a:pt x="825" y="426"/>
                        <a:pt x="879" y="426"/>
                      </a:cubicBezTo>
                      <a:cubicBezTo>
                        <a:pt x="933" y="426"/>
                        <a:pt x="998" y="416"/>
                        <a:pt x="1061" y="379"/>
                      </a:cubicBezTo>
                      <a:cubicBezTo>
                        <a:pt x="1198" y="295"/>
                        <a:pt x="1198" y="221"/>
                        <a:pt x="1009" y="116"/>
                      </a:cubicBezTo>
                      <a:cubicBezTo>
                        <a:pt x="893" y="43"/>
                        <a:pt x="757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9" name="Google Shape;820;p53">
                  <a:extLst>
                    <a:ext uri="{FF2B5EF4-FFF2-40B4-BE49-F238E27FC236}">
                      <a16:creationId xmlns:a16="http://schemas.microsoft.com/office/drawing/2014/main" id="{AB1E7B19-212A-4226-A017-9932ADF9E4CB}"/>
                    </a:ext>
                  </a:extLst>
                </p:cNvPr>
                <p:cNvSpPr/>
                <p:nvPr/>
              </p:nvSpPr>
              <p:spPr>
                <a:xfrm>
                  <a:off x="5626625" y="18710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74"/>
                      </a:lnTo>
                      <a:lnTo>
                        <a:pt x="94" y="137"/>
                      </a:lnTo>
                      <a:lnTo>
                        <a:pt x="231" y="5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0" name="Google Shape;821;p53">
                  <a:extLst>
                    <a:ext uri="{FF2B5EF4-FFF2-40B4-BE49-F238E27FC236}">
                      <a16:creationId xmlns:a16="http://schemas.microsoft.com/office/drawing/2014/main" id="{487ACC29-CF97-4C4B-97A4-C3F479D910AD}"/>
                    </a:ext>
                  </a:extLst>
                </p:cNvPr>
                <p:cNvSpPr/>
                <p:nvPr/>
              </p:nvSpPr>
              <p:spPr>
                <a:xfrm>
                  <a:off x="5487650" y="1840038"/>
                  <a:ext cx="2605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610" extrusionOk="0">
                      <a:moveTo>
                        <a:pt x="568" y="0"/>
                      </a:moveTo>
                      <a:lnTo>
                        <a:pt x="264" y="180"/>
                      </a:lnTo>
                      <a:cubicBezTo>
                        <a:pt x="43" y="306"/>
                        <a:pt x="1" y="369"/>
                        <a:pt x="169" y="463"/>
                      </a:cubicBezTo>
                      <a:cubicBezTo>
                        <a:pt x="253" y="516"/>
                        <a:pt x="390" y="537"/>
                        <a:pt x="400" y="537"/>
                      </a:cubicBezTo>
                      <a:lnTo>
                        <a:pt x="358" y="558"/>
                      </a:lnTo>
                      <a:lnTo>
                        <a:pt x="453" y="610"/>
                      </a:lnTo>
                      <a:lnTo>
                        <a:pt x="1041" y="274"/>
                      </a:lnTo>
                      <a:lnTo>
                        <a:pt x="946" y="222"/>
                      </a:lnTo>
                      <a:lnTo>
                        <a:pt x="463" y="495"/>
                      </a:lnTo>
                      <a:cubicBezTo>
                        <a:pt x="463" y="495"/>
                        <a:pt x="348" y="484"/>
                        <a:pt x="264" y="432"/>
                      </a:cubicBezTo>
                      <a:cubicBezTo>
                        <a:pt x="148" y="369"/>
                        <a:pt x="190" y="327"/>
                        <a:pt x="348" y="232"/>
                      </a:cubicBezTo>
                      <a:lnTo>
                        <a:pt x="663" y="53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1" name="Google Shape;822;p53">
                  <a:extLst>
                    <a:ext uri="{FF2B5EF4-FFF2-40B4-BE49-F238E27FC236}">
                      <a16:creationId xmlns:a16="http://schemas.microsoft.com/office/drawing/2014/main" id="{4A1C8F41-5CD3-4189-AB52-C4F8C11A938C}"/>
                    </a:ext>
                  </a:extLst>
                </p:cNvPr>
                <p:cNvSpPr/>
                <p:nvPr/>
              </p:nvSpPr>
              <p:spPr>
                <a:xfrm>
                  <a:off x="5517075" y="1858588"/>
                  <a:ext cx="326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2" extrusionOk="0">
                      <a:moveTo>
                        <a:pt x="595" y="76"/>
                      </a:moveTo>
                      <a:cubicBezTo>
                        <a:pt x="646" y="76"/>
                        <a:pt x="695" y="90"/>
                        <a:pt x="747" y="120"/>
                      </a:cubicBezTo>
                      <a:cubicBezTo>
                        <a:pt x="799" y="141"/>
                        <a:pt x="862" y="194"/>
                        <a:pt x="873" y="204"/>
                      </a:cubicBezTo>
                      <a:lnTo>
                        <a:pt x="474" y="446"/>
                      </a:lnTo>
                      <a:cubicBezTo>
                        <a:pt x="474" y="435"/>
                        <a:pt x="347" y="414"/>
                        <a:pt x="263" y="362"/>
                      </a:cubicBezTo>
                      <a:cubicBezTo>
                        <a:pt x="189" y="330"/>
                        <a:pt x="158" y="267"/>
                        <a:pt x="358" y="162"/>
                      </a:cubicBezTo>
                      <a:cubicBezTo>
                        <a:pt x="445" y="106"/>
                        <a:pt x="521" y="76"/>
                        <a:pt x="595" y="76"/>
                      </a:cubicBezTo>
                      <a:close/>
                      <a:moveTo>
                        <a:pt x="590" y="1"/>
                      </a:moveTo>
                      <a:cubicBezTo>
                        <a:pt x="488" y="1"/>
                        <a:pt x="383" y="38"/>
                        <a:pt x="263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63" y="456"/>
                        <a:pt x="400" y="477"/>
                        <a:pt x="410" y="477"/>
                      </a:cubicBezTo>
                      <a:lnTo>
                        <a:pt x="368" y="509"/>
                      </a:lnTo>
                      <a:lnTo>
                        <a:pt x="453" y="551"/>
                      </a:lnTo>
                      <a:lnTo>
                        <a:pt x="1303" y="57"/>
                      </a:lnTo>
                      <a:lnTo>
                        <a:pt x="1219" y="15"/>
                      </a:lnTo>
                      <a:lnTo>
                        <a:pt x="957" y="162"/>
                      </a:lnTo>
                      <a:cubicBezTo>
                        <a:pt x="936" y="152"/>
                        <a:pt x="873" y="99"/>
                        <a:pt x="820" y="68"/>
                      </a:cubicBezTo>
                      <a:cubicBezTo>
                        <a:pt x="743" y="23"/>
                        <a:pt x="668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2" name="Google Shape;823;p53">
                  <a:extLst>
                    <a:ext uri="{FF2B5EF4-FFF2-40B4-BE49-F238E27FC236}">
                      <a16:creationId xmlns:a16="http://schemas.microsoft.com/office/drawing/2014/main" id="{9294EAAF-D5DC-459B-8280-CC1511219D08}"/>
                    </a:ext>
                  </a:extLst>
                </p:cNvPr>
                <p:cNvSpPr/>
                <p:nvPr/>
              </p:nvSpPr>
              <p:spPr>
                <a:xfrm>
                  <a:off x="5502875" y="1850088"/>
                  <a:ext cx="247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1" extrusionOk="0">
                      <a:moveTo>
                        <a:pt x="563" y="1"/>
                      </a:moveTo>
                      <a:cubicBezTo>
                        <a:pt x="511" y="1"/>
                        <a:pt x="460" y="12"/>
                        <a:pt x="411" y="40"/>
                      </a:cubicBezTo>
                      <a:cubicBezTo>
                        <a:pt x="295" y="114"/>
                        <a:pt x="327" y="166"/>
                        <a:pt x="442" y="250"/>
                      </a:cubicBezTo>
                      <a:cubicBezTo>
                        <a:pt x="558" y="345"/>
                        <a:pt x="568" y="366"/>
                        <a:pt x="505" y="397"/>
                      </a:cubicBezTo>
                      <a:cubicBezTo>
                        <a:pt x="471" y="418"/>
                        <a:pt x="439" y="428"/>
                        <a:pt x="406" y="428"/>
                      </a:cubicBezTo>
                      <a:cubicBezTo>
                        <a:pt x="358" y="428"/>
                        <a:pt x="310" y="408"/>
                        <a:pt x="253" y="376"/>
                      </a:cubicBezTo>
                      <a:cubicBezTo>
                        <a:pt x="190" y="334"/>
                        <a:pt x="85" y="250"/>
                        <a:pt x="75" y="250"/>
                      </a:cubicBezTo>
                      <a:lnTo>
                        <a:pt x="1" y="292"/>
                      </a:lnTo>
                      <a:cubicBezTo>
                        <a:pt x="1" y="292"/>
                        <a:pt x="106" y="376"/>
                        <a:pt x="180" y="429"/>
                      </a:cubicBezTo>
                      <a:cubicBezTo>
                        <a:pt x="265" y="471"/>
                        <a:pt x="347" y="500"/>
                        <a:pt x="428" y="500"/>
                      </a:cubicBezTo>
                      <a:cubicBezTo>
                        <a:pt x="486" y="500"/>
                        <a:pt x="543" y="485"/>
                        <a:pt x="600" y="450"/>
                      </a:cubicBezTo>
                      <a:cubicBezTo>
                        <a:pt x="715" y="387"/>
                        <a:pt x="684" y="334"/>
                        <a:pt x="568" y="240"/>
                      </a:cubicBezTo>
                      <a:cubicBezTo>
                        <a:pt x="463" y="145"/>
                        <a:pt x="442" y="124"/>
                        <a:pt x="495" y="93"/>
                      </a:cubicBezTo>
                      <a:cubicBezTo>
                        <a:pt x="523" y="77"/>
                        <a:pt x="553" y="70"/>
                        <a:pt x="582" y="70"/>
                      </a:cubicBezTo>
                      <a:cubicBezTo>
                        <a:pt x="629" y="70"/>
                        <a:pt x="676" y="88"/>
                        <a:pt x="715" y="114"/>
                      </a:cubicBezTo>
                      <a:cubicBezTo>
                        <a:pt x="799" y="156"/>
                        <a:pt x="905" y="240"/>
                        <a:pt x="905" y="250"/>
                      </a:cubicBezTo>
                      <a:lnTo>
                        <a:pt x="989" y="208"/>
                      </a:lnTo>
                      <a:cubicBezTo>
                        <a:pt x="978" y="198"/>
                        <a:pt x="884" y="114"/>
                        <a:pt x="799" y="61"/>
                      </a:cubicBezTo>
                      <a:cubicBezTo>
                        <a:pt x="729" y="29"/>
                        <a:pt x="646" y="1"/>
                        <a:pt x="563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3" name="Google Shape;824;p53">
                  <a:extLst>
                    <a:ext uri="{FF2B5EF4-FFF2-40B4-BE49-F238E27FC236}">
                      <a16:creationId xmlns:a16="http://schemas.microsoft.com/office/drawing/2014/main" id="{05052A43-D4B8-4503-B278-37275C65C9F6}"/>
                    </a:ext>
                  </a:extLst>
                </p:cNvPr>
                <p:cNvSpPr/>
                <p:nvPr/>
              </p:nvSpPr>
              <p:spPr>
                <a:xfrm>
                  <a:off x="5585625" y="18951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66" y="73"/>
                      </a:moveTo>
                      <a:cubicBezTo>
                        <a:pt x="826" y="73"/>
                        <a:pt x="876" y="89"/>
                        <a:pt x="926" y="118"/>
                      </a:cubicBezTo>
                      <a:cubicBezTo>
                        <a:pt x="1052" y="202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58" y="422"/>
                        <a:pt x="158" y="349"/>
                        <a:pt x="400" y="202"/>
                      </a:cubicBezTo>
                      <a:cubicBezTo>
                        <a:pt x="560" y="112"/>
                        <a:pt x="674" y="73"/>
                        <a:pt x="766" y="73"/>
                      </a:cubicBezTo>
                      <a:close/>
                      <a:moveTo>
                        <a:pt x="739" y="1"/>
                      </a:moveTo>
                      <a:cubicBezTo>
                        <a:pt x="619" y="1"/>
                        <a:pt x="480" y="44"/>
                        <a:pt x="305" y="149"/>
                      </a:cubicBezTo>
                      <a:cubicBezTo>
                        <a:pt x="1" y="328"/>
                        <a:pt x="22" y="433"/>
                        <a:pt x="200" y="538"/>
                      </a:cubicBezTo>
                      <a:cubicBezTo>
                        <a:pt x="281" y="586"/>
                        <a:pt x="366" y="614"/>
                        <a:pt x="463" y="614"/>
                      </a:cubicBezTo>
                      <a:cubicBezTo>
                        <a:pt x="579" y="614"/>
                        <a:pt x="712" y="573"/>
                        <a:pt x="873" y="475"/>
                      </a:cubicBezTo>
                      <a:cubicBezTo>
                        <a:pt x="1199" y="296"/>
                        <a:pt x="1188" y="181"/>
                        <a:pt x="999" y="76"/>
                      </a:cubicBezTo>
                      <a:cubicBezTo>
                        <a:pt x="919" y="29"/>
                        <a:pt x="835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4" name="Google Shape;825;p53">
                  <a:extLst>
                    <a:ext uri="{FF2B5EF4-FFF2-40B4-BE49-F238E27FC236}">
                      <a16:creationId xmlns:a16="http://schemas.microsoft.com/office/drawing/2014/main" id="{A38A712E-78ED-4CAB-AE3D-64A8AF63415E}"/>
                    </a:ext>
                  </a:extLst>
                </p:cNvPr>
                <p:cNvSpPr/>
                <p:nvPr/>
              </p:nvSpPr>
              <p:spPr>
                <a:xfrm>
                  <a:off x="5578000" y="18991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106" y="137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5" name="Google Shape;826;p53">
                  <a:extLst>
                    <a:ext uri="{FF2B5EF4-FFF2-40B4-BE49-F238E27FC236}">
                      <a16:creationId xmlns:a16="http://schemas.microsoft.com/office/drawing/2014/main" id="{894FA0AB-1D5F-4447-A129-7A3DAC6061EF}"/>
                    </a:ext>
                  </a:extLst>
                </p:cNvPr>
                <p:cNvSpPr/>
                <p:nvPr/>
              </p:nvSpPr>
              <p:spPr>
                <a:xfrm>
                  <a:off x="5564350" y="1882863"/>
                  <a:ext cx="23950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99" extrusionOk="0">
                      <a:moveTo>
                        <a:pt x="852" y="1"/>
                      </a:moveTo>
                      <a:lnTo>
                        <a:pt x="74" y="200"/>
                      </a:lnTo>
                      <a:lnTo>
                        <a:pt x="1" y="242"/>
                      </a:lnTo>
                      <a:lnTo>
                        <a:pt x="390" y="463"/>
                      </a:lnTo>
                      <a:lnTo>
                        <a:pt x="232" y="547"/>
                      </a:lnTo>
                      <a:lnTo>
                        <a:pt x="327" y="599"/>
                      </a:lnTo>
                      <a:lnTo>
                        <a:pt x="474" y="515"/>
                      </a:lnTo>
                      <a:lnTo>
                        <a:pt x="579" y="568"/>
                      </a:lnTo>
                      <a:lnTo>
                        <a:pt x="652" y="526"/>
                      </a:lnTo>
                      <a:lnTo>
                        <a:pt x="558" y="463"/>
                      </a:lnTo>
                      <a:lnTo>
                        <a:pt x="799" y="326"/>
                      </a:lnTo>
                      <a:lnTo>
                        <a:pt x="705" y="274"/>
                      </a:lnTo>
                      <a:lnTo>
                        <a:pt x="463" y="410"/>
                      </a:lnTo>
                      <a:lnTo>
                        <a:pt x="180" y="253"/>
                      </a:lnTo>
                      <a:lnTo>
                        <a:pt x="957" y="64"/>
                      </a:lnTo>
                      <a:lnTo>
                        <a:pt x="852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6" name="Google Shape;827;p53">
                  <a:extLst>
                    <a:ext uri="{FF2B5EF4-FFF2-40B4-BE49-F238E27FC236}">
                      <a16:creationId xmlns:a16="http://schemas.microsoft.com/office/drawing/2014/main" id="{47096BD1-54FD-43BB-8DE1-91DD2D1F8A2E}"/>
                    </a:ext>
                  </a:extLst>
                </p:cNvPr>
                <p:cNvSpPr/>
                <p:nvPr/>
              </p:nvSpPr>
              <p:spPr>
                <a:xfrm>
                  <a:off x="5439325" y="1868163"/>
                  <a:ext cx="257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620" extrusionOk="0">
                      <a:moveTo>
                        <a:pt x="568" y="0"/>
                      </a:moveTo>
                      <a:lnTo>
                        <a:pt x="263" y="178"/>
                      </a:lnTo>
                      <a:cubicBezTo>
                        <a:pt x="42" y="304"/>
                        <a:pt x="0" y="367"/>
                        <a:pt x="168" y="473"/>
                      </a:cubicBezTo>
                      <a:cubicBezTo>
                        <a:pt x="252" y="515"/>
                        <a:pt x="389" y="536"/>
                        <a:pt x="400" y="536"/>
                      </a:cubicBezTo>
                      <a:lnTo>
                        <a:pt x="358" y="568"/>
                      </a:lnTo>
                      <a:lnTo>
                        <a:pt x="442" y="620"/>
                      </a:lnTo>
                      <a:lnTo>
                        <a:pt x="1030" y="273"/>
                      </a:lnTo>
                      <a:lnTo>
                        <a:pt x="946" y="220"/>
                      </a:lnTo>
                      <a:lnTo>
                        <a:pt x="463" y="494"/>
                      </a:lnTo>
                      <a:cubicBezTo>
                        <a:pt x="463" y="494"/>
                        <a:pt x="347" y="483"/>
                        <a:pt x="252" y="430"/>
                      </a:cubicBezTo>
                      <a:cubicBezTo>
                        <a:pt x="147" y="367"/>
                        <a:pt x="179" y="325"/>
                        <a:pt x="347" y="231"/>
                      </a:cubicBezTo>
                      <a:lnTo>
                        <a:pt x="652" y="52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7" name="Google Shape;828;p53">
                  <a:extLst>
                    <a:ext uri="{FF2B5EF4-FFF2-40B4-BE49-F238E27FC236}">
                      <a16:creationId xmlns:a16="http://schemas.microsoft.com/office/drawing/2014/main" id="{4953B331-B16B-47F9-9413-4B235D7178DF}"/>
                    </a:ext>
                  </a:extLst>
                </p:cNvPr>
                <p:cNvSpPr/>
                <p:nvPr/>
              </p:nvSpPr>
              <p:spPr>
                <a:xfrm>
                  <a:off x="5468750" y="1886688"/>
                  <a:ext cx="325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562" extrusionOk="0">
                      <a:moveTo>
                        <a:pt x="594" y="76"/>
                      </a:moveTo>
                      <a:cubicBezTo>
                        <a:pt x="645" y="76"/>
                        <a:pt x="695" y="91"/>
                        <a:pt x="746" y="121"/>
                      </a:cubicBezTo>
                      <a:cubicBezTo>
                        <a:pt x="799" y="152"/>
                        <a:pt x="862" y="194"/>
                        <a:pt x="873" y="205"/>
                      </a:cubicBezTo>
                      <a:lnTo>
                        <a:pt x="473" y="446"/>
                      </a:lnTo>
                      <a:cubicBezTo>
                        <a:pt x="462" y="436"/>
                        <a:pt x="347" y="415"/>
                        <a:pt x="263" y="373"/>
                      </a:cubicBezTo>
                      <a:cubicBezTo>
                        <a:pt x="189" y="331"/>
                        <a:pt x="158" y="278"/>
                        <a:pt x="347" y="163"/>
                      </a:cubicBezTo>
                      <a:cubicBezTo>
                        <a:pt x="440" y="106"/>
                        <a:pt x="519" y="76"/>
                        <a:pt x="594" y="76"/>
                      </a:cubicBezTo>
                      <a:close/>
                      <a:moveTo>
                        <a:pt x="581" y="0"/>
                      </a:moveTo>
                      <a:cubicBezTo>
                        <a:pt x="477" y="0"/>
                        <a:pt x="372" y="38"/>
                        <a:pt x="252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52" y="457"/>
                        <a:pt x="389" y="478"/>
                        <a:pt x="399" y="488"/>
                      </a:cubicBezTo>
                      <a:lnTo>
                        <a:pt x="357" y="509"/>
                      </a:lnTo>
                      <a:lnTo>
                        <a:pt x="452" y="562"/>
                      </a:lnTo>
                      <a:lnTo>
                        <a:pt x="1303" y="68"/>
                      </a:lnTo>
                      <a:lnTo>
                        <a:pt x="1209" y="16"/>
                      </a:lnTo>
                      <a:lnTo>
                        <a:pt x="946" y="163"/>
                      </a:lnTo>
                      <a:cubicBezTo>
                        <a:pt x="936" y="152"/>
                        <a:pt x="873" y="100"/>
                        <a:pt x="820" y="68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8" name="Google Shape;829;p53">
                  <a:extLst>
                    <a:ext uri="{FF2B5EF4-FFF2-40B4-BE49-F238E27FC236}">
                      <a16:creationId xmlns:a16="http://schemas.microsoft.com/office/drawing/2014/main" id="{1B6FF945-BE4A-4DC5-B345-885D3234428A}"/>
                    </a:ext>
                  </a:extLst>
                </p:cNvPr>
                <p:cNvSpPr/>
                <p:nvPr/>
              </p:nvSpPr>
              <p:spPr>
                <a:xfrm>
                  <a:off x="5454300" y="1878213"/>
                  <a:ext cx="249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03" extrusionOk="0">
                      <a:moveTo>
                        <a:pt x="566" y="0"/>
                      </a:moveTo>
                      <a:cubicBezTo>
                        <a:pt x="515" y="0"/>
                        <a:pt x="462" y="12"/>
                        <a:pt x="410" y="39"/>
                      </a:cubicBezTo>
                      <a:cubicBezTo>
                        <a:pt x="295" y="113"/>
                        <a:pt x="337" y="166"/>
                        <a:pt x="452" y="250"/>
                      </a:cubicBezTo>
                      <a:cubicBezTo>
                        <a:pt x="557" y="344"/>
                        <a:pt x="578" y="365"/>
                        <a:pt x="515" y="407"/>
                      </a:cubicBezTo>
                      <a:cubicBezTo>
                        <a:pt x="484" y="422"/>
                        <a:pt x="455" y="429"/>
                        <a:pt x="425" y="429"/>
                      </a:cubicBezTo>
                      <a:cubicBezTo>
                        <a:pt x="374" y="429"/>
                        <a:pt x="323" y="409"/>
                        <a:pt x="263" y="376"/>
                      </a:cubicBezTo>
                      <a:cubicBezTo>
                        <a:pt x="200" y="344"/>
                        <a:pt x="95" y="260"/>
                        <a:pt x="85" y="250"/>
                      </a:cubicBezTo>
                      <a:lnTo>
                        <a:pt x="1" y="292"/>
                      </a:lnTo>
                      <a:cubicBezTo>
                        <a:pt x="11" y="302"/>
                        <a:pt x="116" y="386"/>
                        <a:pt x="190" y="428"/>
                      </a:cubicBezTo>
                      <a:cubicBezTo>
                        <a:pt x="266" y="475"/>
                        <a:pt x="346" y="502"/>
                        <a:pt x="426" y="502"/>
                      </a:cubicBezTo>
                      <a:cubicBezTo>
                        <a:pt x="488" y="502"/>
                        <a:pt x="550" y="486"/>
                        <a:pt x="610" y="449"/>
                      </a:cubicBezTo>
                      <a:cubicBezTo>
                        <a:pt x="715" y="386"/>
                        <a:pt x="694" y="334"/>
                        <a:pt x="568" y="239"/>
                      </a:cubicBezTo>
                      <a:cubicBezTo>
                        <a:pt x="463" y="155"/>
                        <a:pt x="452" y="123"/>
                        <a:pt x="505" y="92"/>
                      </a:cubicBezTo>
                      <a:cubicBezTo>
                        <a:pt x="533" y="75"/>
                        <a:pt x="561" y="69"/>
                        <a:pt x="589" y="69"/>
                      </a:cubicBezTo>
                      <a:cubicBezTo>
                        <a:pt x="634" y="69"/>
                        <a:pt x="680" y="87"/>
                        <a:pt x="725" y="113"/>
                      </a:cubicBezTo>
                      <a:cubicBezTo>
                        <a:pt x="799" y="155"/>
                        <a:pt x="914" y="239"/>
                        <a:pt x="914" y="250"/>
                      </a:cubicBezTo>
                      <a:lnTo>
                        <a:pt x="998" y="208"/>
                      </a:lnTo>
                      <a:cubicBezTo>
                        <a:pt x="988" y="197"/>
                        <a:pt x="893" y="123"/>
                        <a:pt x="799" y="71"/>
                      </a:cubicBezTo>
                      <a:cubicBezTo>
                        <a:pt x="734" y="31"/>
                        <a:pt x="652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9" name="Google Shape;830;p53">
                  <a:extLst>
                    <a:ext uri="{FF2B5EF4-FFF2-40B4-BE49-F238E27FC236}">
                      <a16:creationId xmlns:a16="http://schemas.microsoft.com/office/drawing/2014/main" id="{362A0E1B-91E5-4684-B3A8-54C3AA700017}"/>
                    </a:ext>
                  </a:extLst>
                </p:cNvPr>
                <p:cNvSpPr/>
                <p:nvPr/>
              </p:nvSpPr>
              <p:spPr>
                <a:xfrm>
                  <a:off x="5516025" y="1908613"/>
                  <a:ext cx="2892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568" extrusionOk="0">
                      <a:moveTo>
                        <a:pt x="673" y="0"/>
                      </a:moveTo>
                      <a:lnTo>
                        <a:pt x="589" y="42"/>
                      </a:lnTo>
                      <a:lnTo>
                        <a:pt x="978" y="273"/>
                      </a:lnTo>
                      <a:lnTo>
                        <a:pt x="957" y="294"/>
                      </a:lnTo>
                      <a:lnTo>
                        <a:pt x="0" y="494"/>
                      </a:lnTo>
                      <a:lnTo>
                        <a:pt x="63" y="568"/>
                      </a:lnTo>
                      <a:lnTo>
                        <a:pt x="1041" y="346"/>
                      </a:lnTo>
                      <a:lnTo>
                        <a:pt x="1156" y="273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0" name="Google Shape;831;p53">
                  <a:extLst>
                    <a:ext uri="{FF2B5EF4-FFF2-40B4-BE49-F238E27FC236}">
                      <a16:creationId xmlns:a16="http://schemas.microsoft.com/office/drawing/2014/main" id="{B533E89F-2528-47BD-BDAC-E71C93CA0BDF}"/>
                    </a:ext>
                  </a:extLst>
                </p:cNvPr>
                <p:cNvSpPr/>
                <p:nvPr/>
              </p:nvSpPr>
              <p:spPr>
                <a:xfrm>
                  <a:off x="5537300" y="1923363"/>
                  <a:ext cx="29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618" extrusionOk="0">
                      <a:moveTo>
                        <a:pt x="751" y="72"/>
                      </a:moveTo>
                      <a:cubicBezTo>
                        <a:pt x="811" y="72"/>
                        <a:pt x="863" y="90"/>
                        <a:pt x="914" y="125"/>
                      </a:cubicBezTo>
                      <a:cubicBezTo>
                        <a:pt x="1051" y="198"/>
                        <a:pt x="1040" y="272"/>
                        <a:pt x="778" y="419"/>
                      </a:cubicBezTo>
                      <a:cubicBezTo>
                        <a:pt x="637" y="505"/>
                        <a:pt x="531" y="541"/>
                        <a:pt x="443" y="541"/>
                      </a:cubicBezTo>
                      <a:cubicBezTo>
                        <a:pt x="380" y="541"/>
                        <a:pt x="326" y="523"/>
                        <a:pt x="274" y="492"/>
                      </a:cubicBezTo>
                      <a:cubicBezTo>
                        <a:pt x="158" y="419"/>
                        <a:pt x="148" y="345"/>
                        <a:pt x="400" y="198"/>
                      </a:cubicBezTo>
                      <a:cubicBezTo>
                        <a:pt x="555" y="111"/>
                        <a:pt x="663" y="72"/>
                        <a:pt x="751" y="72"/>
                      </a:cubicBezTo>
                      <a:close/>
                      <a:moveTo>
                        <a:pt x="746" y="0"/>
                      </a:moveTo>
                      <a:cubicBezTo>
                        <a:pt x="623" y="0"/>
                        <a:pt x="479" y="44"/>
                        <a:pt x="295" y="146"/>
                      </a:cubicBezTo>
                      <a:cubicBezTo>
                        <a:pt x="1" y="324"/>
                        <a:pt x="11" y="440"/>
                        <a:pt x="190" y="545"/>
                      </a:cubicBezTo>
                      <a:cubicBezTo>
                        <a:pt x="273" y="591"/>
                        <a:pt x="357" y="617"/>
                        <a:pt x="450" y="617"/>
                      </a:cubicBezTo>
                      <a:cubicBezTo>
                        <a:pt x="568" y="617"/>
                        <a:pt x="702" y="576"/>
                        <a:pt x="872" y="482"/>
                      </a:cubicBezTo>
                      <a:cubicBezTo>
                        <a:pt x="1188" y="293"/>
                        <a:pt x="1188" y="177"/>
                        <a:pt x="998" y="72"/>
                      </a:cubicBezTo>
                      <a:cubicBezTo>
                        <a:pt x="921" y="26"/>
                        <a:pt x="840" y="0"/>
                        <a:pt x="74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1" name="Google Shape;832;p53">
                  <a:extLst>
                    <a:ext uri="{FF2B5EF4-FFF2-40B4-BE49-F238E27FC236}">
                      <a16:creationId xmlns:a16="http://schemas.microsoft.com/office/drawing/2014/main" id="{48F7EB08-F190-4104-83C4-FB5924261E2E}"/>
                    </a:ext>
                  </a:extLst>
                </p:cNvPr>
                <p:cNvSpPr/>
                <p:nvPr/>
              </p:nvSpPr>
              <p:spPr>
                <a:xfrm>
                  <a:off x="5529675" y="19272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96" y="138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2" name="Google Shape;833;p53">
                  <a:extLst>
                    <a:ext uri="{FF2B5EF4-FFF2-40B4-BE49-F238E27FC236}">
                      <a16:creationId xmlns:a16="http://schemas.microsoft.com/office/drawing/2014/main" id="{85104AFB-B511-4FD6-A8A5-A765F43DCFD9}"/>
                    </a:ext>
                  </a:extLst>
                </p:cNvPr>
                <p:cNvSpPr/>
                <p:nvPr/>
              </p:nvSpPr>
              <p:spPr>
                <a:xfrm>
                  <a:off x="5390725" y="1896238"/>
                  <a:ext cx="260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22" extrusionOk="0">
                      <a:moveTo>
                        <a:pt x="578" y="1"/>
                      </a:moveTo>
                      <a:lnTo>
                        <a:pt x="263" y="180"/>
                      </a:lnTo>
                      <a:cubicBezTo>
                        <a:pt x="43" y="316"/>
                        <a:pt x="1" y="379"/>
                        <a:pt x="169" y="474"/>
                      </a:cubicBezTo>
                      <a:cubicBezTo>
                        <a:pt x="253" y="526"/>
                        <a:pt x="389" y="537"/>
                        <a:pt x="400" y="537"/>
                      </a:cubicBezTo>
                      <a:lnTo>
                        <a:pt x="358" y="568"/>
                      </a:lnTo>
                      <a:lnTo>
                        <a:pt x="452" y="621"/>
                      </a:lnTo>
                      <a:lnTo>
                        <a:pt x="1041" y="274"/>
                      </a:lnTo>
                      <a:lnTo>
                        <a:pt x="957" y="222"/>
                      </a:lnTo>
                      <a:lnTo>
                        <a:pt x="473" y="505"/>
                      </a:lnTo>
                      <a:cubicBezTo>
                        <a:pt x="463" y="495"/>
                        <a:pt x="347" y="484"/>
                        <a:pt x="263" y="432"/>
                      </a:cubicBezTo>
                      <a:cubicBezTo>
                        <a:pt x="148" y="369"/>
                        <a:pt x="190" y="327"/>
                        <a:pt x="358" y="232"/>
                      </a:cubicBezTo>
                      <a:lnTo>
                        <a:pt x="662" y="54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3" name="Google Shape;834;p53">
                  <a:extLst>
                    <a:ext uri="{FF2B5EF4-FFF2-40B4-BE49-F238E27FC236}">
                      <a16:creationId xmlns:a16="http://schemas.microsoft.com/office/drawing/2014/main" id="{0033672B-2824-4CF4-A767-8B467865C80C}"/>
                    </a:ext>
                  </a:extLst>
                </p:cNvPr>
                <p:cNvSpPr/>
                <p:nvPr/>
              </p:nvSpPr>
              <p:spPr>
                <a:xfrm>
                  <a:off x="5405975" y="1906388"/>
                  <a:ext cx="247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0" extrusionOk="0">
                      <a:moveTo>
                        <a:pt x="568" y="0"/>
                      </a:moveTo>
                      <a:cubicBezTo>
                        <a:pt x="514" y="0"/>
                        <a:pt x="460" y="14"/>
                        <a:pt x="410" y="47"/>
                      </a:cubicBezTo>
                      <a:cubicBezTo>
                        <a:pt x="295" y="110"/>
                        <a:pt x="326" y="162"/>
                        <a:pt x="442" y="257"/>
                      </a:cubicBezTo>
                      <a:cubicBezTo>
                        <a:pt x="557" y="341"/>
                        <a:pt x="568" y="362"/>
                        <a:pt x="505" y="404"/>
                      </a:cubicBezTo>
                      <a:cubicBezTo>
                        <a:pt x="475" y="421"/>
                        <a:pt x="446" y="429"/>
                        <a:pt x="415" y="429"/>
                      </a:cubicBezTo>
                      <a:cubicBezTo>
                        <a:pt x="367" y="429"/>
                        <a:pt x="316" y="410"/>
                        <a:pt x="253" y="372"/>
                      </a:cubicBezTo>
                      <a:cubicBezTo>
                        <a:pt x="200" y="341"/>
                        <a:pt x="84" y="257"/>
                        <a:pt x="84" y="246"/>
                      </a:cubicBezTo>
                      <a:lnTo>
                        <a:pt x="0" y="288"/>
                      </a:lnTo>
                      <a:cubicBezTo>
                        <a:pt x="0" y="299"/>
                        <a:pt x="105" y="383"/>
                        <a:pt x="179" y="425"/>
                      </a:cubicBezTo>
                      <a:cubicBezTo>
                        <a:pt x="261" y="473"/>
                        <a:pt x="341" y="500"/>
                        <a:pt x="418" y="500"/>
                      </a:cubicBezTo>
                      <a:cubicBezTo>
                        <a:pt x="479" y="500"/>
                        <a:pt x="539" y="483"/>
                        <a:pt x="599" y="446"/>
                      </a:cubicBezTo>
                      <a:cubicBezTo>
                        <a:pt x="715" y="383"/>
                        <a:pt x="694" y="330"/>
                        <a:pt x="568" y="236"/>
                      </a:cubicBezTo>
                      <a:cubicBezTo>
                        <a:pt x="463" y="152"/>
                        <a:pt x="442" y="120"/>
                        <a:pt x="505" y="89"/>
                      </a:cubicBezTo>
                      <a:cubicBezTo>
                        <a:pt x="529" y="73"/>
                        <a:pt x="556" y="66"/>
                        <a:pt x="584" y="66"/>
                      </a:cubicBezTo>
                      <a:cubicBezTo>
                        <a:pt x="630" y="66"/>
                        <a:pt x="680" y="84"/>
                        <a:pt x="725" y="110"/>
                      </a:cubicBezTo>
                      <a:cubicBezTo>
                        <a:pt x="799" y="152"/>
                        <a:pt x="904" y="236"/>
                        <a:pt x="914" y="246"/>
                      </a:cubicBezTo>
                      <a:lnTo>
                        <a:pt x="988" y="204"/>
                      </a:lnTo>
                      <a:cubicBezTo>
                        <a:pt x="988" y="194"/>
                        <a:pt x="883" y="120"/>
                        <a:pt x="799" y="68"/>
                      </a:cubicBezTo>
                      <a:cubicBezTo>
                        <a:pt x="729" y="30"/>
                        <a:pt x="649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4" name="Google Shape;835;p53">
                  <a:extLst>
                    <a:ext uri="{FF2B5EF4-FFF2-40B4-BE49-F238E27FC236}">
                      <a16:creationId xmlns:a16="http://schemas.microsoft.com/office/drawing/2014/main" id="{F9EB01A9-6199-477A-B4AC-069D0A7E0F05}"/>
                    </a:ext>
                  </a:extLst>
                </p:cNvPr>
                <p:cNvSpPr/>
                <p:nvPr/>
              </p:nvSpPr>
              <p:spPr>
                <a:xfrm>
                  <a:off x="5420400" y="1914913"/>
                  <a:ext cx="32350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57" extrusionOk="0">
                      <a:moveTo>
                        <a:pt x="602" y="74"/>
                      </a:moveTo>
                      <a:cubicBezTo>
                        <a:pt x="651" y="74"/>
                        <a:pt x="698" y="87"/>
                        <a:pt x="747" y="115"/>
                      </a:cubicBezTo>
                      <a:cubicBezTo>
                        <a:pt x="789" y="147"/>
                        <a:pt x="852" y="189"/>
                        <a:pt x="873" y="210"/>
                      </a:cubicBezTo>
                      <a:lnTo>
                        <a:pt x="474" y="442"/>
                      </a:lnTo>
                      <a:cubicBezTo>
                        <a:pt x="463" y="442"/>
                        <a:pt x="337" y="421"/>
                        <a:pt x="253" y="368"/>
                      </a:cubicBezTo>
                      <a:cubicBezTo>
                        <a:pt x="180" y="326"/>
                        <a:pt x="159" y="274"/>
                        <a:pt x="348" y="158"/>
                      </a:cubicBezTo>
                      <a:cubicBezTo>
                        <a:pt x="444" y="106"/>
                        <a:pt x="525" y="74"/>
                        <a:pt x="602" y="74"/>
                      </a:cubicBezTo>
                      <a:close/>
                      <a:moveTo>
                        <a:pt x="576" y="0"/>
                      </a:moveTo>
                      <a:cubicBezTo>
                        <a:pt x="475" y="0"/>
                        <a:pt x="371" y="35"/>
                        <a:pt x="253" y="105"/>
                      </a:cubicBezTo>
                      <a:cubicBezTo>
                        <a:pt x="1" y="253"/>
                        <a:pt x="43" y="337"/>
                        <a:pt x="169" y="410"/>
                      </a:cubicBezTo>
                      <a:cubicBezTo>
                        <a:pt x="253" y="463"/>
                        <a:pt x="390" y="484"/>
                        <a:pt x="400" y="484"/>
                      </a:cubicBezTo>
                      <a:lnTo>
                        <a:pt x="358" y="505"/>
                      </a:lnTo>
                      <a:lnTo>
                        <a:pt x="442" y="557"/>
                      </a:lnTo>
                      <a:lnTo>
                        <a:pt x="1294" y="63"/>
                      </a:lnTo>
                      <a:lnTo>
                        <a:pt x="1210" y="10"/>
                      </a:lnTo>
                      <a:lnTo>
                        <a:pt x="946" y="158"/>
                      </a:lnTo>
                      <a:cubicBezTo>
                        <a:pt x="936" y="147"/>
                        <a:pt x="862" y="94"/>
                        <a:pt x="810" y="63"/>
                      </a:cubicBezTo>
                      <a:cubicBezTo>
                        <a:pt x="732" y="22"/>
                        <a:pt x="655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5" name="Google Shape;836;p53">
                  <a:extLst>
                    <a:ext uri="{FF2B5EF4-FFF2-40B4-BE49-F238E27FC236}">
                      <a16:creationId xmlns:a16="http://schemas.microsoft.com/office/drawing/2014/main" id="{4CBF28C4-962C-4F54-9179-F76575F1A1B1}"/>
                    </a:ext>
                  </a:extLst>
                </p:cNvPr>
                <p:cNvSpPr/>
                <p:nvPr/>
              </p:nvSpPr>
              <p:spPr>
                <a:xfrm>
                  <a:off x="5488700" y="1951463"/>
                  <a:ext cx="299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8" extrusionOk="0">
                      <a:moveTo>
                        <a:pt x="759" y="77"/>
                      </a:moveTo>
                      <a:cubicBezTo>
                        <a:pt x="821" y="77"/>
                        <a:pt x="874" y="95"/>
                        <a:pt x="925" y="124"/>
                      </a:cubicBezTo>
                      <a:cubicBezTo>
                        <a:pt x="1051" y="198"/>
                        <a:pt x="1041" y="272"/>
                        <a:pt x="778" y="430"/>
                      </a:cubicBezTo>
                      <a:cubicBezTo>
                        <a:pt x="639" y="508"/>
                        <a:pt x="538" y="541"/>
                        <a:pt x="453" y="541"/>
                      </a:cubicBezTo>
                      <a:cubicBezTo>
                        <a:pt x="391" y="541"/>
                        <a:pt x="338" y="524"/>
                        <a:pt x="285" y="493"/>
                      </a:cubicBezTo>
                      <a:cubicBezTo>
                        <a:pt x="159" y="419"/>
                        <a:pt x="159" y="346"/>
                        <a:pt x="400" y="208"/>
                      </a:cubicBezTo>
                      <a:cubicBezTo>
                        <a:pt x="556" y="115"/>
                        <a:pt x="668" y="77"/>
                        <a:pt x="759" y="77"/>
                      </a:cubicBezTo>
                      <a:close/>
                      <a:moveTo>
                        <a:pt x="752" y="1"/>
                      </a:moveTo>
                      <a:cubicBezTo>
                        <a:pt x="630" y="1"/>
                        <a:pt x="490" y="45"/>
                        <a:pt x="306" y="145"/>
                      </a:cubicBezTo>
                      <a:cubicBezTo>
                        <a:pt x="1" y="324"/>
                        <a:pt x="22" y="440"/>
                        <a:pt x="201" y="545"/>
                      </a:cubicBezTo>
                      <a:cubicBezTo>
                        <a:pt x="279" y="591"/>
                        <a:pt x="362" y="617"/>
                        <a:pt x="456" y="617"/>
                      </a:cubicBezTo>
                      <a:cubicBezTo>
                        <a:pt x="574" y="617"/>
                        <a:pt x="709" y="576"/>
                        <a:pt x="873" y="482"/>
                      </a:cubicBezTo>
                      <a:cubicBezTo>
                        <a:pt x="1198" y="293"/>
                        <a:pt x="1188" y="177"/>
                        <a:pt x="1009" y="72"/>
                      </a:cubicBezTo>
                      <a:cubicBezTo>
                        <a:pt x="927" y="27"/>
                        <a:pt x="845" y="1"/>
                        <a:pt x="752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6" name="Google Shape;837;p53">
                  <a:extLst>
                    <a:ext uri="{FF2B5EF4-FFF2-40B4-BE49-F238E27FC236}">
                      <a16:creationId xmlns:a16="http://schemas.microsoft.com/office/drawing/2014/main" id="{2B4BC225-6057-4611-B104-4A75684D61E6}"/>
                    </a:ext>
                  </a:extLst>
                </p:cNvPr>
                <p:cNvSpPr/>
                <p:nvPr/>
              </p:nvSpPr>
              <p:spPr>
                <a:xfrm>
                  <a:off x="5465050" y="1936963"/>
                  <a:ext cx="313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" h="659" extrusionOk="0">
                      <a:moveTo>
                        <a:pt x="789" y="1"/>
                      </a:moveTo>
                      <a:lnTo>
                        <a:pt x="369" y="221"/>
                      </a:lnTo>
                      <a:lnTo>
                        <a:pt x="411" y="263"/>
                      </a:lnTo>
                      <a:cubicBezTo>
                        <a:pt x="421" y="263"/>
                        <a:pt x="547" y="284"/>
                        <a:pt x="652" y="347"/>
                      </a:cubicBezTo>
                      <a:cubicBezTo>
                        <a:pt x="747" y="400"/>
                        <a:pt x="778" y="463"/>
                        <a:pt x="663" y="536"/>
                      </a:cubicBezTo>
                      <a:cubicBezTo>
                        <a:pt x="600" y="568"/>
                        <a:pt x="537" y="584"/>
                        <a:pt x="475" y="584"/>
                      </a:cubicBezTo>
                      <a:cubicBezTo>
                        <a:pt x="414" y="584"/>
                        <a:pt x="353" y="568"/>
                        <a:pt x="295" y="536"/>
                      </a:cubicBezTo>
                      <a:cubicBezTo>
                        <a:pt x="190" y="473"/>
                        <a:pt x="85" y="389"/>
                        <a:pt x="85" y="379"/>
                      </a:cubicBezTo>
                      <a:lnTo>
                        <a:pt x="1" y="421"/>
                      </a:lnTo>
                      <a:cubicBezTo>
                        <a:pt x="1" y="421"/>
                        <a:pt x="106" y="515"/>
                        <a:pt x="222" y="589"/>
                      </a:cubicBezTo>
                      <a:cubicBezTo>
                        <a:pt x="304" y="635"/>
                        <a:pt x="390" y="659"/>
                        <a:pt x="479" y="659"/>
                      </a:cubicBezTo>
                      <a:cubicBezTo>
                        <a:pt x="571" y="659"/>
                        <a:pt x="666" y="632"/>
                        <a:pt x="757" y="578"/>
                      </a:cubicBezTo>
                      <a:cubicBezTo>
                        <a:pt x="926" y="484"/>
                        <a:pt x="894" y="389"/>
                        <a:pt x="747" y="305"/>
                      </a:cubicBezTo>
                      <a:cubicBezTo>
                        <a:pt x="652" y="253"/>
                        <a:pt x="516" y="232"/>
                        <a:pt x="505" y="232"/>
                      </a:cubicBezTo>
                      <a:lnTo>
                        <a:pt x="778" y="95"/>
                      </a:lnTo>
                      <a:lnTo>
                        <a:pt x="1168" y="316"/>
                      </a:lnTo>
                      <a:lnTo>
                        <a:pt x="1252" y="263"/>
                      </a:lnTo>
                      <a:lnTo>
                        <a:pt x="789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7" name="Google Shape;838;p53">
                  <a:extLst>
                    <a:ext uri="{FF2B5EF4-FFF2-40B4-BE49-F238E27FC236}">
                      <a16:creationId xmlns:a16="http://schemas.microsoft.com/office/drawing/2014/main" id="{EC321C78-B3F1-49A7-9344-FCFE878DA228}"/>
                    </a:ext>
                  </a:extLst>
                </p:cNvPr>
                <p:cNvSpPr/>
                <p:nvPr/>
              </p:nvSpPr>
              <p:spPr>
                <a:xfrm>
                  <a:off x="5481350" y="1955613"/>
                  <a:ext cx="580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27" extrusionOk="0">
                      <a:moveTo>
                        <a:pt x="126" y="0"/>
                      </a:moveTo>
                      <a:lnTo>
                        <a:pt x="0" y="74"/>
                      </a:lnTo>
                      <a:lnTo>
                        <a:pt x="95" y="127"/>
                      </a:lnTo>
                      <a:lnTo>
                        <a:pt x="232" y="53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8" name="Google Shape;839;p53">
                  <a:extLst>
                    <a:ext uri="{FF2B5EF4-FFF2-40B4-BE49-F238E27FC236}">
                      <a16:creationId xmlns:a16="http://schemas.microsoft.com/office/drawing/2014/main" id="{ED90937A-9971-4505-97B8-8CDA462F84B5}"/>
                    </a:ext>
                  </a:extLst>
                </p:cNvPr>
                <p:cNvSpPr/>
                <p:nvPr/>
              </p:nvSpPr>
              <p:spPr>
                <a:xfrm>
                  <a:off x="5406750" y="1957988"/>
                  <a:ext cx="21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57" extrusionOk="0">
                      <a:moveTo>
                        <a:pt x="369" y="0"/>
                      </a:moveTo>
                      <a:lnTo>
                        <a:pt x="348" y="63"/>
                      </a:lnTo>
                      <a:lnTo>
                        <a:pt x="684" y="106"/>
                      </a:lnTo>
                      <a:lnTo>
                        <a:pt x="0" y="505"/>
                      </a:lnTo>
                      <a:lnTo>
                        <a:pt x="85" y="557"/>
                      </a:lnTo>
                      <a:lnTo>
                        <a:pt x="873" y="106"/>
                      </a:lnTo>
                      <a:lnTo>
                        <a:pt x="789" y="5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9" name="Google Shape;840;p53">
                  <a:extLst>
                    <a:ext uri="{FF2B5EF4-FFF2-40B4-BE49-F238E27FC236}">
                      <a16:creationId xmlns:a16="http://schemas.microsoft.com/office/drawing/2014/main" id="{C72DF188-5B30-4372-9E43-7F8DF9E1CD59}"/>
                    </a:ext>
                  </a:extLst>
                </p:cNvPr>
                <p:cNvSpPr/>
                <p:nvPr/>
              </p:nvSpPr>
              <p:spPr>
                <a:xfrm>
                  <a:off x="5440375" y="1979563"/>
                  <a:ext cx="29975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21" extrusionOk="0">
                      <a:moveTo>
                        <a:pt x="753" y="77"/>
                      </a:moveTo>
                      <a:cubicBezTo>
                        <a:pt x="816" y="77"/>
                        <a:pt x="870" y="95"/>
                        <a:pt x="925" y="125"/>
                      </a:cubicBezTo>
                      <a:cubicBezTo>
                        <a:pt x="1051" y="198"/>
                        <a:pt x="1041" y="272"/>
                        <a:pt x="778" y="429"/>
                      </a:cubicBezTo>
                      <a:cubicBezTo>
                        <a:pt x="639" y="508"/>
                        <a:pt x="534" y="542"/>
                        <a:pt x="447" y="542"/>
                      </a:cubicBezTo>
                      <a:cubicBezTo>
                        <a:pt x="382" y="542"/>
                        <a:pt x="327" y="524"/>
                        <a:pt x="274" y="492"/>
                      </a:cubicBezTo>
                      <a:cubicBezTo>
                        <a:pt x="147" y="429"/>
                        <a:pt x="147" y="345"/>
                        <a:pt x="390" y="209"/>
                      </a:cubicBezTo>
                      <a:cubicBezTo>
                        <a:pt x="552" y="115"/>
                        <a:pt x="662" y="77"/>
                        <a:pt x="753" y="77"/>
                      </a:cubicBezTo>
                      <a:close/>
                      <a:moveTo>
                        <a:pt x="746" y="1"/>
                      </a:moveTo>
                      <a:cubicBezTo>
                        <a:pt x="623" y="1"/>
                        <a:pt x="479" y="45"/>
                        <a:pt x="295" y="146"/>
                      </a:cubicBezTo>
                      <a:cubicBezTo>
                        <a:pt x="0" y="324"/>
                        <a:pt x="21" y="440"/>
                        <a:pt x="200" y="545"/>
                      </a:cubicBezTo>
                      <a:cubicBezTo>
                        <a:pt x="281" y="593"/>
                        <a:pt x="366" y="621"/>
                        <a:pt x="462" y="621"/>
                      </a:cubicBezTo>
                      <a:cubicBezTo>
                        <a:pt x="579" y="621"/>
                        <a:pt x="712" y="580"/>
                        <a:pt x="873" y="482"/>
                      </a:cubicBezTo>
                      <a:cubicBezTo>
                        <a:pt x="1198" y="293"/>
                        <a:pt x="1188" y="177"/>
                        <a:pt x="999" y="72"/>
                      </a:cubicBezTo>
                      <a:cubicBezTo>
                        <a:pt x="921" y="27"/>
                        <a:pt x="840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0" name="Google Shape;841;p53">
                  <a:extLst>
                    <a:ext uri="{FF2B5EF4-FFF2-40B4-BE49-F238E27FC236}">
                      <a16:creationId xmlns:a16="http://schemas.microsoft.com/office/drawing/2014/main" id="{E930A251-87DF-4456-9911-9DD60EAF53A4}"/>
                    </a:ext>
                  </a:extLst>
                </p:cNvPr>
                <p:cNvSpPr/>
                <p:nvPr/>
              </p:nvSpPr>
              <p:spPr>
                <a:xfrm>
                  <a:off x="5432775" y="1983738"/>
                  <a:ext cx="5800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7" extrusionOk="0">
                      <a:moveTo>
                        <a:pt x="136" y="0"/>
                      </a:moveTo>
                      <a:lnTo>
                        <a:pt x="0" y="73"/>
                      </a:lnTo>
                      <a:lnTo>
                        <a:pt x="94" y="136"/>
                      </a:lnTo>
                      <a:lnTo>
                        <a:pt x="231" y="5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1" name="Google Shape;842;p53">
                  <a:extLst>
                    <a:ext uri="{FF2B5EF4-FFF2-40B4-BE49-F238E27FC236}">
                      <a16:creationId xmlns:a16="http://schemas.microsoft.com/office/drawing/2014/main" id="{453E22A8-4A76-4F8C-A744-FB32CA79C393}"/>
                    </a:ext>
                  </a:extLst>
                </p:cNvPr>
                <p:cNvSpPr/>
                <p:nvPr/>
              </p:nvSpPr>
              <p:spPr>
                <a:xfrm>
                  <a:off x="5416200" y="1966063"/>
                  <a:ext cx="3077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13" extrusionOk="0">
                      <a:moveTo>
                        <a:pt x="773" y="71"/>
                      </a:moveTo>
                      <a:cubicBezTo>
                        <a:pt x="833" y="71"/>
                        <a:pt x="894" y="87"/>
                        <a:pt x="946" y="119"/>
                      </a:cubicBezTo>
                      <a:cubicBezTo>
                        <a:pt x="1083" y="203"/>
                        <a:pt x="1020" y="297"/>
                        <a:pt x="852" y="402"/>
                      </a:cubicBezTo>
                      <a:cubicBezTo>
                        <a:pt x="841" y="402"/>
                        <a:pt x="684" y="360"/>
                        <a:pt x="610" y="318"/>
                      </a:cubicBezTo>
                      <a:cubicBezTo>
                        <a:pt x="495" y="245"/>
                        <a:pt x="484" y="192"/>
                        <a:pt x="600" y="119"/>
                      </a:cubicBezTo>
                      <a:cubicBezTo>
                        <a:pt x="653" y="87"/>
                        <a:pt x="713" y="71"/>
                        <a:pt x="773" y="71"/>
                      </a:cubicBezTo>
                      <a:close/>
                      <a:moveTo>
                        <a:pt x="747" y="0"/>
                      </a:moveTo>
                      <a:cubicBezTo>
                        <a:pt x="661" y="0"/>
                        <a:pt x="574" y="21"/>
                        <a:pt x="495" y="66"/>
                      </a:cubicBezTo>
                      <a:cubicBezTo>
                        <a:pt x="337" y="161"/>
                        <a:pt x="358" y="255"/>
                        <a:pt x="516" y="360"/>
                      </a:cubicBezTo>
                      <a:cubicBezTo>
                        <a:pt x="600" y="402"/>
                        <a:pt x="757" y="444"/>
                        <a:pt x="768" y="444"/>
                      </a:cubicBezTo>
                      <a:cubicBezTo>
                        <a:pt x="663" y="503"/>
                        <a:pt x="567" y="532"/>
                        <a:pt x="480" y="532"/>
                      </a:cubicBezTo>
                      <a:cubicBezTo>
                        <a:pt x="410" y="532"/>
                        <a:pt x="345" y="513"/>
                        <a:pt x="285" y="476"/>
                      </a:cubicBezTo>
                      <a:cubicBezTo>
                        <a:pt x="180" y="423"/>
                        <a:pt x="96" y="360"/>
                        <a:pt x="85" y="350"/>
                      </a:cubicBezTo>
                      <a:lnTo>
                        <a:pt x="1" y="392"/>
                      </a:lnTo>
                      <a:cubicBezTo>
                        <a:pt x="12" y="392"/>
                        <a:pt x="96" y="465"/>
                        <a:pt x="201" y="528"/>
                      </a:cubicBezTo>
                      <a:cubicBezTo>
                        <a:pt x="293" y="582"/>
                        <a:pt x="388" y="613"/>
                        <a:pt x="493" y="613"/>
                      </a:cubicBezTo>
                      <a:cubicBezTo>
                        <a:pt x="615" y="613"/>
                        <a:pt x="752" y="571"/>
                        <a:pt x="915" y="476"/>
                      </a:cubicBezTo>
                      <a:cubicBezTo>
                        <a:pt x="1156" y="329"/>
                        <a:pt x="1230" y="192"/>
                        <a:pt x="1030" y="77"/>
                      </a:cubicBezTo>
                      <a:cubicBezTo>
                        <a:pt x="942" y="27"/>
                        <a:pt x="844" y="0"/>
                        <a:pt x="74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2" name="Google Shape;843;p53">
                  <a:extLst>
                    <a:ext uri="{FF2B5EF4-FFF2-40B4-BE49-F238E27FC236}">
                      <a16:creationId xmlns:a16="http://schemas.microsoft.com/office/drawing/2014/main" id="{B3845065-CBAE-4C87-9A3A-3AAF8763E908}"/>
                    </a:ext>
                  </a:extLst>
                </p:cNvPr>
                <p:cNvSpPr/>
                <p:nvPr/>
              </p:nvSpPr>
              <p:spPr>
                <a:xfrm>
                  <a:off x="5331900" y="1973988"/>
                  <a:ext cx="110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54" extrusionOk="0">
                      <a:moveTo>
                        <a:pt x="85" y="1"/>
                      </a:moveTo>
                      <a:lnTo>
                        <a:pt x="0" y="54"/>
                      </a:lnTo>
                      <a:lnTo>
                        <a:pt x="368" y="253"/>
                      </a:lnTo>
                      <a:lnTo>
                        <a:pt x="442" y="211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3" name="Google Shape;844;p53">
                  <a:extLst>
                    <a:ext uri="{FF2B5EF4-FFF2-40B4-BE49-F238E27FC236}">
                      <a16:creationId xmlns:a16="http://schemas.microsoft.com/office/drawing/2014/main" id="{31CFC27C-4ED3-4F34-A946-8E27E5B93096}"/>
                    </a:ext>
                  </a:extLst>
                </p:cNvPr>
                <p:cNvSpPr/>
                <p:nvPr/>
              </p:nvSpPr>
              <p:spPr>
                <a:xfrm>
                  <a:off x="5391800" y="2007713"/>
                  <a:ext cx="299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20" extrusionOk="0">
                      <a:moveTo>
                        <a:pt x="758" y="76"/>
                      </a:moveTo>
                      <a:cubicBezTo>
                        <a:pt x="821" y="76"/>
                        <a:pt x="873" y="93"/>
                        <a:pt x="925" y="123"/>
                      </a:cubicBezTo>
                      <a:cubicBezTo>
                        <a:pt x="1061" y="197"/>
                        <a:pt x="1051" y="270"/>
                        <a:pt x="788" y="428"/>
                      </a:cubicBezTo>
                      <a:cubicBezTo>
                        <a:pt x="638" y="509"/>
                        <a:pt x="532" y="542"/>
                        <a:pt x="445" y="542"/>
                      </a:cubicBezTo>
                      <a:cubicBezTo>
                        <a:pt x="385" y="542"/>
                        <a:pt x="334" y="527"/>
                        <a:pt x="283" y="501"/>
                      </a:cubicBezTo>
                      <a:cubicBezTo>
                        <a:pt x="157" y="428"/>
                        <a:pt x="157" y="344"/>
                        <a:pt x="399" y="207"/>
                      </a:cubicBezTo>
                      <a:cubicBezTo>
                        <a:pt x="555" y="113"/>
                        <a:pt x="667" y="76"/>
                        <a:pt x="758" y="76"/>
                      </a:cubicBezTo>
                      <a:close/>
                      <a:moveTo>
                        <a:pt x="752" y="0"/>
                      </a:moveTo>
                      <a:cubicBezTo>
                        <a:pt x="628" y="0"/>
                        <a:pt x="485" y="46"/>
                        <a:pt x="304" y="155"/>
                      </a:cubicBezTo>
                      <a:cubicBezTo>
                        <a:pt x="0" y="323"/>
                        <a:pt x="21" y="438"/>
                        <a:pt x="199" y="543"/>
                      </a:cubicBezTo>
                      <a:cubicBezTo>
                        <a:pt x="285" y="591"/>
                        <a:pt x="371" y="619"/>
                        <a:pt x="467" y="619"/>
                      </a:cubicBezTo>
                      <a:cubicBezTo>
                        <a:pt x="584" y="619"/>
                        <a:pt x="716" y="578"/>
                        <a:pt x="883" y="480"/>
                      </a:cubicBezTo>
                      <a:cubicBezTo>
                        <a:pt x="1198" y="291"/>
                        <a:pt x="1187" y="186"/>
                        <a:pt x="1009" y="71"/>
                      </a:cubicBezTo>
                      <a:cubicBezTo>
                        <a:pt x="928" y="26"/>
                        <a:pt x="845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4" name="Google Shape;845;p53">
                  <a:extLst>
                    <a:ext uri="{FF2B5EF4-FFF2-40B4-BE49-F238E27FC236}">
                      <a16:creationId xmlns:a16="http://schemas.microsoft.com/office/drawing/2014/main" id="{16A2CDB2-B8EF-4B80-AF23-7D3921530A9A}"/>
                    </a:ext>
                  </a:extLst>
                </p:cNvPr>
                <p:cNvSpPr/>
                <p:nvPr/>
              </p:nvSpPr>
              <p:spPr>
                <a:xfrm>
                  <a:off x="5384425" y="20118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7" y="1"/>
                      </a:moveTo>
                      <a:lnTo>
                        <a:pt x="1" y="75"/>
                      </a:lnTo>
                      <a:lnTo>
                        <a:pt x="95" y="138"/>
                      </a:lnTo>
                      <a:lnTo>
                        <a:pt x="232" y="54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5" name="Google Shape;846;p53">
                  <a:extLst>
                    <a:ext uri="{FF2B5EF4-FFF2-40B4-BE49-F238E27FC236}">
                      <a16:creationId xmlns:a16="http://schemas.microsoft.com/office/drawing/2014/main" id="{1DA0A20C-CD05-4C3A-8699-48D6DF6E77D3}"/>
                    </a:ext>
                  </a:extLst>
                </p:cNvPr>
                <p:cNvSpPr/>
                <p:nvPr/>
              </p:nvSpPr>
              <p:spPr>
                <a:xfrm>
                  <a:off x="5368150" y="1993188"/>
                  <a:ext cx="312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664" extrusionOk="0">
                      <a:moveTo>
                        <a:pt x="788" y="0"/>
                      </a:moveTo>
                      <a:lnTo>
                        <a:pt x="368" y="221"/>
                      </a:lnTo>
                      <a:lnTo>
                        <a:pt x="410" y="263"/>
                      </a:lnTo>
                      <a:cubicBezTo>
                        <a:pt x="421" y="274"/>
                        <a:pt x="557" y="295"/>
                        <a:pt x="652" y="347"/>
                      </a:cubicBezTo>
                      <a:cubicBezTo>
                        <a:pt x="746" y="410"/>
                        <a:pt x="778" y="463"/>
                        <a:pt x="662" y="536"/>
                      </a:cubicBezTo>
                      <a:cubicBezTo>
                        <a:pt x="601" y="571"/>
                        <a:pt x="541" y="587"/>
                        <a:pt x="482" y="587"/>
                      </a:cubicBezTo>
                      <a:cubicBezTo>
                        <a:pt x="417" y="587"/>
                        <a:pt x="354" y="569"/>
                        <a:pt x="295" y="536"/>
                      </a:cubicBezTo>
                      <a:cubicBezTo>
                        <a:pt x="200" y="484"/>
                        <a:pt x="84" y="389"/>
                        <a:pt x="84" y="389"/>
                      </a:cubicBezTo>
                      <a:lnTo>
                        <a:pt x="0" y="421"/>
                      </a:lnTo>
                      <a:cubicBezTo>
                        <a:pt x="11" y="431"/>
                        <a:pt x="105" y="526"/>
                        <a:pt x="232" y="589"/>
                      </a:cubicBezTo>
                      <a:cubicBezTo>
                        <a:pt x="312" y="637"/>
                        <a:pt x="401" y="663"/>
                        <a:pt x="495" y="663"/>
                      </a:cubicBezTo>
                      <a:cubicBezTo>
                        <a:pt x="583" y="663"/>
                        <a:pt x="675" y="640"/>
                        <a:pt x="767" y="589"/>
                      </a:cubicBezTo>
                      <a:cubicBezTo>
                        <a:pt x="935" y="484"/>
                        <a:pt x="893" y="400"/>
                        <a:pt x="746" y="305"/>
                      </a:cubicBezTo>
                      <a:cubicBezTo>
                        <a:pt x="652" y="253"/>
                        <a:pt x="515" y="232"/>
                        <a:pt x="505" y="232"/>
                      </a:cubicBezTo>
                      <a:lnTo>
                        <a:pt x="788" y="94"/>
                      </a:lnTo>
                      <a:lnTo>
                        <a:pt x="1166" y="316"/>
                      </a:lnTo>
                      <a:lnTo>
                        <a:pt x="1250" y="263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6" name="Google Shape;847;p53">
                  <a:extLst>
                    <a:ext uri="{FF2B5EF4-FFF2-40B4-BE49-F238E27FC236}">
                      <a16:creationId xmlns:a16="http://schemas.microsoft.com/office/drawing/2014/main" id="{B47626F2-2705-4C63-81EA-5A566E0C4110}"/>
                    </a:ext>
                  </a:extLst>
                </p:cNvPr>
                <p:cNvSpPr/>
                <p:nvPr/>
              </p:nvSpPr>
              <p:spPr>
                <a:xfrm>
                  <a:off x="5351075" y="1983463"/>
                  <a:ext cx="30225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736" extrusionOk="0">
                      <a:moveTo>
                        <a:pt x="767" y="0"/>
                      </a:moveTo>
                      <a:lnTo>
                        <a:pt x="704" y="53"/>
                      </a:lnTo>
                      <a:cubicBezTo>
                        <a:pt x="704" y="53"/>
                        <a:pt x="841" y="105"/>
                        <a:pt x="925" y="158"/>
                      </a:cubicBezTo>
                      <a:cubicBezTo>
                        <a:pt x="1041" y="221"/>
                        <a:pt x="1062" y="273"/>
                        <a:pt x="957" y="336"/>
                      </a:cubicBezTo>
                      <a:cubicBezTo>
                        <a:pt x="873" y="389"/>
                        <a:pt x="746" y="389"/>
                        <a:pt x="546" y="389"/>
                      </a:cubicBezTo>
                      <a:lnTo>
                        <a:pt x="74" y="399"/>
                      </a:lnTo>
                      <a:lnTo>
                        <a:pt x="0" y="441"/>
                      </a:lnTo>
                      <a:lnTo>
                        <a:pt x="504" y="736"/>
                      </a:lnTo>
                      <a:lnTo>
                        <a:pt x="578" y="684"/>
                      </a:lnTo>
                      <a:lnTo>
                        <a:pt x="189" y="462"/>
                      </a:lnTo>
                      <a:lnTo>
                        <a:pt x="609" y="452"/>
                      </a:lnTo>
                      <a:cubicBezTo>
                        <a:pt x="652" y="454"/>
                        <a:pt x="692" y="456"/>
                        <a:pt x="729" y="456"/>
                      </a:cubicBezTo>
                      <a:cubicBezTo>
                        <a:pt x="871" y="456"/>
                        <a:pt x="969" y="437"/>
                        <a:pt x="1062" y="378"/>
                      </a:cubicBezTo>
                      <a:cubicBezTo>
                        <a:pt x="1209" y="294"/>
                        <a:pt x="1188" y="210"/>
                        <a:pt x="1030" y="116"/>
                      </a:cubicBezTo>
                      <a:cubicBezTo>
                        <a:pt x="915" y="53"/>
                        <a:pt x="778" y="11"/>
                        <a:pt x="76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7" name="Google Shape;848;p53">
                  <a:extLst>
                    <a:ext uri="{FF2B5EF4-FFF2-40B4-BE49-F238E27FC236}">
                      <a16:creationId xmlns:a16="http://schemas.microsoft.com/office/drawing/2014/main" id="{EE944BD6-946F-4C69-9610-8E02933139DA}"/>
                    </a:ext>
                  </a:extLst>
                </p:cNvPr>
                <p:cNvSpPr/>
                <p:nvPr/>
              </p:nvSpPr>
              <p:spPr>
                <a:xfrm>
                  <a:off x="5304050" y="2013313"/>
                  <a:ext cx="305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610" extrusionOk="0">
                      <a:moveTo>
                        <a:pt x="379" y="204"/>
                      </a:moveTo>
                      <a:cubicBezTo>
                        <a:pt x="389" y="204"/>
                        <a:pt x="526" y="235"/>
                        <a:pt x="610" y="288"/>
                      </a:cubicBezTo>
                      <a:cubicBezTo>
                        <a:pt x="725" y="351"/>
                        <a:pt x="736" y="424"/>
                        <a:pt x="631" y="487"/>
                      </a:cubicBezTo>
                      <a:cubicBezTo>
                        <a:pt x="573" y="519"/>
                        <a:pt x="513" y="535"/>
                        <a:pt x="451" y="535"/>
                      </a:cubicBezTo>
                      <a:cubicBezTo>
                        <a:pt x="389" y="535"/>
                        <a:pt x="326" y="519"/>
                        <a:pt x="263" y="487"/>
                      </a:cubicBezTo>
                      <a:cubicBezTo>
                        <a:pt x="137" y="403"/>
                        <a:pt x="211" y="298"/>
                        <a:pt x="379" y="204"/>
                      </a:cubicBezTo>
                      <a:close/>
                      <a:moveTo>
                        <a:pt x="730" y="1"/>
                      </a:moveTo>
                      <a:cubicBezTo>
                        <a:pt x="606" y="1"/>
                        <a:pt x="468" y="40"/>
                        <a:pt x="316" y="130"/>
                      </a:cubicBezTo>
                      <a:cubicBezTo>
                        <a:pt x="64" y="277"/>
                        <a:pt x="1" y="414"/>
                        <a:pt x="190" y="529"/>
                      </a:cubicBezTo>
                      <a:cubicBezTo>
                        <a:pt x="281" y="583"/>
                        <a:pt x="376" y="610"/>
                        <a:pt x="469" y="610"/>
                      </a:cubicBezTo>
                      <a:cubicBezTo>
                        <a:pt x="557" y="610"/>
                        <a:pt x="644" y="586"/>
                        <a:pt x="725" y="540"/>
                      </a:cubicBezTo>
                      <a:cubicBezTo>
                        <a:pt x="883" y="445"/>
                        <a:pt x="872" y="340"/>
                        <a:pt x="704" y="246"/>
                      </a:cubicBezTo>
                      <a:cubicBezTo>
                        <a:pt x="620" y="193"/>
                        <a:pt x="463" y="162"/>
                        <a:pt x="452" y="162"/>
                      </a:cubicBezTo>
                      <a:cubicBezTo>
                        <a:pt x="555" y="102"/>
                        <a:pt x="654" y="72"/>
                        <a:pt x="748" y="72"/>
                      </a:cubicBezTo>
                      <a:cubicBezTo>
                        <a:pt x="817" y="72"/>
                        <a:pt x="884" y="88"/>
                        <a:pt x="946" y="120"/>
                      </a:cubicBezTo>
                      <a:cubicBezTo>
                        <a:pt x="1041" y="183"/>
                        <a:pt x="1125" y="246"/>
                        <a:pt x="1136" y="256"/>
                      </a:cubicBezTo>
                      <a:lnTo>
                        <a:pt x="1220" y="214"/>
                      </a:lnTo>
                      <a:cubicBezTo>
                        <a:pt x="1209" y="214"/>
                        <a:pt x="1125" y="141"/>
                        <a:pt x="1020" y="78"/>
                      </a:cubicBezTo>
                      <a:cubicBezTo>
                        <a:pt x="932" y="29"/>
                        <a:pt x="836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8" name="Google Shape;849;p53">
                  <a:extLst>
                    <a:ext uri="{FF2B5EF4-FFF2-40B4-BE49-F238E27FC236}">
                      <a16:creationId xmlns:a16="http://schemas.microsoft.com/office/drawing/2014/main" id="{6B0AED59-80ED-41A3-A3D8-6D5ED0A53723}"/>
                    </a:ext>
                  </a:extLst>
                </p:cNvPr>
                <p:cNvSpPr/>
                <p:nvPr/>
              </p:nvSpPr>
              <p:spPr>
                <a:xfrm>
                  <a:off x="5326900" y="2026238"/>
                  <a:ext cx="29725" cy="1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616" extrusionOk="0">
                      <a:moveTo>
                        <a:pt x="756" y="73"/>
                      </a:moveTo>
                      <a:cubicBezTo>
                        <a:pt x="815" y="73"/>
                        <a:pt x="866" y="89"/>
                        <a:pt x="915" y="117"/>
                      </a:cubicBezTo>
                      <a:cubicBezTo>
                        <a:pt x="1051" y="201"/>
                        <a:pt x="1041" y="275"/>
                        <a:pt x="778" y="422"/>
                      </a:cubicBezTo>
                      <a:cubicBezTo>
                        <a:pt x="637" y="509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48" y="422"/>
                        <a:pt x="148" y="349"/>
                        <a:pt x="390" y="201"/>
                      </a:cubicBezTo>
                      <a:cubicBezTo>
                        <a:pt x="550" y="112"/>
                        <a:pt x="663" y="73"/>
                        <a:pt x="756" y="73"/>
                      </a:cubicBezTo>
                      <a:close/>
                      <a:moveTo>
                        <a:pt x="739" y="1"/>
                      </a:moveTo>
                      <a:cubicBezTo>
                        <a:pt x="618" y="1"/>
                        <a:pt x="476" y="44"/>
                        <a:pt x="295" y="149"/>
                      </a:cubicBezTo>
                      <a:cubicBezTo>
                        <a:pt x="0" y="327"/>
                        <a:pt x="11" y="443"/>
                        <a:pt x="190" y="549"/>
                      </a:cubicBezTo>
                      <a:cubicBezTo>
                        <a:pt x="269" y="590"/>
                        <a:pt x="351" y="615"/>
                        <a:pt x="446" y="615"/>
                      </a:cubicBezTo>
                      <a:cubicBezTo>
                        <a:pt x="565" y="615"/>
                        <a:pt x="702" y="575"/>
                        <a:pt x="873" y="475"/>
                      </a:cubicBezTo>
                      <a:cubicBezTo>
                        <a:pt x="1188" y="296"/>
                        <a:pt x="1177" y="180"/>
                        <a:pt x="999" y="75"/>
                      </a:cubicBezTo>
                      <a:cubicBezTo>
                        <a:pt x="919" y="29"/>
                        <a:pt x="836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9" name="Google Shape;850;p53">
                  <a:extLst>
                    <a:ext uri="{FF2B5EF4-FFF2-40B4-BE49-F238E27FC236}">
                      <a16:creationId xmlns:a16="http://schemas.microsoft.com/office/drawing/2014/main" id="{479FD982-A1F2-491F-A569-A72B10BD3EFA}"/>
                    </a:ext>
                  </a:extLst>
                </p:cNvPr>
                <p:cNvSpPr/>
                <p:nvPr/>
              </p:nvSpPr>
              <p:spPr>
                <a:xfrm>
                  <a:off x="5319300" y="20302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84"/>
                      </a:lnTo>
                      <a:lnTo>
                        <a:pt x="94" y="137"/>
                      </a:lnTo>
                      <a:lnTo>
                        <a:pt x="231" y="6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0" name="Google Shape;851;p53">
                  <a:extLst>
                    <a:ext uri="{FF2B5EF4-FFF2-40B4-BE49-F238E27FC236}">
                      <a16:creationId xmlns:a16="http://schemas.microsoft.com/office/drawing/2014/main" id="{63E80A74-2FD9-4458-A8D5-2D36387A0017}"/>
                    </a:ext>
                  </a:extLst>
                </p:cNvPr>
                <p:cNvSpPr/>
                <p:nvPr/>
              </p:nvSpPr>
              <p:spPr>
                <a:xfrm>
                  <a:off x="5343450" y="20359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59" y="70"/>
                      </a:moveTo>
                      <a:cubicBezTo>
                        <a:pt x="821" y="70"/>
                        <a:pt x="874" y="87"/>
                        <a:pt x="925" y="118"/>
                      </a:cubicBezTo>
                      <a:cubicBezTo>
                        <a:pt x="1051" y="191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4" y="544"/>
                      </a:cubicBezTo>
                      <a:cubicBezTo>
                        <a:pt x="383" y="544"/>
                        <a:pt x="332" y="526"/>
                        <a:pt x="284" y="496"/>
                      </a:cubicBezTo>
                      <a:cubicBezTo>
                        <a:pt x="158" y="422"/>
                        <a:pt x="148" y="349"/>
                        <a:pt x="400" y="202"/>
                      </a:cubicBezTo>
                      <a:cubicBezTo>
                        <a:pt x="556" y="108"/>
                        <a:pt x="667" y="70"/>
                        <a:pt x="759" y="70"/>
                      </a:cubicBezTo>
                      <a:close/>
                      <a:moveTo>
                        <a:pt x="738" y="0"/>
                      </a:moveTo>
                      <a:cubicBezTo>
                        <a:pt x="617" y="0"/>
                        <a:pt x="475" y="44"/>
                        <a:pt x="295" y="149"/>
                      </a:cubicBezTo>
                      <a:cubicBezTo>
                        <a:pt x="1" y="317"/>
                        <a:pt x="22" y="433"/>
                        <a:pt x="200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5"/>
                      </a:cubicBezTo>
                      <a:cubicBezTo>
                        <a:pt x="1199" y="286"/>
                        <a:pt x="1188" y="181"/>
                        <a:pt x="999" y="76"/>
                      </a:cubicBezTo>
                      <a:cubicBezTo>
                        <a:pt x="919" y="29"/>
                        <a:pt x="835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30" name="Google Shape;852;p53">
                <a:extLst>
                  <a:ext uri="{FF2B5EF4-FFF2-40B4-BE49-F238E27FC236}">
                    <a16:creationId xmlns:a16="http://schemas.microsoft.com/office/drawing/2014/main" id="{A3F7FFE3-27CC-4FBE-894C-DA6FD36FBB49}"/>
                  </a:ext>
                </a:extLst>
              </p:cNvPr>
              <p:cNvGrpSpPr/>
              <p:nvPr/>
            </p:nvGrpSpPr>
            <p:grpSpPr>
              <a:xfrm>
                <a:off x="3028945" y="2740526"/>
                <a:ext cx="1960580" cy="1159377"/>
                <a:chOff x="4923200" y="1561363"/>
                <a:chExt cx="975025" cy="576575"/>
              </a:xfrm>
            </p:grpSpPr>
            <p:sp>
              <p:nvSpPr>
                <p:cNvPr id="131" name="Google Shape;853;p53">
                  <a:extLst>
                    <a:ext uri="{FF2B5EF4-FFF2-40B4-BE49-F238E27FC236}">
                      <a16:creationId xmlns:a16="http://schemas.microsoft.com/office/drawing/2014/main" id="{EBAD8578-9E7B-4AD2-A1E6-A7DD2CE9002B}"/>
                    </a:ext>
                  </a:extLst>
                </p:cNvPr>
                <p:cNvSpPr/>
                <p:nvPr/>
              </p:nvSpPr>
              <p:spPr>
                <a:xfrm>
                  <a:off x="4923200" y="1561363"/>
                  <a:ext cx="975025" cy="5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1" h="23063" extrusionOk="0">
                      <a:moveTo>
                        <a:pt x="24607" y="0"/>
                      </a:moveTo>
                      <a:lnTo>
                        <a:pt x="21" y="14289"/>
                      </a:lnTo>
                      <a:cubicBezTo>
                        <a:pt x="409" y="14510"/>
                        <a:pt x="0" y="14752"/>
                        <a:pt x="388" y="14972"/>
                      </a:cubicBezTo>
                      <a:cubicBezTo>
                        <a:pt x="550" y="15068"/>
                        <a:pt x="714" y="15082"/>
                        <a:pt x="880" y="15082"/>
                      </a:cubicBezTo>
                      <a:cubicBezTo>
                        <a:pt x="953" y="15082"/>
                        <a:pt x="1026" y="15080"/>
                        <a:pt x="1099" y="15080"/>
                      </a:cubicBezTo>
                      <a:cubicBezTo>
                        <a:pt x="1259" y="15080"/>
                        <a:pt x="1419" y="15093"/>
                        <a:pt x="1576" y="15182"/>
                      </a:cubicBezTo>
                      <a:cubicBezTo>
                        <a:pt x="1964" y="15403"/>
                        <a:pt x="1544" y="15644"/>
                        <a:pt x="1933" y="15876"/>
                      </a:cubicBezTo>
                      <a:cubicBezTo>
                        <a:pt x="2086" y="15963"/>
                        <a:pt x="2244" y="15978"/>
                        <a:pt x="2403" y="15978"/>
                      </a:cubicBezTo>
                      <a:cubicBezTo>
                        <a:pt x="2489" y="15978"/>
                        <a:pt x="2575" y="15973"/>
                        <a:pt x="2661" y="15973"/>
                      </a:cubicBezTo>
                      <a:cubicBezTo>
                        <a:pt x="2820" y="15973"/>
                        <a:pt x="2978" y="15989"/>
                        <a:pt x="3131" y="16076"/>
                      </a:cubicBezTo>
                      <a:cubicBezTo>
                        <a:pt x="3519" y="16307"/>
                        <a:pt x="3099" y="16548"/>
                        <a:pt x="3488" y="16769"/>
                      </a:cubicBezTo>
                      <a:cubicBezTo>
                        <a:pt x="3645" y="16858"/>
                        <a:pt x="3806" y="16872"/>
                        <a:pt x="3969" y="16872"/>
                      </a:cubicBezTo>
                      <a:cubicBezTo>
                        <a:pt x="4043" y="16872"/>
                        <a:pt x="4117" y="16869"/>
                        <a:pt x="4191" y="16869"/>
                      </a:cubicBezTo>
                      <a:cubicBezTo>
                        <a:pt x="4358" y="16869"/>
                        <a:pt x="4525" y="16883"/>
                        <a:pt x="4686" y="16979"/>
                      </a:cubicBezTo>
                      <a:cubicBezTo>
                        <a:pt x="5074" y="17199"/>
                        <a:pt x="4654" y="17441"/>
                        <a:pt x="5043" y="17662"/>
                      </a:cubicBezTo>
                      <a:cubicBezTo>
                        <a:pt x="5204" y="17757"/>
                        <a:pt x="5371" y="17772"/>
                        <a:pt x="5538" y="17772"/>
                      </a:cubicBezTo>
                      <a:cubicBezTo>
                        <a:pt x="5612" y="17772"/>
                        <a:pt x="5686" y="17769"/>
                        <a:pt x="5760" y="17769"/>
                      </a:cubicBezTo>
                      <a:cubicBezTo>
                        <a:pt x="5923" y="17769"/>
                        <a:pt x="6084" y="17783"/>
                        <a:pt x="6241" y="17872"/>
                      </a:cubicBezTo>
                      <a:cubicBezTo>
                        <a:pt x="6629" y="18093"/>
                        <a:pt x="6209" y="18334"/>
                        <a:pt x="6598" y="18565"/>
                      </a:cubicBezTo>
                      <a:cubicBezTo>
                        <a:pt x="6754" y="18654"/>
                        <a:pt x="6916" y="18668"/>
                        <a:pt x="7078" y="18668"/>
                      </a:cubicBezTo>
                      <a:cubicBezTo>
                        <a:pt x="7153" y="18668"/>
                        <a:pt x="7228" y="18665"/>
                        <a:pt x="7303" y="18665"/>
                      </a:cubicBezTo>
                      <a:cubicBezTo>
                        <a:pt x="7469" y="18665"/>
                        <a:pt x="7635" y="18680"/>
                        <a:pt x="7796" y="18775"/>
                      </a:cubicBezTo>
                      <a:cubicBezTo>
                        <a:pt x="8184" y="18996"/>
                        <a:pt x="7764" y="19238"/>
                        <a:pt x="8153" y="19459"/>
                      </a:cubicBezTo>
                      <a:cubicBezTo>
                        <a:pt x="8314" y="19554"/>
                        <a:pt x="8479" y="19569"/>
                        <a:pt x="8646" y="19569"/>
                      </a:cubicBezTo>
                      <a:cubicBezTo>
                        <a:pt x="8721" y="19569"/>
                        <a:pt x="8796" y="19566"/>
                        <a:pt x="8871" y="19566"/>
                      </a:cubicBezTo>
                      <a:cubicBezTo>
                        <a:pt x="9033" y="19566"/>
                        <a:pt x="9195" y="19580"/>
                        <a:pt x="9351" y="19669"/>
                      </a:cubicBezTo>
                      <a:cubicBezTo>
                        <a:pt x="9739" y="19889"/>
                        <a:pt x="9319" y="20131"/>
                        <a:pt x="9708" y="20362"/>
                      </a:cubicBezTo>
                      <a:cubicBezTo>
                        <a:pt x="9861" y="20449"/>
                        <a:pt x="10019" y="20464"/>
                        <a:pt x="10177" y="20464"/>
                      </a:cubicBezTo>
                      <a:cubicBezTo>
                        <a:pt x="10264" y="20464"/>
                        <a:pt x="10350" y="20460"/>
                        <a:pt x="10436" y="20460"/>
                      </a:cubicBezTo>
                      <a:cubicBezTo>
                        <a:pt x="10595" y="20460"/>
                        <a:pt x="10753" y="20475"/>
                        <a:pt x="10906" y="20562"/>
                      </a:cubicBezTo>
                      <a:cubicBezTo>
                        <a:pt x="11294" y="20793"/>
                        <a:pt x="10874" y="21035"/>
                        <a:pt x="11263" y="21255"/>
                      </a:cubicBezTo>
                      <a:cubicBezTo>
                        <a:pt x="11424" y="21351"/>
                        <a:pt x="11591" y="21365"/>
                        <a:pt x="11758" y="21365"/>
                      </a:cubicBezTo>
                      <a:cubicBezTo>
                        <a:pt x="11832" y="21365"/>
                        <a:pt x="11906" y="21363"/>
                        <a:pt x="11980" y="21363"/>
                      </a:cubicBezTo>
                      <a:cubicBezTo>
                        <a:pt x="12143" y="21363"/>
                        <a:pt x="12304" y="21376"/>
                        <a:pt x="12461" y="21465"/>
                      </a:cubicBezTo>
                      <a:cubicBezTo>
                        <a:pt x="12849" y="21696"/>
                        <a:pt x="12440" y="21927"/>
                        <a:pt x="12828" y="22159"/>
                      </a:cubicBezTo>
                      <a:cubicBezTo>
                        <a:pt x="12985" y="22247"/>
                        <a:pt x="13145" y="22261"/>
                        <a:pt x="13305" y="22261"/>
                      </a:cubicBezTo>
                      <a:cubicBezTo>
                        <a:pt x="13379" y="22261"/>
                        <a:pt x="13453" y="22259"/>
                        <a:pt x="13526" y="22259"/>
                      </a:cubicBezTo>
                      <a:cubicBezTo>
                        <a:pt x="13691" y="22259"/>
                        <a:pt x="13855" y="22273"/>
                        <a:pt x="14016" y="22369"/>
                      </a:cubicBezTo>
                      <a:cubicBezTo>
                        <a:pt x="14415" y="22590"/>
                        <a:pt x="13995" y="22831"/>
                        <a:pt x="14383" y="23062"/>
                      </a:cubicBezTo>
                      <a:lnTo>
                        <a:pt x="38969" y="8763"/>
                      </a:lnTo>
                      <a:cubicBezTo>
                        <a:pt x="38581" y="8542"/>
                        <a:pt x="39001" y="8301"/>
                        <a:pt x="38612" y="8080"/>
                      </a:cubicBezTo>
                      <a:cubicBezTo>
                        <a:pt x="38451" y="7984"/>
                        <a:pt x="38286" y="7969"/>
                        <a:pt x="38119" y="7969"/>
                      </a:cubicBezTo>
                      <a:cubicBezTo>
                        <a:pt x="38044" y="7969"/>
                        <a:pt x="37969" y="7972"/>
                        <a:pt x="37894" y="7972"/>
                      </a:cubicBezTo>
                      <a:cubicBezTo>
                        <a:pt x="37732" y="7972"/>
                        <a:pt x="37571" y="7958"/>
                        <a:pt x="37414" y="7869"/>
                      </a:cubicBezTo>
                      <a:cubicBezTo>
                        <a:pt x="37026" y="7638"/>
                        <a:pt x="37435" y="7407"/>
                        <a:pt x="37047" y="7176"/>
                      </a:cubicBezTo>
                      <a:cubicBezTo>
                        <a:pt x="36890" y="7087"/>
                        <a:pt x="36730" y="7073"/>
                        <a:pt x="36569" y="7073"/>
                      </a:cubicBezTo>
                      <a:cubicBezTo>
                        <a:pt x="36496" y="7073"/>
                        <a:pt x="36423" y="7076"/>
                        <a:pt x="36350" y="7076"/>
                      </a:cubicBezTo>
                      <a:cubicBezTo>
                        <a:pt x="36185" y="7076"/>
                        <a:pt x="36020" y="7062"/>
                        <a:pt x="35859" y="6966"/>
                      </a:cubicBezTo>
                      <a:cubicBezTo>
                        <a:pt x="35471" y="6746"/>
                        <a:pt x="35880" y="6504"/>
                        <a:pt x="35492" y="6272"/>
                      </a:cubicBezTo>
                      <a:cubicBezTo>
                        <a:pt x="35339" y="6186"/>
                        <a:pt x="35182" y="6171"/>
                        <a:pt x="35026" y="6171"/>
                      </a:cubicBezTo>
                      <a:cubicBezTo>
                        <a:pt x="34941" y="6171"/>
                        <a:pt x="34855" y="6175"/>
                        <a:pt x="34770" y="6175"/>
                      </a:cubicBezTo>
                      <a:cubicBezTo>
                        <a:pt x="34613" y="6175"/>
                        <a:pt x="34457" y="6160"/>
                        <a:pt x="34304" y="6073"/>
                      </a:cubicBezTo>
                      <a:cubicBezTo>
                        <a:pt x="33916" y="5842"/>
                        <a:pt x="34325" y="5600"/>
                        <a:pt x="33937" y="5380"/>
                      </a:cubicBezTo>
                      <a:cubicBezTo>
                        <a:pt x="33780" y="5291"/>
                        <a:pt x="33620" y="5277"/>
                        <a:pt x="33460" y="5277"/>
                      </a:cubicBezTo>
                      <a:cubicBezTo>
                        <a:pt x="33386" y="5277"/>
                        <a:pt x="33312" y="5280"/>
                        <a:pt x="33239" y="5280"/>
                      </a:cubicBezTo>
                      <a:cubicBezTo>
                        <a:pt x="33074" y="5280"/>
                        <a:pt x="32910" y="5265"/>
                        <a:pt x="32749" y="5170"/>
                      </a:cubicBezTo>
                      <a:cubicBezTo>
                        <a:pt x="32361" y="4949"/>
                        <a:pt x="32770" y="4707"/>
                        <a:pt x="32382" y="4486"/>
                      </a:cubicBezTo>
                      <a:cubicBezTo>
                        <a:pt x="32221" y="4391"/>
                        <a:pt x="32057" y="4376"/>
                        <a:pt x="31892" y="4376"/>
                      </a:cubicBezTo>
                      <a:cubicBezTo>
                        <a:pt x="31818" y="4376"/>
                        <a:pt x="31744" y="4379"/>
                        <a:pt x="31671" y="4379"/>
                      </a:cubicBezTo>
                      <a:cubicBezTo>
                        <a:pt x="31510" y="4379"/>
                        <a:pt x="31351" y="4365"/>
                        <a:pt x="31194" y="4276"/>
                      </a:cubicBezTo>
                      <a:cubicBezTo>
                        <a:pt x="30806" y="4045"/>
                        <a:pt x="31215" y="3804"/>
                        <a:pt x="30827" y="3583"/>
                      </a:cubicBezTo>
                      <a:cubicBezTo>
                        <a:pt x="30670" y="3494"/>
                        <a:pt x="30510" y="3480"/>
                        <a:pt x="30349" y="3480"/>
                      </a:cubicBezTo>
                      <a:cubicBezTo>
                        <a:pt x="30276" y="3480"/>
                        <a:pt x="30203" y="3483"/>
                        <a:pt x="30130" y="3483"/>
                      </a:cubicBezTo>
                      <a:cubicBezTo>
                        <a:pt x="29965" y="3483"/>
                        <a:pt x="29800" y="3468"/>
                        <a:pt x="29639" y="3373"/>
                      </a:cubicBezTo>
                      <a:cubicBezTo>
                        <a:pt x="29251" y="3152"/>
                        <a:pt x="29660" y="2910"/>
                        <a:pt x="29272" y="2690"/>
                      </a:cubicBezTo>
                      <a:cubicBezTo>
                        <a:pt x="29110" y="2594"/>
                        <a:pt x="28946" y="2580"/>
                        <a:pt x="28780" y="2580"/>
                      </a:cubicBezTo>
                      <a:cubicBezTo>
                        <a:pt x="28707" y="2580"/>
                        <a:pt x="28634" y="2582"/>
                        <a:pt x="28561" y="2582"/>
                      </a:cubicBezTo>
                      <a:cubicBezTo>
                        <a:pt x="28401" y="2582"/>
                        <a:pt x="28241" y="2569"/>
                        <a:pt x="28084" y="2480"/>
                      </a:cubicBezTo>
                      <a:cubicBezTo>
                        <a:pt x="27696" y="2249"/>
                        <a:pt x="28105" y="2018"/>
                        <a:pt x="27717" y="1786"/>
                      </a:cubicBezTo>
                      <a:cubicBezTo>
                        <a:pt x="27560" y="1698"/>
                        <a:pt x="27401" y="1684"/>
                        <a:pt x="27240" y="1684"/>
                      </a:cubicBezTo>
                      <a:cubicBezTo>
                        <a:pt x="27166" y="1684"/>
                        <a:pt x="27092" y="1686"/>
                        <a:pt x="27019" y="1686"/>
                      </a:cubicBezTo>
                      <a:cubicBezTo>
                        <a:pt x="26854" y="1686"/>
                        <a:pt x="26690" y="1672"/>
                        <a:pt x="26529" y="1576"/>
                      </a:cubicBezTo>
                      <a:cubicBezTo>
                        <a:pt x="26141" y="1355"/>
                        <a:pt x="26550" y="1114"/>
                        <a:pt x="26162" y="893"/>
                      </a:cubicBezTo>
                      <a:cubicBezTo>
                        <a:pt x="25997" y="800"/>
                        <a:pt x="25829" y="787"/>
                        <a:pt x="25660" y="787"/>
                      </a:cubicBezTo>
                      <a:cubicBezTo>
                        <a:pt x="25599" y="787"/>
                        <a:pt x="25538" y="789"/>
                        <a:pt x="25477" y="789"/>
                      </a:cubicBezTo>
                      <a:cubicBezTo>
                        <a:pt x="25308" y="789"/>
                        <a:pt x="25139" y="777"/>
                        <a:pt x="24974" y="683"/>
                      </a:cubicBezTo>
                      <a:cubicBezTo>
                        <a:pt x="24586" y="463"/>
                        <a:pt x="24995" y="220"/>
                        <a:pt x="24607" y="0"/>
                      </a:cubicBezTo>
                      <a:close/>
                    </a:path>
                  </a:pathLst>
                </a:custGeom>
                <a:solidFill>
                  <a:srgbClr val="FDE264"/>
                </a:solidFill>
                <a:ln w="7350" cap="flat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2" name="Google Shape;854;p53">
                  <a:extLst>
                    <a:ext uri="{FF2B5EF4-FFF2-40B4-BE49-F238E27FC236}">
                      <a16:creationId xmlns:a16="http://schemas.microsoft.com/office/drawing/2014/main" id="{A1156339-E7D0-46FF-8C88-CEFB7A5638D7}"/>
                    </a:ext>
                  </a:extLst>
                </p:cNvPr>
                <p:cNvSpPr/>
                <p:nvPr/>
              </p:nvSpPr>
              <p:spPr>
                <a:xfrm>
                  <a:off x="5530725" y="1643313"/>
                  <a:ext cx="214650" cy="1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81" fill="none" extrusionOk="0">
                      <a:moveTo>
                        <a:pt x="1" y="0"/>
                      </a:moveTo>
                      <a:lnTo>
                        <a:pt x="8585" y="4981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3" name="Google Shape;855;p53">
                  <a:extLst>
                    <a:ext uri="{FF2B5EF4-FFF2-40B4-BE49-F238E27FC236}">
                      <a16:creationId xmlns:a16="http://schemas.microsoft.com/office/drawing/2014/main" id="{73C9E61C-92F8-473F-8659-5ABF6E85C2A6}"/>
                    </a:ext>
                  </a:extLst>
                </p:cNvPr>
                <p:cNvSpPr/>
                <p:nvPr/>
              </p:nvSpPr>
              <p:spPr>
                <a:xfrm>
                  <a:off x="5501300" y="1661938"/>
                  <a:ext cx="2146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93" fill="none" extrusionOk="0">
                      <a:moveTo>
                        <a:pt x="1" y="1"/>
                      </a:moveTo>
                      <a:lnTo>
                        <a:pt x="8585" y="4992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" name="Google Shape;856;p53">
                  <a:extLst>
                    <a:ext uri="{FF2B5EF4-FFF2-40B4-BE49-F238E27FC236}">
                      <a16:creationId xmlns:a16="http://schemas.microsoft.com/office/drawing/2014/main" id="{CD50F0AD-4209-49EA-A676-0EB2685FCD5B}"/>
                    </a:ext>
                  </a:extLst>
                </p:cNvPr>
                <p:cNvSpPr/>
                <p:nvPr/>
              </p:nvSpPr>
              <p:spPr>
                <a:xfrm>
                  <a:off x="5364725" y="1715813"/>
                  <a:ext cx="146075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4" fill="none" extrusionOk="0">
                      <a:moveTo>
                        <a:pt x="0" y="0"/>
                      </a:moveTo>
                      <a:lnTo>
                        <a:pt x="5842" y="3393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5" name="Google Shape;857;p53">
                  <a:extLst>
                    <a:ext uri="{FF2B5EF4-FFF2-40B4-BE49-F238E27FC236}">
                      <a16:creationId xmlns:a16="http://schemas.microsoft.com/office/drawing/2014/main" id="{46AAF16E-12D8-484D-BF4F-0DBCDEC75223}"/>
                    </a:ext>
                  </a:extLst>
                </p:cNvPr>
                <p:cNvSpPr/>
                <p:nvPr/>
              </p:nvSpPr>
              <p:spPr>
                <a:xfrm>
                  <a:off x="5323500" y="1741263"/>
                  <a:ext cx="146075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6" fill="none" extrusionOk="0">
                      <a:moveTo>
                        <a:pt x="0" y="1"/>
                      </a:moveTo>
                      <a:lnTo>
                        <a:pt x="5842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6" name="Google Shape;858;p53">
                  <a:extLst>
                    <a:ext uri="{FF2B5EF4-FFF2-40B4-BE49-F238E27FC236}">
                      <a16:creationId xmlns:a16="http://schemas.microsoft.com/office/drawing/2014/main" id="{93970147-FF9E-4E4C-8372-90B19C7F03CF}"/>
                    </a:ext>
                  </a:extLst>
                </p:cNvPr>
                <p:cNvSpPr/>
                <p:nvPr/>
              </p:nvSpPr>
              <p:spPr>
                <a:xfrm>
                  <a:off x="5272275" y="1772013"/>
                  <a:ext cx="1458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3394" fill="none" extrusionOk="0">
                      <a:moveTo>
                        <a:pt x="0" y="1"/>
                      </a:moveTo>
                      <a:lnTo>
                        <a:pt x="5832" y="3394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7" name="Google Shape;859;p53">
                  <a:extLst>
                    <a:ext uri="{FF2B5EF4-FFF2-40B4-BE49-F238E27FC236}">
                      <a16:creationId xmlns:a16="http://schemas.microsoft.com/office/drawing/2014/main" id="{0AD3DDD6-7CB3-4ED9-A026-D2CA1AB4AF9B}"/>
                    </a:ext>
                  </a:extLst>
                </p:cNvPr>
                <p:cNvSpPr/>
                <p:nvPr/>
              </p:nvSpPr>
              <p:spPr>
                <a:xfrm>
                  <a:off x="5225775" y="1799063"/>
                  <a:ext cx="1460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5" fill="none" extrusionOk="0">
                      <a:moveTo>
                        <a:pt x="1" y="0"/>
                      </a:moveTo>
                      <a:lnTo>
                        <a:pt x="5843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8" name="Google Shape;860;p53">
                  <a:extLst>
                    <a:ext uri="{FF2B5EF4-FFF2-40B4-BE49-F238E27FC236}">
                      <a16:creationId xmlns:a16="http://schemas.microsoft.com/office/drawing/2014/main" id="{55107341-C0DC-4353-8668-1382D65C5EC7}"/>
                    </a:ext>
                  </a:extLst>
                </p:cNvPr>
                <p:cNvSpPr/>
                <p:nvPr/>
              </p:nvSpPr>
              <p:spPr>
                <a:xfrm>
                  <a:off x="5504450" y="1699763"/>
                  <a:ext cx="149750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3480" fill="none" extrusionOk="0">
                      <a:moveTo>
                        <a:pt x="1" y="1"/>
                      </a:moveTo>
                      <a:lnTo>
                        <a:pt x="5990" y="3479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9" name="Google Shape;861;p53">
                  <a:extLst>
                    <a:ext uri="{FF2B5EF4-FFF2-40B4-BE49-F238E27FC236}">
                      <a16:creationId xmlns:a16="http://schemas.microsoft.com/office/drawing/2014/main" id="{540DDD75-33EA-426B-9144-3836472FA7DA}"/>
                    </a:ext>
                  </a:extLst>
                </p:cNvPr>
                <p:cNvSpPr/>
                <p:nvPr/>
              </p:nvSpPr>
              <p:spPr>
                <a:xfrm>
                  <a:off x="5551225" y="1821913"/>
                  <a:ext cx="24700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502" extrusionOk="0">
                      <a:moveTo>
                        <a:pt x="579" y="0"/>
                      </a:moveTo>
                      <a:cubicBezTo>
                        <a:pt x="523" y="0"/>
                        <a:pt x="466" y="13"/>
                        <a:pt x="410" y="43"/>
                      </a:cubicBezTo>
                      <a:cubicBezTo>
                        <a:pt x="294" y="116"/>
                        <a:pt x="336" y="158"/>
                        <a:pt x="441" y="253"/>
                      </a:cubicBezTo>
                      <a:cubicBezTo>
                        <a:pt x="557" y="337"/>
                        <a:pt x="568" y="368"/>
                        <a:pt x="515" y="400"/>
                      </a:cubicBezTo>
                      <a:cubicBezTo>
                        <a:pt x="482" y="421"/>
                        <a:pt x="449" y="430"/>
                        <a:pt x="417" y="430"/>
                      </a:cubicBezTo>
                      <a:cubicBezTo>
                        <a:pt x="368" y="430"/>
                        <a:pt x="319" y="410"/>
                        <a:pt x="263" y="379"/>
                      </a:cubicBezTo>
                      <a:cubicBezTo>
                        <a:pt x="200" y="337"/>
                        <a:pt x="84" y="253"/>
                        <a:pt x="84" y="253"/>
                      </a:cubicBezTo>
                      <a:lnTo>
                        <a:pt x="0" y="295"/>
                      </a:lnTo>
                      <a:cubicBezTo>
                        <a:pt x="11" y="295"/>
                        <a:pt x="116" y="379"/>
                        <a:pt x="189" y="421"/>
                      </a:cubicBezTo>
                      <a:cubicBezTo>
                        <a:pt x="270" y="471"/>
                        <a:pt x="351" y="502"/>
                        <a:pt x="431" y="502"/>
                      </a:cubicBezTo>
                      <a:cubicBezTo>
                        <a:pt x="487" y="502"/>
                        <a:pt x="543" y="487"/>
                        <a:pt x="599" y="452"/>
                      </a:cubicBezTo>
                      <a:cubicBezTo>
                        <a:pt x="715" y="389"/>
                        <a:pt x="694" y="337"/>
                        <a:pt x="568" y="232"/>
                      </a:cubicBezTo>
                      <a:cubicBezTo>
                        <a:pt x="462" y="148"/>
                        <a:pt x="441" y="127"/>
                        <a:pt x="504" y="95"/>
                      </a:cubicBezTo>
                      <a:cubicBezTo>
                        <a:pt x="533" y="79"/>
                        <a:pt x="561" y="72"/>
                        <a:pt x="589" y="72"/>
                      </a:cubicBezTo>
                      <a:cubicBezTo>
                        <a:pt x="634" y="72"/>
                        <a:pt x="680" y="90"/>
                        <a:pt x="726" y="116"/>
                      </a:cubicBezTo>
                      <a:cubicBezTo>
                        <a:pt x="799" y="158"/>
                        <a:pt x="904" y="242"/>
                        <a:pt x="915" y="242"/>
                      </a:cubicBezTo>
                      <a:lnTo>
                        <a:pt x="988" y="200"/>
                      </a:lnTo>
                      <a:cubicBezTo>
                        <a:pt x="988" y="200"/>
                        <a:pt x="894" y="116"/>
                        <a:pt x="799" y="64"/>
                      </a:cubicBezTo>
                      <a:cubicBezTo>
                        <a:pt x="736" y="27"/>
                        <a:pt x="660" y="0"/>
                        <a:pt x="579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0" name="Google Shape;862;p53">
                  <a:extLst>
                    <a:ext uri="{FF2B5EF4-FFF2-40B4-BE49-F238E27FC236}">
                      <a16:creationId xmlns:a16="http://schemas.microsoft.com/office/drawing/2014/main" id="{E65E2075-B624-46E7-B587-C546BB2ABD9E}"/>
                    </a:ext>
                  </a:extLst>
                </p:cNvPr>
                <p:cNvSpPr/>
                <p:nvPr/>
              </p:nvSpPr>
              <p:spPr>
                <a:xfrm>
                  <a:off x="5536250" y="1811938"/>
                  <a:ext cx="2577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611" extrusionOk="0">
                      <a:moveTo>
                        <a:pt x="568" y="1"/>
                      </a:moveTo>
                      <a:lnTo>
                        <a:pt x="253" y="179"/>
                      </a:lnTo>
                      <a:cubicBezTo>
                        <a:pt x="43" y="305"/>
                        <a:pt x="1" y="368"/>
                        <a:pt x="158" y="463"/>
                      </a:cubicBezTo>
                      <a:cubicBezTo>
                        <a:pt x="253" y="515"/>
                        <a:pt x="379" y="536"/>
                        <a:pt x="389" y="536"/>
                      </a:cubicBezTo>
                      <a:lnTo>
                        <a:pt x="347" y="557"/>
                      </a:lnTo>
                      <a:lnTo>
                        <a:pt x="442" y="610"/>
                      </a:lnTo>
                      <a:lnTo>
                        <a:pt x="1030" y="274"/>
                      </a:lnTo>
                      <a:lnTo>
                        <a:pt x="946" y="221"/>
                      </a:lnTo>
                      <a:lnTo>
                        <a:pt x="463" y="494"/>
                      </a:lnTo>
                      <a:cubicBezTo>
                        <a:pt x="452" y="494"/>
                        <a:pt x="347" y="473"/>
                        <a:pt x="253" y="431"/>
                      </a:cubicBezTo>
                      <a:cubicBezTo>
                        <a:pt x="148" y="358"/>
                        <a:pt x="179" y="326"/>
                        <a:pt x="347" y="232"/>
                      </a:cubicBezTo>
                      <a:lnTo>
                        <a:pt x="652" y="53"/>
                      </a:lnTo>
                      <a:lnTo>
                        <a:pt x="56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1" name="Google Shape;863;p53">
                  <a:extLst>
                    <a:ext uri="{FF2B5EF4-FFF2-40B4-BE49-F238E27FC236}">
                      <a16:creationId xmlns:a16="http://schemas.microsoft.com/office/drawing/2014/main" id="{83D89AF0-10A7-4DC1-9E63-017F8DF3CF18}"/>
                    </a:ext>
                  </a:extLst>
                </p:cNvPr>
                <p:cNvSpPr/>
                <p:nvPr/>
              </p:nvSpPr>
              <p:spPr>
                <a:xfrm>
                  <a:off x="5565675" y="1830488"/>
                  <a:ext cx="323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551" extrusionOk="0">
                      <a:moveTo>
                        <a:pt x="603" y="73"/>
                      </a:moveTo>
                      <a:cubicBezTo>
                        <a:pt x="651" y="73"/>
                        <a:pt x="698" y="85"/>
                        <a:pt x="746" y="109"/>
                      </a:cubicBezTo>
                      <a:cubicBezTo>
                        <a:pt x="788" y="141"/>
                        <a:pt x="851" y="193"/>
                        <a:pt x="872" y="204"/>
                      </a:cubicBezTo>
                      <a:lnTo>
                        <a:pt x="473" y="435"/>
                      </a:lnTo>
                      <a:cubicBezTo>
                        <a:pt x="463" y="435"/>
                        <a:pt x="347" y="414"/>
                        <a:pt x="253" y="361"/>
                      </a:cubicBezTo>
                      <a:cubicBezTo>
                        <a:pt x="190" y="319"/>
                        <a:pt x="158" y="267"/>
                        <a:pt x="347" y="162"/>
                      </a:cubicBezTo>
                      <a:cubicBezTo>
                        <a:pt x="444" y="104"/>
                        <a:pt x="525" y="73"/>
                        <a:pt x="603" y="73"/>
                      </a:cubicBezTo>
                      <a:close/>
                      <a:moveTo>
                        <a:pt x="581" y="0"/>
                      </a:moveTo>
                      <a:cubicBezTo>
                        <a:pt x="478" y="0"/>
                        <a:pt x="372" y="38"/>
                        <a:pt x="253" y="109"/>
                      </a:cubicBezTo>
                      <a:cubicBezTo>
                        <a:pt x="0" y="256"/>
                        <a:pt x="53" y="340"/>
                        <a:pt x="169" y="404"/>
                      </a:cubicBezTo>
                      <a:cubicBezTo>
                        <a:pt x="253" y="456"/>
                        <a:pt x="389" y="477"/>
                        <a:pt x="400" y="477"/>
                      </a:cubicBezTo>
                      <a:lnTo>
                        <a:pt x="358" y="498"/>
                      </a:lnTo>
                      <a:lnTo>
                        <a:pt x="452" y="551"/>
                      </a:lnTo>
                      <a:lnTo>
                        <a:pt x="1292" y="57"/>
                      </a:lnTo>
                      <a:lnTo>
                        <a:pt x="1208" y="15"/>
                      </a:lnTo>
                      <a:lnTo>
                        <a:pt x="946" y="162"/>
                      </a:lnTo>
                      <a:cubicBezTo>
                        <a:pt x="935" y="151"/>
                        <a:pt x="872" y="99"/>
                        <a:pt x="820" y="67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2" name="Google Shape;864;p53">
                  <a:extLst>
                    <a:ext uri="{FF2B5EF4-FFF2-40B4-BE49-F238E27FC236}">
                      <a16:creationId xmlns:a16="http://schemas.microsoft.com/office/drawing/2014/main" id="{47A7001E-3352-4004-B0B6-6E6183033DAC}"/>
                    </a:ext>
                  </a:extLst>
                </p:cNvPr>
                <p:cNvSpPr/>
                <p:nvPr/>
              </p:nvSpPr>
              <p:spPr>
                <a:xfrm>
                  <a:off x="5633975" y="1867063"/>
                  <a:ext cx="29950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14" extrusionOk="0">
                      <a:moveTo>
                        <a:pt x="768" y="73"/>
                      </a:moveTo>
                      <a:cubicBezTo>
                        <a:pt x="826" y="73"/>
                        <a:pt x="876" y="89"/>
                        <a:pt x="925" y="117"/>
                      </a:cubicBezTo>
                      <a:cubicBezTo>
                        <a:pt x="1051" y="191"/>
                        <a:pt x="1051" y="275"/>
                        <a:pt x="778" y="422"/>
                      </a:cubicBezTo>
                      <a:cubicBezTo>
                        <a:pt x="636" y="508"/>
                        <a:pt x="534" y="544"/>
                        <a:pt x="449" y="544"/>
                      </a:cubicBezTo>
                      <a:cubicBezTo>
                        <a:pt x="388" y="544"/>
                        <a:pt x="336" y="526"/>
                        <a:pt x="283" y="496"/>
                      </a:cubicBezTo>
                      <a:cubicBezTo>
                        <a:pt x="157" y="422"/>
                        <a:pt x="157" y="348"/>
                        <a:pt x="399" y="201"/>
                      </a:cubicBezTo>
                      <a:cubicBezTo>
                        <a:pt x="566" y="112"/>
                        <a:pt x="678" y="73"/>
                        <a:pt x="768" y="73"/>
                      </a:cubicBezTo>
                      <a:close/>
                      <a:moveTo>
                        <a:pt x="745" y="1"/>
                      </a:moveTo>
                      <a:cubicBezTo>
                        <a:pt x="624" y="1"/>
                        <a:pt x="486" y="44"/>
                        <a:pt x="304" y="149"/>
                      </a:cubicBezTo>
                      <a:cubicBezTo>
                        <a:pt x="0" y="327"/>
                        <a:pt x="21" y="432"/>
                        <a:pt x="199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4"/>
                      </a:cubicBezTo>
                      <a:cubicBezTo>
                        <a:pt x="1198" y="296"/>
                        <a:pt x="1187" y="180"/>
                        <a:pt x="1009" y="75"/>
                      </a:cubicBezTo>
                      <a:cubicBezTo>
                        <a:pt x="925" y="29"/>
                        <a:pt x="841" y="1"/>
                        <a:pt x="745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3" name="Google Shape;865;p53">
                  <a:extLst>
                    <a:ext uri="{FF2B5EF4-FFF2-40B4-BE49-F238E27FC236}">
                      <a16:creationId xmlns:a16="http://schemas.microsoft.com/office/drawing/2014/main" id="{C8C5330D-6DA7-4C25-9ED6-DA867769D4D8}"/>
                    </a:ext>
                  </a:extLst>
                </p:cNvPr>
                <p:cNvSpPr/>
                <p:nvPr/>
              </p:nvSpPr>
              <p:spPr>
                <a:xfrm>
                  <a:off x="5610325" y="1852388"/>
                  <a:ext cx="299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70" extrusionOk="0">
                      <a:moveTo>
                        <a:pt x="746" y="1"/>
                      </a:moveTo>
                      <a:lnTo>
                        <a:pt x="683" y="53"/>
                      </a:lnTo>
                      <a:cubicBezTo>
                        <a:pt x="694" y="53"/>
                        <a:pt x="820" y="95"/>
                        <a:pt x="925" y="158"/>
                      </a:cubicBezTo>
                      <a:cubicBezTo>
                        <a:pt x="1040" y="232"/>
                        <a:pt x="1051" y="274"/>
                        <a:pt x="967" y="326"/>
                      </a:cubicBezTo>
                      <a:cubicBezTo>
                        <a:pt x="925" y="349"/>
                        <a:pt x="875" y="358"/>
                        <a:pt x="827" y="358"/>
                      </a:cubicBezTo>
                      <a:cubicBezTo>
                        <a:pt x="766" y="358"/>
                        <a:pt x="708" y="344"/>
                        <a:pt x="673" y="326"/>
                      </a:cubicBezTo>
                      <a:lnTo>
                        <a:pt x="515" y="232"/>
                      </a:lnTo>
                      <a:lnTo>
                        <a:pt x="442" y="284"/>
                      </a:lnTo>
                      <a:lnTo>
                        <a:pt x="599" y="368"/>
                      </a:lnTo>
                      <a:cubicBezTo>
                        <a:pt x="683" y="431"/>
                        <a:pt x="725" y="494"/>
                        <a:pt x="620" y="547"/>
                      </a:cubicBezTo>
                      <a:cubicBezTo>
                        <a:pt x="570" y="577"/>
                        <a:pt x="519" y="593"/>
                        <a:pt x="468" y="593"/>
                      </a:cubicBezTo>
                      <a:cubicBezTo>
                        <a:pt x="412" y="593"/>
                        <a:pt x="355" y="575"/>
                        <a:pt x="295" y="536"/>
                      </a:cubicBezTo>
                      <a:cubicBezTo>
                        <a:pt x="179" y="473"/>
                        <a:pt x="85" y="389"/>
                        <a:pt x="85" y="389"/>
                      </a:cubicBezTo>
                      <a:lnTo>
                        <a:pt x="1" y="421"/>
                      </a:lnTo>
                      <a:cubicBezTo>
                        <a:pt x="1" y="431"/>
                        <a:pt x="95" y="515"/>
                        <a:pt x="221" y="589"/>
                      </a:cubicBezTo>
                      <a:cubicBezTo>
                        <a:pt x="313" y="643"/>
                        <a:pt x="399" y="669"/>
                        <a:pt x="482" y="669"/>
                      </a:cubicBezTo>
                      <a:cubicBezTo>
                        <a:pt x="561" y="669"/>
                        <a:pt x="638" y="645"/>
                        <a:pt x="715" y="599"/>
                      </a:cubicBezTo>
                      <a:cubicBezTo>
                        <a:pt x="841" y="526"/>
                        <a:pt x="820" y="473"/>
                        <a:pt x="767" y="410"/>
                      </a:cubicBezTo>
                      <a:lnTo>
                        <a:pt x="767" y="410"/>
                      </a:lnTo>
                      <a:cubicBezTo>
                        <a:pt x="783" y="416"/>
                        <a:pt x="825" y="426"/>
                        <a:pt x="879" y="426"/>
                      </a:cubicBezTo>
                      <a:cubicBezTo>
                        <a:pt x="933" y="426"/>
                        <a:pt x="998" y="416"/>
                        <a:pt x="1061" y="379"/>
                      </a:cubicBezTo>
                      <a:cubicBezTo>
                        <a:pt x="1198" y="295"/>
                        <a:pt x="1198" y="221"/>
                        <a:pt x="1009" y="116"/>
                      </a:cubicBezTo>
                      <a:cubicBezTo>
                        <a:pt x="893" y="43"/>
                        <a:pt x="757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4" name="Google Shape;866;p53">
                  <a:extLst>
                    <a:ext uri="{FF2B5EF4-FFF2-40B4-BE49-F238E27FC236}">
                      <a16:creationId xmlns:a16="http://schemas.microsoft.com/office/drawing/2014/main" id="{4C83BF3B-A2B1-4BFC-8A57-C65EF92E7FD3}"/>
                    </a:ext>
                  </a:extLst>
                </p:cNvPr>
                <p:cNvSpPr/>
                <p:nvPr/>
              </p:nvSpPr>
              <p:spPr>
                <a:xfrm>
                  <a:off x="5626625" y="18710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74"/>
                      </a:lnTo>
                      <a:lnTo>
                        <a:pt x="94" y="137"/>
                      </a:lnTo>
                      <a:lnTo>
                        <a:pt x="231" y="5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5" name="Google Shape;867;p53">
                  <a:extLst>
                    <a:ext uri="{FF2B5EF4-FFF2-40B4-BE49-F238E27FC236}">
                      <a16:creationId xmlns:a16="http://schemas.microsoft.com/office/drawing/2014/main" id="{755819A6-FAEE-4C31-83B6-1CEB0B04D379}"/>
                    </a:ext>
                  </a:extLst>
                </p:cNvPr>
                <p:cNvSpPr/>
                <p:nvPr/>
              </p:nvSpPr>
              <p:spPr>
                <a:xfrm>
                  <a:off x="5487650" y="1840038"/>
                  <a:ext cx="2605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610" extrusionOk="0">
                      <a:moveTo>
                        <a:pt x="568" y="0"/>
                      </a:moveTo>
                      <a:lnTo>
                        <a:pt x="264" y="180"/>
                      </a:lnTo>
                      <a:cubicBezTo>
                        <a:pt x="43" y="306"/>
                        <a:pt x="1" y="369"/>
                        <a:pt x="169" y="463"/>
                      </a:cubicBezTo>
                      <a:cubicBezTo>
                        <a:pt x="253" y="516"/>
                        <a:pt x="390" y="537"/>
                        <a:pt x="400" y="537"/>
                      </a:cubicBezTo>
                      <a:lnTo>
                        <a:pt x="358" y="558"/>
                      </a:lnTo>
                      <a:lnTo>
                        <a:pt x="453" y="610"/>
                      </a:lnTo>
                      <a:lnTo>
                        <a:pt x="1041" y="274"/>
                      </a:lnTo>
                      <a:lnTo>
                        <a:pt x="946" y="222"/>
                      </a:lnTo>
                      <a:lnTo>
                        <a:pt x="463" y="495"/>
                      </a:lnTo>
                      <a:cubicBezTo>
                        <a:pt x="463" y="495"/>
                        <a:pt x="348" y="484"/>
                        <a:pt x="264" y="432"/>
                      </a:cubicBezTo>
                      <a:cubicBezTo>
                        <a:pt x="148" y="369"/>
                        <a:pt x="190" y="327"/>
                        <a:pt x="348" y="232"/>
                      </a:cubicBezTo>
                      <a:lnTo>
                        <a:pt x="663" y="53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6" name="Google Shape;868;p53">
                  <a:extLst>
                    <a:ext uri="{FF2B5EF4-FFF2-40B4-BE49-F238E27FC236}">
                      <a16:creationId xmlns:a16="http://schemas.microsoft.com/office/drawing/2014/main" id="{AFEA62AA-B994-4FCB-8DFB-4CA6C538F8EF}"/>
                    </a:ext>
                  </a:extLst>
                </p:cNvPr>
                <p:cNvSpPr/>
                <p:nvPr/>
              </p:nvSpPr>
              <p:spPr>
                <a:xfrm>
                  <a:off x="5517075" y="1858588"/>
                  <a:ext cx="326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2" extrusionOk="0">
                      <a:moveTo>
                        <a:pt x="595" y="76"/>
                      </a:moveTo>
                      <a:cubicBezTo>
                        <a:pt x="646" y="76"/>
                        <a:pt x="695" y="90"/>
                        <a:pt x="747" y="120"/>
                      </a:cubicBezTo>
                      <a:cubicBezTo>
                        <a:pt x="799" y="141"/>
                        <a:pt x="862" y="194"/>
                        <a:pt x="873" y="204"/>
                      </a:cubicBezTo>
                      <a:lnTo>
                        <a:pt x="474" y="446"/>
                      </a:lnTo>
                      <a:cubicBezTo>
                        <a:pt x="474" y="435"/>
                        <a:pt x="347" y="414"/>
                        <a:pt x="263" y="362"/>
                      </a:cubicBezTo>
                      <a:cubicBezTo>
                        <a:pt x="189" y="330"/>
                        <a:pt x="158" y="267"/>
                        <a:pt x="358" y="162"/>
                      </a:cubicBezTo>
                      <a:cubicBezTo>
                        <a:pt x="445" y="106"/>
                        <a:pt x="521" y="76"/>
                        <a:pt x="595" y="76"/>
                      </a:cubicBezTo>
                      <a:close/>
                      <a:moveTo>
                        <a:pt x="590" y="1"/>
                      </a:moveTo>
                      <a:cubicBezTo>
                        <a:pt x="488" y="1"/>
                        <a:pt x="383" y="38"/>
                        <a:pt x="263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63" y="456"/>
                        <a:pt x="400" y="477"/>
                        <a:pt x="410" y="477"/>
                      </a:cubicBezTo>
                      <a:lnTo>
                        <a:pt x="368" y="509"/>
                      </a:lnTo>
                      <a:lnTo>
                        <a:pt x="453" y="551"/>
                      </a:lnTo>
                      <a:lnTo>
                        <a:pt x="1303" y="57"/>
                      </a:lnTo>
                      <a:lnTo>
                        <a:pt x="1219" y="15"/>
                      </a:lnTo>
                      <a:lnTo>
                        <a:pt x="957" y="162"/>
                      </a:lnTo>
                      <a:cubicBezTo>
                        <a:pt x="936" y="152"/>
                        <a:pt x="873" y="99"/>
                        <a:pt x="820" y="68"/>
                      </a:cubicBezTo>
                      <a:cubicBezTo>
                        <a:pt x="743" y="23"/>
                        <a:pt x="668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7" name="Google Shape;869;p53">
                  <a:extLst>
                    <a:ext uri="{FF2B5EF4-FFF2-40B4-BE49-F238E27FC236}">
                      <a16:creationId xmlns:a16="http://schemas.microsoft.com/office/drawing/2014/main" id="{B3C42C60-4AB1-40A1-B98A-BFD631418960}"/>
                    </a:ext>
                  </a:extLst>
                </p:cNvPr>
                <p:cNvSpPr/>
                <p:nvPr/>
              </p:nvSpPr>
              <p:spPr>
                <a:xfrm>
                  <a:off x="5502875" y="1850088"/>
                  <a:ext cx="247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1" extrusionOk="0">
                      <a:moveTo>
                        <a:pt x="563" y="1"/>
                      </a:moveTo>
                      <a:cubicBezTo>
                        <a:pt x="511" y="1"/>
                        <a:pt x="460" y="12"/>
                        <a:pt x="411" y="40"/>
                      </a:cubicBezTo>
                      <a:cubicBezTo>
                        <a:pt x="295" y="114"/>
                        <a:pt x="327" y="166"/>
                        <a:pt x="442" y="250"/>
                      </a:cubicBezTo>
                      <a:cubicBezTo>
                        <a:pt x="558" y="345"/>
                        <a:pt x="568" y="366"/>
                        <a:pt x="505" y="397"/>
                      </a:cubicBezTo>
                      <a:cubicBezTo>
                        <a:pt x="471" y="418"/>
                        <a:pt x="439" y="428"/>
                        <a:pt x="406" y="428"/>
                      </a:cubicBezTo>
                      <a:cubicBezTo>
                        <a:pt x="358" y="428"/>
                        <a:pt x="310" y="408"/>
                        <a:pt x="253" y="376"/>
                      </a:cubicBezTo>
                      <a:cubicBezTo>
                        <a:pt x="190" y="334"/>
                        <a:pt x="85" y="250"/>
                        <a:pt x="75" y="250"/>
                      </a:cubicBezTo>
                      <a:lnTo>
                        <a:pt x="1" y="292"/>
                      </a:lnTo>
                      <a:cubicBezTo>
                        <a:pt x="1" y="292"/>
                        <a:pt x="106" y="376"/>
                        <a:pt x="180" y="429"/>
                      </a:cubicBezTo>
                      <a:cubicBezTo>
                        <a:pt x="265" y="471"/>
                        <a:pt x="347" y="500"/>
                        <a:pt x="428" y="500"/>
                      </a:cubicBezTo>
                      <a:cubicBezTo>
                        <a:pt x="486" y="500"/>
                        <a:pt x="543" y="485"/>
                        <a:pt x="600" y="450"/>
                      </a:cubicBezTo>
                      <a:cubicBezTo>
                        <a:pt x="715" y="387"/>
                        <a:pt x="684" y="334"/>
                        <a:pt x="568" y="240"/>
                      </a:cubicBezTo>
                      <a:cubicBezTo>
                        <a:pt x="463" y="145"/>
                        <a:pt x="442" y="124"/>
                        <a:pt x="495" y="93"/>
                      </a:cubicBezTo>
                      <a:cubicBezTo>
                        <a:pt x="523" y="77"/>
                        <a:pt x="553" y="70"/>
                        <a:pt x="582" y="70"/>
                      </a:cubicBezTo>
                      <a:cubicBezTo>
                        <a:pt x="629" y="70"/>
                        <a:pt x="676" y="88"/>
                        <a:pt x="715" y="114"/>
                      </a:cubicBezTo>
                      <a:cubicBezTo>
                        <a:pt x="799" y="156"/>
                        <a:pt x="905" y="240"/>
                        <a:pt x="905" y="250"/>
                      </a:cubicBezTo>
                      <a:lnTo>
                        <a:pt x="989" y="208"/>
                      </a:lnTo>
                      <a:cubicBezTo>
                        <a:pt x="978" y="198"/>
                        <a:pt x="884" y="114"/>
                        <a:pt x="799" y="61"/>
                      </a:cubicBezTo>
                      <a:cubicBezTo>
                        <a:pt x="729" y="29"/>
                        <a:pt x="646" y="1"/>
                        <a:pt x="563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8" name="Google Shape;870;p53">
                  <a:extLst>
                    <a:ext uri="{FF2B5EF4-FFF2-40B4-BE49-F238E27FC236}">
                      <a16:creationId xmlns:a16="http://schemas.microsoft.com/office/drawing/2014/main" id="{8F3D3BB7-5019-45D3-A043-FD5AB1D70EC0}"/>
                    </a:ext>
                  </a:extLst>
                </p:cNvPr>
                <p:cNvSpPr/>
                <p:nvPr/>
              </p:nvSpPr>
              <p:spPr>
                <a:xfrm>
                  <a:off x="5585625" y="18951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66" y="73"/>
                      </a:moveTo>
                      <a:cubicBezTo>
                        <a:pt x="826" y="73"/>
                        <a:pt x="876" y="89"/>
                        <a:pt x="926" y="118"/>
                      </a:cubicBezTo>
                      <a:cubicBezTo>
                        <a:pt x="1052" y="202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58" y="422"/>
                        <a:pt x="158" y="349"/>
                        <a:pt x="400" y="202"/>
                      </a:cubicBezTo>
                      <a:cubicBezTo>
                        <a:pt x="560" y="112"/>
                        <a:pt x="674" y="73"/>
                        <a:pt x="766" y="73"/>
                      </a:cubicBezTo>
                      <a:close/>
                      <a:moveTo>
                        <a:pt x="739" y="1"/>
                      </a:moveTo>
                      <a:cubicBezTo>
                        <a:pt x="619" y="1"/>
                        <a:pt x="480" y="44"/>
                        <a:pt x="305" y="149"/>
                      </a:cubicBezTo>
                      <a:cubicBezTo>
                        <a:pt x="1" y="328"/>
                        <a:pt x="22" y="433"/>
                        <a:pt x="200" y="538"/>
                      </a:cubicBezTo>
                      <a:cubicBezTo>
                        <a:pt x="281" y="586"/>
                        <a:pt x="366" y="614"/>
                        <a:pt x="463" y="614"/>
                      </a:cubicBezTo>
                      <a:cubicBezTo>
                        <a:pt x="579" y="614"/>
                        <a:pt x="712" y="573"/>
                        <a:pt x="873" y="475"/>
                      </a:cubicBezTo>
                      <a:cubicBezTo>
                        <a:pt x="1199" y="296"/>
                        <a:pt x="1188" y="181"/>
                        <a:pt x="999" y="76"/>
                      </a:cubicBezTo>
                      <a:cubicBezTo>
                        <a:pt x="919" y="29"/>
                        <a:pt x="835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9" name="Google Shape;871;p53">
                  <a:extLst>
                    <a:ext uri="{FF2B5EF4-FFF2-40B4-BE49-F238E27FC236}">
                      <a16:creationId xmlns:a16="http://schemas.microsoft.com/office/drawing/2014/main" id="{BE5A172B-211F-420E-ABCB-64C4E09994B0}"/>
                    </a:ext>
                  </a:extLst>
                </p:cNvPr>
                <p:cNvSpPr/>
                <p:nvPr/>
              </p:nvSpPr>
              <p:spPr>
                <a:xfrm>
                  <a:off x="5578000" y="18991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106" y="137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0" name="Google Shape;872;p53">
                  <a:extLst>
                    <a:ext uri="{FF2B5EF4-FFF2-40B4-BE49-F238E27FC236}">
                      <a16:creationId xmlns:a16="http://schemas.microsoft.com/office/drawing/2014/main" id="{5112C87E-094E-4723-B3AA-2A8CCD8750F5}"/>
                    </a:ext>
                  </a:extLst>
                </p:cNvPr>
                <p:cNvSpPr/>
                <p:nvPr/>
              </p:nvSpPr>
              <p:spPr>
                <a:xfrm>
                  <a:off x="5564350" y="1882863"/>
                  <a:ext cx="23950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99" extrusionOk="0">
                      <a:moveTo>
                        <a:pt x="852" y="1"/>
                      </a:moveTo>
                      <a:lnTo>
                        <a:pt x="74" y="200"/>
                      </a:lnTo>
                      <a:lnTo>
                        <a:pt x="1" y="242"/>
                      </a:lnTo>
                      <a:lnTo>
                        <a:pt x="390" y="463"/>
                      </a:lnTo>
                      <a:lnTo>
                        <a:pt x="232" y="547"/>
                      </a:lnTo>
                      <a:lnTo>
                        <a:pt x="327" y="599"/>
                      </a:lnTo>
                      <a:lnTo>
                        <a:pt x="474" y="515"/>
                      </a:lnTo>
                      <a:lnTo>
                        <a:pt x="579" y="568"/>
                      </a:lnTo>
                      <a:lnTo>
                        <a:pt x="652" y="526"/>
                      </a:lnTo>
                      <a:lnTo>
                        <a:pt x="558" y="463"/>
                      </a:lnTo>
                      <a:lnTo>
                        <a:pt x="799" y="326"/>
                      </a:lnTo>
                      <a:lnTo>
                        <a:pt x="705" y="274"/>
                      </a:lnTo>
                      <a:lnTo>
                        <a:pt x="463" y="410"/>
                      </a:lnTo>
                      <a:lnTo>
                        <a:pt x="180" y="253"/>
                      </a:lnTo>
                      <a:lnTo>
                        <a:pt x="957" y="64"/>
                      </a:lnTo>
                      <a:lnTo>
                        <a:pt x="852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1" name="Google Shape;873;p53">
                  <a:extLst>
                    <a:ext uri="{FF2B5EF4-FFF2-40B4-BE49-F238E27FC236}">
                      <a16:creationId xmlns:a16="http://schemas.microsoft.com/office/drawing/2014/main" id="{CE126F1D-BCA3-44AD-916D-83B26F1FA4EB}"/>
                    </a:ext>
                  </a:extLst>
                </p:cNvPr>
                <p:cNvSpPr/>
                <p:nvPr/>
              </p:nvSpPr>
              <p:spPr>
                <a:xfrm>
                  <a:off x="5439325" y="1868163"/>
                  <a:ext cx="257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620" extrusionOk="0">
                      <a:moveTo>
                        <a:pt x="568" y="0"/>
                      </a:moveTo>
                      <a:lnTo>
                        <a:pt x="263" y="178"/>
                      </a:lnTo>
                      <a:cubicBezTo>
                        <a:pt x="42" y="304"/>
                        <a:pt x="0" y="367"/>
                        <a:pt x="168" y="473"/>
                      </a:cubicBezTo>
                      <a:cubicBezTo>
                        <a:pt x="252" y="515"/>
                        <a:pt x="389" y="536"/>
                        <a:pt x="400" y="536"/>
                      </a:cubicBezTo>
                      <a:lnTo>
                        <a:pt x="358" y="568"/>
                      </a:lnTo>
                      <a:lnTo>
                        <a:pt x="442" y="620"/>
                      </a:lnTo>
                      <a:lnTo>
                        <a:pt x="1030" y="273"/>
                      </a:lnTo>
                      <a:lnTo>
                        <a:pt x="946" y="220"/>
                      </a:lnTo>
                      <a:lnTo>
                        <a:pt x="463" y="494"/>
                      </a:lnTo>
                      <a:cubicBezTo>
                        <a:pt x="463" y="494"/>
                        <a:pt x="347" y="483"/>
                        <a:pt x="252" y="430"/>
                      </a:cubicBezTo>
                      <a:cubicBezTo>
                        <a:pt x="147" y="367"/>
                        <a:pt x="179" y="325"/>
                        <a:pt x="347" y="231"/>
                      </a:cubicBezTo>
                      <a:lnTo>
                        <a:pt x="652" y="52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2" name="Google Shape;874;p53">
                  <a:extLst>
                    <a:ext uri="{FF2B5EF4-FFF2-40B4-BE49-F238E27FC236}">
                      <a16:creationId xmlns:a16="http://schemas.microsoft.com/office/drawing/2014/main" id="{347271FB-DDAB-44D3-B0EC-4FAA3A8E498D}"/>
                    </a:ext>
                  </a:extLst>
                </p:cNvPr>
                <p:cNvSpPr/>
                <p:nvPr/>
              </p:nvSpPr>
              <p:spPr>
                <a:xfrm>
                  <a:off x="5468750" y="1886688"/>
                  <a:ext cx="325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562" extrusionOk="0">
                      <a:moveTo>
                        <a:pt x="594" y="76"/>
                      </a:moveTo>
                      <a:cubicBezTo>
                        <a:pt x="645" y="76"/>
                        <a:pt x="695" y="91"/>
                        <a:pt x="746" y="121"/>
                      </a:cubicBezTo>
                      <a:cubicBezTo>
                        <a:pt x="799" y="152"/>
                        <a:pt x="862" y="194"/>
                        <a:pt x="873" y="205"/>
                      </a:cubicBezTo>
                      <a:lnTo>
                        <a:pt x="473" y="446"/>
                      </a:lnTo>
                      <a:cubicBezTo>
                        <a:pt x="462" y="436"/>
                        <a:pt x="347" y="415"/>
                        <a:pt x="263" y="373"/>
                      </a:cubicBezTo>
                      <a:cubicBezTo>
                        <a:pt x="189" y="331"/>
                        <a:pt x="158" y="278"/>
                        <a:pt x="347" y="163"/>
                      </a:cubicBezTo>
                      <a:cubicBezTo>
                        <a:pt x="440" y="106"/>
                        <a:pt x="519" y="76"/>
                        <a:pt x="594" y="76"/>
                      </a:cubicBezTo>
                      <a:close/>
                      <a:moveTo>
                        <a:pt x="581" y="0"/>
                      </a:moveTo>
                      <a:cubicBezTo>
                        <a:pt x="477" y="0"/>
                        <a:pt x="372" y="38"/>
                        <a:pt x="252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52" y="457"/>
                        <a:pt x="389" y="478"/>
                        <a:pt x="399" y="488"/>
                      </a:cubicBezTo>
                      <a:lnTo>
                        <a:pt x="357" y="509"/>
                      </a:lnTo>
                      <a:lnTo>
                        <a:pt x="452" y="562"/>
                      </a:lnTo>
                      <a:lnTo>
                        <a:pt x="1303" y="68"/>
                      </a:lnTo>
                      <a:lnTo>
                        <a:pt x="1209" y="16"/>
                      </a:lnTo>
                      <a:lnTo>
                        <a:pt x="946" y="163"/>
                      </a:lnTo>
                      <a:cubicBezTo>
                        <a:pt x="936" y="152"/>
                        <a:pt x="873" y="100"/>
                        <a:pt x="820" y="68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3" name="Google Shape;875;p53">
                  <a:extLst>
                    <a:ext uri="{FF2B5EF4-FFF2-40B4-BE49-F238E27FC236}">
                      <a16:creationId xmlns:a16="http://schemas.microsoft.com/office/drawing/2014/main" id="{B9213EC8-158E-476A-9269-00B40597A305}"/>
                    </a:ext>
                  </a:extLst>
                </p:cNvPr>
                <p:cNvSpPr/>
                <p:nvPr/>
              </p:nvSpPr>
              <p:spPr>
                <a:xfrm>
                  <a:off x="5454300" y="1878213"/>
                  <a:ext cx="249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03" extrusionOk="0">
                      <a:moveTo>
                        <a:pt x="566" y="0"/>
                      </a:moveTo>
                      <a:cubicBezTo>
                        <a:pt x="515" y="0"/>
                        <a:pt x="462" y="12"/>
                        <a:pt x="410" y="39"/>
                      </a:cubicBezTo>
                      <a:cubicBezTo>
                        <a:pt x="295" y="113"/>
                        <a:pt x="337" y="166"/>
                        <a:pt x="452" y="250"/>
                      </a:cubicBezTo>
                      <a:cubicBezTo>
                        <a:pt x="557" y="344"/>
                        <a:pt x="578" y="365"/>
                        <a:pt x="515" y="407"/>
                      </a:cubicBezTo>
                      <a:cubicBezTo>
                        <a:pt x="484" y="422"/>
                        <a:pt x="455" y="429"/>
                        <a:pt x="425" y="429"/>
                      </a:cubicBezTo>
                      <a:cubicBezTo>
                        <a:pt x="374" y="429"/>
                        <a:pt x="323" y="409"/>
                        <a:pt x="263" y="376"/>
                      </a:cubicBezTo>
                      <a:cubicBezTo>
                        <a:pt x="200" y="344"/>
                        <a:pt x="95" y="260"/>
                        <a:pt x="85" y="250"/>
                      </a:cubicBezTo>
                      <a:lnTo>
                        <a:pt x="1" y="292"/>
                      </a:lnTo>
                      <a:cubicBezTo>
                        <a:pt x="11" y="302"/>
                        <a:pt x="116" y="386"/>
                        <a:pt x="190" y="428"/>
                      </a:cubicBezTo>
                      <a:cubicBezTo>
                        <a:pt x="266" y="475"/>
                        <a:pt x="346" y="502"/>
                        <a:pt x="426" y="502"/>
                      </a:cubicBezTo>
                      <a:cubicBezTo>
                        <a:pt x="488" y="502"/>
                        <a:pt x="550" y="486"/>
                        <a:pt x="610" y="449"/>
                      </a:cubicBezTo>
                      <a:cubicBezTo>
                        <a:pt x="715" y="386"/>
                        <a:pt x="694" y="334"/>
                        <a:pt x="568" y="239"/>
                      </a:cubicBezTo>
                      <a:cubicBezTo>
                        <a:pt x="463" y="155"/>
                        <a:pt x="452" y="123"/>
                        <a:pt x="505" y="92"/>
                      </a:cubicBezTo>
                      <a:cubicBezTo>
                        <a:pt x="533" y="75"/>
                        <a:pt x="561" y="69"/>
                        <a:pt x="589" y="69"/>
                      </a:cubicBezTo>
                      <a:cubicBezTo>
                        <a:pt x="634" y="69"/>
                        <a:pt x="680" y="87"/>
                        <a:pt x="725" y="113"/>
                      </a:cubicBezTo>
                      <a:cubicBezTo>
                        <a:pt x="799" y="155"/>
                        <a:pt x="914" y="239"/>
                        <a:pt x="914" y="250"/>
                      </a:cubicBezTo>
                      <a:lnTo>
                        <a:pt x="998" y="208"/>
                      </a:lnTo>
                      <a:cubicBezTo>
                        <a:pt x="988" y="197"/>
                        <a:pt x="893" y="123"/>
                        <a:pt x="799" y="71"/>
                      </a:cubicBezTo>
                      <a:cubicBezTo>
                        <a:pt x="734" y="31"/>
                        <a:pt x="652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4" name="Google Shape;876;p53">
                  <a:extLst>
                    <a:ext uri="{FF2B5EF4-FFF2-40B4-BE49-F238E27FC236}">
                      <a16:creationId xmlns:a16="http://schemas.microsoft.com/office/drawing/2014/main" id="{293BC983-ADA8-484C-B344-5DA69A10A795}"/>
                    </a:ext>
                  </a:extLst>
                </p:cNvPr>
                <p:cNvSpPr/>
                <p:nvPr/>
              </p:nvSpPr>
              <p:spPr>
                <a:xfrm>
                  <a:off x="5516025" y="1908613"/>
                  <a:ext cx="2892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568" extrusionOk="0">
                      <a:moveTo>
                        <a:pt x="673" y="0"/>
                      </a:moveTo>
                      <a:lnTo>
                        <a:pt x="589" y="42"/>
                      </a:lnTo>
                      <a:lnTo>
                        <a:pt x="978" y="273"/>
                      </a:lnTo>
                      <a:lnTo>
                        <a:pt x="957" y="294"/>
                      </a:lnTo>
                      <a:lnTo>
                        <a:pt x="0" y="494"/>
                      </a:lnTo>
                      <a:lnTo>
                        <a:pt x="63" y="568"/>
                      </a:lnTo>
                      <a:lnTo>
                        <a:pt x="1041" y="346"/>
                      </a:lnTo>
                      <a:lnTo>
                        <a:pt x="1156" y="273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5" name="Google Shape;877;p53">
                  <a:extLst>
                    <a:ext uri="{FF2B5EF4-FFF2-40B4-BE49-F238E27FC236}">
                      <a16:creationId xmlns:a16="http://schemas.microsoft.com/office/drawing/2014/main" id="{7AF17E1F-B5C9-4EE0-8C68-553323DD4F3C}"/>
                    </a:ext>
                  </a:extLst>
                </p:cNvPr>
                <p:cNvSpPr/>
                <p:nvPr/>
              </p:nvSpPr>
              <p:spPr>
                <a:xfrm>
                  <a:off x="5537300" y="1923363"/>
                  <a:ext cx="29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618" extrusionOk="0">
                      <a:moveTo>
                        <a:pt x="751" y="72"/>
                      </a:moveTo>
                      <a:cubicBezTo>
                        <a:pt x="811" y="72"/>
                        <a:pt x="863" y="90"/>
                        <a:pt x="914" y="125"/>
                      </a:cubicBezTo>
                      <a:cubicBezTo>
                        <a:pt x="1051" y="198"/>
                        <a:pt x="1040" y="272"/>
                        <a:pt x="778" y="419"/>
                      </a:cubicBezTo>
                      <a:cubicBezTo>
                        <a:pt x="637" y="505"/>
                        <a:pt x="531" y="541"/>
                        <a:pt x="443" y="541"/>
                      </a:cubicBezTo>
                      <a:cubicBezTo>
                        <a:pt x="380" y="541"/>
                        <a:pt x="326" y="523"/>
                        <a:pt x="274" y="492"/>
                      </a:cubicBezTo>
                      <a:cubicBezTo>
                        <a:pt x="158" y="419"/>
                        <a:pt x="148" y="345"/>
                        <a:pt x="400" y="198"/>
                      </a:cubicBezTo>
                      <a:cubicBezTo>
                        <a:pt x="555" y="111"/>
                        <a:pt x="663" y="72"/>
                        <a:pt x="751" y="72"/>
                      </a:cubicBezTo>
                      <a:close/>
                      <a:moveTo>
                        <a:pt x="746" y="0"/>
                      </a:moveTo>
                      <a:cubicBezTo>
                        <a:pt x="623" y="0"/>
                        <a:pt x="479" y="44"/>
                        <a:pt x="295" y="146"/>
                      </a:cubicBezTo>
                      <a:cubicBezTo>
                        <a:pt x="1" y="324"/>
                        <a:pt x="11" y="440"/>
                        <a:pt x="190" y="545"/>
                      </a:cubicBezTo>
                      <a:cubicBezTo>
                        <a:pt x="273" y="591"/>
                        <a:pt x="357" y="617"/>
                        <a:pt x="450" y="617"/>
                      </a:cubicBezTo>
                      <a:cubicBezTo>
                        <a:pt x="568" y="617"/>
                        <a:pt x="702" y="576"/>
                        <a:pt x="872" y="482"/>
                      </a:cubicBezTo>
                      <a:cubicBezTo>
                        <a:pt x="1188" y="293"/>
                        <a:pt x="1188" y="177"/>
                        <a:pt x="998" y="72"/>
                      </a:cubicBezTo>
                      <a:cubicBezTo>
                        <a:pt x="921" y="26"/>
                        <a:pt x="840" y="0"/>
                        <a:pt x="74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6" name="Google Shape;878;p53">
                  <a:extLst>
                    <a:ext uri="{FF2B5EF4-FFF2-40B4-BE49-F238E27FC236}">
                      <a16:creationId xmlns:a16="http://schemas.microsoft.com/office/drawing/2014/main" id="{C0DF890C-FA74-494F-9D64-3F2796FB6CC7}"/>
                    </a:ext>
                  </a:extLst>
                </p:cNvPr>
                <p:cNvSpPr/>
                <p:nvPr/>
              </p:nvSpPr>
              <p:spPr>
                <a:xfrm>
                  <a:off x="5529675" y="19272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96" y="138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7" name="Google Shape;879;p53">
                  <a:extLst>
                    <a:ext uri="{FF2B5EF4-FFF2-40B4-BE49-F238E27FC236}">
                      <a16:creationId xmlns:a16="http://schemas.microsoft.com/office/drawing/2014/main" id="{EA574D0A-B875-42BA-AF24-B16FC1D2E465}"/>
                    </a:ext>
                  </a:extLst>
                </p:cNvPr>
                <p:cNvSpPr/>
                <p:nvPr/>
              </p:nvSpPr>
              <p:spPr>
                <a:xfrm>
                  <a:off x="5390725" y="1896238"/>
                  <a:ext cx="260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22" extrusionOk="0">
                      <a:moveTo>
                        <a:pt x="578" y="1"/>
                      </a:moveTo>
                      <a:lnTo>
                        <a:pt x="263" y="180"/>
                      </a:lnTo>
                      <a:cubicBezTo>
                        <a:pt x="43" y="316"/>
                        <a:pt x="1" y="379"/>
                        <a:pt x="169" y="474"/>
                      </a:cubicBezTo>
                      <a:cubicBezTo>
                        <a:pt x="253" y="526"/>
                        <a:pt x="389" y="537"/>
                        <a:pt x="400" y="537"/>
                      </a:cubicBezTo>
                      <a:lnTo>
                        <a:pt x="358" y="568"/>
                      </a:lnTo>
                      <a:lnTo>
                        <a:pt x="452" y="621"/>
                      </a:lnTo>
                      <a:lnTo>
                        <a:pt x="1041" y="274"/>
                      </a:lnTo>
                      <a:lnTo>
                        <a:pt x="957" y="222"/>
                      </a:lnTo>
                      <a:lnTo>
                        <a:pt x="473" y="505"/>
                      </a:lnTo>
                      <a:cubicBezTo>
                        <a:pt x="463" y="495"/>
                        <a:pt x="347" y="484"/>
                        <a:pt x="263" y="432"/>
                      </a:cubicBezTo>
                      <a:cubicBezTo>
                        <a:pt x="148" y="369"/>
                        <a:pt x="190" y="327"/>
                        <a:pt x="358" y="232"/>
                      </a:cubicBezTo>
                      <a:lnTo>
                        <a:pt x="662" y="54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8" name="Google Shape;880;p53">
                  <a:extLst>
                    <a:ext uri="{FF2B5EF4-FFF2-40B4-BE49-F238E27FC236}">
                      <a16:creationId xmlns:a16="http://schemas.microsoft.com/office/drawing/2014/main" id="{19DC0F2F-BB74-41A8-9F35-D83BE66F5158}"/>
                    </a:ext>
                  </a:extLst>
                </p:cNvPr>
                <p:cNvSpPr/>
                <p:nvPr/>
              </p:nvSpPr>
              <p:spPr>
                <a:xfrm>
                  <a:off x="5405975" y="1906388"/>
                  <a:ext cx="247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0" extrusionOk="0">
                      <a:moveTo>
                        <a:pt x="568" y="0"/>
                      </a:moveTo>
                      <a:cubicBezTo>
                        <a:pt x="514" y="0"/>
                        <a:pt x="460" y="14"/>
                        <a:pt x="410" y="47"/>
                      </a:cubicBezTo>
                      <a:cubicBezTo>
                        <a:pt x="295" y="110"/>
                        <a:pt x="326" y="162"/>
                        <a:pt x="442" y="257"/>
                      </a:cubicBezTo>
                      <a:cubicBezTo>
                        <a:pt x="557" y="341"/>
                        <a:pt x="568" y="362"/>
                        <a:pt x="505" y="404"/>
                      </a:cubicBezTo>
                      <a:cubicBezTo>
                        <a:pt x="475" y="421"/>
                        <a:pt x="446" y="429"/>
                        <a:pt x="415" y="429"/>
                      </a:cubicBezTo>
                      <a:cubicBezTo>
                        <a:pt x="367" y="429"/>
                        <a:pt x="316" y="410"/>
                        <a:pt x="253" y="372"/>
                      </a:cubicBezTo>
                      <a:cubicBezTo>
                        <a:pt x="200" y="341"/>
                        <a:pt x="84" y="257"/>
                        <a:pt x="84" y="246"/>
                      </a:cubicBezTo>
                      <a:lnTo>
                        <a:pt x="0" y="288"/>
                      </a:lnTo>
                      <a:cubicBezTo>
                        <a:pt x="0" y="299"/>
                        <a:pt x="105" y="383"/>
                        <a:pt x="179" y="425"/>
                      </a:cubicBezTo>
                      <a:cubicBezTo>
                        <a:pt x="261" y="473"/>
                        <a:pt x="341" y="500"/>
                        <a:pt x="418" y="500"/>
                      </a:cubicBezTo>
                      <a:cubicBezTo>
                        <a:pt x="479" y="500"/>
                        <a:pt x="539" y="483"/>
                        <a:pt x="599" y="446"/>
                      </a:cubicBezTo>
                      <a:cubicBezTo>
                        <a:pt x="715" y="383"/>
                        <a:pt x="694" y="330"/>
                        <a:pt x="568" y="236"/>
                      </a:cubicBezTo>
                      <a:cubicBezTo>
                        <a:pt x="463" y="152"/>
                        <a:pt x="442" y="120"/>
                        <a:pt x="505" y="89"/>
                      </a:cubicBezTo>
                      <a:cubicBezTo>
                        <a:pt x="529" y="73"/>
                        <a:pt x="556" y="66"/>
                        <a:pt x="584" y="66"/>
                      </a:cubicBezTo>
                      <a:cubicBezTo>
                        <a:pt x="630" y="66"/>
                        <a:pt x="680" y="84"/>
                        <a:pt x="725" y="110"/>
                      </a:cubicBezTo>
                      <a:cubicBezTo>
                        <a:pt x="799" y="152"/>
                        <a:pt x="904" y="236"/>
                        <a:pt x="914" y="246"/>
                      </a:cubicBezTo>
                      <a:lnTo>
                        <a:pt x="988" y="204"/>
                      </a:lnTo>
                      <a:cubicBezTo>
                        <a:pt x="988" y="194"/>
                        <a:pt x="883" y="120"/>
                        <a:pt x="799" y="68"/>
                      </a:cubicBezTo>
                      <a:cubicBezTo>
                        <a:pt x="729" y="30"/>
                        <a:pt x="649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9" name="Google Shape;881;p53">
                  <a:extLst>
                    <a:ext uri="{FF2B5EF4-FFF2-40B4-BE49-F238E27FC236}">
                      <a16:creationId xmlns:a16="http://schemas.microsoft.com/office/drawing/2014/main" id="{F3A4CF4E-4115-48D9-87E0-C3F01608311B}"/>
                    </a:ext>
                  </a:extLst>
                </p:cNvPr>
                <p:cNvSpPr/>
                <p:nvPr/>
              </p:nvSpPr>
              <p:spPr>
                <a:xfrm>
                  <a:off x="5420400" y="1914913"/>
                  <a:ext cx="32350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57" extrusionOk="0">
                      <a:moveTo>
                        <a:pt x="602" y="74"/>
                      </a:moveTo>
                      <a:cubicBezTo>
                        <a:pt x="651" y="74"/>
                        <a:pt x="698" y="87"/>
                        <a:pt x="747" y="115"/>
                      </a:cubicBezTo>
                      <a:cubicBezTo>
                        <a:pt x="789" y="147"/>
                        <a:pt x="852" y="189"/>
                        <a:pt x="873" y="210"/>
                      </a:cubicBezTo>
                      <a:lnTo>
                        <a:pt x="474" y="442"/>
                      </a:lnTo>
                      <a:cubicBezTo>
                        <a:pt x="463" y="442"/>
                        <a:pt x="337" y="421"/>
                        <a:pt x="253" y="368"/>
                      </a:cubicBezTo>
                      <a:cubicBezTo>
                        <a:pt x="180" y="326"/>
                        <a:pt x="159" y="274"/>
                        <a:pt x="348" y="158"/>
                      </a:cubicBezTo>
                      <a:cubicBezTo>
                        <a:pt x="444" y="106"/>
                        <a:pt x="525" y="74"/>
                        <a:pt x="602" y="74"/>
                      </a:cubicBezTo>
                      <a:close/>
                      <a:moveTo>
                        <a:pt x="576" y="0"/>
                      </a:moveTo>
                      <a:cubicBezTo>
                        <a:pt x="475" y="0"/>
                        <a:pt x="371" y="35"/>
                        <a:pt x="253" y="105"/>
                      </a:cubicBezTo>
                      <a:cubicBezTo>
                        <a:pt x="1" y="253"/>
                        <a:pt x="43" y="337"/>
                        <a:pt x="169" y="410"/>
                      </a:cubicBezTo>
                      <a:cubicBezTo>
                        <a:pt x="253" y="463"/>
                        <a:pt x="390" y="484"/>
                        <a:pt x="400" y="484"/>
                      </a:cubicBezTo>
                      <a:lnTo>
                        <a:pt x="358" y="505"/>
                      </a:lnTo>
                      <a:lnTo>
                        <a:pt x="442" y="557"/>
                      </a:lnTo>
                      <a:lnTo>
                        <a:pt x="1294" y="63"/>
                      </a:lnTo>
                      <a:lnTo>
                        <a:pt x="1210" y="10"/>
                      </a:lnTo>
                      <a:lnTo>
                        <a:pt x="946" y="158"/>
                      </a:lnTo>
                      <a:cubicBezTo>
                        <a:pt x="936" y="147"/>
                        <a:pt x="862" y="94"/>
                        <a:pt x="810" y="63"/>
                      </a:cubicBezTo>
                      <a:cubicBezTo>
                        <a:pt x="732" y="22"/>
                        <a:pt x="655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0" name="Google Shape;882;p53">
                  <a:extLst>
                    <a:ext uri="{FF2B5EF4-FFF2-40B4-BE49-F238E27FC236}">
                      <a16:creationId xmlns:a16="http://schemas.microsoft.com/office/drawing/2014/main" id="{78F68F3F-DF0E-4202-A2A8-83E905D86873}"/>
                    </a:ext>
                  </a:extLst>
                </p:cNvPr>
                <p:cNvSpPr/>
                <p:nvPr/>
              </p:nvSpPr>
              <p:spPr>
                <a:xfrm>
                  <a:off x="5488700" y="1951463"/>
                  <a:ext cx="299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8" extrusionOk="0">
                      <a:moveTo>
                        <a:pt x="759" y="77"/>
                      </a:moveTo>
                      <a:cubicBezTo>
                        <a:pt x="821" y="77"/>
                        <a:pt x="874" y="95"/>
                        <a:pt x="925" y="124"/>
                      </a:cubicBezTo>
                      <a:cubicBezTo>
                        <a:pt x="1051" y="198"/>
                        <a:pt x="1041" y="272"/>
                        <a:pt x="778" y="430"/>
                      </a:cubicBezTo>
                      <a:cubicBezTo>
                        <a:pt x="639" y="508"/>
                        <a:pt x="538" y="541"/>
                        <a:pt x="453" y="541"/>
                      </a:cubicBezTo>
                      <a:cubicBezTo>
                        <a:pt x="391" y="541"/>
                        <a:pt x="338" y="524"/>
                        <a:pt x="285" y="493"/>
                      </a:cubicBezTo>
                      <a:cubicBezTo>
                        <a:pt x="159" y="419"/>
                        <a:pt x="159" y="346"/>
                        <a:pt x="400" y="208"/>
                      </a:cubicBezTo>
                      <a:cubicBezTo>
                        <a:pt x="556" y="115"/>
                        <a:pt x="668" y="77"/>
                        <a:pt x="759" y="77"/>
                      </a:cubicBezTo>
                      <a:close/>
                      <a:moveTo>
                        <a:pt x="752" y="1"/>
                      </a:moveTo>
                      <a:cubicBezTo>
                        <a:pt x="630" y="1"/>
                        <a:pt x="490" y="45"/>
                        <a:pt x="306" y="145"/>
                      </a:cubicBezTo>
                      <a:cubicBezTo>
                        <a:pt x="1" y="324"/>
                        <a:pt x="22" y="440"/>
                        <a:pt x="201" y="545"/>
                      </a:cubicBezTo>
                      <a:cubicBezTo>
                        <a:pt x="279" y="591"/>
                        <a:pt x="362" y="617"/>
                        <a:pt x="456" y="617"/>
                      </a:cubicBezTo>
                      <a:cubicBezTo>
                        <a:pt x="574" y="617"/>
                        <a:pt x="709" y="576"/>
                        <a:pt x="873" y="482"/>
                      </a:cubicBezTo>
                      <a:cubicBezTo>
                        <a:pt x="1198" y="293"/>
                        <a:pt x="1188" y="177"/>
                        <a:pt x="1009" y="72"/>
                      </a:cubicBezTo>
                      <a:cubicBezTo>
                        <a:pt x="927" y="27"/>
                        <a:pt x="845" y="1"/>
                        <a:pt x="752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1" name="Google Shape;883;p53">
                  <a:extLst>
                    <a:ext uri="{FF2B5EF4-FFF2-40B4-BE49-F238E27FC236}">
                      <a16:creationId xmlns:a16="http://schemas.microsoft.com/office/drawing/2014/main" id="{1CCDF399-C800-4AD8-AE4D-73F151D678D9}"/>
                    </a:ext>
                  </a:extLst>
                </p:cNvPr>
                <p:cNvSpPr/>
                <p:nvPr/>
              </p:nvSpPr>
              <p:spPr>
                <a:xfrm>
                  <a:off x="5465050" y="1936963"/>
                  <a:ext cx="313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" h="659" extrusionOk="0">
                      <a:moveTo>
                        <a:pt x="789" y="1"/>
                      </a:moveTo>
                      <a:lnTo>
                        <a:pt x="369" y="221"/>
                      </a:lnTo>
                      <a:lnTo>
                        <a:pt x="411" y="263"/>
                      </a:lnTo>
                      <a:cubicBezTo>
                        <a:pt x="421" y="263"/>
                        <a:pt x="547" y="284"/>
                        <a:pt x="652" y="347"/>
                      </a:cubicBezTo>
                      <a:cubicBezTo>
                        <a:pt x="747" y="400"/>
                        <a:pt x="778" y="463"/>
                        <a:pt x="663" y="536"/>
                      </a:cubicBezTo>
                      <a:cubicBezTo>
                        <a:pt x="600" y="568"/>
                        <a:pt x="537" y="584"/>
                        <a:pt x="475" y="584"/>
                      </a:cubicBezTo>
                      <a:cubicBezTo>
                        <a:pt x="414" y="584"/>
                        <a:pt x="353" y="568"/>
                        <a:pt x="295" y="536"/>
                      </a:cubicBezTo>
                      <a:cubicBezTo>
                        <a:pt x="190" y="473"/>
                        <a:pt x="85" y="389"/>
                        <a:pt x="85" y="379"/>
                      </a:cubicBezTo>
                      <a:lnTo>
                        <a:pt x="1" y="421"/>
                      </a:lnTo>
                      <a:cubicBezTo>
                        <a:pt x="1" y="421"/>
                        <a:pt x="106" y="515"/>
                        <a:pt x="222" y="589"/>
                      </a:cubicBezTo>
                      <a:cubicBezTo>
                        <a:pt x="304" y="635"/>
                        <a:pt x="390" y="659"/>
                        <a:pt x="479" y="659"/>
                      </a:cubicBezTo>
                      <a:cubicBezTo>
                        <a:pt x="571" y="659"/>
                        <a:pt x="666" y="632"/>
                        <a:pt x="757" y="578"/>
                      </a:cubicBezTo>
                      <a:cubicBezTo>
                        <a:pt x="926" y="484"/>
                        <a:pt x="894" y="389"/>
                        <a:pt x="747" y="305"/>
                      </a:cubicBezTo>
                      <a:cubicBezTo>
                        <a:pt x="652" y="253"/>
                        <a:pt x="516" y="232"/>
                        <a:pt x="505" y="232"/>
                      </a:cubicBezTo>
                      <a:lnTo>
                        <a:pt x="778" y="95"/>
                      </a:lnTo>
                      <a:lnTo>
                        <a:pt x="1168" y="316"/>
                      </a:lnTo>
                      <a:lnTo>
                        <a:pt x="1252" y="263"/>
                      </a:lnTo>
                      <a:lnTo>
                        <a:pt x="789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2" name="Google Shape;884;p53">
                  <a:extLst>
                    <a:ext uri="{FF2B5EF4-FFF2-40B4-BE49-F238E27FC236}">
                      <a16:creationId xmlns:a16="http://schemas.microsoft.com/office/drawing/2014/main" id="{861EC6C5-1998-4895-A2CC-452E6F67B0D6}"/>
                    </a:ext>
                  </a:extLst>
                </p:cNvPr>
                <p:cNvSpPr/>
                <p:nvPr/>
              </p:nvSpPr>
              <p:spPr>
                <a:xfrm>
                  <a:off x="5481350" y="1955613"/>
                  <a:ext cx="580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27" extrusionOk="0">
                      <a:moveTo>
                        <a:pt x="126" y="0"/>
                      </a:moveTo>
                      <a:lnTo>
                        <a:pt x="0" y="74"/>
                      </a:lnTo>
                      <a:lnTo>
                        <a:pt x="95" y="127"/>
                      </a:lnTo>
                      <a:lnTo>
                        <a:pt x="232" y="53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3" name="Google Shape;885;p53">
                  <a:extLst>
                    <a:ext uri="{FF2B5EF4-FFF2-40B4-BE49-F238E27FC236}">
                      <a16:creationId xmlns:a16="http://schemas.microsoft.com/office/drawing/2014/main" id="{B204A5F1-362F-4436-ABAE-219B86EEDCB8}"/>
                    </a:ext>
                  </a:extLst>
                </p:cNvPr>
                <p:cNvSpPr/>
                <p:nvPr/>
              </p:nvSpPr>
              <p:spPr>
                <a:xfrm>
                  <a:off x="5406750" y="1957988"/>
                  <a:ext cx="21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57" extrusionOk="0">
                      <a:moveTo>
                        <a:pt x="369" y="0"/>
                      </a:moveTo>
                      <a:lnTo>
                        <a:pt x="348" y="63"/>
                      </a:lnTo>
                      <a:lnTo>
                        <a:pt x="684" y="106"/>
                      </a:lnTo>
                      <a:lnTo>
                        <a:pt x="0" y="505"/>
                      </a:lnTo>
                      <a:lnTo>
                        <a:pt x="85" y="557"/>
                      </a:lnTo>
                      <a:lnTo>
                        <a:pt x="873" y="106"/>
                      </a:lnTo>
                      <a:lnTo>
                        <a:pt x="789" y="5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4" name="Google Shape;886;p53">
                  <a:extLst>
                    <a:ext uri="{FF2B5EF4-FFF2-40B4-BE49-F238E27FC236}">
                      <a16:creationId xmlns:a16="http://schemas.microsoft.com/office/drawing/2014/main" id="{AC0BADAC-F81D-46E6-8168-E8C8EE7907FE}"/>
                    </a:ext>
                  </a:extLst>
                </p:cNvPr>
                <p:cNvSpPr/>
                <p:nvPr/>
              </p:nvSpPr>
              <p:spPr>
                <a:xfrm>
                  <a:off x="5440375" y="1979563"/>
                  <a:ext cx="29975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21" extrusionOk="0">
                      <a:moveTo>
                        <a:pt x="753" y="77"/>
                      </a:moveTo>
                      <a:cubicBezTo>
                        <a:pt x="816" y="77"/>
                        <a:pt x="870" y="95"/>
                        <a:pt x="925" y="125"/>
                      </a:cubicBezTo>
                      <a:cubicBezTo>
                        <a:pt x="1051" y="198"/>
                        <a:pt x="1041" y="272"/>
                        <a:pt x="778" y="429"/>
                      </a:cubicBezTo>
                      <a:cubicBezTo>
                        <a:pt x="639" y="508"/>
                        <a:pt x="534" y="542"/>
                        <a:pt x="447" y="542"/>
                      </a:cubicBezTo>
                      <a:cubicBezTo>
                        <a:pt x="382" y="542"/>
                        <a:pt x="327" y="524"/>
                        <a:pt x="274" y="492"/>
                      </a:cubicBezTo>
                      <a:cubicBezTo>
                        <a:pt x="147" y="429"/>
                        <a:pt x="147" y="345"/>
                        <a:pt x="390" y="209"/>
                      </a:cubicBezTo>
                      <a:cubicBezTo>
                        <a:pt x="552" y="115"/>
                        <a:pt x="662" y="77"/>
                        <a:pt x="753" y="77"/>
                      </a:cubicBezTo>
                      <a:close/>
                      <a:moveTo>
                        <a:pt x="746" y="1"/>
                      </a:moveTo>
                      <a:cubicBezTo>
                        <a:pt x="623" y="1"/>
                        <a:pt x="479" y="45"/>
                        <a:pt x="295" y="146"/>
                      </a:cubicBezTo>
                      <a:cubicBezTo>
                        <a:pt x="0" y="324"/>
                        <a:pt x="21" y="440"/>
                        <a:pt x="200" y="545"/>
                      </a:cubicBezTo>
                      <a:cubicBezTo>
                        <a:pt x="281" y="593"/>
                        <a:pt x="366" y="621"/>
                        <a:pt x="462" y="621"/>
                      </a:cubicBezTo>
                      <a:cubicBezTo>
                        <a:pt x="579" y="621"/>
                        <a:pt x="712" y="580"/>
                        <a:pt x="873" y="482"/>
                      </a:cubicBezTo>
                      <a:cubicBezTo>
                        <a:pt x="1198" y="293"/>
                        <a:pt x="1188" y="177"/>
                        <a:pt x="999" y="72"/>
                      </a:cubicBezTo>
                      <a:cubicBezTo>
                        <a:pt x="921" y="27"/>
                        <a:pt x="840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5" name="Google Shape;887;p53">
                  <a:extLst>
                    <a:ext uri="{FF2B5EF4-FFF2-40B4-BE49-F238E27FC236}">
                      <a16:creationId xmlns:a16="http://schemas.microsoft.com/office/drawing/2014/main" id="{22535782-C0C9-4236-B914-4C1F671D33C0}"/>
                    </a:ext>
                  </a:extLst>
                </p:cNvPr>
                <p:cNvSpPr/>
                <p:nvPr/>
              </p:nvSpPr>
              <p:spPr>
                <a:xfrm>
                  <a:off x="5432775" y="1983738"/>
                  <a:ext cx="5800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7" extrusionOk="0">
                      <a:moveTo>
                        <a:pt x="136" y="0"/>
                      </a:moveTo>
                      <a:lnTo>
                        <a:pt x="0" y="73"/>
                      </a:lnTo>
                      <a:lnTo>
                        <a:pt x="94" y="136"/>
                      </a:lnTo>
                      <a:lnTo>
                        <a:pt x="231" y="5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6" name="Google Shape;888;p53">
                  <a:extLst>
                    <a:ext uri="{FF2B5EF4-FFF2-40B4-BE49-F238E27FC236}">
                      <a16:creationId xmlns:a16="http://schemas.microsoft.com/office/drawing/2014/main" id="{0A46016D-AA38-4199-8B1B-22128055F170}"/>
                    </a:ext>
                  </a:extLst>
                </p:cNvPr>
                <p:cNvSpPr/>
                <p:nvPr/>
              </p:nvSpPr>
              <p:spPr>
                <a:xfrm>
                  <a:off x="5416200" y="1966063"/>
                  <a:ext cx="3077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13" extrusionOk="0">
                      <a:moveTo>
                        <a:pt x="773" y="71"/>
                      </a:moveTo>
                      <a:cubicBezTo>
                        <a:pt x="833" y="71"/>
                        <a:pt x="894" y="87"/>
                        <a:pt x="946" y="119"/>
                      </a:cubicBezTo>
                      <a:cubicBezTo>
                        <a:pt x="1083" y="203"/>
                        <a:pt x="1020" y="297"/>
                        <a:pt x="852" y="402"/>
                      </a:cubicBezTo>
                      <a:cubicBezTo>
                        <a:pt x="841" y="402"/>
                        <a:pt x="684" y="360"/>
                        <a:pt x="610" y="318"/>
                      </a:cubicBezTo>
                      <a:cubicBezTo>
                        <a:pt x="495" y="245"/>
                        <a:pt x="484" y="192"/>
                        <a:pt x="600" y="119"/>
                      </a:cubicBezTo>
                      <a:cubicBezTo>
                        <a:pt x="653" y="87"/>
                        <a:pt x="713" y="71"/>
                        <a:pt x="773" y="71"/>
                      </a:cubicBezTo>
                      <a:close/>
                      <a:moveTo>
                        <a:pt x="747" y="0"/>
                      </a:moveTo>
                      <a:cubicBezTo>
                        <a:pt x="661" y="0"/>
                        <a:pt x="574" y="21"/>
                        <a:pt x="495" y="66"/>
                      </a:cubicBezTo>
                      <a:cubicBezTo>
                        <a:pt x="337" y="161"/>
                        <a:pt x="358" y="255"/>
                        <a:pt x="516" y="360"/>
                      </a:cubicBezTo>
                      <a:cubicBezTo>
                        <a:pt x="600" y="402"/>
                        <a:pt x="757" y="444"/>
                        <a:pt x="768" y="444"/>
                      </a:cubicBezTo>
                      <a:cubicBezTo>
                        <a:pt x="663" y="503"/>
                        <a:pt x="567" y="532"/>
                        <a:pt x="480" y="532"/>
                      </a:cubicBezTo>
                      <a:cubicBezTo>
                        <a:pt x="410" y="532"/>
                        <a:pt x="345" y="513"/>
                        <a:pt x="285" y="476"/>
                      </a:cubicBezTo>
                      <a:cubicBezTo>
                        <a:pt x="180" y="423"/>
                        <a:pt x="96" y="360"/>
                        <a:pt x="85" y="350"/>
                      </a:cubicBezTo>
                      <a:lnTo>
                        <a:pt x="1" y="392"/>
                      </a:lnTo>
                      <a:cubicBezTo>
                        <a:pt x="12" y="392"/>
                        <a:pt x="96" y="465"/>
                        <a:pt x="201" y="528"/>
                      </a:cubicBezTo>
                      <a:cubicBezTo>
                        <a:pt x="293" y="582"/>
                        <a:pt x="388" y="613"/>
                        <a:pt x="493" y="613"/>
                      </a:cubicBezTo>
                      <a:cubicBezTo>
                        <a:pt x="615" y="613"/>
                        <a:pt x="752" y="571"/>
                        <a:pt x="915" y="476"/>
                      </a:cubicBezTo>
                      <a:cubicBezTo>
                        <a:pt x="1156" y="329"/>
                        <a:pt x="1230" y="192"/>
                        <a:pt x="1030" y="77"/>
                      </a:cubicBezTo>
                      <a:cubicBezTo>
                        <a:pt x="942" y="27"/>
                        <a:pt x="844" y="0"/>
                        <a:pt x="74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7" name="Google Shape;889;p53">
                  <a:extLst>
                    <a:ext uri="{FF2B5EF4-FFF2-40B4-BE49-F238E27FC236}">
                      <a16:creationId xmlns:a16="http://schemas.microsoft.com/office/drawing/2014/main" id="{D1A908D0-20D7-446D-B071-559D9B31407D}"/>
                    </a:ext>
                  </a:extLst>
                </p:cNvPr>
                <p:cNvSpPr/>
                <p:nvPr/>
              </p:nvSpPr>
              <p:spPr>
                <a:xfrm>
                  <a:off x="5331900" y="1973988"/>
                  <a:ext cx="110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54" extrusionOk="0">
                      <a:moveTo>
                        <a:pt x="85" y="1"/>
                      </a:moveTo>
                      <a:lnTo>
                        <a:pt x="0" y="54"/>
                      </a:lnTo>
                      <a:lnTo>
                        <a:pt x="368" y="253"/>
                      </a:lnTo>
                      <a:lnTo>
                        <a:pt x="442" y="211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8" name="Google Shape;890;p53">
                  <a:extLst>
                    <a:ext uri="{FF2B5EF4-FFF2-40B4-BE49-F238E27FC236}">
                      <a16:creationId xmlns:a16="http://schemas.microsoft.com/office/drawing/2014/main" id="{73BE5923-5E94-4F1B-966C-EDA78C8675A8}"/>
                    </a:ext>
                  </a:extLst>
                </p:cNvPr>
                <p:cNvSpPr/>
                <p:nvPr/>
              </p:nvSpPr>
              <p:spPr>
                <a:xfrm>
                  <a:off x="5391800" y="2007713"/>
                  <a:ext cx="299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20" extrusionOk="0">
                      <a:moveTo>
                        <a:pt x="758" y="76"/>
                      </a:moveTo>
                      <a:cubicBezTo>
                        <a:pt x="821" y="76"/>
                        <a:pt x="873" y="93"/>
                        <a:pt x="925" y="123"/>
                      </a:cubicBezTo>
                      <a:cubicBezTo>
                        <a:pt x="1061" y="197"/>
                        <a:pt x="1051" y="270"/>
                        <a:pt x="788" y="428"/>
                      </a:cubicBezTo>
                      <a:cubicBezTo>
                        <a:pt x="638" y="509"/>
                        <a:pt x="532" y="542"/>
                        <a:pt x="445" y="542"/>
                      </a:cubicBezTo>
                      <a:cubicBezTo>
                        <a:pt x="385" y="542"/>
                        <a:pt x="334" y="527"/>
                        <a:pt x="283" y="501"/>
                      </a:cubicBezTo>
                      <a:cubicBezTo>
                        <a:pt x="157" y="428"/>
                        <a:pt x="157" y="344"/>
                        <a:pt x="399" y="207"/>
                      </a:cubicBezTo>
                      <a:cubicBezTo>
                        <a:pt x="555" y="113"/>
                        <a:pt x="667" y="76"/>
                        <a:pt x="758" y="76"/>
                      </a:cubicBezTo>
                      <a:close/>
                      <a:moveTo>
                        <a:pt x="752" y="0"/>
                      </a:moveTo>
                      <a:cubicBezTo>
                        <a:pt x="628" y="0"/>
                        <a:pt x="485" y="46"/>
                        <a:pt x="304" y="155"/>
                      </a:cubicBezTo>
                      <a:cubicBezTo>
                        <a:pt x="0" y="323"/>
                        <a:pt x="21" y="438"/>
                        <a:pt x="199" y="543"/>
                      </a:cubicBezTo>
                      <a:cubicBezTo>
                        <a:pt x="285" y="591"/>
                        <a:pt x="371" y="619"/>
                        <a:pt x="467" y="619"/>
                      </a:cubicBezTo>
                      <a:cubicBezTo>
                        <a:pt x="584" y="619"/>
                        <a:pt x="716" y="578"/>
                        <a:pt x="883" y="480"/>
                      </a:cubicBezTo>
                      <a:cubicBezTo>
                        <a:pt x="1198" y="291"/>
                        <a:pt x="1187" y="186"/>
                        <a:pt x="1009" y="71"/>
                      </a:cubicBezTo>
                      <a:cubicBezTo>
                        <a:pt x="928" y="26"/>
                        <a:pt x="845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9" name="Google Shape;891;p53">
                  <a:extLst>
                    <a:ext uri="{FF2B5EF4-FFF2-40B4-BE49-F238E27FC236}">
                      <a16:creationId xmlns:a16="http://schemas.microsoft.com/office/drawing/2014/main" id="{91BF015F-22AD-4291-8EE5-8A7DD51A349C}"/>
                    </a:ext>
                  </a:extLst>
                </p:cNvPr>
                <p:cNvSpPr/>
                <p:nvPr/>
              </p:nvSpPr>
              <p:spPr>
                <a:xfrm>
                  <a:off x="5384425" y="20118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7" y="1"/>
                      </a:moveTo>
                      <a:lnTo>
                        <a:pt x="1" y="75"/>
                      </a:lnTo>
                      <a:lnTo>
                        <a:pt x="95" y="138"/>
                      </a:lnTo>
                      <a:lnTo>
                        <a:pt x="232" y="54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0" name="Google Shape;892;p53">
                  <a:extLst>
                    <a:ext uri="{FF2B5EF4-FFF2-40B4-BE49-F238E27FC236}">
                      <a16:creationId xmlns:a16="http://schemas.microsoft.com/office/drawing/2014/main" id="{D2C58AC6-1216-4B22-A0B9-B617F748D126}"/>
                    </a:ext>
                  </a:extLst>
                </p:cNvPr>
                <p:cNvSpPr/>
                <p:nvPr/>
              </p:nvSpPr>
              <p:spPr>
                <a:xfrm>
                  <a:off x="5368150" y="1993188"/>
                  <a:ext cx="312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664" extrusionOk="0">
                      <a:moveTo>
                        <a:pt x="788" y="0"/>
                      </a:moveTo>
                      <a:lnTo>
                        <a:pt x="368" y="221"/>
                      </a:lnTo>
                      <a:lnTo>
                        <a:pt x="410" y="263"/>
                      </a:lnTo>
                      <a:cubicBezTo>
                        <a:pt x="421" y="274"/>
                        <a:pt x="557" y="295"/>
                        <a:pt x="652" y="347"/>
                      </a:cubicBezTo>
                      <a:cubicBezTo>
                        <a:pt x="746" y="410"/>
                        <a:pt x="778" y="463"/>
                        <a:pt x="662" y="536"/>
                      </a:cubicBezTo>
                      <a:cubicBezTo>
                        <a:pt x="601" y="571"/>
                        <a:pt x="541" y="587"/>
                        <a:pt x="482" y="587"/>
                      </a:cubicBezTo>
                      <a:cubicBezTo>
                        <a:pt x="417" y="587"/>
                        <a:pt x="354" y="569"/>
                        <a:pt x="295" y="536"/>
                      </a:cubicBezTo>
                      <a:cubicBezTo>
                        <a:pt x="200" y="484"/>
                        <a:pt x="84" y="389"/>
                        <a:pt x="84" y="389"/>
                      </a:cubicBezTo>
                      <a:lnTo>
                        <a:pt x="0" y="421"/>
                      </a:lnTo>
                      <a:cubicBezTo>
                        <a:pt x="11" y="431"/>
                        <a:pt x="105" y="526"/>
                        <a:pt x="232" y="589"/>
                      </a:cubicBezTo>
                      <a:cubicBezTo>
                        <a:pt x="312" y="637"/>
                        <a:pt x="401" y="663"/>
                        <a:pt x="495" y="663"/>
                      </a:cubicBezTo>
                      <a:cubicBezTo>
                        <a:pt x="583" y="663"/>
                        <a:pt x="675" y="640"/>
                        <a:pt x="767" y="589"/>
                      </a:cubicBezTo>
                      <a:cubicBezTo>
                        <a:pt x="935" y="484"/>
                        <a:pt x="893" y="400"/>
                        <a:pt x="746" y="305"/>
                      </a:cubicBezTo>
                      <a:cubicBezTo>
                        <a:pt x="652" y="253"/>
                        <a:pt x="515" y="232"/>
                        <a:pt x="505" y="232"/>
                      </a:cubicBezTo>
                      <a:lnTo>
                        <a:pt x="788" y="94"/>
                      </a:lnTo>
                      <a:lnTo>
                        <a:pt x="1166" y="316"/>
                      </a:lnTo>
                      <a:lnTo>
                        <a:pt x="1250" y="263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1" name="Google Shape;893;p53">
                  <a:extLst>
                    <a:ext uri="{FF2B5EF4-FFF2-40B4-BE49-F238E27FC236}">
                      <a16:creationId xmlns:a16="http://schemas.microsoft.com/office/drawing/2014/main" id="{618B835C-8054-4EED-BC67-60D5867A147E}"/>
                    </a:ext>
                  </a:extLst>
                </p:cNvPr>
                <p:cNvSpPr/>
                <p:nvPr/>
              </p:nvSpPr>
              <p:spPr>
                <a:xfrm>
                  <a:off x="5351075" y="1983463"/>
                  <a:ext cx="30225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736" extrusionOk="0">
                      <a:moveTo>
                        <a:pt x="767" y="0"/>
                      </a:moveTo>
                      <a:lnTo>
                        <a:pt x="704" y="53"/>
                      </a:lnTo>
                      <a:cubicBezTo>
                        <a:pt x="704" y="53"/>
                        <a:pt x="841" y="105"/>
                        <a:pt x="925" y="158"/>
                      </a:cubicBezTo>
                      <a:cubicBezTo>
                        <a:pt x="1041" y="221"/>
                        <a:pt x="1062" y="273"/>
                        <a:pt x="957" y="336"/>
                      </a:cubicBezTo>
                      <a:cubicBezTo>
                        <a:pt x="873" y="389"/>
                        <a:pt x="746" y="389"/>
                        <a:pt x="546" y="389"/>
                      </a:cubicBezTo>
                      <a:lnTo>
                        <a:pt x="74" y="399"/>
                      </a:lnTo>
                      <a:lnTo>
                        <a:pt x="0" y="441"/>
                      </a:lnTo>
                      <a:lnTo>
                        <a:pt x="504" y="736"/>
                      </a:lnTo>
                      <a:lnTo>
                        <a:pt x="578" y="684"/>
                      </a:lnTo>
                      <a:lnTo>
                        <a:pt x="189" y="462"/>
                      </a:lnTo>
                      <a:lnTo>
                        <a:pt x="609" y="452"/>
                      </a:lnTo>
                      <a:cubicBezTo>
                        <a:pt x="652" y="454"/>
                        <a:pt x="692" y="456"/>
                        <a:pt x="729" y="456"/>
                      </a:cubicBezTo>
                      <a:cubicBezTo>
                        <a:pt x="871" y="456"/>
                        <a:pt x="969" y="437"/>
                        <a:pt x="1062" y="378"/>
                      </a:cubicBezTo>
                      <a:cubicBezTo>
                        <a:pt x="1209" y="294"/>
                        <a:pt x="1188" y="210"/>
                        <a:pt x="1030" y="116"/>
                      </a:cubicBezTo>
                      <a:cubicBezTo>
                        <a:pt x="915" y="53"/>
                        <a:pt x="778" y="11"/>
                        <a:pt x="76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2" name="Google Shape;894;p53">
                  <a:extLst>
                    <a:ext uri="{FF2B5EF4-FFF2-40B4-BE49-F238E27FC236}">
                      <a16:creationId xmlns:a16="http://schemas.microsoft.com/office/drawing/2014/main" id="{06797D95-7A58-4C91-8DA2-F7764A0817A4}"/>
                    </a:ext>
                  </a:extLst>
                </p:cNvPr>
                <p:cNvSpPr/>
                <p:nvPr/>
              </p:nvSpPr>
              <p:spPr>
                <a:xfrm>
                  <a:off x="5304050" y="2013313"/>
                  <a:ext cx="305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610" extrusionOk="0">
                      <a:moveTo>
                        <a:pt x="379" y="204"/>
                      </a:moveTo>
                      <a:cubicBezTo>
                        <a:pt x="389" y="204"/>
                        <a:pt x="526" y="235"/>
                        <a:pt x="610" y="288"/>
                      </a:cubicBezTo>
                      <a:cubicBezTo>
                        <a:pt x="725" y="351"/>
                        <a:pt x="736" y="424"/>
                        <a:pt x="631" y="487"/>
                      </a:cubicBezTo>
                      <a:cubicBezTo>
                        <a:pt x="573" y="519"/>
                        <a:pt x="513" y="535"/>
                        <a:pt x="451" y="535"/>
                      </a:cubicBezTo>
                      <a:cubicBezTo>
                        <a:pt x="389" y="535"/>
                        <a:pt x="326" y="519"/>
                        <a:pt x="263" y="487"/>
                      </a:cubicBezTo>
                      <a:cubicBezTo>
                        <a:pt x="137" y="403"/>
                        <a:pt x="211" y="298"/>
                        <a:pt x="379" y="204"/>
                      </a:cubicBezTo>
                      <a:close/>
                      <a:moveTo>
                        <a:pt x="730" y="1"/>
                      </a:moveTo>
                      <a:cubicBezTo>
                        <a:pt x="606" y="1"/>
                        <a:pt x="468" y="40"/>
                        <a:pt x="316" y="130"/>
                      </a:cubicBezTo>
                      <a:cubicBezTo>
                        <a:pt x="64" y="277"/>
                        <a:pt x="1" y="414"/>
                        <a:pt x="190" y="529"/>
                      </a:cubicBezTo>
                      <a:cubicBezTo>
                        <a:pt x="281" y="583"/>
                        <a:pt x="376" y="610"/>
                        <a:pt x="469" y="610"/>
                      </a:cubicBezTo>
                      <a:cubicBezTo>
                        <a:pt x="557" y="610"/>
                        <a:pt x="644" y="586"/>
                        <a:pt x="725" y="540"/>
                      </a:cubicBezTo>
                      <a:cubicBezTo>
                        <a:pt x="883" y="445"/>
                        <a:pt x="872" y="340"/>
                        <a:pt x="704" y="246"/>
                      </a:cubicBezTo>
                      <a:cubicBezTo>
                        <a:pt x="620" y="193"/>
                        <a:pt x="463" y="162"/>
                        <a:pt x="452" y="162"/>
                      </a:cubicBezTo>
                      <a:cubicBezTo>
                        <a:pt x="555" y="102"/>
                        <a:pt x="654" y="72"/>
                        <a:pt x="748" y="72"/>
                      </a:cubicBezTo>
                      <a:cubicBezTo>
                        <a:pt x="817" y="72"/>
                        <a:pt x="884" y="88"/>
                        <a:pt x="946" y="120"/>
                      </a:cubicBezTo>
                      <a:cubicBezTo>
                        <a:pt x="1041" y="183"/>
                        <a:pt x="1125" y="246"/>
                        <a:pt x="1136" y="256"/>
                      </a:cubicBezTo>
                      <a:lnTo>
                        <a:pt x="1220" y="214"/>
                      </a:lnTo>
                      <a:cubicBezTo>
                        <a:pt x="1209" y="214"/>
                        <a:pt x="1125" y="141"/>
                        <a:pt x="1020" y="78"/>
                      </a:cubicBezTo>
                      <a:cubicBezTo>
                        <a:pt x="932" y="29"/>
                        <a:pt x="836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3" name="Google Shape;895;p53">
                  <a:extLst>
                    <a:ext uri="{FF2B5EF4-FFF2-40B4-BE49-F238E27FC236}">
                      <a16:creationId xmlns:a16="http://schemas.microsoft.com/office/drawing/2014/main" id="{C2B60F22-F4EE-409A-8839-5F8D04D6DE0F}"/>
                    </a:ext>
                  </a:extLst>
                </p:cNvPr>
                <p:cNvSpPr/>
                <p:nvPr/>
              </p:nvSpPr>
              <p:spPr>
                <a:xfrm>
                  <a:off x="5326900" y="2026238"/>
                  <a:ext cx="29725" cy="1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616" extrusionOk="0">
                      <a:moveTo>
                        <a:pt x="756" y="73"/>
                      </a:moveTo>
                      <a:cubicBezTo>
                        <a:pt x="815" y="73"/>
                        <a:pt x="866" y="89"/>
                        <a:pt x="915" y="117"/>
                      </a:cubicBezTo>
                      <a:cubicBezTo>
                        <a:pt x="1051" y="201"/>
                        <a:pt x="1041" y="275"/>
                        <a:pt x="778" y="422"/>
                      </a:cubicBezTo>
                      <a:cubicBezTo>
                        <a:pt x="637" y="509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48" y="422"/>
                        <a:pt x="148" y="349"/>
                        <a:pt x="390" y="201"/>
                      </a:cubicBezTo>
                      <a:cubicBezTo>
                        <a:pt x="550" y="112"/>
                        <a:pt x="663" y="73"/>
                        <a:pt x="756" y="73"/>
                      </a:cubicBezTo>
                      <a:close/>
                      <a:moveTo>
                        <a:pt x="739" y="1"/>
                      </a:moveTo>
                      <a:cubicBezTo>
                        <a:pt x="618" y="1"/>
                        <a:pt x="476" y="44"/>
                        <a:pt x="295" y="149"/>
                      </a:cubicBezTo>
                      <a:cubicBezTo>
                        <a:pt x="0" y="327"/>
                        <a:pt x="11" y="443"/>
                        <a:pt x="190" y="549"/>
                      </a:cubicBezTo>
                      <a:cubicBezTo>
                        <a:pt x="269" y="590"/>
                        <a:pt x="351" y="615"/>
                        <a:pt x="446" y="615"/>
                      </a:cubicBezTo>
                      <a:cubicBezTo>
                        <a:pt x="565" y="615"/>
                        <a:pt x="702" y="575"/>
                        <a:pt x="873" y="475"/>
                      </a:cubicBezTo>
                      <a:cubicBezTo>
                        <a:pt x="1188" y="296"/>
                        <a:pt x="1177" y="180"/>
                        <a:pt x="999" y="75"/>
                      </a:cubicBezTo>
                      <a:cubicBezTo>
                        <a:pt x="919" y="29"/>
                        <a:pt x="836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4" name="Google Shape;896;p53">
                  <a:extLst>
                    <a:ext uri="{FF2B5EF4-FFF2-40B4-BE49-F238E27FC236}">
                      <a16:creationId xmlns:a16="http://schemas.microsoft.com/office/drawing/2014/main" id="{7D7FBEAD-F780-49A7-8088-DA368FA4A01C}"/>
                    </a:ext>
                  </a:extLst>
                </p:cNvPr>
                <p:cNvSpPr/>
                <p:nvPr/>
              </p:nvSpPr>
              <p:spPr>
                <a:xfrm>
                  <a:off x="5319300" y="20302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84"/>
                      </a:lnTo>
                      <a:lnTo>
                        <a:pt x="94" y="137"/>
                      </a:lnTo>
                      <a:lnTo>
                        <a:pt x="231" y="6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5" name="Google Shape;897;p53">
                  <a:extLst>
                    <a:ext uri="{FF2B5EF4-FFF2-40B4-BE49-F238E27FC236}">
                      <a16:creationId xmlns:a16="http://schemas.microsoft.com/office/drawing/2014/main" id="{A6A26401-3E43-4F7C-ACCB-48C5C9F943A3}"/>
                    </a:ext>
                  </a:extLst>
                </p:cNvPr>
                <p:cNvSpPr/>
                <p:nvPr/>
              </p:nvSpPr>
              <p:spPr>
                <a:xfrm>
                  <a:off x="5343450" y="20359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59" y="70"/>
                      </a:moveTo>
                      <a:cubicBezTo>
                        <a:pt x="821" y="70"/>
                        <a:pt x="874" y="87"/>
                        <a:pt x="925" y="118"/>
                      </a:cubicBezTo>
                      <a:cubicBezTo>
                        <a:pt x="1051" y="191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4" y="544"/>
                      </a:cubicBezTo>
                      <a:cubicBezTo>
                        <a:pt x="383" y="544"/>
                        <a:pt x="332" y="526"/>
                        <a:pt x="284" y="496"/>
                      </a:cubicBezTo>
                      <a:cubicBezTo>
                        <a:pt x="158" y="422"/>
                        <a:pt x="148" y="349"/>
                        <a:pt x="400" y="202"/>
                      </a:cubicBezTo>
                      <a:cubicBezTo>
                        <a:pt x="556" y="108"/>
                        <a:pt x="667" y="70"/>
                        <a:pt x="759" y="70"/>
                      </a:cubicBezTo>
                      <a:close/>
                      <a:moveTo>
                        <a:pt x="738" y="0"/>
                      </a:moveTo>
                      <a:cubicBezTo>
                        <a:pt x="617" y="0"/>
                        <a:pt x="475" y="44"/>
                        <a:pt x="295" y="149"/>
                      </a:cubicBezTo>
                      <a:cubicBezTo>
                        <a:pt x="1" y="317"/>
                        <a:pt x="22" y="433"/>
                        <a:pt x="200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5"/>
                      </a:cubicBezTo>
                      <a:cubicBezTo>
                        <a:pt x="1199" y="286"/>
                        <a:pt x="1188" y="181"/>
                        <a:pt x="999" y="76"/>
                      </a:cubicBezTo>
                      <a:cubicBezTo>
                        <a:pt x="919" y="29"/>
                        <a:pt x="835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5" name="Google Shape;898;p53">
              <a:extLst>
                <a:ext uri="{FF2B5EF4-FFF2-40B4-BE49-F238E27FC236}">
                  <a16:creationId xmlns:a16="http://schemas.microsoft.com/office/drawing/2014/main" id="{04DAF3B0-93A1-4811-A1A7-E5D655FF09EB}"/>
                </a:ext>
              </a:extLst>
            </p:cNvPr>
            <p:cNvGrpSpPr/>
            <p:nvPr/>
          </p:nvGrpSpPr>
          <p:grpSpPr>
            <a:xfrm>
              <a:off x="1567225" y="2060158"/>
              <a:ext cx="629072" cy="735415"/>
              <a:chOff x="2193460" y="1781543"/>
              <a:chExt cx="747293" cy="873622"/>
            </a:xfrm>
          </p:grpSpPr>
          <p:sp>
            <p:nvSpPr>
              <p:cNvPr id="98" name="Google Shape;899;p53">
                <a:extLst>
                  <a:ext uri="{FF2B5EF4-FFF2-40B4-BE49-F238E27FC236}">
                    <a16:creationId xmlns:a16="http://schemas.microsoft.com/office/drawing/2014/main" id="{3BD1A766-02CF-4606-8269-DEA2D525018C}"/>
                  </a:ext>
                </a:extLst>
              </p:cNvPr>
              <p:cNvSpPr/>
              <p:nvPr/>
            </p:nvSpPr>
            <p:spPr>
              <a:xfrm>
                <a:off x="2249752" y="2318547"/>
                <a:ext cx="685359" cy="32358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7243" extrusionOk="0">
                    <a:moveTo>
                      <a:pt x="1" y="1"/>
                    </a:moveTo>
                    <a:lnTo>
                      <a:pt x="1" y="1724"/>
                    </a:lnTo>
                    <a:cubicBezTo>
                      <a:pt x="1" y="1829"/>
                      <a:pt x="85" y="1934"/>
                      <a:pt x="232" y="2018"/>
                    </a:cubicBezTo>
                    <a:lnTo>
                      <a:pt x="8953" y="7093"/>
                    </a:lnTo>
                    <a:cubicBezTo>
                      <a:pt x="9131" y="7193"/>
                      <a:pt x="9373" y="7243"/>
                      <a:pt x="9616" y="7243"/>
                    </a:cubicBezTo>
                    <a:cubicBezTo>
                      <a:pt x="9859" y="7243"/>
                      <a:pt x="10103" y="7193"/>
                      <a:pt x="10286" y="7093"/>
                    </a:cubicBezTo>
                    <a:lnTo>
                      <a:pt x="15341" y="4161"/>
                    </a:lnTo>
                    <a:lnTo>
                      <a:pt x="15341" y="2281"/>
                    </a:lnTo>
                    <a:lnTo>
                      <a:pt x="10424" y="5118"/>
                    </a:lnTo>
                    <a:cubicBezTo>
                      <a:pt x="10192" y="5254"/>
                      <a:pt x="9898" y="5317"/>
                      <a:pt x="9604" y="5317"/>
                    </a:cubicBezTo>
                    <a:cubicBezTo>
                      <a:pt x="9320" y="5317"/>
                      <a:pt x="9026" y="5254"/>
                      <a:pt x="8795" y="5118"/>
                    </a:cubicBezTo>
                    <a:lnTo>
                      <a:pt x="74" y="54"/>
                    </a:lnTo>
                    <a:cubicBezTo>
                      <a:pt x="53" y="43"/>
                      <a:pt x="22" y="22"/>
                      <a:pt x="1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Google Shape;900;p53">
                <a:extLst>
                  <a:ext uri="{FF2B5EF4-FFF2-40B4-BE49-F238E27FC236}">
                    <a16:creationId xmlns:a16="http://schemas.microsoft.com/office/drawing/2014/main" id="{0F1FC848-7828-4F6C-935D-3F324DB475A4}"/>
                  </a:ext>
                </a:extLst>
              </p:cNvPr>
              <p:cNvSpPr/>
              <p:nvPr/>
            </p:nvSpPr>
            <p:spPr>
              <a:xfrm>
                <a:off x="2249752" y="1928035"/>
                <a:ext cx="685359" cy="61495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13765" extrusionOk="0">
                    <a:moveTo>
                      <a:pt x="13975" y="0"/>
                    </a:moveTo>
                    <a:lnTo>
                      <a:pt x="232" y="7943"/>
                    </a:lnTo>
                    <a:lnTo>
                      <a:pt x="232" y="7933"/>
                    </a:lnTo>
                    <a:cubicBezTo>
                      <a:pt x="158" y="7985"/>
                      <a:pt x="106" y="8027"/>
                      <a:pt x="64" y="8080"/>
                    </a:cubicBezTo>
                    <a:cubicBezTo>
                      <a:pt x="22" y="8132"/>
                      <a:pt x="1" y="8185"/>
                      <a:pt x="1" y="8237"/>
                    </a:cubicBezTo>
                    <a:cubicBezTo>
                      <a:pt x="1" y="8290"/>
                      <a:pt x="11" y="8332"/>
                      <a:pt x="43" y="8374"/>
                    </a:cubicBezTo>
                    <a:cubicBezTo>
                      <a:pt x="85" y="8437"/>
                      <a:pt x="137" y="8489"/>
                      <a:pt x="221" y="8542"/>
                    </a:cubicBezTo>
                    <a:lnTo>
                      <a:pt x="8942" y="13607"/>
                    </a:lnTo>
                    <a:cubicBezTo>
                      <a:pt x="9120" y="13712"/>
                      <a:pt x="9365" y="13764"/>
                      <a:pt x="9609" y="13764"/>
                    </a:cubicBezTo>
                    <a:cubicBezTo>
                      <a:pt x="9853" y="13764"/>
                      <a:pt x="10098" y="13712"/>
                      <a:pt x="10276" y="13607"/>
                    </a:cubicBezTo>
                    <a:lnTo>
                      <a:pt x="15341" y="10686"/>
                    </a:lnTo>
                    <a:lnTo>
                      <a:pt x="15341" y="9488"/>
                    </a:lnTo>
                    <a:lnTo>
                      <a:pt x="11222" y="11863"/>
                    </a:lnTo>
                    <a:cubicBezTo>
                      <a:pt x="11148" y="11905"/>
                      <a:pt x="11064" y="11927"/>
                      <a:pt x="10979" y="11927"/>
                    </a:cubicBezTo>
                    <a:cubicBezTo>
                      <a:pt x="10919" y="11927"/>
                      <a:pt x="10858" y="11916"/>
                      <a:pt x="10802" y="11894"/>
                    </a:cubicBezTo>
                    <a:cubicBezTo>
                      <a:pt x="10455" y="11736"/>
                      <a:pt x="10040" y="11657"/>
                      <a:pt x="9624" y="11657"/>
                    </a:cubicBezTo>
                    <a:cubicBezTo>
                      <a:pt x="9207" y="11657"/>
                      <a:pt x="8789" y="11736"/>
                      <a:pt x="8437" y="11894"/>
                    </a:cubicBezTo>
                    <a:cubicBezTo>
                      <a:pt x="8354" y="11925"/>
                      <a:pt x="8291" y="11939"/>
                      <a:pt x="8235" y="11939"/>
                    </a:cubicBezTo>
                    <a:cubicBezTo>
                      <a:pt x="8158" y="11939"/>
                      <a:pt x="8097" y="11911"/>
                      <a:pt x="8017" y="11863"/>
                    </a:cubicBezTo>
                    <a:lnTo>
                      <a:pt x="3384" y="9173"/>
                    </a:lnTo>
                    <a:cubicBezTo>
                      <a:pt x="3247" y="9089"/>
                      <a:pt x="3205" y="9036"/>
                      <a:pt x="3342" y="8921"/>
                    </a:cubicBezTo>
                    <a:cubicBezTo>
                      <a:pt x="3783" y="8595"/>
                      <a:pt x="3856" y="8153"/>
                      <a:pt x="3573" y="7786"/>
                    </a:cubicBezTo>
                    <a:cubicBezTo>
                      <a:pt x="3541" y="7733"/>
                      <a:pt x="3499" y="7691"/>
                      <a:pt x="3457" y="7649"/>
                    </a:cubicBezTo>
                    <a:cubicBezTo>
                      <a:pt x="3426" y="7618"/>
                      <a:pt x="3384" y="7586"/>
                      <a:pt x="3342" y="7555"/>
                    </a:cubicBezTo>
                    <a:cubicBezTo>
                      <a:pt x="3331" y="7544"/>
                      <a:pt x="3331" y="7534"/>
                      <a:pt x="3321" y="7523"/>
                    </a:cubicBezTo>
                    <a:cubicBezTo>
                      <a:pt x="3258" y="7460"/>
                      <a:pt x="3279" y="7376"/>
                      <a:pt x="3384" y="7313"/>
                    </a:cubicBezTo>
                    <a:lnTo>
                      <a:pt x="14909" y="662"/>
                    </a:lnTo>
                    <a:cubicBezTo>
                      <a:pt x="14804" y="525"/>
                      <a:pt x="14668" y="410"/>
                      <a:pt x="14531" y="326"/>
                    </a:cubicBezTo>
                    <a:lnTo>
                      <a:pt x="13975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Google Shape;901;p53">
                <a:extLst>
                  <a:ext uri="{FF2B5EF4-FFF2-40B4-BE49-F238E27FC236}">
                    <a16:creationId xmlns:a16="http://schemas.microsoft.com/office/drawing/2014/main" id="{C96682D0-43F8-42C7-BDCD-C5045581F81A}"/>
                  </a:ext>
                </a:extLst>
              </p:cNvPr>
              <p:cNvSpPr/>
              <p:nvPr/>
            </p:nvSpPr>
            <p:spPr>
              <a:xfrm>
                <a:off x="2687264" y="2066575"/>
                <a:ext cx="247857" cy="219399"/>
              </a:xfrm>
              <a:custGeom>
                <a:avLst/>
                <a:gdLst/>
                <a:ahLst/>
                <a:cxnLst/>
                <a:rect l="l" t="t" r="r" b="b"/>
                <a:pathLst>
                  <a:path w="5548" h="4911" extrusionOk="0">
                    <a:moveTo>
                      <a:pt x="4532" y="1"/>
                    </a:moveTo>
                    <a:cubicBezTo>
                      <a:pt x="3440" y="1"/>
                      <a:pt x="2346" y="243"/>
                      <a:pt x="1513" y="723"/>
                    </a:cubicBezTo>
                    <a:cubicBezTo>
                      <a:pt x="357" y="1386"/>
                      <a:pt x="0" y="2331"/>
                      <a:pt x="441" y="3172"/>
                    </a:cubicBezTo>
                    <a:cubicBezTo>
                      <a:pt x="462" y="3214"/>
                      <a:pt x="493" y="3266"/>
                      <a:pt x="515" y="3308"/>
                    </a:cubicBezTo>
                    <a:cubicBezTo>
                      <a:pt x="546" y="3350"/>
                      <a:pt x="578" y="3392"/>
                      <a:pt x="609" y="3445"/>
                    </a:cubicBezTo>
                    <a:cubicBezTo>
                      <a:pt x="820" y="3718"/>
                      <a:pt x="1103" y="3970"/>
                      <a:pt x="1492" y="4191"/>
                    </a:cubicBezTo>
                    <a:cubicBezTo>
                      <a:pt x="2312" y="4672"/>
                      <a:pt x="3393" y="4911"/>
                      <a:pt x="4477" y="4911"/>
                    </a:cubicBezTo>
                    <a:cubicBezTo>
                      <a:pt x="4837" y="4911"/>
                      <a:pt x="5197" y="4884"/>
                      <a:pt x="5548" y="4832"/>
                    </a:cubicBezTo>
                    <a:lnTo>
                      <a:pt x="5548" y="3340"/>
                    </a:lnTo>
                    <a:cubicBezTo>
                      <a:pt x="5232" y="3487"/>
                      <a:pt x="4917" y="3592"/>
                      <a:pt x="4906" y="3602"/>
                    </a:cubicBezTo>
                    <a:lnTo>
                      <a:pt x="4518" y="3319"/>
                    </a:lnTo>
                    <a:cubicBezTo>
                      <a:pt x="4539" y="3308"/>
                      <a:pt x="4896" y="3161"/>
                      <a:pt x="5190" y="3004"/>
                    </a:cubicBezTo>
                    <a:lnTo>
                      <a:pt x="4738" y="2678"/>
                    </a:lnTo>
                    <a:lnTo>
                      <a:pt x="4581" y="2552"/>
                    </a:lnTo>
                    <a:cubicBezTo>
                      <a:pt x="4497" y="2573"/>
                      <a:pt x="4402" y="2594"/>
                      <a:pt x="4318" y="2605"/>
                    </a:cubicBezTo>
                    <a:cubicBezTo>
                      <a:pt x="4129" y="2657"/>
                      <a:pt x="3961" y="2689"/>
                      <a:pt x="3804" y="2699"/>
                    </a:cubicBezTo>
                    <a:cubicBezTo>
                      <a:pt x="3752" y="2704"/>
                      <a:pt x="3701" y="2707"/>
                      <a:pt x="3652" y="2707"/>
                    </a:cubicBezTo>
                    <a:cubicBezTo>
                      <a:pt x="3512" y="2707"/>
                      <a:pt x="3382" y="2685"/>
                      <a:pt x="3257" y="2647"/>
                    </a:cubicBezTo>
                    <a:cubicBezTo>
                      <a:pt x="3152" y="2626"/>
                      <a:pt x="3057" y="2584"/>
                      <a:pt x="2963" y="2521"/>
                    </a:cubicBezTo>
                    <a:cubicBezTo>
                      <a:pt x="2396" y="2194"/>
                      <a:pt x="2522" y="1837"/>
                      <a:pt x="3078" y="1512"/>
                    </a:cubicBezTo>
                    <a:lnTo>
                      <a:pt x="3131" y="1480"/>
                    </a:lnTo>
                    <a:lnTo>
                      <a:pt x="2637" y="1102"/>
                    </a:lnTo>
                    <a:lnTo>
                      <a:pt x="2942" y="924"/>
                    </a:lnTo>
                    <a:lnTo>
                      <a:pt x="3456" y="1312"/>
                    </a:lnTo>
                    <a:cubicBezTo>
                      <a:pt x="3772" y="1165"/>
                      <a:pt x="4077" y="1060"/>
                      <a:pt x="4087" y="1050"/>
                    </a:cubicBezTo>
                    <a:lnTo>
                      <a:pt x="4486" y="1333"/>
                    </a:lnTo>
                    <a:cubicBezTo>
                      <a:pt x="4465" y="1333"/>
                      <a:pt x="4150" y="1491"/>
                      <a:pt x="3877" y="1627"/>
                    </a:cubicBezTo>
                    <a:lnTo>
                      <a:pt x="4465" y="2058"/>
                    </a:lnTo>
                    <a:cubicBezTo>
                      <a:pt x="4817" y="1951"/>
                      <a:pt x="5079" y="1900"/>
                      <a:pt x="5306" y="1900"/>
                    </a:cubicBezTo>
                    <a:cubicBezTo>
                      <a:pt x="5391" y="1900"/>
                      <a:pt x="5470" y="1907"/>
                      <a:pt x="5548" y="1921"/>
                    </a:cubicBezTo>
                    <a:lnTo>
                      <a:pt x="5548" y="72"/>
                    </a:lnTo>
                    <a:cubicBezTo>
                      <a:pt x="5215" y="25"/>
                      <a:pt x="4874" y="1"/>
                      <a:pt x="45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Google Shape;902;p53">
                <a:extLst>
                  <a:ext uri="{FF2B5EF4-FFF2-40B4-BE49-F238E27FC236}">
                    <a16:creationId xmlns:a16="http://schemas.microsoft.com/office/drawing/2014/main" id="{DDB504F6-8B1A-4882-9F44-76021F9A5BE9}"/>
                  </a:ext>
                </a:extLst>
              </p:cNvPr>
              <p:cNvSpPr/>
              <p:nvPr/>
            </p:nvSpPr>
            <p:spPr>
              <a:xfrm>
                <a:off x="2236617" y="1920485"/>
                <a:ext cx="698494" cy="734680"/>
              </a:xfrm>
              <a:custGeom>
                <a:avLst/>
                <a:gdLst/>
                <a:ahLst/>
                <a:cxnLst/>
                <a:rect l="l" t="t" r="r" b="b"/>
                <a:pathLst>
                  <a:path w="15635" h="16445" extrusionOk="0">
                    <a:moveTo>
                      <a:pt x="13975" y="1"/>
                    </a:moveTo>
                    <a:lnTo>
                      <a:pt x="379" y="7850"/>
                    </a:lnTo>
                    <a:cubicBezTo>
                      <a:pt x="137" y="7997"/>
                      <a:pt x="1" y="8196"/>
                      <a:pt x="1" y="8406"/>
                    </a:cubicBezTo>
                    <a:lnTo>
                      <a:pt x="1" y="8417"/>
                    </a:lnTo>
                    <a:lnTo>
                      <a:pt x="1" y="8627"/>
                    </a:lnTo>
                    <a:lnTo>
                      <a:pt x="1" y="10634"/>
                    </a:lnTo>
                    <a:cubicBezTo>
                      <a:pt x="1" y="10855"/>
                      <a:pt x="137" y="11044"/>
                      <a:pt x="379" y="11191"/>
                    </a:cubicBezTo>
                    <a:lnTo>
                      <a:pt x="9099" y="16255"/>
                    </a:lnTo>
                    <a:cubicBezTo>
                      <a:pt x="9320" y="16381"/>
                      <a:pt x="9614" y="16444"/>
                      <a:pt x="9908" y="16444"/>
                    </a:cubicBezTo>
                    <a:cubicBezTo>
                      <a:pt x="10202" y="16444"/>
                      <a:pt x="10496" y="16381"/>
                      <a:pt x="10728" y="16255"/>
                    </a:cubicBezTo>
                    <a:lnTo>
                      <a:pt x="15635" y="13418"/>
                    </a:lnTo>
                    <a:lnTo>
                      <a:pt x="15635" y="13250"/>
                    </a:lnTo>
                    <a:lnTo>
                      <a:pt x="15635" y="13071"/>
                    </a:lnTo>
                    <a:lnTo>
                      <a:pt x="10580" y="16003"/>
                    </a:lnTo>
                    <a:cubicBezTo>
                      <a:pt x="10397" y="16103"/>
                      <a:pt x="10153" y="16153"/>
                      <a:pt x="9910" y="16153"/>
                    </a:cubicBezTo>
                    <a:cubicBezTo>
                      <a:pt x="9667" y="16153"/>
                      <a:pt x="9425" y="16103"/>
                      <a:pt x="9247" y="16003"/>
                    </a:cubicBezTo>
                    <a:lnTo>
                      <a:pt x="526" y="10928"/>
                    </a:lnTo>
                    <a:cubicBezTo>
                      <a:pt x="379" y="10844"/>
                      <a:pt x="295" y="10739"/>
                      <a:pt x="295" y="10634"/>
                    </a:cubicBezTo>
                    <a:lnTo>
                      <a:pt x="295" y="8911"/>
                    </a:lnTo>
                    <a:cubicBezTo>
                      <a:pt x="316" y="8932"/>
                      <a:pt x="347" y="8953"/>
                      <a:pt x="368" y="8964"/>
                    </a:cubicBezTo>
                    <a:lnTo>
                      <a:pt x="9089" y="14028"/>
                    </a:lnTo>
                    <a:cubicBezTo>
                      <a:pt x="9320" y="14164"/>
                      <a:pt x="9614" y="14227"/>
                      <a:pt x="9898" y="14227"/>
                    </a:cubicBezTo>
                    <a:cubicBezTo>
                      <a:pt x="10192" y="14227"/>
                      <a:pt x="10486" y="14164"/>
                      <a:pt x="10718" y="14028"/>
                    </a:cubicBezTo>
                    <a:lnTo>
                      <a:pt x="15635" y="11191"/>
                    </a:lnTo>
                    <a:lnTo>
                      <a:pt x="15635" y="11023"/>
                    </a:lnTo>
                    <a:lnTo>
                      <a:pt x="15635" y="10855"/>
                    </a:lnTo>
                    <a:lnTo>
                      <a:pt x="10570" y="13776"/>
                    </a:lnTo>
                    <a:cubicBezTo>
                      <a:pt x="10392" y="13881"/>
                      <a:pt x="10147" y="13933"/>
                      <a:pt x="9903" y="13933"/>
                    </a:cubicBezTo>
                    <a:cubicBezTo>
                      <a:pt x="9659" y="13933"/>
                      <a:pt x="9414" y="13881"/>
                      <a:pt x="9236" y="13776"/>
                    </a:cubicBezTo>
                    <a:lnTo>
                      <a:pt x="515" y="8711"/>
                    </a:lnTo>
                    <a:cubicBezTo>
                      <a:pt x="431" y="8658"/>
                      <a:pt x="379" y="8606"/>
                      <a:pt x="337" y="8543"/>
                    </a:cubicBezTo>
                    <a:cubicBezTo>
                      <a:pt x="305" y="8501"/>
                      <a:pt x="295" y="8459"/>
                      <a:pt x="295" y="8406"/>
                    </a:cubicBezTo>
                    <a:cubicBezTo>
                      <a:pt x="295" y="8354"/>
                      <a:pt x="316" y="8301"/>
                      <a:pt x="358" y="8249"/>
                    </a:cubicBezTo>
                    <a:cubicBezTo>
                      <a:pt x="400" y="8196"/>
                      <a:pt x="452" y="8154"/>
                      <a:pt x="526" y="8102"/>
                    </a:cubicBezTo>
                    <a:lnTo>
                      <a:pt x="526" y="8112"/>
                    </a:lnTo>
                    <a:lnTo>
                      <a:pt x="14269" y="169"/>
                    </a:lnTo>
                    <a:lnTo>
                      <a:pt x="14122" y="85"/>
                    </a:lnTo>
                    <a:lnTo>
                      <a:pt x="13975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Google Shape;903;p53">
                <a:extLst>
                  <a:ext uri="{FF2B5EF4-FFF2-40B4-BE49-F238E27FC236}">
                    <a16:creationId xmlns:a16="http://schemas.microsoft.com/office/drawing/2014/main" id="{AA2405C7-1308-4E74-81C0-D0F57F292652}"/>
                  </a:ext>
                </a:extLst>
              </p:cNvPr>
              <p:cNvSpPr/>
              <p:nvPr/>
            </p:nvSpPr>
            <p:spPr>
              <a:xfrm>
                <a:off x="2392894" y="1957610"/>
                <a:ext cx="542220" cy="503800"/>
              </a:xfrm>
              <a:custGeom>
                <a:avLst/>
                <a:gdLst/>
                <a:ahLst/>
                <a:cxnLst/>
                <a:rect l="l" t="t" r="r" b="b"/>
                <a:pathLst>
                  <a:path w="12137" h="11277" extrusionOk="0">
                    <a:moveTo>
                      <a:pt x="5113" y="7452"/>
                    </a:moveTo>
                    <a:cubicBezTo>
                      <a:pt x="5507" y="7452"/>
                      <a:pt x="5901" y="7539"/>
                      <a:pt x="6200" y="7712"/>
                    </a:cubicBezTo>
                    <a:cubicBezTo>
                      <a:pt x="6799" y="8059"/>
                      <a:pt x="6799" y="8626"/>
                      <a:pt x="6190" y="8973"/>
                    </a:cubicBezTo>
                    <a:cubicBezTo>
                      <a:pt x="5890" y="9146"/>
                      <a:pt x="5496" y="9233"/>
                      <a:pt x="5102" y="9233"/>
                    </a:cubicBezTo>
                    <a:cubicBezTo>
                      <a:pt x="4708" y="9233"/>
                      <a:pt x="4314" y="9146"/>
                      <a:pt x="4015" y="8973"/>
                    </a:cubicBezTo>
                    <a:cubicBezTo>
                      <a:pt x="3416" y="8626"/>
                      <a:pt x="3426" y="8059"/>
                      <a:pt x="4025" y="7712"/>
                    </a:cubicBezTo>
                    <a:cubicBezTo>
                      <a:pt x="4325" y="7539"/>
                      <a:pt x="4719" y="7452"/>
                      <a:pt x="5113" y="7452"/>
                    </a:cubicBezTo>
                    <a:close/>
                    <a:moveTo>
                      <a:pt x="11705" y="0"/>
                    </a:moveTo>
                    <a:lnTo>
                      <a:pt x="180" y="6651"/>
                    </a:lnTo>
                    <a:cubicBezTo>
                      <a:pt x="75" y="6714"/>
                      <a:pt x="54" y="6798"/>
                      <a:pt x="117" y="6861"/>
                    </a:cubicBezTo>
                    <a:cubicBezTo>
                      <a:pt x="127" y="6872"/>
                      <a:pt x="127" y="6882"/>
                      <a:pt x="138" y="6893"/>
                    </a:cubicBezTo>
                    <a:cubicBezTo>
                      <a:pt x="180" y="6924"/>
                      <a:pt x="222" y="6956"/>
                      <a:pt x="253" y="6987"/>
                    </a:cubicBezTo>
                    <a:cubicBezTo>
                      <a:pt x="295" y="7029"/>
                      <a:pt x="337" y="7071"/>
                      <a:pt x="369" y="7124"/>
                    </a:cubicBezTo>
                    <a:cubicBezTo>
                      <a:pt x="652" y="7491"/>
                      <a:pt x="579" y="7933"/>
                      <a:pt x="138" y="8259"/>
                    </a:cubicBezTo>
                    <a:cubicBezTo>
                      <a:pt x="1" y="8374"/>
                      <a:pt x="43" y="8427"/>
                      <a:pt x="180" y="8511"/>
                    </a:cubicBezTo>
                    <a:lnTo>
                      <a:pt x="4813" y="11201"/>
                    </a:lnTo>
                    <a:cubicBezTo>
                      <a:pt x="4893" y="11249"/>
                      <a:pt x="4954" y="11277"/>
                      <a:pt x="5031" y="11277"/>
                    </a:cubicBezTo>
                    <a:cubicBezTo>
                      <a:pt x="5087" y="11277"/>
                      <a:pt x="5150" y="11263"/>
                      <a:pt x="5233" y="11232"/>
                    </a:cubicBezTo>
                    <a:cubicBezTo>
                      <a:pt x="5585" y="11074"/>
                      <a:pt x="6003" y="10995"/>
                      <a:pt x="6420" y="10995"/>
                    </a:cubicBezTo>
                    <a:cubicBezTo>
                      <a:pt x="6836" y="10995"/>
                      <a:pt x="7251" y="11074"/>
                      <a:pt x="7598" y="11232"/>
                    </a:cubicBezTo>
                    <a:cubicBezTo>
                      <a:pt x="7654" y="11254"/>
                      <a:pt x="7715" y="11265"/>
                      <a:pt x="7775" y="11265"/>
                    </a:cubicBezTo>
                    <a:cubicBezTo>
                      <a:pt x="7860" y="11265"/>
                      <a:pt x="7944" y="11243"/>
                      <a:pt x="8018" y="11201"/>
                    </a:cubicBezTo>
                    <a:lnTo>
                      <a:pt x="12137" y="8826"/>
                    </a:lnTo>
                    <a:lnTo>
                      <a:pt x="12137" y="7271"/>
                    </a:lnTo>
                    <a:cubicBezTo>
                      <a:pt x="11786" y="7323"/>
                      <a:pt x="11426" y="7350"/>
                      <a:pt x="11066" y="7350"/>
                    </a:cubicBezTo>
                    <a:cubicBezTo>
                      <a:pt x="9982" y="7350"/>
                      <a:pt x="8901" y="7111"/>
                      <a:pt x="8081" y="6630"/>
                    </a:cubicBezTo>
                    <a:cubicBezTo>
                      <a:pt x="7692" y="6409"/>
                      <a:pt x="7409" y="6157"/>
                      <a:pt x="7198" y="5884"/>
                    </a:cubicBezTo>
                    <a:cubicBezTo>
                      <a:pt x="7167" y="5831"/>
                      <a:pt x="7135" y="5789"/>
                      <a:pt x="7104" y="5747"/>
                    </a:cubicBezTo>
                    <a:cubicBezTo>
                      <a:pt x="7082" y="5705"/>
                      <a:pt x="7051" y="5653"/>
                      <a:pt x="7030" y="5611"/>
                    </a:cubicBezTo>
                    <a:cubicBezTo>
                      <a:pt x="6589" y="4770"/>
                      <a:pt x="6946" y="3825"/>
                      <a:pt x="8102" y="3162"/>
                    </a:cubicBezTo>
                    <a:cubicBezTo>
                      <a:pt x="8935" y="2682"/>
                      <a:pt x="10029" y="2440"/>
                      <a:pt x="11121" y="2440"/>
                    </a:cubicBezTo>
                    <a:cubicBezTo>
                      <a:pt x="11463" y="2440"/>
                      <a:pt x="11804" y="2464"/>
                      <a:pt x="12137" y="2511"/>
                    </a:cubicBezTo>
                    <a:lnTo>
                      <a:pt x="12137" y="1061"/>
                    </a:lnTo>
                    <a:cubicBezTo>
                      <a:pt x="12137" y="715"/>
                      <a:pt x="11969" y="305"/>
                      <a:pt x="11705" y="0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Google Shape;904;p53">
                <a:extLst>
                  <a:ext uri="{FF2B5EF4-FFF2-40B4-BE49-F238E27FC236}">
                    <a16:creationId xmlns:a16="http://schemas.microsoft.com/office/drawing/2014/main" id="{1E5FF99B-17BA-4B0F-85A6-FBE01604AD28}"/>
                  </a:ext>
                </a:extLst>
              </p:cNvPr>
              <p:cNvSpPr/>
              <p:nvPr/>
            </p:nvSpPr>
            <p:spPr>
              <a:xfrm>
                <a:off x="2545507" y="2290490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8"/>
                      <a:pt x="609" y="261"/>
                    </a:cubicBezTo>
                    <a:cubicBezTo>
                      <a:pt x="10" y="608"/>
                      <a:pt x="0" y="1175"/>
                      <a:pt x="599" y="1522"/>
                    </a:cubicBezTo>
                    <a:cubicBezTo>
                      <a:pt x="898" y="1695"/>
                      <a:pt x="1292" y="1782"/>
                      <a:pt x="1686" y="1782"/>
                    </a:cubicBezTo>
                    <a:cubicBezTo>
                      <a:pt x="2080" y="1782"/>
                      <a:pt x="2474" y="1695"/>
                      <a:pt x="2774" y="1522"/>
                    </a:cubicBezTo>
                    <a:cubicBezTo>
                      <a:pt x="3383" y="1175"/>
                      <a:pt x="3383" y="608"/>
                      <a:pt x="2784" y="261"/>
                    </a:cubicBezTo>
                    <a:cubicBezTo>
                      <a:pt x="2485" y="88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Google Shape;905;p53">
                <a:extLst>
                  <a:ext uri="{FF2B5EF4-FFF2-40B4-BE49-F238E27FC236}">
                    <a16:creationId xmlns:a16="http://schemas.microsoft.com/office/drawing/2014/main" id="{A7CF0625-0A46-40C8-A5D8-5562558598CD}"/>
                  </a:ext>
                </a:extLst>
              </p:cNvPr>
              <p:cNvSpPr/>
              <p:nvPr/>
            </p:nvSpPr>
            <p:spPr>
              <a:xfrm>
                <a:off x="2794263" y="2107811"/>
                <a:ext cx="140860" cy="7702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1724" extrusionOk="0">
                    <a:moveTo>
                      <a:pt x="1166" y="872"/>
                    </a:moveTo>
                    <a:lnTo>
                      <a:pt x="1671" y="1250"/>
                    </a:lnTo>
                    <a:cubicBezTo>
                      <a:pt x="1502" y="1294"/>
                      <a:pt x="1385" y="1315"/>
                      <a:pt x="1293" y="1315"/>
                    </a:cubicBezTo>
                    <a:cubicBezTo>
                      <a:pt x="1207" y="1315"/>
                      <a:pt x="1143" y="1297"/>
                      <a:pt x="1082" y="1261"/>
                    </a:cubicBezTo>
                    <a:cubicBezTo>
                      <a:pt x="914" y="1166"/>
                      <a:pt x="925" y="1030"/>
                      <a:pt x="1166" y="872"/>
                    </a:cubicBezTo>
                    <a:close/>
                    <a:moveTo>
                      <a:pt x="547" y="1"/>
                    </a:moveTo>
                    <a:lnTo>
                      <a:pt x="242" y="179"/>
                    </a:lnTo>
                    <a:lnTo>
                      <a:pt x="736" y="557"/>
                    </a:lnTo>
                    <a:lnTo>
                      <a:pt x="683" y="589"/>
                    </a:lnTo>
                    <a:cubicBezTo>
                      <a:pt x="127" y="914"/>
                      <a:pt x="1" y="1271"/>
                      <a:pt x="568" y="1598"/>
                    </a:cubicBezTo>
                    <a:cubicBezTo>
                      <a:pt x="662" y="1661"/>
                      <a:pt x="757" y="1703"/>
                      <a:pt x="862" y="1724"/>
                    </a:cubicBezTo>
                    <a:cubicBezTo>
                      <a:pt x="1619" y="1587"/>
                      <a:pt x="2385" y="1440"/>
                      <a:pt x="3153" y="1303"/>
                    </a:cubicBezTo>
                    <a:lnTo>
                      <a:pt x="3153" y="998"/>
                    </a:lnTo>
                    <a:cubicBezTo>
                      <a:pt x="3075" y="984"/>
                      <a:pt x="2996" y="977"/>
                      <a:pt x="2911" y="977"/>
                    </a:cubicBezTo>
                    <a:cubicBezTo>
                      <a:pt x="2684" y="977"/>
                      <a:pt x="2422" y="1028"/>
                      <a:pt x="2070" y="1135"/>
                    </a:cubicBezTo>
                    <a:lnTo>
                      <a:pt x="1482" y="704"/>
                    </a:lnTo>
                    <a:cubicBezTo>
                      <a:pt x="1755" y="568"/>
                      <a:pt x="2070" y="410"/>
                      <a:pt x="2091" y="410"/>
                    </a:cubicBezTo>
                    <a:lnTo>
                      <a:pt x="1692" y="127"/>
                    </a:lnTo>
                    <a:cubicBezTo>
                      <a:pt x="1682" y="137"/>
                      <a:pt x="1377" y="242"/>
                      <a:pt x="1061" y="389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Google Shape;906;p53">
                <a:extLst>
                  <a:ext uri="{FF2B5EF4-FFF2-40B4-BE49-F238E27FC236}">
                    <a16:creationId xmlns:a16="http://schemas.microsoft.com/office/drawing/2014/main" id="{DD8BDF81-86CB-47C3-9A7F-5B8DBB6DB0F8}"/>
                  </a:ext>
                </a:extLst>
              </p:cNvPr>
              <p:cNvSpPr/>
              <p:nvPr/>
            </p:nvSpPr>
            <p:spPr>
              <a:xfrm>
                <a:off x="2832774" y="2166023"/>
                <a:ext cx="107979" cy="61517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377" extrusionOk="0">
                    <a:moveTo>
                      <a:pt x="2291" y="0"/>
                    </a:moveTo>
                    <a:cubicBezTo>
                      <a:pt x="1523" y="137"/>
                      <a:pt x="757" y="284"/>
                      <a:pt x="0" y="421"/>
                    </a:cubicBezTo>
                    <a:cubicBezTo>
                      <a:pt x="125" y="459"/>
                      <a:pt x="255" y="481"/>
                      <a:pt x="395" y="481"/>
                    </a:cubicBezTo>
                    <a:cubicBezTo>
                      <a:pt x="444" y="481"/>
                      <a:pt x="495" y="478"/>
                      <a:pt x="547" y="473"/>
                    </a:cubicBezTo>
                    <a:cubicBezTo>
                      <a:pt x="704" y="463"/>
                      <a:pt x="872" y="431"/>
                      <a:pt x="1061" y="379"/>
                    </a:cubicBezTo>
                    <a:cubicBezTo>
                      <a:pt x="1145" y="368"/>
                      <a:pt x="1240" y="347"/>
                      <a:pt x="1324" y="326"/>
                    </a:cubicBezTo>
                    <a:lnTo>
                      <a:pt x="1481" y="452"/>
                    </a:lnTo>
                    <a:lnTo>
                      <a:pt x="1933" y="778"/>
                    </a:lnTo>
                    <a:cubicBezTo>
                      <a:pt x="1639" y="935"/>
                      <a:pt x="1282" y="1082"/>
                      <a:pt x="1261" y="1093"/>
                    </a:cubicBezTo>
                    <a:lnTo>
                      <a:pt x="1649" y="1376"/>
                    </a:lnTo>
                    <a:cubicBezTo>
                      <a:pt x="1660" y="1366"/>
                      <a:pt x="1975" y="1261"/>
                      <a:pt x="2291" y="1114"/>
                    </a:cubicBezTo>
                    <a:lnTo>
                      <a:pt x="2291" y="568"/>
                    </a:lnTo>
                    <a:cubicBezTo>
                      <a:pt x="2406" y="473"/>
                      <a:pt x="2417" y="379"/>
                      <a:pt x="2343" y="295"/>
                    </a:cubicBezTo>
                    <a:cubicBezTo>
                      <a:pt x="2322" y="274"/>
                      <a:pt x="2312" y="263"/>
                      <a:pt x="2291" y="253"/>
                    </a:cubicBezTo>
                    <a:lnTo>
                      <a:pt x="2291" y="147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Google Shape;907;p53">
                <a:extLst>
                  <a:ext uri="{FF2B5EF4-FFF2-40B4-BE49-F238E27FC236}">
                    <a16:creationId xmlns:a16="http://schemas.microsoft.com/office/drawing/2014/main" id="{94866DEE-90FB-44E5-BFCF-D8E95D8C2FEB}"/>
                  </a:ext>
                </a:extLst>
              </p:cNvPr>
              <p:cNvSpPr/>
              <p:nvPr/>
            </p:nvSpPr>
            <p:spPr>
              <a:xfrm>
                <a:off x="2835097" y="2146768"/>
                <a:ext cx="33819" cy="19791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3" extrusionOk="0">
                    <a:moveTo>
                      <a:pt x="252" y="0"/>
                    </a:moveTo>
                    <a:cubicBezTo>
                      <a:pt x="11" y="158"/>
                      <a:pt x="0" y="294"/>
                      <a:pt x="168" y="389"/>
                    </a:cubicBezTo>
                    <a:cubicBezTo>
                      <a:pt x="229" y="425"/>
                      <a:pt x="293" y="443"/>
                      <a:pt x="379" y="443"/>
                    </a:cubicBezTo>
                    <a:cubicBezTo>
                      <a:pt x="471" y="443"/>
                      <a:pt x="588" y="422"/>
                      <a:pt x="757" y="378"/>
                    </a:cubicBez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Google Shape;908;p53">
                <a:extLst>
                  <a:ext uri="{FF2B5EF4-FFF2-40B4-BE49-F238E27FC236}">
                    <a16:creationId xmlns:a16="http://schemas.microsoft.com/office/drawing/2014/main" id="{6F19D0F4-F1B4-4FF1-82FB-36A1463ACF20}"/>
                  </a:ext>
                </a:extLst>
              </p:cNvPr>
              <p:cNvSpPr/>
              <p:nvPr/>
            </p:nvSpPr>
            <p:spPr>
              <a:xfrm>
                <a:off x="2270884" y="2178220"/>
                <a:ext cx="664228" cy="323447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7240" extrusionOk="0">
                    <a:moveTo>
                      <a:pt x="0" y="1"/>
                    </a:moveTo>
                    <a:lnTo>
                      <a:pt x="0" y="1608"/>
                    </a:lnTo>
                    <a:lnTo>
                      <a:pt x="0" y="1724"/>
                    </a:lnTo>
                    <a:cubicBezTo>
                      <a:pt x="0" y="1829"/>
                      <a:pt x="84" y="1934"/>
                      <a:pt x="231" y="2018"/>
                    </a:cubicBezTo>
                    <a:lnTo>
                      <a:pt x="8952" y="7082"/>
                    </a:lnTo>
                    <a:cubicBezTo>
                      <a:pt x="9131" y="7187"/>
                      <a:pt x="9372" y="7240"/>
                      <a:pt x="9615" y="7240"/>
                    </a:cubicBezTo>
                    <a:cubicBezTo>
                      <a:pt x="9858" y="7240"/>
                      <a:pt x="10103" y="7187"/>
                      <a:pt x="10287" y="7082"/>
                    </a:cubicBezTo>
                    <a:lnTo>
                      <a:pt x="14868" y="4434"/>
                    </a:lnTo>
                    <a:lnTo>
                      <a:pt x="14868" y="2553"/>
                    </a:lnTo>
                    <a:lnTo>
                      <a:pt x="10423" y="5117"/>
                    </a:lnTo>
                    <a:cubicBezTo>
                      <a:pt x="10203" y="5254"/>
                      <a:pt x="9908" y="5317"/>
                      <a:pt x="9603" y="5317"/>
                    </a:cubicBezTo>
                    <a:cubicBezTo>
                      <a:pt x="9309" y="5317"/>
                      <a:pt x="9015" y="5254"/>
                      <a:pt x="8795" y="5117"/>
                    </a:cubicBezTo>
                    <a:lnTo>
                      <a:pt x="74" y="53"/>
                    </a:lnTo>
                    <a:cubicBezTo>
                      <a:pt x="53" y="32"/>
                      <a:pt x="21" y="22"/>
                      <a:pt x="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Google Shape;909;p53">
                <a:extLst>
                  <a:ext uri="{FF2B5EF4-FFF2-40B4-BE49-F238E27FC236}">
                    <a16:creationId xmlns:a16="http://schemas.microsoft.com/office/drawing/2014/main" id="{1AD5F226-58DA-416A-B841-C7AA093FFEB5}"/>
                  </a:ext>
                </a:extLst>
              </p:cNvPr>
              <p:cNvSpPr/>
              <p:nvPr/>
            </p:nvSpPr>
            <p:spPr>
              <a:xfrm>
                <a:off x="2856229" y="2006441"/>
                <a:ext cx="33819" cy="19746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2" extrusionOk="0">
                    <a:moveTo>
                      <a:pt x="253" y="0"/>
                    </a:moveTo>
                    <a:cubicBezTo>
                      <a:pt x="11" y="157"/>
                      <a:pt x="1" y="283"/>
                      <a:pt x="169" y="378"/>
                    </a:cubicBezTo>
                    <a:cubicBezTo>
                      <a:pt x="232" y="420"/>
                      <a:pt x="297" y="441"/>
                      <a:pt x="388" y="441"/>
                    </a:cubicBezTo>
                    <a:cubicBezTo>
                      <a:pt x="478" y="441"/>
                      <a:pt x="594" y="420"/>
                      <a:pt x="757" y="37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Google Shape;910;p53">
                <a:extLst>
                  <a:ext uri="{FF2B5EF4-FFF2-40B4-BE49-F238E27FC236}">
                    <a16:creationId xmlns:a16="http://schemas.microsoft.com/office/drawing/2014/main" id="{2F81ED69-647E-4AE5-89FF-87EA9358558A}"/>
                  </a:ext>
                </a:extLst>
              </p:cNvPr>
              <p:cNvSpPr/>
              <p:nvPr/>
            </p:nvSpPr>
            <p:spPr>
              <a:xfrm>
                <a:off x="2708351" y="1928035"/>
                <a:ext cx="226770" cy="217523"/>
              </a:xfrm>
              <a:custGeom>
                <a:avLst/>
                <a:gdLst/>
                <a:ahLst/>
                <a:cxnLst/>
                <a:rect l="l" t="t" r="r" b="b"/>
                <a:pathLst>
                  <a:path w="5076" h="4869" extrusionOk="0">
                    <a:moveTo>
                      <a:pt x="3710" y="0"/>
                    </a:moveTo>
                    <a:cubicBezTo>
                      <a:pt x="2900" y="95"/>
                      <a:pt x="2134" y="315"/>
                      <a:pt x="1513" y="683"/>
                    </a:cubicBezTo>
                    <a:cubicBezTo>
                      <a:pt x="358" y="1345"/>
                      <a:pt x="0" y="2290"/>
                      <a:pt x="442" y="3131"/>
                    </a:cubicBezTo>
                    <a:cubicBezTo>
                      <a:pt x="463" y="3173"/>
                      <a:pt x="495" y="3215"/>
                      <a:pt x="516" y="3268"/>
                    </a:cubicBezTo>
                    <a:lnTo>
                      <a:pt x="610" y="3394"/>
                    </a:lnTo>
                    <a:cubicBezTo>
                      <a:pt x="820" y="3667"/>
                      <a:pt x="1104" y="3930"/>
                      <a:pt x="1492" y="4151"/>
                    </a:cubicBezTo>
                    <a:cubicBezTo>
                      <a:pt x="2317" y="4629"/>
                      <a:pt x="3396" y="4869"/>
                      <a:pt x="4477" y="4869"/>
                    </a:cubicBezTo>
                    <a:cubicBezTo>
                      <a:pt x="4677" y="4869"/>
                      <a:pt x="4877" y="4860"/>
                      <a:pt x="5076" y="4844"/>
                    </a:cubicBezTo>
                    <a:lnTo>
                      <a:pt x="5076" y="3499"/>
                    </a:lnTo>
                    <a:cubicBezTo>
                      <a:pt x="4981" y="3530"/>
                      <a:pt x="4908" y="3562"/>
                      <a:pt x="4897" y="3562"/>
                    </a:cubicBezTo>
                    <a:lnTo>
                      <a:pt x="4518" y="3278"/>
                    </a:lnTo>
                    <a:cubicBezTo>
                      <a:pt x="4539" y="3268"/>
                      <a:pt x="4813" y="3152"/>
                      <a:pt x="5076" y="3026"/>
                    </a:cubicBezTo>
                    <a:lnTo>
                      <a:pt x="5076" y="2879"/>
                    </a:lnTo>
                    <a:lnTo>
                      <a:pt x="4739" y="2638"/>
                    </a:lnTo>
                    <a:lnTo>
                      <a:pt x="4581" y="2512"/>
                    </a:lnTo>
                    <a:cubicBezTo>
                      <a:pt x="4497" y="2533"/>
                      <a:pt x="4413" y="2543"/>
                      <a:pt x="4319" y="2564"/>
                    </a:cubicBezTo>
                    <a:cubicBezTo>
                      <a:pt x="4130" y="2617"/>
                      <a:pt x="3962" y="2648"/>
                      <a:pt x="3804" y="2659"/>
                    </a:cubicBezTo>
                    <a:cubicBezTo>
                      <a:pt x="3753" y="2664"/>
                      <a:pt x="3702" y="2667"/>
                      <a:pt x="3654" y="2667"/>
                    </a:cubicBezTo>
                    <a:cubicBezTo>
                      <a:pt x="3513" y="2667"/>
                      <a:pt x="3382" y="2645"/>
                      <a:pt x="3258" y="2606"/>
                    </a:cubicBezTo>
                    <a:cubicBezTo>
                      <a:pt x="3152" y="2575"/>
                      <a:pt x="3058" y="2533"/>
                      <a:pt x="2963" y="2480"/>
                    </a:cubicBezTo>
                    <a:cubicBezTo>
                      <a:pt x="2396" y="2154"/>
                      <a:pt x="2522" y="1786"/>
                      <a:pt x="3079" y="1471"/>
                    </a:cubicBezTo>
                    <a:lnTo>
                      <a:pt x="3131" y="1440"/>
                    </a:lnTo>
                    <a:lnTo>
                      <a:pt x="2627" y="1062"/>
                    </a:lnTo>
                    <a:lnTo>
                      <a:pt x="2932" y="883"/>
                    </a:lnTo>
                    <a:lnTo>
                      <a:pt x="3458" y="1272"/>
                    </a:lnTo>
                    <a:cubicBezTo>
                      <a:pt x="3773" y="1125"/>
                      <a:pt x="4077" y="1009"/>
                      <a:pt x="4088" y="1009"/>
                    </a:cubicBezTo>
                    <a:lnTo>
                      <a:pt x="4487" y="1293"/>
                    </a:lnTo>
                    <a:cubicBezTo>
                      <a:pt x="4466" y="1293"/>
                      <a:pt x="4151" y="1450"/>
                      <a:pt x="3878" y="1587"/>
                    </a:cubicBezTo>
                    <a:lnTo>
                      <a:pt x="4466" y="2017"/>
                    </a:lnTo>
                    <a:cubicBezTo>
                      <a:pt x="4697" y="1944"/>
                      <a:pt x="4897" y="1902"/>
                      <a:pt x="5076" y="1870"/>
                    </a:cubicBezTo>
                    <a:lnTo>
                      <a:pt x="5076" y="1723"/>
                    </a:lnTo>
                    <a:cubicBezTo>
                      <a:pt x="5076" y="1219"/>
                      <a:pt x="4707" y="588"/>
                      <a:pt x="4266" y="326"/>
                    </a:cubicBezTo>
                    <a:lnTo>
                      <a:pt x="37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Google Shape;911;p53">
                <a:extLst>
                  <a:ext uri="{FF2B5EF4-FFF2-40B4-BE49-F238E27FC236}">
                    <a16:creationId xmlns:a16="http://schemas.microsoft.com/office/drawing/2014/main" id="{49D4E29D-78EA-4BCE-BF9E-72E70ADC75F3}"/>
                  </a:ext>
                </a:extLst>
              </p:cNvPr>
              <p:cNvSpPr/>
              <p:nvPr/>
            </p:nvSpPr>
            <p:spPr>
              <a:xfrm>
                <a:off x="2270884" y="1864193"/>
                <a:ext cx="664228" cy="538423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12052" extrusionOk="0">
                    <a:moveTo>
                      <a:pt x="11011" y="0"/>
                    </a:moveTo>
                    <a:lnTo>
                      <a:pt x="231" y="6220"/>
                    </a:lnTo>
                    <a:cubicBezTo>
                      <a:pt x="158" y="6262"/>
                      <a:pt x="105" y="6315"/>
                      <a:pt x="63" y="6367"/>
                    </a:cubicBezTo>
                    <a:cubicBezTo>
                      <a:pt x="21" y="6409"/>
                      <a:pt x="0" y="6472"/>
                      <a:pt x="0" y="6514"/>
                    </a:cubicBezTo>
                    <a:lnTo>
                      <a:pt x="0" y="6525"/>
                    </a:lnTo>
                    <a:cubicBezTo>
                      <a:pt x="0" y="6567"/>
                      <a:pt x="11" y="6619"/>
                      <a:pt x="42" y="6661"/>
                    </a:cubicBezTo>
                    <a:cubicBezTo>
                      <a:pt x="74" y="6724"/>
                      <a:pt x="137" y="6777"/>
                      <a:pt x="221" y="6829"/>
                    </a:cubicBezTo>
                    <a:lnTo>
                      <a:pt x="8942" y="11894"/>
                    </a:lnTo>
                    <a:cubicBezTo>
                      <a:pt x="9120" y="11999"/>
                      <a:pt x="9365" y="12051"/>
                      <a:pt x="9609" y="12051"/>
                    </a:cubicBezTo>
                    <a:cubicBezTo>
                      <a:pt x="9853" y="12051"/>
                      <a:pt x="10097" y="11999"/>
                      <a:pt x="10276" y="11894"/>
                    </a:cubicBezTo>
                    <a:lnTo>
                      <a:pt x="14868" y="9246"/>
                    </a:lnTo>
                    <a:lnTo>
                      <a:pt x="14868" y="8038"/>
                    </a:lnTo>
                    <a:lnTo>
                      <a:pt x="11221" y="10150"/>
                    </a:lnTo>
                    <a:cubicBezTo>
                      <a:pt x="11153" y="10190"/>
                      <a:pt x="11076" y="10208"/>
                      <a:pt x="10997" y="10208"/>
                    </a:cubicBezTo>
                    <a:cubicBezTo>
                      <a:pt x="10931" y="10208"/>
                      <a:pt x="10864" y="10195"/>
                      <a:pt x="10801" y="10171"/>
                    </a:cubicBezTo>
                    <a:cubicBezTo>
                      <a:pt x="10454" y="10019"/>
                      <a:pt x="10039" y="9942"/>
                      <a:pt x="9623" y="9942"/>
                    </a:cubicBezTo>
                    <a:cubicBezTo>
                      <a:pt x="9207" y="9942"/>
                      <a:pt x="8789" y="10019"/>
                      <a:pt x="8438" y="10171"/>
                    </a:cubicBezTo>
                    <a:cubicBezTo>
                      <a:pt x="8353" y="10206"/>
                      <a:pt x="8290" y="10221"/>
                      <a:pt x="8234" y="10221"/>
                    </a:cubicBezTo>
                    <a:cubicBezTo>
                      <a:pt x="8158" y="10221"/>
                      <a:pt x="8096" y="10192"/>
                      <a:pt x="8017" y="10150"/>
                    </a:cubicBezTo>
                    <a:lnTo>
                      <a:pt x="3383" y="7450"/>
                    </a:lnTo>
                    <a:cubicBezTo>
                      <a:pt x="3247" y="7376"/>
                      <a:pt x="3205" y="7324"/>
                      <a:pt x="3341" y="7208"/>
                    </a:cubicBezTo>
                    <a:cubicBezTo>
                      <a:pt x="3773" y="6882"/>
                      <a:pt x="3857" y="6441"/>
                      <a:pt x="3573" y="6063"/>
                    </a:cubicBezTo>
                    <a:cubicBezTo>
                      <a:pt x="3541" y="6021"/>
                      <a:pt x="3499" y="5979"/>
                      <a:pt x="3457" y="5937"/>
                    </a:cubicBezTo>
                    <a:cubicBezTo>
                      <a:pt x="3425" y="5905"/>
                      <a:pt x="3383" y="5874"/>
                      <a:pt x="3341" y="5842"/>
                    </a:cubicBezTo>
                    <a:cubicBezTo>
                      <a:pt x="3331" y="5832"/>
                      <a:pt x="3331" y="5821"/>
                      <a:pt x="3320" y="5811"/>
                    </a:cubicBezTo>
                    <a:cubicBezTo>
                      <a:pt x="3257" y="5737"/>
                      <a:pt x="3278" y="5664"/>
                      <a:pt x="3383" y="5601"/>
                    </a:cubicBezTo>
                    <a:lnTo>
                      <a:pt x="12052" y="599"/>
                    </a:lnTo>
                    <a:lnTo>
                      <a:pt x="11011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Google Shape;912;p53">
                <a:extLst>
                  <a:ext uri="{FF2B5EF4-FFF2-40B4-BE49-F238E27FC236}">
                    <a16:creationId xmlns:a16="http://schemas.microsoft.com/office/drawing/2014/main" id="{43D8EBF5-1E01-478B-A119-AF2608486189}"/>
                  </a:ext>
                </a:extLst>
              </p:cNvPr>
              <p:cNvSpPr/>
              <p:nvPr/>
            </p:nvSpPr>
            <p:spPr>
              <a:xfrm>
                <a:off x="2257749" y="1856643"/>
                <a:ext cx="677362" cy="658152"/>
              </a:xfrm>
              <a:custGeom>
                <a:avLst/>
                <a:gdLst/>
                <a:ahLst/>
                <a:cxnLst/>
                <a:rect l="l" t="t" r="r" b="b"/>
                <a:pathLst>
                  <a:path w="15162" h="14732" extrusionOk="0">
                    <a:moveTo>
                      <a:pt x="11011" y="1"/>
                    </a:moveTo>
                    <a:lnTo>
                      <a:pt x="378" y="6137"/>
                    </a:lnTo>
                    <a:cubicBezTo>
                      <a:pt x="126" y="6284"/>
                      <a:pt x="0" y="6473"/>
                      <a:pt x="0" y="6694"/>
                    </a:cubicBezTo>
                    <a:lnTo>
                      <a:pt x="0" y="6704"/>
                    </a:lnTo>
                    <a:lnTo>
                      <a:pt x="0" y="8806"/>
                    </a:lnTo>
                    <a:lnTo>
                      <a:pt x="0" y="8922"/>
                    </a:lnTo>
                    <a:cubicBezTo>
                      <a:pt x="0" y="9132"/>
                      <a:pt x="137" y="9331"/>
                      <a:pt x="378" y="9468"/>
                    </a:cubicBezTo>
                    <a:lnTo>
                      <a:pt x="9099" y="14542"/>
                    </a:lnTo>
                    <a:cubicBezTo>
                      <a:pt x="9320" y="14668"/>
                      <a:pt x="9614" y="14731"/>
                      <a:pt x="9908" y="14731"/>
                    </a:cubicBezTo>
                    <a:cubicBezTo>
                      <a:pt x="10202" y="14731"/>
                      <a:pt x="10497" y="14668"/>
                      <a:pt x="10728" y="14542"/>
                    </a:cubicBezTo>
                    <a:lnTo>
                      <a:pt x="15162" y="11979"/>
                    </a:lnTo>
                    <a:lnTo>
                      <a:pt x="15162" y="11801"/>
                    </a:lnTo>
                    <a:lnTo>
                      <a:pt x="15162" y="11632"/>
                    </a:lnTo>
                    <a:lnTo>
                      <a:pt x="10581" y="14280"/>
                    </a:lnTo>
                    <a:cubicBezTo>
                      <a:pt x="10397" y="14385"/>
                      <a:pt x="10152" y="14438"/>
                      <a:pt x="9909" y="14438"/>
                    </a:cubicBezTo>
                    <a:cubicBezTo>
                      <a:pt x="9666" y="14438"/>
                      <a:pt x="9425" y="14385"/>
                      <a:pt x="9246" y="14280"/>
                    </a:cubicBezTo>
                    <a:lnTo>
                      <a:pt x="525" y="9216"/>
                    </a:lnTo>
                    <a:cubicBezTo>
                      <a:pt x="378" y="9132"/>
                      <a:pt x="294" y="9027"/>
                      <a:pt x="294" y="8922"/>
                    </a:cubicBezTo>
                    <a:lnTo>
                      <a:pt x="294" y="8806"/>
                    </a:lnTo>
                    <a:lnTo>
                      <a:pt x="294" y="7199"/>
                    </a:lnTo>
                    <a:cubicBezTo>
                      <a:pt x="315" y="7220"/>
                      <a:pt x="347" y="7230"/>
                      <a:pt x="368" y="7251"/>
                    </a:cubicBezTo>
                    <a:lnTo>
                      <a:pt x="9089" y="12315"/>
                    </a:lnTo>
                    <a:cubicBezTo>
                      <a:pt x="9309" y="12452"/>
                      <a:pt x="9603" y="12515"/>
                      <a:pt x="9897" y="12515"/>
                    </a:cubicBezTo>
                    <a:cubicBezTo>
                      <a:pt x="10202" y="12515"/>
                      <a:pt x="10497" y="12452"/>
                      <a:pt x="10717" y="12315"/>
                    </a:cubicBezTo>
                    <a:lnTo>
                      <a:pt x="15162" y="9751"/>
                    </a:lnTo>
                    <a:lnTo>
                      <a:pt x="15162" y="9583"/>
                    </a:lnTo>
                    <a:lnTo>
                      <a:pt x="15162" y="9415"/>
                    </a:lnTo>
                    <a:lnTo>
                      <a:pt x="10570" y="12063"/>
                    </a:lnTo>
                    <a:cubicBezTo>
                      <a:pt x="10391" y="12168"/>
                      <a:pt x="10147" y="12220"/>
                      <a:pt x="9903" y="12220"/>
                    </a:cubicBezTo>
                    <a:cubicBezTo>
                      <a:pt x="9659" y="12220"/>
                      <a:pt x="9414" y="12168"/>
                      <a:pt x="9236" y="12063"/>
                    </a:cubicBezTo>
                    <a:lnTo>
                      <a:pt x="515" y="6998"/>
                    </a:lnTo>
                    <a:cubicBezTo>
                      <a:pt x="431" y="6946"/>
                      <a:pt x="368" y="6893"/>
                      <a:pt x="336" y="6830"/>
                    </a:cubicBezTo>
                    <a:cubicBezTo>
                      <a:pt x="305" y="6788"/>
                      <a:pt x="294" y="6736"/>
                      <a:pt x="294" y="6694"/>
                    </a:cubicBezTo>
                    <a:lnTo>
                      <a:pt x="294" y="6683"/>
                    </a:lnTo>
                    <a:cubicBezTo>
                      <a:pt x="294" y="6641"/>
                      <a:pt x="315" y="6578"/>
                      <a:pt x="357" y="6536"/>
                    </a:cubicBezTo>
                    <a:cubicBezTo>
                      <a:pt x="399" y="6484"/>
                      <a:pt x="452" y="6431"/>
                      <a:pt x="525" y="6389"/>
                    </a:cubicBezTo>
                    <a:lnTo>
                      <a:pt x="11305" y="169"/>
                    </a:lnTo>
                    <a:lnTo>
                      <a:pt x="11158" y="85"/>
                    </a:lnTo>
                    <a:lnTo>
                      <a:pt x="11011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Google Shape;913;p53">
                <a:extLst>
                  <a:ext uri="{FF2B5EF4-FFF2-40B4-BE49-F238E27FC236}">
                    <a16:creationId xmlns:a16="http://schemas.microsoft.com/office/drawing/2014/main" id="{E3709EB0-151A-40C6-8F59-A821BA0763B1}"/>
                  </a:ext>
                </a:extLst>
              </p:cNvPr>
              <p:cNvSpPr/>
              <p:nvPr/>
            </p:nvSpPr>
            <p:spPr>
              <a:xfrm>
                <a:off x="2414070" y="1890954"/>
                <a:ext cx="521045" cy="429863"/>
              </a:xfrm>
              <a:custGeom>
                <a:avLst/>
                <a:gdLst/>
                <a:ahLst/>
                <a:cxnLst/>
                <a:rect l="l" t="t" r="r" b="b"/>
                <a:pathLst>
                  <a:path w="11663" h="9622" extrusionOk="0">
                    <a:moveTo>
                      <a:pt x="5111" y="5803"/>
                    </a:moveTo>
                    <a:cubicBezTo>
                      <a:pt x="5506" y="5803"/>
                      <a:pt x="5900" y="5889"/>
                      <a:pt x="6199" y="6062"/>
                    </a:cubicBezTo>
                    <a:cubicBezTo>
                      <a:pt x="6798" y="6410"/>
                      <a:pt x="6788" y="6977"/>
                      <a:pt x="6188" y="7323"/>
                    </a:cubicBezTo>
                    <a:cubicBezTo>
                      <a:pt x="5889" y="7497"/>
                      <a:pt x="5495" y="7584"/>
                      <a:pt x="5101" y="7584"/>
                    </a:cubicBezTo>
                    <a:cubicBezTo>
                      <a:pt x="4707" y="7584"/>
                      <a:pt x="4313" y="7497"/>
                      <a:pt x="4014" y="7323"/>
                    </a:cubicBezTo>
                    <a:cubicBezTo>
                      <a:pt x="3414" y="6977"/>
                      <a:pt x="3414" y="6410"/>
                      <a:pt x="4024" y="6062"/>
                    </a:cubicBezTo>
                    <a:cubicBezTo>
                      <a:pt x="4323" y="5889"/>
                      <a:pt x="4717" y="5803"/>
                      <a:pt x="5111" y="5803"/>
                    </a:cubicBezTo>
                    <a:close/>
                    <a:moveTo>
                      <a:pt x="8847" y="0"/>
                    </a:moveTo>
                    <a:lnTo>
                      <a:pt x="178" y="5002"/>
                    </a:lnTo>
                    <a:cubicBezTo>
                      <a:pt x="73" y="5065"/>
                      <a:pt x="52" y="5138"/>
                      <a:pt x="115" y="5212"/>
                    </a:cubicBezTo>
                    <a:cubicBezTo>
                      <a:pt x="126" y="5222"/>
                      <a:pt x="126" y="5233"/>
                      <a:pt x="136" y="5243"/>
                    </a:cubicBezTo>
                    <a:cubicBezTo>
                      <a:pt x="178" y="5275"/>
                      <a:pt x="220" y="5306"/>
                      <a:pt x="252" y="5338"/>
                    </a:cubicBezTo>
                    <a:cubicBezTo>
                      <a:pt x="294" y="5380"/>
                      <a:pt x="336" y="5422"/>
                      <a:pt x="368" y="5464"/>
                    </a:cubicBezTo>
                    <a:cubicBezTo>
                      <a:pt x="652" y="5842"/>
                      <a:pt x="568" y="6283"/>
                      <a:pt x="136" y="6609"/>
                    </a:cubicBezTo>
                    <a:cubicBezTo>
                      <a:pt x="0" y="6725"/>
                      <a:pt x="42" y="6777"/>
                      <a:pt x="178" y="6851"/>
                    </a:cubicBezTo>
                    <a:lnTo>
                      <a:pt x="4812" y="9551"/>
                    </a:lnTo>
                    <a:cubicBezTo>
                      <a:pt x="4891" y="9593"/>
                      <a:pt x="4953" y="9622"/>
                      <a:pt x="5029" y="9622"/>
                    </a:cubicBezTo>
                    <a:cubicBezTo>
                      <a:pt x="5085" y="9622"/>
                      <a:pt x="5148" y="9607"/>
                      <a:pt x="5233" y="9572"/>
                    </a:cubicBezTo>
                    <a:cubicBezTo>
                      <a:pt x="5584" y="9420"/>
                      <a:pt x="6002" y="9343"/>
                      <a:pt x="6418" y="9343"/>
                    </a:cubicBezTo>
                    <a:cubicBezTo>
                      <a:pt x="6834" y="9343"/>
                      <a:pt x="7249" y="9420"/>
                      <a:pt x="7596" y="9572"/>
                    </a:cubicBezTo>
                    <a:cubicBezTo>
                      <a:pt x="7659" y="9596"/>
                      <a:pt x="7726" y="9609"/>
                      <a:pt x="7792" y="9609"/>
                    </a:cubicBezTo>
                    <a:cubicBezTo>
                      <a:pt x="7871" y="9609"/>
                      <a:pt x="7948" y="9591"/>
                      <a:pt x="8016" y="9551"/>
                    </a:cubicBezTo>
                    <a:lnTo>
                      <a:pt x="11663" y="7439"/>
                    </a:lnTo>
                    <a:lnTo>
                      <a:pt x="11663" y="5674"/>
                    </a:lnTo>
                    <a:cubicBezTo>
                      <a:pt x="11464" y="5690"/>
                      <a:pt x="11264" y="5699"/>
                      <a:pt x="11064" y="5699"/>
                    </a:cubicBezTo>
                    <a:cubicBezTo>
                      <a:pt x="9983" y="5699"/>
                      <a:pt x="8904" y="5459"/>
                      <a:pt x="8079" y="4981"/>
                    </a:cubicBezTo>
                    <a:cubicBezTo>
                      <a:pt x="7691" y="4760"/>
                      <a:pt x="7407" y="4497"/>
                      <a:pt x="7197" y="4224"/>
                    </a:cubicBezTo>
                    <a:lnTo>
                      <a:pt x="7103" y="4098"/>
                    </a:lnTo>
                    <a:cubicBezTo>
                      <a:pt x="7082" y="4045"/>
                      <a:pt x="7050" y="4003"/>
                      <a:pt x="7029" y="3961"/>
                    </a:cubicBezTo>
                    <a:cubicBezTo>
                      <a:pt x="6587" y="3120"/>
                      <a:pt x="6945" y="2175"/>
                      <a:pt x="8100" y="1513"/>
                    </a:cubicBezTo>
                    <a:cubicBezTo>
                      <a:pt x="8721" y="1145"/>
                      <a:pt x="9487" y="925"/>
                      <a:pt x="10297" y="830"/>
                    </a:cubicBez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Google Shape;914;p53">
                <a:extLst>
                  <a:ext uri="{FF2B5EF4-FFF2-40B4-BE49-F238E27FC236}">
                    <a16:creationId xmlns:a16="http://schemas.microsoft.com/office/drawing/2014/main" id="{F936E986-1675-461E-8025-FF79AC6ACFA2}"/>
                  </a:ext>
                </a:extLst>
              </p:cNvPr>
              <p:cNvSpPr/>
              <p:nvPr/>
            </p:nvSpPr>
            <p:spPr>
              <a:xfrm>
                <a:off x="2566594" y="215016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0" y="608"/>
                      <a:pt x="0" y="1175"/>
                      <a:pt x="600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1"/>
                    </a:cubicBezTo>
                    <a:cubicBezTo>
                      <a:pt x="3374" y="1175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Google Shape;915;p53">
                <a:extLst>
                  <a:ext uri="{FF2B5EF4-FFF2-40B4-BE49-F238E27FC236}">
                    <a16:creationId xmlns:a16="http://schemas.microsoft.com/office/drawing/2014/main" id="{71CBB57E-0931-40F5-8107-13A0F04A54A4}"/>
                  </a:ext>
                </a:extLst>
              </p:cNvPr>
              <p:cNvSpPr/>
              <p:nvPr/>
            </p:nvSpPr>
            <p:spPr>
              <a:xfrm>
                <a:off x="2935082" y="2056612"/>
                <a:ext cx="5182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48" extrusionOk="0">
                    <a:moveTo>
                      <a:pt x="1" y="1"/>
                    </a:moveTo>
                    <a:lnTo>
                      <a:pt x="1" y="148"/>
                    </a:lnTo>
                    <a:cubicBezTo>
                      <a:pt x="43" y="127"/>
                      <a:pt x="74" y="106"/>
                      <a:pt x="116" y="8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Google Shape;916;p53">
                <a:extLst>
                  <a:ext uri="{FF2B5EF4-FFF2-40B4-BE49-F238E27FC236}">
                    <a16:creationId xmlns:a16="http://schemas.microsoft.com/office/drawing/2014/main" id="{CEFE3041-0F61-4866-A83F-F80AA2A22B95}"/>
                  </a:ext>
                </a:extLst>
              </p:cNvPr>
              <p:cNvSpPr/>
              <p:nvPr/>
            </p:nvSpPr>
            <p:spPr>
              <a:xfrm>
                <a:off x="2815395" y="1967439"/>
                <a:ext cx="124420" cy="89216"/>
              </a:xfrm>
              <a:custGeom>
                <a:avLst/>
                <a:gdLst/>
                <a:ahLst/>
                <a:cxnLst/>
                <a:rect l="l" t="t" r="r" b="b"/>
                <a:pathLst>
                  <a:path w="2785" h="1997" extrusionOk="0">
                    <a:moveTo>
                      <a:pt x="1167" y="873"/>
                    </a:moveTo>
                    <a:lnTo>
                      <a:pt x="1671" y="1251"/>
                    </a:lnTo>
                    <a:cubicBezTo>
                      <a:pt x="1508" y="1293"/>
                      <a:pt x="1392" y="1314"/>
                      <a:pt x="1302" y="1314"/>
                    </a:cubicBezTo>
                    <a:cubicBezTo>
                      <a:pt x="1211" y="1314"/>
                      <a:pt x="1146" y="1293"/>
                      <a:pt x="1083" y="1251"/>
                    </a:cubicBezTo>
                    <a:cubicBezTo>
                      <a:pt x="915" y="1156"/>
                      <a:pt x="925" y="1030"/>
                      <a:pt x="1167" y="873"/>
                    </a:cubicBezTo>
                    <a:close/>
                    <a:moveTo>
                      <a:pt x="536" y="1"/>
                    </a:moveTo>
                    <a:lnTo>
                      <a:pt x="231" y="180"/>
                    </a:lnTo>
                    <a:lnTo>
                      <a:pt x="735" y="558"/>
                    </a:lnTo>
                    <a:lnTo>
                      <a:pt x="683" y="589"/>
                    </a:lnTo>
                    <a:cubicBezTo>
                      <a:pt x="126" y="904"/>
                      <a:pt x="0" y="1272"/>
                      <a:pt x="567" y="1598"/>
                    </a:cubicBezTo>
                    <a:cubicBezTo>
                      <a:pt x="662" y="1651"/>
                      <a:pt x="756" y="1693"/>
                      <a:pt x="862" y="1724"/>
                    </a:cubicBezTo>
                    <a:cubicBezTo>
                      <a:pt x="986" y="1763"/>
                      <a:pt x="1117" y="1785"/>
                      <a:pt x="1258" y="1785"/>
                    </a:cubicBezTo>
                    <a:cubicBezTo>
                      <a:pt x="1306" y="1785"/>
                      <a:pt x="1357" y="1782"/>
                      <a:pt x="1408" y="1777"/>
                    </a:cubicBezTo>
                    <a:cubicBezTo>
                      <a:pt x="1566" y="1766"/>
                      <a:pt x="1734" y="1735"/>
                      <a:pt x="1923" y="1682"/>
                    </a:cubicBezTo>
                    <a:cubicBezTo>
                      <a:pt x="2017" y="1661"/>
                      <a:pt x="2101" y="1651"/>
                      <a:pt x="2185" y="1630"/>
                    </a:cubicBezTo>
                    <a:lnTo>
                      <a:pt x="2343" y="1756"/>
                    </a:lnTo>
                    <a:lnTo>
                      <a:pt x="2680" y="1997"/>
                    </a:lnTo>
                    <a:lnTo>
                      <a:pt x="2680" y="1693"/>
                    </a:lnTo>
                    <a:cubicBezTo>
                      <a:pt x="2711" y="1682"/>
                      <a:pt x="2753" y="1672"/>
                      <a:pt x="2785" y="1672"/>
                    </a:cubicBezTo>
                    <a:lnTo>
                      <a:pt x="2680" y="1588"/>
                    </a:lnTo>
                    <a:lnTo>
                      <a:pt x="2680" y="1546"/>
                    </a:lnTo>
                    <a:lnTo>
                      <a:pt x="2680" y="1461"/>
                    </a:lnTo>
                    <a:lnTo>
                      <a:pt x="2680" y="1387"/>
                    </a:lnTo>
                    <a:lnTo>
                      <a:pt x="2680" y="988"/>
                    </a:lnTo>
                    <a:cubicBezTo>
                      <a:pt x="2501" y="1020"/>
                      <a:pt x="2301" y="1062"/>
                      <a:pt x="2070" y="1135"/>
                    </a:cubicBezTo>
                    <a:lnTo>
                      <a:pt x="1482" y="705"/>
                    </a:lnTo>
                    <a:cubicBezTo>
                      <a:pt x="1755" y="568"/>
                      <a:pt x="2070" y="411"/>
                      <a:pt x="2091" y="411"/>
                    </a:cubicBezTo>
                    <a:lnTo>
                      <a:pt x="1692" y="127"/>
                    </a:lnTo>
                    <a:cubicBezTo>
                      <a:pt x="168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Google Shape;917;p53">
                <a:extLst>
                  <a:ext uri="{FF2B5EF4-FFF2-40B4-BE49-F238E27FC236}">
                    <a16:creationId xmlns:a16="http://schemas.microsoft.com/office/drawing/2014/main" id="{8B5CC0E3-8518-4146-BB5A-B4ABE4B419EC}"/>
                  </a:ext>
                </a:extLst>
              </p:cNvPr>
              <p:cNvSpPr/>
              <p:nvPr/>
            </p:nvSpPr>
            <p:spPr>
              <a:xfrm>
                <a:off x="2910197" y="2063180"/>
                <a:ext cx="24929" cy="2403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38" extrusionOk="0">
                    <a:moveTo>
                      <a:pt x="558" y="1"/>
                    </a:moveTo>
                    <a:cubicBezTo>
                      <a:pt x="295" y="127"/>
                      <a:pt x="21" y="243"/>
                      <a:pt x="0" y="253"/>
                    </a:cubicBezTo>
                    <a:lnTo>
                      <a:pt x="379" y="537"/>
                    </a:lnTo>
                    <a:cubicBezTo>
                      <a:pt x="390" y="537"/>
                      <a:pt x="463" y="505"/>
                      <a:pt x="558" y="474"/>
                    </a:cubicBezTo>
                    <a:lnTo>
                      <a:pt x="558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Google Shape;918;p53">
                <a:extLst>
                  <a:ext uri="{FF2B5EF4-FFF2-40B4-BE49-F238E27FC236}">
                    <a16:creationId xmlns:a16="http://schemas.microsoft.com/office/drawing/2014/main" id="{D89EFFB9-98BF-4538-8861-8F3CD48E5B90}"/>
                  </a:ext>
                </a:extLst>
              </p:cNvPr>
              <p:cNvSpPr/>
              <p:nvPr/>
            </p:nvSpPr>
            <p:spPr>
              <a:xfrm>
                <a:off x="2206595" y="2065547"/>
                <a:ext cx="728515" cy="323492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7241" extrusionOk="0">
                    <a:moveTo>
                      <a:pt x="0" y="1"/>
                    </a:moveTo>
                    <a:cubicBezTo>
                      <a:pt x="0" y="568"/>
                      <a:pt x="10" y="1146"/>
                      <a:pt x="10" y="1713"/>
                    </a:cubicBezTo>
                    <a:cubicBezTo>
                      <a:pt x="10" y="1818"/>
                      <a:pt x="94" y="1923"/>
                      <a:pt x="241" y="2018"/>
                    </a:cubicBezTo>
                    <a:lnTo>
                      <a:pt x="8952" y="7082"/>
                    </a:lnTo>
                    <a:cubicBezTo>
                      <a:pt x="9136" y="7188"/>
                      <a:pt x="9380" y="7240"/>
                      <a:pt x="9623" y="7240"/>
                    </a:cubicBezTo>
                    <a:cubicBezTo>
                      <a:pt x="9866" y="7240"/>
                      <a:pt x="10107" y="7188"/>
                      <a:pt x="10286" y="7082"/>
                    </a:cubicBezTo>
                    <a:lnTo>
                      <a:pt x="16307" y="3604"/>
                    </a:lnTo>
                    <a:lnTo>
                      <a:pt x="16307" y="1724"/>
                    </a:lnTo>
                    <a:lnTo>
                      <a:pt x="10433" y="5117"/>
                    </a:lnTo>
                    <a:cubicBezTo>
                      <a:pt x="10202" y="5243"/>
                      <a:pt x="9908" y="5306"/>
                      <a:pt x="9613" y="5306"/>
                    </a:cubicBezTo>
                    <a:cubicBezTo>
                      <a:pt x="9319" y="5306"/>
                      <a:pt x="9025" y="5243"/>
                      <a:pt x="8805" y="5117"/>
                    </a:cubicBezTo>
                    <a:lnTo>
                      <a:pt x="84" y="43"/>
                    </a:lnTo>
                    <a:cubicBezTo>
                      <a:pt x="52" y="32"/>
                      <a:pt x="31" y="11"/>
                      <a:pt x="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Google Shape;919;p53">
                <a:extLst>
                  <a:ext uri="{FF2B5EF4-FFF2-40B4-BE49-F238E27FC236}">
                    <a16:creationId xmlns:a16="http://schemas.microsoft.com/office/drawing/2014/main" id="{09D45F4D-E35E-4D09-A8CA-0DB768670B1E}"/>
                  </a:ext>
                </a:extLst>
              </p:cNvPr>
              <p:cNvSpPr/>
              <p:nvPr/>
            </p:nvSpPr>
            <p:spPr>
              <a:xfrm>
                <a:off x="2791895" y="1893769"/>
                <a:ext cx="34355" cy="19344"/>
              </a:xfrm>
              <a:custGeom>
                <a:avLst/>
                <a:gdLst/>
                <a:ahLst/>
                <a:cxnLst/>
                <a:rect l="l" t="t" r="r" b="b"/>
                <a:pathLst>
                  <a:path w="769" h="433" extrusionOk="0">
                    <a:moveTo>
                      <a:pt x="253" y="0"/>
                    </a:moveTo>
                    <a:cubicBezTo>
                      <a:pt x="22" y="148"/>
                      <a:pt x="1" y="284"/>
                      <a:pt x="169" y="379"/>
                    </a:cubicBezTo>
                    <a:cubicBezTo>
                      <a:pt x="235" y="414"/>
                      <a:pt x="298" y="432"/>
                      <a:pt x="384" y="432"/>
                    </a:cubicBezTo>
                    <a:cubicBezTo>
                      <a:pt x="476" y="432"/>
                      <a:pt x="594" y="411"/>
                      <a:pt x="768" y="36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Google Shape;920;p53">
                <a:extLst>
                  <a:ext uri="{FF2B5EF4-FFF2-40B4-BE49-F238E27FC236}">
                    <a16:creationId xmlns:a16="http://schemas.microsoft.com/office/drawing/2014/main" id="{4798E93D-270A-42FA-B004-34D2E9309092}"/>
                  </a:ext>
                </a:extLst>
              </p:cNvPr>
              <p:cNvSpPr/>
              <p:nvPr/>
            </p:nvSpPr>
            <p:spPr>
              <a:xfrm>
                <a:off x="2206595" y="1789093"/>
                <a:ext cx="728515" cy="500405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11201" extrusionOk="0">
                    <a:moveTo>
                      <a:pt x="9550" y="0"/>
                    </a:moveTo>
                    <a:lnTo>
                      <a:pt x="241" y="5379"/>
                    </a:lnTo>
                    <a:cubicBezTo>
                      <a:pt x="168" y="5422"/>
                      <a:pt x="105" y="5464"/>
                      <a:pt x="63" y="5516"/>
                    </a:cubicBezTo>
                    <a:cubicBezTo>
                      <a:pt x="31" y="5569"/>
                      <a:pt x="0" y="5622"/>
                      <a:pt x="0" y="5674"/>
                    </a:cubicBezTo>
                    <a:lnTo>
                      <a:pt x="0" y="5685"/>
                    </a:lnTo>
                    <a:cubicBezTo>
                      <a:pt x="0" y="5727"/>
                      <a:pt x="21" y="5769"/>
                      <a:pt x="42" y="5811"/>
                    </a:cubicBezTo>
                    <a:cubicBezTo>
                      <a:pt x="84" y="5874"/>
                      <a:pt x="147" y="5937"/>
                      <a:pt x="231" y="5979"/>
                    </a:cubicBezTo>
                    <a:lnTo>
                      <a:pt x="8952" y="11043"/>
                    </a:lnTo>
                    <a:cubicBezTo>
                      <a:pt x="9131" y="11148"/>
                      <a:pt x="9372" y="11201"/>
                      <a:pt x="9615" y="11201"/>
                    </a:cubicBezTo>
                    <a:cubicBezTo>
                      <a:pt x="9858" y="11201"/>
                      <a:pt x="10102" y="11148"/>
                      <a:pt x="10286" y="11043"/>
                    </a:cubicBezTo>
                    <a:lnTo>
                      <a:pt x="16307" y="7565"/>
                    </a:lnTo>
                    <a:lnTo>
                      <a:pt x="16307" y="6367"/>
                    </a:lnTo>
                    <a:lnTo>
                      <a:pt x="11221" y="9309"/>
                    </a:lnTo>
                    <a:cubicBezTo>
                      <a:pt x="11155" y="9345"/>
                      <a:pt x="11076" y="9364"/>
                      <a:pt x="10995" y="9364"/>
                    </a:cubicBezTo>
                    <a:cubicBezTo>
                      <a:pt x="10933" y="9364"/>
                      <a:pt x="10870" y="9353"/>
                      <a:pt x="10811" y="9330"/>
                    </a:cubicBezTo>
                    <a:cubicBezTo>
                      <a:pt x="10464" y="9172"/>
                      <a:pt x="10047" y="9094"/>
                      <a:pt x="9628" y="9094"/>
                    </a:cubicBezTo>
                    <a:cubicBezTo>
                      <a:pt x="9209" y="9094"/>
                      <a:pt x="8789" y="9172"/>
                      <a:pt x="8437" y="9330"/>
                    </a:cubicBezTo>
                    <a:cubicBezTo>
                      <a:pt x="8357" y="9361"/>
                      <a:pt x="8297" y="9375"/>
                      <a:pt x="8243" y="9375"/>
                    </a:cubicBezTo>
                    <a:cubicBezTo>
                      <a:pt x="8168" y="9375"/>
                      <a:pt x="8106" y="9348"/>
                      <a:pt x="8027" y="9299"/>
                    </a:cubicBezTo>
                    <a:lnTo>
                      <a:pt x="3393" y="6609"/>
                    </a:lnTo>
                    <a:cubicBezTo>
                      <a:pt x="3246" y="6525"/>
                      <a:pt x="3215" y="6483"/>
                      <a:pt x="3341" y="6367"/>
                    </a:cubicBezTo>
                    <a:cubicBezTo>
                      <a:pt x="3783" y="6031"/>
                      <a:pt x="3867" y="5590"/>
                      <a:pt x="3583" y="5222"/>
                    </a:cubicBezTo>
                    <a:cubicBezTo>
                      <a:pt x="3551" y="5180"/>
                      <a:pt x="3509" y="5127"/>
                      <a:pt x="3467" y="5085"/>
                    </a:cubicBezTo>
                    <a:cubicBezTo>
                      <a:pt x="3425" y="5054"/>
                      <a:pt x="3393" y="5022"/>
                      <a:pt x="3351" y="4991"/>
                    </a:cubicBezTo>
                    <a:cubicBezTo>
                      <a:pt x="3341" y="4980"/>
                      <a:pt x="3330" y="4970"/>
                      <a:pt x="3320" y="4970"/>
                    </a:cubicBezTo>
                    <a:cubicBezTo>
                      <a:pt x="3267" y="4896"/>
                      <a:pt x="3288" y="4812"/>
                      <a:pt x="3393" y="4749"/>
                    </a:cubicBezTo>
                    <a:lnTo>
                      <a:pt x="10580" y="599"/>
                    </a:lnTo>
                    <a:lnTo>
                      <a:pt x="9550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Google Shape;921;p53">
                <a:extLst>
                  <a:ext uri="{FF2B5EF4-FFF2-40B4-BE49-F238E27FC236}">
                    <a16:creationId xmlns:a16="http://schemas.microsoft.com/office/drawing/2014/main" id="{3F743892-7880-4489-9C92-6823439854EA}"/>
                  </a:ext>
                </a:extLst>
              </p:cNvPr>
              <p:cNvSpPr/>
              <p:nvPr/>
            </p:nvSpPr>
            <p:spPr>
              <a:xfrm>
                <a:off x="2644509" y="1840247"/>
                <a:ext cx="290611" cy="192147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4301" extrusionOk="0">
                    <a:moveTo>
                      <a:pt x="1724" y="1"/>
                    </a:moveTo>
                    <a:cubicBezTo>
                      <a:pt x="1651" y="32"/>
                      <a:pt x="1577" y="74"/>
                      <a:pt x="1503" y="116"/>
                    </a:cubicBezTo>
                    <a:cubicBezTo>
                      <a:pt x="358" y="778"/>
                      <a:pt x="1" y="1724"/>
                      <a:pt x="432" y="2564"/>
                    </a:cubicBezTo>
                    <a:cubicBezTo>
                      <a:pt x="463" y="2616"/>
                      <a:pt x="484" y="2658"/>
                      <a:pt x="516" y="2700"/>
                    </a:cubicBezTo>
                    <a:cubicBezTo>
                      <a:pt x="547" y="2753"/>
                      <a:pt x="579" y="2795"/>
                      <a:pt x="610" y="2838"/>
                    </a:cubicBezTo>
                    <a:cubicBezTo>
                      <a:pt x="810" y="3111"/>
                      <a:pt x="1104" y="3363"/>
                      <a:pt x="1482" y="3583"/>
                    </a:cubicBezTo>
                    <a:cubicBezTo>
                      <a:pt x="2306" y="4062"/>
                      <a:pt x="3389" y="4300"/>
                      <a:pt x="4474" y="4300"/>
                    </a:cubicBezTo>
                    <a:cubicBezTo>
                      <a:pt x="5174" y="4300"/>
                      <a:pt x="5874" y="4201"/>
                      <a:pt x="6505" y="4003"/>
                    </a:cubicBezTo>
                    <a:lnTo>
                      <a:pt x="6505" y="3688"/>
                    </a:lnTo>
                    <a:cubicBezTo>
                      <a:pt x="6505" y="3436"/>
                      <a:pt x="6410" y="3153"/>
                      <a:pt x="6273" y="2901"/>
                    </a:cubicBezTo>
                    <a:lnTo>
                      <a:pt x="6021" y="3027"/>
                    </a:lnTo>
                    <a:lnTo>
                      <a:pt x="5601" y="2711"/>
                    </a:lnTo>
                    <a:cubicBezTo>
                      <a:pt x="5265" y="2869"/>
                      <a:pt x="4918" y="2995"/>
                      <a:pt x="4897" y="2995"/>
                    </a:cubicBezTo>
                    <a:lnTo>
                      <a:pt x="4518" y="2711"/>
                    </a:lnTo>
                    <a:cubicBezTo>
                      <a:pt x="4539" y="2711"/>
                      <a:pt x="4887" y="2553"/>
                      <a:pt x="5181" y="2406"/>
                    </a:cubicBezTo>
                    <a:lnTo>
                      <a:pt x="4740" y="2070"/>
                    </a:lnTo>
                    <a:lnTo>
                      <a:pt x="4581" y="1955"/>
                    </a:lnTo>
                    <a:cubicBezTo>
                      <a:pt x="4487" y="1965"/>
                      <a:pt x="4403" y="1986"/>
                      <a:pt x="4319" y="1997"/>
                    </a:cubicBezTo>
                    <a:cubicBezTo>
                      <a:pt x="4119" y="2049"/>
                      <a:pt x="3951" y="2081"/>
                      <a:pt x="3804" y="2091"/>
                    </a:cubicBezTo>
                    <a:cubicBezTo>
                      <a:pt x="3737" y="2098"/>
                      <a:pt x="3673" y="2101"/>
                      <a:pt x="3612" y="2101"/>
                    </a:cubicBezTo>
                    <a:cubicBezTo>
                      <a:pt x="3481" y="2101"/>
                      <a:pt x="3362" y="2085"/>
                      <a:pt x="3248" y="2049"/>
                    </a:cubicBezTo>
                    <a:cubicBezTo>
                      <a:pt x="3153" y="2018"/>
                      <a:pt x="3058" y="1976"/>
                      <a:pt x="2963" y="1913"/>
                    </a:cubicBezTo>
                    <a:cubicBezTo>
                      <a:pt x="2386" y="1587"/>
                      <a:pt x="2522" y="1230"/>
                      <a:pt x="3069" y="904"/>
                    </a:cubicBezTo>
                    <a:lnTo>
                      <a:pt x="3132" y="872"/>
                    </a:lnTo>
                    <a:lnTo>
                      <a:pt x="2753" y="599"/>
                    </a:lnTo>
                    <a:lnTo>
                      <a:pt x="1724" y="1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Google Shape;922;p53">
                <a:extLst>
                  <a:ext uri="{FF2B5EF4-FFF2-40B4-BE49-F238E27FC236}">
                    <a16:creationId xmlns:a16="http://schemas.microsoft.com/office/drawing/2014/main" id="{A69782EC-9368-41DF-9EA0-54994230CA23}"/>
                  </a:ext>
                </a:extLst>
              </p:cNvPr>
              <p:cNvSpPr/>
              <p:nvPr/>
            </p:nvSpPr>
            <p:spPr>
              <a:xfrm>
                <a:off x="2193460" y="1781543"/>
                <a:ext cx="741650" cy="620580"/>
              </a:xfrm>
              <a:custGeom>
                <a:avLst/>
                <a:gdLst/>
                <a:ahLst/>
                <a:cxnLst/>
                <a:rect l="l" t="t" r="r" b="b"/>
                <a:pathLst>
                  <a:path w="16601" h="13891" extrusionOk="0">
                    <a:moveTo>
                      <a:pt x="9550" y="1"/>
                    </a:moveTo>
                    <a:lnTo>
                      <a:pt x="388" y="5286"/>
                    </a:lnTo>
                    <a:cubicBezTo>
                      <a:pt x="136" y="5433"/>
                      <a:pt x="0" y="5633"/>
                      <a:pt x="0" y="5854"/>
                    </a:cubicBezTo>
                    <a:cubicBezTo>
                      <a:pt x="0" y="6589"/>
                      <a:pt x="10" y="7335"/>
                      <a:pt x="10" y="8070"/>
                    </a:cubicBezTo>
                    <a:cubicBezTo>
                      <a:pt x="10" y="8291"/>
                      <a:pt x="136" y="8480"/>
                      <a:pt x="388" y="8627"/>
                    </a:cubicBezTo>
                    <a:lnTo>
                      <a:pt x="9099" y="13692"/>
                    </a:lnTo>
                    <a:cubicBezTo>
                      <a:pt x="9330" y="13818"/>
                      <a:pt x="9624" y="13891"/>
                      <a:pt x="9918" y="13891"/>
                    </a:cubicBezTo>
                    <a:cubicBezTo>
                      <a:pt x="10213" y="13891"/>
                      <a:pt x="10507" y="13818"/>
                      <a:pt x="10727" y="13692"/>
                    </a:cubicBezTo>
                    <a:lnTo>
                      <a:pt x="16601" y="10298"/>
                    </a:lnTo>
                    <a:lnTo>
                      <a:pt x="16601" y="10129"/>
                    </a:lnTo>
                    <a:lnTo>
                      <a:pt x="16601" y="9961"/>
                    </a:lnTo>
                    <a:lnTo>
                      <a:pt x="10580" y="13439"/>
                    </a:lnTo>
                    <a:cubicBezTo>
                      <a:pt x="10401" y="13545"/>
                      <a:pt x="10160" y="13597"/>
                      <a:pt x="9917" y="13597"/>
                    </a:cubicBezTo>
                    <a:cubicBezTo>
                      <a:pt x="9674" y="13597"/>
                      <a:pt x="9430" y="13545"/>
                      <a:pt x="9246" y="13439"/>
                    </a:cubicBezTo>
                    <a:lnTo>
                      <a:pt x="535" y="8375"/>
                    </a:lnTo>
                    <a:cubicBezTo>
                      <a:pt x="388" y="8280"/>
                      <a:pt x="304" y="8175"/>
                      <a:pt x="304" y="8070"/>
                    </a:cubicBezTo>
                    <a:cubicBezTo>
                      <a:pt x="304" y="7503"/>
                      <a:pt x="294" y="6925"/>
                      <a:pt x="294" y="6358"/>
                    </a:cubicBezTo>
                    <a:lnTo>
                      <a:pt x="294" y="6358"/>
                    </a:lnTo>
                    <a:cubicBezTo>
                      <a:pt x="325" y="6368"/>
                      <a:pt x="346" y="6389"/>
                      <a:pt x="378" y="6400"/>
                    </a:cubicBezTo>
                    <a:lnTo>
                      <a:pt x="9099" y="11474"/>
                    </a:lnTo>
                    <a:cubicBezTo>
                      <a:pt x="9319" y="11600"/>
                      <a:pt x="9613" y="11663"/>
                      <a:pt x="9907" y="11663"/>
                    </a:cubicBezTo>
                    <a:cubicBezTo>
                      <a:pt x="10202" y="11663"/>
                      <a:pt x="10496" y="11600"/>
                      <a:pt x="10727" y="11474"/>
                    </a:cubicBezTo>
                    <a:lnTo>
                      <a:pt x="16601" y="8081"/>
                    </a:lnTo>
                    <a:lnTo>
                      <a:pt x="16601" y="7913"/>
                    </a:lnTo>
                    <a:lnTo>
                      <a:pt x="16601" y="7734"/>
                    </a:lnTo>
                    <a:lnTo>
                      <a:pt x="10580" y="11212"/>
                    </a:lnTo>
                    <a:cubicBezTo>
                      <a:pt x="10396" y="11317"/>
                      <a:pt x="10152" y="11370"/>
                      <a:pt x="9909" y="11370"/>
                    </a:cubicBezTo>
                    <a:cubicBezTo>
                      <a:pt x="9666" y="11370"/>
                      <a:pt x="9425" y="11317"/>
                      <a:pt x="9246" y="11212"/>
                    </a:cubicBezTo>
                    <a:lnTo>
                      <a:pt x="525" y="6148"/>
                    </a:lnTo>
                    <a:cubicBezTo>
                      <a:pt x="441" y="6106"/>
                      <a:pt x="378" y="6043"/>
                      <a:pt x="336" y="5980"/>
                    </a:cubicBezTo>
                    <a:cubicBezTo>
                      <a:pt x="315" y="5938"/>
                      <a:pt x="294" y="5896"/>
                      <a:pt x="294" y="5854"/>
                    </a:cubicBezTo>
                    <a:lnTo>
                      <a:pt x="294" y="5843"/>
                    </a:lnTo>
                    <a:cubicBezTo>
                      <a:pt x="294" y="5791"/>
                      <a:pt x="325" y="5738"/>
                      <a:pt x="357" y="5685"/>
                    </a:cubicBezTo>
                    <a:cubicBezTo>
                      <a:pt x="399" y="5633"/>
                      <a:pt x="462" y="5591"/>
                      <a:pt x="535" y="5548"/>
                    </a:cubicBezTo>
                    <a:lnTo>
                      <a:pt x="9844" y="169"/>
                    </a:lnTo>
                    <a:lnTo>
                      <a:pt x="9697" y="85"/>
                    </a:lnTo>
                    <a:lnTo>
                      <a:pt x="9550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Google Shape;923;p53">
                <a:extLst>
                  <a:ext uri="{FF2B5EF4-FFF2-40B4-BE49-F238E27FC236}">
                    <a16:creationId xmlns:a16="http://schemas.microsoft.com/office/drawing/2014/main" id="{338DBF02-B18C-454E-B762-6BC4E2A2E75E}"/>
                  </a:ext>
                </a:extLst>
              </p:cNvPr>
              <p:cNvSpPr/>
              <p:nvPr/>
            </p:nvSpPr>
            <p:spPr>
              <a:xfrm>
                <a:off x="2350228" y="1815854"/>
                <a:ext cx="584885" cy="392112"/>
              </a:xfrm>
              <a:custGeom>
                <a:avLst/>
                <a:gdLst/>
                <a:ahLst/>
                <a:cxnLst/>
                <a:rect l="l" t="t" r="r" b="b"/>
                <a:pathLst>
                  <a:path w="13092" h="8777" extrusionOk="0">
                    <a:moveTo>
                      <a:pt x="5105" y="4962"/>
                    </a:moveTo>
                    <a:cubicBezTo>
                      <a:pt x="5498" y="4962"/>
                      <a:pt x="5889" y="5049"/>
                      <a:pt x="6188" y="5222"/>
                    </a:cubicBezTo>
                    <a:cubicBezTo>
                      <a:pt x="6788" y="5569"/>
                      <a:pt x="6788" y="6125"/>
                      <a:pt x="6188" y="6472"/>
                    </a:cubicBezTo>
                    <a:cubicBezTo>
                      <a:pt x="5884" y="6651"/>
                      <a:pt x="5490" y="6740"/>
                      <a:pt x="5097" y="6740"/>
                    </a:cubicBezTo>
                    <a:cubicBezTo>
                      <a:pt x="4704" y="6740"/>
                      <a:pt x="4313" y="6651"/>
                      <a:pt x="4014" y="6472"/>
                    </a:cubicBezTo>
                    <a:cubicBezTo>
                      <a:pt x="3415" y="6125"/>
                      <a:pt x="3415" y="5569"/>
                      <a:pt x="4014" y="5222"/>
                    </a:cubicBezTo>
                    <a:cubicBezTo>
                      <a:pt x="4319" y="5049"/>
                      <a:pt x="4713" y="4962"/>
                      <a:pt x="5105" y="4962"/>
                    </a:cubicBezTo>
                    <a:close/>
                    <a:moveTo>
                      <a:pt x="7365" y="0"/>
                    </a:moveTo>
                    <a:lnTo>
                      <a:pt x="178" y="4150"/>
                    </a:lnTo>
                    <a:cubicBezTo>
                      <a:pt x="73" y="4213"/>
                      <a:pt x="52" y="4297"/>
                      <a:pt x="105" y="4371"/>
                    </a:cubicBezTo>
                    <a:cubicBezTo>
                      <a:pt x="115" y="4371"/>
                      <a:pt x="126" y="4381"/>
                      <a:pt x="136" y="4392"/>
                    </a:cubicBezTo>
                    <a:cubicBezTo>
                      <a:pt x="178" y="4423"/>
                      <a:pt x="210" y="4455"/>
                      <a:pt x="252" y="4486"/>
                    </a:cubicBezTo>
                    <a:cubicBezTo>
                      <a:pt x="294" y="4528"/>
                      <a:pt x="336" y="4581"/>
                      <a:pt x="368" y="4623"/>
                    </a:cubicBezTo>
                    <a:cubicBezTo>
                      <a:pt x="652" y="4991"/>
                      <a:pt x="568" y="5432"/>
                      <a:pt x="126" y="5768"/>
                    </a:cubicBezTo>
                    <a:cubicBezTo>
                      <a:pt x="0" y="5884"/>
                      <a:pt x="31" y="5926"/>
                      <a:pt x="178" y="6010"/>
                    </a:cubicBezTo>
                    <a:lnTo>
                      <a:pt x="4812" y="8700"/>
                    </a:lnTo>
                    <a:cubicBezTo>
                      <a:pt x="4891" y="8749"/>
                      <a:pt x="4953" y="8776"/>
                      <a:pt x="5028" y="8776"/>
                    </a:cubicBezTo>
                    <a:cubicBezTo>
                      <a:pt x="5082" y="8776"/>
                      <a:pt x="5142" y="8762"/>
                      <a:pt x="5222" y="8731"/>
                    </a:cubicBezTo>
                    <a:cubicBezTo>
                      <a:pt x="5574" y="8573"/>
                      <a:pt x="5994" y="8495"/>
                      <a:pt x="6413" y="8495"/>
                    </a:cubicBezTo>
                    <a:cubicBezTo>
                      <a:pt x="6832" y="8495"/>
                      <a:pt x="7249" y="8573"/>
                      <a:pt x="7596" y="8731"/>
                    </a:cubicBezTo>
                    <a:cubicBezTo>
                      <a:pt x="7655" y="8754"/>
                      <a:pt x="7718" y="8765"/>
                      <a:pt x="7780" y="8765"/>
                    </a:cubicBezTo>
                    <a:cubicBezTo>
                      <a:pt x="7861" y="8765"/>
                      <a:pt x="7940" y="8746"/>
                      <a:pt x="8006" y="8710"/>
                    </a:cubicBezTo>
                    <a:lnTo>
                      <a:pt x="13092" y="5768"/>
                    </a:lnTo>
                    <a:lnTo>
                      <a:pt x="13092" y="4549"/>
                    </a:lnTo>
                    <a:cubicBezTo>
                      <a:pt x="12461" y="4747"/>
                      <a:pt x="11761" y="4846"/>
                      <a:pt x="11061" y="4846"/>
                    </a:cubicBezTo>
                    <a:cubicBezTo>
                      <a:pt x="9976" y="4846"/>
                      <a:pt x="8893" y="4608"/>
                      <a:pt x="8069" y="4129"/>
                    </a:cubicBezTo>
                    <a:cubicBezTo>
                      <a:pt x="7691" y="3909"/>
                      <a:pt x="7397" y="3657"/>
                      <a:pt x="7197" y="3384"/>
                    </a:cubicBezTo>
                    <a:cubicBezTo>
                      <a:pt x="7166" y="3341"/>
                      <a:pt x="7134" y="3299"/>
                      <a:pt x="7103" y="3246"/>
                    </a:cubicBezTo>
                    <a:cubicBezTo>
                      <a:pt x="7071" y="3204"/>
                      <a:pt x="7050" y="3162"/>
                      <a:pt x="7019" y="3110"/>
                    </a:cubicBezTo>
                    <a:cubicBezTo>
                      <a:pt x="6588" y="2270"/>
                      <a:pt x="6945" y="1324"/>
                      <a:pt x="8090" y="662"/>
                    </a:cubicBezTo>
                    <a:cubicBezTo>
                      <a:pt x="8164" y="620"/>
                      <a:pt x="8238" y="578"/>
                      <a:pt x="8311" y="547"/>
                    </a:cubicBezTo>
                    <a:lnTo>
                      <a:pt x="7365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Google Shape;924;p53">
                <a:extLst>
                  <a:ext uri="{FF2B5EF4-FFF2-40B4-BE49-F238E27FC236}">
                    <a16:creationId xmlns:a16="http://schemas.microsoft.com/office/drawing/2014/main" id="{EDB10020-458F-4C6D-BA33-12993B4D8154}"/>
                  </a:ext>
                </a:extLst>
              </p:cNvPr>
              <p:cNvSpPr/>
              <p:nvPr/>
            </p:nvSpPr>
            <p:spPr>
              <a:xfrm>
                <a:off x="2502752" y="2037536"/>
                <a:ext cx="150733" cy="79477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79" extrusionOk="0">
                    <a:moveTo>
                      <a:pt x="1691" y="0"/>
                    </a:moveTo>
                    <a:cubicBezTo>
                      <a:pt x="1299" y="0"/>
                      <a:pt x="905" y="87"/>
                      <a:pt x="600" y="260"/>
                    </a:cubicBezTo>
                    <a:cubicBezTo>
                      <a:pt x="1" y="607"/>
                      <a:pt x="1" y="1163"/>
                      <a:pt x="600" y="1510"/>
                    </a:cubicBezTo>
                    <a:cubicBezTo>
                      <a:pt x="899" y="1689"/>
                      <a:pt x="1290" y="1778"/>
                      <a:pt x="1683" y="1778"/>
                    </a:cubicBezTo>
                    <a:cubicBezTo>
                      <a:pt x="2076" y="1778"/>
                      <a:pt x="2470" y="1689"/>
                      <a:pt x="2774" y="1510"/>
                    </a:cubicBezTo>
                    <a:cubicBezTo>
                      <a:pt x="3374" y="1163"/>
                      <a:pt x="3374" y="607"/>
                      <a:pt x="2774" y="260"/>
                    </a:cubicBezTo>
                    <a:cubicBezTo>
                      <a:pt x="2475" y="87"/>
                      <a:pt x="2084" y="0"/>
                      <a:pt x="1691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Google Shape;925;p53">
                <a:extLst>
                  <a:ext uri="{FF2B5EF4-FFF2-40B4-BE49-F238E27FC236}">
                    <a16:creationId xmlns:a16="http://schemas.microsoft.com/office/drawing/2014/main" id="{57FB80C2-3529-437D-8CA9-B59E2A235A47}"/>
                  </a:ext>
                </a:extLst>
              </p:cNvPr>
              <p:cNvSpPr/>
              <p:nvPr/>
            </p:nvSpPr>
            <p:spPr>
              <a:xfrm>
                <a:off x="2751106" y="1867008"/>
                <a:ext cx="177449" cy="108471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2428" extrusionOk="0">
                    <a:moveTo>
                      <a:pt x="1166" y="599"/>
                    </a:moveTo>
                    <a:lnTo>
                      <a:pt x="1681" y="967"/>
                    </a:lnTo>
                    <a:cubicBezTo>
                      <a:pt x="1507" y="1010"/>
                      <a:pt x="1389" y="1031"/>
                      <a:pt x="1297" y="1031"/>
                    </a:cubicBezTo>
                    <a:cubicBezTo>
                      <a:pt x="1211" y="1031"/>
                      <a:pt x="1148" y="1013"/>
                      <a:pt x="1082" y="978"/>
                    </a:cubicBezTo>
                    <a:cubicBezTo>
                      <a:pt x="914" y="883"/>
                      <a:pt x="935" y="747"/>
                      <a:pt x="1166" y="599"/>
                    </a:cubicBezTo>
                    <a:close/>
                    <a:moveTo>
                      <a:pt x="367" y="0"/>
                    </a:moveTo>
                    <a:lnTo>
                      <a:pt x="746" y="273"/>
                    </a:lnTo>
                    <a:lnTo>
                      <a:pt x="683" y="305"/>
                    </a:lnTo>
                    <a:cubicBezTo>
                      <a:pt x="136" y="631"/>
                      <a:pt x="0" y="988"/>
                      <a:pt x="577" y="1314"/>
                    </a:cubicBezTo>
                    <a:cubicBezTo>
                      <a:pt x="672" y="1377"/>
                      <a:pt x="767" y="1419"/>
                      <a:pt x="862" y="1450"/>
                    </a:cubicBezTo>
                    <a:cubicBezTo>
                      <a:pt x="976" y="1486"/>
                      <a:pt x="1095" y="1502"/>
                      <a:pt x="1226" y="1502"/>
                    </a:cubicBezTo>
                    <a:cubicBezTo>
                      <a:pt x="1287" y="1502"/>
                      <a:pt x="1351" y="1499"/>
                      <a:pt x="1418" y="1492"/>
                    </a:cubicBezTo>
                    <a:cubicBezTo>
                      <a:pt x="1565" y="1482"/>
                      <a:pt x="1733" y="1450"/>
                      <a:pt x="1933" y="1398"/>
                    </a:cubicBezTo>
                    <a:cubicBezTo>
                      <a:pt x="2017" y="1387"/>
                      <a:pt x="2101" y="1366"/>
                      <a:pt x="2195" y="1356"/>
                    </a:cubicBezTo>
                    <a:lnTo>
                      <a:pt x="2354" y="1471"/>
                    </a:lnTo>
                    <a:lnTo>
                      <a:pt x="2795" y="1807"/>
                    </a:lnTo>
                    <a:cubicBezTo>
                      <a:pt x="2501" y="1954"/>
                      <a:pt x="2153" y="2112"/>
                      <a:pt x="2132" y="2112"/>
                    </a:cubicBezTo>
                    <a:lnTo>
                      <a:pt x="2511" y="2396"/>
                    </a:lnTo>
                    <a:cubicBezTo>
                      <a:pt x="2532" y="2396"/>
                      <a:pt x="2879" y="2270"/>
                      <a:pt x="3215" y="2112"/>
                    </a:cubicBezTo>
                    <a:lnTo>
                      <a:pt x="3635" y="2428"/>
                    </a:lnTo>
                    <a:lnTo>
                      <a:pt x="3887" y="2302"/>
                    </a:lnTo>
                    <a:lnTo>
                      <a:pt x="3972" y="2260"/>
                    </a:lnTo>
                    <a:lnTo>
                      <a:pt x="3740" y="2091"/>
                    </a:lnTo>
                    <a:cubicBezTo>
                      <a:pt x="3698" y="2028"/>
                      <a:pt x="3645" y="1975"/>
                      <a:pt x="3593" y="1912"/>
                    </a:cubicBezTo>
                    <a:cubicBezTo>
                      <a:pt x="3498" y="1828"/>
                      <a:pt x="3404" y="1755"/>
                      <a:pt x="3309" y="1692"/>
                    </a:cubicBezTo>
                    <a:lnTo>
                      <a:pt x="3152" y="1597"/>
                    </a:lnTo>
                    <a:lnTo>
                      <a:pt x="2826" y="1419"/>
                    </a:lnTo>
                    <a:lnTo>
                      <a:pt x="2795" y="1387"/>
                    </a:lnTo>
                    <a:lnTo>
                      <a:pt x="2637" y="1272"/>
                    </a:lnTo>
                    <a:cubicBezTo>
                      <a:pt x="2616" y="1272"/>
                      <a:pt x="2606" y="1272"/>
                      <a:pt x="2595" y="1282"/>
                    </a:cubicBezTo>
                    <a:lnTo>
                      <a:pt x="2396" y="1167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Google Shape;926;p53">
                <a:extLst>
                  <a:ext uri="{FF2B5EF4-FFF2-40B4-BE49-F238E27FC236}">
                    <a16:creationId xmlns:a16="http://schemas.microsoft.com/office/drawing/2014/main" id="{4F05BD50-55F4-40B0-AEFF-C50503B31BD3}"/>
                  </a:ext>
                </a:extLst>
              </p:cNvPr>
              <p:cNvSpPr/>
              <p:nvPr/>
            </p:nvSpPr>
            <p:spPr>
              <a:xfrm>
                <a:off x="2750123" y="1854767"/>
                <a:ext cx="13224" cy="710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59" extrusionOk="0">
                    <a:moveTo>
                      <a:pt x="211" y="1"/>
                    </a:moveTo>
                    <a:cubicBezTo>
                      <a:pt x="137" y="22"/>
                      <a:pt x="74" y="33"/>
                      <a:pt x="1" y="43"/>
                    </a:cubicBezTo>
                    <a:lnTo>
                      <a:pt x="200" y="159"/>
                    </a:lnTo>
                    <a:cubicBezTo>
                      <a:pt x="232" y="148"/>
                      <a:pt x="263" y="148"/>
                      <a:pt x="295" y="138"/>
                    </a:cubicBezTo>
                    <a:cubicBezTo>
                      <a:pt x="263" y="96"/>
                      <a:pt x="242" y="54"/>
                      <a:pt x="211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Google Shape;927;p53">
                <a:extLst>
                  <a:ext uri="{FF2B5EF4-FFF2-40B4-BE49-F238E27FC236}">
                    <a16:creationId xmlns:a16="http://schemas.microsoft.com/office/drawing/2014/main" id="{EB98D7E4-8DE6-4B2A-B169-14370916A367}"/>
                  </a:ext>
                </a:extLst>
              </p:cNvPr>
              <p:cNvSpPr/>
              <p:nvPr/>
            </p:nvSpPr>
            <p:spPr>
              <a:xfrm>
                <a:off x="2759058" y="1860887"/>
                <a:ext cx="8042" cy="5718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28" extrusionOk="0">
                    <a:moveTo>
                      <a:pt x="95" y="1"/>
                    </a:moveTo>
                    <a:cubicBezTo>
                      <a:pt x="63" y="11"/>
                      <a:pt x="32" y="11"/>
                      <a:pt x="0" y="22"/>
                    </a:cubicBezTo>
                    <a:lnTo>
                      <a:pt x="179" y="127"/>
                    </a:lnTo>
                    <a:cubicBezTo>
                      <a:pt x="147" y="85"/>
                      <a:pt x="116" y="43"/>
                      <a:pt x="95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Google Shape;928;p53">
                <a:extLst>
                  <a:ext uri="{FF2B5EF4-FFF2-40B4-BE49-F238E27FC236}">
                    <a16:creationId xmlns:a16="http://schemas.microsoft.com/office/drawing/2014/main" id="{F270EDF4-F050-44F8-9EA4-8A4160EC687C}"/>
                  </a:ext>
                </a:extLst>
              </p:cNvPr>
              <p:cNvSpPr/>
              <p:nvPr/>
            </p:nvSpPr>
            <p:spPr>
              <a:xfrm>
                <a:off x="2767502" y="1867008"/>
                <a:ext cx="99089" cy="56827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1272" extrusionOk="0">
                    <a:moveTo>
                      <a:pt x="0" y="0"/>
                    </a:moveTo>
                    <a:cubicBezTo>
                      <a:pt x="200" y="273"/>
                      <a:pt x="495" y="525"/>
                      <a:pt x="873" y="747"/>
                    </a:cubicBezTo>
                    <a:cubicBezTo>
                      <a:pt x="1272" y="978"/>
                      <a:pt x="1723" y="1156"/>
                      <a:pt x="2218" y="1272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Google Shape;929;p53">
                <a:extLst>
                  <a:ext uri="{FF2B5EF4-FFF2-40B4-BE49-F238E27FC236}">
                    <a16:creationId xmlns:a16="http://schemas.microsoft.com/office/drawing/2014/main" id="{D5B93736-D18E-4DCB-BC66-302AB522350B}"/>
                  </a:ext>
                </a:extLst>
              </p:cNvPr>
              <p:cNvSpPr/>
              <p:nvPr/>
            </p:nvSpPr>
            <p:spPr>
              <a:xfrm>
                <a:off x="2767055" y="1866561"/>
                <a:ext cx="983" cy="49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0" y="0"/>
                    </a:moveTo>
                    <a:cubicBezTo>
                      <a:pt x="0" y="0"/>
                      <a:pt x="0" y="10"/>
                      <a:pt x="10" y="10"/>
                    </a:cubicBezTo>
                    <a:lnTo>
                      <a:pt x="2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" name="Google Shape;930;p53">
              <a:extLst>
                <a:ext uri="{FF2B5EF4-FFF2-40B4-BE49-F238E27FC236}">
                  <a16:creationId xmlns:a16="http://schemas.microsoft.com/office/drawing/2014/main" id="{C20F6816-037E-4C0A-BDFC-B055B3F9A04B}"/>
                </a:ext>
              </a:extLst>
            </p:cNvPr>
            <p:cNvGrpSpPr/>
            <p:nvPr/>
          </p:nvGrpSpPr>
          <p:grpSpPr>
            <a:xfrm>
              <a:off x="945636" y="2773584"/>
              <a:ext cx="1174369" cy="1009243"/>
              <a:chOff x="1455055" y="2629044"/>
              <a:chExt cx="1395068" cy="1198910"/>
            </a:xfrm>
          </p:grpSpPr>
          <p:sp>
            <p:nvSpPr>
              <p:cNvPr id="79" name="Google Shape;931;p53">
                <a:extLst>
                  <a:ext uri="{FF2B5EF4-FFF2-40B4-BE49-F238E27FC236}">
                    <a16:creationId xmlns:a16="http://schemas.microsoft.com/office/drawing/2014/main" id="{8BCA4576-13FB-42D2-B21D-4EBBEA375675}"/>
                  </a:ext>
                </a:extLst>
              </p:cNvPr>
              <p:cNvSpPr/>
              <p:nvPr/>
            </p:nvSpPr>
            <p:spPr>
              <a:xfrm>
                <a:off x="1502501" y="3235743"/>
                <a:ext cx="1290839" cy="592212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56" extrusionOk="0">
                    <a:moveTo>
                      <a:pt x="0" y="5370"/>
                    </a:moveTo>
                    <a:cubicBezTo>
                      <a:pt x="0" y="5370"/>
                      <a:pt x="0" y="5370"/>
                      <a:pt x="0" y="5370"/>
                    </a:cubicBezTo>
                    <a:lnTo>
                      <a:pt x="0" y="5370"/>
                    </a:lnTo>
                    <a:cubicBezTo>
                      <a:pt x="0" y="5370"/>
                      <a:pt x="0" y="5370"/>
                      <a:pt x="0" y="5370"/>
                    </a:cubicBezTo>
                    <a:close/>
                    <a:moveTo>
                      <a:pt x="28883" y="1"/>
                    </a:moveTo>
                    <a:cubicBezTo>
                      <a:pt x="28883" y="146"/>
                      <a:pt x="775" y="5373"/>
                      <a:pt x="16" y="5373"/>
                    </a:cubicBezTo>
                    <a:cubicBezTo>
                      <a:pt x="5" y="5373"/>
                      <a:pt x="0" y="5372"/>
                      <a:pt x="0" y="5370"/>
                    </a:cubicBezTo>
                    <a:lnTo>
                      <a:pt x="0" y="5370"/>
                    </a:lnTo>
                    <a:cubicBezTo>
                      <a:pt x="10" y="6106"/>
                      <a:pt x="10" y="6851"/>
                      <a:pt x="10" y="7587"/>
                    </a:cubicBezTo>
                    <a:cubicBezTo>
                      <a:pt x="10" y="7745"/>
                      <a:pt x="115" y="7902"/>
                      <a:pt x="315" y="8018"/>
                    </a:cubicBezTo>
                    <a:lnTo>
                      <a:pt x="9036" y="13082"/>
                    </a:lnTo>
                    <a:cubicBezTo>
                      <a:pt x="9236" y="13198"/>
                      <a:pt x="9503" y="13256"/>
                      <a:pt x="9773" y="13256"/>
                    </a:cubicBezTo>
                    <a:cubicBezTo>
                      <a:pt x="10042" y="13256"/>
                      <a:pt x="10312" y="13198"/>
                      <a:pt x="10517" y="13082"/>
                    </a:cubicBezTo>
                    <a:lnTo>
                      <a:pt x="28578" y="2649"/>
                    </a:lnTo>
                    <a:cubicBezTo>
                      <a:pt x="28789" y="2533"/>
                      <a:pt x="28894" y="2375"/>
                      <a:pt x="28894" y="2218"/>
                    </a:cubicBezTo>
                    <a:cubicBezTo>
                      <a:pt x="28883" y="1472"/>
                      <a:pt x="28883" y="736"/>
                      <a:pt x="28883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Google Shape;932;p53">
                <a:extLst>
                  <a:ext uri="{FF2B5EF4-FFF2-40B4-BE49-F238E27FC236}">
                    <a16:creationId xmlns:a16="http://schemas.microsoft.com/office/drawing/2014/main" id="{D0D6326E-6858-4E23-B7AE-C6EBDBC2AA14}"/>
                  </a:ext>
                </a:extLst>
              </p:cNvPr>
              <p:cNvSpPr/>
              <p:nvPr/>
            </p:nvSpPr>
            <p:spPr>
              <a:xfrm>
                <a:off x="1498256" y="2982163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6" y="1"/>
                    </a:moveTo>
                    <a:cubicBezTo>
                      <a:pt x="18947" y="1"/>
                      <a:pt x="18676" y="61"/>
                      <a:pt x="18471" y="182"/>
                    </a:cubicBezTo>
                    <a:lnTo>
                      <a:pt x="410" y="10615"/>
                    </a:lnTo>
                    <a:cubicBezTo>
                      <a:pt x="0" y="10846"/>
                      <a:pt x="0" y="11235"/>
                      <a:pt x="399" y="11466"/>
                    </a:cubicBezTo>
                    <a:lnTo>
                      <a:pt x="9120" y="16531"/>
                    </a:lnTo>
                    <a:cubicBezTo>
                      <a:pt x="9325" y="16651"/>
                      <a:pt x="9593" y="16712"/>
                      <a:pt x="9861" y="16712"/>
                    </a:cubicBezTo>
                    <a:cubicBezTo>
                      <a:pt x="10129" y="16712"/>
                      <a:pt x="10397" y="16651"/>
                      <a:pt x="10602" y="16531"/>
                    </a:cubicBezTo>
                    <a:lnTo>
                      <a:pt x="28673" y="6108"/>
                    </a:lnTo>
                    <a:cubicBezTo>
                      <a:pt x="29073" y="5866"/>
                      <a:pt x="29083" y="5478"/>
                      <a:pt x="28673" y="5246"/>
                    </a:cubicBezTo>
                    <a:lnTo>
                      <a:pt x="19953" y="182"/>
                    </a:lnTo>
                    <a:cubicBezTo>
                      <a:pt x="19753" y="61"/>
                      <a:pt x="19485" y="1"/>
                      <a:pt x="19216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Google Shape;933;p53">
                <a:extLst>
                  <a:ext uri="{FF2B5EF4-FFF2-40B4-BE49-F238E27FC236}">
                    <a16:creationId xmlns:a16="http://schemas.microsoft.com/office/drawing/2014/main" id="{93088A4C-B5BF-4212-982A-9B2DDA9FF281}"/>
                  </a:ext>
                </a:extLst>
              </p:cNvPr>
              <p:cNvSpPr/>
              <p:nvPr/>
            </p:nvSpPr>
            <p:spPr>
              <a:xfrm>
                <a:off x="1805225" y="3470113"/>
                <a:ext cx="151180" cy="7952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0" extrusionOk="0">
                    <a:moveTo>
                      <a:pt x="1698" y="1"/>
                    </a:moveTo>
                    <a:cubicBezTo>
                      <a:pt x="1304" y="1"/>
                      <a:pt x="910" y="87"/>
                      <a:pt x="610" y="260"/>
                    </a:cubicBezTo>
                    <a:cubicBezTo>
                      <a:pt x="1" y="608"/>
                      <a:pt x="1" y="1164"/>
                      <a:pt x="600" y="1511"/>
                    </a:cubicBezTo>
                    <a:cubicBezTo>
                      <a:pt x="899" y="1690"/>
                      <a:pt x="1293" y="1779"/>
                      <a:pt x="1687" y="1779"/>
                    </a:cubicBezTo>
                    <a:cubicBezTo>
                      <a:pt x="2081" y="1779"/>
                      <a:pt x="2475" y="1690"/>
                      <a:pt x="2774" y="1511"/>
                    </a:cubicBezTo>
                    <a:cubicBezTo>
                      <a:pt x="3374" y="1164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Google Shape;934;p53">
                <a:extLst>
                  <a:ext uri="{FF2B5EF4-FFF2-40B4-BE49-F238E27FC236}">
                    <a16:creationId xmlns:a16="http://schemas.microsoft.com/office/drawing/2014/main" id="{9859B70A-6069-463C-9CB4-AD65C3DD71FB}"/>
                  </a:ext>
                </a:extLst>
              </p:cNvPr>
              <p:cNvSpPr/>
              <p:nvPr/>
            </p:nvSpPr>
            <p:spPr>
              <a:xfrm>
                <a:off x="2054026" y="3287388"/>
                <a:ext cx="187769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2702" extrusionOk="0">
                    <a:moveTo>
                      <a:pt x="1167" y="873"/>
                    </a:moveTo>
                    <a:lnTo>
                      <a:pt x="1671" y="1240"/>
                    </a:lnTo>
                    <a:cubicBezTo>
                      <a:pt x="1497" y="1284"/>
                      <a:pt x="1379" y="1305"/>
                      <a:pt x="1287" y="1305"/>
                    </a:cubicBezTo>
                    <a:cubicBezTo>
                      <a:pt x="1202" y="1305"/>
                      <a:pt x="1138" y="1287"/>
                      <a:pt x="1072" y="1251"/>
                    </a:cubicBezTo>
                    <a:cubicBezTo>
                      <a:pt x="915" y="1156"/>
                      <a:pt x="925" y="1020"/>
                      <a:pt x="1167" y="873"/>
                    </a:cubicBezTo>
                    <a:close/>
                    <a:moveTo>
                      <a:pt x="2845" y="1441"/>
                    </a:moveTo>
                    <a:cubicBezTo>
                      <a:pt x="2946" y="1441"/>
                      <a:pt x="3019" y="1462"/>
                      <a:pt x="3089" y="1503"/>
                    </a:cubicBezTo>
                    <a:cubicBezTo>
                      <a:pt x="3278" y="1619"/>
                      <a:pt x="3310" y="1745"/>
                      <a:pt x="3110" y="1903"/>
                    </a:cubicBezTo>
                    <a:lnTo>
                      <a:pt x="2543" y="1482"/>
                    </a:lnTo>
                    <a:cubicBezTo>
                      <a:pt x="2669" y="1454"/>
                      <a:pt x="2766" y="1441"/>
                      <a:pt x="2845" y="1441"/>
                    </a:cubicBezTo>
                    <a:close/>
                    <a:moveTo>
                      <a:pt x="536" y="1"/>
                    </a:moveTo>
                    <a:lnTo>
                      <a:pt x="231" y="169"/>
                    </a:lnTo>
                    <a:lnTo>
                      <a:pt x="736" y="547"/>
                    </a:lnTo>
                    <a:lnTo>
                      <a:pt x="683" y="579"/>
                    </a:lnTo>
                    <a:cubicBezTo>
                      <a:pt x="126" y="904"/>
                      <a:pt x="0" y="1261"/>
                      <a:pt x="567" y="1588"/>
                    </a:cubicBezTo>
                    <a:cubicBezTo>
                      <a:pt x="782" y="1716"/>
                      <a:pt x="1000" y="1779"/>
                      <a:pt x="1259" y="1779"/>
                    </a:cubicBezTo>
                    <a:cubicBezTo>
                      <a:pt x="1508" y="1779"/>
                      <a:pt x="1795" y="1722"/>
                      <a:pt x="2154" y="1609"/>
                    </a:cubicBezTo>
                    <a:lnTo>
                      <a:pt x="2795" y="2081"/>
                    </a:lnTo>
                    <a:cubicBezTo>
                      <a:pt x="2501" y="2228"/>
                      <a:pt x="2144" y="2386"/>
                      <a:pt x="2122" y="2386"/>
                    </a:cubicBezTo>
                    <a:lnTo>
                      <a:pt x="2501" y="2669"/>
                    </a:lnTo>
                    <a:cubicBezTo>
                      <a:pt x="2522" y="2669"/>
                      <a:pt x="2869" y="2543"/>
                      <a:pt x="3205" y="2386"/>
                    </a:cubicBezTo>
                    <a:lnTo>
                      <a:pt x="3625" y="2701"/>
                    </a:lnTo>
                    <a:lnTo>
                      <a:pt x="3962" y="2533"/>
                    </a:lnTo>
                    <a:lnTo>
                      <a:pt x="3541" y="2218"/>
                    </a:lnTo>
                    <a:cubicBezTo>
                      <a:pt x="4077" y="1903"/>
                      <a:pt x="4203" y="1503"/>
                      <a:pt x="3604" y="1167"/>
                    </a:cubicBezTo>
                    <a:cubicBezTo>
                      <a:pt x="3371" y="1031"/>
                      <a:pt x="3168" y="966"/>
                      <a:pt x="2923" y="966"/>
                    </a:cubicBezTo>
                    <a:cubicBezTo>
                      <a:pt x="2693" y="966"/>
                      <a:pt x="2425" y="1023"/>
                      <a:pt x="2059" y="1135"/>
                    </a:cubicBezTo>
                    <a:lnTo>
                      <a:pt x="1482" y="694"/>
                    </a:lnTo>
                    <a:cubicBezTo>
                      <a:pt x="1755" y="558"/>
                      <a:pt x="2070" y="411"/>
                      <a:pt x="2080" y="400"/>
                    </a:cubicBezTo>
                    <a:lnTo>
                      <a:pt x="1692" y="117"/>
                    </a:lnTo>
                    <a:cubicBezTo>
                      <a:pt x="167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Google Shape;935;p53">
                <a:extLst>
                  <a:ext uri="{FF2B5EF4-FFF2-40B4-BE49-F238E27FC236}">
                    <a16:creationId xmlns:a16="http://schemas.microsoft.com/office/drawing/2014/main" id="{A2540642-889B-41D6-B0B5-39979EC356B1}"/>
                  </a:ext>
                </a:extLst>
              </p:cNvPr>
              <p:cNvSpPr/>
              <p:nvPr/>
            </p:nvSpPr>
            <p:spPr>
              <a:xfrm>
                <a:off x="1523588" y="3094924"/>
                <a:ext cx="1290839" cy="592659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66" extrusionOk="0">
                    <a:moveTo>
                      <a:pt x="1" y="5380"/>
                    </a:moveTo>
                    <a:cubicBezTo>
                      <a:pt x="1" y="5380"/>
                      <a:pt x="1" y="5380"/>
                      <a:pt x="1" y="5380"/>
                    </a:cubicBezTo>
                    <a:lnTo>
                      <a:pt x="1" y="5380"/>
                    </a:lnTo>
                    <a:cubicBezTo>
                      <a:pt x="1" y="5380"/>
                      <a:pt x="1" y="5380"/>
                      <a:pt x="1" y="5380"/>
                    </a:cubicBezTo>
                    <a:close/>
                    <a:moveTo>
                      <a:pt x="28884" y="1"/>
                    </a:moveTo>
                    <a:cubicBezTo>
                      <a:pt x="28884" y="157"/>
                      <a:pt x="776" y="5383"/>
                      <a:pt x="16" y="5383"/>
                    </a:cubicBezTo>
                    <a:cubicBezTo>
                      <a:pt x="6" y="5383"/>
                      <a:pt x="1" y="5382"/>
                      <a:pt x="1" y="5380"/>
                    </a:cubicBezTo>
                    <a:lnTo>
                      <a:pt x="1" y="5380"/>
                    </a:lnTo>
                    <a:cubicBezTo>
                      <a:pt x="11" y="6116"/>
                      <a:pt x="11" y="6862"/>
                      <a:pt x="11" y="7598"/>
                    </a:cubicBezTo>
                    <a:cubicBezTo>
                      <a:pt x="11" y="7755"/>
                      <a:pt x="117" y="7902"/>
                      <a:pt x="316" y="8018"/>
                    </a:cubicBezTo>
                    <a:lnTo>
                      <a:pt x="9026" y="13092"/>
                    </a:lnTo>
                    <a:cubicBezTo>
                      <a:pt x="9231" y="13208"/>
                      <a:pt x="9501" y="13266"/>
                      <a:pt x="9772" y="13266"/>
                    </a:cubicBezTo>
                    <a:cubicBezTo>
                      <a:pt x="10042" y="13266"/>
                      <a:pt x="10313" y="13208"/>
                      <a:pt x="10518" y="13092"/>
                    </a:cubicBezTo>
                    <a:lnTo>
                      <a:pt x="28579" y="2659"/>
                    </a:lnTo>
                    <a:cubicBezTo>
                      <a:pt x="28789" y="2533"/>
                      <a:pt x="28894" y="2386"/>
                      <a:pt x="28884" y="2228"/>
                    </a:cubicBezTo>
                    <a:lnTo>
                      <a:pt x="28884" y="1"/>
                    </a:ln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Google Shape;936;p53">
                <a:extLst>
                  <a:ext uri="{FF2B5EF4-FFF2-40B4-BE49-F238E27FC236}">
                    <a16:creationId xmlns:a16="http://schemas.microsoft.com/office/drawing/2014/main" id="{9A021D50-8CAB-467E-AFC1-403055EF12AE}"/>
                  </a:ext>
                </a:extLst>
              </p:cNvPr>
              <p:cNvSpPr/>
              <p:nvPr/>
            </p:nvSpPr>
            <p:spPr>
              <a:xfrm>
                <a:off x="1519388" y="2841836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5" y="0"/>
                    </a:moveTo>
                    <a:cubicBezTo>
                      <a:pt x="18946" y="0"/>
                      <a:pt x="18676" y="61"/>
                      <a:pt x="18471" y="181"/>
                    </a:cubicBezTo>
                    <a:lnTo>
                      <a:pt x="410" y="10604"/>
                    </a:lnTo>
                    <a:cubicBezTo>
                      <a:pt x="0" y="10846"/>
                      <a:pt x="0" y="11234"/>
                      <a:pt x="400" y="11466"/>
                    </a:cubicBezTo>
                    <a:lnTo>
                      <a:pt x="9120" y="16530"/>
                    </a:lnTo>
                    <a:cubicBezTo>
                      <a:pt x="9320" y="16651"/>
                      <a:pt x="9588" y="16711"/>
                      <a:pt x="9857" y="16711"/>
                    </a:cubicBezTo>
                    <a:cubicBezTo>
                      <a:pt x="10126" y="16711"/>
                      <a:pt x="10397" y="16651"/>
                      <a:pt x="10601" y="16530"/>
                    </a:cubicBezTo>
                    <a:lnTo>
                      <a:pt x="28673" y="6097"/>
                    </a:lnTo>
                    <a:cubicBezTo>
                      <a:pt x="29072" y="5866"/>
                      <a:pt x="29083" y="5477"/>
                      <a:pt x="28673" y="5246"/>
                    </a:cubicBezTo>
                    <a:lnTo>
                      <a:pt x="19952" y="181"/>
                    </a:lnTo>
                    <a:cubicBezTo>
                      <a:pt x="19753" y="61"/>
                      <a:pt x="19485" y="0"/>
                      <a:pt x="19215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Google Shape;937;p53">
                <a:extLst>
                  <a:ext uri="{FF2B5EF4-FFF2-40B4-BE49-F238E27FC236}">
                    <a16:creationId xmlns:a16="http://schemas.microsoft.com/office/drawing/2014/main" id="{958DC4FF-6650-40AC-A294-7E5CEF69AC8C}"/>
                  </a:ext>
                </a:extLst>
              </p:cNvPr>
              <p:cNvSpPr/>
              <p:nvPr/>
            </p:nvSpPr>
            <p:spPr>
              <a:xfrm>
                <a:off x="1826357" y="3329294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1" y="607"/>
                      <a:pt x="1" y="1175"/>
                      <a:pt x="599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5" y="1521"/>
                    </a:cubicBezTo>
                    <a:cubicBezTo>
                      <a:pt x="3373" y="1175"/>
                      <a:pt x="3373" y="607"/>
                      <a:pt x="2785" y="260"/>
                    </a:cubicBezTo>
                    <a:cubicBezTo>
                      <a:pt x="2485" y="87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Google Shape;938;p53">
                <a:extLst>
                  <a:ext uri="{FF2B5EF4-FFF2-40B4-BE49-F238E27FC236}">
                    <a16:creationId xmlns:a16="http://schemas.microsoft.com/office/drawing/2014/main" id="{388BD6A8-AA6A-4B09-82DF-C9D61221A942}"/>
                  </a:ext>
                </a:extLst>
              </p:cNvPr>
              <p:cNvSpPr/>
              <p:nvPr/>
            </p:nvSpPr>
            <p:spPr>
              <a:xfrm>
                <a:off x="2074666" y="3146570"/>
                <a:ext cx="188305" cy="121159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2712" extrusionOk="0">
                    <a:moveTo>
                      <a:pt x="1177" y="873"/>
                    </a:moveTo>
                    <a:lnTo>
                      <a:pt x="1682" y="1251"/>
                    </a:lnTo>
                    <a:cubicBezTo>
                      <a:pt x="1508" y="1295"/>
                      <a:pt x="1390" y="1316"/>
                      <a:pt x="1299" y="1316"/>
                    </a:cubicBezTo>
                    <a:cubicBezTo>
                      <a:pt x="1212" y="1316"/>
                      <a:pt x="1149" y="1297"/>
                      <a:pt x="1083" y="1261"/>
                    </a:cubicBezTo>
                    <a:cubicBezTo>
                      <a:pt x="925" y="1167"/>
                      <a:pt x="936" y="1030"/>
                      <a:pt x="1177" y="873"/>
                    </a:cubicBezTo>
                    <a:close/>
                    <a:moveTo>
                      <a:pt x="2855" y="1451"/>
                    </a:moveTo>
                    <a:cubicBezTo>
                      <a:pt x="2956" y="1451"/>
                      <a:pt x="3030" y="1473"/>
                      <a:pt x="3100" y="1514"/>
                    </a:cubicBezTo>
                    <a:cubicBezTo>
                      <a:pt x="3289" y="1619"/>
                      <a:pt x="3321" y="1756"/>
                      <a:pt x="3121" y="1903"/>
                    </a:cubicBezTo>
                    <a:lnTo>
                      <a:pt x="2554" y="1493"/>
                    </a:lnTo>
                    <a:cubicBezTo>
                      <a:pt x="2679" y="1465"/>
                      <a:pt x="2776" y="1451"/>
                      <a:pt x="2855" y="1451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47" y="558"/>
                    </a:lnTo>
                    <a:lnTo>
                      <a:pt x="694" y="589"/>
                    </a:lnTo>
                    <a:cubicBezTo>
                      <a:pt x="137" y="915"/>
                      <a:pt x="0" y="1272"/>
                      <a:pt x="579" y="1598"/>
                    </a:cubicBezTo>
                    <a:cubicBezTo>
                      <a:pt x="793" y="1726"/>
                      <a:pt x="1011" y="1789"/>
                      <a:pt x="1270" y="1789"/>
                    </a:cubicBezTo>
                    <a:cubicBezTo>
                      <a:pt x="1518" y="1789"/>
                      <a:pt x="1805" y="1732"/>
                      <a:pt x="2165" y="1619"/>
                    </a:cubicBezTo>
                    <a:lnTo>
                      <a:pt x="2795" y="2081"/>
                    </a:lnTo>
                    <a:cubicBezTo>
                      <a:pt x="2512" y="2239"/>
                      <a:pt x="2155" y="2386"/>
                      <a:pt x="2134" y="2396"/>
                    </a:cubicBezTo>
                    <a:lnTo>
                      <a:pt x="2512" y="2680"/>
                    </a:lnTo>
                    <a:cubicBezTo>
                      <a:pt x="2533" y="2669"/>
                      <a:pt x="2879" y="2554"/>
                      <a:pt x="3215" y="2396"/>
                    </a:cubicBezTo>
                    <a:lnTo>
                      <a:pt x="3636" y="2711"/>
                    </a:lnTo>
                    <a:lnTo>
                      <a:pt x="3972" y="2543"/>
                    </a:lnTo>
                    <a:lnTo>
                      <a:pt x="3552" y="2228"/>
                    </a:lnTo>
                    <a:cubicBezTo>
                      <a:pt x="4088" y="1913"/>
                      <a:pt x="4214" y="1514"/>
                      <a:pt x="3615" y="1167"/>
                    </a:cubicBezTo>
                    <a:cubicBezTo>
                      <a:pt x="3381" y="1037"/>
                      <a:pt x="3179" y="974"/>
                      <a:pt x="2933" y="974"/>
                    </a:cubicBezTo>
                    <a:cubicBezTo>
                      <a:pt x="2703" y="974"/>
                      <a:pt x="2436" y="1029"/>
                      <a:pt x="2071" y="1135"/>
                    </a:cubicBezTo>
                    <a:lnTo>
                      <a:pt x="1492" y="705"/>
                    </a:lnTo>
                    <a:cubicBezTo>
                      <a:pt x="1755" y="568"/>
                      <a:pt x="2081" y="411"/>
                      <a:pt x="2092" y="411"/>
                    </a:cubicBezTo>
                    <a:lnTo>
                      <a:pt x="1703" y="127"/>
                    </a:lnTo>
                    <a:cubicBezTo>
                      <a:pt x="1682" y="138"/>
                      <a:pt x="138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Google Shape;939;p53">
                <a:extLst>
                  <a:ext uri="{FF2B5EF4-FFF2-40B4-BE49-F238E27FC236}">
                    <a16:creationId xmlns:a16="http://schemas.microsoft.com/office/drawing/2014/main" id="{FF4DB3C7-D271-46CB-A3AE-C695B61079A0}"/>
                  </a:ext>
                </a:extLst>
              </p:cNvPr>
              <p:cNvSpPr/>
              <p:nvPr/>
            </p:nvSpPr>
            <p:spPr>
              <a:xfrm>
                <a:off x="1459746" y="2982297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3" y="0"/>
                    </a:moveTo>
                    <a:cubicBezTo>
                      <a:pt x="28873" y="156"/>
                      <a:pt x="828" y="5373"/>
                      <a:pt x="18" y="5373"/>
                    </a:cubicBezTo>
                    <a:cubicBezTo>
                      <a:pt x="7" y="5373"/>
                      <a:pt x="1" y="5372"/>
                      <a:pt x="1" y="5370"/>
                    </a:cubicBezTo>
                    <a:lnTo>
                      <a:pt x="1" y="5370"/>
                    </a:lnTo>
                    <a:cubicBezTo>
                      <a:pt x="1" y="6115"/>
                      <a:pt x="1" y="6851"/>
                      <a:pt x="12" y="7586"/>
                    </a:cubicBezTo>
                    <a:cubicBezTo>
                      <a:pt x="12" y="7744"/>
                      <a:pt x="106" y="7901"/>
                      <a:pt x="306" y="8017"/>
                    </a:cubicBezTo>
                    <a:lnTo>
                      <a:pt x="9026" y="13082"/>
                    </a:lnTo>
                    <a:cubicBezTo>
                      <a:pt x="9231" y="13202"/>
                      <a:pt x="9499" y="13262"/>
                      <a:pt x="9767" y="13262"/>
                    </a:cubicBezTo>
                    <a:cubicBezTo>
                      <a:pt x="10035" y="13262"/>
                      <a:pt x="10303" y="13202"/>
                      <a:pt x="10507" y="13082"/>
                    </a:cubicBezTo>
                    <a:lnTo>
                      <a:pt x="28579" y="2648"/>
                    </a:lnTo>
                    <a:cubicBezTo>
                      <a:pt x="28779" y="2533"/>
                      <a:pt x="28884" y="2375"/>
                      <a:pt x="28884" y="2218"/>
                    </a:cubicBezTo>
                    <a:cubicBezTo>
                      <a:pt x="28884" y="1482"/>
                      <a:pt x="28884" y="736"/>
                      <a:pt x="28873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Google Shape;940;p53">
                <a:extLst>
                  <a:ext uri="{FF2B5EF4-FFF2-40B4-BE49-F238E27FC236}">
                    <a16:creationId xmlns:a16="http://schemas.microsoft.com/office/drawing/2014/main" id="{B132A81F-64D8-430A-86B0-CA882383D74F}"/>
                  </a:ext>
                </a:extLst>
              </p:cNvPr>
              <p:cNvSpPr/>
              <p:nvPr/>
            </p:nvSpPr>
            <p:spPr>
              <a:xfrm>
                <a:off x="1455055" y="2729074"/>
                <a:ext cx="1299328" cy="746341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6" extrusionOk="0">
                    <a:moveTo>
                      <a:pt x="19223" y="0"/>
                    </a:moveTo>
                    <a:cubicBezTo>
                      <a:pt x="18955" y="0"/>
                      <a:pt x="18687" y="58"/>
                      <a:pt x="18482" y="174"/>
                    </a:cubicBezTo>
                    <a:lnTo>
                      <a:pt x="411" y="10606"/>
                    </a:lnTo>
                    <a:cubicBezTo>
                      <a:pt x="1" y="10838"/>
                      <a:pt x="1" y="11227"/>
                      <a:pt x="411" y="11468"/>
                    </a:cubicBezTo>
                    <a:lnTo>
                      <a:pt x="9120" y="16532"/>
                    </a:lnTo>
                    <a:cubicBezTo>
                      <a:pt x="9325" y="16648"/>
                      <a:pt x="9596" y="16706"/>
                      <a:pt x="9867" y="16706"/>
                    </a:cubicBezTo>
                    <a:cubicBezTo>
                      <a:pt x="10137" y="16706"/>
                      <a:pt x="10408" y="16648"/>
                      <a:pt x="10612" y="16532"/>
                    </a:cubicBezTo>
                    <a:lnTo>
                      <a:pt x="28674" y="6099"/>
                    </a:lnTo>
                    <a:cubicBezTo>
                      <a:pt x="29083" y="5857"/>
                      <a:pt x="29083" y="5479"/>
                      <a:pt x="28684" y="5238"/>
                    </a:cubicBezTo>
                    <a:lnTo>
                      <a:pt x="19963" y="174"/>
                    </a:lnTo>
                    <a:cubicBezTo>
                      <a:pt x="19759" y="58"/>
                      <a:pt x="19491" y="0"/>
                      <a:pt x="19223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Google Shape;941;p53">
                <a:extLst>
                  <a:ext uri="{FF2B5EF4-FFF2-40B4-BE49-F238E27FC236}">
                    <a16:creationId xmlns:a16="http://schemas.microsoft.com/office/drawing/2014/main" id="{82E1422F-FDD3-4222-A184-49DF8886F686}"/>
                  </a:ext>
                </a:extLst>
              </p:cNvPr>
              <p:cNvSpPr/>
              <p:nvPr/>
            </p:nvSpPr>
            <p:spPr>
              <a:xfrm>
                <a:off x="1762515" y="3216622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1" y="1"/>
                    </a:moveTo>
                    <a:cubicBezTo>
                      <a:pt x="1298" y="1"/>
                      <a:pt x="904" y="88"/>
                      <a:pt x="599" y="261"/>
                    </a:cubicBezTo>
                    <a:cubicBezTo>
                      <a:pt x="1" y="608"/>
                      <a:pt x="1" y="1175"/>
                      <a:pt x="599" y="1522"/>
                    </a:cubicBezTo>
                    <a:cubicBezTo>
                      <a:pt x="894" y="1695"/>
                      <a:pt x="1285" y="1782"/>
                      <a:pt x="1678" y="1782"/>
                    </a:cubicBezTo>
                    <a:cubicBezTo>
                      <a:pt x="2070" y="1782"/>
                      <a:pt x="2465" y="1695"/>
                      <a:pt x="2764" y="1522"/>
                    </a:cubicBezTo>
                    <a:cubicBezTo>
                      <a:pt x="3373" y="1175"/>
                      <a:pt x="3373" y="608"/>
                      <a:pt x="2775" y="261"/>
                    </a:cubicBezTo>
                    <a:cubicBezTo>
                      <a:pt x="2475" y="88"/>
                      <a:pt x="2084" y="1"/>
                      <a:pt x="1691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Google Shape;942;p53">
                <a:extLst>
                  <a:ext uri="{FF2B5EF4-FFF2-40B4-BE49-F238E27FC236}">
                    <a16:creationId xmlns:a16="http://schemas.microsoft.com/office/drawing/2014/main" id="{E9D1C0A3-B798-47BF-8483-F6F6DB858B67}"/>
                  </a:ext>
                </a:extLst>
              </p:cNvPr>
              <p:cNvSpPr/>
              <p:nvPr/>
            </p:nvSpPr>
            <p:spPr>
              <a:xfrm>
                <a:off x="2296215" y="290822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8" y="1"/>
                    </a:moveTo>
                    <a:cubicBezTo>
                      <a:pt x="1304" y="1"/>
                      <a:pt x="910" y="88"/>
                      <a:pt x="610" y="261"/>
                    </a:cubicBezTo>
                    <a:cubicBezTo>
                      <a:pt x="12" y="608"/>
                      <a:pt x="1" y="1175"/>
                      <a:pt x="600" y="1522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2"/>
                    </a:cubicBezTo>
                    <a:cubicBezTo>
                      <a:pt x="3384" y="1175"/>
                      <a:pt x="3384" y="608"/>
                      <a:pt x="2785" y="261"/>
                    </a:cubicBezTo>
                    <a:cubicBezTo>
                      <a:pt x="2486" y="88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Google Shape;943;p53">
                <a:extLst>
                  <a:ext uri="{FF2B5EF4-FFF2-40B4-BE49-F238E27FC236}">
                    <a16:creationId xmlns:a16="http://schemas.microsoft.com/office/drawing/2014/main" id="{5B006DA7-4229-4DD3-B0A8-751B0DDE0C9F}"/>
                  </a:ext>
                </a:extLst>
              </p:cNvPr>
              <p:cNvSpPr/>
              <p:nvPr/>
            </p:nvSpPr>
            <p:spPr>
              <a:xfrm>
                <a:off x="2010824" y="3033897"/>
                <a:ext cx="187814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2" extrusionOk="0">
                    <a:moveTo>
                      <a:pt x="1167" y="873"/>
                    </a:moveTo>
                    <a:lnTo>
                      <a:pt x="1682" y="1241"/>
                    </a:lnTo>
                    <a:cubicBezTo>
                      <a:pt x="1508" y="1290"/>
                      <a:pt x="1391" y="1313"/>
                      <a:pt x="1299" y="1313"/>
                    </a:cubicBezTo>
                    <a:cubicBezTo>
                      <a:pt x="1213" y="1313"/>
                      <a:pt x="1149" y="1292"/>
                      <a:pt x="1083" y="1252"/>
                    </a:cubicBezTo>
                    <a:cubicBezTo>
                      <a:pt x="915" y="1157"/>
                      <a:pt x="925" y="1021"/>
                      <a:pt x="1167" y="873"/>
                    </a:cubicBezTo>
                    <a:close/>
                    <a:moveTo>
                      <a:pt x="2860" y="1443"/>
                    </a:moveTo>
                    <a:cubicBezTo>
                      <a:pt x="2954" y="1443"/>
                      <a:pt x="3027" y="1464"/>
                      <a:pt x="3100" y="1504"/>
                    </a:cubicBezTo>
                    <a:cubicBezTo>
                      <a:pt x="3290" y="1619"/>
                      <a:pt x="3321" y="1756"/>
                      <a:pt x="3111" y="1903"/>
                    </a:cubicBezTo>
                    <a:lnTo>
                      <a:pt x="2554" y="1493"/>
                    </a:lnTo>
                    <a:cubicBezTo>
                      <a:pt x="2681" y="1459"/>
                      <a:pt x="2778" y="1443"/>
                      <a:pt x="2860" y="1443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36" y="547"/>
                    </a:lnTo>
                    <a:lnTo>
                      <a:pt x="684" y="579"/>
                    </a:lnTo>
                    <a:cubicBezTo>
                      <a:pt x="127" y="905"/>
                      <a:pt x="1" y="1262"/>
                      <a:pt x="568" y="1598"/>
                    </a:cubicBezTo>
                    <a:cubicBezTo>
                      <a:pt x="786" y="1720"/>
                      <a:pt x="1004" y="1781"/>
                      <a:pt x="1261" y="1781"/>
                    </a:cubicBezTo>
                    <a:cubicBezTo>
                      <a:pt x="1512" y="1781"/>
                      <a:pt x="1801" y="1723"/>
                      <a:pt x="2165" y="1609"/>
                    </a:cubicBezTo>
                    <a:lnTo>
                      <a:pt x="2795" y="2081"/>
                    </a:lnTo>
                    <a:cubicBezTo>
                      <a:pt x="2501" y="2228"/>
                      <a:pt x="2155" y="2386"/>
                      <a:pt x="2134" y="2396"/>
                    </a:cubicBezTo>
                    <a:lnTo>
                      <a:pt x="2512" y="2681"/>
                    </a:lnTo>
                    <a:cubicBezTo>
                      <a:pt x="2533" y="2670"/>
                      <a:pt x="2869" y="2544"/>
                      <a:pt x="3216" y="2386"/>
                    </a:cubicBezTo>
                    <a:lnTo>
                      <a:pt x="3636" y="2702"/>
                    </a:lnTo>
                    <a:lnTo>
                      <a:pt x="3972" y="2544"/>
                    </a:lnTo>
                    <a:lnTo>
                      <a:pt x="3542" y="2218"/>
                    </a:lnTo>
                    <a:cubicBezTo>
                      <a:pt x="4077" y="1903"/>
                      <a:pt x="4203" y="1514"/>
                      <a:pt x="3605" y="1168"/>
                    </a:cubicBezTo>
                    <a:cubicBezTo>
                      <a:pt x="3377" y="1032"/>
                      <a:pt x="3174" y="966"/>
                      <a:pt x="2929" y="966"/>
                    </a:cubicBezTo>
                    <a:cubicBezTo>
                      <a:pt x="2699" y="966"/>
                      <a:pt x="2431" y="1024"/>
                      <a:pt x="2071" y="1136"/>
                    </a:cubicBezTo>
                    <a:lnTo>
                      <a:pt x="1482" y="694"/>
                    </a:lnTo>
                    <a:cubicBezTo>
                      <a:pt x="1756" y="558"/>
                      <a:pt x="2071" y="411"/>
                      <a:pt x="2092" y="400"/>
                    </a:cubicBezTo>
                    <a:lnTo>
                      <a:pt x="1693" y="117"/>
                    </a:lnTo>
                    <a:cubicBezTo>
                      <a:pt x="1682" y="127"/>
                      <a:pt x="137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Google Shape;944;p53">
                <a:extLst>
                  <a:ext uri="{FF2B5EF4-FFF2-40B4-BE49-F238E27FC236}">
                    <a16:creationId xmlns:a16="http://schemas.microsoft.com/office/drawing/2014/main" id="{75593256-1B97-44ED-992E-276BB27AC394}"/>
                  </a:ext>
                </a:extLst>
              </p:cNvPr>
              <p:cNvSpPr/>
              <p:nvPr/>
            </p:nvSpPr>
            <p:spPr>
              <a:xfrm>
                <a:off x="1555531" y="2882312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2" y="1"/>
                    </a:moveTo>
                    <a:cubicBezTo>
                      <a:pt x="28872" y="156"/>
                      <a:pt x="831" y="5373"/>
                      <a:pt x="18" y="5373"/>
                    </a:cubicBezTo>
                    <a:cubicBezTo>
                      <a:pt x="6" y="5373"/>
                      <a:pt x="0" y="5371"/>
                      <a:pt x="0" y="5369"/>
                    </a:cubicBezTo>
                    <a:lnTo>
                      <a:pt x="0" y="5369"/>
                    </a:lnTo>
                    <a:cubicBezTo>
                      <a:pt x="0" y="6116"/>
                      <a:pt x="0" y="6851"/>
                      <a:pt x="11" y="7597"/>
                    </a:cubicBezTo>
                    <a:cubicBezTo>
                      <a:pt x="11" y="7744"/>
                      <a:pt x="105" y="7902"/>
                      <a:pt x="305" y="8017"/>
                    </a:cubicBezTo>
                    <a:lnTo>
                      <a:pt x="9026" y="13081"/>
                    </a:lnTo>
                    <a:cubicBezTo>
                      <a:pt x="9230" y="13202"/>
                      <a:pt x="9498" y="13263"/>
                      <a:pt x="9766" y="13263"/>
                    </a:cubicBezTo>
                    <a:cubicBezTo>
                      <a:pt x="10034" y="13263"/>
                      <a:pt x="10302" y="13202"/>
                      <a:pt x="10507" y="13081"/>
                    </a:cubicBezTo>
                    <a:lnTo>
                      <a:pt x="28578" y="2648"/>
                    </a:lnTo>
                    <a:cubicBezTo>
                      <a:pt x="28778" y="2532"/>
                      <a:pt x="28883" y="2375"/>
                      <a:pt x="28883" y="2217"/>
                    </a:cubicBezTo>
                    <a:cubicBezTo>
                      <a:pt x="28883" y="1482"/>
                      <a:pt x="28883" y="736"/>
                      <a:pt x="28872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Google Shape;945;p53">
                <a:extLst>
                  <a:ext uri="{FF2B5EF4-FFF2-40B4-BE49-F238E27FC236}">
                    <a16:creationId xmlns:a16="http://schemas.microsoft.com/office/drawing/2014/main" id="{815BC239-3501-4142-A12C-AE22BDE6196D}"/>
                  </a:ext>
                </a:extLst>
              </p:cNvPr>
              <p:cNvSpPr/>
              <p:nvPr/>
            </p:nvSpPr>
            <p:spPr>
              <a:xfrm>
                <a:off x="1550795" y="2629044"/>
                <a:ext cx="1299328" cy="746430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8" extrusionOk="0">
                    <a:moveTo>
                      <a:pt x="19223" y="1"/>
                    </a:moveTo>
                    <a:cubicBezTo>
                      <a:pt x="18955" y="1"/>
                      <a:pt x="18687" y="59"/>
                      <a:pt x="18483" y="174"/>
                    </a:cubicBezTo>
                    <a:lnTo>
                      <a:pt x="411" y="10608"/>
                    </a:lnTo>
                    <a:cubicBezTo>
                      <a:pt x="1" y="10839"/>
                      <a:pt x="1" y="11227"/>
                      <a:pt x="411" y="11469"/>
                    </a:cubicBezTo>
                    <a:lnTo>
                      <a:pt x="9121" y="16534"/>
                    </a:lnTo>
                    <a:cubicBezTo>
                      <a:pt x="9326" y="16649"/>
                      <a:pt x="9597" y="16707"/>
                      <a:pt x="9867" y="16707"/>
                    </a:cubicBezTo>
                    <a:cubicBezTo>
                      <a:pt x="10138" y="16707"/>
                      <a:pt x="10408" y="16649"/>
                      <a:pt x="10613" y="16534"/>
                    </a:cubicBezTo>
                    <a:lnTo>
                      <a:pt x="28674" y="6100"/>
                    </a:lnTo>
                    <a:cubicBezTo>
                      <a:pt x="29084" y="5859"/>
                      <a:pt x="29084" y="5481"/>
                      <a:pt x="28684" y="5238"/>
                    </a:cubicBezTo>
                    <a:lnTo>
                      <a:pt x="19964" y="174"/>
                    </a:lnTo>
                    <a:cubicBezTo>
                      <a:pt x="19759" y="59"/>
                      <a:pt x="19491" y="1"/>
                      <a:pt x="19223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Google Shape;946;p53">
                <a:extLst>
                  <a:ext uri="{FF2B5EF4-FFF2-40B4-BE49-F238E27FC236}">
                    <a16:creationId xmlns:a16="http://schemas.microsoft.com/office/drawing/2014/main" id="{6224CFF1-7BE6-401A-B697-59D7C0DB7883}"/>
                  </a:ext>
                </a:extLst>
              </p:cNvPr>
              <p:cNvSpPr/>
              <p:nvPr/>
            </p:nvSpPr>
            <p:spPr>
              <a:xfrm>
                <a:off x="1705285" y="2717369"/>
                <a:ext cx="990445" cy="569740"/>
              </a:xfrm>
              <a:custGeom>
                <a:avLst/>
                <a:gdLst/>
                <a:ahLst/>
                <a:cxnLst/>
                <a:rect l="l" t="t" r="r" b="b"/>
                <a:pathLst>
                  <a:path w="22170" h="12753" extrusionOk="0">
                    <a:moveTo>
                      <a:pt x="11099" y="3921"/>
                    </a:moveTo>
                    <a:cubicBezTo>
                      <a:pt x="12182" y="3921"/>
                      <a:pt x="13265" y="4160"/>
                      <a:pt x="14089" y="4638"/>
                    </a:cubicBezTo>
                    <a:cubicBezTo>
                      <a:pt x="15739" y="5594"/>
                      <a:pt x="15728" y="7149"/>
                      <a:pt x="14068" y="8116"/>
                    </a:cubicBezTo>
                    <a:cubicBezTo>
                      <a:pt x="13238" y="8594"/>
                      <a:pt x="12153" y="8833"/>
                      <a:pt x="11070" y="8833"/>
                    </a:cubicBezTo>
                    <a:cubicBezTo>
                      <a:pt x="9986" y="8833"/>
                      <a:pt x="8904" y="8594"/>
                      <a:pt x="8079" y="8116"/>
                    </a:cubicBezTo>
                    <a:cubicBezTo>
                      <a:pt x="6430" y="7149"/>
                      <a:pt x="6440" y="5594"/>
                      <a:pt x="8100" y="4638"/>
                    </a:cubicBezTo>
                    <a:cubicBezTo>
                      <a:pt x="8930" y="4160"/>
                      <a:pt x="10015" y="3921"/>
                      <a:pt x="11099" y="3921"/>
                    </a:cubicBezTo>
                    <a:close/>
                    <a:moveTo>
                      <a:pt x="17143" y="1"/>
                    </a:moveTo>
                    <a:cubicBezTo>
                      <a:pt x="17087" y="1"/>
                      <a:pt x="17022" y="15"/>
                      <a:pt x="16937" y="46"/>
                    </a:cubicBezTo>
                    <a:cubicBezTo>
                      <a:pt x="16585" y="199"/>
                      <a:pt x="16167" y="275"/>
                      <a:pt x="15751" y="275"/>
                    </a:cubicBezTo>
                    <a:cubicBezTo>
                      <a:pt x="15334" y="275"/>
                      <a:pt x="14919" y="199"/>
                      <a:pt x="14572" y="46"/>
                    </a:cubicBezTo>
                    <a:cubicBezTo>
                      <a:pt x="14510" y="23"/>
                      <a:pt x="14443" y="10"/>
                      <a:pt x="14378" y="10"/>
                    </a:cubicBezTo>
                    <a:cubicBezTo>
                      <a:pt x="14301" y="10"/>
                      <a:pt x="14226" y="28"/>
                      <a:pt x="14163" y="67"/>
                    </a:cubicBezTo>
                    <a:lnTo>
                      <a:pt x="189" y="8137"/>
                    </a:lnTo>
                    <a:cubicBezTo>
                      <a:pt x="63" y="8200"/>
                      <a:pt x="52" y="8295"/>
                      <a:pt x="147" y="8368"/>
                    </a:cubicBezTo>
                    <a:cubicBezTo>
                      <a:pt x="672" y="8778"/>
                      <a:pt x="672" y="9334"/>
                      <a:pt x="136" y="9745"/>
                    </a:cubicBezTo>
                    <a:cubicBezTo>
                      <a:pt x="0" y="9860"/>
                      <a:pt x="42" y="9902"/>
                      <a:pt x="178" y="9986"/>
                    </a:cubicBezTo>
                    <a:lnTo>
                      <a:pt x="4812" y="12686"/>
                    </a:lnTo>
                    <a:cubicBezTo>
                      <a:pt x="4896" y="12728"/>
                      <a:pt x="4956" y="12753"/>
                      <a:pt x="5029" y="12753"/>
                    </a:cubicBezTo>
                    <a:cubicBezTo>
                      <a:pt x="5084" y="12753"/>
                      <a:pt x="5146" y="12739"/>
                      <a:pt x="5232" y="12707"/>
                    </a:cubicBezTo>
                    <a:cubicBezTo>
                      <a:pt x="5584" y="12555"/>
                      <a:pt x="6002" y="12479"/>
                      <a:pt x="6419" y="12479"/>
                    </a:cubicBezTo>
                    <a:cubicBezTo>
                      <a:pt x="6837" y="12479"/>
                      <a:pt x="7255" y="12555"/>
                      <a:pt x="7607" y="12707"/>
                    </a:cubicBezTo>
                    <a:cubicBezTo>
                      <a:pt x="7666" y="12730"/>
                      <a:pt x="7727" y="12741"/>
                      <a:pt x="7787" y="12741"/>
                    </a:cubicBezTo>
                    <a:cubicBezTo>
                      <a:pt x="7866" y="12741"/>
                      <a:pt x="7945" y="12722"/>
                      <a:pt x="8016" y="12686"/>
                    </a:cubicBezTo>
                    <a:lnTo>
                      <a:pt x="21990" y="4617"/>
                    </a:lnTo>
                    <a:cubicBezTo>
                      <a:pt x="22106" y="4543"/>
                      <a:pt x="22127" y="4459"/>
                      <a:pt x="22032" y="4375"/>
                    </a:cubicBezTo>
                    <a:cubicBezTo>
                      <a:pt x="21497" y="3976"/>
                      <a:pt x="21507" y="3409"/>
                      <a:pt x="22032" y="3009"/>
                    </a:cubicBezTo>
                    <a:cubicBezTo>
                      <a:pt x="22169" y="2894"/>
                      <a:pt x="22127" y="2841"/>
                      <a:pt x="21990" y="2768"/>
                    </a:cubicBezTo>
                    <a:lnTo>
                      <a:pt x="17357" y="67"/>
                    </a:lnTo>
                    <a:cubicBezTo>
                      <a:pt x="17279" y="26"/>
                      <a:pt x="17218" y="1"/>
                      <a:pt x="17143" y="1"/>
                    </a:cubicBez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Google Shape;947;p53">
                <a:extLst>
                  <a:ext uri="{FF2B5EF4-FFF2-40B4-BE49-F238E27FC236}">
                    <a16:creationId xmlns:a16="http://schemas.microsoft.com/office/drawing/2014/main" id="{1C4F8DE3-6BAA-44F0-83F0-2DE0BC3BE13C}"/>
                  </a:ext>
                </a:extLst>
              </p:cNvPr>
              <p:cNvSpPr/>
              <p:nvPr/>
            </p:nvSpPr>
            <p:spPr>
              <a:xfrm>
                <a:off x="1858300" y="3116637"/>
                <a:ext cx="150689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1782" extrusionOk="0">
                    <a:moveTo>
                      <a:pt x="1690" y="1"/>
                    </a:moveTo>
                    <a:cubicBezTo>
                      <a:pt x="1297" y="1"/>
                      <a:pt x="903" y="88"/>
                      <a:pt x="599" y="261"/>
                    </a:cubicBezTo>
                    <a:cubicBezTo>
                      <a:pt x="0" y="608"/>
                      <a:pt x="0" y="1175"/>
                      <a:pt x="589" y="1522"/>
                    </a:cubicBezTo>
                    <a:cubicBezTo>
                      <a:pt x="888" y="1695"/>
                      <a:pt x="1282" y="1782"/>
                      <a:pt x="1676" y="1782"/>
                    </a:cubicBezTo>
                    <a:cubicBezTo>
                      <a:pt x="2070" y="1782"/>
                      <a:pt x="2464" y="1695"/>
                      <a:pt x="2763" y="1522"/>
                    </a:cubicBezTo>
                    <a:cubicBezTo>
                      <a:pt x="3372" y="1175"/>
                      <a:pt x="3372" y="608"/>
                      <a:pt x="2774" y="261"/>
                    </a:cubicBezTo>
                    <a:cubicBezTo>
                      <a:pt x="2474" y="88"/>
                      <a:pt x="2083" y="1"/>
                      <a:pt x="169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Google Shape;948;p53">
                <a:extLst>
                  <a:ext uri="{FF2B5EF4-FFF2-40B4-BE49-F238E27FC236}">
                    <a16:creationId xmlns:a16="http://schemas.microsoft.com/office/drawing/2014/main" id="{3A728294-833F-41A8-80C2-75CB070FAB42}"/>
                  </a:ext>
                </a:extLst>
              </p:cNvPr>
              <p:cNvSpPr/>
              <p:nvPr/>
            </p:nvSpPr>
            <p:spPr>
              <a:xfrm>
                <a:off x="2391956" y="2808284"/>
                <a:ext cx="151225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782" extrusionOk="0">
                    <a:moveTo>
                      <a:pt x="1698" y="0"/>
                    </a:moveTo>
                    <a:cubicBezTo>
                      <a:pt x="1304" y="0"/>
                      <a:pt x="910" y="87"/>
                      <a:pt x="610" y="260"/>
                    </a:cubicBezTo>
                    <a:cubicBezTo>
                      <a:pt x="12" y="607"/>
                      <a:pt x="1" y="1174"/>
                      <a:pt x="600" y="1521"/>
                    </a:cubicBezTo>
                    <a:cubicBezTo>
                      <a:pt x="899" y="1694"/>
                      <a:pt x="1293" y="1781"/>
                      <a:pt x="1687" y="1781"/>
                    </a:cubicBezTo>
                    <a:cubicBezTo>
                      <a:pt x="2081" y="1781"/>
                      <a:pt x="2476" y="1694"/>
                      <a:pt x="2775" y="1521"/>
                    </a:cubicBezTo>
                    <a:cubicBezTo>
                      <a:pt x="3384" y="1174"/>
                      <a:pt x="3384" y="607"/>
                      <a:pt x="2786" y="260"/>
                    </a:cubicBezTo>
                    <a:cubicBezTo>
                      <a:pt x="2486" y="87"/>
                      <a:pt x="2092" y="0"/>
                      <a:pt x="1698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Google Shape;949;p53">
                <a:extLst>
                  <a:ext uri="{FF2B5EF4-FFF2-40B4-BE49-F238E27FC236}">
                    <a16:creationId xmlns:a16="http://schemas.microsoft.com/office/drawing/2014/main" id="{5D38749C-7DAB-4A72-8E82-5B9FC5F247E1}"/>
                  </a:ext>
                </a:extLst>
              </p:cNvPr>
              <p:cNvSpPr/>
              <p:nvPr/>
            </p:nvSpPr>
            <p:spPr>
              <a:xfrm>
                <a:off x="2106565" y="2933957"/>
                <a:ext cx="187814" cy="120667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1" extrusionOk="0">
                    <a:moveTo>
                      <a:pt x="1168" y="872"/>
                    </a:moveTo>
                    <a:lnTo>
                      <a:pt x="1682" y="1250"/>
                    </a:lnTo>
                    <a:cubicBezTo>
                      <a:pt x="1514" y="1292"/>
                      <a:pt x="1398" y="1313"/>
                      <a:pt x="1308" y="1313"/>
                    </a:cubicBezTo>
                    <a:cubicBezTo>
                      <a:pt x="1217" y="1313"/>
                      <a:pt x="1152" y="1292"/>
                      <a:pt x="1083" y="1250"/>
                    </a:cubicBezTo>
                    <a:cubicBezTo>
                      <a:pt x="915" y="1156"/>
                      <a:pt x="936" y="1030"/>
                      <a:pt x="1168" y="872"/>
                    </a:cubicBezTo>
                    <a:close/>
                    <a:moveTo>
                      <a:pt x="2860" y="1442"/>
                    </a:moveTo>
                    <a:cubicBezTo>
                      <a:pt x="2954" y="1442"/>
                      <a:pt x="3027" y="1463"/>
                      <a:pt x="3101" y="1502"/>
                    </a:cubicBezTo>
                    <a:cubicBezTo>
                      <a:pt x="3290" y="1618"/>
                      <a:pt x="3321" y="1755"/>
                      <a:pt x="3111" y="1902"/>
                    </a:cubicBezTo>
                    <a:lnTo>
                      <a:pt x="2554" y="1492"/>
                    </a:lnTo>
                    <a:cubicBezTo>
                      <a:pt x="2681" y="1458"/>
                      <a:pt x="2779" y="1442"/>
                      <a:pt x="2860" y="1442"/>
                    </a:cubicBezTo>
                    <a:close/>
                    <a:moveTo>
                      <a:pt x="547" y="0"/>
                    </a:moveTo>
                    <a:lnTo>
                      <a:pt x="243" y="179"/>
                    </a:lnTo>
                    <a:lnTo>
                      <a:pt x="736" y="547"/>
                    </a:lnTo>
                    <a:lnTo>
                      <a:pt x="684" y="578"/>
                    </a:lnTo>
                    <a:cubicBezTo>
                      <a:pt x="127" y="904"/>
                      <a:pt x="1" y="1261"/>
                      <a:pt x="568" y="1597"/>
                    </a:cubicBezTo>
                    <a:cubicBezTo>
                      <a:pt x="786" y="1719"/>
                      <a:pt x="1004" y="1780"/>
                      <a:pt x="1261" y="1780"/>
                    </a:cubicBezTo>
                    <a:cubicBezTo>
                      <a:pt x="1512" y="1780"/>
                      <a:pt x="1801" y="1722"/>
                      <a:pt x="2165" y="1608"/>
                    </a:cubicBezTo>
                    <a:lnTo>
                      <a:pt x="2796" y="2081"/>
                    </a:lnTo>
                    <a:cubicBezTo>
                      <a:pt x="2501" y="2228"/>
                      <a:pt x="2155" y="2385"/>
                      <a:pt x="2134" y="2396"/>
                    </a:cubicBezTo>
                    <a:lnTo>
                      <a:pt x="2512" y="2679"/>
                    </a:lnTo>
                    <a:cubicBezTo>
                      <a:pt x="2533" y="2669"/>
                      <a:pt x="2870" y="2543"/>
                      <a:pt x="3216" y="2385"/>
                    </a:cubicBezTo>
                    <a:lnTo>
                      <a:pt x="3636" y="2700"/>
                    </a:lnTo>
                    <a:lnTo>
                      <a:pt x="3972" y="2543"/>
                    </a:lnTo>
                    <a:lnTo>
                      <a:pt x="3542" y="2217"/>
                    </a:lnTo>
                    <a:cubicBezTo>
                      <a:pt x="4077" y="1913"/>
                      <a:pt x="4204" y="1513"/>
                      <a:pt x="3605" y="1166"/>
                    </a:cubicBezTo>
                    <a:cubicBezTo>
                      <a:pt x="3380" y="1032"/>
                      <a:pt x="3179" y="969"/>
                      <a:pt x="2937" y="969"/>
                    </a:cubicBezTo>
                    <a:cubicBezTo>
                      <a:pt x="2705" y="969"/>
                      <a:pt x="2436" y="1027"/>
                      <a:pt x="2071" y="1135"/>
                    </a:cubicBezTo>
                    <a:lnTo>
                      <a:pt x="1483" y="694"/>
                    </a:lnTo>
                    <a:cubicBezTo>
                      <a:pt x="1756" y="557"/>
                      <a:pt x="2071" y="410"/>
                      <a:pt x="2092" y="400"/>
                    </a:cubicBezTo>
                    <a:lnTo>
                      <a:pt x="1693" y="126"/>
                    </a:lnTo>
                    <a:cubicBezTo>
                      <a:pt x="1682" y="126"/>
                      <a:pt x="1378" y="242"/>
                      <a:pt x="1073" y="389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" name="Google Shape;950;p53">
              <a:extLst>
                <a:ext uri="{FF2B5EF4-FFF2-40B4-BE49-F238E27FC236}">
                  <a16:creationId xmlns:a16="http://schemas.microsoft.com/office/drawing/2014/main" id="{C8BBA1CD-827E-40ED-AF1A-86970521FA7B}"/>
                </a:ext>
              </a:extLst>
            </p:cNvPr>
            <p:cNvSpPr/>
            <p:nvPr/>
          </p:nvSpPr>
          <p:spPr>
            <a:xfrm>
              <a:off x="1441496" y="1780403"/>
              <a:ext cx="750382" cy="1294901"/>
            </a:xfrm>
            <a:custGeom>
              <a:avLst/>
              <a:gdLst/>
              <a:ahLst/>
              <a:cxnLst/>
              <a:rect l="l" t="t" r="r" b="b"/>
              <a:pathLst>
                <a:path w="19953" h="34432" fill="none" extrusionOk="0">
                  <a:moveTo>
                    <a:pt x="1" y="0"/>
                  </a:moveTo>
                  <a:lnTo>
                    <a:pt x="19133" y="11043"/>
                  </a:lnTo>
                  <a:cubicBezTo>
                    <a:pt x="19574" y="11305"/>
                    <a:pt x="19943" y="11936"/>
                    <a:pt x="19943" y="12440"/>
                  </a:cubicBezTo>
                  <a:lnTo>
                    <a:pt x="19953" y="34431"/>
                  </a:lnTo>
                </a:path>
              </a:pathLst>
            </a:custGeom>
            <a:noFill/>
            <a:ln w="7350" cap="flat" cmpd="sng">
              <a:solidFill>
                <a:srgbClr val="FF6F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E9EAF9"/>
                </a:solidFill>
                <a:effectLst/>
                <a:uLnTx/>
                <a:uFillTx/>
              </a:endParaRPr>
            </a:p>
          </p:txBody>
        </p:sp>
        <p:grpSp>
          <p:nvGrpSpPr>
            <p:cNvPr id="8" name="Google Shape;951;p53">
              <a:extLst>
                <a:ext uri="{FF2B5EF4-FFF2-40B4-BE49-F238E27FC236}">
                  <a16:creationId xmlns:a16="http://schemas.microsoft.com/office/drawing/2014/main" id="{53AE6E32-8466-4298-B7EF-2809290C8703}"/>
                </a:ext>
              </a:extLst>
            </p:cNvPr>
            <p:cNvGrpSpPr/>
            <p:nvPr/>
          </p:nvGrpSpPr>
          <p:grpSpPr>
            <a:xfrm>
              <a:off x="1791664" y="3016450"/>
              <a:ext cx="938089" cy="1008684"/>
              <a:chOff x="2342231" y="2896027"/>
              <a:chExt cx="1114384" cy="1198247"/>
            </a:xfrm>
          </p:grpSpPr>
          <p:sp>
            <p:nvSpPr>
              <p:cNvPr id="9" name="Google Shape;952;p53">
                <a:extLst>
                  <a:ext uri="{FF2B5EF4-FFF2-40B4-BE49-F238E27FC236}">
                    <a16:creationId xmlns:a16="http://schemas.microsoft.com/office/drawing/2014/main" id="{D34255E4-17AF-40F6-86EB-937E315DA976}"/>
                  </a:ext>
                </a:extLst>
              </p:cNvPr>
              <p:cNvSpPr/>
              <p:nvPr/>
            </p:nvSpPr>
            <p:spPr>
              <a:xfrm>
                <a:off x="2845909" y="3457335"/>
                <a:ext cx="582071" cy="238833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6" extrusionOk="0">
                    <a:moveTo>
                      <a:pt x="0" y="0"/>
                    </a:moveTo>
                    <a:lnTo>
                      <a:pt x="0" y="1555"/>
                    </a:lnTo>
                    <a:cubicBezTo>
                      <a:pt x="0" y="2522"/>
                      <a:pt x="641" y="3499"/>
                      <a:pt x="1923" y="4235"/>
                    </a:cubicBezTo>
                    <a:cubicBezTo>
                      <a:pt x="3199" y="4975"/>
                      <a:pt x="4867" y="5345"/>
                      <a:pt x="6534" y="5345"/>
                    </a:cubicBezTo>
                    <a:cubicBezTo>
                      <a:pt x="8201" y="5345"/>
                      <a:pt x="9866" y="4975"/>
                      <a:pt x="11137" y="4235"/>
                    </a:cubicBezTo>
                    <a:cubicBezTo>
                      <a:pt x="12398" y="3509"/>
                      <a:pt x="13029" y="2543"/>
                      <a:pt x="13029" y="1587"/>
                    </a:cubicBezTo>
                    <a:lnTo>
                      <a:pt x="13029" y="42"/>
                    </a:lnTo>
                    <a:cubicBezTo>
                      <a:pt x="10958" y="4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Google Shape;953;p53">
                <a:extLst>
                  <a:ext uri="{FF2B5EF4-FFF2-40B4-BE49-F238E27FC236}">
                    <a16:creationId xmlns:a16="http://schemas.microsoft.com/office/drawing/2014/main" id="{B50EDBEF-2D9A-4990-AB26-E5BAFE7F1D57}"/>
                  </a:ext>
                </a:extLst>
              </p:cNvPr>
              <p:cNvSpPr/>
              <p:nvPr/>
            </p:nvSpPr>
            <p:spPr>
              <a:xfrm>
                <a:off x="2817271" y="3289756"/>
                <a:ext cx="639344" cy="337028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4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70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Google Shape;954;p53">
                <a:extLst>
                  <a:ext uri="{FF2B5EF4-FFF2-40B4-BE49-F238E27FC236}">
                    <a16:creationId xmlns:a16="http://schemas.microsoft.com/office/drawing/2014/main" id="{20F60594-5672-4924-ACBC-37CB0D785D3D}"/>
                  </a:ext>
                </a:extLst>
              </p:cNvPr>
              <p:cNvSpPr/>
              <p:nvPr/>
            </p:nvSpPr>
            <p:spPr>
              <a:xfrm>
                <a:off x="2908812" y="3329160"/>
                <a:ext cx="456713" cy="14278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6" extrusionOk="0">
                    <a:moveTo>
                      <a:pt x="5093" y="1"/>
                    </a:moveTo>
                    <a:cubicBezTo>
                      <a:pt x="3817" y="1"/>
                      <a:pt x="2543" y="284"/>
                      <a:pt x="1576" y="852"/>
                    </a:cubicBezTo>
                    <a:cubicBezTo>
                      <a:pt x="473" y="1482"/>
                      <a:pt x="0" y="2344"/>
                      <a:pt x="147" y="3174"/>
                    </a:cubicBezTo>
                    <a:cubicBezTo>
                      <a:pt x="263" y="2544"/>
                      <a:pt x="736" y="1923"/>
                      <a:pt x="1576" y="1440"/>
                    </a:cubicBezTo>
                    <a:cubicBezTo>
                      <a:pt x="2543" y="878"/>
                      <a:pt x="3817" y="597"/>
                      <a:pt x="5093" y="597"/>
                    </a:cubicBezTo>
                    <a:cubicBezTo>
                      <a:pt x="6370" y="597"/>
                      <a:pt x="7649" y="878"/>
                      <a:pt x="8626" y="1440"/>
                    </a:cubicBezTo>
                    <a:cubicBezTo>
                      <a:pt x="9477" y="1934"/>
                      <a:pt x="9961" y="2554"/>
                      <a:pt x="10066" y="3195"/>
                    </a:cubicBezTo>
                    <a:cubicBezTo>
                      <a:pt x="10223" y="2355"/>
                      <a:pt x="9740" y="1493"/>
                      <a:pt x="8626" y="852"/>
                    </a:cubicBezTo>
                    <a:cubicBezTo>
                      <a:pt x="7649" y="284"/>
                      <a:pt x="6370" y="1"/>
                      <a:pt x="5093" y="1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Google Shape;955;p53">
                <a:extLst>
                  <a:ext uri="{FF2B5EF4-FFF2-40B4-BE49-F238E27FC236}">
                    <a16:creationId xmlns:a16="http://schemas.microsoft.com/office/drawing/2014/main" id="{C02A749F-03D5-4B74-9DF3-DF81196D5967}"/>
                  </a:ext>
                </a:extLst>
              </p:cNvPr>
              <p:cNvSpPr/>
              <p:nvPr/>
            </p:nvSpPr>
            <p:spPr>
              <a:xfrm>
                <a:off x="2915380" y="3355832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3"/>
                    </a:cubicBezTo>
                    <a:cubicBezTo>
                      <a:pt x="589" y="1326"/>
                      <a:pt x="116" y="1947"/>
                      <a:pt x="0" y="2577"/>
                    </a:cubicBezTo>
                    <a:cubicBezTo>
                      <a:pt x="116" y="3218"/>
                      <a:pt x="599" y="3848"/>
                      <a:pt x="1450" y="4331"/>
                    </a:cubicBezTo>
                    <a:cubicBezTo>
                      <a:pt x="2427" y="4899"/>
                      <a:pt x="3704" y="5182"/>
                      <a:pt x="4979" y="5182"/>
                    </a:cubicBezTo>
                    <a:cubicBezTo>
                      <a:pt x="6254" y="5182"/>
                      <a:pt x="7528" y="4899"/>
                      <a:pt x="8500" y="4331"/>
                    </a:cubicBezTo>
                    <a:cubicBezTo>
                      <a:pt x="9340" y="3848"/>
                      <a:pt x="9814" y="3229"/>
                      <a:pt x="9919" y="2598"/>
                    </a:cubicBezTo>
                    <a:cubicBezTo>
                      <a:pt x="9814" y="1957"/>
                      <a:pt x="9330" y="1337"/>
                      <a:pt x="8479" y="843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Google Shape;956;p53">
                <a:extLst>
                  <a:ext uri="{FF2B5EF4-FFF2-40B4-BE49-F238E27FC236}">
                    <a16:creationId xmlns:a16="http://schemas.microsoft.com/office/drawing/2014/main" id="{E0E28F21-BCC7-4C13-9931-53585EB9548C}"/>
                  </a:ext>
                </a:extLst>
              </p:cNvPr>
              <p:cNvSpPr/>
              <p:nvPr/>
            </p:nvSpPr>
            <p:spPr>
              <a:xfrm>
                <a:off x="2908812" y="3316472"/>
                <a:ext cx="456713" cy="283597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8" fill="none" extrusionOk="0">
                    <a:moveTo>
                      <a:pt x="10066" y="3479"/>
                    </a:moveTo>
                    <a:cubicBezTo>
                      <a:pt x="10223" y="2639"/>
                      <a:pt x="9740" y="1777"/>
                      <a:pt x="8626" y="1136"/>
                    </a:cubicBezTo>
                    <a:cubicBezTo>
                      <a:pt x="6672" y="1"/>
                      <a:pt x="3510" y="1"/>
                      <a:pt x="1576" y="1136"/>
                    </a:cubicBezTo>
                    <a:cubicBezTo>
                      <a:pt x="473" y="1766"/>
                      <a:pt x="0" y="2628"/>
                      <a:pt x="147" y="3458"/>
                    </a:cubicBezTo>
                    <a:cubicBezTo>
                      <a:pt x="263" y="4099"/>
                      <a:pt x="746" y="4729"/>
                      <a:pt x="1597" y="5212"/>
                    </a:cubicBezTo>
                    <a:cubicBezTo>
                      <a:pt x="3552" y="6347"/>
                      <a:pt x="6704" y="6347"/>
                      <a:pt x="8647" y="5212"/>
                    </a:cubicBezTo>
                    <a:cubicBezTo>
                      <a:pt x="9487" y="4729"/>
                      <a:pt x="9961" y="4110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Google Shape;957;p53">
                <a:extLst>
                  <a:ext uri="{FF2B5EF4-FFF2-40B4-BE49-F238E27FC236}">
                    <a16:creationId xmlns:a16="http://schemas.microsoft.com/office/drawing/2014/main" id="{D62808BB-B523-4528-84E6-50F899977A4E}"/>
                  </a:ext>
                </a:extLst>
              </p:cNvPr>
              <p:cNvSpPr/>
              <p:nvPr/>
            </p:nvSpPr>
            <p:spPr>
              <a:xfrm>
                <a:off x="2915380" y="33432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07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Google Shape;958;p53">
                <a:extLst>
                  <a:ext uri="{FF2B5EF4-FFF2-40B4-BE49-F238E27FC236}">
                    <a16:creationId xmlns:a16="http://schemas.microsoft.com/office/drawing/2014/main" id="{F4B2E238-A376-4F0B-BF4C-31063FC5A4CC}"/>
                  </a:ext>
                </a:extLst>
              </p:cNvPr>
              <p:cNvSpPr/>
              <p:nvPr/>
            </p:nvSpPr>
            <p:spPr>
              <a:xfrm>
                <a:off x="3028946" y="3402875"/>
                <a:ext cx="216450" cy="12442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85" extrusionOk="0">
                    <a:moveTo>
                      <a:pt x="4246" y="0"/>
                    </a:moveTo>
                    <a:lnTo>
                      <a:pt x="3625" y="357"/>
                    </a:lnTo>
                    <a:cubicBezTo>
                      <a:pt x="3322" y="239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8"/>
                    </a:cubicBezTo>
                    <a:cubicBezTo>
                      <a:pt x="863" y="988"/>
                      <a:pt x="2754" y="1713"/>
                      <a:pt x="2228" y="2018"/>
                    </a:cubicBezTo>
                    <a:cubicBezTo>
                      <a:pt x="2164" y="2058"/>
                      <a:pt x="2089" y="2077"/>
                      <a:pt x="2007" y="2077"/>
                    </a:cubicBezTo>
                    <a:cubicBezTo>
                      <a:pt x="1876" y="2077"/>
                      <a:pt x="1730" y="2028"/>
                      <a:pt x="1587" y="1944"/>
                    </a:cubicBezTo>
                    <a:cubicBezTo>
                      <a:pt x="1272" y="1765"/>
                      <a:pt x="989" y="1398"/>
                      <a:pt x="947" y="1062"/>
                    </a:cubicBezTo>
                    <a:lnTo>
                      <a:pt x="74" y="1230"/>
                    </a:lnTo>
                    <a:cubicBezTo>
                      <a:pt x="127" y="1524"/>
                      <a:pt x="337" y="1828"/>
                      <a:pt x="652" y="2081"/>
                    </a:cubicBezTo>
                    <a:lnTo>
                      <a:pt x="1" y="2470"/>
                    </a:lnTo>
                    <a:lnTo>
                      <a:pt x="557" y="2785"/>
                    </a:lnTo>
                    <a:lnTo>
                      <a:pt x="1199" y="2417"/>
                    </a:lnTo>
                    <a:cubicBezTo>
                      <a:pt x="1536" y="2571"/>
                      <a:pt x="1904" y="2661"/>
                      <a:pt x="2255" y="2661"/>
                    </a:cubicBezTo>
                    <a:cubicBezTo>
                      <a:pt x="2548" y="2661"/>
                      <a:pt x="2829" y="2598"/>
                      <a:pt x="3069" y="2459"/>
                    </a:cubicBezTo>
                    <a:cubicBezTo>
                      <a:pt x="4141" y="1839"/>
                      <a:pt x="2270" y="1093"/>
                      <a:pt x="2785" y="799"/>
                    </a:cubicBezTo>
                    <a:cubicBezTo>
                      <a:pt x="2837" y="767"/>
                      <a:pt x="2901" y="751"/>
                      <a:pt x="2970" y="751"/>
                    </a:cubicBezTo>
                    <a:cubicBezTo>
                      <a:pt x="3081" y="751"/>
                      <a:pt x="3208" y="791"/>
                      <a:pt x="3331" y="862"/>
                    </a:cubicBezTo>
                    <a:cubicBezTo>
                      <a:pt x="3573" y="999"/>
                      <a:pt x="3836" y="1303"/>
                      <a:pt x="3973" y="1587"/>
                    </a:cubicBezTo>
                    <a:lnTo>
                      <a:pt x="4844" y="1419"/>
                    </a:lnTo>
                    <a:cubicBezTo>
                      <a:pt x="4760" y="1167"/>
                      <a:pt x="4529" y="904"/>
                      <a:pt x="4204" y="673"/>
                    </a:cubicBezTo>
                    <a:lnTo>
                      <a:pt x="4813" y="315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Google Shape;959;p53">
                <a:extLst>
                  <a:ext uri="{FF2B5EF4-FFF2-40B4-BE49-F238E27FC236}">
                    <a16:creationId xmlns:a16="http://schemas.microsoft.com/office/drawing/2014/main" id="{DED619BB-B009-4B27-8446-45A763A36C38}"/>
                  </a:ext>
                </a:extLst>
              </p:cNvPr>
              <p:cNvSpPr/>
              <p:nvPr/>
            </p:nvSpPr>
            <p:spPr>
              <a:xfrm>
                <a:off x="2845909" y="3359227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1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4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77"/>
                    </a:cubicBezTo>
                    <a:lnTo>
                      <a:pt x="13029" y="32"/>
                    </a:lnTo>
                    <a:cubicBezTo>
                      <a:pt x="10958" y="32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Google Shape;960;p53">
                <a:extLst>
                  <a:ext uri="{FF2B5EF4-FFF2-40B4-BE49-F238E27FC236}">
                    <a16:creationId xmlns:a16="http://schemas.microsoft.com/office/drawing/2014/main" id="{E79F73FC-1F67-4E66-8C9A-8CB9B40C45A5}"/>
                  </a:ext>
                </a:extLst>
              </p:cNvPr>
              <p:cNvSpPr/>
              <p:nvPr/>
            </p:nvSpPr>
            <p:spPr>
              <a:xfrm>
                <a:off x="2817271" y="3191290"/>
                <a:ext cx="639344" cy="337296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0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3"/>
                      <a:pt x="21" y="4967"/>
                      <a:pt x="2575" y="6438"/>
                    </a:cubicBezTo>
                    <a:cubicBezTo>
                      <a:pt x="3846" y="7179"/>
                      <a:pt x="5514" y="7550"/>
                      <a:pt x="7180" y="7550"/>
                    </a:cubicBezTo>
                    <a:cubicBezTo>
                      <a:pt x="8847" y="7550"/>
                      <a:pt x="10512" y="7179"/>
                      <a:pt x="11778" y="6438"/>
                    </a:cubicBezTo>
                    <a:cubicBezTo>
                      <a:pt x="14310" y="4967"/>
                      <a:pt x="14300" y="2583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Google Shape;961;p53">
                <a:extLst>
                  <a:ext uri="{FF2B5EF4-FFF2-40B4-BE49-F238E27FC236}">
                    <a16:creationId xmlns:a16="http://schemas.microsoft.com/office/drawing/2014/main" id="{2835935D-FCEC-42BA-9666-4AF68CC2AA80}"/>
                  </a:ext>
                </a:extLst>
              </p:cNvPr>
              <p:cNvSpPr/>
              <p:nvPr/>
            </p:nvSpPr>
            <p:spPr>
              <a:xfrm>
                <a:off x="2908812" y="3230963"/>
                <a:ext cx="456713" cy="142379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8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5"/>
                      <a:pt x="0" y="2346"/>
                      <a:pt x="147" y="3176"/>
                    </a:cubicBezTo>
                    <a:cubicBezTo>
                      <a:pt x="263" y="2535"/>
                      <a:pt x="736" y="1926"/>
                      <a:pt x="1576" y="1443"/>
                    </a:cubicBezTo>
                    <a:cubicBezTo>
                      <a:pt x="2543" y="875"/>
                      <a:pt x="3817" y="592"/>
                      <a:pt x="5093" y="592"/>
                    </a:cubicBezTo>
                    <a:cubicBezTo>
                      <a:pt x="6370" y="592"/>
                      <a:pt x="7649" y="875"/>
                      <a:pt x="8626" y="1443"/>
                    </a:cubicBezTo>
                    <a:cubicBezTo>
                      <a:pt x="9477" y="1926"/>
                      <a:pt x="9961" y="2556"/>
                      <a:pt x="10066" y="3187"/>
                    </a:cubicBezTo>
                    <a:cubicBezTo>
                      <a:pt x="10223" y="2356"/>
                      <a:pt x="9740" y="1485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Google Shape;962;p53">
                <a:extLst>
                  <a:ext uri="{FF2B5EF4-FFF2-40B4-BE49-F238E27FC236}">
                    <a16:creationId xmlns:a16="http://schemas.microsoft.com/office/drawing/2014/main" id="{B1158CBA-E462-4D83-867A-4998450B7A8F}"/>
                  </a:ext>
                </a:extLst>
              </p:cNvPr>
              <p:cNvSpPr/>
              <p:nvPr/>
            </p:nvSpPr>
            <p:spPr>
              <a:xfrm>
                <a:off x="2915380" y="3257366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1"/>
                    </a:moveTo>
                    <a:cubicBezTo>
                      <a:pt x="3670" y="1"/>
                      <a:pt x="2396" y="284"/>
                      <a:pt x="1429" y="852"/>
                    </a:cubicBezTo>
                    <a:cubicBezTo>
                      <a:pt x="589" y="1335"/>
                      <a:pt x="116" y="1944"/>
                      <a:pt x="0" y="2585"/>
                    </a:cubicBezTo>
                    <a:cubicBezTo>
                      <a:pt x="116" y="3226"/>
                      <a:pt x="599" y="3846"/>
                      <a:pt x="1450" y="4340"/>
                    </a:cubicBezTo>
                    <a:cubicBezTo>
                      <a:pt x="2427" y="4902"/>
                      <a:pt x="3704" y="5183"/>
                      <a:pt x="4979" y="5183"/>
                    </a:cubicBezTo>
                    <a:cubicBezTo>
                      <a:pt x="6254" y="5183"/>
                      <a:pt x="7528" y="4902"/>
                      <a:pt x="8500" y="4340"/>
                    </a:cubicBezTo>
                    <a:cubicBezTo>
                      <a:pt x="9340" y="3857"/>
                      <a:pt x="9814" y="3236"/>
                      <a:pt x="9919" y="2596"/>
                    </a:cubicBezTo>
                    <a:cubicBezTo>
                      <a:pt x="9814" y="1965"/>
                      <a:pt x="9330" y="1335"/>
                      <a:pt x="8479" y="852"/>
                    </a:cubicBezTo>
                    <a:cubicBezTo>
                      <a:pt x="7502" y="284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963;p53">
                <a:extLst>
                  <a:ext uri="{FF2B5EF4-FFF2-40B4-BE49-F238E27FC236}">
                    <a16:creationId xmlns:a16="http://schemas.microsoft.com/office/drawing/2014/main" id="{FC10FFD4-B0D8-45E8-9AC8-392714413A94}"/>
                  </a:ext>
                </a:extLst>
              </p:cNvPr>
              <p:cNvSpPr/>
              <p:nvPr/>
            </p:nvSpPr>
            <p:spPr>
              <a:xfrm>
                <a:off x="2908812" y="3218409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68"/>
                    </a:moveTo>
                    <a:cubicBezTo>
                      <a:pt x="10223" y="2637"/>
                      <a:pt x="9740" y="1766"/>
                      <a:pt x="8626" y="1124"/>
                    </a:cubicBezTo>
                    <a:cubicBezTo>
                      <a:pt x="6672" y="1"/>
                      <a:pt x="3510" y="1"/>
                      <a:pt x="1576" y="1124"/>
                    </a:cubicBezTo>
                    <a:cubicBezTo>
                      <a:pt x="473" y="1766"/>
                      <a:pt x="0" y="2627"/>
                      <a:pt x="147" y="3457"/>
                    </a:cubicBezTo>
                    <a:cubicBezTo>
                      <a:pt x="263" y="4098"/>
                      <a:pt x="746" y="4718"/>
                      <a:pt x="1597" y="5212"/>
                    </a:cubicBezTo>
                    <a:cubicBezTo>
                      <a:pt x="3552" y="6336"/>
                      <a:pt x="6704" y="6336"/>
                      <a:pt x="8647" y="5212"/>
                    </a:cubicBezTo>
                    <a:cubicBezTo>
                      <a:pt x="9487" y="4729"/>
                      <a:pt x="9961" y="4108"/>
                      <a:pt x="10066" y="346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964;p53">
                <a:extLst>
                  <a:ext uri="{FF2B5EF4-FFF2-40B4-BE49-F238E27FC236}">
                    <a16:creationId xmlns:a16="http://schemas.microsoft.com/office/drawing/2014/main" id="{BF873A41-CF4D-486C-93DC-4DBB1758EA6B}"/>
                  </a:ext>
                </a:extLst>
              </p:cNvPr>
              <p:cNvSpPr/>
              <p:nvPr/>
            </p:nvSpPr>
            <p:spPr>
              <a:xfrm>
                <a:off x="2915380" y="32446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80"/>
                    </a:lnTo>
                    <a:cubicBezTo>
                      <a:pt x="9814" y="2249"/>
                      <a:pt x="9330" y="1619"/>
                      <a:pt x="8479" y="1136"/>
                    </a:cubicBezTo>
                    <a:cubicBezTo>
                      <a:pt x="6525" y="1"/>
                      <a:pt x="3363" y="1"/>
                      <a:pt x="1429" y="1136"/>
                    </a:cubicBezTo>
                    <a:cubicBezTo>
                      <a:pt x="589" y="1619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965;p53">
                <a:extLst>
                  <a:ext uri="{FF2B5EF4-FFF2-40B4-BE49-F238E27FC236}">
                    <a16:creationId xmlns:a16="http://schemas.microsoft.com/office/drawing/2014/main" id="{96A6CCC7-5B3B-4046-85DE-5E0491B32C34}"/>
                  </a:ext>
                </a:extLst>
              </p:cNvPr>
              <p:cNvSpPr/>
              <p:nvPr/>
            </p:nvSpPr>
            <p:spPr>
              <a:xfrm>
                <a:off x="3028946" y="3304276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6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9"/>
                      <a:pt x="947" y="1073"/>
                    </a:cubicBezTo>
                    <a:lnTo>
                      <a:pt x="74" y="1241"/>
                    </a:lnTo>
                    <a:cubicBezTo>
                      <a:pt x="127" y="1525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3" y="2576"/>
                      <a:pt x="1898" y="2665"/>
                      <a:pt x="2245" y="2665"/>
                    </a:cubicBezTo>
                    <a:cubicBezTo>
                      <a:pt x="2542" y="2665"/>
                      <a:pt x="2827" y="2600"/>
                      <a:pt x="3069" y="2459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2"/>
                    </a:cubicBezTo>
                    <a:cubicBezTo>
                      <a:pt x="3573" y="1009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966;p53">
                <a:extLst>
                  <a:ext uri="{FF2B5EF4-FFF2-40B4-BE49-F238E27FC236}">
                    <a16:creationId xmlns:a16="http://schemas.microsoft.com/office/drawing/2014/main" id="{8982B5E3-5EF5-426D-A20E-99091AB0D640}"/>
                  </a:ext>
                </a:extLst>
              </p:cNvPr>
              <p:cNvSpPr/>
              <p:nvPr/>
            </p:nvSpPr>
            <p:spPr>
              <a:xfrm>
                <a:off x="2845909" y="3260672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98"/>
                      <a:pt x="1923" y="4234"/>
                    </a:cubicBezTo>
                    <a:cubicBezTo>
                      <a:pt x="3199" y="4969"/>
                      <a:pt x="4867" y="5337"/>
                      <a:pt x="6534" y="5337"/>
                    </a:cubicBezTo>
                    <a:cubicBezTo>
                      <a:pt x="8201" y="5337"/>
                      <a:pt x="9866" y="4969"/>
                      <a:pt x="11137" y="4234"/>
                    </a:cubicBezTo>
                    <a:cubicBezTo>
                      <a:pt x="12398" y="3498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967;p53">
                <a:extLst>
                  <a:ext uri="{FF2B5EF4-FFF2-40B4-BE49-F238E27FC236}">
                    <a16:creationId xmlns:a16="http://schemas.microsoft.com/office/drawing/2014/main" id="{10BAED5F-15A2-4D1F-AF58-9D3114E68751}"/>
                  </a:ext>
                </a:extLst>
              </p:cNvPr>
              <p:cNvSpPr/>
              <p:nvPr/>
            </p:nvSpPr>
            <p:spPr>
              <a:xfrm>
                <a:off x="2817271" y="30930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59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968;p53">
                <a:extLst>
                  <a:ext uri="{FF2B5EF4-FFF2-40B4-BE49-F238E27FC236}">
                    <a16:creationId xmlns:a16="http://schemas.microsoft.com/office/drawing/2014/main" id="{9DE4C53B-712C-4F69-951F-5F915D0A003C}"/>
                  </a:ext>
                </a:extLst>
              </p:cNvPr>
              <p:cNvSpPr/>
              <p:nvPr/>
            </p:nvSpPr>
            <p:spPr>
              <a:xfrm>
                <a:off x="2908812" y="3132408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5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80"/>
                      <a:pt x="3817" y="599"/>
                      <a:pt x="5093" y="599"/>
                    </a:cubicBezTo>
                    <a:cubicBezTo>
                      <a:pt x="6370" y="599"/>
                      <a:pt x="7649" y="880"/>
                      <a:pt x="8626" y="1442"/>
                    </a:cubicBezTo>
                    <a:cubicBezTo>
                      <a:pt x="9477" y="1936"/>
                      <a:pt x="9961" y="2556"/>
                      <a:pt x="10066" y="3196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969;p53">
                <a:extLst>
                  <a:ext uri="{FF2B5EF4-FFF2-40B4-BE49-F238E27FC236}">
                    <a16:creationId xmlns:a16="http://schemas.microsoft.com/office/drawing/2014/main" id="{AAE2A294-E4EB-47CE-ACB0-32195AB1C7D3}"/>
                  </a:ext>
                </a:extLst>
              </p:cNvPr>
              <p:cNvSpPr/>
              <p:nvPr/>
            </p:nvSpPr>
            <p:spPr>
              <a:xfrm>
                <a:off x="2915380" y="3159124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28"/>
                      <a:pt x="116" y="1947"/>
                      <a:pt x="0" y="2577"/>
                    </a:cubicBezTo>
                    <a:cubicBezTo>
                      <a:pt x="116" y="3219"/>
                      <a:pt x="599" y="3849"/>
                      <a:pt x="1450" y="4332"/>
                    </a:cubicBezTo>
                    <a:cubicBezTo>
                      <a:pt x="2427" y="4900"/>
                      <a:pt x="3704" y="5183"/>
                      <a:pt x="4979" y="5183"/>
                    </a:cubicBezTo>
                    <a:cubicBezTo>
                      <a:pt x="6254" y="5183"/>
                      <a:pt x="7528" y="4900"/>
                      <a:pt x="8500" y="4332"/>
                    </a:cubicBezTo>
                    <a:cubicBezTo>
                      <a:pt x="9340" y="3849"/>
                      <a:pt x="9814" y="3229"/>
                      <a:pt x="9919" y="2598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970;p53">
                <a:extLst>
                  <a:ext uri="{FF2B5EF4-FFF2-40B4-BE49-F238E27FC236}">
                    <a16:creationId xmlns:a16="http://schemas.microsoft.com/office/drawing/2014/main" id="{719C455D-E57D-467E-8DE7-40A059871F5A}"/>
                  </a:ext>
                </a:extLst>
              </p:cNvPr>
              <p:cNvSpPr/>
              <p:nvPr/>
            </p:nvSpPr>
            <p:spPr>
              <a:xfrm>
                <a:off x="2908812" y="31198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7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6"/>
                    </a:cubicBezTo>
                    <a:cubicBezTo>
                      <a:pt x="263" y="4098"/>
                      <a:pt x="746" y="4728"/>
                      <a:pt x="1597" y="5211"/>
                    </a:cubicBezTo>
                    <a:cubicBezTo>
                      <a:pt x="3552" y="6346"/>
                      <a:pt x="6704" y="6346"/>
                      <a:pt x="8647" y="5211"/>
                    </a:cubicBezTo>
                    <a:cubicBezTo>
                      <a:pt x="9487" y="4728"/>
                      <a:pt x="9961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Google Shape;971;p53">
                <a:extLst>
                  <a:ext uri="{FF2B5EF4-FFF2-40B4-BE49-F238E27FC236}">
                    <a16:creationId xmlns:a16="http://schemas.microsoft.com/office/drawing/2014/main" id="{76DD76F3-A59E-4CF7-B0DB-D01B153D1652}"/>
                  </a:ext>
                </a:extLst>
              </p:cNvPr>
              <p:cNvSpPr/>
              <p:nvPr/>
            </p:nvSpPr>
            <p:spPr>
              <a:xfrm>
                <a:off x="2915380" y="3146570"/>
                <a:ext cx="443578" cy="129155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1" fill="none" extrusionOk="0">
                    <a:moveTo>
                      <a:pt x="9929" y="2890"/>
                    </a:moveTo>
                    <a:cubicBezTo>
                      <a:pt x="9929" y="2890"/>
                      <a:pt x="9929" y="2879"/>
                      <a:pt x="9919" y="2879"/>
                    </a:cubicBezTo>
                    <a:cubicBezTo>
                      <a:pt x="9814" y="2239"/>
                      <a:pt x="9330" y="1619"/>
                      <a:pt x="8479" y="1125"/>
                    </a:cubicBezTo>
                    <a:cubicBezTo>
                      <a:pt x="6525" y="1"/>
                      <a:pt x="3363" y="1"/>
                      <a:pt x="1429" y="1125"/>
                    </a:cubicBezTo>
                    <a:cubicBezTo>
                      <a:pt x="589" y="1609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Google Shape;972;p53">
                <a:extLst>
                  <a:ext uri="{FF2B5EF4-FFF2-40B4-BE49-F238E27FC236}">
                    <a16:creationId xmlns:a16="http://schemas.microsoft.com/office/drawing/2014/main" id="{17D758E4-FD7F-49FA-A477-55601A5957A5}"/>
                  </a:ext>
                </a:extLst>
              </p:cNvPr>
              <p:cNvSpPr/>
              <p:nvPr/>
            </p:nvSpPr>
            <p:spPr>
              <a:xfrm>
                <a:off x="3028946" y="320572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9"/>
                    </a:lnTo>
                    <a:cubicBezTo>
                      <a:pt x="3322" y="250"/>
                      <a:pt x="3016" y="190"/>
                      <a:pt x="2729" y="190"/>
                    </a:cubicBezTo>
                    <a:cubicBezTo>
                      <a:pt x="2429" y="190"/>
                      <a:pt x="2149" y="255"/>
                      <a:pt x="1913" y="390"/>
                    </a:cubicBezTo>
                    <a:cubicBezTo>
                      <a:pt x="863" y="999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34"/>
                      <a:pt x="337" y="1840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810"/>
                    </a:cubicBezTo>
                    <a:cubicBezTo>
                      <a:pt x="2838" y="778"/>
                      <a:pt x="2901" y="762"/>
                      <a:pt x="2970" y="762"/>
                    </a:cubicBezTo>
                    <a:cubicBezTo>
                      <a:pt x="3082" y="762"/>
                      <a:pt x="3209" y="801"/>
                      <a:pt x="3331" y="873"/>
                    </a:cubicBezTo>
                    <a:cubicBezTo>
                      <a:pt x="3573" y="1009"/>
                      <a:pt x="3836" y="1314"/>
                      <a:pt x="3973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15"/>
                      <a:pt x="4204" y="684"/>
                    </a:cubicBezTo>
                    <a:lnTo>
                      <a:pt x="4813" y="327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Google Shape;973;p53">
                <a:extLst>
                  <a:ext uri="{FF2B5EF4-FFF2-40B4-BE49-F238E27FC236}">
                    <a16:creationId xmlns:a16="http://schemas.microsoft.com/office/drawing/2014/main" id="{7D216A70-88E3-4B84-8E1C-9834A2BF1CF5}"/>
                  </a:ext>
                </a:extLst>
              </p:cNvPr>
              <p:cNvSpPr/>
              <p:nvPr/>
            </p:nvSpPr>
            <p:spPr>
              <a:xfrm>
                <a:off x="2845909" y="3162519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1"/>
                    </a:moveTo>
                    <a:lnTo>
                      <a:pt x="0" y="1546"/>
                    </a:lnTo>
                    <a:cubicBezTo>
                      <a:pt x="0" y="2512"/>
                      <a:pt x="641" y="3489"/>
                      <a:pt x="1923" y="4235"/>
                    </a:cubicBezTo>
                    <a:cubicBezTo>
                      <a:pt x="3199" y="4971"/>
                      <a:pt x="4867" y="5339"/>
                      <a:pt x="6534" y="5339"/>
                    </a:cubicBezTo>
                    <a:cubicBezTo>
                      <a:pt x="8201" y="5339"/>
                      <a:pt x="9866" y="4971"/>
                      <a:pt x="11137" y="4235"/>
                    </a:cubicBezTo>
                    <a:cubicBezTo>
                      <a:pt x="12398" y="3500"/>
                      <a:pt x="13029" y="2543"/>
                      <a:pt x="13029" y="1577"/>
                    </a:cubicBezTo>
                    <a:lnTo>
                      <a:pt x="13029" y="33"/>
                    </a:lnTo>
                    <a:cubicBezTo>
                      <a:pt x="10958" y="3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Google Shape;974;p53">
                <a:extLst>
                  <a:ext uri="{FF2B5EF4-FFF2-40B4-BE49-F238E27FC236}">
                    <a16:creationId xmlns:a16="http://schemas.microsoft.com/office/drawing/2014/main" id="{088D7B95-0965-412F-9F75-81787FEC93C7}"/>
                  </a:ext>
                </a:extLst>
              </p:cNvPr>
              <p:cNvSpPr/>
              <p:nvPr/>
            </p:nvSpPr>
            <p:spPr>
              <a:xfrm>
                <a:off x="2817271" y="29944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85"/>
                      <a:pt x="21" y="4970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0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Google Shape;975;p53">
                <a:extLst>
                  <a:ext uri="{FF2B5EF4-FFF2-40B4-BE49-F238E27FC236}">
                    <a16:creationId xmlns:a16="http://schemas.microsoft.com/office/drawing/2014/main" id="{23BE7480-4999-4072-9554-DE8DBDE999A9}"/>
                  </a:ext>
                </a:extLst>
              </p:cNvPr>
              <p:cNvSpPr/>
              <p:nvPr/>
            </p:nvSpPr>
            <p:spPr>
              <a:xfrm>
                <a:off x="2908812" y="3034121"/>
                <a:ext cx="456713" cy="142513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0" extrusionOk="0">
                    <a:moveTo>
                      <a:pt x="5102" y="0"/>
                    </a:moveTo>
                    <a:cubicBezTo>
                      <a:pt x="3822" y="0"/>
                      <a:pt x="2545" y="284"/>
                      <a:pt x="1576" y="847"/>
                    </a:cubicBezTo>
                    <a:cubicBezTo>
                      <a:pt x="473" y="1488"/>
                      <a:pt x="0" y="2339"/>
                      <a:pt x="147" y="3180"/>
                    </a:cubicBezTo>
                    <a:cubicBezTo>
                      <a:pt x="263" y="2539"/>
                      <a:pt x="736" y="1929"/>
                      <a:pt x="1576" y="1436"/>
                    </a:cubicBezTo>
                    <a:cubicBezTo>
                      <a:pt x="2543" y="873"/>
                      <a:pt x="3817" y="592"/>
                      <a:pt x="5093" y="592"/>
                    </a:cubicBezTo>
                    <a:cubicBezTo>
                      <a:pt x="6370" y="592"/>
                      <a:pt x="7649" y="873"/>
                      <a:pt x="8626" y="1436"/>
                    </a:cubicBezTo>
                    <a:cubicBezTo>
                      <a:pt x="9477" y="1929"/>
                      <a:pt x="9961" y="2549"/>
                      <a:pt x="10066" y="3190"/>
                    </a:cubicBezTo>
                    <a:cubicBezTo>
                      <a:pt x="10223" y="2360"/>
                      <a:pt x="9740" y="1488"/>
                      <a:pt x="8626" y="847"/>
                    </a:cubicBezTo>
                    <a:cubicBezTo>
                      <a:pt x="7651" y="281"/>
                      <a:pt x="6375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Google Shape;976;p53">
                <a:extLst>
                  <a:ext uri="{FF2B5EF4-FFF2-40B4-BE49-F238E27FC236}">
                    <a16:creationId xmlns:a16="http://schemas.microsoft.com/office/drawing/2014/main" id="{ADB45B15-22D1-4591-AA24-8EE3C86B199F}"/>
                  </a:ext>
                </a:extLst>
              </p:cNvPr>
              <p:cNvSpPr/>
              <p:nvPr/>
            </p:nvSpPr>
            <p:spPr>
              <a:xfrm>
                <a:off x="2915380" y="306056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4"/>
                    </a:cubicBezTo>
                    <a:cubicBezTo>
                      <a:pt x="589" y="1337"/>
                      <a:pt x="116" y="1947"/>
                      <a:pt x="0" y="2588"/>
                    </a:cubicBezTo>
                    <a:cubicBezTo>
                      <a:pt x="116" y="3228"/>
                      <a:pt x="599" y="3849"/>
                      <a:pt x="1450" y="4342"/>
                    </a:cubicBezTo>
                    <a:cubicBezTo>
                      <a:pt x="2427" y="4904"/>
                      <a:pt x="3704" y="5186"/>
                      <a:pt x="4979" y="5186"/>
                    </a:cubicBezTo>
                    <a:cubicBezTo>
                      <a:pt x="6254" y="5186"/>
                      <a:pt x="7528" y="4904"/>
                      <a:pt x="8500" y="4342"/>
                    </a:cubicBezTo>
                    <a:cubicBezTo>
                      <a:pt x="9340" y="3849"/>
                      <a:pt x="9814" y="3239"/>
                      <a:pt x="9919" y="2598"/>
                    </a:cubicBezTo>
                    <a:cubicBezTo>
                      <a:pt x="9814" y="1957"/>
                      <a:pt x="9330" y="1337"/>
                      <a:pt x="8479" y="844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Google Shape;977;p53">
                <a:extLst>
                  <a:ext uri="{FF2B5EF4-FFF2-40B4-BE49-F238E27FC236}">
                    <a16:creationId xmlns:a16="http://schemas.microsoft.com/office/drawing/2014/main" id="{13E4C5DF-FDA5-47C7-83FC-8304CC8F7A4E}"/>
                  </a:ext>
                </a:extLst>
              </p:cNvPr>
              <p:cNvSpPr/>
              <p:nvPr/>
            </p:nvSpPr>
            <p:spPr>
              <a:xfrm>
                <a:off x="2908812" y="30212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48"/>
                      <a:pt x="9740" y="1776"/>
                      <a:pt x="8626" y="1135"/>
                    </a:cubicBezTo>
                    <a:cubicBezTo>
                      <a:pt x="6672" y="1"/>
                      <a:pt x="3510" y="11"/>
                      <a:pt x="1576" y="1135"/>
                    </a:cubicBezTo>
                    <a:cubicBezTo>
                      <a:pt x="473" y="1776"/>
                      <a:pt x="0" y="2627"/>
                      <a:pt x="147" y="3468"/>
                    </a:cubicBezTo>
                    <a:cubicBezTo>
                      <a:pt x="263" y="4108"/>
                      <a:pt x="746" y="4729"/>
                      <a:pt x="1597" y="5222"/>
                    </a:cubicBezTo>
                    <a:cubicBezTo>
                      <a:pt x="3552" y="6347"/>
                      <a:pt x="6704" y="6347"/>
                      <a:pt x="8647" y="5222"/>
                    </a:cubicBezTo>
                    <a:cubicBezTo>
                      <a:pt x="9487" y="4729"/>
                      <a:pt x="9961" y="4119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Google Shape;978;p53">
                <a:extLst>
                  <a:ext uri="{FF2B5EF4-FFF2-40B4-BE49-F238E27FC236}">
                    <a16:creationId xmlns:a16="http://schemas.microsoft.com/office/drawing/2014/main" id="{CA6AAB50-8847-4F39-94B8-79BAA8345D00}"/>
                  </a:ext>
                </a:extLst>
              </p:cNvPr>
              <p:cNvSpPr/>
              <p:nvPr/>
            </p:nvSpPr>
            <p:spPr>
              <a:xfrm>
                <a:off x="2915380" y="3048015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79"/>
                    </a:lnTo>
                    <a:cubicBezTo>
                      <a:pt x="9814" y="2238"/>
                      <a:pt x="9330" y="1618"/>
                      <a:pt x="8479" y="1125"/>
                    </a:cubicBezTo>
                    <a:cubicBezTo>
                      <a:pt x="6525" y="0"/>
                      <a:pt x="3363" y="0"/>
                      <a:pt x="1429" y="1125"/>
                    </a:cubicBezTo>
                    <a:cubicBezTo>
                      <a:pt x="589" y="1618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Google Shape;979;p53">
                <a:extLst>
                  <a:ext uri="{FF2B5EF4-FFF2-40B4-BE49-F238E27FC236}">
                    <a16:creationId xmlns:a16="http://schemas.microsoft.com/office/drawing/2014/main" id="{2CE7F659-F863-4CD3-94D7-F42C4ED6C69C}"/>
                  </a:ext>
                </a:extLst>
              </p:cNvPr>
              <p:cNvSpPr/>
              <p:nvPr/>
            </p:nvSpPr>
            <p:spPr>
              <a:xfrm>
                <a:off x="3028946" y="3107612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9"/>
                    </a:cubicBezTo>
                    <a:cubicBezTo>
                      <a:pt x="863" y="989"/>
                      <a:pt x="2754" y="1713"/>
                      <a:pt x="2228" y="2018"/>
                    </a:cubicBezTo>
                    <a:cubicBezTo>
                      <a:pt x="2162" y="2060"/>
                      <a:pt x="2084" y="2080"/>
                      <a:pt x="1999" y="2080"/>
                    </a:cubicBezTo>
                    <a:cubicBezTo>
                      <a:pt x="1870" y="2080"/>
                      <a:pt x="1727" y="2033"/>
                      <a:pt x="1587" y="1944"/>
                    </a:cubicBezTo>
                    <a:cubicBezTo>
                      <a:pt x="1272" y="1766"/>
                      <a:pt x="989" y="1398"/>
                      <a:pt x="947" y="1073"/>
                    </a:cubicBezTo>
                    <a:lnTo>
                      <a:pt x="74" y="1241"/>
                    </a:lnTo>
                    <a:cubicBezTo>
                      <a:pt x="127" y="1524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9" y="2661"/>
                      <a:pt x="2830" y="2598"/>
                      <a:pt x="3069" y="2459"/>
                    </a:cubicBezTo>
                    <a:cubicBezTo>
                      <a:pt x="4141" y="1839"/>
                      <a:pt x="2270" y="1094"/>
                      <a:pt x="2785" y="799"/>
                    </a:cubicBezTo>
                    <a:cubicBezTo>
                      <a:pt x="2838" y="767"/>
                      <a:pt x="2901" y="752"/>
                      <a:pt x="2970" y="752"/>
                    </a:cubicBezTo>
                    <a:cubicBezTo>
                      <a:pt x="3082" y="752"/>
                      <a:pt x="3209" y="791"/>
                      <a:pt x="3331" y="862"/>
                    </a:cubicBezTo>
                    <a:cubicBezTo>
                      <a:pt x="3573" y="999"/>
                      <a:pt x="3836" y="1304"/>
                      <a:pt x="3973" y="1598"/>
                    </a:cubicBezTo>
                    <a:lnTo>
                      <a:pt x="4844" y="1419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6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Google Shape;980;p53">
                <a:extLst>
                  <a:ext uri="{FF2B5EF4-FFF2-40B4-BE49-F238E27FC236}">
                    <a16:creationId xmlns:a16="http://schemas.microsoft.com/office/drawing/2014/main" id="{CAF9ED15-F71C-4A2A-8912-A6BA6316526A}"/>
                  </a:ext>
                </a:extLst>
              </p:cNvPr>
              <p:cNvSpPr/>
              <p:nvPr/>
            </p:nvSpPr>
            <p:spPr>
              <a:xfrm>
                <a:off x="2845909" y="3063964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0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5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5"/>
                    </a:cubicBezTo>
                    <a:cubicBezTo>
                      <a:pt x="12398" y="3500"/>
                      <a:pt x="13029" y="2543"/>
                      <a:pt x="13029" y="1587"/>
                    </a:cubicBezTo>
                    <a:lnTo>
                      <a:pt x="13029" y="32"/>
                    </a:lnTo>
                    <a:cubicBezTo>
                      <a:pt x="10958" y="3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Google Shape;981;p53">
                <a:extLst>
                  <a:ext uri="{FF2B5EF4-FFF2-40B4-BE49-F238E27FC236}">
                    <a16:creationId xmlns:a16="http://schemas.microsoft.com/office/drawing/2014/main" id="{4F4E915C-1A3F-4C51-BB2A-82507F3EA4A3}"/>
                  </a:ext>
                </a:extLst>
              </p:cNvPr>
              <p:cNvSpPr/>
              <p:nvPr/>
            </p:nvSpPr>
            <p:spPr>
              <a:xfrm>
                <a:off x="2817271" y="2896027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42" y="1"/>
                    </a:moveTo>
                    <a:cubicBezTo>
                      <a:pt x="5474" y="1"/>
                      <a:pt x="3809" y="371"/>
                      <a:pt x="2543" y="1112"/>
                    </a:cubicBezTo>
                    <a:cubicBezTo>
                      <a:pt x="0" y="2583"/>
                      <a:pt x="21" y="4968"/>
                      <a:pt x="2575" y="6449"/>
                    </a:cubicBezTo>
                    <a:cubicBezTo>
                      <a:pt x="3846" y="7185"/>
                      <a:pt x="5514" y="7552"/>
                      <a:pt x="7180" y="7552"/>
                    </a:cubicBezTo>
                    <a:cubicBezTo>
                      <a:pt x="8847" y="7552"/>
                      <a:pt x="10512" y="7185"/>
                      <a:pt x="11778" y="6449"/>
                    </a:cubicBezTo>
                    <a:cubicBezTo>
                      <a:pt x="14310" y="4968"/>
                      <a:pt x="14300" y="2583"/>
                      <a:pt x="11757" y="1112"/>
                    </a:cubicBezTo>
                    <a:cubicBezTo>
                      <a:pt x="10481" y="371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982;p53">
                <a:extLst>
                  <a:ext uri="{FF2B5EF4-FFF2-40B4-BE49-F238E27FC236}">
                    <a16:creationId xmlns:a16="http://schemas.microsoft.com/office/drawing/2014/main" id="{56D446EF-780B-4EC7-8BFC-D9EA452BA27F}"/>
                  </a:ext>
                </a:extLst>
              </p:cNvPr>
              <p:cNvSpPr/>
              <p:nvPr/>
            </p:nvSpPr>
            <p:spPr>
              <a:xfrm>
                <a:off x="2908812" y="2935700"/>
                <a:ext cx="456713" cy="14287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8" extrusionOk="0">
                    <a:moveTo>
                      <a:pt x="5093" y="0"/>
                    </a:moveTo>
                    <a:cubicBezTo>
                      <a:pt x="3817" y="0"/>
                      <a:pt x="2543" y="282"/>
                      <a:pt x="1576" y="844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6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7"/>
                      <a:pt x="9961" y="2556"/>
                      <a:pt x="10066" y="3197"/>
                    </a:cubicBezTo>
                    <a:cubicBezTo>
                      <a:pt x="10223" y="2357"/>
                      <a:pt x="9740" y="1484"/>
                      <a:pt x="8626" y="844"/>
                    </a:cubicBezTo>
                    <a:cubicBezTo>
                      <a:pt x="7649" y="282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983;p53">
                <a:extLst>
                  <a:ext uri="{FF2B5EF4-FFF2-40B4-BE49-F238E27FC236}">
                    <a16:creationId xmlns:a16="http://schemas.microsoft.com/office/drawing/2014/main" id="{2939864C-8A41-4277-A732-366193F6B4BA}"/>
                  </a:ext>
                </a:extLst>
              </p:cNvPr>
              <p:cNvSpPr/>
              <p:nvPr/>
            </p:nvSpPr>
            <p:spPr>
              <a:xfrm>
                <a:off x="2915380" y="2962103"/>
                <a:ext cx="443131" cy="231908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91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5"/>
                      <a:pt x="0" y="2585"/>
                    </a:cubicBezTo>
                    <a:cubicBezTo>
                      <a:pt x="116" y="3226"/>
                      <a:pt x="599" y="3856"/>
                      <a:pt x="1450" y="4340"/>
                    </a:cubicBezTo>
                    <a:cubicBezTo>
                      <a:pt x="2427" y="4907"/>
                      <a:pt x="3704" y="5191"/>
                      <a:pt x="4979" y="5191"/>
                    </a:cubicBezTo>
                    <a:cubicBezTo>
                      <a:pt x="6254" y="5191"/>
                      <a:pt x="7528" y="4907"/>
                      <a:pt x="8500" y="4340"/>
                    </a:cubicBezTo>
                    <a:cubicBezTo>
                      <a:pt x="9340" y="3856"/>
                      <a:pt x="9814" y="3237"/>
                      <a:pt x="9919" y="2606"/>
                    </a:cubicBezTo>
                    <a:cubicBezTo>
                      <a:pt x="9814" y="1965"/>
                      <a:pt x="9330" y="1346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984;p53">
                <a:extLst>
                  <a:ext uri="{FF2B5EF4-FFF2-40B4-BE49-F238E27FC236}">
                    <a16:creationId xmlns:a16="http://schemas.microsoft.com/office/drawing/2014/main" id="{A645B638-3928-4B85-8AD4-7E9584BEF74A}"/>
                  </a:ext>
                </a:extLst>
              </p:cNvPr>
              <p:cNvSpPr/>
              <p:nvPr/>
            </p:nvSpPr>
            <p:spPr>
              <a:xfrm>
                <a:off x="2908812" y="2923146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38"/>
                      <a:pt x="9740" y="1765"/>
                      <a:pt x="8626" y="1125"/>
                    </a:cubicBezTo>
                    <a:cubicBezTo>
                      <a:pt x="6672" y="0"/>
                      <a:pt x="3510" y="0"/>
                      <a:pt x="1576" y="1125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28"/>
                      <a:pt x="1597" y="5212"/>
                    </a:cubicBezTo>
                    <a:cubicBezTo>
                      <a:pt x="3552" y="6346"/>
                      <a:pt x="6704" y="6346"/>
                      <a:pt x="8647" y="5212"/>
                    </a:cubicBezTo>
                    <a:cubicBezTo>
                      <a:pt x="9487" y="4728"/>
                      <a:pt x="9961" y="4109"/>
                      <a:pt x="10066" y="3478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985;p53">
                <a:extLst>
                  <a:ext uri="{FF2B5EF4-FFF2-40B4-BE49-F238E27FC236}">
                    <a16:creationId xmlns:a16="http://schemas.microsoft.com/office/drawing/2014/main" id="{9457D918-A71A-4340-B36F-25C749DFE7B3}"/>
                  </a:ext>
                </a:extLst>
              </p:cNvPr>
              <p:cNvSpPr/>
              <p:nvPr/>
            </p:nvSpPr>
            <p:spPr>
              <a:xfrm>
                <a:off x="2915380" y="2949415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1"/>
                    </a:moveTo>
                    <a:cubicBezTo>
                      <a:pt x="9929" y="2901"/>
                      <a:pt x="9929" y="2890"/>
                      <a:pt x="9919" y="2890"/>
                    </a:cubicBezTo>
                    <a:cubicBezTo>
                      <a:pt x="9814" y="2249"/>
                      <a:pt x="9330" y="1630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9"/>
                      <a:pt x="0" y="2869"/>
                    </a:cubicBezTo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986;p53">
                <a:extLst>
                  <a:ext uri="{FF2B5EF4-FFF2-40B4-BE49-F238E27FC236}">
                    <a16:creationId xmlns:a16="http://schemas.microsoft.com/office/drawing/2014/main" id="{01BD2372-14B9-489C-BD29-92ECE415711C}"/>
                  </a:ext>
                </a:extLst>
              </p:cNvPr>
              <p:cNvSpPr/>
              <p:nvPr/>
            </p:nvSpPr>
            <p:spPr>
              <a:xfrm>
                <a:off x="3028946" y="3009057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8"/>
                    </a:lnTo>
                    <a:cubicBezTo>
                      <a:pt x="3316" y="247"/>
                      <a:pt x="3003" y="184"/>
                      <a:pt x="2710" y="184"/>
                    </a:cubicBezTo>
                    <a:cubicBezTo>
                      <a:pt x="2418" y="184"/>
                      <a:pt x="2144" y="247"/>
                      <a:pt x="1913" y="379"/>
                    </a:cubicBezTo>
                    <a:cubicBezTo>
                      <a:pt x="863" y="998"/>
                      <a:pt x="2754" y="1724"/>
                      <a:pt x="2228" y="2028"/>
                    </a:cubicBezTo>
                    <a:cubicBezTo>
                      <a:pt x="2163" y="2065"/>
                      <a:pt x="2087" y="2082"/>
                      <a:pt x="2005" y="2082"/>
                    </a:cubicBezTo>
                    <a:cubicBezTo>
                      <a:pt x="1874" y="2082"/>
                      <a:pt x="1729" y="2038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1"/>
                    </a:cubicBezTo>
                    <a:lnTo>
                      <a:pt x="1" y="2469"/>
                    </a:lnTo>
                    <a:lnTo>
                      <a:pt x="557" y="2795"/>
                    </a:lnTo>
                    <a:lnTo>
                      <a:pt x="1199" y="2427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8" y="2671"/>
                      <a:pt x="2829" y="2608"/>
                      <a:pt x="3069" y="2469"/>
                    </a:cubicBezTo>
                    <a:cubicBezTo>
                      <a:pt x="4141" y="1839"/>
                      <a:pt x="2270" y="1103"/>
                      <a:pt x="2785" y="809"/>
                    </a:cubicBezTo>
                    <a:cubicBezTo>
                      <a:pt x="2837" y="777"/>
                      <a:pt x="2901" y="762"/>
                      <a:pt x="2970" y="762"/>
                    </a:cubicBezTo>
                    <a:cubicBezTo>
                      <a:pt x="3081" y="762"/>
                      <a:pt x="3208" y="801"/>
                      <a:pt x="3331" y="872"/>
                    </a:cubicBezTo>
                    <a:cubicBezTo>
                      <a:pt x="3573" y="1009"/>
                      <a:pt x="3836" y="1313"/>
                      <a:pt x="3973" y="1598"/>
                    </a:cubicBezTo>
                    <a:lnTo>
                      <a:pt x="4844" y="1418"/>
                    </a:lnTo>
                    <a:cubicBezTo>
                      <a:pt x="4760" y="1177"/>
                      <a:pt x="4529" y="904"/>
                      <a:pt x="4204" y="683"/>
                    </a:cubicBezTo>
                    <a:lnTo>
                      <a:pt x="4813" y="326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Google Shape;987;p53">
                <a:extLst>
                  <a:ext uri="{FF2B5EF4-FFF2-40B4-BE49-F238E27FC236}">
                    <a16:creationId xmlns:a16="http://schemas.microsoft.com/office/drawing/2014/main" id="{88843EC9-4621-42C3-96E2-8AFF8C52A2EC}"/>
                  </a:ext>
                </a:extLst>
              </p:cNvPr>
              <p:cNvSpPr/>
              <p:nvPr/>
            </p:nvSpPr>
            <p:spPr>
              <a:xfrm>
                <a:off x="2370377" y="3639926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1"/>
                    </a:moveTo>
                    <a:lnTo>
                      <a:pt x="1" y="1545"/>
                    </a:lnTo>
                    <a:cubicBezTo>
                      <a:pt x="1" y="2511"/>
                      <a:pt x="642" y="3489"/>
                      <a:pt x="1924" y="4234"/>
                    </a:cubicBezTo>
                    <a:cubicBezTo>
                      <a:pt x="3200" y="4970"/>
                      <a:pt x="4871" y="5338"/>
                      <a:pt x="6539" y="5338"/>
                    </a:cubicBezTo>
                    <a:cubicBezTo>
                      <a:pt x="8207" y="5338"/>
                      <a:pt x="9872" y="4970"/>
                      <a:pt x="11138" y="4234"/>
                    </a:cubicBezTo>
                    <a:cubicBezTo>
                      <a:pt x="12399" y="3499"/>
                      <a:pt x="13029" y="2543"/>
                      <a:pt x="13029" y="1577"/>
                    </a:cubicBezTo>
                    <a:lnTo>
                      <a:pt x="13040" y="32"/>
                    </a:lnTo>
                    <a:cubicBezTo>
                      <a:pt x="10960" y="32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988;p53">
                <a:extLst>
                  <a:ext uri="{FF2B5EF4-FFF2-40B4-BE49-F238E27FC236}">
                    <a16:creationId xmlns:a16="http://schemas.microsoft.com/office/drawing/2014/main" id="{61146C29-F2B4-43FD-8527-C1AAEF9585AE}"/>
                  </a:ext>
                </a:extLst>
              </p:cNvPr>
              <p:cNvSpPr/>
              <p:nvPr/>
            </p:nvSpPr>
            <p:spPr>
              <a:xfrm>
                <a:off x="2342231" y="3471855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8"/>
                      <a:pt x="2533" y="1104"/>
                    </a:cubicBezTo>
                    <a:cubicBezTo>
                      <a:pt x="0" y="2586"/>
                      <a:pt x="11" y="4970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0"/>
                      <a:pt x="14300" y="2575"/>
                      <a:pt x="11747" y="1104"/>
                    </a:cubicBezTo>
                    <a:cubicBezTo>
                      <a:pt x="10470" y="368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989;p53">
                <a:extLst>
                  <a:ext uri="{FF2B5EF4-FFF2-40B4-BE49-F238E27FC236}">
                    <a16:creationId xmlns:a16="http://schemas.microsoft.com/office/drawing/2014/main" id="{C64945D4-3AC0-4376-8DEA-8690F6A9B468}"/>
                  </a:ext>
                </a:extLst>
              </p:cNvPr>
              <p:cNvSpPr/>
              <p:nvPr/>
            </p:nvSpPr>
            <p:spPr>
              <a:xfrm>
                <a:off x="2433772" y="3511482"/>
                <a:ext cx="456266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1" extrusionOk="0">
                    <a:moveTo>
                      <a:pt x="5096" y="0"/>
                    </a:moveTo>
                    <a:cubicBezTo>
                      <a:pt x="3818" y="0"/>
                      <a:pt x="2540" y="284"/>
                      <a:pt x="1566" y="847"/>
                    </a:cubicBezTo>
                    <a:cubicBezTo>
                      <a:pt x="473" y="1489"/>
                      <a:pt x="0" y="2339"/>
                      <a:pt x="148" y="3180"/>
                    </a:cubicBezTo>
                    <a:cubicBezTo>
                      <a:pt x="253" y="2539"/>
                      <a:pt x="725" y="1930"/>
                      <a:pt x="1566" y="1436"/>
                    </a:cubicBezTo>
                    <a:cubicBezTo>
                      <a:pt x="2538" y="874"/>
                      <a:pt x="3812" y="593"/>
                      <a:pt x="5087" y="593"/>
                    </a:cubicBezTo>
                    <a:cubicBezTo>
                      <a:pt x="6362" y="593"/>
                      <a:pt x="7639" y="874"/>
                      <a:pt x="8616" y="1436"/>
                    </a:cubicBezTo>
                    <a:cubicBezTo>
                      <a:pt x="9467" y="1930"/>
                      <a:pt x="9950" y="2549"/>
                      <a:pt x="10066" y="3191"/>
                    </a:cubicBezTo>
                    <a:cubicBezTo>
                      <a:pt x="10213" y="2360"/>
                      <a:pt x="9730" y="1489"/>
                      <a:pt x="8616" y="847"/>
                    </a:cubicBezTo>
                    <a:cubicBezTo>
                      <a:pt x="7641" y="281"/>
                      <a:pt x="6368" y="0"/>
                      <a:pt x="5096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990;p53">
                <a:extLst>
                  <a:ext uri="{FF2B5EF4-FFF2-40B4-BE49-F238E27FC236}">
                    <a16:creationId xmlns:a16="http://schemas.microsoft.com/office/drawing/2014/main" id="{408C1F0E-6CD7-4EFE-9B28-81B626BF761C}"/>
                  </a:ext>
                </a:extLst>
              </p:cNvPr>
              <p:cNvSpPr/>
              <p:nvPr/>
            </p:nvSpPr>
            <p:spPr>
              <a:xfrm>
                <a:off x="2440340" y="3537931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0" y="1"/>
                    </a:moveTo>
                    <a:cubicBezTo>
                      <a:pt x="3665" y="1"/>
                      <a:pt x="2391" y="282"/>
                      <a:pt x="1419" y="844"/>
                    </a:cubicBezTo>
                    <a:cubicBezTo>
                      <a:pt x="578" y="1338"/>
                      <a:pt x="106" y="1947"/>
                      <a:pt x="1" y="2588"/>
                    </a:cubicBezTo>
                    <a:cubicBezTo>
                      <a:pt x="106" y="3229"/>
                      <a:pt x="589" y="3849"/>
                      <a:pt x="1440" y="4343"/>
                    </a:cubicBezTo>
                    <a:cubicBezTo>
                      <a:pt x="2417" y="4905"/>
                      <a:pt x="3696" y="5186"/>
                      <a:pt x="4973" y="5186"/>
                    </a:cubicBezTo>
                    <a:cubicBezTo>
                      <a:pt x="6249" y="5186"/>
                      <a:pt x="7523" y="4905"/>
                      <a:pt x="8490" y="4343"/>
                    </a:cubicBezTo>
                    <a:cubicBezTo>
                      <a:pt x="9331" y="3849"/>
                      <a:pt x="9803" y="3239"/>
                      <a:pt x="9919" y="2599"/>
                    </a:cubicBezTo>
                    <a:cubicBezTo>
                      <a:pt x="9803" y="1957"/>
                      <a:pt x="9320" y="1338"/>
                      <a:pt x="8469" y="844"/>
                    </a:cubicBezTo>
                    <a:cubicBezTo>
                      <a:pt x="7492" y="282"/>
                      <a:pt x="6215" y="1"/>
                      <a:pt x="49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991;p53">
                <a:extLst>
                  <a:ext uri="{FF2B5EF4-FFF2-40B4-BE49-F238E27FC236}">
                    <a16:creationId xmlns:a16="http://schemas.microsoft.com/office/drawing/2014/main" id="{F8F49F02-12ED-4302-9BE3-E457F1552930}"/>
                  </a:ext>
                </a:extLst>
              </p:cNvPr>
              <p:cNvSpPr/>
              <p:nvPr/>
            </p:nvSpPr>
            <p:spPr>
              <a:xfrm>
                <a:off x="2433772" y="3498616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9"/>
                    </a:moveTo>
                    <a:cubicBezTo>
                      <a:pt x="10213" y="2648"/>
                      <a:pt x="9730" y="1777"/>
                      <a:pt x="8616" y="1135"/>
                    </a:cubicBezTo>
                    <a:cubicBezTo>
                      <a:pt x="6662" y="1"/>
                      <a:pt x="3510" y="12"/>
                      <a:pt x="1566" y="1135"/>
                    </a:cubicBezTo>
                    <a:cubicBezTo>
                      <a:pt x="473" y="1777"/>
                      <a:pt x="0" y="2627"/>
                      <a:pt x="148" y="3468"/>
                    </a:cubicBezTo>
                    <a:cubicBezTo>
                      <a:pt x="253" y="4109"/>
                      <a:pt x="736" y="4729"/>
                      <a:pt x="1587" y="5223"/>
                    </a:cubicBezTo>
                    <a:cubicBezTo>
                      <a:pt x="3541" y="6347"/>
                      <a:pt x="6704" y="6347"/>
                      <a:pt x="8637" y="5223"/>
                    </a:cubicBezTo>
                    <a:cubicBezTo>
                      <a:pt x="9478" y="4729"/>
                      <a:pt x="9950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992;p53">
                <a:extLst>
                  <a:ext uri="{FF2B5EF4-FFF2-40B4-BE49-F238E27FC236}">
                    <a16:creationId xmlns:a16="http://schemas.microsoft.com/office/drawing/2014/main" id="{5DA44F6A-18FF-480B-91F3-BC6842E344C4}"/>
                  </a:ext>
                </a:extLst>
              </p:cNvPr>
              <p:cNvSpPr/>
              <p:nvPr/>
            </p:nvSpPr>
            <p:spPr>
              <a:xfrm>
                <a:off x="2440340" y="3525377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80"/>
                    </a:lnTo>
                    <a:cubicBezTo>
                      <a:pt x="9803" y="2238"/>
                      <a:pt x="9320" y="1619"/>
                      <a:pt x="8469" y="1125"/>
                    </a:cubicBezTo>
                    <a:cubicBezTo>
                      <a:pt x="6515" y="1"/>
                      <a:pt x="3363" y="1"/>
                      <a:pt x="1419" y="1125"/>
                    </a:cubicBezTo>
                    <a:cubicBezTo>
                      <a:pt x="578" y="1619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993;p53">
                <a:extLst>
                  <a:ext uri="{FF2B5EF4-FFF2-40B4-BE49-F238E27FC236}">
                    <a16:creationId xmlns:a16="http://schemas.microsoft.com/office/drawing/2014/main" id="{6F0AF962-6F29-44B8-A217-8D30E7C433D0}"/>
                  </a:ext>
                </a:extLst>
              </p:cNvPr>
              <p:cNvSpPr/>
              <p:nvPr/>
            </p:nvSpPr>
            <p:spPr>
              <a:xfrm>
                <a:off x="2553459" y="3584974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31" y="180"/>
                      <a:pt x="2154" y="245"/>
                      <a:pt x="1923" y="379"/>
                    </a:cubicBezTo>
                    <a:cubicBezTo>
                      <a:pt x="873" y="988"/>
                      <a:pt x="2764" y="1714"/>
                      <a:pt x="2239" y="2018"/>
                    </a:cubicBezTo>
                    <a:cubicBezTo>
                      <a:pt x="2167" y="2060"/>
                      <a:pt x="2088" y="2080"/>
                      <a:pt x="2003" y="2080"/>
                    </a:cubicBezTo>
                    <a:cubicBezTo>
                      <a:pt x="1874" y="2080"/>
                      <a:pt x="1733" y="2034"/>
                      <a:pt x="1587" y="1945"/>
                    </a:cubicBezTo>
                    <a:cubicBezTo>
                      <a:pt x="1272" y="1766"/>
                      <a:pt x="999" y="1399"/>
                      <a:pt x="957" y="1073"/>
                    </a:cubicBezTo>
                    <a:lnTo>
                      <a:pt x="84" y="1241"/>
                    </a:lnTo>
                    <a:cubicBezTo>
                      <a:pt x="126" y="1525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7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9"/>
                      <a:pt x="3068" y="2459"/>
                    </a:cubicBezTo>
                    <a:cubicBezTo>
                      <a:pt x="4140" y="1840"/>
                      <a:pt x="2270" y="1094"/>
                      <a:pt x="2785" y="799"/>
                    </a:cubicBezTo>
                    <a:cubicBezTo>
                      <a:pt x="2841" y="767"/>
                      <a:pt x="2905" y="752"/>
                      <a:pt x="2974" y="752"/>
                    </a:cubicBezTo>
                    <a:cubicBezTo>
                      <a:pt x="3085" y="752"/>
                      <a:pt x="3208" y="791"/>
                      <a:pt x="3331" y="862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994;p53">
                <a:extLst>
                  <a:ext uri="{FF2B5EF4-FFF2-40B4-BE49-F238E27FC236}">
                    <a16:creationId xmlns:a16="http://schemas.microsoft.com/office/drawing/2014/main" id="{6FCE2484-1226-4034-9CD1-FF69B565C14B}"/>
                  </a:ext>
                </a:extLst>
              </p:cNvPr>
              <p:cNvSpPr/>
              <p:nvPr/>
            </p:nvSpPr>
            <p:spPr>
              <a:xfrm>
                <a:off x="2370377" y="3541371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0"/>
                    </a:moveTo>
                    <a:lnTo>
                      <a:pt x="1" y="1544"/>
                    </a:lnTo>
                    <a:cubicBezTo>
                      <a:pt x="1" y="2522"/>
                      <a:pt x="642" y="3488"/>
                      <a:pt x="1924" y="4234"/>
                    </a:cubicBezTo>
                    <a:cubicBezTo>
                      <a:pt x="3200" y="4969"/>
                      <a:pt x="4871" y="5337"/>
                      <a:pt x="6539" y="5337"/>
                    </a:cubicBezTo>
                    <a:cubicBezTo>
                      <a:pt x="8207" y="5337"/>
                      <a:pt x="9872" y="4969"/>
                      <a:pt x="11138" y="4234"/>
                    </a:cubicBezTo>
                    <a:cubicBezTo>
                      <a:pt x="12399" y="3498"/>
                      <a:pt x="13029" y="2543"/>
                      <a:pt x="13029" y="1586"/>
                    </a:cubicBezTo>
                    <a:lnTo>
                      <a:pt x="13040" y="31"/>
                    </a:lnTo>
                    <a:cubicBezTo>
                      <a:pt x="10960" y="31"/>
                      <a:pt x="2249" y="0"/>
                      <a:pt x="12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995;p53">
                <a:extLst>
                  <a:ext uri="{FF2B5EF4-FFF2-40B4-BE49-F238E27FC236}">
                    <a16:creationId xmlns:a16="http://schemas.microsoft.com/office/drawing/2014/main" id="{63885EAA-8CFB-456E-A639-9EC179560683}"/>
                  </a:ext>
                </a:extLst>
              </p:cNvPr>
              <p:cNvSpPr/>
              <p:nvPr/>
            </p:nvSpPr>
            <p:spPr>
              <a:xfrm>
                <a:off x="2342231" y="3373434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32" y="0"/>
                    </a:moveTo>
                    <a:cubicBezTo>
                      <a:pt x="5464" y="0"/>
                      <a:pt x="3799" y="371"/>
                      <a:pt x="2533" y="1111"/>
                    </a:cubicBezTo>
                    <a:cubicBezTo>
                      <a:pt x="0" y="2582"/>
                      <a:pt x="11" y="4967"/>
                      <a:pt x="2564" y="6449"/>
                    </a:cubicBezTo>
                    <a:cubicBezTo>
                      <a:pt x="3841" y="7184"/>
                      <a:pt x="5509" y="7552"/>
                      <a:pt x="7174" y="7552"/>
                    </a:cubicBezTo>
                    <a:cubicBezTo>
                      <a:pt x="8839" y="7552"/>
                      <a:pt x="10502" y="7184"/>
                      <a:pt x="11768" y="6449"/>
                    </a:cubicBezTo>
                    <a:cubicBezTo>
                      <a:pt x="14310" y="4967"/>
                      <a:pt x="14300" y="2582"/>
                      <a:pt x="11747" y="1111"/>
                    </a:cubicBezTo>
                    <a:cubicBezTo>
                      <a:pt x="10470" y="371"/>
                      <a:pt x="8800" y="0"/>
                      <a:pt x="71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996;p53">
                <a:extLst>
                  <a:ext uri="{FF2B5EF4-FFF2-40B4-BE49-F238E27FC236}">
                    <a16:creationId xmlns:a16="http://schemas.microsoft.com/office/drawing/2014/main" id="{EAED6D08-3DBB-4819-A87A-6D726618443F}"/>
                  </a:ext>
                </a:extLst>
              </p:cNvPr>
              <p:cNvSpPr/>
              <p:nvPr/>
            </p:nvSpPr>
            <p:spPr>
              <a:xfrm>
                <a:off x="2433772" y="3413106"/>
                <a:ext cx="456266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7" extrusionOk="0">
                    <a:moveTo>
                      <a:pt x="5087" y="0"/>
                    </a:moveTo>
                    <a:cubicBezTo>
                      <a:pt x="3812" y="0"/>
                      <a:pt x="2538" y="281"/>
                      <a:pt x="1566" y="843"/>
                    </a:cubicBezTo>
                    <a:cubicBezTo>
                      <a:pt x="473" y="1484"/>
                      <a:pt x="0" y="2346"/>
                      <a:pt x="148" y="3175"/>
                    </a:cubicBezTo>
                    <a:cubicBezTo>
                      <a:pt x="253" y="2545"/>
                      <a:pt x="725" y="1926"/>
                      <a:pt x="1566" y="1442"/>
                    </a:cubicBezTo>
                    <a:cubicBezTo>
                      <a:pt x="2538" y="875"/>
                      <a:pt x="3812" y="591"/>
                      <a:pt x="5087" y="591"/>
                    </a:cubicBezTo>
                    <a:cubicBezTo>
                      <a:pt x="6362" y="591"/>
                      <a:pt x="7639" y="875"/>
                      <a:pt x="8616" y="1442"/>
                    </a:cubicBezTo>
                    <a:cubicBezTo>
                      <a:pt x="9467" y="1936"/>
                      <a:pt x="9950" y="2556"/>
                      <a:pt x="10066" y="3196"/>
                    </a:cubicBezTo>
                    <a:cubicBezTo>
                      <a:pt x="10213" y="2356"/>
                      <a:pt x="9730" y="1484"/>
                      <a:pt x="8616" y="843"/>
                    </a:cubicBezTo>
                    <a:cubicBezTo>
                      <a:pt x="7639" y="281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997;p53">
                <a:extLst>
                  <a:ext uri="{FF2B5EF4-FFF2-40B4-BE49-F238E27FC236}">
                    <a16:creationId xmlns:a16="http://schemas.microsoft.com/office/drawing/2014/main" id="{CC82F10E-1813-4532-84AA-6EA5D76CC05A}"/>
                  </a:ext>
                </a:extLst>
              </p:cNvPr>
              <p:cNvSpPr/>
              <p:nvPr/>
            </p:nvSpPr>
            <p:spPr>
              <a:xfrm>
                <a:off x="2440340" y="3439510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0" y="0"/>
                    </a:moveTo>
                    <a:cubicBezTo>
                      <a:pt x="3665" y="0"/>
                      <a:pt x="2391" y="284"/>
                      <a:pt x="1419" y="851"/>
                    </a:cubicBezTo>
                    <a:cubicBezTo>
                      <a:pt x="578" y="1335"/>
                      <a:pt x="106" y="1954"/>
                      <a:pt x="1" y="2584"/>
                    </a:cubicBezTo>
                    <a:cubicBezTo>
                      <a:pt x="106" y="3226"/>
                      <a:pt x="589" y="3856"/>
                      <a:pt x="1440" y="4339"/>
                    </a:cubicBezTo>
                    <a:cubicBezTo>
                      <a:pt x="2417" y="4901"/>
                      <a:pt x="3696" y="5182"/>
                      <a:pt x="4973" y="5182"/>
                    </a:cubicBezTo>
                    <a:cubicBezTo>
                      <a:pt x="6249" y="5182"/>
                      <a:pt x="7523" y="4901"/>
                      <a:pt x="8490" y="4339"/>
                    </a:cubicBezTo>
                    <a:cubicBezTo>
                      <a:pt x="9331" y="3856"/>
                      <a:pt x="9803" y="3236"/>
                      <a:pt x="9919" y="2605"/>
                    </a:cubicBezTo>
                    <a:cubicBezTo>
                      <a:pt x="9803" y="1965"/>
                      <a:pt x="9320" y="1345"/>
                      <a:pt x="8469" y="851"/>
                    </a:cubicBezTo>
                    <a:cubicBezTo>
                      <a:pt x="7492" y="284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998;p53">
                <a:extLst>
                  <a:ext uri="{FF2B5EF4-FFF2-40B4-BE49-F238E27FC236}">
                    <a16:creationId xmlns:a16="http://schemas.microsoft.com/office/drawing/2014/main" id="{F220FE52-E764-4E2F-B72F-D598B32C1C2B}"/>
                  </a:ext>
                </a:extLst>
              </p:cNvPr>
              <p:cNvSpPr/>
              <p:nvPr/>
            </p:nvSpPr>
            <p:spPr>
              <a:xfrm>
                <a:off x="2433772" y="3400552"/>
                <a:ext cx="456266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36" fill="none" extrusionOk="0">
                    <a:moveTo>
                      <a:pt x="10066" y="3477"/>
                    </a:moveTo>
                    <a:cubicBezTo>
                      <a:pt x="10213" y="2637"/>
                      <a:pt x="9730" y="1765"/>
                      <a:pt x="8616" y="1124"/>
                    </a:cubicBezTo>
                    <a:cubicBezTo>
                      <a:pt x="6662" y="0"/>
                      <a:pt x="3510" y="0"/>
                      <a:pt x="1566" y="1124"/>
                    </a:cubicBezTo>
                    <a:cubicBezTo>
                      <a:pt x="473" y="1765"/>
                      <a:pt x="0" y="2627"/>
                      <a:pt x="148" y="3456"/>
                    </a:cubicBezTo>
                    <a:cubicBezTo>
                      <a:pt x="253" y="4098"/>
                      <a:pt x="736" y="4728"/>
                      <a:pt x="1587" y="5211"/>
                    </a:cubicBezTo>
                    <a:cubicBezTo>
                      <a:pt x="3541" y="6335"/>
                      <a:pt x="6704" y="6335"/>
                      <a:pt x="8637" y="5211"/>
                    </a:cubicBezTo>
                    <a:cubicBezTo>
                      <a:pt x="9478" y="4728"/>
                      <a:pt x="9950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999;p53">
                <a:extLst>
                  <a:ext uri="{FF2B5EF4-FFF2-40B4-BE49-F238E27FC236}">
                    <a16:creationId xmlns:a16="http://schemas.microsoft.com/office/drawing/2014/main" id="{BA1A6A93-92B5-4770-86B1-BE650A68E1E5}"/>
                  </a:ext>
                </a:extLst>
              </p:cNvPr>
              <p:cNvSpPr/>
              <p:nvPr/>
            </p:nvSpPr>
            <p:spPr>
              <a:xfrm>
                <a:off x="2440340" y="3426822"/>
                <a:ext cx="443131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901" fill="none" extrusionOk="0">
                    <a:moveTo>
                      <a:pt x="9919" y="2900"/>
                    </a:moveTo>
                    <a:lnTo>
                      <a:pt x="9919" y="2889"/>
                    </a:lnTo>
                    <a:cubicBezTo>
                      <a:pt x="9803" y="2249"/>
                      <a:pt x="9320" y="1629"/>
                      <a:pt x="8469" y="1135"/>
                    </a:cubicBezTo>
                    <a:cubicBezTo>
                      <a:pt x="6515" y="1"/>
                      <a:pt x="3363" y="1"/>
                      <a:pt x="1419" y="1135"/>
                    </a:cubicBezTo>
                    <a:cubicBezTo>
                      <a:pt x="578" y="1619"/>
                      <a:pt x="106" y="2238"/>
                      <a:pt x="1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1000;p53">
                <a:extLst>
                  <a:ext uri="{FF2B5EF4-FFF2-40B4-BE49-F238E27FC236}">
                    <a16:creationId xmlns:a16="http://schemas.microsoft.com/office/drawing/2014/main" id="{6FD6CE3C-35BD-41AC-A2E0-493FABCD2A11}"/>
                  </a:ext>
                </a:extLst>
              </p:cNvPr>
              <p:cNvSpPr/>
              <p:nvPr/>
            </p:nvSpPr>
            <p:spPr>
              <a:xfrm>
                <a:off x="2553459" y="3486419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0"/>
                    </a:moveTo>
                    <a:lnTo>
                      <a:pt x="3626" y="369"/>
                    </a:lnTo>
                    <a:cubicBezTo>
                      <a:pt x="3315" y="248"/>
                      <a:pt x="3003" y="185"/>
                      <a:pt x="2711" y="185"/>
                    </a:cubicBezTo>
                    <a:cubicBezTo>
                      <a:pt x="2420" y="185"/>
                      <a:pt x="2149" y="248"/>
                      <a:pt x="1923" y="379"/>
                    </a:cubicBezTo>
                    <a:cubicBezTo>
                      <a:pt x="873" y="999"/>
                      <a:pt x="2764" y="1724"/>
                      <a:pt x="2239" y="2029"/>
                    </a:cubicBezTo>
                    <a:cubicBezTo>
                      <a:pt x="2169" y="2065"/>
                      <a:pt x="2092" y="2083"/>
                      <a:pt x="2010" y="2083"/>
                    </a:cubicBezTo>
                    <a:cubicBezTo>
                      <a:pt x="1879" y="2083"/>
                      <a:pt x="1735" y="2039"/>
                      <a:pt x="1587" y="1955"/>
                    </a:cubicBezTo>
                    <a:cubicBezTo>
                      <a:pt x="1272" y="1777"/>
                      <a:pt x="999" y="1408"/>
                      <a:pt x="957" y="1072"/>
                    </a:cubicBezTo>
                    <a:lnTo>
                      <a:pt x="84" y="1240"/>
                    </a:lnTo>
                    <a:cubicBezTo>
                      <a:pt x="126" y="1524"/>
                      <a:pt x="336" y="1829"/>
                      <a:pt x="663" y="2092"/>
                    </a:cubicBezTo>
                    <a:lnTo>
                      <a:pt x="0" y="2470"/>
                    </a:lnTo>
                    <a:lnTo>
                      <a:pt x="568" y="2795"/>
                    </a:lnTo>
                    <a:lnTo>
                      <a:pt x="1209" y="2428"/>
                    </a:lnTo>
                    <a:cubicBezTo>
                      <a:pt x="1546" y="2582"/>
                      <a:pt x="1911" y="2671"/>
                      <a:pt x="2259" y="2671"/>
                    </a:cubicBezTo>
                    <a:cubicBezTo>
                      <a:pt x="2550" y="2671"/>
                      <a:pt x="2829" y="2609"/>
                      <a:pt x="3068" y="2470"/>
                    </a:cubicBezTo>
                    <a:cubicBezTo>
                      <a:pt x="4140" y="1840"/>
                      <a:pt x="2270" y="1104"/>
                      <a:pt x="2785" y="810"/>
                    </a:cubicBezTo>
                    <a:cubicBezTo>
                      <a:pt x="2842" y="778"/>
                      <a:pt x="2906" y="762"/>
                      <a:pt x="2975" y="762"/>
                    </a:cubicBezTo>
                    <a:cubicBezTo>
                      <a:pt x="3085" y="762"/>
                      <a:pt x="3208" y="802"/>
                      <a:pt x="3331" y="873"/>
                    </a:cubicBezTo>
                    <a:cubicBezTo>
                      <a:pt x="3573" y="1009"/>
                      <a:pt x="3846" y="1314"/>
                      <a:pt x="3972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1001;p53">
                <a:extLst>
                  <a:ext uri="{FF2B5EF4-FFF2-40B4-BE49-F238E27FC236}">
                    <a16:creationId xmlns:a16="http://schemas.microsoft.com/office/drawing/2014/main" id="{5D405491-CA1D-49AF-90C2-9CBD84990E6B}"/>
                  </a:ext>
                </a:extLst>
              </p:cNvPr>
              <p:cNvSpPr/>
              <p:nvPr/>
            </p:nvSpPr>
            <p:spPr>
              <a:xfrm>
                <a:off x="2370377" y="3442771"/>
                <a:ext cx="582562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48" extrusionOk="0">
                    <a:moveTo>
                      <a:pt x="12" y="1"/>
                    </a:moveTo>
                    <a:lnTo>
                      <a:pt x="1" y="1556"/>
                    </a:lnTo>
                    <a:cubicBezTo>
                      <a:pt x="1" y="2522"/>
                      <a:pt x="642" y="3499"/>
                      <a:pt x="1924" y="4245"/>
                    </a:cubicBezTo>
                    <a:cubicBezTo>
                      <a:pt x="3198" y="4980"/>
                      <a:pt x="4865" y="5347"/>
                      <a:pt x="6529" y="5347"/>
                    </a:cubicBezTo>
                    <a:cubicBezTo>
                      <a:pt x="8200" y="5347"/>
                      <a:pt x="9870" y="4977"/>
                      <a:pt x="11138" y="4235"/>
                    </a:cubicBezTo>
                    <a:cubicBezTo>
                      <a:pt x="12399" y="3510"/>
                      <a:pt x="13029" y="2543"/>
                      <a:pt x="13029" y="1587"/>
                    </a:cubicBezTo>
                    <a:lnTo>
                      <a:pt x="13040" y="43"/>
                    </a:lnTo>
                    <a:cubicBezTo>
                      <a:pt x="10960" y="43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1002;p53">
                <a:extLst>
                  <a:ext uri="{FF2B5EF4-FFF2-40B4-BE49-F238E27FC236}">
                    <a16:creationId xmlns:a16="http://schemas.microsoft.com/office/drawing/2014/main" id="{E9080E2D-37D7-42F7-8FF4-193495383FDB}"/>
                  </a:ext>
                </a:extLst>
              </p:cNvPr>
              <p:cNvSpPr/>
              <p:nvPr/>
            </p:nvSpPr>
            <p:spPr>
              <a:xfrm>
                <a:off x="2342231" y="3275192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9"/>
                      <a:pt x="2533" y="1104"/>
                    </a:cubicBezTo>
                    <a:cubicBezTo>
                      <a:pt x="0" y="2575"/>
                      <a:pt x="11" y="4971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1"/>
                      <a:pt x="14300" y="2575"/>
                      <a:pt x="11747" y="1104"/>
                    </a:cubicBezTo>
                    <a:cubicBezTo>
                      <a:pt x="10470" y="369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1003;p53">
                <a:extLst>
                  <a:ext uri="{FF2B5EF4-FFF2-40B4-BE49-F238E27FC236}">
                    <a16:creationId xmlns:a16="http://schemas.microsoft.com/office/drawing/2014/main" id="{01FD9251-66FC-4E8F-A5B8-35D14CEB3F20}"/>
                  </a:ext>
                </a:extLst>
              </p:cNvPr>
              <p:cNvSpPr/>
              <p:nvPr/>
            </p:nvSpPr>
            <p:spPr>
              <a:xfrm>
                <a:off x="2433772" y="3314640"/>
                <a:ext cx="456266" cy="142737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5" extrusionOk="0">
                    <a:moveTo>
                      <a:pt x="5087" y="0"/>
                    </a:moveTo>
                    <a:cubicBezTo>
                      <a:pt x="3812" y="0"/>
                      <a:pt x="2538" y="284"/>
                      <a:pt x="1566" y="851"/>
                    </a:cubicBezTo>
                    <a:cubicBezTo>
                      <a:pt x="473" y="1482"/>
                      <a:pt x="0" y="2343"/>
                      <a:pt x="148" y="3184"/>
                    </a:cubicBezTo>
                    <a:cubicBezTo>
                      <a:pt x="253" y="2543"/>
                      <a:pt x="725" y="1923"/>
                      <a:pt x="1566" y="1440"/>
                    </a:cubicBezTo>
                    <a:cubicBezTo>
                      <a:pt x="2538" y="877"/>
                      <a:pt x="3812" y="596"/>
                      <a:pt x="5087" y="596"/>
                    </a:cubicBezTo>
                    <a:cubicBezTo>
                      <a:pt x="6362" y="596"/>
                      <a:pt x="7639" y="877"/>
                      <a:pt x="8616" y="1440"/>
                    </a:cubicBezTo>
                    <a:cubicBezTo>
                      <a:pt x="9467" y="1933"/>
                      <a:pt x="9950" y="2554"/>
                      <a:pt x="10066" y="3194"/>
                    </a:cubicBezTo>
                    <a:cubicBezTo>
                      <a:pt x="10213" y="2364"/>
                      <a:pt x="9730" y="1492"/>
                      <a:pt x="8616" y="851"/>
                    </a:cubicBezTo>
                    <a:cubicBezTo>
                      <a:pt x="7639" y="284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1004;p53">
                <a:extLst>
                  <a:ext uri="{FF2B5EF4-FFF2-40B4-BE49-F238E27FC236}">
                    <a16:creationId xmlns:a16="http://schemas.microsoft.com/office/drawing/2014/main" id="{C89F39E0-7A5A-4597-B860-56F7BD6105B2}"/>
                  </a:ext>
                </a:extLst>
              </p:cNvPr>
              <p:cNvSpPr/>
              <p:nvPr/>
            </p:nvSpPr>
            <p:spPr>
              <a:xfrm>
                <a:off x="2440340" y="3341267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0" y="0"/>
                    </a:moveTo>
                    <a:cubicBezTo>
                      <a:pt x="3665" y="0"/>
                      <a:pt x="2391" y="281"/>
                      <a:pt x="1419" y="844"/>
                    </a:cubicBezTo>
                    <a:cubicBezTo>
                      <a:pt x="578" y="1327"/>
                      <a:pt x="106" y="1947"/>
                      <a:pt x="1" y="2588"/>
                    </a:cubicBezTo>
                    <a:cubicBezTo>
                      <a:pt x="106" y="3228"/>
                      <a:pt x="589" y="3849"/>
                      <a:pt x="1440" y="4332"/>
                    </a:cubicBezTo>
                    <a:cubicBezTo>
                      <a:pt x="2417" y="4899"/>
                      <a:pt x="3696" y="5183"/>
                      <a:pt x="4973" y="5183"/>
                    </a:cubicBezTo>
                    <a:cubicBezTo>
                      <a:pt x="6249" y="5183"/>
                      <a:pt x="7523" y="4899"/>
                      <a:pt x="8490" y="4332"/>
                    </a:cubicBezTo>
                    <a:cubicBezTo>
                      <a:pt x="9331" y="3849"/>
                      <a:pt x="9803" y="3239"/>
                      <a:pt x="9919" y="2598"/>
                    </a:cubicBezTo>
                    <a:cubicBezTo>
                      <a:pt x="9803" y="1958"/>
                      <a:pt x="9320" y="1337"/>
                      <a:pt x="8469" y="844"/>
                    </a:cubicBezTo>
                    <a:cubicBezTo>
                      <a:pt x="7492" y="281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1005;p53">
                <a:extLst>
                  <a:ext uri="{FF2B5EF4-FFF2-40B4-BE49-F238E27FC236}">
                    <a16:creationId xmlns:a16="http://schemas.microsoft.com/office/drawing/2014/main" id="{5BFA8EF5-413F-47DC-BA92-3359647C3F59}"/>
                  </a:ext>
                </a:extLst>
              </p:cNvPr>
              <p:cNvSpPr/>
              <p:nvPr/>
            </p:nvSpPr>
            <p:spPr>
              <a:xfrm>
                <a:off x="2433772" y="3301952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8"/>
                    </a:moveTo>
                    <a:cubicBezTo>
                      <a:pt x="10213" y="2648"/>
                      <a:pt x="9730" y="1776"/>
                      <a:pt x="8616" y="1135"/>
                    </a:cubicBezTo>
                    <a:cubicBezTo>
                      <a:pt x="6662" y="1"/>
                      <a:pt x="3510" y="1"/>
                      <a:pt x="1566" y="1135"/>
                    </a:cubicBezTo>
                    <a:cubicBezTo>
                      <a:pt x="473" y="1766"/>
                      <a:pt x="0" y="2627"/>
                      <a:pt x="148" y="3468"/>
                    </a:cubicBezTo>
                    <a:cubicBezTo>
                      <a:pt x="253" y="4108"/>
                      <a:pt x="736" y="4729"/>
                      <a:pt x="1587" y="5212"/>
                    </a:cubicBezTo>
                    <a:cubicBezTo>
                      <a:pt x="3541" y="6347"/>
                      <a:pt x="6704" y="6347"/>
                      <a:pt x="8637" y="5212"/>
                    </a:cubicBezTo>
                    <a:cubicBezTo>
                      <a:pt x="9478" y="4729"/>
                      <a:pt x="9950" y="4119"/>
                      <a:pt x="10066" y="3478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1006;p53">
                <a:extLst>
                  <a:ext uri="{FF2B5EF4-FFF2-40B4-BE49-F238E27FC236}">
                    <a16:creationId xmlns:a16="http://schemas.microsoft.com/office/drawing/2014/main" id="{F9574E0B-A180-4A24-B144-A6A7B01F0BED}"/>
                  </a:ext>
                </a:extLst>
              </p:cNvPr>
              <p:cNvSpPr/>
              <p:nvPr/>
            </p:nvSpPr>
            <p:spPr>
              <a:xfrm>
                <a:off x="2440340" y="3328713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79"/>
                    </a:lnTo>
                    <a:cubicBezTo>
                      <a:pt x="9803" y="2239"/>
                      <a:pt x="9320" y="1618"/>
                      <a:pt x="8469" y="1125"/>
                    </a:cubicBezTo>
                    <a:cubicBezTo>
                      <a:pt x="6515" y="0"/>
                      <a:pt x="3363" y="0"/>
                      <a:pt x="1419" y="1125"/>
                    </a:cubicBezTo>
                    <a:cubicBezTo>
                      <a:pt x="578" y="1608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1007;p53">
                <a:extLst>
                  <a:ext uri="{FF2B5EF4-FFF2-40B4-BE49-F238E27FC236}">
                    <a16:creationId xmlns:a16="http://schemas.microsoft.com/office/drawing/2014/main" id="{0F75E812-19EE-492D-A160-3D59382152FF}"/>
                  </a:ext>
                </a:extLst>
              </p:cNvPr>
              <p:cNvSpPr/>
              <p:nvPr/>
            </p:nvSpPr>
            <p:spPr>
              <a:xfrm>
                <a:off x="2553459" y="338831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31" y="179"/>
                      <a:pt x="2154" y="245"/>
                      <a:pt x="1923" y="379"/>
                    </a:cubicBezTo>
                    <a:cubicBezTo>
                      <a:pt x="873" y="989"/>
                      <a:pt x="2764" y="1713"/>
                      <a:pt x="2239" y="2018"/>
                    </a:cubicBezTo>
                    <a:cubicBezTo>
                      <a:pt x="2170" y="2059"/>
                      <a:pt x="2094" y="2077"/>
                      <a:pt x="2012" y="2077"/>
                    </a:cubicBezTo>
                    <a:cubicBezTo>
                      <a:pt x="1881" y="2077"/>
                      <a:pt x="1736" y="2029"/>
                      <a:pt x="1587" y="1944"/>
                    </a:cubicBezTo>
                    <a:cubicBezTo>
                      <a:pt x="1272" y="1766"/>
                      <a:pt x="999" y="1398"/>
                      <a:pt x="957" y="1062"/>
                    </a:cubicBezTo>
                    <a:lnTo>
                      <a:pt x="84" y="1230"/>
                    </a:lnTo>
                    <a:cubicBezTo>
                      <a:pt x="126" y="1524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8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8"/>
                      <a:pt x="3068" y="2460"/>
                    </a:cubicBezTo>
                    <a:cubicBezTo>
                      <a:pt x="4140" y="1839"/>
                      <a:pt x="2270" y="1094"/>
                      <a:pt x="2785" y="799"/>
                    </a:cubicBezTo>
                    <a:cubicBezTo>
                      <a:pt x="2842" y="767"/>
                      <a:pt x="2906" y="752"/>
                      <a:pt x="2975" y="752"/>
                    </a:cubicBezTo>
                    <a:cubicBezTo>
                      <a:pt x="3085" y="752"/>
                      <a:pt x="3208" y="791"/>
                      <a:pt x="3331" y="863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19"/>
                    </a:lnTo>
                    <a:cubicBezTo>
                      <a:pt x="4760" y="1167"/>
                      <a:pt x="4529" y="905"/>
                      <a:pt x="4214" y="673"/>
                    </a:cubicBezTo>
                    <a:lnTo>
                      <a:pt x="4812" y="316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1008;p53">
                <a:extLst>
                  <a:ext uri="{FF2B5EF4-FFF2-40B4-BE49-F238E27FC236}">
                    <a16:creationId xmlns:a16="http://schemas.microsoft.com/office/drawing/2014/main" id="{6385E08F-850D-4CA9-9B07-0AF2F13AEEC6}"/>
                  </a:ext>
                </a:extLst>
              </p:cNvPr>
              <p:cNvSpPr/>
              <p:nvPr/>
            </p:nvSpPr>
            <p:spPr>
              <a:xfrm>
                <a:off x="2845909" y="3855353"/>
                <a:ext cx="582071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8" extrusionOk="0">
                    <a:moveTo>
                      <a:pt x="0" y="1"/>
                    </a:moveTo>
                    <a:lnTo>
                      <a:pt x="0" y="1556"/>
                    </a:lnTo>
                    <a:cubicBezTo>
                      <a:pt x="0" y="2522"/>
                      <a:pt x="641" y="3500"/>
                      <a:pt x="1923" y="4245"/>
                    </a:cubicBezTo>
                    <a:cubicBezTo>
                      <a:pt x="3197" y="4980"/>
                      <a:pt x="4862" y="5347"/>
                      <a:pt x="6526" y="5347"/>
                    </a:cubicBezTo>
                    <a:cubicBezTo>
                      <a:pt x="8195" y="5347"/>
                      <a:pt x="9864" y="4977"/>
                      <a:pt x="11137" y="4235"/>
                    </a:cubicBezTo>
                    <a:cubicBezTo>
                      <a:pt x="12398" y="3510"/>
                      <a:pt x="13029" y="2554"/>
                      <a:pt x="13029" y="1588"/>
                    </a:cubicBezTo>
                    <a:lnTo>
                      <a:pt x="13029" y="43"/>
                    </a:lnTo>
                    <a:cubicBezTo>
                      <a:pt x="10958" y="4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1009;p53">
                <a:extLst>
                  <a:ext uri="{FF2B5EF4-FFF2-40B4-BE49-F238E27FC236}">
                    <a16:creationId xmlns:a16="http://schemas.microsoft.com/office/drawing/2014/main" id="{F4D09018-69D5-4BBF-9094-C996AF1D1A6C}"/>
                  </a:ext>
                </a:extLst>
              </p:cNvPr>
              <p:cNvSpPr/>
              <p:nvPr/>
            </p:nvSpPr>
            <p:spPr>
              <a:xfrm>
                <a:off x="2817271" y="368777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75"/>
                      <a:pt x="21" y="4971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1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1010;p53">
                <a:extLst>
                  <a:ext uri="{FF2B5EF4-FFF2-40B4-BE49-F238E27FC236}">
                    <a16:creationId xmlns:a16="http://schemas.microsoft.com/office/drawing/2014/main" id="{E4D2AF26-90DF-48A0-9C66-77ABF144E718}"/>
                  </a:ext>
                </a:extLst>
              </p:cNvPr>
              <p:cNvSpPr/>
              <p:nvPr/>
            </p:nvSpPr>
            <p:spPr>
              <a:xfrm>
                <a:off x="2908812" y="3727401"/>
                <a:ext cx="456713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1" extrusionOk="0">
                    <a:moveTo>
                      <a:pt x="5102" y="0"/>
                    </a:moveTo>
                    <a:cubicBezTo>
                      <a:pt x="3823" y="0"/>
                      <a:pt x="2545" y="284"/>
                      <a:pt x="1576" y="847"/>
                    </a:cubicBezTo>
                    <a:cubicBezTo>
                      <a:pt x="473" y="1478"/>
                      <a:pt x="0" y="2339"/>
                      <a:pt x="147" y="3180"/>
                    </a:cubicBezTo>
                    <a:cubicBezTo>
                      <a:pt x="263" y="2539"/>
                      <a:pt x="736" y="1930"/>
                      <a:pt x="1576" y="1436"/>
                    </a:cubicBezTo>
                    <a:cubicBezTo>
                      <a:pt x="2543" y="874"/>
                      <a:pt x="3817" y="593"/>
                      <a:pt x="5093" y="593"/>
                    </a:cubicBezTo>
                    <a:cubicBezTo>
                      <a:pt x="6370" y="593"/>
                      <a:pt x="7649" y="874"/>
                      <a:pt x="8626" y="1436"/>
                    </a:cubicBezTo>
                    <a:cubicBezTo>
                      <a:pt x="9477" y="1930"/>
                      <a:pt x="9961" y="2550"/>
                      <a:pt x="10066" y="3191"/>
                    </a:cubicBezTo>
                    <a:cubicBezTo>
                      <a:pt x="10223" y="2360"/>
                      <a:pt x="9740" y="1489"/>
                      <a:pt x="8626" y="847"/>
                    </a:cubicBezTo>
                    <a:cubicBezTo>
                      <a:pt x="7651" y="281"/>
                      <a:pt x="6376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1011;p53">
                <a:extLst>
                  <a:ext uri="{FF2B5EF4-FFF2-40B4-BE49-F238E27FC236}">
                    <a16:creationId xmlns:a16="http://schemas.microsoft.com/office/drawing/2014/main" id="{EECC1147-D8B8-48C4-ADA9-7C870FF6CE33}"/>
                  </a:ext>
                </a:extLst>
              </p:cNvPr>
              <p:cNvSpPr/>
              <p:nvPr/>
            </p:nvSpPr>
            <p:spPr>
              <a:xfrm>
                <a:off x="2915380" y="375384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38"/>
                      <a:pt x="116" y="1947"/>
                      <a:pt x="0" y="2588"/>
                    </a:cubicBezTo>
                    <a:cubicBezTo>
                      <a:pt x="116" y="3229"/>
                      <a:pt x="599" y="3849"/>
                      <a:pt x="1450" y="4343"/>
                    </a:cubicBezTo>
                    <a:cubicBezTo>
                      <a:pt x="2427" y="4905"/>
                      <a:pt x="3704" y="5186"/>
                      <a:pt x="4979" y="5186"/>
                    </a:cubicBezTo>
                    <a:cubicBezTo>
                      <a:pt x="6254" y="5186"/>
                      <a:pt x="7528" y="4905"/>
                      <a:pt x="8500" y="4343"/>
                    </a:cubicBezTo>
                    <a:cubicBezTo>
                      <a:pt x="9340" y="3849"/>
                      <a:pt x="9814" y="3239"/>
                      <a:pt x="9919" y="2599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1012;p53">
                <a:extLst>
                  <a:ext uri="{FF2B5EF4-FFF2-40B4-BE49-F238E27FC236}">
                    <a16:creationId xmlns:a16="http://schemas.microsoft.com/office/drawing/2014/main" id="{8F0E15C5-43F8-4120-966B-059D8BE32E67}"/>
                  </a:ext>
                </a:extLst>
              </p:cNvPr>
              <p:cNvSpPr/>
              <p:nvPr/>
            </p:nvSpPr>
            <p:spPr>
              <a:xfrm>
                <a:off x="2908812" y="371453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9"/>
                    </a:moveTo>
                    <a:cubicBezTo>
                      <a:pt x="10223" y="2648"/>
                      <a:pt x="9740" y="1777"/>
                      <a:pt x="8626" y="1135"/>
                    </a:cubicBezTo>
                    <a:cubicBezTo>
                      <a:pt x="6672" y="1"/>
                      <a:pt x="3510" y="12"/>
                      <a:pt x="1576" y="1135"/>
                    </a:cubicBezTo>
                    <a:cubicBezTo>
                      <a:pt x="473" y="1766"/>
                      <a:pt x="0" y="2627"/>
                      <a:pt x="147" y="3468"/>
                    </a:cubicBezTo>
                    <a:cubicBezTo>
                      <a:pt x="263" y="4109"/>
                      <a:pt x="746" y="4729"/>
                      <a:pt x="1597" y="5223"/>
                    </a:cubicBezTo>
                    <a:cubicBezTo>
                      <a:pt x="3552" y="6347"/>
                      <a:pt x="6704" y="6347"/>
                      <a:pt x="8647" y="5223"/>
                    </a:cubicBezTo>
                    <a:cubicBezTo>
                      <a:pt x="9487" y="4729"/>
                      <a:pt x="9961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1013;p53">
                <a:extLst>
                  <a:ext uri="{FF2B5EF4-FFF2-40B4-BE49-F238E27FC236}">
                    <a16:creationId xmlns:a16="http://schemas.microsoft.com/office/drawing/2014/main" id="{318482F7-36E3-4092-985F-F6B513D45082}"/>
                  </a:ext>
                </a:extLst>
              </p:cNvPr>
              <p:cNvSpPr/>
              <p:nvPr/>
            </p:nvSpPr>
            <p:spPr>
              <a:xfrm>
                <a:off x="2915380" y="3741340"/>
                <a:ext cx="443578" cy="129066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89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18"/>
                      <a:pt x="116" y="2227"/>
                      <a:pt x="0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Google Shape;1014;p53">
                <a:extLst>
                  <a:ext uri="{FF2B5EF4-FFF2-40B4-BE49-F238E27FC236}">
                    <a16:creationId xmlns:a16="http://schemas.microsoft.com/office/drawing/2014/main" id="{4708B89B-3DC6-4A6F-B631-DAF589CB780E}"/>
                  </a:ext>
                </a:extLst>
              </p:cNvPr>
              <p:cNvSpPr/>
              <p:nvPr/>
            </p:nvSpPr>
            <p:spPr>
              <a:xfrm>
                <a:off x="3028946" y="3800893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29" y="180"/>
                      <a:pt x="2149" y="245"/>
                      <a:pt x="1913" y="379"/>
                    </a:cubicBezTo>
                    <a:cubicBezTo>
                      <a:pt x="863" y="989"/>
                      <a:pt x="2754" y="1714"/>
                      <a:pt x="2228" y="2018"/>
                    </a:cubicBezTo>
                    <a:cubicBezTo>
                      <a:pt x="2164" y="2059"/>
                      <a:pt x="2089" y="2077"/>
                      <a:pt x="2007" y="2077"/>
                    </a:cubicBezTo>
                    <a:cubicBezTo>
                      <a:pt x="1876" y="2077"/>
                      <a:pt x="1730" y="2029"/>
                      <a:pt x="1587" y="1945"/>
                    </a:cubicBezTo>
                    <a:cubicBezTo>
                      <a:pt x="1272" y="1766"/>
                      <a:pt x="989" y="1399"/>
                      <a:pt x="947" y="1073"/>
                    </a:cubicBezTo>
                    <a:lnTo>
                      <a:pt x="74" y="1231"/>
                    </a:lnTo>
                    <a:cubicBezTo>
                      <a:pt x="127" y="1525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8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8" y="2661"/>
                      <a:pt x="2829" y="2599"/>
                      <a:pt x="3069" y="2460"/>
                    </a:cubicBezTo>
                    <a:cubicBezTo>
                      <a:pt x="4141" y="1840"/>
                      <a:pt x="2270" y="109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3"/>
                    </a:cubicBezTo>
                    <a:cubicBezTo>
                      <a:pt x="3573" y="1000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5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Google Shape;1015;p53">
                <a:extLst>
                  <a:ext uri="{FF2B5EF4-FFF2-40B4-BE49-F238E27FC236}">
                    <a16:creationId xmlns:a16="http://schemas.microsoft.com/office/drawing/2014/main" id="{0587FF66-EF6A-4FFD-8C5C-16D96B091A21}"/>
                  </a:ext>
                </a:extLst>
              </p:cNvPr>
              <p:cNvSpPr/>
              <p:nvPr/>
            </p:nvSpPr>
            <p:spPr>
              <a:xfrm>
                <a:off x="2845909" y="3757289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88"/>
                      <a:pt x="1923" y="4234"/>
                    </a:cubicBezTo>
                    <a:cubicBezTo>
                      <a:pt x="3199" y="4970"/>
                      <a:pt x="4867" y="5337"/>
                      <a:pt x="6534" y="5337"/>
                    </a:cubicBezTo>
                    <a:cubicBezTo>
                      <a:pt x="8201" y="5337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Google Shape;1016;p53">
                <a:extLst>
                  <a:ext uri="{FF2B5EF4-FFF2-40B4-BE49-F238E27FC236}">
                    <a16:creationId xmlns:a16="http://schemas.microsoft.com/office/drawing/2014/main" id="{289C1279-2D91-47EC-85A1-603A2D72492F}"/>
                  </a:ext>
                </a:extLst>
              </p:cNvPr>
              <p:cNvSpPr/>
              <p:nvPr/>
            </p:nvSpPr>
            <p:spPr>
              <a:xfrm>
                <a:off x="2817271" y="3589352"/>
                <a:ext cx="639344" cy="337341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1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2"/>
                      <a:pt x="21" y="4967"/>
                      <a:pt x="2575" y="6449"/>
                    </a:cubicBezTo>
                    <a:cubicBezTo>
                      <a:pt x="3844" y="7183"/>
                      <a:pt x="5508" y="7551"/>
                      <a:pt x="7171" y="7551"/>
                    </a:cubicBezTo>
                    <a:cubicBezTo>
                      <a:pt x="8841" y="7551"/>
                      <a:pt x="10510" y="7180"/>
                      <a:pt x="11778" y="6438"/>
                    </a:cubicBezTo>
                    <a:cubicBezTo>
                      <a:pt x="14310" y="4967"/>
                      <a:pt x="14300" y="2582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1017;p53">
                <a:extLst>
                  <a:ext uri="{FF2B5EF4-FFF2-40B4-BE49-F238E27FC236}">
                    <a16:creationId xmlns:a16="http://schemas.microsoft.com/office/drawing/2014/main" id="{28620C22-F1DB-4ABF-9DB6-78EAA9156EFD}"/>
                  </a:ext>
                </a:extLst>
              </p:cNvPr>
              <p:cNvSpPr/>
              <p:nvPr/>
            </p:nvSpPr>
            <p:spPr>
              <a:xfrm>
                <a:off x="2908812" y="3629025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6"/>
                      <a:pt x="9961" y="2556"/>
                      <a:pt x="10066" y="3197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1018;p53">
                <a:extLst>
                  <a:ext uri="{FF2B5EF4-FFF2-40B4-BE49-F238E27FC236}">
                    <a16:creationId xmlns:a16="http://schemas.microsoft.com/office/drawing/2014/main" id="{4E6174D8-A46B-42EA-8E08-7AEBD7C3B06E}"/>
                  </a:ext>
                </a:extLst>
              </p:cNvPr>
              <p:cNvSpPr/>
              <p:nvPr/>
            </p:nvSpPr>
            <p:spPr>
              <a:xfrm>
                <a:off x="2915380" y="3655428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4"/>
                      <a:pt x="0" y="2585"/>
                    </a:cubicBezTo>
                    <a:cubicBezTo>
                      <a:pt x="116" y="3226"/>
                      <a:pt x="599" y="3845"/>
                      <a:pt x="1450" y="4340"/>
                    </a:cubicBezTo>
                    <a:cubicBezTo>
                      <a:pt x="2427" y="4901"/>
                      <a:pt x="3704" y="5182"/>
                      <a:pt x="4979" y="5182"/>
                    </a:cubicBezTo>
                    <a:cubicBezTo>
                      <a:pt x="6254" y="5182"/>
                      <a:pt x="7528" y="4901"/>
                      <a:pt x="8500" y="4340"/>
                    </a:cubicBezTo>
                    <a:cubicBezTo>
                      <a:pt x="9340" y="3856"/>
                      <a:pt x="9814" y="3236"/>
                      <a:pt x="9919" y="2606"/>
                    </a:cubicBezTo>
                    <a:cubicBezTo>
                      <a:pt x="9814" y="1965"/>
                      <a:pt x="9330" y="1345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1019;p53">
                <a:extLst>
                  <a:ext uri="{FF2B5EF4-FFF2-40B4-BE49-F238E27FC236}">
                    <a16:creationId xmlns:a16="http://schemas.microsoft.com/office/drawing/2014/main" id="{90EF8258-2309-49BA-9B58-9580AE1E54A1}"/>
                  </a:ext>
                </a:extLst>
              </p:cNvPr>
              <p:cNvSpPr/>
              <p:nvPr/>
            </p:nvSpPr>
            <p:spPr>
              <a:xfrm>
                <a:off x="2908812" y="3616471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78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17"/>
                      <a:pt x="1597" y="5212"/>
                    </a:cubicBezTo>
                    <a:cubicBezTo>
                      <a:pt x="3552" y="6335"/>
                      <a:pt x="6704" y="6335"/>
                      <a:pt x="8647" y="5212"/>
                    </a:cubicBezTo>
                    <a:cubicBezTo>
                      <a:pt x="9487" y="4728"/>
                      <a:pt x="9961" y="4108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1020;p53">
                <a:extLst>
                  <a:ext uri="{FF2B5EF4-FFF2-40B4-BE49-F238E27FC236}">
                    <a16:creationId xmlns:a16="http://schemas.microsoft.com/office/drawing/2014/main" id="{875D0DE4-EE77-4F9E-8117-F799CA4A226A}"/>
                  </a:ext>
                </a:extLst>
              </p:cNvPr>
              <p:cNvSpPr/>
              <p:nvPr/>
            </p:nvSpPr>
            <p:spPr>
              <a:xfrm>
                <a:off x="2915380" y="3642740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0"/>
                    </a:moveTo>
                    <a:cubicBezTo>
                      <a:pt x="9929" y="2890"/>
                      <a:pt x="9929" y="2890"/>
                      <a:pt x="9919" y="2890"/>
                    </a:cubicBezTo>
                    <a:cubicBezTo>
                      <a:pt x="9814" y="2249"/>
                      <a:pt x="9330" y="1629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1021;p53">
                <a:extLst>
                  <a:ext uri="{FF2B5EF4-FFF2-40B4-BE49-F238E27FC236}">
                    <a16:creationId xmlns:a16="http://schemas.microsoft.com/office/drawing/2014/main" id="{A11EF603-476D-4CE2-93D2-B0A5B78EE894}"/>
                  </a:ext>
                </a:extLst>
              </p:cNvPr>
              <p:cNvSpPr/>
              <p:nvPr/>
            </p:nvSpPr>
            <p:spPr>
              <a:xfrm>
                <a:off x="3028946" y="3702338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5" y="768"/>
                      <a:pt x="2895" y="754"/>
                      <a:pt x="2961" y="754"/>
                    </a:cubicBezTo>
                    <a:cubicBezTo>
                      <a:pt x="3075" y="754"/>
                      <a:pt x="3205" y="796"/>
                      <a:pt x="3331" y="862"/>
                    </a:cubicBezTo>
                    <a:cubicBezTo>
                      <a:pt x="3573" y="1009"/>
                      <a:pt x="3836" y="1314"/>
                      <a:pt x="3973" y="1598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232" name="Picture 2" descr="Count-down Timers |">
            <a:extLst>
              <a:ext uri="{FF2B5EF4-FFF2-40B4-BE49-F238E27FC236}">
                <a16:creationId xmlns:a16="http://schemas.microsoft.com/office/drawing/2014/main" id="{12739489-D25A-46E3-BB77-7D2C44385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247" y="1290374"/>
            <a:ext cx="2853308" cy="114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" name="رسم 232" descr="مشاركة">
            <a:hlinkClick r:id="rId4" action="ppaction://hlinksldjump"/>
            <a:extLst>
              <a:ext uri="{FF2B5EF4-FFF2-40B4-BE49-F238E27FC236}">
                <a16:creationId xmlns:a16="http://schemas.microsoft.com/office/drawing/2014/main" id="{C5BC138B-91D6-44E5-9B49-05D938C950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77600" y="5233507"/>
            <a:ext cx="914400" cy="914400"/>
          </a:xfrm>
          <a:prstGeom prst="rect">
            <a:avLst/>
          </a:prstGeom>
        </p:spPr>
      </p:pic>
      <p:pic>
        <p:nvPicPr>
          <p:cNvPr id="235" name="صورة 234">
            <a:extLst>
              <a:ext uri="{FF2B5EF4-FFF2-40B4-BE49-F238E27FC236}">
                <a16:creationId xmlns:a16="http://schemas.microsoft.com/office/drawing/2014/main" id="{0902903A-740E-63D2-003C-22E27C34024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310" t="44828" r="26811" b="41609"/>
          <a:stretch/>
        </p:blipFill>
        <p:spPr>
          <a:xfrm>
            <a:off x="842557" y="3543549"/>
            <a:ext cx="9820150" cy="170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95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93;p53">
            <a:extLst>
              <a:ext uri="{FF2B5EF4-FFF2-40B4-BE49-F238E27FC236}">
                <a16:creationId xmlns:a16="http://schemas.microsoft.com/office/drawing/2014/main" id="{347C6038-2086-4F4B-9605-3F033200839D}"/>
              </a:ext>
            </a:extLst>
          </p:cNvPr>
          <p:cNvGrpSpPr/>
          <p:nvPr/>
        </p:nvGrpSpPr>
        <p:grpSpPr>
          <a:xfrm>
            <a:off x="242543" y="471369"/>
            <a:ext cx="3166946" cy="2263698"/>
            <a:chOff x="720023" y="1118374"/>
            <a:chExt cx="3217179" cy="2906760"/>
          </a:xfrm>
        </p:grpSpPr>
        <p:grpSp>
          <p:nvGrpSpPr>
            <p:cNvPr id="3" name="Google Shape;794;p53">
              <a:extLst>
                <a:ext uri="{FF2B5EF4-FFF2-40B4-BE49-F238E27FC236}">
                  <a16:creationId xmlns:a16="http://schemas.microsoft.com/office/drawing/2014/main" id="{A340D9A3-565D-4D6B-B5AB-E4CB7F4F99C4}"/>
                </a:ext>
              </a:extLst>
            </p:cNvPr>
            <p:cNvGrpSpPr/>
            <p:nvPr/>
          </p:nvGrpSpPr>
          <p:grpSpPr>
            <a:xfrm>
              <a:off x="720023" y="1118374"/>
              <a:ext cx="2459727" cy="2108357"/>
              <a:chOff x="1187043" y="662769"/>
              <a:chExt cx="2921985" cy="2504582"/>
            </a:xfrm>
          </p:grpSpPr>
          <p:sp>
            <p:nvSpPr>
              <p:cNvPr id="221" name="Google Shape;795;p53">
                <a:extLst>
                  <a:ext uri="{FF2B5EF4-FFF2-40B4-BE49-F238E27FC236}">
                    <a16:creationId xmlns:a16="http://schemas.microsoft.com/office/drawing/2014/main" id="{8EDA0AF2-393E-4BE4-BACC-7F2093DDEF4E}"/>
                  </a:ext>
                </a:extLst>
              </p:cNvPr>
              <p:cNvSpPr/>
              <p:nvPr/>
            </p:nvSpPr>
            <p:spPr>
              <a:xfrm>
                <a:off x="1930095" y="662769"/>
                <a:ext cx="2178934" cy="2500683"/>
              </a:xfrm>
              <a:custGeom>
                <a:avLst/>
                <a:gdLst/>
                <a:ahLst/>
                <a:cxnLst/>
                <a:rect l="l" t="t" r="r" b="b"/>
                <a:pathLst>
                  <a:path w="48773" h="55975" extrusionOk="0">
                    <a:moveTo>
                      <a:pt x="24489" y="0"/>
                    </a:moveTo>
                    <a:cubicBezTo>
                      <a:pt x="24370" y="0"/>
                      <a:pt x="24261" y="27"/>
                      <a:pt x="24166" y="79"/>
                    </a:cubicBezTo>
                    <a:cubicBezTo>
                      <a:pt x="16108" y="4765"/>
                      <a:pt x="8059" y="9441"/>
                      <a:pt x="0" y="14127"/>
                    </a:cubicBezTo>
                    <a:cubicBezTo>
                      <a:pt x="400" y="15009"/>
                      <a:pt x="23767" y="55040"/>
                      <a:pt x="24240" y="55975"/>
                    </a:cubicBezTo>
                    <a:cubicBezTo>
                      <a:pt x="32298" y="51289"/>
                      <a:pt x="40357" y="46614"/>
                      <a:pt x="48415" y="41928"/>
                    </a:cubicBezTo>
                    <a:cubicBezTo>
                      <a:pt x="48636" y="41802"/>
                      <a:pt x="48772" y="41518"/>
                      <a:pt x="48772" y="41129"/>
                    </a:cubicBezTo>
                    <a:lnTo>
                      <a:pt x="48772" y="15304"/>
                    </a:lnTo>
                    <a:cubicBezTo>
                      <a:pt x="48772" y="14505"/>
                      <a:pt x="48216" y="13549"/>
                      <a:pt x="47533" y="13149"/>
                    </a:cubicBezTo>
                    <a:lnTo>
                      <a:pt x="25059" y="174"/>
                    </a:lnTo>
                    <a:cubicBezTo>
                      <a:pt x="24855" y="56"/>
                      <a:pt x="24661" y="0"/>
                      <a:pt x="24489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Google Shape;796;p53">
                <a:extLst>
                  <a:ext uri="{FF2B5EF4-FFF2-40B4-BE49-F238E27FC236}">
                    <a16:creationId xmlns:a16="http://schemas.microsoft.com/office/drawing/2014/main" id="{0ADA36FF-CEF4-4256-8A0F-5E022F96220B}"/>
                  </a:ext>
                </a:extLst>
              </p:cNvPr>
              <p:cNvSpPr/>
              <p:nvPr/>
            </p:nvSpPr>
            <p:spPr>
              <a:xfrm>
                <a:off x="3446265" y="1856420"/>
                <a:ext cx="424859" cy="765640"/>
              </a:xfrm>
              <a:custGeom>
                <a:avLst/>
                <a:gdLst/>
                <a:ahLst/>
                <a:cxnLst/>
                <a:rect l="l" t="t" r="r" b="b"/>
                <a:pathLst>
                  <a:path w="9510" h="17138" extrusionOk="0">
                    <a:moveTo>
                      <a:pt x="5586" y="1307"/>
                    </a:moveTo>
                    <a:cubicBezTo>
                      <a:pt x="6015" y="1307"/>
                      <a:pt x="6315" y="1649"/>
                      <a:pt x="6315" y="2244"/>
                    </a:cubicBezTo>
                    <a:lnTo>
                      <a:pt x="6325" y="3746"/>
                    </a:lnTo>
                    <a:lnTo>
                      <a:pt x="3163" y="5575"/>
                    </a:lnTo>
                    <a:lnTo>
                      <a:pt x="3152" y="4073"/>
                    </a:lnTo>
                    <a:cubicBezTo>
                      <a:pt x="3152" y="3232"/>
                      <a:pt x="3740" y="2223"/>
                      <a:pt x="4466" y="1792"/>
                    </a:cubicBezTo>
                    <a:lnTo>
                      <a:pt x="5001" y="1488"/>
                    </a:lnTo>
                    <a:cubicBezTo>
                      <a:pt x="5210" y="1365"/>
                      <a:pt x="5409" y="1307"/>
                      <a:pt x="5586" y="1307"/>
                    </a:cubicBezTo>
                    <a:close/>
                    <a:moveTo>
                      <a:pt x="7746" y="4249"/>
                    </a:moveTo>
                    <a:cubicBezTo>
                      <a:pt x="8179" y="4249"/>
                      <a:pt x="8479" y="4591"/>
                      <a:pt x="8479" y="5186"/>
                    </a:cubicBezTo>
                    <a:lnTo>
                      <a:pt x="8489" y="10597"/>
                    </a:lnTo>
                    <a:cubicBezTo>
                      <a:pt x="8500" y="11437"/>
                      <a:pt x="7901" y="12446"/>
                      <a:pt x="7177" y="12866"/>
                    </a:cubicBezTo>
                    <a:lnTo>
                      <a:pt x="2354" y="15651"/>
                    </a:lnTo>
                    <a:cubicBezTo>
                      <a:pt x="2142" y="15774"/>
                      <a:pt x="1942" y="15832"/>
                      <a:pt x="1765" y="15832"/>
                    </a:cubicBezTo>
                    <a:cubicBezTo>
                      <a:pt x="1335" y="15832"/>
                      <a:pt x="1037" y="15490"/>
                      <a:pt x="1030" y="14894"/>
                    </a:cubicBezTo>
                    <a:lnTo>
                      <a:pt x="1020" y="9494"/>
                    </a:lnTo>
                    <a:cubicBezTo>
                      <a:pt x="1020" y="8653"/>
                      <a:pt x="1608" y="7634"/>
                      <a:pt x="2333" y="7214"/>
                    </a:cubicBezTo>
                    <a:lnTo>
                      <a:pt x="7156" y="4430"/>
                    </a:lnTo>
                    <a:cubicBezTo>
                      <a:pt x="7367" y="4307"/>
                      <a:pt x="7568" y="4249"/>
                      <a:pt x="7746" y="4249"/>
                    </a:cubicBezTo>
                    <a:close/>
                    <a:moveTo>
                      <a:pt x="6041" y="0"/>
                    </a:moveTo>
                    <a:cubicBezTo>
                      <a:pt x="5725" y="0"/>
                      <a:pt x="5368" y="104"/>
                      <a:pt x="4991" y="321"/>
                    </a:cubicBezTo>
                    <a:lnTo>
                      <a:pt x="4466" y="626"/>
                    </a:lnTo>
                    <a:cubicBezTo>
                      <a:pt x="3173" y="1372"/>
                      <a:pt x="2133" y="3169"/>
                      <a:pt x="2143" y="4650"/>
                    </a:cubicBezTo>
                    <a:lnTo>
                      <a:pt x="2143" y="6174"/>
                    </a:lnTo>
                    <a:cubicBezTo>
                      <a:pt x="946" y="6972"/>
                      <a:pt x="0" y="8664"/>
                      <a:pt x="0" y="10071"/>
                    </a:cubicBezTo>
                    <a:lnTo>
                      <a:pt x="21" y="15483"/>
                    </a:lnTo>
                    <a:cubicBezTo>
                      <a:pt x="21" y="16531"/>
                      <a:pt x="548" y="17138"/>
                      <a:pt x="1310" y="17138"/>
                    </a:cubicBezTo>
                    <a:cubicBezTo>
                      <a:pt x="1625" y="17138"/>
                      <a:pt x="1979" y="17035"/>
                      <a:pt x="2354" y="16817"/>
                    </a:cubicBezTo>
                    <a:lnTo>
                      <a:pt x="7187" y="14033"/>
                    </a:lnTo>
                    <a:cubicBezTo>
                      <a:pt x="8458" y="13297"/>
                      <a:pt x="9509" y="11490"/>
                      <a:pt x="9509" y="10008"/>
                    </a:cubicBezTo>
                    <a:lnTo>
                      <a:pt x="9488" y="4598"/>
                    </a:lnTo>
                    <a:cubicBezTo>
                      <a:pt x="9488" y="3554"/>
                      <a:pt x="8962" y="2954"/>
                      <a:pt x="8201" y="2954"/>
                    </a:cubicBezTo>
                    <a:cubicBezTo>
                      <a:pt x="7936" y="2954"/>
                      <a:pt x="7643" y="3027"/>
                      <a:pt x="7334" y="3179"/>
                    </a:cubicBezTo>
                    <a:lnTo>
                      <a:pt x="7334" y="1656"/>
                    </a:lnTo>
                    <a:cubicBezTo>
                      <a:pt x="7334" y="607"/>
                      <a:pt x="6807" y="0"/>
                      <a:pt x="6041" y="0"/>
                    </a:cubicBezTo>
                    <a:close/>
                  </a:path>
                </a:pathLst>
              </a:custGeom>
              <a:solidFill>
                <a:srgbClr val="5B7FD1"/>
              </a:solidFill>
              <a:ln w="500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Google Shape;797;p53">
                <a:extLst>
                  <a:ext uri="{FF2B5EF4-FFF2-40B4-BE49-F238E27FC236}">
                    <a16:creationId xmlns:a16="http://schemas.microsoft.com/office/drawing/2014/main" id="{4CDBEE49-05C0-4C5B-B90D-FAC98710A253}"/>
                  </a:ext>
                </a:extLst>
              </p:cNvPr>
              <p:cNvSpPr/>
              <p:nvPr/>
            </p:nvSpPr>
            <p:spPr>
              <a:xfrm>
                <a:off x="3574843" y="2157312"/>
                <a:ext cx="167665" cy="287305"/>
              </a:xfrm>
              <a:custGeom>
                <a:avLst/>
                <a:gdLst/>
                <a:ahLst/>
                <a:cxnLst/>
                <a:rect l="l" t="t" r="r" b="b"/>
                <a:pathLst>
                  <a:path w="3753" h="6431" extrusionOk="0">
                    <a:moveTo>
                      <a:pt x="2261" y="1305"/>
                    </a:moveTo>
                    <a:cubicBezTo>
                      <a:pt x="2540" y="1305"/>
                      <a:pt x="2733" y="1523"/>
                      <a:pt x="2733" y="1908"/>
                    </a:cubicBezTo>
                    <a:cubicBezTo>
                      <a:pt x="2733" y="2454"/>
                      <a:pt x="2354" y="3116"/>
                      <a:pt x="1882" y="3400"/>
                    </a:cubicBezTo>
                    <a:cubicBezTo>
                      <a:pt x="1741" y="3479"/>
                      <a:pt x="1609" y="3517"/>
                      <a:pt x="1493" y="3517"/>
                    </a:cubicBezTo>
                    <a:cubicBezTo>
                      <a:pt x="1210" y="3517"/>
                      <a:pt x="1020" y="3293"/>
                      <a:pt x="1020" y="2906"/>
                    </a:cubicBezTo>
                    <a:cubicBezTo>
                      <a:pt x="1010" y="2360"/>
                      <a:pt x="1399" y="1697"/>
                      <a:pt x="1871" y="1424"/>
                    </a:cubicBezTo>
                    <a:cubicBezTo>
                      <a:pt x="2011" y="1343"/>
                      <a:pt x="2144" y="1305"/>
                      <a:pt x="2261" y="1305"/>
                    </a:cubicBezTo>
                    <a:close/>
                    <a:moveTo>
                      <a:pt x="2708" y="1"/>
                    </a:moveTo>
                    <a:cubicBezTo>
                      <a:pt x="2456" y="1"/>
                      <a:pt x="2171" y="84"/>
                      <a:pt x="1871" y="258"/>
                    </a:cubicBezTo>
                    <a:cubicBezTo>
                      <a:pt x="831" y="847"/>
                      <a:pt x="1" y="2307"/>
                      <a:pt x="1" y="3494"/>
                    </a:cubicBezTo>
                    <a:cubicBezTo>
                      <a:pt x="1" y="4327"/>
                      <a:pt x="421" y="4809"/>
                      <a:pt x="1033" y="4809"/>
                    </a:cubicBezTo>
                    <a:cubicBezTo>
                      <a:pt x="1139" y="4809"/>
                      <a:pt x="1251" y="4795"/>
                      <a:pt x="1367" y="4765"/>
                    </a:cubicBezTo>
                    <a:lnTo>
                      <a:pt x="1378" y="6079"/>
                    </a:lnTo>
                    <a:cubicBezTo>
                      <a:pt x="1378" y="6302"/>
                      <a:pt x="1488" y="6431"/>
                      <a:pt x="1653" y="6431"/>
                    </a:cubicBezTo>
                    <a:cubicBezTo>
                      <a:pt x="1721" y="6431"/>
                      <a:pt x="1799" y="6409"/>
                      <a:pt x="1882" y="6362"/>
                    </a:cubicBezTo>
                    <a:cubicBezTo>
                      <a:pt x="2165" y="6194"/>
                      <a:pt x="2386" y="5806"/>
                      <a:pt x="2386" y="5491"/>
                    </a:cubicBezTo>
                    <a:lnTo>
                      <a:pt x="2386" y="4177"/>
                    </a:lnTo>
                    <a:cubicBezTo>
                      <a:pt x="3174" y="3473"/>
                      <a:pt x="3752" y="2307"/>
                      <a:pt x="3752" y="1330"/>
                    </a:cubicBezTo>
                    <a:cubicBezTo>
                      <a:pt x="3744" y="489"/>
                      <a:pt x="3320" y="1"/>
                      <a:pt x="2708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500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Google Shape;798;p53">
                <a:extLst>
                  <a:ext uri="{FF2B5EF4-FFF2-40B4-BE49-F238E27FC236}">
                    <a16:creationId xmlns:a16="http://schemas.microsoft.com/office/drawing/2014/main" id="{D442E19E-590F-4E07-BC6C-7779B6261A6F}"/>
                  </a:ext>
                </a:extLst>
              </p:cNvPr>
              <p:cNvSpPr/>
              <p:nvPr/>
            </p:nvSpPr>
            <p:spPr>
              <a:xfrm>
                <a:off x="1913699" y="1289974"/>
                <a:ext cx="1115758" cy="1877378"/>
              </a:xfrm>
              <a:custGeom>
                <a:avLst/>
                <a:gdLst/>
                <a:ahLst/>
                <a:cxnLst/>
                <a:rect l="l" t="t" r="r" b="b"/>
                <a:pathLst>
                  <a:path w="24975" h="42023" extrusionOk="0">
                    <a:moveTo>
                      <a:pt x="695" y="1"/>
                    </a:moveTo>
                    <a:cubicBezTo>
                      <a:pt x="285" y="1"/>
                      <a:pt x="0" y="327"/>
                      <a:pt x="0" y="886"/>
                    </a:cubicBezTo>
                    <a:lnTo>
                      <a:pt x="0" y="26712"/>
                    </a:lnTo>
                    <a:cubicBezTo>
                      <a:pt x="0" y="27510"/>
                      <a:pt x="556" y="28477"/>
                      <a:pt x="1250" y="28876"/>
                    </a:cubicBezTo>
                    <a:lnTo>
                      <a:pt x="23724" y="41852"/>
                    </a:lnTo>
                    <a:cubicBezTo>
                      <a:pt x="23926" y="41968"/>
                      <a:pt x="24116" y="42023"/>
                      <a:pt x="24284" y="42023"/>
                    </a:cubicBezTo>
                    <a:cubicBezTo>
                      <a:pt x="24694" y="42023"/>
                      <a:pt x="24974" y="41696"/>
                      <a:pt x="24974" y="41137"/>
                    </a:cubicBezTo>
                    <a:lnTo>
                      <a:pt x="24974" y="15302"/>
                    </a:lnTo>
                    <a:cubicBezTo>
                      <a:pt x="24974" y="14513"/>
                      <a:pt x="24418" y="13547"/>
                      <a:pt x="23734" y="13147"/>
                    </a:cubicBezTo>
                    <a:lnTo>
                      <a:pt x="1250" y="172"/>
                    </a:lnTo>
                    <a:cubicBezTo>
                      <a:pt x="1051" y="56"/>
                      <a:pt x="863" y="1"/>
                      <a:pt x="695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Google Shape;799;p53">
                <a:extLst>
                  <a:ext uri="{FF2B5EF4-FFF2-40B4-BE49-F238E27FC236}">
                    <a16:creationId xmlns:a16="http://schemas.microsoft.com/office/drawing/2014/main" id="{EBEA361C-2B4C-4962-9173-B648497E00C4}"/>
                  </a:ext>
                </a:extLst>
              </p:cNvPr>
              <p:cNvSpPr/>
              <p:nvPr/>
            </p:nvSpPr>
            <p:spPr>
              <a:xfrm>
                <a:off x="2016945" y="1956672"/>
                <a:ext cx="897967" cy="521491"/>
              </a:xfrm>
              <a:custGeom>
                <a:avLst/>
                <a:gdLst/>
                <a:ahLst/>
                <a:cxnLst/>
                <a:rect l="l" t="t" r="r" b="b"/>
                <a:pathLst>
                  <a:path w="20100" h="11673" fill="none" extrusionOk="0">
                    <a:moveTo>
                      <a:pt x="1" y="11673"/>
                    </a:moveTo>
                    <a:cubicBezTo>
                      <a:pt x="6704" y="7785"/>
                      <a:pt x="13407" y="3888"/>
                      <a:pt x="20099" y="0"/>
                    </a:cubicBezTo>
                  </a:path>
                </a:pathLst>
              </a:custGeom>
              <a:noFill/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Google Shape;800;p53">
                <a:extLst>
                  <a:ext uri="{FF2B5EF4-FFF2-40B4-BE49-F238E27FC236}">
                    <a16:creationId xmlns:a16="http://schemas.microsoft.com/office/drawing/2014/main" id="{0BC7AE8D-875F-407D-89B4-ACFFDF420015}"/>
                  </a:ext>
                </a:extLst>
              </p:cNvPr>
              <p:cNvSpPr/>
              <p:nvPr/>
            </p:nvSpPr>
            <p:spPr>
              <a:xfrm>
                <a:off x="2007563" y="1437494"/>
                <a:ext cx="927989" cy="1582344"/>
              </a:xfrm>
              <a:custGeom>
                <a:avLst/>
                <a:gdLst/>
                <a:ahLst/>
                <a:cxnLst/>
                <a:rect l="l" t="t" r="r" b="b"/>
                <a:pathLst>
                  <a:path w="20772" h="35419" fill="none" extrusionOk="0">
                    <a:moveTo>
                      <a:pt x="0" y="725"/>
                    </a:moveTo>
                    <a:cubicBezTo>
                      <a:pt x="0" y="211"/>
                      <a:pt x="368" y="1"/>
                      <a:pt x="820" y="263"/>
                    </a:cubicBezTo>
                    <a:lnTo>
                      <a:pt x="19952" y="11306"/>
                    </a:lnTo>
                    <a:cubicBezTo>
                      <a:pt x="20393" y="11568"/>
                      <a:pt x="20762" y="12199"/>
                      <a:pt x="20762" y="12703"/>
                    </a:cubicBezTo>
                    <a:lnTo>
                      <a:pt x="20772" y="34694"/>
                    </a:lnTo>
                    <a:cubicBezTo>
                      <a:pt x="20772" y="35209"/>
                      <a:pt x="20404" y="35419"/>
                      <a:pt x="19963" y="35156"/>
                    </a:cubicBezTo>
                    <a:lnTo>
                      <a:pt x="820" y="24113"/>
                    </a:lnTo>
                    <a:cubicBezTo>
                      <a:pt x="379" y="23851"/>
                      <a:pt x="10" y="23221"/>
                      <a:pt x="10" y="2271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6F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Google Shape;801;p53">
                <a:extLst>
                  <a:ext uri="{FF2B5EF4-FFF2-40B4-BE49-F238E27FC236}">
                    <a16:creationId xmlns:a16="http://schemas.microsoft.com/office/drawing/2014/main" id="{A066772A-B945-4BAC-9BE2-D79B4A1A4B35}"/>
                  </a:ext>
                </a:extLst>
              </p:cNvPr>
              <p:cNvSpPr/>
              <p:nvPr/>
            </p:nvSpPr>
            <p:spPr>
              <a:xfrm>
                <a:off x="1187043" y="1391969"/>
                <a:ext cx="822422" cy="1756978"/>
              </a:xfrm>
              <a:custGeom>
                <a:avLst/>
                <a:gdLst/>
                <a:ahLst/>
                <a:cxnLst/>
                <a:rect l="l" t="t" r="r" b="b"/>
                <a:pathLst>
                  <a:path w="18409" h="39328" extrusionOk="0">
                    <a:moveTo>
                      <a:pt x="18394" y="1099"/>
                    </a:moveTo>
                    <a:lnTo>
                      <a:pt x="18394" y="1099"/>
                    </a:lnTo>
                    <a:cubicBezTo>
                      <a:pt x="18399" y="1101"/>
                      <a:pt x="18404" y="1102"/>
                      <a:pt x="18408" y="1104"/>
                    </a:cubicBezTo>
                    <a:cubicBezTo>
                      <a:pt x="18404" y="1102"/>
                      <a:pt x="18399" y="1100"/>
                      <a:pt x="18394" y="1099"/>
                    </a:cubicBezTo>
                    <a:close/>
                    <a:moveTo>
                      <a:pt x="15244" y="1"/>
                    </a:moveTo>
                    <a:cubicBezTo>
                      <a:pt x="15160" y="1"/>
                      <a:pt x="15059" y="48"/>
                      <a:pt x="14951" y="147"/>
                    </a:cubicBezTo>
                    <a:lnTo>
                      <a:pt x="568" y="13827"/>
                    </a:lnTo>
                    <a:cubicBezTo>
                      <a:pt x="253" y="14121"/>
                      <a:pt x="1" y="14763"/>
                      <a:pt x="1" y="15256"/>
                    </a:cubicBezTo>
                    <a:lnTo>
                      <a:pt x="64" y="37762"/>
                    </a:lnTo>
                    <a:cubicBezTo>
                      <a:pt x="64" y="38035"/>
                      <a:pt x="148" y="38203"/>
                      <a:pt x="274" y="38245"/>
                    </a:cubicBezTo>
                    <a:cubicBezTo>
                      <a:pt x="1302" y="38602"/>
                      <a:pt x="2330" y="38969"/>
                      <a:pt x="3358" y="39326"/>
                    </a:cubicBezTo>
                    <a:lnTo>
                      <a:pt x="3358" y="39326"/>
                    </a:lnTo>
                    <a:cubicBezTo>
                      <a:pt x="3235" y="39281"/>
                      <a:pt x="3163" y="39114"/>
                      <a:pt x="3163" y="38844"/>
                    </a:cubicBezTo>
                    <a:lnTo>
                      <a:pt x="3100" y="16339"/>
                    </a:lnTo>
                    <a:cubicBezTo>
                      <a:pt x="3090" y="15855"/>
                      <a:pt x="3342" y="15214"/>
                      <a:pt x="3657" y="14920"/>
                    </a:cubicBezTo>
                    <a:lnTo>
                      <a:pt x="18040" y="1240"/>
                    </a:lnTo>
                    <a:cubicBezTo>
                      <a:pt x="18146" y="1143"/>
                      <a:pt x="18245" y="1090"/>
                      <a:pt x="18333" y="1090"/>
                    </a:cubicBezTo>
                    <a:cubicBezTo>
                      <a:pt x="18354" y="1090"/>
                      <a:pt x="18375" y="1093"/>
                      <a:pt x="18394" y="1099"/>
                    </a:cubicBezTo>
                    <a:lnTo>
                      <a:pt x="18394" y="1099"/>
                    </a:lnTo>
                    <a:cubicBezTo>
                      <a:pt x="17369" y="733"/>
                      <a:pt x="16334" y="377"/>
                      <a:pt x="15309" y="11"/>
                    </a:cubicBezTo>
                    <a:cubicBezTo>
                      <a:pt x="15288" y="4"/>
                      <a:pt x="15267" y="1"/>
                      <a:pt x="15244" y="1"/>
                    </a:cubicBezTo>
                    <a:close/>
                    <a:moveTo>
                      <a:pt x="3358" y="39326"/>
                    </a:moveTo>
                    <a:lnTo>
                      <a:pt x="3358" y="39326"/>
                    </a:lnTo>
                    <a:cubicBezTo>
                      <a:pt x="3360" y="39326"/>
                      <a:pt x="3361" y="39327"/>
                      <a:pt x="3363" y="39328"/>
                    </a:cubicBezTo>
                    <a:cubicBezTo>
                      <a:pt x="3361" y="39327"/>
                      <a:pt x="3360" y="39326"/>
                      <a:pt x="3358" y="39326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Google Shape;802;p53">
                <a:extLst>
                  <a:ext uri="{FF2B5EF4-FFF2-40B4-BE49-F238E27FC236}">
                    <a16:creationId xmlns:a16="http://schemas.microsoft.com/office/drawing/2014/main" id="{B4F424E7-6D46-4CAB-BE6A-377C164E0A25}"/>
                  </a:ext>
                </a:extLst>
              </p:cNvPr>
              <p:cNvSpPr/>
              <p:nvPr/>
            </p:nvSpPr>
            <p:spPr>
              <a:xfrm>
                <a:off x="1325047" y="1440710"/>
                <a:ext cx="696617" cy="1708863"/>
              </a:xfrm>
              <a:custGeom>
                <a:avLst/>
                <a:gdLst/>
                <a:ahLst/>
                <a:cxnLst/>
                <a:rect l="l" t="t" r="r" b="b"/>
                <a:pathLst>
                  <a:path w="15593" h="38251" extrusionOk="0">
                    <a:moveTo>
                      <a:pt x="15245" y="1"/>
                    </a:moveTo>
                    <a:cubicBezTo>
                      <a:pt x="15159" y="1"/>
                      <a:pt x="15059" y="49"/>
                      <a:pt x="14951" y="149"/>
                    </a:cubicBezTo>
                    <a:lnTo>
                      <a:pt x="568" y="13829"/>
                    </a:lnTo>
                    <a:cubicBezTo>
                      <a:pt x="253" y="14123"/>
                      <a:pt x="1" y="14764"/>
                      <a:pt x="11" y="15248"/>
                    </a:cubicBezTo>
                    <a:lnTo>
                      <a:pt x="74" y="37753"/>
                    </a:lnTo>
                    <a:cubicBezTo>
                      <a:pt x="74" y="38076"/>
                      <a:pt x="182" y="38250"/>
                      <a:pt x="344" y="38250"/>
                    </a:cubicBezTo>
                    <a:cubicBezTo>
                      <a:pt x="430" y="38250"/>
                      <a:pt x="532" y="38201"/>
                      <a:pt x="641" y="38099"/>
                    </a:cubicBezTo>
                    <a:lnTo>
                      <a:pt x="15025" y="24420"/>
                    </a:lnTo>
                    <a:cubicBezTo>
                      <a:pt x="15340" y="24126"/>
                      <a:pt x="15593" y="23495"/>
                      <a:pt x="15582" y="23002"/>
                    </a:cubicBezTo>
                    <a:lnTo>
                      <a:pt x="15519" y="496"/>
                    </a:lnTo>
                    <a:cubicBezTo>
                      <a:pt x="15519" y="178"/>
                      <a:pt x="15409" y="1"/>
                      <a:pt x="15245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Google Shape;803;p53">
                <a:extLst>
                  <a:ext uri="{FF2B5EF4-FFF2-40B4-BE49-F238E27FC236}">
                    <a16:creationId xmlns:a16="http://schemas.microsoft.com/office/drawing/2014/main" id="{70D64EB5-2B4D-424D-861F-39DA3712EE24}"/>
                  </a:ext>
                </a:extLst>
              </p:cNvPr>
              <p:cNvSpPr/>
              <p:nvPr/>
            </p:nvSpPr>
            <p:spPr>
              <a:xfrm>
                <a:off x="1395457" y="1562363"/>
                <a:ext cx="661905" cy="1490358"/>
              </a:xfrm>
              <a:custGeom>
                <a:avLst/>
                <a:gdLst/>
                <a:ahLst/>
                <a:cxnLst/>
                <a:rect l="l" t="t" r="r" b="b"/>
                <a:pathLst>
                  <a:path w="14816" h="33360" extrusionOk="0">
                    <a:moveTo>
                      <a:pt x="14808" y="555"/>
                    </a:moveTo>
                    <a:cubicBezTo>
                      <a:pt x="14810" y="555"/>
                      <a:pt x="14813" y="556"/>
                      <a:pt x="14815" y="557"/>
                    </a:cubicBezTo>
                    <a:cubicBezTo>
                      <a:pt x="14813" y="556"/>
                      <a:pt x="14810" y="555"/>
                      <a:pt x="14808" y="555"/>
                    </a:cubicBezTo>
                    <a:close/>
                    <a:moveTo>
                      <a:pt x="13213" y="1"/>
                    </a:moveTo>
                    <a:cubicBezTo>
                      <a:pt x="13140" y="1"/>
                      <a:pt x="13056" y="44"/>
                      <a:pt x="12966" y="127"/>
                    </a:cubicBezTo>
                    <a:lnTo>
                      <a:pt x="484" y="11768"/>
                    </a:lnTo>
                    <a:cubicBezTo>
                      <a:pt x="221" y="12020"/>
                      <a:pt x="1" y="12567"/>
                      <a:pt x="1" y="12987"/>
                    </a:cubicBezTo>
                    <a:lnTo>
                      <a:pt x="116" y="32393"/>
                    </a:lnTo>
                    <a:cubicBezTo>
                      <a:pt x="116" y="32635"/>
                      <a:pt x="190" y="32782"/>
                      <a:pt x="295" y="32813"/>
                    </a:cubicBezTo>
                    <a:cubicBezTo>
                      <a:pt x="809" y="33002"/>
                      <a:pt x="1324" y="33181"/>
                      <a:pt x="1839" y="33359"/>
                    </a:cubicBezTo>
                    <a:cubicBezTo>
                      <a:pt x="1724" y="33317"/>
                      <a:pt x="1650" y="33170"/>
                      <a:pt x="1650" y="32939"/>
                    </a:cubicBezTo>
                    <a:lnTo>
                      <a:pt x="1545" y="13533"/>
                    </a:lnTo>
                    <a:cubicBezTo>
                      <a:pt x="1535" y="13102"/>
                      <a:pt x="1755" y="12556"/>
                      <a:pt x="2028" y="12304"/>
                    </a:cubicBezTo>
                    <a:lnTo>
                      <a:pt x="14500" y="673"/>
                    </a:lnTo>
                    <a:cubicBezTo>
                      <a:pt x="14596" y="585"/>
                      <a:pt x="14680" y="546"/>
                      <a:pt x="14751" y="546"/>
                    </a:cubicBezTo>
                    <a:cubicBezTo>
                      <a:pt x="14771" y="546"/>
                      <a:pt x="14790" y="549"/>
                      <a:pt x="14808" y="555"/>
                    </a:cubicBezTo>
                    <a:lnTo>
                      <a:pt x="14808" y="555"/>
                    </a:lnTo>
                    <a:cubicBezTo>
                      <a:pt x="14295" y="377"/>
                      <a:pt x="13783" y="189"/>
                      <a:pt x="13270" y="11"/>
                    </a:cubicBezTo>
                    <a:cubicBezTo>
                      <a:pt x="13252" y="4"/>
                      <a:pt x="13233" y="1"/>
                      <a:pt x="13213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0" name="Google Shape;804;p53">
                <a:extLst>
                  <a:ext uri="{FF2B5EF4-FFF2-40B4-BE49-F238E27FC236}">
                    <a16:creationId xmlns:a16="http://schemas.microsoft.com/office/drawing/2014/main" id="{52DB416C-55F5-43FC-A13C-D0C88762DB71}"/>
                  </a:ext>
                </a:extLst>
              </p:cNvPr>
              <p:cNvSpPr/>
              <p:nvPr/>
            </p:nvSpPr>
            <p:spPr>
              <a:xfrm>
                <a:off x="1463990" y="1586756"/>
                <a:ext cx="606508" cy="1466457"/>
              </a:xfrm>
              <a:custGeom>
                <a:avLst/>
                <a:gdLst/>
                <a:ahLst/>
                <a:cxnLst/>
                <a:rect l="l" t="t" r="r" b="b"/>
                <a:pathLst>
                  <a:path w="13576" h="32825" extrusionOk="0">
                    <a:moveTo>
                      <a:pt x="13220" y="0"/>
                    </a:moveTo>
                    <a:cubicBezTo>
                      <a:pt x="13146" y="0"/>
                      <a:pt x="13059" y="41"/>
                      <a:pt x="12966" y="127"/>
                    </a:cubicBezTo>
                    <a:lnTo>
                      <a:pt x="494" y="11758"/>
                    </a:lnTo>
                    <a:cubicBezTo>
                      <a:pt x="221" y="12010"/>
                      <a:pt x="1" y="12556"/>
                      <a:pt x="11" y="12987"/>
                    </a:cubicBezTo>
                    <a:lnTo>
                      <a:pt x="116" y="32393"/>
                    </a:lnTo>
                    <a:cubicBezTo>
                      <a:pt x="116" y="32670"/>
                      <a:pt x="217" y="32824"/>
                      <a:pt x="361" y="32824"/>
                    </a:cubicBezTo>
                    <a:cubicBezTo>
                      <a:pt x="435" y="32824"/>
                      <a:pt x="521" y="32784"/>
                      <a:pt x="610" y="32698"/>
                    </a:cubicBezTo>
                    <a:lnTo>
                      <a:pt x="13092" y="21067"/>
                    </a:lnTo>
                    <a:cubicBezTo>
                      <a:pt x="13365" y="20814"/>
                      <a:pt x="13575" y="20268"/>
                      <a:pt x="13575" y="19848"/>
                    </a:cubicBezTo>
                    <a:lnTo>
                      <a:pt x="13459" y="431"/>
                    </a:lnTo>
                    <a:cubicBezTo>
                      <a:pt x="13459" y="154"/>
                      <a:pt x="13363" y="0"/>
                      <a:pt x="13220" y="0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" name="Google Shape;805;p53">
              <a:extLst>
                <a:ext uri="{FF2B5EF4-FFF2-40B4-BE49-F238E27FC236}">
                  <a16:creationId xmlns:a16="http://schemas.microsoft.com/office/drawing/2014/main" id="{E1A72795-5A82-4AB6-921B-252017CD3D6C}"/>
                </a:ext>
              </a:extLst>
            </p:cNvPr>
            <p:cNvGrpSpPr/>
            <p:nvPr/>
          </p:nvGrpSpPr>
          <p:grpSpPr>
            <a:xfrm>
              <a:off x="2270536" y="2760030"/>
              <a:ext cx="1666666" cy="1083364"/>
              <a:chOff x="3028945" y="2612942"/>
              <a:chExt cx="1979884" cy="1286961"/>
            </a:xfrm>
          </p:grpSpPr>
          <p:grpSp>
            <p:nvGrpSpPr>
              <p:cNvPr id="129" name="Google Shape;806;p53">
                <a:extLst>
                  <a:ext uri="{FF2B5EF4-FFF2-40B4-BE49-F238E27FC236}">
                    <a16:creationId xmlns:a16="http://schemas.microsoft.com/office/drawing/2014/main" id="{CC09FC2A-C34B-4544-A04A-8526EA309A14}"/>
                  </a:ext>
                </a:extLst>
              </p:cNvPr>
              <p:cNvGrpSpPr/>
              <p:nvPr/>
            </p:nvGrpSpPr>
            <p:grpSpPr>
              <a:xfrm>
                <a:off x="3048248" y="2612942"/>
                <a:ext cx="1960580" cy="1159377"/>
                <a:chOff x="4923200" y="1561363"/>
                <a:chExt cx="975025" cy="576575"/>
              </a:xfrm>
            </p:grpSpPr>
            <p:sp>
              <p:nvSpPr>
                <p:cNvPr id="176" name="Google Shape;807;p53">
                  <a:extLst>
                    <a:ext uri="{FF2B5EF4-FFF2-40B4-BE49-F238E27FC236}">
                      <a16:creationId xmlns:a16="http://schemas.microsoft.com/office/drawing/2014/main" id="{54DBEAEF-BD08-419E-9B11-18B0EBBD90B8}"/>
                    </a:ext>
                  </a:extLst>
                </p:cNvPr>
                <p:cNvSpPr/>
                <p:nvPr/>
              </p:nvSpPr>
              <p:spPr>
                <a:xfrm>
                  <a:off x="4923200" y="1561363"/>
                  <a:ext cx="975025" cy="5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1" h="23063" extrusionOk="0">
                      <a:moveTo>
                        <a:pt x="24607" y="0"/>
                      </a:moveTo>
                      <a:lnTo>
                        <a:pt x="21" y="14289"/>
                      </a:lnTo>
                      <a:cubicBezTo>
                        <a:pt x="409" y="14510"/>
                        <a:pt x="0" y="14752"/>
                        <a:pt x="388" y="14972"/>
                      </a:cubicBezTo>
                      <a:cubicBezTo>
                        <a:pt x="550" y="15068"/>
                        <a:pt x="714" y="15082"/>
                        <a:pt x="880" y="15082"/>
                      </a:cubicBezTo>
                      <a:cubicBezTo>
                        <a:pt x="953" y="15082"/>
                        <a:pt x="1026" y="15080"/>
                        <a:pt x="1099" y="15080"/>
                      </a:cubicBezTo>
                      <a:cubicBezTo>
                        <a:pt x="1259" y="15080"/>
                        <a:pt x="1419" y="15093"/>
                        <a:pt x="1576" y="15182"/>
                      </a:cubicBezTo>
                      <a:cubicBezTo>
                        <a:pt x="1964" y="15403"/>
                        <a:pt x="1544" y="15644"/>
                        <a:pt x="1933" y="15876"/>
                      </a:cubicBezTo>
                      <a:cubicBezTo>
                        <a:pt x="2086" y="15963"/>
                        <a:pt x="2244" y="15978"/>
                        <a:pt x="2403" y="15978"/>
                      </a:cubicBezTo>
                      <a:cubicBezTo>
                        <a:pt x="2489" y="15978"/>
                        <a:pt x="2575" y="15973"/>
                        <a:pt x="2661" y="15973"/>
                      </a:cubicBezTo>
                      <a:cubicBezTo>
                        <a:pt x="2820" y="15973"/>
                        <a:pt x="2978" y="15989"/>
                        <a:pt x="3131" y="16076"/>
                      </a:cubicBezTo>
                      <a:cubicBezTo>
                        <a:pt x="3519" y="16307"/>
                        <a:pt x="3099" y="16548"/>
                        <a:pt x="3488" y="16769"/>
                      </a:cubicBezTo>
                      <a:cubicBezTo>
                        <a:pt x="3645" y="16858"/>
                        <a:pt x="3806" y="16872"/>
                        <a:pt x="3969" y="16872"/>
                      </a:cubicBezTo>
                      <a:cubicBezTo>
                        <a:pt x="4043" y="16872"/>
                        <a:pt x="4117" y="16869"/>
                        <a:pt x="4191" y="16869"/>
                      </a:cubicBezTo>
                      <a:cubicBezTo>
                        <a:pt x="4358" y="16869"/>
                        <a:pt x="4525" y="16883"/>
                        <a:pt x="4686" y="16979"/>
                      </a:cubicBezTo>
                      <a:cubicBezTo>
                        <a:pt x="5074" y="17199"/>
                        <a:pt x="4654" y="17441"/>
                        <a:pt x="5043" y="17662"/>
                      </a:cubicBezTo>
                      <a:cubicBezTo>
                        <a:pt x="5204" y="17757"/>
                        <a:pt x="5371" y="17772"/>
                        <a:pt x="5538" y="17772"/>
                      </a:cubicBezTo>
                      <a:cubicBezTo>
                        <a:pt x="5612" y="17772"/>
                        <a:pt x="5686" y="17769"/>
                        <a:pt x="5760" y="17769"/>
                      </a:cubicBezTo>
                      <a:cubicBezTo>
                        <a:pt x="5923" y="17769"/>
                        <a:pt x="6084" y="17783"/>
                        <a:pt x="6241" y="17872"/>
                      </a:cubicBezTo>
                      <a:cubicBezTo>
                        <a:pt x="6629" y="18093"/>
                        <a:pt x="6209" y="18334"/>
                        <a:pt x="6598" y="18565"/>
                      </a:cubicBezTo>
                      <a:cubicBezTo>
                        <a:pt x="6754" y="18654"/>
                        <a:pt x="6916" y="18668"/>
                        <a:pt x="7078" y="18668"/>
                      </a:cubicBezTo>
                      <a:cubicBezTo>
                        <a:pt x="7153" y="18668"/>
                        <a:pt x="7228" y="18665"/>
                        <a:pt x="7303" y="18665"/>
                      </a:cubicBezTo>
                      <a:cubicBezTo>
                        <a:pt x="7469" y="18665"/>
                        <a:pt x="7635" y="18680"/>
                        <a:pt x="7796" y="18775"/>
                      </a:cubicBezTo>
                      <a:cubicBezTo>
                        <a:pt x="8184" y="18996"/>
                        <a:pt x="7764" y="19238"/>
                        <a:pt x="8153" y="19459"/>
                      </a:cubicBezTo>
                      <a:cubicBezTo>
                        <a:pt x="8314" y="19554"/>
                        <a:pt x="8479" y="19569"/>
                        <a:pt x="8646" y="19569"/>
                      </a:cubicBezTo>
                      <a:cubicBezTo>
                        <a:pt x="8721" y="19569"/>
                        <a:pt x="8796" y="19566"/>
                        <a:pt x="8871" y="19566"/>
                      </a:cubicBezTo>
                      <a:cubicBezTo>
                        <a:pt x="9033" y="19566"/>
                        <a:pt x="9195" y="19580"/>
                        <a:pt x="9351" y="19669"/>
                      </a:cubicBezTo>
                      <a:cubicBezTo>
                        <a:pt x="9739" y="19889"/>
                        <a:pt x="9319" y="20131"/>
                        <a:pt x="9708" y="20362"/>
                      </a:cubicBezTo>
                      <a:cubicBezTo>
                        <a:pt x="9861" y="20449"/>
                        <a:pt x="10019" y="20464"/>
                        <a:pt x="10177" y="20464"/>
                      </a:cubicBezTo>
                      <a:cubicBezTo>
                        <a:pt x="10264" y="20464"/>
                        <a:pt x="10350" y="20460"/>
                        <a:pt x="10436" y="20460"/>
                      </a:cubicBezTo>
                      <a:cubicBezTo>
                        <a:pt x="10595" y="20460"/>
                        <a:pt x="10753" y="20475"/>
                        <a:pt x="10906" y="20562"/>
                      </a:cubicBezTo>
                      <a:cubicBezTo>
                        <a:pt x="11294" y="20793"/>
                        <a:pt x="10874" y="21035"/>
                        <a:pt x="11263" y="21255"/>
                      </a:cubicBezTo>
                      <a:cubicBezTo>
                        <a:pt x="11424" y="21351"/>
                        <a:pt x="11591" y="21365"/>
                        <a:pt x="11758" y="21365"/>
                      </a:cubicBezTo>
                      <a:cubicBezTo>
                        <a:pt x="11832" y="21365"/>
                        <a:pt x="11906" y="21363"/>
                        <a:pt x="11980" y="21363"/>
                      </a:cubicBezTo>
                      <a:cubicBezTo>
                        <a:pt x="12143" y="21363"/>
                        <a:pt x="12304" y="21376"/>
                        <a:pt x="12461" y="21465"/>
                      </a:cubicBezTo>
                      <a:cubicBezTo>
                        <a:pt x="12849" y="21696"/>
                        <a:pt x="12440" y="21927"/>
                        <a:pt x="12828" y="22159"/>
                      </a:cubicBezTo>
                      <a:cubicBezTo>
                        <a:pt x="12985" y="22247"/>
                        <a:pt x="13145" y="22261"/>
                        <a:pt x="13305" y="22261"/>
                      </a:cubicBezTo>
                      <a:cubicBezTo>
                        <a:pt x="13379" y="22261"/>
                        <a:pt x="13453" y="22259"/>
                        <a:pt x="13526" y="22259"/>
                      </a:cubicBezTo>
                      <a:cubicBezTo>
                        <a:pt x="13691" y="22259"/>
                        <a:pt x="13855" y="22273"/>
                        <a:pt x="14016" y="22369"/>
                      </a:cubicBezTo>
                      <a:cubicBezTo>
                        <a:pt x="14415" y="22590"/>
                        <a:pt x="13995" y="22831"/>
                        <a:pt x="14383" y="23062"/>
                      </a:cubicBezTo>
                      <a:lnTo>
                        <a:pt x="38969" y="8763"/>
                      </a:lnTo>
                      <a:cubicBezTo>
                        <a:pt x="38581" y="8542"/>
                        <a:pt x="39001" y="8301"/>
                        <a:pt x="38612" y="8080"/>
                      </a:cubicBezTo>
                      <a:cubicBezTo>
                        <a:pt x="38451" y="7984"/>
                        <a:pt x="38286" y="7969"/>
                        <a:pt x="38119" y="7969"/>
                      </a:cubicBezTo>
                      <a:cubicBezTo>
                        <a:pt x="38044" y="7969"/>
                        <a:pt x="37969" y="7972"/>
                        <a:pt x="37894" y="7972"/>
                      </a:cubicBezTo>
                      <a:cubicBezTo>
                        <a:pt x="37732" y="7972"/>
                        <a:pt x="37571" y="7958"/>
                        <a:pt x="37414" y="7869"/>
                      </a:cubicBezTo>
                      <a:cubicBezTo>
                        <a:pt x="37026" y="7638"/>
                        <a:pt x="37435" y="7407"/>
                        <a:pt x="37047" y="7176"/>
                      </a:cubicBezTo>
                      <a:cubicBezTo>
                        <a:pt x="36890" y="7087"/>
                        <a:pt x="36730" y="7073"/>
                        <a:pt x="36569" y="7073"/>
                      </a:cubicBezTo>
                      <a:cubicBezTo>
                        <a:pt x="36496" y="7073"/>
                        <a:pt x="36423" y="7076"/>
                        <a:pt x="36350" y="7076"/>
                      </a:cubicBezTo>
                      <a:cubicBezTo>
                        <a:pt x="36185" y="7076"/>
                        <a:pt x="36020" y="7062"/>
                        <a:pt x="35859" y="6966"/>
                      </a:cubicBezTo>
                      <a:cubicBezTo>
                        <a:pt x="35471" y="6746"/>
                        <a:pt x="35880" y="6504"/>
                        <a:pt x="35492" y="6272"/>
                      </a:cubicBezTo>
                      <a:cubicBezTo>
                        <a:pt x="35339" y="6186"/>
                        <a:pt x="35182" y="6171"/>
                        <a:pt x="35026" y="6171"/>
                      </a:cubicBezTo>
                      <a:cubicBezTo>
                        <a:pt x="34941" y="6171"/>
                        <a:pt x="34855" y="6175"/>
                        <a:pt x="34770" y="6175"/>
                      </a:cubicBezTo>
                      <a:cubicBezTo>
                        <a:pt x="34613" y="6175"/>
                        <a:pt x="34457" y="6160"/>
                        <a:pt x="34304" y="6073"/>
                      </a:cubicBezTo>
                      <a:cubicBezTo>
                        <a:pt x="33916" y="5842"/>
                        <a:pt x="34325" y="5600"/>
                        <a:pt x="33937" y="5380"/>
                      </a:cubicBezTo>
                      <a:cubicBezTo>
                        <a:pt x="33780" y="5291"/>
                        <a:pt x="33620" y="5277"/>
                        <a:pt x="33460" y="5277"/>
                      </a:cubicBezTo>
                      <a:cubicBezTo>
                        <a:pt x="33386" y="5277"/>
                        <a:pt x="33312" y="5280"/>
                        <a:pt x="33239" y="5280"/>
                      </a:cubicBezTo>
                      <a:cubicBezTo>
                        <a:pt x="33074" y="5280"/>
                        <a:pt x="32910" y="5265"/>
                        <a:pt x="32749" y="5170"/>
                      </a:cubicBezTo>
                      <a:cubicBezTo>
                        <a:pt x="32361" y="4949"/>
                        <a:pt x="32770" y="4707"/>
                        <a:pt x="32382" y="4486"/>
                      </a:cubicBezTo>
                      <a:cubicBezTo>
                        <a:pt x="32221" y="4391"/>
                        <a:pt x="32057" y="4376"/>
                        <a:pt x="31892" y="4376"/>
                      </a:cubicBezTo>
                      <a:cubicBezTo>
                        <a:pt x="31818" y="4376"/>
                        <a:pt x="31744" y="4379"/>
                        <a:pt x="31671" y="4379"/>
                      </a:cubicBezTo>
                      <a:cubicBezTo>
                        <a:pt x="31510" y="4379"/>
                        <a:pt x="31351" y="4365"/>
                        <a:pt x="31194" y="4276"/>
                      </a:cubicBezTo>
                      <a:cubicBezTo>
                        <a:pt x="30806" y="4045"/>
                        <a:pt x="31215" y="3804"/>
                        <a:pt x="30827" y="3583"/>
                      </a:cubicBezTo>
                      <a:cubicBezTo>
                        <a:pt x="30670" y="3494"/>
                        <a:pt x="30510" y="3480"/>
                        <a:pt x="30349" y="3480"/>
                      </a:cubicBezTo>
                      <a:cubicBezTo>
                        <a:pt x="30276" y="3480"/>
                        <a:pt x="30203" y="3483"/>
                        <a:pt x="30130" y="3483"/>
                      </a:cubicBezTo>
                      <a:cubicBezTo>
                        <a:pt x="29965" y="3483"/>
                        <a:pt x="29800" y="3468"/>
                        <a:pt x="29639" y="3373"/>
                      </a:cubicBezTo>
                      <a:cubicBezTo>
                        <a:pt x="29251" y="3152"/>
                        <a:pt x="29660" y="2910"/>
                        <a:pt x="29272" y="2690"/>
                      </a:cubicBezTo>
                      <a:cubicBezTo>
                        <a:pt x="29110" y="2594"/>
                        <a:pt x="28946" y="2580"/>
                        <a:pt x="28780" y="2580"/>
                      </a:cubicBezTo>
                      <a:cubicBezTo>
                        <a:pt x="28707" y="2580"/>
                        <a:pt x="28634" y="2582"/>
                        <a:pt x="28561" y="2582"/>
                      </a:cubicBezTo>
                      <a:cubicBezTo>
                        <a:pt x="28401" y="2582"/>
                        <a:pt x="28241" y="2569"/>
                        <a:pt x="28084" y="2480"/>
                      </a:cubicBezTo>
                      <a:cubicBezTo>
                        <a:pt x="27696" y="2249"/>
                        <a:pt x="28105" y="2018"/>
                        <a:pt x="27717" y="1786"/>
                      </a:cubicBezTo>
                      <a:cubicBezTo>
                        <a:pt x="27560" y="1698"/>
                        <a:pt x="27401" y="1684"/>
                        <a:pt x="27240" y="1684"/>
                      </a:cubicBezTo>
                      <a:cubicBezTo>
                        <a:pt x="27166" y="1684"/>
                        <a:pt x="27092" y="1686"/>
                        <a:pt x="27019" y="1686"/>
                      </a:cubicBezTo>
                      <a:cubicBezTo>
                        <a:pt x="26854" y="1686"/>
                        <a:pt x="26690" y="1672"/>
                        <a:pt x="26529" y="1576"/>
                      </a:cubicBezTo>
                      <a:cubicBezTo>
                        <a:pt x="26141" y="1355"/>
                        <a:pt x="26550" y="1114"/>
                        <a:pt x="26162" y="893"/>
                      </a:cubicBezTo>
                      <a:cubicBezTo>
                        <a:pt x="25997" y="800"/>
                        <a:pt x="25829" y="787"/>
                        <a:pt x="25660" y="787"/>
                      </a:cubicBezTo>
                      <a:cubicBezTo>
                        <a:pt x="25599" y="787"/>
                        <a:pt x="25538" y="789"/>
                        <a:pt x="25477" y="789"/>
                      </a:cubicBezTo>
                      <a:cubicBezTo>
                        <a:pt x="25308" y="789"/>
                        <a:pt x="25139" y="777"/>
                        <a:pt x="24974" y="683"/>
                      </a:cubicBezTo>
                      <a:cubicBezTo>
                        <a:pt x="24586" y="463"/>
                        <a:pt x="24995" y="220"/>
                        <a:pt x="24607" y="0"/>
                      </a:cubicBezTo>
                      <a:close/>
                    </a:path>
                  </a:pathLst>
                </a:custGeom>
                <a:solidFill>
                  <a:srgbClr val="FDE264"/>
                </a:solidFill>
                <a:ln w="7350" cap="flat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7" name="Google Shape;808;p53">
                  <a:extLst>
                    <a:ext uri="{FF2B5EF4-FFF2-40B4-BE49-F238E27FC236}">
                      <a16:creationId xmlns:a16="http://schemas.microsoft.com/office/drawing/2014/main" id="{9A4BAAC8-57C9-4BF8-AA69-C540A97688F6}"/>
                    </a:ext>
                  </a:extLst>
                </p:cNvPr>
                <p:cNvSpPr/>
                <p:nvPr/>
              </p:nvSpPr>
              <p:spPr>
                <a:xfrm>
                  <a:off x="5530725" y="1643313"/>
                  <a:ext cx="214650" cy="1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81" fill="none" extrusionOk="0">
                      <a:moveTo>
                        <a:pt x="1" y="0"/>
                      </a:moveTo>
                      <a:lnTo>
                        <a:pt x="8585" y="4981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8" name="Google Shape;809;p53">
                  <a:extLst>
                    <a:ext uri="{FF2B5EF4-FFF2-40B4-BE49-F238E27FC236}">
                      <a16:creationId xmlns:a16="http://schemas.microsoft.com/office/drawing/2014/main" id="{2B02BBF0-31E6-4758-B47D-232D81BF2252}"/>
                    </a:ext>
                  </a:extLst>
                </p:cNvPr>
                <p:cNvSpPr/>
                <p:nvPr/>
              </p:nvSpPr>
              <p:spPr>
                <a:xfrm>
                  <a:off x="5501300" y="1661938"/>
                  <a:ext cx="2146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93" fill="none" extrusionOk="0">
                      <a:moveTo>
                        <a:pt x="1" y="1"/>
                      </a:moveTo>
                      <a:lnTo>
                        <a:pt x="8585" y="4992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9" name="Google Shape;810;p53">
                  <a:extLst>
                    <a:ext uri="{FF2B5EF4-FFF2-40B4-BE49-F238E27FC236}">
                      <a16:creationId xmlns:a16="http://schemas.microsoft.com/office/drawing/2014/main" id="{A4AA0762-3242-4AAE-A162-18E8BB7A3755}"/>
                    </a:ext>
                  </a:extLst>
                </p:cNvPr>
                <p:cNvSpPr/>
                <p:nvPr/>
              </p:nvSpPr>
              <p:spPr>
                <a:xfrm>
                  <a:off x="5364725" y="1715813"/>
                  <a:ext cx="146075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4" fill="none" extrusionOk="0">
                      <a:moveTo>
                        <a:pt x="0" y="0"/>
                      </a:moveTo>
                      <a:lnTo>
                        <a:pt x="5842" y="3393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0" name="Google Shape;811;p53">
                  <a:extLst>
                    <a:ext uri="{FF2B5EF4-FFF2-40B4-BE49-F238E27FC236}">
                      <a16:creationId xmlns:a16="http://schemas.microsoft.com/office/drawing/2014/main" id="{DD8F82C1-4A6B-483B-A1F2-5195ACE87354}"/>
                    </a:ext>
                  </a:extLst>
                </p:cNvPr>
                <p:cNvSpPr/>
                <p:nvPr/>
              </p:nvSpPr>
              <p:spPr>
                <a:xfrm>
                  <a:off x="5323500" y="1741263"/>
                  <a:ext cx="146075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6" fill="none" extrusionOk="0">
                      <a:moveTo>
                        <a:pt x="0" y="1"/>
                      </a:moveTo>
                      <a:lnTo>
                        <a:pt x="5842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1" name="Google Shape;812;p53">
                  <a:extLst>
                    <a:ext uri="{FF2B5EF4-FFF2-40B4-BE49-F238E27FC236}">
                      <a16:creationId xmlns:a16="http://schemas.microsoft.com/office/drawing/2014/main" id="{0343C826-F2F5-4999-9855-7010ADF658DF}"/>
                    </a:ext>
                  </a:extLst>
                </p:cNvPr>
                <p:cNvSpPr/>
                <p:nvPr/>
              </p:nvSpPr>
              <p:spPr>
                <a:xfrm>
                  <a:off x="5272275" y="1772013"/>
                  <a:ext cx="1458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3394" fill="none" extrusionOk="0">
                      <a:moveTo>
                        <a:pt x="0" y="1"/>
                      </a:moveTo>
                      <a:lnTo>
                        <a:pt x="5832" y="3394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2" name="Google Shape;813;p53">
                  <a:extLst>
                    <a:ext uri="{FF2B5EF4-FFF2-40B4-BE49-F238E27FC236}">
                      <a16:creationId xmlns:a16="http://schemas.microsoft.com/office/drawing/2014/main" id="{DC88E863-4BA3-48BD-B1C8-6D79CBA29F51}"/>
                    </a:ext>
                  </a:extLst>
                </p:cNvPr>
                <p:cNvSpPr/>
                <p:nvPr/>
              </p:nvSpPr>
              <p:spPr>
                <a:xfrm>
                  <a:off x="5225775" y="1799063"/>
                  <a:ext cx="1460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5" fill="none" extrusionOk="0">
                      <a:moveTo>
                        <a:pt x="1" y="0"/>
                      </a:moveTo>
                      <a:lnTo>
                        <a:pt x="5843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3" name="Google Shape;814;p53">
                  <a:extLst>
                    <a:ext uri="{FF2B5EF4-FFF2-40B4-BE49-F238E27FC236}">
                      <a16:creationId xmlns:a16="http://schemas.microsoft.com/office/drawing/2014/main" id="{B5463F42-D516-4D79-A371-394092B58A69}"/>
                    </a:ext>
                  </a:extLst>
                </p:cNvPr>
                <p:cNvSpPr/>
                <p:nvPr/>
              </p:nvSpPr>
              <p:spPr>
                <a:xfrm>
                  <a:off x="5504450" y="1699763"/>
                  <a:ext cx="149750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3480" fill="none" extrusionOk="0">
                      <a:moveTo>
                        <a:pt x="1" y="1"/>
                      </a:moveTo>
                      <a:lnTo>
                        <a:pt x="5990" y="3479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4" name="Google Shape;815;p53">
                  <a:extLst>
                    <a:ext uri="{FF2B5EF4-FFF2-40B4-BE49-F238E27FC236}">
                      <a16:creationId xmlns:a16="http://schemas.microsoft.com/office/drawing/2014/main" id="{2ECEAD52-B42C-4A8D-B9BE-9154787638E5}"/>
                    </a:ext>
                  </a:extLst>
                </p:cNvPr>
                <p:cNvSpPr/>
                <p:nvPr/>
              </p:nvSpPr>
              <p:spPr>
                <a:xfrm>
                  <a:off x="5551225" y="1821913"/>
                  <a:ext cx="24700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502" extrusionOk="0">
                      <a:moveTo>
                        <a:pt x="579" y="0"/>
                      </a:moveTo>
                      <a:cubicBezTo>
                        <a:pt x="523" y="0"/>
                        <a:pt x="466" y="13"/>
                        <a:pt x="410" y="43"/>
                      </a:cubicBezTo>
                      <a:cubicBezTo>
                        <a:pt x="294" y="116"/>
                        <a:pt x="336" y="158"/>
                        <a:pt x="441" y="253"/>
                      </a:cubicBezTo>
                      <a:cubicBezTo>
                        <a:pt x="557" y="337"/>
                        <a:pt x="568" y="368"/>
                        <a:pt x="515" y="400"/>
                      </a:cubicBezTo>
                      <a:cubicBezTo>
                        <a:pt x="482" y="421"/>
                        <a:pt x="449" y="430"/>
                        <a:pt x="417" y="430"/>
                      </a:cubicBezTo>
                      <a:cubicBezTo>
                        <a:pt x="368" y="430"/>
                        <a:pt x="319" y="410"/>
                        <a:pt x="263" y="379"/>
                      </a:cubicBezTo>
                      <a:cubicBezTo>
                        <a:pt x="200" y="337"/>
                        <a:pt x="84" y="253"/>
                        <a:pt x="84" y="253"/>
                      </a:cubicBezTo>
                      <a:lnTo>
                        <a:pt x="0" y="295"/>
                      </a:lnTo>
                      <a:cubicBezTo>
                        <a:pt x="11" y="295"/>
                        <a:pt x="116" y="379"/>
                        <a:pt x="189" y="421"/>
                      </a:cubicBezTo>
                      <a:cubicBezTo>
                        <a:pt x="270" y="471"/>
                        <a:pt x="351" y="502"/>
                        <a:pt x="431" y="502"/>
                      </a:cubicBezTo>
                      <a:cubicBezTo>
                        <a:pt x="487" y="502"/>
                        <a:pt x="543" y="487"/>
                        <a:pt x="599" y="452"/>
                      </a:cubicBezTo>
                      <a:cubicBezTo>
                        <a:pt x="715" y="389"/>
                        <a:pt x="694" y="337"/>
                        <a:pt x="568" y="232"/>
                      </a:cubicBezTo>
                      <a:cubicBezTo>
                        <a:pt x="462" y="148"/>
                        <a:pt x="441" y="127"/>
                        <a:pt x="504" y="95"/>
                      </a:cubicBezTo>
                      <a:cubicBezTo>
                        <a:pt x="533" y="79"/>
                        <a:pt x="561" y="72"/>
                        <a:pt x="589" y="72"/>
                      </a:cubicBezTo>
                      <a:cubicBezTo>
                        <a:pt x="634" y="72"/>
                        <a:pt x="680" y="90"/>
                        <a:pt x="726" y="116"/>
                      </a:cubicBezTo>
                      <a:cubicBezTo>
                        <a:pt x="799" y="158"/>
                        <a:pt x="904" y="242"/>
                        <a:pt x="915" y="242"/>
                      </a:cubicBezTo>
                      <a:lnTo>
                        <a:pt x="988" y="200"/>
                      </a:lnTo>
                      <a:cubicBezTo>
                        <a:pt x="988" y="200"/>
                        <a:pt x="894" y="116"/>
                        <a:pt x="799" y="64"/>
                      </a:cubicBezTo>
                      <a:cubicBezTo>
                        <a:pt x="736" y="27"/>
                        <a:pt x="660" y="0"/>
                        <a:pt x="579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5" name="Google Shape;816;p53">
                  <a:extLst>
                    <a:ext uri="{FF2B5EF4-FFF2-40B4-BE49-F238E27FC236}">
                      <a16:creationId xmlns:a16="http://schemas.microsoft.com/office/drawing/2014/main" id="{E0741481-60F2-4E1F-A6E2-6489F820571F}"/>
                    </a:ext>
                  </a:extLst>
                </p:cNvPr>
                <p:cNvSpPr/>
                <p:nvPr/>
              </p:nvSpPr>
              <p:spPr>
                <a:xfrm>
                  <a:off x="5536250" y="1811938"/>
                  <a:ext cx="2577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611" extrusionOk="0">
                      <a:moveTo>
                        <a:pt x="568" y="1"/>
                      </a:moveTo>
                      <a:lnTo>
                        <a:pt x="253" y="179"/>
                      </a:lnTo>
                      <a:cubicBezTo>
                        <a:pt x="43" y="305"/>
                        <a:pt x="1" y="368"/>
                        <a:pt x="158" y="463"/>
                      </a:cubicBezTo>
                      <a:cubicBezTo>
                        <a:pt x="253" y="515"/>
                        <a:pt x="379" y="536"/>
                        <a:pt x="389" y="536"/>
                      </a:cubicBezTo>
                      <a:lnTo>
                        <a:pt x="347" y="557"/>
                      </a:lnTo>
                      <a:lnTo>
                        <a:pt x="442" y="610"/>
                      </a:lnTo>
                      <a:lnTo>
                        <a:pt x="1030" y="274"/>
                      </a:lnTo>
                      <a:lnTo>
                        <a:pt x="946" y="221"/>
                      </a:lnTo>
                      <a:lnTo>
                        <a:pt x="463" y="494"/>
                      </a:lnTo>
                      <a:cubicBezTo>
                        <a:pt x="452" y="494"/>
                        <a:pt x="347" y="473"/>
                        <a:pt x="253" y="431"/>
                      </a:cubicBezTo>
                      <a:cubicBezTo>
                        <a:pt x="148" y="358"/>
                        <a:pt x="179" y="326"/>
                        <a:pt x="347" y="232"/>
                      </a:cubicBezTo>
                      <a:lnTo>
                        <a:pt x="652" y="53"/>
                      </a:lnTo>
                      <a:lnTo>
                        <a:pt x="56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6" name="Google Shape;817;p53">
                  <a:extLst>
                    <a:ext uri="{FF2B5EF4-FFF2-40B4-BE49-F238E27FC236}">
                      <a16:creationId xmlns:a16="http://schemas.microsoft.com/office/drawing/2014/main" id="{F8D52381-8BF4-4B65-A61B-7E84B110379D}"/>
                    </a:ext>
                  </a:extLst>
                </p:cNvPr>
                <p:cNvSpPr/>
                <p:nvPr/>
              </p:nvSpPr>
              <p:spPr>
                <a:xfrm>
                  <a:off x="5565675" y="1830488"/>
                  <a:ext cx="323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551" extrusionOk="0">
                      <a:moveTo>
                        <a:pt x="603" y="73"/>
                      </a:moveTo>
                      <a:cubicBezTo>
                        <a:pt x="651" y="73"/>
                        <a:pt x="698" y="85"/>
                        <a:pt x="746" y="109"/>
                      </a:cubicBezTo>
                      <a:cubicBezTo>
                        <a:pt x="788" y="141"/>
                        <a:pt x="851" y="193"/>
                        <a:pt x="872" y="204"/>
                      </a:cubicBezTo>
                      <a:lnTo>
                        <a:pt x="473" y="435"/>
                      </a:lnTo>
                      <a:cubicBezTo>
                        <a:pt x="463" y="435"/>
                        <a:pt x="347" y="414"/>
                        <a:pt x="253" y="361"/>
                      </a:cubicBezTo>
                      <a:cubicBezTo>
                        <a:pt x="190" y="319"/>
                        <a:pt x="158" y="267"/>
                        <a:pt x="347" y="162"/>
                      </a:cubicBezTo>
                      <a:cubicBezTo>
                        <a:pt x="444" y="104"/>
                        <a:pt x="525" y="73"/>
                        <a:pt x="603" y="73"/>
                      </a:cubicBezTo>
                      <a:close/>
                      <a:moveTo>
                        <a:pt x="581" y="0"/>
                      </a:moveTo>
                      <a:cubicBezTo>
                        <a:pt x="478" y="0"/>
                        <a:pt x="372" y="38"/>
                        <a:pt x="253" y="109"/>
                      </a:cubicBezTo>
                      <a:cubicBezTo>
                        <a:pt x="0" y="256"/>
                        <a:pt x="53" y="340"/>
                        <a:pt x="169" y="404"/>
                      </a:cubicBezTo>
                      <a:cubicBezTo>
                        <a:pt x="253" y="456"/>
                        <a:pt x="389" y="477"/>
                        <a:pt x="400" y="477"/>
                      </a:cubicBezTo>
                      <a:lnTo>
                        <a:pt x="358" y="498"/>
                      </a:lnTo>
                      <a:lnTo>
                        <a:pt x="452" y="551"/>
                      </a:lnTo>
                      <a:lnTo>
                        <a:pt x="1292" y="57"/>
                      </a:lnTo>
                      <a:lnTo>
                        <a:pt x="1208" y="15"/>
                      </a:lnTo>
                      <a:lnTo>
                        <a:pt x="946" y="162"/>
                      </a:lnTo>
                      <a:cubicBezTo>
                        <a:pt x="935" y="151"/>
                        <a:pt x="872" y="99"/>
                        <a:pt x="820" y="67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7" name="Google Shape;818;p53">
                  <a:extLst>
                    <a:ext uri="{FF2B5EF4-FFF2-40B4-BE49-F238E27FC236}">
                      <a16:creationId xmlns:a16="http://schemas.microsoft.com/office/drawing/2014/main" id="{A89838E3-04CA-455C-9CC5-C67BEDC51C37}"/>
                    </a:ext>
                  </a:extLst>
                </p:cNvPr>
                <p:cNvSpPr/>
                <p:nvPr/>
              </p:nvSpPr>
              <p:spPr>
                <a:xfrm>
                  <a:off x="5633975" y="1867063"/>
                  <a:ext cx="29950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14" extrusionOk="0">
                      <a:moveTo>
                        <a:pt x="768" y="73"/>
                      </a:moveTo>
                      <a:cubicBezTo>
                        <a:pt x="826" y="73"/>
                        <a:pt x="876" y="89"/>
                        <a:pt x="925" y="117"/>
                      </a:cubicBezTo>
                      <a:cubicBezTo>
                        <a:pt x="1051" y="191"/>
                        <a:pt x="1051" y="275"/>
                        <a:pt x="778" y="422"/>
                      </a:cubicBezTo>
                      <a:cubicBezTo>
                        <a:pt x="636" y="508"/>
                        <a:pt x="534" y="544"/>
                        <a:pt x="449" y="544"/>
                      </a:cubicBezTo>
                      <a:cubicBezTo>
                        <a:pt x="388" y="544"/>
                        <a:pt x="336" y="526"/>
                        <a:pt x="283" y="496"/>
                      </a:cubicBezTo>
                      <a:cubicBezTo>
                        <a:pt x="157" y="422"/>
                        <a:pt x="157" y="348"/>
                        <a:pt x="399" y="201"/>
                      </a:cubicBezTo>
                      <a:cubicBezTo>
                        <a:pt x="566" y="112"/>
                        <a:pt x="678" y="73"/>
                        <a:pt x="768" y="73"/>
                      </a:cubicBezTo>
                      <a:close/>
                      <a:moveTo>
                        <a:pt x="745" y="1"/>
                      </a:moveTo>
                      <a:cubicBezTo>
                        <a:pt x="624" y="1"/>
                        <a:pt x="486" y="44"/>
                        <a:pt x="304" y="149"/>
                      </a:cubicBezTo>
                      <a:cubicBezTo>
                        <a:pt x="0" y="327"/>
                        <a:pt x="21" y="432"/>
                        <a:pt x="199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4"/>
                      </a:cubicBezTo>
                      <a:cubicBezTo>
                        <a:pt x="1198" y="296"/>
                        <a:pt x="1187" y="180"/>
                        <a:pt x="1009" y="75"/>
                      </a:cubicBezTo>
                      <a:cubicBezTo>
                        <a:pt x="925" y="29"/>
                        <a:pt x="841" y="1"/>
                        <a:pt x="745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8" name="Google Shape;819;p53">
                  <a:extLst>
                    <a:ext uri="{FF2B5EF4-FFF2-40B4-BE49-F238E27FC236}">
                      <a16:creationId xmlns:a16="http://schemas.microsoft.com/office/drawing/2014/main" id="{21FA3ED5-3635-47CB-8564-A24005C7A443}"/>
                    </a:ext>
                  </a:extLst>
                </p:cNvPr>
                <p:cNvSpPr/>
                <p:nvPr/>
              </p:nvSpPr>
              <p:spPr>
                <a:xfrm>
                  <a:off x="5610325" y="1852388"/>
                  <a:ext cx="299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70" extrusionOk="0">
                      <a:moveTo>
                        <a:pt x="746" y="1"/>
                      </a:moveTo>
                      <a:lnTo>
                        <a:pt x="683" y="53"/>
                      </a:lnTo>
                      <a:cubicBezTo>
                        <a:pt x="694" y="53"/>
                        <a:pt x="820" y="95"/>
                        <a:pt x="925" y="158"/>
                      </a:cubicBezTo>
                      <a:cubicBezTo>
                        <a:pt x="1040" y="232"/>
                        <a:pt x="1051" y="274"/>
                        <a:pt x="967" y="326"/>
                      </a:cubicBezTo>
                      <a:cubicBezTo>
                        <a:pt x="925" y="349"/>
                        <a:pt x="875" y="358"/>
                        <a:pt x="827" y="358"/>
                      </a:cubicBezTo>
                      <a:cubicBezTo>
                        <a:pt x="766" y="358"/>
                        <a:pt x="708" y="344"/>
                        <a:pt x="673" y="326"/>
                      </a:cubicBezTo>
                      <a:lnTo>
                        <a:pt x="515" y="232"/>
                      </a:lnTo>
                      <a:lnTo>
                        <a:pt x="442" y="284"/>
                      </a:lnTo>
                      <a:lnTo>
                        <a:pt x="599" y="368"/>
                      </a:lnTo>
                      <a:cubicBezTo>
                        <a:pt x="683" y="431"/>
                        <a:pt x="725" y="494"/>
                        <a:pt x="620" y="547"/>
                      </a:cubicBezTo>
                      <a:cubicBezTo>
                        <a:pt x="570" y="577"/>
                        <a:pt x="519" y="593"/>
                        <a:pt x="468" y="593"/>
                      </a:cubicBezTo>
                      <a:cubicBezTo>
                        <a:pt x="412" y="593"/>
                        <a:pt x="355" y="575"/>
                        <a:pt x="295" y="536"/>
                      </a:cubicBezTo>
                      <a:cubicBezTo>
                        <a:pt x="179" y="473"/>
                        <a:pt x="85" y="389"/>
                        <a:pt x="85" y="389"/>
                      </a:cubicBezTo>
                      <a:lnTo>
                        <a:pt x="1" y="421"/>
                      </a:lnTo>
                      <a:cubicBezTo>
                        <a:pt x="1" y="431"/>
                        <a:pt x="95" y="515"/>
                        <a:pt x="221" y="589"/>
                      </a:cubicBezTo>
                      <a:cubicBezTo>
                        <a:pt x="313" y="643"/>
                        <a:pt x="399" y="669"/>
                        <a:pt x="482" y="669"/>
                      </a:cubicBezTo>
                      <a:cubicBezTo>
                        <a:pt x="561" y="669"/>
                        <a:pt x="638" y="645"/>
                        <a:pt x="715" y="599"/>
                      </a:cubicBezTo>
                      <a:cubicBezTo>
                        <a:pt x="841" y="526"/>
                        <a:pt x="820" y="473"/>
                        <a:pt x="767" y="410"/>
                      </a:cubicBezTo>
                      <a:lnTo>
                        <a:pt x="767" y="410"/>
                      </a:lnTo>
                      <a:cubicBezTo>
                        <a:pt x="783" y="416"/>
                        <a:pt x="825" y="426"/>
                        <a:pt x="879" y="426"/>
                      </a:cubicBezTo>
                      <a:cubicBezTo>
                        <a:pt x="933" y="426"/>
                        <a:pt x="998" y="416"/>
                        <a:pt x="1061" y="379"/>
                      </a:cubicBezTo>
                      <a:cubicBezTo>
                        <a:pt x="1198" y="295"/>
                        <a:pt x="1198" y="221"/>
                        <a:pt x="1009" y="116"/>
                      </a:cubicBezTo>
                      <a:cubicBezTo>
                        <a:pt x="893" y="43"/>
                        <a:pt x="757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9" name="Google Shape;820;p53">
                  <a:extLst>
                    <a:ext uri="{FF2B5EF4-FFF2-40B4-BE49-F238E27FC236}">
                      <a16:creationId xmlns:a16="http://schemas.microsoft.com/office/drawing/2014/main" id="{299BDCCD-B1C2-477D-8192-5DF2B00F4FD6}"/>
                    </a:ext>
                  </a:extLst>
                </p:cNvPr>
                <p:cNvSpPr/>
                <p:nvPr/>
              </p:nvSpPr>
              <p:spPr>
                <a:xfrm>
                  <a:off x="5626625" y="18710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74"/>
                      </a:lnTo>
                      <a:lnTo>
                        <a:pt x="94" y="137"/>
                      </a:lnTo>
                      <a:lnTo>
                        <a:pt x="231" y="5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0" name="Google Shape;821;p53">
                  <a:extLst>
                    <a:ext uri="{FF2B5EF4-FFF2-40B4-BE49-F238E27FC236}">
                      <a16:creationId xmlns:a16="http://schemas.microsoft.com/office/drawing/2014/main" id="{838CB588-D40C-4ECC-B165-E5946BD6426E}"/>
                    </a:ext>
                  </a:extLst>
                </p:cNvPr>
                <p:cNvSpPr/>
                <p:nvPr/>
              </p:nvSpPr>
              <p:spPr>
                <a:xfrm>
                  <a:off x="5487650" y="1840038"/>
                  <a:ext cx="2605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610" extrusionOk="0">
                      <a:moveTo>
                        <a:pt x="568" y="0"/>
                      </a:moveTo>
                      <a:lnTo>
                        <a:pt x="264" y="180"/>
                      </a:lnTo>
                      <a:cubicBezTo>
                        <a:pt x="43" y="306"/>
                        <a:pt x="1" y="369"/>
                        <a:pt x="169" y="463"/>
                      </a:cubicBezTo>
                      <a:cubicBezTo>
                        <a:pt x="253" y="516"/>
                        <a:pt x="390" y="537"/>
                        <a:pt x="400" y="537"/>
                      </a:cubicBezTo>
                      <a:lnTo>
                        <a:pt x="358" y="558"/>
                      </a:lnTo>
                      <a:lnTo>
                        <a:pt x="453" y="610"/>
                      </a:lnTo>
                      <a:lnTo>
                        <a:pt x="1041" y="274"/>
                      </a:lnTo>
                      <a:lnTo>
                        <a:pt x="946" y="222"/>
                      </a:lnTo>
                      <a:lnTo>
                        <a:pt x="463" y="495"/>
                      </a:lnTo>
                      <a:cubicBezTo>
                        <a:pt x="463" y="495"/>
                        <a:pt x="348" y="484"/>
                        <a:pt x="264" y="432"/>
                      </a:cubicBezTo>
                      <a:cubicBezTo>
                        <a:pt x="148" y="369"/>
                        <a:pt x="190" y="327"/>
                        <a:pt x="348" y="232"/>
                      </a:cubicBezTo>
                      <a:lnTo>
                        <a:pt x="663" y="53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1" name="Google Shape;822;p53">
                  <a:extLst>
                    <a:ext uri="{FF2B5EF4-FFF2-40B4-BE49-F238E27FC236}">
                      <a16:creationId xmlns:a16="http://schemas.microsoft.com/office/drawing/2014/main" id="{368228B5-D566-4055-9B77-2AA41F69373E}"/>
                    </a:ext>
                  </a:extLst>
                </p:cNvPr>
                <p:cNvSpPr/>
                <p:nvPr/>
              </p:nvSpPr>
              <p:spPr>
                <a:xfrm>
                  <a:off x="5517075" y="1858588"/>
                  <a:ext cx="326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2" extrusionOk="0">
                      <a:moveTo>
                        <a:pt x="595" y="76"/>
                      </a:moveTo>
                      <a:cubicBezTo>
                        <a:pt x="646" y="76"/>
                        <a:pt x="695" y="90"/>
                        <a:pt x="747" y="120"/>
                      </a:cubicBezTo>
                      <a:cubicBezTo>
                        <a:pt x="799" y="141"/>
                        <a:pt x="862" y="194"/>
                        <a:pt x="873" y="204"/>
                      </a:cubicBezTo>
                      <a:lnTo>
                        <a:pt x="474" y="446"/>
                      </a:lnTo>
                      <a:cubicBezTo>
                        <a:pt x="474" y="435"/>
                        <a:pt x="347" y="414"/>
                        <a:pt x="263" y="362"/>
                      </a:cubicBezTo>
                      <a:cubicBezTo>
                        <a:pt x="189" y="330"/>
                        <a:pt x="158" y="267"/>
                        <a:pt x="358" y="162"/>
                      </a:cubicBezTo>
                      <a:cubicBezTo>
                        <a:pt x="445" y="106"/>
                        <a:pt x="521" y="76"/>
                        <a:pt x="595" y="76"/>
                      </a:cubicBezTo>
                      <a:close/>
                      <a:moveTo>
                        <a:pt x="590" y="1"/>
                      </a:moveTo>
                      <a:cubicBezTo>
                        <a:pt x="488" y="1"/>
                        <a:pt x="383" y="38"/>
                        <a:pt x="263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63" y="456"/>
                        <a:pt x="400" y="477"/>
                        <a:pt x="410" y="477"/>
                      </a:cubicBezTo>
                      <a:lnTo>
                        <a:pt x="368" y="509"/>
                      </a:lnTo>
                      <a:lnTo>
                        <a:pt x="453" y="551"/>
                      </a:lnTo>
                      <a:lnTo>
                        <a:pt x="1303" y="57"/>
                      </a:lnTo>
                      <a:lnTo>
                        <a:pt x="1219" y="15"/>
                      </a:lnTo>
                      <a:lnTo>
                        <a:pt x="957" y="162"/>
                      </a:lnTo>
                      <a:cubicBezTo>
                        <a:pt x="936" y="152"/>
                        <a:pt x="873" y="99"/>
                        <a:pt x="820" y="68"/>
                      </a:cubicBezTo>
                      <a:cubicBezTo>
                        <a:pt x="743" y="23"/>
                        <a:pt x="668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2" name="Google Shape;823;p53">
                  <a:extLst>
                    <a:ext uri="{FF2B5EF4-FFF2-40B4-BE49-F238E27FC236}">
                      <a16:creationId xmlns:a16="http://schemas.microsoft.com/office/drawing/2014/main" id="{25E121C9-4677-4DFB-85CA-F666268108C2}"/>
                    </a:ext>
                  </a:extLst>
                </p:cNvPr>
                <p:cNvSpPr/>
                <p:nvPr/>
              </p:nvSpPr>
              <p:spPr>
                <a:xfrm>
                  <a:off x="5502875" y="1850088"/>
                  <a:ext cx="247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1" extrusionOk="0">
                      <a:moveTo>
                        <a:pt x="563" y="1"/>
                      </a:moveTo>
                      <a:cubicBezTo>
                        <a:pt x="511" y="1"/>
                        <a:pt x="460" y="12"/>
                        <a:pt x="411" y="40"/>
                      </a:cubicBezTo>
                      <a:cubicBezTo>
                        <a:pt x="295" y="114"/>
                        <a:pt x="327" y="166"/>
                        <a:pt x="442" y="250"/>
                      </a:cubicBezTo>
                      <a:cubicBezTo>
                        <a:pt x="558" y="345"/>
                        <a:pt x="568" y="366"/>
                        <a:pt x="505" y="397"/>
                      </a:cubicBezTo>
                      <a:cubicBezTo>
                        <a:pt x="471" y="418"/>
                        <a:pt x="439" y="428"/>
                        <a:pt x="406" y="428"/>
                      </a:cubicBezTo>
                      <a:cubicBezTo>
                        <a:pt x="358" y="428"/>
                        <a:pt x="310" y="408"/>
                        <a:pt x="253" y="376"/>
                      </a:cubicBezTo>
                      <a:cubicBezTo>
                        <a:pt x="190" y="334"/>
                        <a:pt x="85" y="250"/>
                        <a:pt x="75" y="250"/>
                      </a:cubicBezTo>
                      <a:lnTo>
                        <a:pt x="1" y="292"/>
                      </a:lnTo>
                      <a:cubicBezTo>
                        <a:pt x="1" y="292"/>
                        <a:pt x="106" y="376"/>
                        <a:pt x="180" y="429"/>
                      </a:cubicBezTo>
                      <a:cubicBezTo>
                        <a:pt x="265" y="471"/>
                        <a:pt x="347" y="500"/>
                        <a:pt x="428" y="500"/>
                      </a:cubicBezTo>
                      <a:cubicBezTo>
                        <a:pt x="486" y="500"/>
                        <a:pt x="543" y="485"/>
                        <a:pt x="600" y="450"/>
                      </a:cubicBezTo>
                      <a:cubicBezTo>
                        <a:pt x="715" y="387"/>
                        <a:pt x="684" y="334"/>
                        <a:pt x="568" y="240"/>
                      </a:cubicBezTo>
                      <a:cubicBezTo>
                        <a:pt x="463" y="145"/>
                        <a:pt x="442" y="124"/>
                        <a:pt x="495" y="93"/>
                      </a:cubicBezTo>
                      <a:cubicBezTo>
                        <a:pt x="523" y="77"/>
                        <a:pt x="553" y="70"/>
                        <a:pt x="582" y="70"/>
                      </a:cubicBezTo>
                      <a:cubicBezTo>
                        <a:pt x="629" y="70"/>
                        <a:pt x="676" y="88"/>
                        <a:pt x="715" y="114"/>
                      </a:cubicBezTo>
                      <a:cubicBezTo>
                        <a:pt x="799" y="156"/>
                        <a:pt x="905" y="240"/>
                        <a:pt x="905" y="250"/>
                      </a:cubicBezTo>
                      <a:lnTo>
                        <a:pt x="989" y="208"/>
                      </a:lnTo>
                      <a:cubicBezTo>
                        <a:pt x="978" y="198"/>
                        <a:pt x="884" y="114"/>
                        <a:pt x="799" y="61"/>
                      </a:cubicBezTo>
                      <a:cubicBezTo>
                        <a:pt x="729" y="29"/>
                        <a:pt x="646" y="1"/>
                        <a:pt x="563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3" name="Google Shape;824;p53">
                  <a:extLst>
                    <a:ext uri="{FF2B5EF4-FFF2-40B4-BE49-F238E27FC236}">
                      <a16:creationId xmlns:a16="http://schemas.microsoft.com/office/drawing/2014/main" id="{84DAA772-A30B-4630-8DFD-B1A1EFBE5804}"/>
                    </a:ext>
                  </a:extLst>
                </p:cNvPr>
                <p:cNvSpPr/>
                <p:nvPr/>
              </p:nvSpPr>
              <p:spPr>
                <a:xfrm>
                  <a:off x="5585625" y="18951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66" y="73"/>
                      </a:moveTo>
                      <a:cubicBezTo>
                        <a:pt x="826" y="73"/>
                        <a:pt x="876" y="89"/>
                        <a:pt x="926" y="118"/>
                      </a:cubicBezTo>
                      <a:cubicBezTo>
                        <a:pt x="1052" y="202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58" y="422"/>
                        <a:pt x="158" y="349"/>
                        <a:pt x="400" y="202"/>
                      </a:cubicBezTo>
                      <a:cubicBezTo>
                        <a:pt x="560" y="112"/>
                        <a:pt x="674" y="73"/>
                        <a:pt x="766" y="73"/>
                      </a:cubicBezTo>
                      <a:close/>
                      <a:moveTo>
                        <a:pt x="739" y="1"/>
                      </a:moveTo>
                      <a:cubicBezTo>
                        <a:pt x="619" y="1"/>
                        <a:pt x="480" y="44"/>
                        <a:pt x="305" y="149"/>
                      </a:cubicBezTo>
                      <a:cubicBezTo>
                        <a:pt x="1" y="328"/>
                        <a:pt x="22" y="433"/>
                        <a:pt x="200" y="538"/>
                      </a:cubicBezTo>
                      <a:cubicBezTo>
                        <a:pt x="281" y="586"/>
                        <a:pt x="366" y="614"/>
                        <a:pt x="463" y="614"/>
                      </a:cubicBezTo>
                      <a:cubicBezTo>
                        <a:pt x="579" y="614"/>
                        <a:pt x="712" y="573"/>
                        <a:pt x="873" y="475"/>
                      </a:cubicBezTo>
                      <a:cubicBezTo>
                        <a:pt x="1199" y="296"/>
                        <a:pt x="1188" y="181"/>
                        <a:pt x="999" y="76"/>
                      </a:cubicBezTo>
                      <a:cubicBezTo>
                        <a:pt x="919" y="29"/>
                        <a:pt x="835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4" name="Google Shape;825;p53">
                  <a:extLst>
                    <a:ext uri="{FF2B5EF4-FFF2-40B4-BE49-F238E27FC236}">
                      <a16:creationId xmlns:a16="http://schemas.microsoft.com/office/drawing/2014/main" id="{EE53DE3D-DDDE-4847-AD0F-D25FAE4E6C20}"/>
                    </a:ext>
                  </a:extLst>
                </p:cNvPr>
                <p:cNvSpPr/>
                <p:nvPr/>
              </p:nvSpPr>
              <p:spPr>
                <a:xfrm>
                  <a:off x="5578000" y="18991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106" y="137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5" name="Google Shape;826;p53">
                  <a:extLst>
                    <a:ext uri="{FF2B5EF4-FFF2-40B4-BE49-F238E27FC236}">
                      <a16:creationId xmlns:a16="http://schemas.microsoft.com/office/drawing/2014/main" id="{F96C623B-C394-48F2-AC91-093C97A91FC9}"/>
                    </a:ext>
                  </a:extLst>
                </p:cNvPr>
                <p:cNvSpPr/>
                <p:nvPr/>
              </p:nvSpPr>
              <p:spPr>
                <a:xfrm>
                  <a:off x="5564350" y="1882863"/>
                  <a:ext cx="23950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99" extrusionOk="0">
                      <a:moveTo>
                        <a:pt x="852" y="1"/>
                      </a:moveTo>
                      <a:lnTo>
                        <a:pt x="74" y="200"/>
                      </a:lnTo>
                      <a:lnTo>
                        <a:pt x="1" y="242"/>
                      </a:lnTo>
                      <a:lnTo>
                        <a:pt x="390" y="463"/>
                      </a:lnTo>
                      <a:lnTo>
                        <a:pt x="232" y="547"/>
                      </a:lnTo>
                      <a:lnTo>
                        <a:pt x="327" y="599"/>
                      </a:lnTo>
                      <a:lnTo>
                        <a:pt x="474" y="515"/>
                      </a:lnTo>
                      <a:lnTo>
                        <a:pt x="579" y="568"/>
                      </a:lnTo>
                      <a:lnTo>
                        <a:pt x="652" y="526"/>
                      </a:lnTo>
                      <a:lnTo>
                        <a:pt x="558" y="463"/>
                      </a:lnTo>
                      <a:lnTo>
                        <a:pt x="799" y="326"/>
                      </a:lnTo>
                      <a:lnTo>
                        <a:pt x="705" y="274"/>
                      </a:lnTo>
                      <a:lnTo>
                        <a:pt x="463" y="410"/>
                      </a:lnTo>
                      <a:lnTo>
                        <a:pt x="180" y="253"/>
                      </a:lnTo>
                      <a:lnTo>
                        <a:pt x="957" y="64"/>
                      </a:lnTo>
                      <a:lnTo>
                        <a:pt x="852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6" name="Google Shape;827;p53">
                  <a:extLst>
                    <a:ext uri="{FF2B5EF4-FFF2-40B4-BE49-F238E27FC236}">
                      <a16:creationId xmlns:a16="http://schemas.microsoft.com/office/drawing/2014/main" id="{55AA7DFE-322B-4975-9C70-5765C9324E8E}"/>
                    </a:ext>
                  </a:extLst>
                </p:cNvPr>
                <p:cNvSpPr/>
                <p:nvPr/>
              </p:nvSpPr>
              <p:spPr>
                <a:xfrm>
                  <a:off x="5439325" y="1868163"/>
                  <a:ext cx="257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620" extrusionOk="0">
                      <a:moveTo>
                        <a:pt x="568" y="0"/>
                      </a:moveTo>
                      <a:lnTo>
                        <a:pt x="263" y="178"/>
                      </a:lnTo>
                      <a:cubicBezTo>
                        <a:pt x="42" y="304"/>
                        <a:pt x="0" y="367"/>
                        <a:pt x="168" y="473"/>
                      </a:cubicBezTo>
                      <a:cubicBezTo>
                        <a:pt x="252" y="515"/>
                        <a:pt x="389" y="536"/>
                        <a:pt x="400" y="536"/>
                      </a:cubicBezTo>
                      <a:lnTo>
                        <a:pt x="358" y="568"/>
                      </a:lnTo>
                      <a:lnTo>
                        <a:pt x="442" y="620"/>
                      </a:lnTo>
                      <a:lnTo>
                        <a:pt x="1030" y="273"/>
                      </a:lnTo>
                      <a:lnTo>
                        <a:pt x="946" y="220"/>
                      </a:lnTo>
                      <a:lnTo>
                        <a:pt x="463" y="494"/>
                      </a:lnTo>
                      <a:cubicBezTo>
                        <a:pt x="463" y="494"/>
                        <a:pt x="347" y="483"/>
                        <a:pt x="252" y="430"/>
                      </a:cubicBezTo>
                      <a:cubicBezTo>
                        <a:pt x="147" y="367"/>
                        <a:pt x="179" y="325"/>
                        <a:pt x="347" y="231"/>
                      </a:cubicBezTo>
                      <a:lnTo>
                        <a:pt x="652" y="52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7" name="Google Shape;828;p53">
                  <a:extLst>
                    <a:ext uri="{FF2B5EF4-FFF2-40B4-BE49-F238E27FC236}">
                      <a16:creationId xmlns:a16="http://schemas.microsoft.com/office/drawing/2014/main" id="{DD497206-F552-4AE5-819F-9EF99880C438}"/>
                    </a:ext>
                  </a:extLst>
                </p:cNvPr>
                <p:cNvSpPr/>
                <p:nvPr/>
              </p:nvSpPr>
              <p:spPr>
                <a:xfrm>
                  <a:off x="5468750" y="1886688"/>
                  <a:ext cx="325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562" extrusionOk="0">
                      <a:moveTo>
                        <a:pt x="594" y="76"/>
                      </a:moveTo>
                      <a:cubicBezTo>
                        <a:pt x="645" y="76"/>
                        <a:pt x="695" y="91"/>
                        <a:pt x="746" y="121"/>
                      </a:cubicBezTo>
                      <a:cubicBezTo>
                        <a:pt x="799" y="152"/>
                        <a:pt x="862" y="194"/>
                        <a:pt x="873" y="205"/>
                      </a:cubicBezTo>
                      <a:lnTo>
                        <a:pt x="473" y="446"/>
                      </a:lnTo>
                      <a:cubicBezTo>
                        <a:pt x="462" y="436"/>
                        <a:pt x="347" y="415"/>
                        <a:pt x="263" y="373"/>
                      </a:cubicBezTo>
                      <a:cubicBezTo>
                        <a:pt x="189" y="331"/>
                        <a:pt x="158" y="278"/>
                        <a:pt x="347" y="163"/>
                      </a:cubicBezTo>
                      <a:cubicBezTo>
                        <a:pt x="440" y="106"/>
                        <a:pt x="519" y="76"/>
                        <a:pt x="594" y="76"/>
                      </a:cubicBezTo>
                      <a:close/>
                      <a:moveTo>
                        <a:pt x="581" y="0"/>
                      </a:moveTo>
                      <a:cubicBezTo>
                        <a:pt x="477" y="0"/>
                        <a:pt x="372" y="38"/>
                        <a:pt x="252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52" y="457"/>
                        <a:pt x="389" y="478"/>
                        <a:pt x="399" y="488"/>
                      </a:cubicBezTo>
                      <a:lnTo>
                        <a:pt x="357" y="509"/>
                      </a:lnTo>
                      <a:lnTo>
                        <a:pt x="452" y="562"/>
                      </a:lnTo>
                      <a:lnTo>
                        <a:pt x="1303" y="68"/>
                      </a:lnTo>
                      <a:lnTo>
                        <a:pt x="1209" y="16"/>
                      </a:lnTo>
                      <a:lnTo>
                        <a:pt x="946" y="163"/>
                      </a:lnTo>
                      <a:cubicBezTo>
                        <a:pt x="936" y="152"/>
                        <a:pt x="873" y="100"/>
                        <a:pt x="820" y="68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8" name="Google Shape;829;p53">
                  <a:extLst>
                    <a:ext uri="{FF2B5EF4-FFF2-40B4-BE49-F238E27FC236}">
                      <a16:creationId xmlns:a16="http://schemas.microsoft.com/office/drawing/2014/main" id="{B96BB022-96DB-416B-9EEC-6E14FB0229EE}"/>
                    </a:ext>
                  </a:extLst>
                </p:cNvPr>
                <p:cNvSpPr/>
                <p:nvPr/>
              </p:nvSpPr>
              <p:spPr>
                <a:xfrm>
                  <a:off x="5454300" y="1878213"/>
                  <a:ext cx="249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03" extrusionOk="0">
                      <a:moveTo>
                        <a:pt x="566" y="0"/>
                      </a:moveTo>
                      <a:cubicBezTo>
                        <a:pt x="515" y="0"/>
                        <a:pt x="462" y="12"/>
                        <a:pt x="410" y="39"/>
                      </a:cubicBezTo>
                      <a:cubicBezTo>
                        <a:pt x="295" y="113"/>
                        <a:pt x="337" y="166"/>
                        <a:pt x="452" y="250"/>
                      </a:cubicBezTo>
                      <a:cubicBezTo>
                        <a:pt x="557" y="344"/>
                        <a:pt x="578" y="365"/>
                        <a:pt x="515" y="407"/>
                      </a:cubicBezTo>
                      <a:cubicBezTo>
                        <a:pt x="484" y="422"/>
                        <a:pt x="455" y="429"/>
                        <a:pt x="425" y="429"/>
                      </a:cubicBezTo>
                      <a:cubicBezTo>
                        <a:pt x="374" y="429"/>
                        <a:pt x="323" y="409"/>
                        <a:pt x="263" y="376"/>
                      </a:cubicBezTo>
                      <a:cubicBezTo>
                        <a:pt x="200" y="344"/>
                        <a:pt x="95" y="260"/>
                        <a:pt x="85" y="250"/>
                      </a:cubicBezTo>
                      <a:lnTo>
                        <a:pt x="1" y="292"/>
                      </a:lnTo>
                      <a:cubicBezTo>
                        <a:pt x="11" y="302"/>
                        <a:pt x="116" y="386"/>
                        <a:pt x="190" y="428"/>
                      </a:cubicBezTo>
                      <a:cubicBezTo>
                        <a:pt x="266" y="475"/>
                        <a:pt x="346" y="502"/>
                        <a:pt x="426" y="502"/>
                      </a:cubicBezTo>
                      <a:cubicBezTo>
                        <a:pt x="488" y="502"/>
                        <a:pt x="550" y="486"/>
                        <a:pt x="610" y="449"/>
                      </a:cubicBezTo>
                      <a:cubicBezTo>
                        <a:pt x="715" y="386"/>
                        <a:pt x="694" y="334"/>
                        <a:pt x="568" y="239"/>
                      </a:cubicBezTo>
                      <a:cubicBezTo>
                        <a:pt x="463" y="155"/>
                        <a:pt x="452" y="123"/>
                        <a:pt x="505" y="92"/>
                      </a:cubicBezTo>
                      <a:cubicBezTo>
                        <a:pt x="533" y="75"/>
                        <a:pt x="561" y="69"/>
                        <a:pt x="589" y="69"/>
                      </a:cubicBezTo>
                      <a:cubicBezTo>
                        <a:pt x="634" y="69"/>
                        <a:pt x="680" y="87"/>
                        <a:pt x="725" y="113"/>
                      </a:cubicBezTo>
                      <a:cubicBezTo>
                        <a:pt x="799" y="155"/>
                        <a:pt x="914" y="239"/>
                        <a:pt x="914" y="250"/>
                      </a:cubicBezTo>
                      <a:lnTo>
                        <a:pt x="998" y="208"/>
                      </a:lnTo>
                      <a:cubicBezTo>
                        <a:pt x="988" y="197"/>
                        <a:pt x="893" y="123"/>
                        <a:pt x="799" y="71"/>
                      </a:cubicBezTo>
                      <a:cubicBezTo>
                        <a:pt x="734" y="31"/>
                        <a:pt x="652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9" name="Google Shape;830;p53">
                  <a:extLst>
                    <a:ext uri="{FF2B5EF4-FFF2-40B4-BE49-F238E27FC236}">
                      <a16:creationId xmlns:a16="http://schemas.microsoft.com/office/drawing/2014/main" id="{ABC0E87C-47B9-4179-B7E3-AE840CF6FD1C}"/>
                    </a:ext>
                  </a:extLst>
                </p:cNvPr>
                <p:cNvSpPr/>
                <p:nvPr/>
              </p:nvSpPr>
              <p:spPr>
                <a:xfrm>
                  <a:off x="5516025" y="1908613"/>
                  <a:ext cx="2892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568" extrusionOk="0">
                      <a:moveTo>
                        <a:pt x="673" y="0"/>
                      </a:moveTo>
                      <a:lnTo>
                        <a:pt x="589" y="42"/>
                      </a:lnTo>
                      <a:lnTo>
                        <a:pt x="978" y="273"/>
                      </a:lnTo>
                      <a:lnTo>
                        <a:pt x="957" y="294"/>
                      </a:lnTo>
                      <a:lnTo>
                        <a:pt x="0" y="494"/>
                      </a:lnTo>
                      <a:lnTo>
                        <a:pt x="63" y="568"/>
                      </a:lnTo>
                      <a:lnTo>
                        <a:pt x="1041" y="346"/>
                      </a:lnTo>
                      <a:lnTo>
                        <a:pt x="1156" y="273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0" name="Google Shape;831;p53">
                  <a:extLst>
                    <a:ext uri="{FF2B5EF4-FFF2-40B4-BE49-F238E27FC236}">
                      <a16:creationId xmlns:a16="http://schemas.microsoft.com/office/drawing/2014/main" id="{D966D04F-5594-44B7-A633-871824D4D297}"/>
                    </a:ext>
                  </a:extLst>
                </p:cNvPr>
                <p:cNvSpPr/>
                <p:nvPr/>
              </p:nvSpPr>
              <p:spPr>
                <a:xfrm>
                  <a:off x="5537300" y="1923363"/>
                  <a:ext cx="29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618" extrusionOk="0">
                      <a:moveTo>
                        <a:pt x="751" y="72"/>
                      </a:moveTo>
                      <a:cubicBezTo>
                        <a:pt x="811" y="72"/>
                        <a:pt x="863" y="90"/>
                        <a:pt x="914" y="125"/>
                      </a:cubicBezTo>
                      <a:cubicBezTo>
                        <a:pt x="1051" y="198"/>
                        <a:pt x="1040" y="272"/>
                        <a:pt x="778" y="419"/>
                      </a:cubicBezTo>
                      <a:cubicBezTo>
                        <a:pt x="637" y="505"/>
                        <a:pt x="531" y="541"/>
                        <a:pt x="443" y="541"/>
                      </a:cubicBezTo>
                      <a:cubicBezTo>
                        <a:pt x="380" y="541"/>
                        <a:pt x="326" y="523"/>
                        <a:pt x="274" y="492"/>
                      </a:cubicBezTo>
                      <a:cubicBezTo>
                        <a:pt x="158" y="419"/>
                        <a:pt x="148" y="345"/>
                        <a:pt x="400" y="198"/>
                      </a:cubicBezTo>
                      <a:cubicBezTo>
                        <a:pt x="555" y="111"/>
                        <a:pt x="663" y="72"/>
                        <a:pt x="751" y="72"/>
                      </a:cubicBezTo>
                      <a:close/>
                      <a:moveTo>
                        <a:pt x="746" y="0"/>
                      </a:moveTo>
                      <a:cubicBezTo>
                        <a:pt x="623" y="0"/>
                        <a:pt x="479" y="44"/>
                        <a:pt x="295" y="146"/>
                      </a:cubicBezTo>
                      <a:cubicBezTo>
                        <a:pt x="1" y="324"/>
                        <a:pt x="11" y="440"/>
                        <a:pt x="190" y="545"/>
                      </a:cubicBezTo>
                      <a:cubicBezTo>
                        <a:pt x="273" y="591"/>
                        <a:pt x="357" y="617"/>
                        <a:pt x="450" y="617"/>
                      </a:cubicBezTo>
                      <a:cubicBezTo>
                        <a:pt x="568" y="617"/>
                        <a:pt x="702" y="576"/>
                        <a:pt x="872" y="482"/>
                      </a:cubicBezTo>
                      <a:cubicBezTo>
                        <a:pt x="1188" y="293"/>
                        <a:pt x="1188" y="177"/>
                        <a:pt x="998" y="72"/>
                      </a:cubicBezTo>
                      <a:cubicBezTo>
                        <a:pt x="921" y="26"/>
                        <a:pt x="840" y="0"/>
                        <a:pt x="74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1" name="Google Shape;832;p53">
                  <a:extLst>
                    <a:ext uri="{FF2B5EF4-FFF2-40B4-BE49-F238E27FC236}">
                      <a16:creationId xmlns:a16="http://schemas.microsoft.com/office/drawing/2014/main" id="{53164CD7-3108-486A-AE69-9CCB5EB474C5}"/>
                    </a:ext>
                  </a:extLst>
                </p:cNvPr>
                <p:cNvSpPr/>
                <p:nvPr/>
              </p:nvSpPr>
              <p:spPr>
                <a:xfrm>
                  <a:off x="5529675" y="19272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96" y="138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2" name="Google Shape;833;p53">
                  <a:extLst>
                    <a:ext uri="{FF2B5EF4-FFF2-40B4-BE49-F238E27FC236}">
                      <a16:creationId xmlns:a16="http://schemas.microsoft.com/office/drawing/2014/main" id="{CC1EA44B-7D21-4D31-943F-C7248CE045CB}"/>
                    </a:ext>
                  </a:extLst>
                </p:cNvPr>
                <p:cNvSpPr/>
                <p:nvPr/>
              </p:nvSpPr>
              <p:spPr>
                <a:xfrm>
                  <a:off x="5390725" y="1896238"/>
                  <a:ext cx="260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22" extrusionOk="0">
                      <a:moveTo>
                        <a:pt x="578" y="1"/>
                      </a:moveTo>
                      <a:lnTo>
                        <a:pt x="263" y="180"/>
                      </a:lnTo>
                      <a:cubicBezTo>
                        <a:pt x="43" y="316"/>
                        <a:pt x="1" y="379"/>
                        <a:pt x="169" y="474"/>
                      </a:cubicBezTo>
                      <a:cubicBezTo>
                        <a:pt x="253" y="526"/>
                        <a:pt x="389" y="537"/>
                        <a:pt x="400" y="537"/>
                      </a:cubicBezTo>
                      <a:lnTo>
                        <a:pt x="358" y="568"/>
                      </a:lnTo>
                      <a:lnTo>
                        <a:pt x="452" y="621"/>
                      </a:lnTo>
                      <a:lnTo>
                        <a:pt x="1041" y="274"/>
                      </a:lnTo>
                      <a:lnTo>
                        <a:pt x="957" y="222"/>
                      </a:lnTo>
                      <a:lnTo>
                        <a:pt x="473" y="505"/>
                      </a:lnTo>
                      <a:cubicBezTo>
                        <a:pt x="463" y="495"/>
                        <a:pt x="347" y="484"/>
                        <a:pt x="263" y="432"/>
                      </a:cubicBezTo>
                      <a:cubicBezTo>
                        <a:pt x="148" y="369"/>
                        <a:pt x="190" y="327"/>
                        <a:pt x="358" y="232"/>
                      </a:cubicBezTo>
                      <a:lnTo>
                        <a:pt x="662" y="54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3" name="Google Shape;834;p53">
                  <a:extLst>
                    <a:ext uri="{FF2B5EF4-FFF2-40B4-BE49-F238E27FC236}">
                      <a16:creationId xmlns:a16="http://schemas.microsoft.com/office/drawing/2014/main" id="{F33A96B4-868B-4EEE-83FA-5076DC330836}"/>
                    </a:ext>
                  </a:extLst>
                </p:cNvPr>
                <p:cNvSpPr/>
                <p:nvPr/>
              </p:nvSpPr>
              <p:spPr>
                <a:xfrm>
                  <a:off x="5405975" y="1906388"/>
                  <a:ext cx="247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0" extrusionOk="0">
                      <a:moveTo>
                        <a:pt x="568" y="0"/>
                      </a:moveTo>
                      <a:cubicBezTo>
                        <a:pt x="514" y="0"/>
                        <a:pt x="460" y="14"/>
                        <a:pt x="410" y="47"/>
                      </a:cubicBezTo>
                      <a:cubicBezTo>
                        <a:pt x="295" y="110"/>
                        <a:pt x="326" y="162"/>
                        <a:pt x="442" y="257"/>
                      </a:cubicBezTo>
                      <a:cubicBezTo>
                        <a:pt x="557" y="341"/>
                        <a:pt x="568" y="362"/>
                        <a:pt x="505" y="404"/>
                      </a:cubicBezTo>
                      <a:cubicBezTo>
                        <a:pt x="475" y="421"/>
                        <a:pt x="446" y="429"/>
                        <a:pt x="415" y="429"/>
                      </a:cubicBezTo>
                      <a:cubicBezTo>
                        <a:pt x="367" y="429"/>
                        <a:pt x="316" y="410"/>
                        <a:pt x="253" y="372"/>
                      </a:cubicBezTo>
                      <a:cubicBezTo>
                        <a:pt x="200" y="341"/>
                        <a:pt x="84" y="257"/>
                        <a:pt x="84" y="246"/>
                      </a:cubicBezTo>
                      <a:lnTo>
                        <a:pt x="0" y="288"/>
                      </a:lnTo>
                      <a:cubicBezTo>
                        <a:pt x="0" y="299"/>
                        <a:pt x="105" y="383"/>
                        <a:pt x="179" y="425"/>
                      </a:cubicBezTo>
                      <a:cubicBezTo>
                        <a:pt x="261" y="473"/>
                        <a:pt x="341" y="500"/>
                        <a:pt x="418" y="500"/>
                      </a:cubicBezTo>
                      <a:cubicBezTo>
                        <a:pt x="479" y="500"/>
                        <a:pt x="539" y="483"/>
                        <a:pt x="599" y="446"/>
                      </a:cubicBezTo>
                      <a:cubicBezTo>
                        <a:pt x="715" y="383"/>
                        <a:pt x="694" y="330"/>
                        <a:pt x="568" y="236"/>
                      </a:cubicBezTo>
                      <a:cubicBezTo>
                        <a:pt x="463" y="152"/>
                        <a:pt x="442" y="120"/>
                        <a:pt x="505" y="89"/>
                      </a:cubicBezTo>
                      <a:cubicBezTo>
                        <a:pt x="529" y="73"/>
                        <a:pt x="556" y="66"/>
                        <a:pt x="584" y="66"/>
                      </a:cubicBezTo>
                      <a:cubicBezTo>
                        <a:pt x="630" y="66"/>
                        <a:pt x="680" y="84"/>
                        <a:pt x="725" y="110"/>
                      </a:cubicBezTo>
                      <a:cubicBezTo>
                        <a:pt x="799" y="152"/>
                        <a:pt x="904" y="236"/>
                        <a:pt x="914" y="246"/>
                      </a:cubicBezTo>
                      <a:lnTo>
                        <a:pt x="988" y="204"/>
                      </a:lnTo>
                      <a:cubicBezTo>
                        <a:pt x="988" y="194"/>
                        <a:pt x="883" y="120"/>
                        <a:pt x="799" y="68"/>
                      </a:cubicBezTo>
                      <a:cubicBezTo>
                        <a:pt x="729" y="30"/>
                        <a:pt x="649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4" name="Google Shape;835;p53">
                  <a:extLst>
                    <a:ext uri="{FF2B5EF4-FFF2-40B4-BE49-F238E27FC236}">
                      <a16:creationId xmlns:a16="http://schemas.microsoft.com/office/drawing/2014/main" id="{F2EB1445-9EA1-4BD2-B1C8-759BA4530621}"/>
                    </a:ext>
                  </a:extLst>
                </p:cNvPr>
                <p:cNvSpPr/>
                <p:nvPr/>
              </p:nvSpPr>
              <p:spPr>
                <a:xfrm>
                  <a:off x="5420400" y="1914913"/>
                  <a:ext cx="32350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57" extrusionOk="0">
                      <a:moveTo>
                        <a:pt x="602" y="74"/>
                      </a:moveTo>
                      <a:cubicBezTo>
                        <a:pt x="651" y="74"/>
                        <a:pt x="698" y="87"/>
                        <a:pt x="747" y="115"/>
                      </a:cubicBezTo>
                      <a:cubicBezTo>
                        <a:pt x="789" y="147"/>
                        <a:pt x="852" y="189"/>
                        <a:pt x="873" y="210"/>
                      </a:cubicBezTo>
                      <a:lnTo>
                        <a:pt x="474" y="442"/>
                      </a:lnTo>
                      <a:cubicBezTo>
                        <a:pt x="463" y="442"/>
                        <a:pt x="337" y="421"/>
                        <a:pt x="253" y="368"/>
                      </a:cubicBezTo>
                      <a:cubicBezTo>
                        <a:pt x="180" y="326"/>
                        <a:pt x="159" y="274"/>
                        <a:pt x="348" y="158"/>
                      </a:cubicBezTo>
                      <a:cubicBezTo>
                        <a:pt x="444" y="106"/>
                        <a:pt x="525" y="74"/>
                        <a:pt x="602" y="74"/>
                      </a:cubicBezTo>
                      <a:close/>
                      <a:moveTo>
                        <a:pt x="576" y="0"/>
                      </a:moveTo>
                      <a:cubicBezTo>
                        <a:pt x="475" y="0"/>
                        <a:pt x="371" y="35"/>
                        <a:pt x="253" y="105"/>
                      </a:cubicBezTo>
                      <a:cubicBezTo>
                        <a:pt x="1" y="253"/>
                        <a:pt x="43" y="337"/>
                        <a:pt x="169" y="410"/>
                      </a:cubicBezTo>
                      <a:cubicBezTo>
                        <a:pt x="253" y="463"/>
                        <a:pt x="390" y="484"/>
                        <a:pt x="400" y="484"/>
                      </a:cubicBezTo>
                      <a:lnTo>
                        <a:pt x="358" y="505"/>
                      </a:lnTo>
                      <a:lnTo>
                        <a:pt x="442" y="557"/>
                      </a:lnTo>
                      <a:lnTo>
                        <a:pt x="1294" y="63"/>
                      </a:lnTo>
                      <a:lnTo>
                        <a:pt x="1210" y="10"/>
                      </a:lnTo>
                      <a:lnTo>
                        <a:pt x="946" y="158"/>
                      </a:lnTo>
                      <a:cubicBezTo>
                        <a:pt x="936" y="147"/>
                        <a:pt x="862" y="94"/>
                        <a:pt x="810" y="63"/>
                      </a:cubicBezTo>
                      <a:cubicBezTo>
                        <a:pt x="732" y="22"/>
                        <a:pt x="655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5" name="Google Shape;836;p53">
                  <a:extLst>
                    <a:ext uri="{FF2B5EF4-FFF2-40B4-BE49-F238E27FC236}">
                      <a16:creationId xmlns:a16="http://schemas.microsoft.com/office/drawing/2014/main" id="{4D4A63DF-85BA-49B7-8B27-E735E48E0588}"/>
                    </a:ext>
                  </a:extLst>
                </p:cNvPr>
                <p:cNvSpPr/>
                <p:nvPr/>
              </p:nvSpPr>
              <p:spPr>
                <a:xfrm>
                  <a:off x="5488700" y="1951463"/>
                  <a:ext cx="299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8" extrusionOk="0">
                      <a:moveTo>
                        <a:pt x="759" y="77"/>
                      </a:moveTo>
                      <a:cubicBezTo>
                        <a:pt x="821" y="77"/>
                        <a:pt x="874" y="95"/>
                        <a:pt x="925" y="124"/>
                      </a:cubicBezTo>
                      <a:cubicBezTo>
                        <a:pt x="1051" y="198"/>
                        <a:pt x="1041" y="272"/>
                        <a:pt x="778" y="430"/>
                      </a:cubicBezTo>
                      <a:cubicBezTo>
                        <a:pt x="639" y="508"/>
                        <a:pt x="538" y="541"/>
                        <a:pt x="453" y="541"/>
                      </a:cubicBezTo>
                      <a:cubicBezTo>
                        <a:pt x="391" y="541"/>
                        <a:pt x="338" y="524"/>
                        <a:pt x="285" y="493"/>
                      </a:cubicBezTo>
                      <a:cubicBezTo>
                        <a:pt x="159" y="419"/>
                        <a:pt x="159" y="346"/>
                        <a:pt x="400" y="208"/>
                      </a:cubicBezTo>
                      <a:cubicBezTo>
                        <a:pt x="556" y="115"/>
                        <a:pt x="668" y="77"/>
                        <a:pt x="759" y="77"/>
                      </a:cubicBezTo>
                      <a:close/>
                      <a:moveTo>
                        <a:pt x="752" y="1"/>
                      </a:moveTo>
                      <a:cubicBezTo>
                        <a:pt x="630" y="1"/>
                        <a:pt x="490" y="45"/>
                        <a:pt x="306" y="145"/>
                      </a:cubicBezTo>
                      <a:cubicBezTo>
                        <a:pt x="1" y="324"/>
                        <a:pt x="22" y="440"/>
                        <a:pt x="201" y="545"/>
                      </a:cubicBezTo>
                      <a:cubicBezTo>
                        <a:pt x="279" y="591"/>
                        <a:pt x="362" y="617"/>
                        <a:pt x="456" y="617"/>
                      </a:cubicBezTo>
                      <a:cubicBezTo>
                        <a:pt x="574" y="617"/>
                        <a:pt x="709" y="576"/>
                        <a:pt x="873" y="482"/>
                      </a:cubicBezTo>
                      <a:cubicBezTo>
                        <a:pt x="1198" y="293"/>
                        <a:pt x="1188" y="177"/>
                        <a:pt x="1009" y="72"/>
                      </a:cubicBezTo>
                      <a:cubicBezTo>
                        <a:pt x="927" y="27"/>
                        <a:pt x="845" y="1"/>
                        <a:pt x="752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6" name="Google Shape;837;p53">
                  <a:extLst>
                    <a:ext uri="{FF2B5EF4-FFF2-40B4-BE49-F238E27FC236}">
                      <a16:creationId xmlns:a16="http://schemas.microsoft.com/office/drawing/2014/main" id="{B9257E26-E5D4-431F-A6C0-F03BBE3EF067}"/>
                    </a:ext>
                  </a:extLst>
                </p:cNvPr>
                <p:cNvSpPr/>
                <p:nvPr/>
              </p:nvSpPr>
              <p:spPr>
                <a:xfrm>
                  <a:off x="5465050" y="1936963"/>
                  <a:ext cx="313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" h="659" extrusionOk="0">
                      <a:moveTo>
                        <a:pt x="789" y="1"/>
                      </a:moveTo>
                      <a:lnTo>
                        <a:pt x="369" y="221"/>
                      </a:lnTo>
                      <a:lnTo>
                        <a:pt x="411" y="263"/>
                      </a:lnTo>
                      <a:cubicBezTo>
                        <a:pt x="421" y="263"/>
                        <a:pt x="547" y="284"/>
                        <a:pt x="652" y="347"/>
                      </a:cubicBezTo>
                      <a:cubicBezTo>
                        <a:pt x="747" y="400"/>
                        <a:pt x="778" y="463"/>
                        <a:pt x="663" y="536"/>
                      </a:cubicBezTo>
                      <a:cubicBezTo>
                        <a:pt x="600" y="568"/>
                        <a:pt x="537" y="584"/>
                        <a:pt x="475" y="584"/>
                      </a:cubicBezTo>
                      <a:cubicBezTo>
                        <a:pt x="414" y="584"/>
                        <a:pt x="353" y="568"/>
                        <a:pt x="295" y="536"/>
                      </a:cubicBezTo>
                      <a:cubicBezTo>
                        <a:pt x="190" y="473"/>
                        <a:pt x="85" y="389"/>
                        <a:pt x="85" y="379"/>
                      </a:cubicBezTo>
                      <a:lnTo>
                        <a:pt x="1" y="421"/>
                      </a:lnTo>
                      <a:cubicBezTo>
                        <a:pt x="1" y="421"/>
                        <a:pt x="106" y="515"/>
                        <a:pt x="222" y="589"/>
                      </a:cubicBezTo>
                      <a:cubicBezTo>
                        <a:pt x="304" y="635"/>
                        <a:pt x="390" y="659"/>
                        <a:pt x="479" y="659"/>
                      </a:cubicBezTo>
                      <a:cubicBezTo>
                        <a:pt x="571" y="659"/>
                        <a:pt x="666" y="632"/>
                        <a:pt x="757" y="578"/>
                      </a:cubicBezTo>
                      <a:cubicBezTo>
                        <a:pt x="926" y="484"/>
                        <a:pt x="894" y="389"/>
                        <a:pt x="747" y="305"/>
                      </a:cubicBezTo>
                      <a:cubicBezTo>
                        <a:pt x="652" y="253"/>
                        <a:pt x="516" y="232"/>
                        <a:pt x="505" y="232"/>
                      </a:cubicBezTo>
                      <a:lnTo>
                        <a:pt x="778" y="95"/>
                      </a:lnTo>
                      <a:lnTo>
                        <a:pt x="1168" y="316"/>
                      </a:lnTo>
                      <a:lnTo>
                        <a:pt x="1252" y="263"/>
                      </a:lnTo>
                      <a:lnTo>
                        <a:pt x="789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7" name="Google Shape;838;p53">
                  <a:extLst>
                    <a:ext uri="{FF2B5EF4-FFF2-40B4-BE49-F238E27FC236}">
                      <a16:creationId xmlns:a16="http://schemas.microsoft.com/office/drawing/2014/main" id="{39B26A8F-BC8A-41CE-88A7-039D766CE299}"/>
                    </a:ext>
                  </a:extLst>
                </p:cNvPr>
                <p:cNvSpPr/>
                <p:nvPr/>
              </p:nvSpPr>
              <p:spPr>
                <a:xfrm>
                  <a:off x="5481350" y="1955613"/>
                  <a:ext cx="580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27" extrusionOk="0">
                      <a:moveTo>
                        <a:pt x="126" y="0"/>
                      </a:moveTo>
                      <a:lnTo>
                        <a:pt x="0" y="74"/>
                      </a:lnTo>
                      <a:lnTo>
                        <a:pt x="95" y="127"/>
                      </a:lnTo>
                      <a:lnTo>
                        <a:pt x="232" y="53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8" name="Google Shape;839;p53">
                  <a:extLst>
                    <a:ext uri="{FF2B5EF4-FFF2-40B4-BE49-F238E27FC236}">
                      <a16:creationId xmlns:a16="http://schemas.microsoft.com/office/drawing/2014/main" id="{2B0EFB24-A146-4B88-AE9F-75162EB78737}"/>
                    </a:ext>
                  </a:extLst>
                </p:cNvPr>
                <p:cNvSpPr/>
                <p:nvPr/>
              </p:nvSpPr>
              <p:spPr>
                <a:xfrm>
                  <a:off x="5406750" y="1957988"/>
                  <a:ext cx="21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57" extrusionOk="0">
                      <a:moveTo>
                        <a:pt x="369" y="0"/>
                      </a:moveTo>
                      <a:lnTo>
                        <a:pt x="348" y="63"/>
                      </a:lnTo>
                      <a:lnTo>
                        <a:pt x="684" y="106"/>
                      </a:lnTo>
                      <a:lnTo>
                        <a:pt x="0" y="505"/>
                      </a:lnTo>
                      <a:lnTo>
                        <a:pt x="85" y="557"/>
                      </a:lnTo>
                      <a:lnTo>
                        <a:pt x="873" y="106"/>
                      </a:lnTo>
                      <a:lnTo>
                        <a:pt x="789" y="5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9" name="Google Shape;840;p53">
                  <a:extLst>
                    <a:ext uri="{FF2B5EF4-FFF2-40B4-BE49-F238E27FC236}">
                      <a16:creationId xmlns:a16="http://schemas.microsoft.com/office/drawing/2014/main" id="{1E6C8A0D-BD3E-4F2B-9EED-3CB7A634520D}"/>
                    </a:ext>
                  </a:extLst>
                </p:cNvPr>
                <p:cNvSpPr/>
                <p:nvPr/>
              </p:nvSpPr>
              <p:spPr>
                <a:xfrm>
                  <a:off x="5440375" y="1979563"/>
                  <a:ext cx="29975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21" extrusionOk="0">
                      <a:moveTo>
                        <a:pt x="753" y="77"/>
                      </a:moveTo>
                      <a:cubicBezTo>
                        <a:pt x="816" y="77"/>
                        <a:pt x="870" y="95"/>
                        <a:pt x="925" y="125"/>
                      </a:cubicBezTo>
                      <a:cubicBezTo>
                        <a:pt x="1051" y="198"/>
                        <a:pt x="1041" y="272"/>
                        <a:pt x="778" y="429"/>
                      </a:cubicBezTo>
                      <a:cubicBezTo>
                        <a:pt x="639" y="508"/>
                        <a:pt x="534" y="542"/>
                        <a:pt x="447" y="542"/>
                      </a:cubicBezTo>
                      <a:cubicBezTo>
                        <a:pt x="382" y="542"/>
                        <a:pt x="327" y="524"/>
                        <a:pt x="274" y="492"/>
                      </a:cubicBezTo>
                      <a:cubicBezTo>
                        <a:pt x="147" y="429"/>
                        <a:pt x="147" y="345"/>
                        <a:pt x="390" y="209"/>
                      </a:cubicBezTo>
                      <a:cubicBezTo>
                        <a:pt x="552" y="115"/>
                        <a:pt x="662" y="77"/>
                        <a:pt x="753" y="77"/>
                      </a:cubicBezTo>
                      <a:close/>
                      <a:moveTo>
                        <a:pt x="746" y="1"/>
                      </a:moveTo>
                      <a:cubicBezTo>
                        <a:pt x="623" y="1"/>
                        <a:pt x="479" y="45"/>
                        <a:pt x="295" y="146"/>
                      </a:cubicBezTo>
                      <a:cubicBezTo>
                        <a:pt x="0" y="324"/>
                        <a:pt x="21" y="440"/>
                        <a:pt x="200" y="545"/>
                      </a:cubicBezTo>
                      <a:cubicBezTo>
                        <a:pt x="281" y="593"/>
                        <a:pt x="366" y="621"/>
                        <a:pt x="462" y="621"/>
                      </a:cubicBezTo>
                      <a:cubicBezTo>
                        <a:pt x="579" y="621"/>
                        <a:pt x="712" y="580"/>
                        <a:pt x="873" y="482"/>
                      </a:cubicBezTo>
                      <a:cubicBezTo>
                        <a:pt x="1198" y="293"/>
                        <a:pt x="1188" y="177"/>
                        <a:pt x="999" y="72"/>
                      </a:cubicBezTo>
                      <a:cubicBezTo>
                        <a:pt x="921" y="27"/>
                        <a:pt x="840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0" name="Google Shape;841;p53">
                  <a:extLst>
                    <a:ext uri="{FF2B5EF4-FFF2-40B4-BE49-F238E27FC236}">
                      <a16:creationId xmlns:a16="http://schemas.microsoft.com/office/drawing/2014/main" id="{F9A8DAFA-0418-40B9-9785-E6B4E79D57E5}"/>
                    </a:ext>
                  </a:extLst>
                </p:cNvPr>
                <p:cNvSpPr/>
                <p:nvPr/>
              </p:nvSpPr>
              <p:spPr>
                <a:xfrm>
                  <a:off x="5432775" y="1983738"/>
                  <a:ext cx="5800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7" extrusionOk="0">
                      <a:moveTo>
                        <a:pt x="136" y="0"/>
                      </a:moveTo>
                      <a:lnTo>
                        <a:pt x="0" y="73"/>
                      </a:lnTo>
                      <a:lnTo>
                        <a:pt x="94" y="136"/>
                      </a:lnTo>
                      <a:lnTo>
                        <a:pt x="231" y="5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1" name="Google Shape;842;p53">
                  <a:extLst>
                    <a:ext uri="{FF2B5EF4-FFF2-40B4-BE49-F238E27FC236}">
                      <a16:creationId xmlns:a16="http://schemas.microsoft.com/office/drawing/2014/main" id="{EC8A939D-1DB4-41F0-97C0-AB28A7B5F889}"/>
                    </a:ext>
                  </a:extLst>
                </p:cNvPr>
                <p:cNvSpPr/>
                <p:nvPr/>
              </p:nvSpPr>
              <p:spPr>
                <a:xfrm>
                  <a:off x="5416200" y="1966063"/>
                  <a:ext cx="3077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13" extrusionOk="0">
                      <a:moveTo>
                        <a:pt x="773" y="71"/>
                      </a:moveTo>
                      <a:cubicBezTo>
                        <a:pt x="833" y="71"/>
                        <a:pt x="894" y="87"/>
                        <a:pt x="946" y="119"/>
                      </a:cubicBezTo>
                      <a:cubicBezTo>
                        <a:pt x="1083" y="203"/>
                        <a:pt x="1020" y="297"/>
                        <a:pt x="852" y="402"/>
                      </a:cubicBezTo>
                      <a:cubicBezTo>
                        <a:pt x="841" y="402"/>
                        <a:pt x="684" y="360"/>
                        <a:pt x="610" y="318"/>
                      </a:cubicBezTo>
                      <a:cubicBezTo>
                        <a:pt x="495" y="245"/>
                        <a:pt x="484" y="192"/>
                        <a:pt x="600" y="119"/>
                      </a:cubicBezTo>
                      <a:cubicBezTo>
                        <a:pt x="653" y="87"/>
                        <a:pt x="713" y="71"/>
                        <a:pt x="773" y="71"/>
                      </a:cubicBezTo>
                      <a:close/>
                      <a:moveTo>
                        <a:pt x="747" y="0"/>
                      </a:moveTo>
                      <a:cubicBezTo>
                        <a:pt x="661" y="0"/>
                        <a:pt x="574" y="21"/>
                        <a:pt x="495" y="66"/>
                      </a:cubicBezTo>
                      <a:cubicBezTo>
                        <a:pt x="337" y="161"/>
                        <a:pt x="358" y="255"/>
                        <a:pt x="516" y="360"/>
                      </a:cubicBezTo>
                      <a:cubicBezTo>
                        <a:pt x="600" y="402"/>
                        <a:pt x="757" y="444"/>
                        <a:pt x="768" y="444"/>
                      </a:cubicBezTo>
                      <a:cubicBezTo>
                        <a:pt x="663" y="503"/>
                        <a:pt x="567" y="532"/>
                        <a:pt x="480" y="532"/>
                      </a:cubicBezTo>
                      <a:cubicBezTo>
                        <a:pt x="410" y="532"/>
                        <a:pt x="345" y="513"/>
                        <a:pt x="285" y="476"/>
                      </a:cubicBezTo>
                      <a:cubicBezTo>
                        <a:pt x="180" y="423"/>
                        <a:pt x="96" y="360"/>
                        <a:pt x="85" y="350"/>
                      </a:cubicBezTo>
                      <a:lnTo>
                        <a:pt x="1" y="392"/>
                      </a:lnTo>
                      <a:cubicBezTo>
                        <a:pt x="12" y="392"/>
                        <a:pt x="96" y="465"/>
                        <a:pt x="201" y="528"/>
                      </a:cubicBezTo>
                      <a:cubicBezTo>
                        <a:pt x="293" y="582"/>
                        <a:pt x="388" y="613"/>
                        <a:pt x="493" y="613"/>
                      </a:cubicBezTo>
                      <a:cubicBezTo>
                        <a:pt x="615" y="613"/>
                        <a:pt x="752" y="571"/>
                        <a:pt x="915" y="476"/>
                      </a:cubicBezTo>
                      <a:cubicBezTo>
                        <a:pt x="1156" y="329"/>
                        <a:pt x="1230" y="192"/>
                        <a:pt x="1030" y="77"/>
                      </a:cubicBezTo>
                      <a:cubicBezTo>
                        <a:pt x="942" y="27"/>
                        <a:pt x="844" y="0"/>
                        <a:pt x="74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2" name="Google Shape;843;p53">
                  <a:extLst>
                    <a:ext uri="{FF2B5EF4-FFF2-40B4-BE49-F238E27FC236}">
                      <a16:creationId xmlns:a16="http://schemas.microsoft.com/office/drawing/2014/main" id="{22E5C577-FAB9-49B1-A67A-595C7DAA376A}"/>
                    </a:ext>
                  </a:extLst>
                </p:cNvPr>
                <p:cNvSpPr/>
                <p:nvPr/>
              </p:nvSpPr>
              <p:spPr>
                <a:xfrm>
                  <a:off x="5331900" y="1973988"/>
                  <a:ext cx="110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54" extrusionOk="0">
                      <a:moveTo>
                        <a:pt x="85" y="1"/>
                      </a:moveTo>
                      <a:lnTo>
                        <a:pt x="0" y="54"/>
                      </a:lnTo>
                      <a:lnTo>
                        <a:pt x="368" y="253"/>
                      </a:lnTo>
                      <a:lnTo>
                        <a:pt x="442" y="211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3" name="Google Shape;844;p53">
                  <a:extLst>
                    <a:ext uri="{FF2B5EF4-FFF2-40B4-BE49-F238E27FC236}">
                      <a16:creationId xmlns:a16="http://schemas.microsoft.com/office/drawing/2014/main" id="{3CB6B5E7-A216-4853-8EE2-AF03EFE24373}"/>
                    </a:ext>
                  </a:extLst>
                </p:cNvPr>
                <p:cNvSpPr/>
                <p:nvPr/>
              </p:nvSpPr>
              <p:spPr>
                <a:xfrm>
                  <a:off x="5391800" y="2007713"/>
                  <a:ext cx="299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20" extrusionOk="0">
                      <a:moveTo>
                        <a:pt x="758" y="76"/>
                      </a:moveTo>
                      <a:cubicBezTo>
                        <a:pt x="821" y="76"/>
                        <a:pt x="873" y="93"/>
                        <a:pt x="925" y="123"/>
                      </a:cubicBezTo>
                      <a:cubicBezTo>
                        <a:pt x="1061" y="197"/>
                        <a:pt x="1051" y="270"/>
                        <a:pt x="788" y="428"/>
                      </a:cubicBezTo>
                      <a:cubicBezTo>
                        <a:pt x="638" y="509"/>
                        <a:pt x="532" y="542"/>
                        <a:pt x="445" y="542"/>
                      </a:cubicBezTo>
                      <a:cubicBezTo>
                        <a:pt x="385" y="542"/>
                        <a:pt x="334" y="527"/>
                        <a:pt x="283" y="501"/>
                      </a:cubicBezTo>
                      <a:cubicBezTo>
                        <a:pt x="157" y="428"/>
                        <a:pt x="157" y="344"/>
                        <a:pt x="399" y="207"/>
                      </a:cubicBezTo>
                      <a:cubicBezTo>
                        <a:pt x="555" y="113"/>
                        <a:pt x="667" y="76"/>
                        <a:pt x="758" y="76"/>
                      </a:cubicBezTo>
                      <a:close/>
                      <a:moveTo>
                        <a:pt x="752" y="0"/>
                      </a:moveTo>
                      <a:cubicBezTo>
                        <a:pt x="628" y="0"/>
                        <a:pt x="485" y="46"/>
                        <a:pt x="304" y="155"/>
                      </a:cubicBezTo>
                      <a:cubicBezTo>
                        <a:pt x="0" y="323"/>
                        <a:pt x="21" y="438"/>
                        <a:pt x="199" y="543"/>
                      </a:cubicBezTo>
                      <a:cubicBezTo>
                        <a:pt x="285" y="591"/>
                        <a:pt x="371" y="619"/>
                        <a:pt x="467" y="619"/>
                      </a:cubicBezTo>
                      <a:cubicBezTo>
                        <a:pt x="584" y="619"/>
                        <a:pt x="716" y="578"/>
                        <a:pt x="883" y="480"/>
                      </a:cubicBezTo>
                      <a:cubicBezTo>
                        <a:pt x="1198" y="291"/>
                        <a:pt x="1187" y="186"/>
                        <a:pt x="1009" y="71"/>
                      </a:cubicBezTo>
                      <a:cubicBezTo>
                        <a:pt x="928" y="26"/>
                        <a:pt x="845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4" name="Google Shape;845;p53">
                  <a:extLst>
                    <a:ext uri="{FF2B5EF4-FFF2-40B4-BE49-F238E27FC236}">
                      <a16:creationId xmlns:a16="http://schemas.microsoft.com/office/drawing/2014/main" id="{F87F692A-A6D9-4C61-BAA1-18FC922484CD}"/>
                    </a:ext>
                  </a:extLst>
                </p:cNvPr>
                <p:cNvSpPr/>
                <p:nvPr/>
              </p:nvSpPr>
              <p:spPr>
                <a:xfrm>
                  <a:off x="5384425" y="20118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7" y="1"/>
                      </a:moveTo>
                      <a:lnTo>
                        <a:pt x="1" y="75"/>
                      </a:lnTo>
                      <a:lnTo>
                        <a:pt x="95" y="138"/>
                      </a:lnTo>
                      <a:lnTo>
                        <a:pt x="232" y="54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5" name="Google Shape;846;p53">
                  <a:extLst>
                    <a:ext uri="{FF2B5EF4-FFF2-40B4-BE49-F238E27FC236}">
                      <a16:creationId xmlns:a16="http://schemas.microsoft.com/office/drawing/2014/main" id="{4693D970-000F-4ECA-B6CA-463FB44407A7}"/>
                    </a:ext>
                  </a:extLst>
                </p:cNvPr>
                <p:cNvSpPr/>
                <p:nvPr/>
              </p:nvSpPr>
              <p:spPr>
                <a:xfrm>
                  <a:off x="5368150" y="1993188"/>
                  <a:ext cx="312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664" extrusionOk="0">
                      <a:moveTo>
                        <a:pt x="788" y="0"/>
                      </a:moveTo>
                      <a:lnTo>
                        <a:pt x="368" y="221"/>
                      </a:lnTo>
                      <a:lnTo>
                        <a:pt x="410" y="263"/>
                      </a:lnTo>
                      <a:cubicBezTo>
                        <a:pt x="421" y="274"/>
                        <a:pt x="557" y="295"/>
                        <a:pt x="652" y="347"/>
                      </a:cubicBezTo>
                      <a:cubicBezTo>
                        <a:pt x="746" y="410"/>
                        <a:pt x="778" y="463"/>
                        <a:pt x="662" y="536"/>
                      </a:cubicBezTo>
                      <a:cubicBezTo>
                        <a:pt x="601" y="571"/>
                        <a:pt x="541" y="587"/>
                        <a:pt x="482" y="587"/>
                      </a:cubicBezTo>
                      <a:cubicBezTo>
                        <a:pt x="417" y="587"/>
                        <a:pt x="354" y="569"/>
                        <a:pt x="295" y="536"/>
                      </a:cubicBezTo>
                      <a:cubicBezTo>
                        <a:pt x="200" y="484"/>
                        <a:pt x="84" y="389"/>
                        <a:pt x="84" y="389"/>
                      </a:cubicBezTo>
                      <a:lnTo>
                        <a:pt x="0" y="421"/>
                      </a:lnTo>
                      <a:cubicBezTo>
                        <a:pt x="11" y="431"/>
                        <a:pt x="105" y="526"/>
                        <a:pt x="232" y="589"/>
                      </a:cubicBezTo>
                      <a:cubicBezTo>
                        <a:pt x="312" y="637"/>
                        <a:pt x="401" y="663"/>
                        <a:pt x="495" y="663"/>
                      </a:cubicBezTo>
                      <a:cubicBezTo>
                        <a:pt x="583" y="663"/>
                        <a:pt x="675" y="640"/>
                        <a:pt x="767" y="589"/>
                      </a:cubicBezTo>
                      <a:cubicBezTo>
                        <a:pt x="935" y="484"/>
                        <a:pt x="893" y="400"/>
                        <a:pt x="746" y="305"/>
                      </a:cubicBezTo>
                      <a:cubicBezTo>
                        <a:pt x="652" y="253"/>
                        <a:pt x="515" y="232"/>
                        <a:pt x="505" y="232"/>
                      </a:cubicBezTo>
                      <a:lnTo>
                        <a:pt x="788" y="94"/>
                      </a:lnTo>
                      <a:lnTo>
                        <a:pt x="1166" y="316"/>
                      </a:lnTo>
                      <a:lnTo>
                        <a:pt x="1250" y="263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6" name="Google Shape;847;p53">
                  <a:extLst>
                    <a:ext uri="{FF2B5EF4-FFF2-40B4-BE49-F238E27FC236}">
                      <a16:creationId xmlns:a16="http://schemas.microsoft.com/office/drawing/2014/main" id="{45104A12-6DF6-4AA8-B2A4-FD590E5692BF}"/>
                    </a:ext>
                  </a:extLst>
                </p:cNvPr>
                <p:cNvSpPr/>
                <p:nvPr/>
              </p:nvSpPr>
              <p:spPr>
                <a:xfrm>
                  <a:off x="5351075" y="1983463"/>
                  <a:ext cx="30225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736" extrusionOk="0">
                      <a:moveTo>
                        <a:pt x="767" y="0"/>
                      </a:moveTo>
                      <a:lnTo>
                        <a:pt x="704" y="53"/>
                      </a:lnTo>
                      <a:cubicBezTo>
                        <a:pt x="704" y="53"/>
                        <a:pt x="841" y="105"/>
                        <a:pt x="925" y="158"/>
                      </a:cubicBezTo>
                      <a:cubicBezTo>
                        <a:pt x="1041" y="221"/>
                        <a:pt x="1062" y="273"/>
                        <a:pt x="957" y="336"/>
                      </a:cubicBezTo>
                      <a:cubicBezTo>
                        <a:pt x="873" y="389"/>
                        <a:pt x="746" y="389"/>
                        <a:pt x="546" y="389"/>
                      </a:cubicBezTo>
                      <a:lnTo>
                        <a:pt x="74" y="399"/>
                      </a:lnTo>
                      <a:lnTo>
                        <a:pt x="0" y="441"/>
                      </a:lnTo>
                      <a:lnTo>
                        <a:pt x="504" y="736"/>
                      </a:lnTo>
                      <a:lnTo>
                        <a:pt x="578" y="684"/>
                      </a:lnTo>
                      <a:lnTo>
                        <a:pt x="189" y="462"/>
                      </a:lnTo>
                      <a:lnTo>
                        <a:pt x="609" y="452"/>
                      </a:lnTo>
                      <a:cubicBezTo>
                        <a:pt x="652" y="454"/>
                        <a:pt x="692" y="456"/>
                        <a:pt x="729" y="456"/>
                      </a:cubicBezTo>
                      <a:cubicBezTo>
                        <a:pt x="871" y="456"/>
                        <a:pt x="969" y="437"/>
                        <a:pt x="1062" y="378"/>
                      </a:cubicBezTo>
                      <a:cubicBezTo>
                        <a:pt x="1209" y="294"/>
                        <a:pt x="1188" y="210"/>
                        <a:pt x="1030" y="116"/>
                      </a:cubicBezTo>
                      <a:cubicBezTo>
                        <a:pt x="915" y="53"/>
                        <a:pt x="778" y="11"/>
                        <a:pt x="76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7" name="Google Shape;848;p53">
                  <a:extLst>
                    <a:ext uri="{FF2B5EF4-FFF2-40B4-BE49-F238E27FC236}">
                      <a16:creationId xmlns:a16="http://schemas.microsoft.com/office/drawing/2014/main" id="{8CA2B88A-5C21-4628-A89B-247488E2C51D}"/>
                    </a:ext>
                  </a:extLst>
                </p:cNvPr>
                <p:cNvSpPr/>
                <p:nvPr/>
              </p:nvSpPr>
              <p:spPr>
                <a:xfrm>
                  <a:off x="5304050" y="2013313"/>
                  <a:ext cx="305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610" extrusionOk="0">
                      <a:moveTo>
                        <a:pt x="379" y="204"/>
                      </a:moveTo>
                      <a:cubicBezTo>
                        <a:pt x="389" y="204"/>
                        <a:pt x="526" y="235"/>
                        <a:pt x="610" y="288"/>
                      </a:cubicBezTo>
                      <a:cubicBezTo>
                        <a:pt x="725" y="351"/>
                        <a:pt x="736" y="424"/>
                        <a:pt x="631" y="487"/>
                      </a:cubicBezTo>
                      <a:cubicBezTo>
                        <a:pt x="573" y="519"/>
                        <a:pt x="513" y="535"/>
                        <a:pt x="451" y="535"/>
                      </a:cubicBezTo>
                      <a:cubicBezTo>
                        <a:pt x="389" y="535"/>
                        <a:pt x="326" y="519"/>
                        <a:pt x="263" y="487"/>
                      </a:cubicBezTo>
                      <a:cubicBezTo>
                        <a:pt x="137" y="403"/>
                        <a:pt x="211" y="298"/>
                        <a:pt x="379" y="204"/>
                      </a:cubicBezTo>
                      <a:close/>
                      <a:moveTo>
                        <a:pt x="730" y="1"/>
                      </a:moveTo>
                      <a:cubicBezTo>
                        <a:pt x="606" y="1"/>
                        <a:pt x="468" y="40"/>
                        <a:pt x="316" y="130"/>
                      </a:cubicBezTo>
                      <a:cubicBezTo>
                        <a:pt x="64" y="277"/>
                        <a:pt x="1" y="414"/>
                        <a:pt x="190" y="529"/>
                      </a:cubicBezTo>
                      <a:cubicBezTo>
                        <a:pt x="281" y="583"/>
                        <a:pt x="376" y="610"/>
                        <a:pt x="469" y="610"/>
                      </a:cubicBezTo>
                      <a:cubicBezTo>
                        <a:pt x="557" y="610"/>
                        <a:pt x="644" y="586"/>
                        <a:pt x="725" y="540"/>
                      </a:cubicBezTo>
                      <a:cubicBezTo>
                        <a:pt x="883" y="445"/>
                        <a:pt x="872" y="340"/>
                        <a:pt x="704" y="246"/>
                      </a:cubicBezTo>
                      <a:cubicBezTo>
                        <a:pt x="620" y="193"/>
                        <a:pt x="463" y="162"/>
                        <a:pt x="452" y="162"/>
                      </a:cubicBezTo>
                      <a:cubicBezTo>
                        <a:pt x="555" y="102"/>
                        <a:pt x="654" y="72"/>
                        <a:pt x="748" y="72"/>
                      </a:cubicBezTo>
                      <a:cubicBezTo>
                        <a:pt x="817" y="72"/>
                        <a:pt x="884" y="88"/>
                        <a:pt x="946" y="120"/>
                      </a:cubicBezTo>
                      <a:cubicBezTo>
                        <a:pt x="1041" y="183"/>
                        <a:pt x="1125" y="246"/>
                        <a:pt x="1136" y="256"/>
                      </a:cubicBezTo>
                      <a:lnTo>
                        <a:pt x="1220" y="214"/>
                      </a:lnTo>
                      <a:cubicBezTo>
                        <a:pt x="1209" y="214"/>
                        <a:pt x="1125" y="141"/>
                        <a:pt x="1020" y="78"/>
                      </a:cubicBezTo>
                      <a:cubicBezTo>
                        <a:pt x="932" y="29"/>
                        <a:pt x="836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8" name="Google Shape;849;p53">
                  <a:extLst>
                    <a:ext uri="{FF2B5EF4-FFF2-40B4-BE49-F238E27FC236}">
                      <a16:creationId xmlns:a16="http://schemas.microsoft.com/office/drawing/2014/main" id="{AD67BDE6-31AB-4C24-AC4D-9FB02C8F2B6B}"/>
                    </a:ext>
                  </a:extLst>
                </p:cNvPr>
                <p:cNvSpPr/>
                <p:nvPr/>
              </p:nvSpPr>
              <p:spPr>
                <a:xfrm>
                  <a:off x="5326900" y="2026238"/>
                  <a:ext cx="29725" cy="1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616" extrusionOk="0">
                      <a:moveTo>
                        <a:pt x="756" y="73"/>
                      </a:moveTo>
                      <a:cubicBezTo>
                        <a:pt x="815" y="73"/>
                        <a:pt x="866" y="89"/>
                        <a:pt x="915" y="117"/>
                      </a:cubicBezTo>
                      <a:cubicBezTo>
                        <a:pt x="1051" y="201"/>
                        <a:pt x="1041" y="275"/>
                        <a:pt x="778" y="422"/>
                      </a:cubicBezTo>
                      <a:cubicBezTo>
                        <a:pt x="637" y="509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48" y="422"/>
                        <a:pt x="148" y="349"/>
                        <a:pt x="390" y="201"/>
                      </a:cubicBezTo>
                      <a:cubicBezTo>
                        <a:pt x="550" y="112"/>
                        <a:pt x="663" y="73"/>
                        <a:pt x="756" y="73"/>
                      </a:cubicBezTo>
                      <a:close/>
                      <a:moveTo>
                        <a:pt x="739" y="1"/>
                      </a:moveTo>
                      <a:cubicBezTo>
                        <a:pt x="618" y="1"/>
                        <a:pt x="476" y="44"/>
                        <a:pt x="295" y="149"/>
                      </a:cubicBezTo>
                      <a:cubicBezTo>
                        <a:pt x="0" y="327"/>
                        <a:pt x="11" y="443"/>
                        <a:pt x="190" y="549"/>
                      </a:cubicBezTo>
                      <a:cubicBezTo>
                        <a:pt x="269" y="590"/>
                        <a:pt x="351" y="615"/>
                        <a:pt x="446" y="615"/>
                      </a:cubicBezTo>
                      <a:cubicBezTo>
                        <a:pt x="565" y="615"/>
                        <a:pt x="702" y="575"/>
                        <a:pt x="873" y="475"/>
                      </a:cubicBezTo>
                      <a:cubicBezTo>
                        <a:pt x="1188" y="296"/>
                        <a:pt x="1177" y="180"/>
                        <a:pt x="999" y="75"/>
                      </a:cubicBezTo>
                      <a:cubicBezTo>
                        <a:pt x="919" y="29"/>
                        <a:pt x="836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9" name="Google Shape;850;p53">
                  <a:extLst>
                    <a:ext uri="{FF2B5EF4-FFF2-40B4-BE49-F238E27FC236}">
                      <a16:creationId xmlns:a16="http://schemas.microsoft.com/office/drawing/2014/main" id="{4BA656D6-71A3-445D-9137-62D42E588B1C}"/>
                    </a:ext>
                  </a:extLst>
                </p:cNvPr>
                <p:cNvSpPr/>
                <p:nvPr/>
              </p:nvSpPr>
              <p:spPr>
                <a:xfrm>
                  <a:off x="5319300" y="20302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84"/>
                      </a:lnTo>
                      <a:lnTo>
                        <a:pt x="94" y="137"/>
                      </a:lnTo>
                      <a:lnTo>
                        <a:pt x="231" y="6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0" name="Google Shape;851;p53">
                  <a:extLst>
                    <a:ext uri="{FF2B5EF4-FFF2-40B4-BE49-F238E27FC236}">
                      <a16:creationId xmlns:a16="http://schemas.microsoft.com/office/drawing/2014/main" id="{87E2A357-327E-4D76-9D1B-6E3FE450E98E}"/>
                    </a:ext>
                  </a:extLst>
                </p:cNvPr>
                <p:cNvSpPr/>
                <p:nvPr/>
              </p:nvSpPr>
              <p:spPr>
                <a:xfrm>
                  <a:off x="5343450" y="20359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59" y="70"/>
                      </a:moveTo>
                      <a:cubicBezTo>
                        <a:pt x="821" y="70"/>
                        <a:pt x="874" y="87"/>
                        <a:pt x="925" y="118"/>
                      </a:cubicBezTo>
                      <a:cubicBezTo>
                        <a:pt x="1051" y="191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4" y="544"/>
                      </a:cubicBezTo>
                      <a:cubicBezTo>
                        <a:pt x="383" y="544"/>
                        <a:pt x="332" y="526"/>
                        <a:pt x="284" y="496"/>
                      </a:cubicBezTo>
                      <a:cubicBezTo>
                        <a:pt x="158" y="422"/>
                        <a:pt x="148" y="349"/>
                        <a:pt x="400" y="202"/>
                      </a:cubicBezTo>
                      <a:cubicBezTo>
                        <a:pt x="556" y="108"/>
                        <a:pt x="667" y="70"/>
                        <a:pt x="759" y="70"/>
                      </a:cubicBezTo>
                      <a:close/>
                      <a:moveTo>
                        <a:pt x="738" y="0"/>
                      </a:moveTo>
                      <a:cubicBezTo>
                        <a:pt x="617" y="0"/>
                        <a:pt x="475" y="44"/>
                        <a:pt x="295" y="149"/>
                      </a:cubicBezTo>
                      <a:cubicBezTo>
                        <a:pt x="1" y="317"/>
                        <a:pt x="22" y="433"/>
                        <a:pt x="200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5"/>
                      </a:cubicBezTo>
                      <a:cubicBezTo>
                        <a:pt x="1199" y="286"/>
                        <a:pt x="1188" y="181"/>
                        <a:pt x="999" y="76"/>
                      </a:cubicBezTo>
                      <a:cubicBezTo>
                        <a:pt x="919" y="29"/>
                        <a:pt x="835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30" name="Google Shape;852;p53">
                <a:extLst>
                  <a:ext uri="{FF2B5EF4-FFF2-40B4-BE49-F238E27FC236}">
                    <a16:creationId xmlns:a16="http://schemas.microsoft.com/office/drawing/2014/main" id="{44915E72-028A-49B3-AAF9-00145FAA0FFF}"/>
                  </a:ext>
                </a:extLst>
              </p:cNvPr>
              <p:cNvGrpSpPr/>
              <p:nvPr/>
            </p:nvGrpSpPr>
            <p:grpSpPr>
              <a:xfrm>
                <a:off x="3028945" y="2740526"/>
                <a:ext cx="1960580" cy="1159377"/>
                <a:chOff x="4923200" y="1561363"/>
                <a:chExt cx="975025" cy="576575"/>
              </a:xfrm>
            </p:grpSpPr>
            <p:sp>
              <p:nvSpPr>
                <p:cNvPr id="131" name="Google Shape;853;p53">
                  <a:extLst>
                    <a:ext uri="{FF2B5EF4-FFF2-40B4-BE49-F238E27FC236}">
                      <a16:creationId xmlns:a16="http://schemas.microsoft.com/office/drawing/2014/main" id="{B68EB4AE-8370-4338-B564-C7416B5A2C9E}"/>
                    </a:ext>
                  </a:extLst>
                </p:cNvPr>
                <p:cNvSpPr/>
                <p:nvPr/>
              </p:nvSpPr>
              <p:spPr>
                <a:xfrm>
                  <a:off x="4923200" y="1561363"/>
                  <a:ext cx="975025" cy="5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1" h="23063" extrusionOk="0">
                      <a:moveTo>
                        <a:pt x="24607" y="0"/>
                      </a:moveTo>
                      <a:lnTo>
                        <a:pt x="21" y="14289"/>
                      </a:lnTo>
                      <a:cubicBezTo>
                        <a:pt x="409" y="14510"/>
                        <a:pt x="0" y="14752"/>
                        <a:pt x="388" y="14972"/>
                      </a:cubicBezTo>
                      <a:cubicBezTo>
                        <a:pt x="550" y="15068"/>
                        <a:pt x="714" y="15082"/>
                        <a:pt x="880" y="15082"/>
                      </a:cubicBezTo>
                      <a:cubicBezTo>
                        <a:pt x="953" y="15082"/>
                        <a:pt x="1026" y="15080"/>
                        <a:pt x="1099" y="15080"/>
                      </a:cubicBezTo>
                      <a:cubicBezTo>
                        <a:pt x="1259" y="15080"/>
                        <a:pt x="1419" y="15093"/>
                        <a:pt x="1576" y="15182"/>
                      </a:cubicBezTo>
                      <a:cubicBezTo>
                        <a:pt x="1964" y="15403"/>
                        <a:pt x="1544" y="15644"/>
                        <a:pt x="1933" y="15876"/>
                      </a:cubicBezTo>
                      <a:cubicBezTo>
                        <a:pt x="2086" y="15963"/>
                        <a:pt x="2244" y="15978"/>
                        <a:pt x="2403" y="15978"/>
                      </a:cubicBezTo>
                      <a:cubicBezTo>
                        <a:pt x="2489" y="15978"/>
                        <a:pt x="2575" y="15973"/>
                        <a:pt x="2661" y="15973"/>
                      </a:cubicBezTo>
                      <a:cubicBezTo>
                        <a:pt x="2820" y="15973"/>
                        <a:pt x="2978" y="15989"/>
                        <a:pt x="3131" y="16076"/>
                      </a:cubicBezTo>
                      <a:cubicBezTo>
                        <a:pt x="3519" y="16307"/>
                        <a:pt x="3099" y="16548"/>
                        <a:pt x="3488" y="16769"/>
                      </a:cubicBezTo>
                      <a:cubicBezTo>
                        <a:pt x="3645" y="16858"/>
                        <a:pt x="3806" y="16872"/>
                        <a:pt x="3969" y="16872"/>
                      </a:cubicBezTo>
                      <a:cubicBezTo>
                        <a:pt x="4043" y="16872"/>
                        <a:pt x="4117" y="16869"/>
                        <a:pt x="4191" y="16869"/>
                      </a:cubicBezTo>
                      <a:cubicBezTo>
                        <a:pt x="4358" y="16869"/>
                        <a:pt x="4525" y="16883"/>
                        <a:pt x="4686" y="16979"/>
                      </a:cubicBezTo>
                      <a:cubicBezTo>
                        <a:pt x="5074" y="17199"/>
                        <a:pt x="4654" y="17441"/>
                        <a:pt x="5043" y="17662"/>
                      </a:cubicBezTo>
                      <a:cubicBezTo>
                        <a:pt x="5204" y="17757"/>
                        <a:pt x="5371" y="17772"/>
                        <a:pt x="5538" y="17772"/>
                      </a:cubicBezTo>
                      <a:cubicBezTo>
                        <a:pt x="5612" y="17772"/>
                        <a:pt x="5686" y="17769"/>
                        <a:pt x="5760" y="17769"/>
                      </a:cubicBezTo>
                      <a:cubicBezTo>
                        <a:pt x="5923" y="17769"/>
                        <a:pt x="6084" y="17783"/>
                        <a:pt x="6241" y="17872"/>
                      </a:cubicBezTo>
                      <a:cubicBezTo>
                        <a:pt x="6629" y="18093"/>
                        <a:pt x="6209" y="18334"/>
                        <a:pt x="6598" y="18565"/>
                      </a:cubicBezTo>
                      <a:cubicBezTo>
                        <a:pt x="6754" y="18654"/>
                        <a:pt x="6916" y="18668"/>
                        <a:pt x="7078" y="18668"/>
                      </a:cubicBezTo>
                      <a:cubicBezTo>
                        <a:pt x="7153" y="18668"/>
                        <a:pt x="7228" y="18665"/>
                        <a:pt x="7303" y="18665"/>
                      </a:cubicBezTo>
                      <a:cubicBezTo>
                        <a:pt x="7469" y="18665"/>
                        <a:pt x="7635" y="18680"/>
                        <a:pt x="7796" y="18775"/>
                      </a:cubicBezTo>
                      <a:cubicBezTo>
                        <a:pt x="8184" y="18996"/>
                        <a:pt x="7764" y="19238"/>
                        <a:pt x="8153" y="19459"/>
                      </a:cubicBezTo>
                      <a:cubicBezTo>
                        <a:pt x="8314" y="19554"/>
                        <a:pt x="8479" y="19569"/>
                        <a:pt x="8646" y="19569"/>
                      </a:cubicBezTo>
                      <a:cubicBezTo>
                        <a:pt x="8721" y="19569"/>
                        <a:pt x="8796" y="19566"/>
                        <a:pt x="8871" y="19566"/>
                      </a:cubicBezTo>
                      <a:cubicBezTo>
                        <a:pt x="9033" y="19566"/>
                        <a:pt x="9195" y="19580"/>
                        <a:pt x="9351" y="19669"/>
                      </a:cubicBezTo>
                      <a:cubicBezTo>
                        <a:pt x="9739" y="19889"/>
                        <a:pt x="9319" y="20131"/>
                        <a:pt x="9708" y="20362"/>
                      </a:cubicBezTo>
                      <a:cubicBezTo>
                        <a:pt x="9861" y="20449"/>
                        <a:pt x="10019" y="20464"/>
                        <a:pt x="10177" y="20464"/>
                      </a:cubicBezTo>
                      <a:cubicBezTo>
                        <a:pt x="10264" y="20464"/>
                        <a:pt x="10350" y="20460"/>
                        <a:pt x="10436" y="20460"/>
                      </a:cubicBezTo>
                      <a:cubicBezTo>
                        <a:pt x="10595" y="20460"/>
                        <a:pt x="10753" y="20475"/>
                        <a:pt x="10906" y="20562"/>
                      </a:cubicBezTo>
                      <a:cubicBezTo>
                        <a:pt x="11294" y="20793"/>
                        <a:pt x="10874" y="21035"/>
                        <a:pt x="11263" y="21255"/>
                      </a:cubicBezTo>
                      <a:cubicBezTo>
                        <a:pt x="11424" y="21351"/>
                        <a:pt x="11591" y="21365"/>
                        <a:pt x="11758" y="21365"/>
                      </a:cubicBezTo>
                      <a:cubicBezTo>
                        <a:pt x="11832" y="21365"/>
                        <a:pt x="11906" y="21363"/>
                        <a:pt x="11980" y="21363"/>
                      </a:cubicBezTo>
                      <a:cubicBezTo>
                        <a:pt x="12143" y="21363"/>
                        <a:pt x="12304" y="21376"/>
                        <a:pt x="12461" y="21465"/>
                      </a:cubicBezTo>
                      <a:cubicBezTo>
                        <a:pt x="12849" y="21696"/>
                        <a:pt x="12440" y="21927"/>
                        <a:pt x="12828" y="22159"/>
                      </a:cubicBezTo>
                      <a:cubicBezTo>
                        <a:pt x="12985" y="22247"/>
                        <a:pt x="13145" y="22261"/>
                        <a:pt x="13305" y="22261"/>
                      </a:cubicBezTo>
                      <a:cubicBezTo>
                        <a:pt x="13379" y="22261"/>
                        <a:pt x="13453" y="22259"/>
                        <a:pt x="13526" y="22259"/>
                      </a:cubicBezTo>
                      <a:cubicBezTo>
                        <a:pt x="13691" y="22259"/>
                        <a:pt x="13855" y="22273"/>
                        <a:pt x="14016" y="22369"/>
                      </a:cubicBezTo>
                      <a:cubicBezTo>
                        <a:pt x="14415" y="22590"/>
                        <a:pt x="13995" y="22831"/>
                        <a:pt x="14383" y="23062"/>
                      </a:cubicBezTo>
                      <a:lnTo>
                        <a:pt x="38969" y="8763"/>
                      </a:lnTo>
                      <a:cubicBezTo>
                        <a:pt x="38581" y="8542"/>
                        <a:pt x="39001" y="8301"/>
                        <a:pt x="38612" y="8080"/>
                      </a:cubicBezTo>
                      <a:cubicBezTo>
                        <a:pt x="38451" y="7984"/>
                        <a:pt x="38286" y="7969"/>
                        <a:pt x="38119" y="7969"/>
                      </a:cubicBezTo>
                      <a:cubicBezTo>
                        <a:pt x="38044" y="7969"/>
                        <a:pt x="37969" y="7972"/>
                        <a:pt x="37894" y="7972"/>
                      </a:cubicBezTo>
                      <a:cubicBezTo>
                        <a:pt x="37732" y="7972"/>
                        <a:pt x="37571" y="7958"/>
                        <a:pt x="37414" y="7869"/>
                      </a:cubicBezTo>
                      <a:cubicBezTo>
                        <a:pt x="37026" y="7638"/>
                        <a:pt x="37435" y="7407"/>
                        <a:pt x="37047" y="7176"/>
                      </a:cubicBezTo>
                      <a:cubicBezTo>
                        <a:pt x="36890" y="7087"/>
                        <a:pt x="36730" y="7073"/>
                        <a:pt x="36569" y="7073"/>
                      </a:cubicBezTo>
                      <a:cubicBezTo>
                        <a:pt x="36496" y="7073"/>
                        <a:pt x="36423" y="7076"/>
                        <a:pt x="36350" y="7076"/>
                      </a:cubicBezTo>
                      <a:cubicBezTo>
                        <a:pt x="36185" y="7076"/>
                        <a:pt x="36020" y="7062"/>
                        <a:pt x="35859" y="6966"/>
                      </a:cubicBezTo>
                      <a:cubicBezTo>
                        <a:pt x="35471" y="6746"/>
                        <a:pt x="35880" y="6504"/>
                        <a:pt x="35492" y="6272"/>
                      </a:cubicBezTo>
                      <a:cubicBezTo>
                        <a:pt x="35339" y="6186"/>
                        <a:pt x="35182" y="6171"/>
                        <a:pt x="35026" y="6171"/>
                      </a:cubicBezTo>
                      <a:cubicBezTo>
                        <a:pt x="34941" y="6171"/>
                        <a:pt x="34855" y="6175"/>
                        <a:pt x="34770" y="6175"/>
                      </a:cubicBezTo>
                      <a:cubicBezTo>
                        <a:pt x="34613" y="6175"/>
                        <a:pt x="34457" y="6160"/>
                        <a:pt x="34304" y="6073"/>
                      </a:cubicBezTo>
                      <a:cubicBezTo>
                        <a:pt x="33916" y="5842"/>
                        <a:pt x="34325" y="5600"/>
                        <a:pt x="33937" y="5380"/>
                      </a:cubicBezTo>
                      <a:cubicBezTo>
                        <a:pt x="33780" y="5291"/>
                        <a:pt x="33620" y="5277"/>
                        <a:pt x="33460" y="5277"/>
                      </a:cubicBezTo>
                      <a:cubicBezTo>
                        <a:pt x="33386" y="5277"/>
                        <a:pt x="33312" y="5280"/>
                        <a:pt x="33239" y="5280"/>
                      </a:cubicBezTo>
                      <a:cubicBezTo>
                        <a:pt x="33074" y="5280"/>
                        <a:pt x="32910" y="5265"/>
                        <a:pt x="32749" y="5170"/>
                      </a:cubicBezTo>
                      <a:cubicBezTo>
                        <a:pt x="32361" y="4949"/>
                        <a:pt x="32770" y="4707"/>
                        <a:pt x="32382" y="4486"/>
                      </a:cubicBezTo>
                      <a:cubicBezTo>
                        <a:pt x="32221" y="4391"/>
                        <a:pt x="32057" y="4376"/>
                        <a:pt x="31892" y="4376"/>
                      </a:cubicBezTo>
                      <a:cubicBezTo>
                        <a:pt x="31818" y="4376"/>
                        <a:pt x="31744" y="4379"/>
                        <a:pt x="31671" y="4379"/>
                      </a:cubicBezTo>
                      <a:cubicBezTo>
                        <a:pt x="31510" y="4379"/>
                        <a:pt x="31351" y="4365"/>
                        <a:pt x="31194" y="4276"/>
                      </a:cubicBezTo>
                      <a:cubicBezTo>
                        <a:pt x="30806" y="4045"/>
                        <a:pt x="31215" y="3804"/>
                        <a:pt x="30827" y="3583"/>
                      </a:cubicBezTo>
                      <a:cubicBezTo>
                        <a:pt x="30670" y="3494"/>
                        <a:pt x="30510" y="3480"/>
                        <a:pt x="30349" y="3480"/>
                      </a:cubicBezTo>
                      <a:cubicBezTo>
                        <a:pt x="30276" y="3480"/>
                        <a:pt x="30203" y="3483"/>
                        <a:pt x="30130" y="3483"/>
                      </a:cubicBezTo>
                      <a:cubicBezTo>
                        <a:pt x="29965" y="3483"/>
                        <a:pt x="29800" y="3468"/>
                        <a:pt x="29639" y="3373"/>
                      </a:cubicBezTo>
                      <a:cubicBezTo>
                        <a:pt x="29251" y="3152"/>
                        <a:pt x="29660" y="2910"/>
                        <a:pt x="29272" y="2690"/>
                      </a:cubicBezTo>
                      <a:cubicBezTo>
                        <a:pt x="29110" y="2594"/>
                        <a:pt x="28946" y="2580"/>
                        <a:pt x="28780" y="2580"/>
                      </a:cubicBezTo>
                      <a:cubicBezTo>
                        <a:pt x="28707" y="2580"/>
                        <a:pt x="28634" y="2582"/>
                        <a:pt x="28561" y="2582"/>
                      </a:cubicBezTo>
                      <a:cubicBezTo>
                        <a:pt x="28401" y="2582"/>
                        <a:pt x="28241" y="2569"/>
                        <a:pt x="28084" y="2480"/>
                      </a:cubicBezTo>
                      <a:cubicBezTo>
                        <a:pt x="27696" y="2249"/>
                        <a:pt x="28105" y="2018"/>
                        <a:pt x="27717" y="1786"/>
                      </a:cubicBezTo>
                      <a:cubicBezTo>
                        <a:pt x="27560" y="1698"/>
                        <a:pt x="27401" y="1684"/>
                        <a:pt x="27240" y="1684"/>
                      </a:cubicBezTo>
                      <a:cubicBezTo>
                        <a:pt x="27166" y="1684"/>
                        <a:pt x="27092" y="1686"/>
                        <a:pt x="27019" y="1686"/>
                      </a:cubicBezTo>
                      <a:cubicBezTo>
                        <a:pt x="26854" y="1686"/>
                        <a:pt x="26690" y="1672"/>
                        <a:pt x="26529" y="1576"/>
                      </a:cubicBezTo>
                      <a:cubicBezTo>
                        <a:pt x="26141" y="1355"/>
                        <a:pt x="26550" y="1114"/>
                        <a:pt x="26162" y="893"/>
                      </a:cubicBezTo>
                      <a:cubicBezTo>
                        <a:pt x="25997" y="800"/>
                        <a:pt x="25829" y="787"/>
                        <a:pt x="25660" y="787"/>
                      </a:cubicBezTo>
                      <a:cubicBezTo>
                        <a:pt x="25599" y="787"/>
                        <a:pt x="25538" y="789"/>
                        <a:pt x="25477" y="789"/>
                      </a:cubicBezTo>
                      <a:cubicBezTo>
                        <a:pt x="25308" y="789"/>
                        <a:pt x="25139" y="777"/>
                        <a:pt x="24974" y="683"/>
                      </a:cubicBezTo>
                      <a:cubicBezTo>
                        <a:pt x="24586" y="463"/>
                        <a:pt x="24995" y="220"/>
                        <a:pt x="24607" y="0"/>
                      </a:cubicBezTo>
                      <a:close/>
                    </a:path>
                  </a:pathLst>
                </a:custGeom>
                <a:solidFill>
                  <a:srgbClr val="FDE264"/>
                </a:solidFill>
                <a:ln w="7350" cap="flat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2" name="Google Shape;854;p53">
                  <a:extLst>
                    <a:ext uri="{FF2B5EF4-FFF2-40B4-BE49-F238E27FC236}">
                      <a16:creationId xmlns:a16="http://schemas.microsoft.com/office/drawing/2014/main" id="{6C94E7D3-27AB-4BF7-BCC8-3848A6EEC4A2}"/>
                    </a:ext>
                  </a:extLst>
                </p:cNvPr>
                <p:cNvSpPr/>
                <p:nvPr/>
              </p:nvSpPr>
              <p:spPr>
                <a:xfrm>
                  <a:off x="5530725" y="1643313"/>
                  <a:ext cx="214650" cy="1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81" fill="none" extrusionOk="0">
                      <a:moveTo>
                        <a:pt x="1" y="0"/>
                      </a:moveTo>
                      <a:lnTo>
                        <a:pt x="8585" y="4981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3" name="Google Shape;855;p53">
                  <a:extLst>
                    <a:ext uri="{FF2B5EF4-FFF2-40B4-BE49-F238E27FC236}">
                      <a16:creationId xmlns:a16="http://schemas.microsoft.com/office/drawing/2014/main" id="{E512DF54-3407-437D-870B-B113D2563145}"/>
                    </a:ext>
                  </a:extLst>
                </p:cNvPr>
                <p:cNvSpPr/>
                <p:nvPr/>
              </p:nvSpPr>
              <p:spPr>
                <a:xfrm>
                  <a:off x="5501300" y="1661938"/>
                  <a:ext cx="2146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93" fill="none" extrusionOk="0">
                      <a:moveTo>
                        <a:pt x="1" y="1"/>
                      </a:moveTo>
                      <a:lnTo>
                        <a:pt x="8585" y="4992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" name="Google Shape;856;p53">
                  <a:extLst>
                    <a:ext uri="{FF2B5EF4-FFF2-40B4-BE49-F238E27FC236}">
                      <a16:creationId xmlns:a16="http://schemas.microsoft.com/office/drawing/2014/main" id="{90D42ADE-9CEE-4E3A-BDC3-3DD483B56AD5}"/>
                    </a:ext>
                  </a:extLst>
                </p:cNvPr>
                <p:cNvSpPr/>
                <p:nvPr/>
              </p:nvSpPr>
              <p:spPr>
                <a:xfrm>
                  <a:off x="5364725" y="1715813"/>
                  <a:ext cx="146075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4" fill="none" extrusionOk="0">
                      <a:moveTo>
                        <a:pt x="0" y="0"/>
                      </a:moveTo>
                      <a:lnTo>
                        <a:pt x="5842" y="3393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5" name="Google Shape;857;p53">
                  <a:extLst>
                    <a:ext uri="{FF2B5EF4-FFF2-40B4-BE49-F238E27FC236}">
                      <a16:creationId xmlns:a16="http://schemas.microsoft.com/office/drawing/2014/main" id="{73954527-F400-42E8-997E-158B7C662662}"/>
                    </a:ext>
                  </a:extLst>
                </p:cNvPr>
                <p:cNvSpPr/>
                <p:nvPr/>
              </p:nvSpPr>
              <p:spPr>
                <a:xfrm>
                  <a:off x="5323500" y="1741263"/>
                  <a:ext cx="146075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6" fill="none" extrusionOk="0">
                      <a:moveTo>
                        <a:pt x="0" y="1"/>
                      </a:moveTo>
                      <a:lnTo>
                        <a:pt x="5842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6" name="Google Shape;858;p53">
                  <a:extLst>
                    <a:ext uri="{FF2B5EF4-FFF2-40B4-BE49-F238E27FC236}">
                      <a16:creationId xmlns:a16="http://schemas.microsoft.com/office/drawing/2014/main" id="{D11D1C36-C4EF-4B28-B6FC-C7E32851789B}"/>
                    </a:ext>
                  </a:extLst>
                </p:cNvPr>
                <p:cNvSpPr/>
                <p:nvPr/>
              </p:nvSpPr>
              <p:spPr>
                <a:xfrm>
                  <a:off x="5272275" y="1772013"/>
                  <a:ext cx="1458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3394" fill="none" extrusionOk="0">
                      <a:moveTo>
                        <a:pt x="0" y="1"/>
                      </a:moveTo>
                      <a:lnTo>
                        <a:pt x="5832" y="3394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7" name="Google Shape;859;p53">
                  <a:extLst>
                    <a:ext uri="{FF2B5EF4-FFF2-40B4-BE49-F238E27FC236}">
                      <a16:creationId xmlns:a16="http://schemas.microsoft.com/office/drawing/2014/main" id="{382B67DA-4368-4F06-A2DE-88D99936C212}"/>
                    </a:ext>
                  </a:extLst>
                </p:cNvPr>
                <p:cNvSpPr/>
                <p:nvPr/>
              </p:nvSpPr>
              <p:spPr>
                <a:xfrm>
                  <a:off x="5225775" y="1799063"/>
                  <a:ext cx="1460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5" fill="none" extrusionOk="0">
                      <a:moveTo>
                        <a:pt x="1" y="0"/>
                      </a:moveTo>
                      <a:lnTo>
                        <a:pt x="5843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8" name="Google Shape;860;p53">
                  <a:extLst>
                    <a:ext uri="{FF2B5EF4-FFF2-40B4-BE49-F238E27FC236}">
                      <a16:creationId xmlns:a16="http://schemas.microsoft.com/office/drawing/2014/main" id="{8028514B-7C11-4B52-9B97-E1F1A66F6161}"/>
                    </a:ext>
                  </a:extLst>
                </p:cNvPr>
                <p:cNvSpPr/>
                <p:nvPr/>
              </p:nvSpPr>
              <p:spPr>
                <a:xfrm>
                  <a:off x="5504450" y="1699763"/>
                  <a:ext cx="149750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3480" fill="none" extrusionOk="0">
                      <a:moveTo>
                        <a:pt x="1" y="1"/>
                      </a:moveTo>
                      <a:lnTo>
                        <a:pt x="5990" y="3479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9" name="Google Shape;861;p53">
                  <a:extLst>
                    <a:ext uri="{FF2B5EF4-FFF2-40B4-BE49-F238E27FC236}">
                      <a16:creationId xmlns:a16="http://schemas.microsoft.com/office/drawing/2014/main" id="{0A49FAC4-6211-4228-96AF-EF8E0EE061D0}"/>
                    </a:ext>
                  </a:extLst>
                </p:cNvPr>
                <p:cNvSpPr/>
                <p:nvPr/>
              </p:nvSpPr>
              <p:spPr>
                <a:xfrm>
                  <a:off x="5551225" y="1821913"/>
                  <a:ext cx="24700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502" extrusionOk="0">
                      <a:moveTo>
                        <a:pt x="579" y="0"/>
                      </a:moveTo>
                      <a:cubicBezTo>
                        <a:pt x="523" y="0"/>
                        <a:pt x="466" y="13"/>
                        <a:pt x="410" y="43"/>
                      </a:cubicBezTo>
                      <a:cubicBezTo>
                        <a:pt x="294" y="116"/>
                        <a:pt x="336" y="158"/>
                        <a:pt x="441" y="253"/>
                      </a:cubicBezTo>
                      <a:cubicBezTo>
                        <a:pt x="557" y="337"/>
                        <a:pt x="568" y="368"/>
                        <a:pt x="515" y="400"/>
                      </a:cubicBezTo>
                      <a:cubicBezTo>
                        <a:pt x="482" y="421"/>
                        <a:pt x="449" y="430"/>
                        <a:pt x="417" y="430"/>
                      </a:cubicBezTo>
                      <a:cubicBezTo>
                        <a:pt x="368" y="430"/>
                        <a:pt x="319" y="410"/>
                        <a:pt x="263" y="379"/>
                      </a:cubicBezTo>
                      <a:cubicBezTo>
                        <a:pt x="200" y="337"/>
                        <a:pt x="84" y="253"/>
                        <a:pt x="84" y="253"/>
                      </a:cubicBezTo>
                      <a:lnTo>
                        <a:pt x="0" y="295"/>
                      </a:lnTo>
                      <a:cubicBezTo>
                        <a:pt x="11" y="295"/>
                        <a:pt x="116" y="379"/>
                        <a:pt x="189" y="421"/>
                      </a:cubicBezTo>
                      <a:cubicBezTo>
                        <a:pt x="270" y="471"/>
                        <a:pt x="351" y="502"/>
                        <a:pt x="431" y="502"/>
                      </a:cubicBezTo>
                      <a:cubicBezTo>
                        <a:pt x="487" y="502"/>
                        <a:pt x="543" y="487"/>
                        <a:pt x="599" y="452"/>
                      </a:cubicBezTo>
                      <a:cubicBezTo>
                        <a:pt x="715" y="389"/>
                        <a:pt x="694" y="337"/>
                        <a:pt x="568" y="232"/>
                      </a:cubicBezTo>
                      <a:cubicBezTo>
                        <a:pt x="462" y="148"/>
                        <a:pt x="441" y="127"/>
                        <a:pt x="504" y="95"/>
                      </a:cubicBezTo>
                      <a:cubicBezTo>
                        <a:pt x="533" y="79"/>
                        <a:pt x="561" y="72"/>
                        <a:pt x="589" y="72"/>
                      </a:cubicBezTo>
                      <a:cubicBezTo>
                        <a:pt x="634" y="72"/>
                        <a:pt x="680" y="90"/>
                        <a:pt x="726" y="116"/>
                      </a:cubicBezTo>
                      <a:cubicBezTo>
                        <a:pt x="799" y="158"/>
                        <a:pt x="904" y="242"/>
                        <a:pt x="915" y="242"/>
                      </a:cubicBezTo>
                      <a:lnTo>
                        <a:pt x="988" y="200"/>
                      </a:lnTo>
                      <a:cubicBezTo>
                        <a:pt x="988" y="200"/>
                        <a:pt x="894" y="116"/>
                        <a:pt x="799" y="64"/>
                      </a:cubicBezTo>
                      <a:cubicBezTo>
                        <a:pt x="736" y="27"/>
                        <a:pt x="660" y="0"/>
                        <a:pt x="579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0" name="Google Shape;862;p53">
                  <a:extLst>
                    <a:ext uri="{FF2B5EF4-FFF2-40B4-BE49-F238E27FC236}">
                      <a16:creationId xmlns:a16="http://schemas.microsoft.com/office/drawing/2014/main" id="{A235460E-E430-4743-8EB5-635E2B551DA0}"/>
                    </a:ext>
                  </a:extLst>
                </p:cNvPr>
                <p:cNvSpPr/>
                <p:nvPr/>
              </p:nvSpPr>
              <p:spPr>
                <a:xfrm>
                  <a:off x="5536250" y="1811938"/>
                  <a:ext cx="2577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611" extrusionOk="0">
                      <a:moveTo>
                        <a:pt x="568" y="1"/>
                      </a:moveTo>
                      <a:lnTo>
                        <a:pt x="253" y="179"/>
                      </a:lnTo>
                      <a:cubicBezTo>
                        <a:pt x="43" y="305"/>
                        <a:pt x="1" y="368"/>
                        <a:pt x="158" y="463"/>
                      </a:cubicBezTo>
                      <a:cubicBezTo>
                        <a:pt x="253" y="515"/>
                        <a:pt x="379" y="536"/>
                        <a:pt x="389" y="536"/>
                      </a:cubicBezTo>
                      <a:lnTo>
                        <a:pt x="347" y="557"/>
                      </a:lnTo>
                      <a:lnTo>
                        <a:pt x="442" y="610"/>
                      </a:lnTo>
                      <a:lnTo>
                        <a:pt x="1030" y="274"/>
                      </a:lnTo>
                      <a:lnTo>
                        <a:pt x="946" y="221"/>
                      </a:lnTo>
                      <a:lnTo>
                        <a:pt x="463" y="494"/>
                      </a:lnTo>
                      <a:cubicBezTo>
                        <a:pt x="452" y="494"/>
                        <a:pt x="347" y="473"/>
                        <a:pt x="253" y="431"/>
                      </a:cubicBezTo>
                      <a:cubicBezTo>
                        <a:pt x="148" y="358"/>
                        <a:pt x="179" y="326"/>
                        <a:pt x="347" y="232"/>
                      </a:cubicBezTo>
                      <a:lnTo>
                        <a:pt x="652" y="53"/>
                      </a:lnTo>
                      <a:lnTo>
                        <a:pt x="56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1" name="Google Shape;863;p53">
                  <a:extLst>
                    <a:ext uri="{FF2B5EF4-FFF2-40B4-BE49-F238E27FC236}">
                      <a16:creationId xmlns:a16="http://schemas.microsoft.com/office/drawing/2014/main" id="{584764F9-EEA3-4CF0-933A-EE275D13D9D9}"/>
                    </a:ext>
                  </a:extLst>
                </p:cNvPr>
                <p:cNvSpPr/>
                <p:nvPr/>
              </p:nvSpPr>
              <p:spPr>
                <a:xfrm>
                  <a:off x="5565675" y="1830488"/>
                  <a:ext cx="323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551" extrusionOk="0">
                      <a:moveTo>
                        <a:pt x="603" y="73"/>
                      </a:moveTo>
                      <a:cubicBezTo>
                        <a:pt x="651" y="73"/>
                        <a:pt x="698" y="85"/>
                        <a:pt x="746" y="109"/>
                      </a:cubicBezTo>
                      <a:cubicBezTo>
                        <a:pt x="788" y="141"/>
                        <a:pt x="851" y="193"/>
                        <a:pt x="872" y="204"/>
                      </a:cubicBezTo>
                      <a:lnTo>
                        <a:pt x="473" y="435"/>
                      </a:lnTo>
                      <a:cubicBezTo>
                        <a:pt x="463" y="435"/>
                        <a:pt x="347" y="414"/>
                        <a:pt x="253" y="361"/>
                      </a:cubicBezTo>
                      <a:cubicBezTo>
                        <a:pt x="190" y="319"/>
                        <a:pt x="158" y="267"/>
                        <a:pt x="347" y="162"/>
                      </a:cubicBezTo>
                      <a:cubicBezTo>
                        <a:pt x="444" y="104"/>
                        <a:pt x="525" y="73"/>
                        <a:pt x="603" y="73"/>
                      </a:cubicBezTo>
                      <a:close/>
                      <a:moveTo>
                        <a:pt x="581" y="0"/>
                      </a:moveTo>
                      <a:cubicBezTo>
                        <a:pt x="478" y="0"/>
                        <a:pt x="372" y="38"/>
                        <a:pt x="253" y="109"/>
                      </a:cubicBezTo>
                      <a:cubicBezTo>
                        <a:pt x="0" y="256"/>
                        <a:pt x="53" y="340"/>
                        <a:pt x="169" y="404"/>
                      </a:cubicBezTo>
                      <a:cubicBezTo>
                        <a:pt x="253" y="456"/>
                        <a:pt x="389" y="477"/>
                        <a:pt x="400" y="477"/>
                      </a:cubicBezTo>
                      <a:lnTo>
                        <a:pt x="358" y="498"/>
                      </a:lnTo>
                      <a:lnTo>
                        <a:pt x="452" y="551"/>
                      </a:lnTo>
                      <a:lnTo>
                        <a:pt x="1292" y="57"/>
                      </a:lnTo>
                      <a:lnTo>
                        <a:pt x="1208" y="15"/>
                      </a:lnTo>
                      <a:lnTo>
                        <a:pt x="946" y="162"/>
                      </a:lnTo>
                      <a:cubicBezTo>
                        <a:pt x="935" y="151"/>
                        <a:pt x="872" y="99"/>
                        <a:pt x="820" y="67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2" name="Google Shape;864;p53">
                  <a:extLst>
                    <a:ext uri="{FF2B5EF4-FFF2-40B4-BE49-F238E27FC236}">
                      <a16:creationId xmlns:a16="http://schemas.microsoft.com/office/drawing/2014/main" id="{B6A89E7A-C23F-4EA2-9B11-E75E3282AE90}"/>
                    </a:ext>
                  </a:extLst>
                </p:cNvPr>
                <p:cNvSpPr/>
                <p:nvPr/>
              </p:nvSpPr>
              <p:spPr>
                <a:xfrm>
                  <a:off x="5633975" y="1867063"/>
                  <a:ext cx="29950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14" extrusionOk="0">
                      <a:moveTo>
                        <a:pt x="768" y="73"/>
                      </a:moveTo>
                      <a:cubicBezTo>
                        <a:pt x="826" y="73"/>
                        <a:pt x="876" y="89"/>
                        <a:pt x="925" y="117"/>
                      </a:cubicBezTo>
                      <a:cubicBezTo>
                        <a:pt x="1051" y="191"/>
                        <a:pt x="1051" y="275"/>
                        <a:pt x="778" y="422"/>
                      </a:cubicBezTo>
                      <a:cubicBezTo>
                        <a:pt x="636" y="508"/>
                        <a:pt x="534" y="544"/>
                        <a:pt x="449" y="544"/>
                      </a:cubicBezTo>
                      <a:cubicBezTo>
                        <a:pt x="388" y="544"/>
                        <a:pt x="336" y="526"/>
                        <a:pt x="283" y="496"/>
                      </a:cubicBezTo>
                      <a:cubicBezTo>
                        <a:pt x="157" y="422"/>
                        <a:pt x="157" y="348"/>
                        <a:pt x="399" y="201"/>
                      </a:cubicBezTo>
                      <a:cubicBezTo>
                        <a:pt x="566" y="112"/>
                        <a:pt x="678" y="73"/>
                        <a:pt x="768" y="73"/>
                      </a:cubicBezTo>
                      <a:close/>
                      <a:moveTo>
                        <a:pt x="745" y="1"/>
                      </a:moveTo>
                      <a:cubicBezTo>
                        <a:pt x="624" y="1"/>
                        <a:pt x="486" y="44"/>
                        <a:pt x="304" y="149"/>
                      </a:cubicBezTo>
                      <a:cubicBezTo>
                        <a:pt x="0" y="327"/>
                        <a:pt x="21" y="432"/>
                        <a:pt x="199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4"/>
                      </a:cubicBezTo>
                      <a:cubicBezTo>
                        <a:pt x="1198" y="296"/>
                        <a:pt x="1187" y="180"/>
                        <a:pt x="1009" y="75"/>
                      </a:cubicBezTo>
                      <a:cubicBezTo>
                        <a:pt x="925" y="29"/>
                        <a:pt x="841" y="1"/>
                        <a:pt x="745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3" name="Google Shape;865;p53">
                  <a:extLst>
                    <a:ext uri="{FF2B5EF4-FFF2-40B4-BE49-F238E27FC236}">
                      <a16:creationId xmlns:a16="http://schemas.microsoft.com/office/drawing/2014/main" id="{F4A2C93D-459A-40C8-BC5A-1E96E9876B90}"/>
                    </a:ext>
                  </a:extLst>
                </p:cNvPr>
                <p:cNvSpPr/>
                <p:nvPr/>
              </p:nvSpPr>
              <p:spPr>
                <a:xfrm>
                  <a:off x="5610325" y="1852388"/>
                  <a:ext cx="299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70" extrusionOk="0">
                      <a:moveTo>
                        <a:pt x="746" y="1"/>
                      </a:moveTo>
                      <a:lnTo>
                        <a:pt x="683" y="53"/>
                      </a:lnTo>
                      <a:cubicBezTo>
                        <a:pt x="694" y="53"/>
                        <a:pt x="820" y="95"/>
                        <a:pt x="925" y="158"/>
                      </a:cubicBezTo>
                      <a:cubicBezTo>
                        <a:pt x="1040" y="232"/>
                        <a:pt x="1051" y="274"/>
                        <a:pt x="967" y="326"/>
                      </a:cubicBezTo>
                      <a:cubicBezTo>
                        <a:pt x="925" y="349"/>
                        <a:pt x="875" y="358"/>
                        <a:pt x="827" y="358"/>
                      </a:cubicBezTo>
                      <a:cubicBezTo>
                        <a:pt x="766" y="358"/>
                        <a:pt x="708" y="344"/>
                        <a:pt x="673" y="326"/>
                      </a:cubicBezTo>
                      <a:lnTo>
                        <a:pt x="515" y="232"/>
                      </a:lnTo>
                      <a:lnTo>
                        <a:pt x="442" y="284"/>
                      </a:lnTo>
                      <a:lnTo>
                        <a:pt x="599" y="368"/>
                      </a:lnTo>
                      <a:cubicBezTo>
                        <a:pt x="683" y="431"/>
                        <a:pt x="725" y="494"/>
                        <a:pt x="620" y="547"/>
                      </a:cubicBezTo>
                      <a:cubicBezTo>
                        <a:pt x="570" y="577"/>
                        <a:pt x="519" y="593"/>
                        <a:pt x="468" y="593"/>
                      </a:cubicBezTo>
                      <a:cubicBezTo>
                        <a:pt x="412" y="593"/>
                        <a:pt x="355" y="575"/>
                        <a:pt x="295" y="536"/>
                      </a:cubicBezTo>
                      <a:cubicBezTo>
                        <a:pt x="179" y="473"/>
                        <a:pt x="85" y="389"/>
                        <a:pt x="85" y="389"/>
                      </a:cubicBezTo>
                      <a:lnTo>
                        <a:pt x="1" y="421"/>
                      </a:lnTo>
                      <a:cubicBezTo>
                        <a:pt x="1" y="431"/>
                        <a:pt x="95" y="515"/>
                        <a:pt x="221" y="589"/>
                      </a:cubicBezTo>
                      <a:cubicBezTo>
                        <a:pt x="313" y="643"/>
                        <a:pt x="399" y="669"/>
                        <a:pt x="482" y="669"/>
                      </a:cubicBezTo>
                      <a:cubicBezTo>
                        <a:pt x="561" y="669"/>
                        <a:pt x="638" y="645"/>
                        <a:pt x="715" y="599"/>
                      </a:cubicBezTo>
                      <a:cubicBezTo>
                        <a:pt x="841" y="526"/>
                        <a:pt x="820" y="473"/>
                        <a:pt x="767" y="410"/>
                      </a:cubicBezTo>
                      <a:lnTo>
                        <a:pt x="767" y="410"/>
                      </a:lnTo>
                      <a:cubicBezTo>
                        <a:pt x="783" y="416"/>
                        <a:pt x="825" y="426"/>
                        <a:pt x="879" y="426"/>
                      </a:cubicBezTo>
                      <a:cubicBezTo>
                        <a:pt x="933" y="426"/>
                        <a:pt x="998" y="416"/>
                        <a:pt x="1061" y="379"/>
                      </a:cubicBezTo>
                      <a:cubicBezTo>
                        <a:pt x="1198" y="295"/>
                        <a:pt x="1198" y="221"/>
                        <a:pt x="1009" y="116"/>
                      </a:cubicBezTo>
                      <a:cubicBezTo>
                        <a:pt x="893" y="43"/>
                        <a:pt x="757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4" name="Google Shape;866;p53">
                  <a:extLst>
                    <a:ext uri="{FF2B5EF4-FFF2-40B4-BE49-F238E27FC236}">
                      <a16:creationId xmlns:a16="http://schemas.microsoft.com/office/drawing/2014/main" id="{E25E10FB-0370-4E36-A5D7-A3FB36171ED5}"/>
                    </a:ext>
                  </a:extLst>
                </p:cNvPr>
                <p:cNvSpPr/>
                <p:nvPr/>
              </p:nvSpPr>
              <p:spPr>
                <a:xfrm>
                  <a:off x="5626625" y="18710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74"/>
                      </a:lnTo>
                      <a:lnTo>
                        <a:pt x="94" y="137"/>
                      </a:lnTo>
                      <a:lnTo>
                        <a:pt x="231" y="5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5" name="Google Shape;867;p53">
                  <a:extLst>
                    <a:ext uri="{FF2B5EF4-FFF2-40B4-BE49-F238E27FC236}">
                      <a16:creationId xmlns:a16="http://schemas.microsoft.com/office/drawing/2014/main" id="{9DAB170D-7E45-499E-A5E4-7EF29EE62044}"/>
                    </a:ext>
                  </a:extLst>
                </p:cNvPr>
                <p:cNvSpPr/>
                <p:nvPr/>
              </p:nvSpPr>
              <p:spPr>
                <a:xfrm>
                  <a:off x="5487650" y="1840038"/>
                  <a:ext cx="2605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610" extrusionOk="0">
                      <a:moveTo>
                        <a:pt x="568" y="0"/>
                      </a:moveTo>
                      <a:lnTo>
                        <a:pt x="264" y="180"/>
                      </a:lnTo>
                      <a:cubicBezTo>
                        <a:pt x="43" y="306"/>
                        <a:pt x="1" y="369"/>
                        <a:pt x="169" y="463"/>
                      </a:cubicBezTo>
                      <a:cubicBezTo>
                        <a:pt x="253" y="516"/>
                        <a:pt x="390" y="537"/>
                        <a:pt x="400" y="537"/>
                      </a:cubicBezTo>
                      <a:lnTo>
                        <a:pt x="358" y="558"/>
                      </a:lnTo>
                      <a:lnTo>
                        <a:pt x="453" y="610"/>
                      </a:lnTo>
                      <a:lnTo>
                        <a:pt x="1041" y="274"/>
                      </a:lnTo>
                      <a:lnTo>
                        <a:pt x="946" y="222"/>
                      </a:lnTo>
                      <a:lnTo>
                        <a:pt x="463" y="495"/>
                      </a:lnTo>
                      <a:cubicBezTo>
                        <a:pt x="463" y="495"/>
                        <a:pt x="348" y="484"/>
                        <a:pt x="264" y="432"/>
                      </a:cubicBezTo>
                      <a:cubicBezTo>
                        <a:pt x="148" y="369"/>
                        <a:pt x="190" y="327"/>
                        <a:pt x="348" y="232"/>
                      </a:cubicBezTo>
                      <a:lnTo>
                        <a:pt x="663" y="53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6" name="Google Shape;868;p53">
                  <a:extLst>
                    <a:ext uri="{FF2B5EF4-FFF2-40B4-BE49-F238E27FC236}">
                      <a16:creationId xmlns:a16="http://schemas.microsoft.com/office/drawing/2014/main" id="{529AFBFA-91A6-4510-BD24-97EB905F0B96}"/>
                    </a:ext>
                  </a:extLst>
                </p:cNvPr>
                <p:cNvSpPr/>
                <p:nvPr/>
              </p:nvSpPr>
              <p:spPr>
                <a:xfrm>
                  <a:off x="5517075" y="1858588"/>
                  <a:ext cx="326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2" extrusionOk="0">
                      <a:moveTo>
                        <a:pt x="595" y="76"/>
                      </a:moveTo>
                      <a:cubicBezTo>
                        <a:pt x="646" y="76"/>
                        <a:pt x="695" y="90"/>
                        <a:pt x="747" y="120"/>
                      </a:cubicBezTo>
                      <a:cubicBezTo>
                        <a:pt x="799" y="141"/>
                        <a:pt x="862" y="194"/>
                        <a:pt x="873" y="204"/>
                      </a:cubicBezTo>
                      <a:lnTo>
                        <a:pt x="474" y="446"/>
                      </a:lnTo>
                      <a:cubicBezTo>
                        <a:pt x="474" y="435"/>
                        <a:pt x="347" y="414"/>
                        <a:pt x="263" y="362"/>
                      </a:cubicBezTo>
                      <a:cubicBezTo>
                        <a:pt x="189" y="330"/>
                        <a:pt x="158" y="267"/>
                        <a:pt x="358" y="162"/>
                      </a:cubicBezTo>
                      <a:cubicBezTo>
                        <a:pt x="445" y="106"/>
                        <a:pt x="521" y="76"/>
                        <a:pt x="595" y="76"/>
                      </a:cubicBezTo>
                      <a:close/>
                      <a:moveTo>
                        <a:pt x="590" y="1"/>
                      </a:moveTo>
                      <a:cubicBezTo>
                        <a:pt x="488" y="1"/>
                        <a:pt x="383" y="38"/>
                        <a:pt x="263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63" y="456"/>
                        <a:pt x="400" y="477"/>
                        <a:pt x="410" y="477"/>
                      </a:cubicBezTo>
                      <a:lnTo>
                        <a:pt x="368" y="509"/>
                      </a:lnTo>
                      <a:lnTo>
                        <a:pt x="453" y="551"/>
                      </a:lnTo>
                      <a:lnTo>
                        <a:pt x="1303" y="57"/>
                      </a:lnTo>
                      <a:lnTo>
                        <a:pt x="1219" y="15"/>
                      </a:lnTo>
                      <a:lnTo>
                        <a:pt x="957" y="162"/>
                      </a:lnTo>
                      <a:cubicBezTo>
                        <a:pt x="936" y="152"/>
                        <a:pt x="873" y="99"/>
                        <a:pt x="820" y="68"/>
                      </a:cubicBezTo>
                      <a:cubicBezTo>
                        <a:pt x="743" y="23"/>
                        <a:pt x="668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7" name="Google Shape;869;p53">
                  <a:extLst>
                    <a:ext uri="{FF2B5EF4-FFF2-40B4-BE49-F238E27FC236}">
                      <a16:creationId xmlns:a16="http://schemas.microsoft.com/office/drawing/2014/main" id="{AA07B120-6A58-4242-8836-A5CC84D0830D}"/>
                    </a:ext>
                  </a:extLst>
                </p:cNvPr>
                <p:cNvSpPr/>
                <p:nvPr/>
              </p:nvSpPr>
              <p:spPr>
                <a:xfrm>
                  <a:off x="5502875" y="1850088"/>
                  <a:ext cx="247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1" extrusionOk="0">
                      <a:moveTo>
                        <a:pt x="563" y="1"/>
                      </a:moveTo>
                      <a:cubicBezTo>
                        <a:pt x="511" y="1"/>
                        <a:pt x="460" y="12"/>
                        <a:pt x="411" y="40"/>
                      </a:cubicBezTo>
                      <a:cubicBezTo>
                        <a:pt x="295" y="114"/>
                        <a:pt x="327" y="166"/>
                        <a:pt x="442" y="250"/>
                      </a:cubicBezTo>
                      <a:cubicBezTo>
                        <a:pt x="558" y="345"/>
                        <a:pt x="568" y="366"/>
                        <a:pt x="505" y="397"/>
                      </a:cubicBezTo>
                      <a:cubicBezTo>
                        <a:pt x="471" y="418"/>
                        <a:pt x="439" y="428"/>
                        <a:pt x="406" y="428"/>
                      </a:cubicBezTo>
                      <a:cubicBezTo>
                        <a:pt x="358" y="428"/>
                        <a:pt x="310" y="408"/>
                        <a:pt x="253" y="376"/>
                      </a:cubicBezTo>
                      <a:cubicBezTo>
                        <a:pt x="190" y="334"/>
                        <a:pt x="85" y="250"/>
                        <a:pt x="75" y="250"/>
                      </a:cubicBezTo>
                      <a:lnTo>
                        <a:pt x="1" y="292"/>
                      </a:lnTo>
                      <a:cubicBezTo>
                        <a:pt x="1" y="292"/>
                        <a:pt x="106" y="376"/>
                        <a:pt x="180" y="429"/>
                      </a:cubicBezTo>
                      <a:cubicBezTo>
                        <a:pt x="265" y="471"/>
                        <a:pt x="347" y="500"/>
                        <a:pt x="428" y="500"/>
                      </a:cubicBezTo>
                      <a:cubicBezTo>
                        <a:pt x="486" y="500"/>
                        <a:pt x="543" y="485"/>
                        <a:pt x="600" y="450"/>
                      </a:cubicBezTo>
                      <a:cubicBezTo>
                        <a:pt x="715" y="387"/>
                        <a:pt x="684" y="334"/>
                        <a:pt x="568" y="240"/>
                      </a:cubicBezTo>
                      <a:cubicBezTo>
                        <a:pt x="463" y="145"/>
                        <a:pt x="442" y="124"/>
                        <a:pt x="495" y="93"/>
                      </a:cubicBezTo>
                      <a:cubicBezTo>
                        <a:pt x="523" y="77"/>
                        <a:pt x="553" y="70"/>
                        <a:pt x="582" y="70"/>
                      </a:cubicBezTo>
                      <a:cubicBezTo>
                        <a:pt x="629" y="70"/>
                        <a:pt x="676" y="88"/>
                        <a:pt x="715" y="114"/>
                      </a:cubicBezTo>
                      <a:cubicBezTo>
                        <a:pt x="799" y="156"/>
                        <a:pt x="905" y="240"/>
                        <a:pt x="905" y="250"/>
                      </a:cubicBezTo>
                      <a:lnTo>
                        <a:pt x="989" y="208"/>
                      </a:lnTo>
                      <a:cubicBezTo>
                        <a:pt x="978" y="198"/>
                        <a:pt x="884" y="114"/>
                        <a:pt x="799" y="61"/>
                      </a:cubicBezTo>
                      <a:cubicBezTo>
                        <a:pt x="729" y="29"/>
                        <a:pt x="646" y="1"/>
                        <a:pt x="563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8" name="Google Shape;870;p53">
                  <a:extLst>
                    <a:ext uri="{FF2B5EF4-FFF2-40B4-BE49-F238E27FC236}">
                      <a16:creationId xmlns:a16="http://schemas.microsoft.com/office/drawing/2014/main" id="{9366A993-131F-4459-B8B4-5B6EB4CF1F09}"/>
                    </a:ext>
                  </a:extLst>
                </p:cNvPr>
                <p:cNvSpPr/>
                <p:nvPr/>
              </p:nvSpPr>
              <p:spPr>
                <a:xfrm>
                  <a:off x="5585625" y="18951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66" y="73"/>
                      </a:moveTo>
                      <a:cubicBezTo>
                        <a:pt x="826" y="73"/>
                        <a:pt x="876" y="89"/>
                        <a:pt x="926" y="118"/>
                      </a:cubicBezTo>
                      <a:cubicBezTo>
                        <a:pt x="1052" y="202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58" y="422"/>
                        <a:pt x="158" y="349"/>
                        <a:pt x="400" y="202"/>
                      </a:cubicBezTo>
                      <a:cubicBezTo>
                        <a:pt x="560" y="112"/>
                        <a:pt x="674" y="73"/>
                        <a:pt x="766" y="73"/>
                      </a:cubicBezTo>
                      <a:close/>
                      <a:moveTo>
                        <a:pt x="739" y="1"/>
                      </a:moveTo>
                      <a:cubicBezTo>
                        <a:pt x="619" y="1"/>
                        <a:pt x="480" y="44"/>
                        <a:pt x="305" y="149"/>
                      </a:cubicBezTo>
                      <a:cubicBezTo>
                        <a:pt x="1" y="328"/>
                        <a:pt x="22" y="433"/>
                        <a:pt x="200" y="538"/>
                      </a:cubicBezTo>
                      <a:cubicBezTo>
                        <a:pt x="281" y="586"/>
                        <a:pt x="366" y="614"/>
                        <a:pt x="463" y="614"/>
                      </a:cubicBezTo>
                      <a:cubicBezTo>
                        <a:pt x="579" y="614"/>
                        <a:pt x="712" y="573"/>
                        <a:pt x="873" y="475"/>
                      </a:cubicBezTo>
                      <a:cubicBezTo>
                        <a:pt x="1199" y="296"/>
                        <a:pt x="1188" y="181"/>
                        <a:pt x="999" y="76"/>
                      </a:cubicBezTo>
                      <a:cubicBezTo>
                        <a:pt x="919" y="29"/>
                        <a:pt x="835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9" name="Google Shape;871;p53">
                  <a:extLst>
                    <a:ext uri="{FF2B5EF4-FFF2-40B4-BE49-F238E27FC236}">
                      <a16:creationId xmlns:a16="http://schemas.microsoft.com/office/drawing/2014/main" id="{5AC40465-98A9-4547-A509-D56C29CDB66D}"/>
                    </a:ext>
                  </a:extLst>
                </p:cNvPr>
                <p:cNvSpPr/>
                <p:nvPr/>
              </p:nvSpPr>
              <p:spPr>
                <a:xfrm>
                  <a:off x="5578000" y="18991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106" y="137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0" name="Google Shape;872;p53">
                  <a:extLst>
                    <a:ext uri="{FF2B5EF4-FFF2-40B4-BE49-F238E27FC236}">
                      <a16:creationId xmlns:a16="http://schemas.microsoft.com/office/drawing/2014/main" id="{CE429868-6A22-4D05-8B0A-A45078C184F2}"/>
                    </a:ext>
                  </a:extLst>
                </p:cNvPr>
                <p:cNvSpPr/>
                <p:nvPr/>
              </p:nvSpPr>
              <p:spPr>
                <a:xfrm>
                  <a:off x="5564350" y="1882863"/>
                  <a:ext cx="23950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99" extrusionOk="0">
                      <a:moveTo>
                        <a:pt x="852" y="1"/>
                      </a:moveTo>
                      <a:lnTo>
                        <a:pt x="74" y="200"/>
                      </a:lnTo>
                      <a:lnTo>
                        <a:pt x="1" y="242"/>
                      </a:lnTo>
                      <a:lnTo>
                        <a:pt x="390" y="463"/>
                      </a:lnTo>
                      <a:lnTo>
                        <a:pt x="232" y="547"/>
                      </a:lnTo>
                      <a:lnTo>
                        <a:pt x="327" y="599"/>
                      </a:lnTo>
                      <a:lnTo>
                        <a:pt x="474" y="515"/>
                      </a:lnTo>
                      <a:lnTo>
                        <a:pt x="579" y="568"/>
                      </a:lnTo>
                      <a:lnTo>
                        <a:pt x="652" y="526"/>
                      </a:lnTo>
                      <a:lnTo>
                        <a:pt x="558" y="463"/>
                      </a:lnTo>
                      <a:lnTo>
                        <a:pt x="799" y="326"/>
                      </a:lnTo>
                      <a:lnTo>
                        <a:pt x="705" y="274"/>
                      </a:lnTo>
                      <a:lnTo>
                        <a:pt x="463" y="410"/>
                      </a:lnTo>
                      <a:lnTo>
                        <a:pt x="180" y="253"/>
                      </a:lnTo>
                      <a:lnTo>
                        <a:pt x="957" y="64"/>
                      </a:lnTo>
                      <a:lnTo>
                        <a:pt x="852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1" name="Google Shape;873;p53">
                  <a:extLst>
                    <a:ext uri="{FF2B5EF4-FFF2-40B4-BE49-F238E27FC236}">
                      <a16:creationId xmlns:a16="http://schemas.microsoft.com/office/drawing/2014/main" id="{2CE785B2-1DEA-4B75-91AD-DD4450032828}"/>
                    </a:ext>
                  </a:extLst>
                </p:cNvPr>
                <p:cNvSpPr/>
                <p:nvPr/>
              </p:nvSpPr>
              <p:spPr>
                <a:xfrm>
                  <a:off x="5439325" y="1868163"/>
                  <a:ext cx="257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620" extrusionOk="0">
                      <a:moveTo>
                        <a:pt x="568" y="0"/>
                      </a:moveTo>
                      <a:lnTo>
                        <a:pt x="263" y="178"/>
                      </a:lnTo>
                      <a:cubicBezTo>
                        <a:pt x="42" y="304"/>
                        <a:pt x="0" y="367"/>
                        <a:pt x="168" y="473"/>
                      </a:cubicBezTo>
                      <a:cubicBezTo>
                        <a:pt x="252" y="515"/>
                        <a:pt x="389" y="536"/>
                        <a:pt x="400" y="536"/>
                      </a:cubicBezTo>
                      <a:lnTo>
                        <a:pt x="358" y="568"/>
                      </a:lnTo>
                      <a:lnTo>
                        <a:pt x="442" y="620"/>
                      </a:lnTo>
                      <a:lnTo>
                        <a:pt x="1030" y="273"/>
                      </a:lnTo>
                      <a:lnTo>
                        <a:pt x="946" y="220"/>
                      </a:lnTo>
                      <a:lnTo>
                        <a:pt x="463" y="494"/>
                      </a:lnTo>
                      <a:cubicBezTo>
                        <a:pt x="463" y="494"/>
                        <a:pt x="347" y="483"/>
                        <a:pt x="252" y="430"/>
                      </a:cubicBezTo>
                      <a:cubicBezTo>
                        <a:pt x="147" y="367"/>
                        <a:pt x="179" y="325"/>
                        <a:pt x="347" y="231"/>
                      </a:cubicBezTo>
                      <a:lnTo>
                        <a:pt x="652" y="52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2" name="Google Shape;874;p53">
                  <a:extLst>
                    <a:ext uri="{FF2B5EF4-FFF2-40B4-BE49-F238E27FC236}">
                      <a16:creationId xmlns:a16="http://schemas.microsoft.com/office/drawing/2014/main" id="{52A98EDF-8F41-4D47-B330-E5BAA2F7EA2A}"/>
                    </a:ext>
                  </a:extLst>
                </p:cNvPr>
                <p:cNvSpPr/>
                <p:nvPr/>
              </p:nvSpPr>
              <p:spPr>
                <a:xfrm>
                  <a:off x="5468750" y="1886688"/>
                  <a:ext cx="325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562" extrusionOk="0">
                      <a:moveTo>
                        <a:pt x="594" y="76"/>
                      </a:moveTo>
                      <a:cubicBezTo>
                        <a:pt x="645" y="76"/>
                        <a:pt x="695" y="91"/>
                        <a:pt x="746" y="121"/>
                      </a:cubicBezTo>
                      <a:cubicBezTo>
                        <a:pt x="799" y="152"/>
                        <a:pt x="862" y="194"/>
                        <a:pt x="873" y="205"/>
                      </a:cubicBezTo>
                      <a:lnTo>
                        <a:pt x="473" y="446"/>
                      </a:lnTo>
                      <a:cubicBezTo>
                        <a:pt x="462" y="436"/>
                        <a:pt x="347" y="415"/>
                        <a:pt x="263" y="373"/>
                      </a:cubicBezTo>
                      <a:cubicBezTo>
                        <a:pt x="189" y="331"/>
                        <a:pt x="158" y="278"/>
                        <a:pt x="347" y="163"/>
                      </a:cubicBezTo>
                      <a:cubicBezTo>
                        <a:pt x="440" y="106"/>
                        <a:pt x="519" y="76"/>
                        <a:pt x="594" y="76"/>
                      </a:cubicBezTo>
                      <a:close/>
                      <a:moveTo>
                        <a:pt x="581" y="0"/>
                      </a:moveTo>
                      <a:cubicBezTo>
                        <a:pt x="477" y="0"/>
                        <a:pt x="372" y="38"/>
                        <a:pt x="252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52" y="457"/>
                        <a:pt x="389" y="478"/>
                        <a:pt x="399" y="488"/>
                      </a:cubicBezTo>
                      <a:lnTo>
                        <a:pt x="357" y="509"/>
                      </a:lnTo>
                      <a:lnTo>
                        <a:pt x="452" y="562"/>
                      </a:lnTo>
                      <a:lnTo>
                        <a:pt x="1303" y="68"/>
                      </a:lnTo>
                      <a:lnTo>
                        <a:pt x="1209" y="16"/>
                      </a:lnTo>
                      <a:lnTo>
                        <a:pt x="946" y="163"/>
                      </a:lnTo>
                      <a:cubicBezTo>
                        <a:pt x="936" y="152"/>
                        <a:pt x="873" y="100"/>
                        <a:pt x="820" y="68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3" name="Google Shape;875;p53">
                  <a:extLst>
                    <a:ext uri="{FF2B5EF4-FFF2-40B4-BE49-F238E27FC236}">
                      <a16:creationId xmlns:a16="http://schemas.microsoft.com/office/drawing/2014/main" id="{F34B2BC8-E069-4D9A-BB80-D51AC211E481}"/>
                    </a:ext>
                  </a:extLst>
                </p:cNvPr>
                <p:cNvSpPr/>
                <p:nvPr/>
              </p:nvSpPr>
              <p:spPr>
                <a:xfrm>
                  <a:off x="5454300" y="1878213"/>
                  <a:ext cx="249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03" extrusionOk="0">
                      <a:moveTo>
                        <a:pt x="566" y="0"/>
                      </a:moveTo>
                      <a:cubicBezTo>
                        <a:pt x="515" y="0"/>
                        <a:pt x="462" y="12"/>
                        <a:pt x="410" y="39"/>
                      </a:cubicBezTo>
                      <a:cubicBezTo>
                        <a:pt x="295" y="113"/>
                        <a:pt x="337" y="166"/>
                        <a:pt x="452" y="250"/>
                      </a:cubicBezTo>
                      <a:cubicBezTo>
                        <a:pt x="557" y="344"/>
                        <a:pt x="578" y="365"/>
                        <a:pt x="515" y="407"/>
                      </a:cubicBezTo>
                      <a:cubicBezTo>
                        <a:pt x="484" y="422"/>
                        <a:pt x="455" y="429"/>
                        <a:pt x="425" y="429"/>
                      </a:cubicBezTo>
                      <a:cubicBezTo>
                        <a:pt x="374" y="429"/>
                        <a:pt x="323" y="409"/>
                        <a:pt x="263" y="376"/>
                      </a:cubicBezTo>
                      <a:cubicBezTo>
                        <a:pt x="200" y="344"/>
                        <a:pt x="95" y="260"/>
                        <a:pt x="85" y="250"/>
                      </a:cubicBezTo>
                      <a:lnTo>
                        <a:pt x="1" y="292"/>
                      </a:lnTo>
                      <a:cubicBezTo>
                        <a:pt x="11" y="302"/>
                        <a:pt x="116" y="386"/>
                        <a:pt x="190" y="428"/>
                      </a:cubicBezTo>
                      <a:cubicBezTo>
                        <a:pt x="266" y="475"/>
                        <a:pt x="346" y="502"/>
                        <a:pt x="426" y="502"/>
                      </a:cubicBezTo>
                      <a:cubicBezTo>
                        <a:pt x="488" y="502"/>
                        <a:pt x="550" y="486"/>
                        <a:pt x="610" y="449"/>
                      </a:cubicBezTo>
                      <a:cubicBezTo>
                        <a:pt x="715" y="386"/>
                        <a:pt x="694" y="334"/>
                        <a:pt x="568" y="239"/>
                      </a:cubicBezTo>
                      <a:cubicBezTo>
                        <a:pt x="463" y="155"/>
                        <a:pt x="452" y="123"/>
                        <a:pt x="505" y="92"/>
                      </a:cubicBezTo>
                      <a:cubicBezTo>
                        <a:pt x="533" y="75"/>
                        <a:pt x="561" y="69"/>
                        <a:pt x="589" y="69"/>
                      </a:cubicBezTo>
                      <a:cubicBezTo>
                        <a:pt x="634" y="69"/>
                        <a:pt x="680" y="87"/>
                        <a:pt x="725" y="113"/>
                      </a:cubicBezTo>
                      <a:cubicBezTo>
                        <a:pt x="799" y="155"/>
                        <a:pt x="914" y="239"/>
                        <a:pt x="914" y="250"/>
                      </a:cubicBezTo>
                      <a:lnTo>
                        <a:pt x="998" y="208"/>
                      </a:lnTo>
                      <a:cubicBezTo>
                        <a:pt x="988" y="197"/>
                        <a:pt x="893" y="123"/>
                        <a:pt x="799" y="71"/>
                      </a:cubicBezTo>
                      <a:cubicBezTo>
                        <a:pt x="734" y="31"/>
                        <a:pt x="652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4" name="Google Shape;876;p53">
                  <a:extLst>
                    <a:ext uri="{FF2B5EF4-FFF2-40B4-BE49-F238E27FC236}">
                      <a16:creationId xmlns:a16="http://schemas.microsoft.com/office/drawing/2014/main" id="{D7A85A6C-1B11-477A-ACF1-80B0EF5EC2A0}"/>
                    </a:ext>
                  </a:extLst>
                </p:cNvPr>
                <p:cNvSpPr/>
                <p:nvPr/>
              </p:nvSpPr>
              <p:spPr>
                <a:xfrm>
                  <a:off x="5516025" y="1908613"/>
                  <a:ext cx="2892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568" extrusionOk="0">
                      <a:moveTo>
                        <a:pt x="673" y="0"/>
                      </a:moveTo>
                      <a:lnTo>
                        <a:pt x="589" y="42"/>
                      </a:lnTo>
                      <a:lnTo>
                        <a:pt x="978" y="273"/>
                      </a:lnTo>
                      <a:lnTo>
                        <a:pt x="957" y="294"/>
                      </a:lnTo>
                      <a:lnTo>
                        <a:pt x="0" y="494"/>
                      </a:lnTo>
                      <a:lnTo>
                        <a:pt x="63" y="568"/>
                      </a:lnTo>
                      <a:lnTo>
                        <a:pt x="1041" y="346"/>
                      </a:lnTo>
                      <a:lnTo>
                        <a:pt x="1156" y="273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5" name="Google Shape;877;p53">
                  <a:extLst>
                    <a:ext uri="{FF2B5EF4-FFF2-40B4-BE49-F238E27FC236}">
                      <a16:creationId xmlns:a16="http://schemas.microsoft.com/office/drawing/2014/main" id="{C420329F-0182-4090-B8FC-2EE19E40F0AD}"/>
                    </a:ext>
                  </a:extLst>
                </p:cNvPr>
                <p:cNvSpPr/>
                <p:nvPr/>
              </p:nvSpPr>
              <p:spPr>
                <a:xfrm>
                  <a:off x="5537300" y="1923363"/>
                  <a:ext cx="29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618" extrusionOk="0">
                      <a:moveTo>
                        <a:pt x="751" y="72"/>
                      </a:moveTo>
                      <a:cubicBezTo>
                        <a:pt x="811" y="72"/>
                        <a:pt x="863" y="90"/>
                        <a:pt x="914" y="125"/>
                      </a:cubicBezTo>
                      <a:cubicBezTo>
                        <a:pt x="1051" y="198"/>
                        <a:pt x="1040" y="272"/>
                        <a:pt x="778" y="419"/>
                      </a:cubicBezTo>
                      <a:cubicBezTo>
                        <a:pt x="637" y="505"/>
                        <a:pt x="531" y="541"/>
                        <a:pt x="443" y="541"/>
                      </a:cubicBezTo>
                      <a:cubicBezTo>
                        <a:pt x="380" y="541"/>
                        <a:pt x="326" y="523"/>
                        <a:pt x="274" y="492"/>
                      </a:cubicBezTo>
                      <a:cubicBezTo>
                        <a:pt x="158" y="419"/>
                        <a:pt x="148" y="345"/>
                        <a:pt x="400" y="198"/>
                      </a:cubicBezTo>
                      <a:cubicBezTo>
                        <a:pt x="555" y="111"/>
                        <a:pt x="663" y="72"/>
                        <a:pt x="751" y="72"/>
                      </a:cubicBezTo>
                      <a:close/>
                      <a:moveTo>
                        <a:pt x="746" y="0"/>
                      </a:moveTo>
                      <a:cubicBezTo>
                        <a:pt x="623" y="0"/>
                        <a:pt x="479" y="44"/>
                        <a:pt x="295" y="146"/>
                      </a:cubicBezTo>
                      <a:cubicBezTo>
                        <a:pt x="1" y="324"/>
                        <a:pt x="11" y="440"/>
                        <a:pt x="190" y="545"/>
                      </a:cubicBezTo>
                      <a:cubicBezTo>
                        <a:pt x="273" y="591"/>
                        <a:pt x="357" y="617"/>
                        <a:pt x="450" y="617"/>
                      </a:cubicBezTo>
                      <a:cubicBezTo>
                        <a:pt x="568" y="617"/>
                        <a:pt x="702" y="576"/>
                        <a:pt x="872" y="482"/>
                      </a:cubicBezTo>
                      <a:cubicBezTo>
                        <a:pt x="1188" y="293"/>
                        <a:pt x="1188" y="177"/>
                        <a:pt x="998" y="72"/>
                      </a:cubicBezTo>
                      <a:cubicBezTo>
                        <a:pt x="921" y="26"/>
                        <a:pt x="840" y="0"/>
                        <a:pt x="74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6" name="Google Shape;878;p53">
                  <a:extLst>
                    <a:ext uri="{FF2B5EF4-FFF2-40B4-BE49-F238E27FC236}">
                      <a16:creationId xmlns:a16="http://schemas.microsoft.com/office/drawing/2014/main" id="{73879B1E-4A70-4A39-A506-DC7F51106BF3}"/>
                    </a:ext>
                  </a:extLst>
                </p:cNvPr>
                <p:cNvSpPr/>
                <p:nvPr/>
              </p:nvSpPr>
              <p:spPr>
                <a:xfrm>
                  <a:off x="5529675" y="19272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96" y="138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7" name="Google Shape;879;p53">
                  <a:extLst>
                    <a:ext uri="{FF2B5EF4-FFF2-40B4-BE49-F238E27FC236}">
                      <a16:creationId xmlns:a16="http://schemas.microsoft.com/office/drawing/2014/main" id="{474DD0C8-19B4-44F8-8554-4A02945EB32F}"/>
                    </a:ext>
                  </a:extLst>
                </p:cNvPr>
                <p:cNvSpPr/>
                <p:nvPr/>
              </p:nvSpPr>
              <p:spPr>
                <a:xfrm>
                  <a:off x="5390725" y="1896238"/>
                  <a:ext cx="260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22" extrusionOk="0">
                      <a:moveTo>
                        <a:pt x="578" y="1"/>
                      </a:moveTo>
                      <a:lnTo>
                        <a:pt x="263" y="180"/>
                      </a:lnTo>
                      <a:cubicBezTo>
                        <a:pt x="43" y="316"/>
                        <a:pt x="1" y="379"/>
                        <a:pt x="169" y="474"/>
                      </a:cubicBezTo>
                      <a:cubicBezTo>
                        <a:pt x="253" y="526"/>
                        <a:pt x="389" y="537"/>
                        <a:pt x="400" y="537"/>
                      </a:cubicBezTo>
                      <a:lnTo>
                        <a:pt x="358" y="568"/>
                      </a:lnTo>
                      <a:lnTo>
                        <a:pt x="452" y="621"/>
                      </a:lnTo>
                      <a:lnTo>
                        <a:pt x="1041" y="274"/>
                      </a:lnTo>
                      <a:lnTo>
                        <a:pt x="957" y="222"/>
                      </a:lnTo>
                      <a:lnTo>
                        <a:pt x="473" y="505"/>
                      </a:lnTo>
                      <a:cubicBezTo>
                        <a:pt x="463" y="495"/>
                        <a:pt x="347" y="484"/>
                        <a:pt x="263" y="432"/>
                      </a:cubicBezTo>
                      <a:cubicBezTo>
                        <a:pt x="148" y="369"/>
                        <a:pt x="190" y="327"/>
                        <a:pt x="358" y="232"/>
                      </a:cubicBezTo>
                      <a:lnTo>
                        <a:pt x="662" y="54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8" name="Google Shape;880;p53">
                  <a:extLst>
                    <a:ext uri="{FF2B5EF4-FFF2-40B4-BE49-F238E27FC236}">
                      <a16:creationId xmlns:a16="http://schemas.microsoft.com/office/drawing/2014/main" id="{BDFF9946-0160-4C77-837B-69191D7DDC37}"/>
                    </a:ext>
                  </a:extLst>
                </p:cNvPr>
                <p:cNvSpPr/>
                <p:nvPr/>
              </p:nvSpPr>
              <p:spPr>
                <a:xfrm>
                  <a:off x="5405975" y="1906388"/>
                  <a:ext cx="247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0" extrusionOk="0">
                      <a:moveTo>
                        <a:pt x="568" y="0"/>
                      </a:moveTo>
                      <a:cubicBezTo>
                        <a:pt x="514" y="0"/>
                        <a:pt x="460" y="14"/>
                        <a:pt x="410" y="47"/>
                      </a:cubicBezTo>
                      <a:cubicBezTo>
                        <a:pt x="295" y="110"/>
                        <a:pt x="326" y="162"/>
                        <a:pt x="442" y="257"/>
                      </a:cubicBezTo>
                      <a:cubicBezTo>
                        <a:pt x="557" y="341"/>
                        <a:pt x="568" y="362"/>
                        <a:pt x="505" y="404"/>
                      </a:cubicBezTo>
                      <a:cubicBezTo>
                        <a:pt x="475" y="421"/>
                        <a:pt x="446" y="429"/>
                        <a:pt x="415" y="429"/>
                      </a:cubicBezTo>
                      <a:cubicBezTo>
                        <a:pt x="367" y="429"/>
                        <a:pt x="316" y="410"/>
                        <a:pt x="253" y="372"/>
                      </a:cubicBezTo>
                      <a:cubicBezTo>
                        <a:pt x="200" y="341"/>
                        <a:pt x="84" y="257"/>
                        <a:pt x="84" y="246"/>
                      </a:cubicBezTo>
                      <a:lnTo>
                        <a:pt x="0" y="288"/>
                      </a:lnTo>
                      <a:cubicBezTo>
                        <a:pt x="0" y="299"/>
                        <a:pt x="105" y="383"/>
                        <a:pt x="179" y="425"/>
                      </a:cubicBezTo>
                      <a:cubicBezTo>
                        <a:pt x="261" y="473"/>
                        <a:pt x="341" y="500"/>
                        <a:pt x="418" y="500"/>
                      </a:cubicBezTo>
                      <a:cubicBezTo>
                        <a:pt x="479" y="500"/>
                        <a:pt x="539" y="483"/>
                        <a:pt x="599" y="446"/>
                      </a:cubicBezTo>
                      <a:cubicBezTo>
                        <a:pt x="715" y="383"/>
                        <a:pt x="694" y="330"/>
                        <a:pt x="568" y="236"/>
                      </a:cubicBezTo>
                      <a:cubicBezTo>
                        <a:pt x="463" y="152"/>
                        <a:pt x="442" y="120"/>
                        <a:pt x="505" y="89"/>
                      </a:cubicBezTo>
                      <a:cubicBezTo>
                        <a:pt x="529" y="73"/>
                        <a:pt x="556" y="66"/>
                        <a:pt x="584" y="66"/>
                      </a:cubicBezTo>
                      <a:cubicBezTo>
                        <a:pt x="630" y="66"/>
                        <a:pt x="680" y="84"/>
                        <a:pt x="725" y="110"/>
                      </a:cubicBezTo>
                      <a:cubicBezTo>
                        <a:pt x="799" y="152"/>
                        <a:pt x="904" y="236"/>
                        <a:pt x="914" y="246"/>
                      </a:cubicBezTo>
                      <a:lnTo>
                        <a:pt x="988" y="204"/>
                      </a:lnTo>
                      <a:cubicBezTo>
                        <a:pt x="988" y="194"/>
                        <a:pt x="883" y="120"/>
                        <a:pt x="799" y="68"/>
                      </a:cubicBezTo>
                      <a:cubicBezTo>
                        <a:pt x="729" y="30"/>
                        <a:pt x="649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9" name="Google Shape;881;p53">
                  <a:extLst>
                    <a:ext uri="{FF2B5EF4-FFF2-40B4-BE49-F238E27FC236}">
                      <a16:creationId xmlns:a16="http://schemas.microsoft.com/office/drawing/2014/main" id="{8C0CCD2A-C1FD-40E9-831D-C8C95B570C94}"/>
                    </a:ext>
                  </a:extLst>
                </p:cNvPr>
                <p:cNvSpPr/>
                <p:nvPr/>
              </p:nvSpPr>
              <p:spPr>
                <a:xfrm>
                  <a:off x="5420400" y="1914913"/>
                  <a:ext cx="32350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57" extrusionOk="0">
                      <a:moveTo>
                        <a:pt x="602" y="74"/>
                      </a:moveTo>
                      <a:cubicBezTo>
                        <a:pt x="651" y="74"/>
                        <a:pt x="698" y="87"/>
                        <a:pt x="747" y="115"/>
                      </a:cubicBezTo>
                      <a:cubicBezTo>
                        <a:pt x="789" y="147"/>
                        <a:pt x="852" y="189"/>
                        <a:pt x="873" y="210"/>
                      </a:cubicBezTo>
                      <a:lnTo>
                        <a:pt x="474" y="442"/>
                      </a:lnTo>
                      <a:cubicBezTo>
                        <a:pt x="463" y="442"/>
                        <a:pt x="337" y="421"/>
                        <a:pt x="253" y="368"/>
                      </a:cubicBezTo>
                      <a:cubicBezTo>
                        <a:pt x="180" y="326"/>
                        <a:pt x="159" y="274"/>
                        <a:pt x="348" y="158"/>
                      </a:cubicBezTo>
                      <a:cubicBezTo>
                        <a:pt x="444" y="106"/>
                        <a:pt x="525" y="74"/>
                        <a:pt x="602" y="74"/>
                      </a:cubicBezTo>
                      <a:close/>
                      <a:moveTo>
                        <a:pt x="576" y="0"/>
                      </a:moveTo>
                      <a:cubicBezTo>
                        <a:pt x="475" y="0"/>
                        <a:pt x="371" y="35"/>
                        <a:pt x="253" y="105"/>
                      </a:cubicBezTo>
                      <a:cubicBezTo>
                        <a:pt x="1" y="253"/>
                        <a:pt x="43" y="337"/>
                        <a:pt x="169" y="410"/>
                      </a:cubicBezTo>
                      <a:cubicBezTo>
                        <a:pt x="253" y="463"/>
                        <a:pt x="390" y="484"/>
                        <a:pt x="400" y="484"/>
                      </a:cubicBezTo>
                      <a:lnTo>
                        <a:pt x="358" y="505"/>
                      </a:lnTo>
                      <a:lnTo>
                        <a:pt x="442" y="557"/>
                      </a:lnTo>
                      <a:lnTo>
                        <a:pt x="1294" y="63"/>
                      </a:lnTo>
                      <a:lnTo>
                        <a:pt x="1210" y="10"/>
                      </a:lnTo>
                      <a:lnTo>
                        <a:pt x="946" y="158"/>
                      </a:lnTo>
                      <a:cubicBezTo>
                        <a:pt x="936" y="147"/>
                        <a:pt x="862" y="94"/>
                        <a:pt x="810" y="63"/>
                      </a:cubicBezTo>
                      <a:cubicBezTo>
                        <a:pt x="732" y="22"/>
                        <a:pt x="655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0" name="Google Shape;882;p53">
                  <a:extLst>
                    <a:ext uri="{FF2B5EF4-FFF2-40B4-BE49-F238E27FC236}">
                      <a16:creationId xmlns:a16="http://schemas.microsoft.com/office/drawing/2014/main" id="{951447AE-D2F2-4C35-B6C8-BDE286CF772C}"/>
                    </a:ext>
                  </a:extLst>
                </p:cNvPr>
                <p:cNvSpPr/>
                <p:nvPr/>
              </p:nvSpPr>
              <p:spPr>
                <a:xfrm>
                  <a:off x="5488700" y="1951463"/>
                  <a:ext cx="299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8" extrusionOk="0">
                      <a:moveTo>
                        <a:pt x="759" y="77"/>
                      </a:moveTo>
                      <a:cubicBezTo>
                        <a:pt x="821" y="77"/>
                        <a:pt x="874" y="95"/>
                        <a:pt x="925" y="124"/>
                      </a:cubicBezTo>
                      <a:cubicBezTo>
                        <a:pt x="1051" y="198"/>
                        <a:pt x="1041" y="272"/>
                        <a:pt x="778" y="430"/>
                      </a:cubicBezTo>
                      <a:cubicBezTo>
                        <a:pt x="639" y="508"/>
                        <a:pt x="538" y="541"/>
                        <a:pt x="453" y="541"/>
                      </a:cubicBezTo>
                      <a:cubicBezTo>
                        <a:pt x="391" y="541"/>
                        <a:pt x="338" y="524"/>
                        <a:pt x="285" y="493"/>
                      </a:cubicBezTo>
                      <a:cubicBezTo>
                        <a:pt x="159" y="419"/>
                        <a:pt x="159" y="346"/>
                        <a:pt x="400" y="208"/>
                      </a:cubicBezTo>
                      <a:cubicBezTo>
                        <a:pt x="556" y="115"/>
                        <a:pt x="668" y="77"/>
                        <a:pt x="759" y="77"/>
                      </a:cubicBezTo>
                      <a:close/>
                      <a:moveTo>
                        <a:pt x="752" y="1"/>
                      </a:moveTo>
                      <a:cubicBezTo>
                        <a:pt x="630" y="1"/>
                        <a:pt x="490" y="45"/>
                        <a:pt x="306" y="145"/>
                      </a:cubicBezTo>
                      <a:cubicBezTo>
                        <a:pt x="1" y="324"/>
                        <a:pt x="22" y="440"/>
                        <a:pt x="201" y="545"/>
                      </a:cubicBezTo>
                      <a:cubicBezTo>
                        <a:pt x="279" y="591"/>
                        <a:pt x="362" y="617"/>
                        <a:pt x="456" y="617"/>
                      </a:cubicBezTo>
                      <a:cubicBezTo>
                        <a:pt x="574" y="617"/>
                        <a:pt x="709" y="576"/>
                        <a:pt x="873" y="482"/>
                      </a:cubicBezTo>
                      <a:cubicBezTo>
                        <a:pt x="1198" y="293"/>
                        <a:pt x="1188" y="177"/>
                        <a:pt x="1009" y="72"/>
                      </a:cubicBezTo>
                      <a:cubicBezTo>
                        <a:pt x="927" y="27"/>
                        <a:pt x="845" y="1"/>
                        <a:pt x="752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1" name="Google Shape;883;p53">
                  <a:extLst>
                    <a:ext uri="{FF2B5EF4-FFF2-40B4-BE49-F238E27FC236}">
                      <a16:creationId xmlns:a16="http://schemas.microsoft.com/office/drawing/2014/main" id="{7360DF8D-3448-4832-9F7D-54D6D7A448DE}"/>
                    </a:ext>
                  </a:extLst>
                </p:cNvPr>
                <p:cNvSpPr/>
                <p:nvPr/>
              </p:nvSpPr>
              <p:spPr>
                <a:xfrm>
                  <a:off x="5465050" y="1936963"/>
                  <a:ext cx="313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" h="659" extrusionOk="0">
                      <a:moveTo>
                        <a:pt x="789" y="1"/>
                      </a:moveTo>
                      <a:lnTo>
                        <a:pt x="369" y="221"/>
                      </a:lnTo>
                      <a:lnTo>
                        <a:pt x="411" y="263"/>
                      </a:lnTo>
                      <a:cubicBezTo>
                        <a:pt x="421" y="263"/>
                        <a:pt x="547" y="284"/>
                        <a:pt x="652" y="347"/>
                      </a:cubicBezTo>
                      <a:cubicBezTo>
                        <a:pt x="747" y="400"/>
                        <a:pt x="778" y="463"/>
                        <a:pt x="663" y="536"/>
                      </a:cubicBezTo>
                      <a:cubicBezTo>
                        <a:pt x="600" y="568"/>
                        <a:pt x="537" y="584"/>
                        <a:pt x="475" y="584"/>
                      </a:cubicBezTo>
                      <a:cubicBezTo>
                        <a:pt x="414" y="584"/>
                        <a:pt x="353" y="568"/>
                        <a:pt x="295" y="536"/>
                      </a:cubicBezTo>
                      <a:cubicBezTo>
                        <a:pt x="190" y="473"/>
                        <a:pt x="85" y="389"/>
                        <a:pt x="85" y="379"/>
                      </a:cubicBezTo>
                      <a:lnTo>
                        <a:pt x="1" y="421"/>
                      </a:lnTo>
                      <a:cubicBezTo>
                        <a:pt x="1" y="421"/>
                        <a:pt x="106" y="515"/>
                        <a:pt x="222" y="589"/>
                      </a:cubicBezTo>
                      <a:cubicBezTo>
                        <a:pt x="304" y="635"/>
                        <a:pt x="390" y="659"/>
                        <a:pt x="479" y="659"/>
                      </a:cubicBezTo>
                      <a:cubicBezTo>
                        <a:pt x="571" y="659"/>
                        <a:pt x="666" y="632"/>
                        <a:pt x="757" y="578"/>
                      </a:cubicBezTo>
                      <a:cubicBezTo>
                        <a:pt x="926" y="484"/>
                        <a:pt x="894" y="389"/>
                        <a:pt x="747" y="305"/>
                      </a:cubicBezTo>
                      <a:cubicBezTo>
                        <a:pt x="652" y="253"/>
                        <a:pt x="516" y="232"/>
                        <a:pt x="505" y="232"/>
                      </a:cubicBezTo>
                      <a:lnTo>
                        <a:pt x="778" y="95"/>
                      </a:lnTo>
                      <a:lnTo>
                        <a:pt x="1168" y="316"/>
                      </a:lnTo>
                      <a:lnTo>
                        <a:pt x="1252" y="263"/>
                      </a:lnTo>
                      <a:lnTo>
                        <a:pt x="789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2" name="Google Shape;884;p53">
                  <a:extLst>
                    <a:ext uri="{FF2B5EF4-FFF2-40B4-BE49-F238E27FC236}">
                      <a16:creationId xmlns:a16="http://schemas.microsoft.com/office/drawing/2014/main" id="{D0B0210E-0E0B-4280-AAE0-595CE264112C}"/>
                    </a:ext>
                  </a:extLst>
                </p:cNvPr>
                <p:cNvSpPr/>
                <p:nvPr/>
              </p:nvSpPr>
              <p:spPr>
                <a:xfrm>
                  <a:off x="5481350" y="1955613"/>
                  <a:ext cx="580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27" extrusionOk="0">
                      <a:moveTo>
                        <a:pt x="126" y="0"/>
                      </a:moveTo>
                      <a:lnTo>
                        <a:pt x="0" y="74"/>
                      </a:lnTo>
                      <a:lnTo>
                        <a:pt x="95" y="127"/>
                      </a:lnTo>
                      <a:lnTo>
                        <a:pt x="232" y="53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3" name="Google Shape;885;p53">
                  <a:extLst>
                    <a:ext uri="{FF2B5EF4-FFF2-40B4-BE49-F238E27FC236}">
                      <a16:creationId xmlns:a16="http://schemas.microsoft.com/office/drawing/2014/main" id="{231C0433-8BE6-4D64-88DB-F1C0C3E179A2}"/>
                    </a:ext>
                  </a:extLst>
                </p:cNvPr>
                <p:cNvSpPr/>
                <p:nvPr/>
              </p:nvSpPr>
              <p:spPr>
                <a:xfrm>
                  <a:off x="5406750" y="1957988"/>
                  <a:ext cx="21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57" extrusionOk="0">
                      <a:moveTo>
                        <a:pt x="369" y="0"/>
                      </a:moveTo>
                      <a:lnTo>
                        <a:pt x="348" y="63"/>
                      </a:lnTo>
                      <a:lnTo>
                        <a:pt x="684" y="106"/>
                      </a:lnTo>
                      <a:lnTo>
                        <a:pt x="0" y="505"/>
                      </a:lnTo>
                      <a:lnTo>
                        <a:pt x="85" y="557"/>
                      </a:lnTo>
                      <a:lnTo>
                        <a:pt x="873" y="106"/>
                      </a:lnTo>
                      <a:lnTo>
                        <a:pt x="789" y="5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4" name="Google Shape;886;p53">
                  <a:extLst>
                    <a:ext uri="{FF2B5EF4-FFF2-40B4-BE49-F238E27FC236}">
                      <a16:creationId xmlns:a16="http://schemas.microsoft.com/office/drawing/2014/main" id="{17D597D7-BEBA-482B-9853-9E7DB012FD83}"/>
                    </a:ext>
                  </a:extLst>
                </p:cNvPr>
                <p:cNvSpPr/>
                <p:nvPr/>
              </p:nvSpPr>
              <p:spPr>
                <a:xfrm>
                  <a:off x="5440375" y="1979563"/>
                  <a:ext cx="29975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21" extrusionOk="0">
                      <a:moveTo>
                        <a:pt x="753" y="77"/>
                      </a:moveTo>
                      <a:cubicBezTo>
                        <a:pt x="816" y="77"/>
                        <a:pt x="870" y="95"/>
                        <a:pt x="925" y="125"/>
                      </a:cubicBezTo>
                      <a:cubicBezTo>
                        <a:pt x="1051" y="198"/>
                        <a:pt x="1041" y="272"/>
                        <a:pt x="778" y="429"/>
                      </a:cubicBezTo>
                      <a:cubicBezTo>
                        <a:pt x="639" y="508"/>
                        <a:pt x="534" y="542"/>
                        <a:pt x="447" y="542"/>
                      </a:cubicBezTo>
                      <a:cubicBezTo>
                        <a:pt x="382" y="542"/>
                        <a:pt x="327" y="524"/>
                        <a:pt x="274" y="492"/>
                      </a:cubicBezTo>
                      <a:cubicBezTo>
                        <a:pt x="147" y="429"/>
                        <a:pt x="147" y="345"/>
                        <a:pt x="390" y="209"/>
                      </a:cubicBezTo>
                      <a:cubicBezTo>
                        <a:pt x="552" y="115"/>
                        <a:pt x="662" y="77"/>
                        <a:pt x="753" y="77"/>
                      </a:cubicBezTo>
                      <a:close/>
                      <a:moveTo>
                        <a:pt x="746" y="1"/>
                      </a:moveTo>
                      <a:cubicBezTo>
                        <a:pt x="623" y="1"/>
                        <a:pt x="479" y="45"/>
                        <a:pt x="295" y="146"/>
                      </a:cubicBezTo>
                      <a:cubicBezTo>
                        <a:pt x="0" y="324"/>
                        <a:pt x="21" y="440"/>
                        <a:pt x="200" y="545"/>
                      </a:cubicBezTo>
                      <a:cubicBezTo>
                        <a:pt x="281" y="593"/>
                        <a:pt x="366" y="621"/>
                        <a:pt x="462" y="621"/>
                      </a:cubicBezTo>
                      <a:cubicBezTo>
                        <a:pt x="579" y="621"/>
                        <a:pt x="712" y="580"/>
                        <a:pt x="873" y="482"/>
                      </a:cubicBezTo>
                      <a:cubicBezTo>
                        <a:pt x="1198" y="293"/>
                        <a:pt x="1188" y="177"/>
                        <a:pt x="999" y="72"/>
                      </a:cubicBezTo>
                      <a:cubicBezTo>
                        <a:pt x="921" y="27"/>
                        <a:pt x="840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5" name="Google Shape;887;p53">
                  <a:extLst>
                    <a:ext uri="{FF2B5EF4-FFF2-40B4-BE49-F238E27FC236}">
                      <a16:creationId xmlns:a16="http://schemas.microsoft.com/office/drawing/2014/main" id="{5E55EA02-D3F2-4A98-8D73-8A70DB392682}"/>
                    </a:ext>
                  </a:extLst>
                </p:cNvPr>
                <p:cNvSpPr/>
                <p:nvPr/>
              </p:nvSpPr>
              <p:spPr>
                <a:xfrm>
                  <a:off x="5432775" y="1983738"/>
                  <a:ext cx="5800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7" extrusionOk="0">
                      <a:moveTo>
                        <a:pt x="136" y="0"/>
                      </a:moveTo>
                      <a:lnTo>
                        <a:pt x="0" y="73"/>
                      </a:lnTo>
                      <a:lnTo>
                        <a:pt x="94" y="136"/>
                      </a:lnTo>
                      <a:lnTo>
                        <a:pt x="231" y="5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6" name="Google Shape;888;p53">
                  <a:extLst>
                    <a:ext uri="{FF2B5EF4-FFF2-40B4-BE49-F238E27FC236}">
                      <a16:creationId xmlns:a16="http://schemas.microsoft.com/office/drawing/2014/main" id="{72C9876B-3DAB-442C-B932-AEC791188366}"/>
                    </a:ext>
                  </a:extLst>
                </p:cNvPr>
                <p:cNvSpPr/>
                <p:nvPr/>
              </p:nvSpPr>
              <p:spPr>
                <a:xfrm>
                  <a:off x="5416200" y="1966063"/>
                  <a:ext cx="3077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13" extrusionOk="0">
                      <a:moveTo>
                        <a:pt x="773" y="71"/>
                      </a:moveTo>
                      <a:cubicBezTo>
                        <a:pt x="833" y="71"/>
                        <a:pt x="894" y="87"/>
                        <a:pt x="946" y="119"/>
                      </a:cubicBezTo>
                      <a:cubicBezTo>
                        <a:pt x="1083" y="203"/>
                        <a:pt x="1020" y="297"/>
                        <a:pt x="852" y="402"/>
                      </a:cubicBezTo>
                      <a:cubicBezTo>
                        <a:pt x="841" y="402"/>
                        <a:pt x="684" y="360"/>
                        <a:pt x="610" y="318"/>
                      </a:cubicBezTo>
                      <a:cubicBezTo>
                        <a:pt x="495" y="245"/>
                        <a:pt x="484" y="192"/>
                        <a:pt x="600" y="119"/>
                      </a:cubicBezTo>
                      <a:cubicBezTo>
                        <a:pt x="653" y="87"/>
                        <a:pt x="713" y="71"/>
                        <a:pt x="773" y="71"/>
                      </a:cubicBezTo>
                      <a:close/>
                      <a:moveTo>
                        <a:pt x="747" y="0"/>
                      </a:moveTo>
                      <a:cubicBezTo>
                        <a:pt x="661" y="0"/>
                        <a:pt x="574" y="21"/>
                        <a:pt x="495" y="66"/>
                      </a:cubicBezTo>
                      <a:cubicBezTo>
                        <a:pt x="337" y="161"/>
                        <a:pt x="358" y="255"/>
                        <a:pt x="516" y="360"/>
                      </a:cubicBezTo>
                      <a:cubicBezTo>
                        <a:pt x="600" y="402"/>
                        <a:pt x="757" y="444"/>
                        <a:pt x="768" y="444"/>
                      </a:cubicBezTo>
                      <a:cubicBezTo>
                        <a:pt x="663" y="503"/>
                        <a:pt x="567" y="532"/>
                        <a:pt x="480" y="532"/>
                      </a:cubicBezTo>
                      <a:cubicBezTo>
                        <a:pt x="410" y="532"/>
                        <a:pt x="345" y="513"/>
                        <a:pt x="285" y="476"/>
                      </a:cubicBezTo>
                      <a:cubicBezTo>
                        <a:pt x="180" y="423"/>
                        <a:pt x="96" y="360"/>
                        <a:pt x="85" y="350"/>
                      </a:cubicBezTo>
                      <a:lnTo>
                        <a:pt x="1" y="392"/>
                      </a:lnTo>
                      <a:cubicBezTo>
                        <a:pt x="12" y="392"/>
                        <a:pt x="96" y="465"/>
                        <a:pt x="201" y="528"/>
                      </a:cubicBezTo>
                      <a:cubicBezTo>
                        <a:pt x="293" y="582"/>
                        <a:pt x="388" y="613"/>
                        <a:pt x="493" y="613"/>
                      </a:cubicBezTo>
                      <a:cubicBezTo>
                        <a:pt x="615" y="613"/>
                        <a:pt x="752" y="571"/>
                        <a:pt x="915" y="476"/>
                      </a:cubicBezTo>
                      <a:cubicBezTo>
                        <a:pt x="1156" y="329"/>
                        <a:pt x="1230" y="192"/>
                        <a:pt x="1030" y="77"/>
                      </a:cubicBezTo>
                      <a:cubicBezTo>
                        <a:pt x="942" y="27"/>
                        <a:pt x="844" y="0"/>
                        <a:pt x="74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7" name="Google Shape;889;p53">
                  <a:extLst>
                    <a:ext uri="{FF2B5EF4-FFF2-40B4-BE49-F238E27FC236}">
                      <a16:creationId xmlns:a16="http://schemas.microsoft.com/office/drawing/2014/main" id="{2282AC37-7776-41FD-9E7F-20E599C888DE}"/>
                    </a:ext>
                  </a:extLst>
                </p:cNvPr>
                <p:cNvSpPr/>
                <p:nvPr/>
              </p:nvSpPr>
              <p:spPr>
                <a:xfrm>
                  <a:off x="5331900" y="1973988"/>
                  <a:ext cx="110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54" extrusionOk="0">
                      <a:moveTo>
                        <a:pt x="85" y="1"/>
                      </a:moveTo>
                      <a:lnTo>
                        <a:pt x="0" y="54"/>
                      </a:lnTo>
                      <a:lnTo>
                        <a:pt x="368" y="253"/>
                      </a:lnTo>
                      <a:lnTo>
                        <a:pt x="442" y="211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8" name="Google Shape;890;p53">
                  <a:extLst>
                    <a:ext uri="{FF2B5EF4-FFF2-40B4-BE49-F238E27FC236}">
                      <a16:creationId xmlns:a16="http://schemas.microsoft.com/office/drawing/2014/main" id="{5BA10847-176E-4B9F-BCCA-98483D9934CE}"/>
                    </a:ext>
                  </a:extLst>
                </p:cNvPr>
                <p:cNvSpPr/>
                <p:nvPr/>
              </p:nvSpPr>
              <p:spPr>
                <a:xfrm>
                  <a:off x="5391800" y="2007713"/>
                  <a:ext cx="299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20" extrusionOk="0">
                      <a:moveTo>
                        <a:pt x="758" y="76"/>
                      </a:moveTo>
                      <a:cubicBezTo>
                        <a:pt x="821" y="76"/>
                        <a:pt x="873" y="93"/>
                        <a:pt x="925" y="123"/>
                      </a:cubicBezTo>
                      <a:cubicBezTo>
                        <a:pt x="1061" y="197"/>
                        <a:pt x="1051" y="270"/>
                        <a:pt x="788" y="428"/>
                      </a:cubicBezTo>
                      <a:cubicBezTo>
                        <a:pt x="638" y="509"/>
                        <a:pt x="532" y="542"/>
                        <a:pt x="445" y="542"/>
                      </a:cubicBezTo>
                      <a:cubicBezTo>
                        <a:pt x="385" y="542"/>
                        <a:pt x="334" y="527"/>
                        <a:pt x="283" y="501"/>
                      </a:cubicBezTo>
                      <a:cubicBezTo>
                        <a:pt x="157" y="428"/>
                        <a:pt x="157" y="344"/>
                        <a:pt x="399" y="207"/>
                      </a:cubicBezTo>
                      <a:cubicBezTo>
                        <a:pt x="555" y="113"/>
                        <a:pt x="667" y="76"/>
                        <a:pt x="758" y="76"/>
                      </a:cubicBezTo>
                      <a:close/>
                      <a:moveTo>
                        <a:pt x="752" y="0"/>
                      </a:moveTo>
                      <a:cubicBezTo>
                        <a:pt x="628" y="0"/>
                        <a:pt x="485" y="46"/>
                        <a:pt x="304" y="155"/>
                      </a:cubicBezTo>
                      <a:cubicBezTo>
                        <a:pt x="0" y="323"/>
                        <a:pt x="21" y="438"/>
                        <a:pt x="199" y="543"/>
                      </a:cubicBezTo>
                      <a:cubicBezTo>
                        <a:pt x="285" y="591"/>
                        <a:pt x="371" y="619"/>
                        <a:pt x="467" y="619"/>
                      </a:cubicBezTo>
                      <a:cubicBezTo>
                        <a:pt x="584" y="619"/>
                        <a:pt x="716" y="578"/>
                        <a:pt x="883" y="480"/>
                      </a:cubicBezTo>
                      <a:cubicBezTo>
                        <a:pt x="1198" y="291"/>
                        <a:pt x="1187" y="186"/>
                        <a:pt x="1009" y="71"/>
                      </a:cubicBezTo>
                      <a:cubicBezTo>
                        <a:pt x="928" y="26"/>
                        <a:pt x="845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9" name="Google Shape;891;p53">
                  <a:extLst>
                    <a:ext uri="{FF2B5EF4-FFF2-40B4-BE49-F238E27FC236}">
                      <a16:creationId xmlns:a16="http://schemas.microsoft.com/office/drawing/2014/main" id="{3B6AA062-FFA0-44AC-8B6A-89CB10F526BB}"/>
                    </a:ext>
                  </a:extLst>
                </p:cNvPr>
                <p:cNvSpPr/>
                <p:nvPr/>
              </p:nvSpPr>
              <p:spPr>
                <a:xfrm>
                  <a:off x="5384425" y="20118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7" y="1"/>
                      </a:moveTo>
                      <a:lnTo>
                        <a:pt x="1" y="75"/>
                      </a:lnTo>
                      <a:lnTo>
                        <a:pt x="95" y="138"/>
                      </a:lnTo>
                      <a:lnTo>
                        <a:pt x="232" y="54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0" name="Google Shape;892;p53">
                  <a:extLst>
                    <a:ext uri="{FF2B5EF4-FFF2-40B4-BE49-F238E27FC236}">
                      <a16:creationId xmlns:a16="http://schemas.microsoft.com/office/drawing/2014/main" id="{9E13BC71-2A9D-4FD4-B767-0192B0A157FA}"/>
                    </a:ext>
                  </a:extLst>
                </p:cNvPr>
                <p:cNvSpPr/>
                <p:nvPr/>
              </p:nvSpPr>
              <p:spPr>
                <a:xfrm>
                  <a:off x="5368150" y="1993188"/>
                  <a:ext cx="312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664" extrusionOk="0">
                      <a:moveTo>
                        <a:pt x="788" y="0"/>
                      </a:moveTo>
                      <a:lnTo>
                        <a:pt x="368" y="221"/>
                      </a:lnTo>
                      <a:lnTo>
                        <a:pt x="410" y="263"/>
                      </a:lnTo>
                      <a:cubicBezTo>
                        <a:pt x="421" y="274"/>
                        <a:pt x="557" y="295"/>
                        <a:pt x="652" y="347"/>
                      </a:cubicBezTo>
                      <a:cubicBezTo>
                        <a:pt x="746" y="410"/>
                        <a:pt x="778" y="463"/>
                        <a:pt x="662" y="536"/>
                      </a:cubicBezTo>
                      <a:cubicBezTo>
                        <a:pt x="601" y="571"/>
                        <a:pt x="541" y="587"/>
                        <a:pt x="482" y="587"/>
                      </a:cubicBezTo>
                      <a:cubicBezTo>
                        <a:pt x="417" y="587"/>
                        <a:pt x="354" y="569"/>
                        <a:pt x="295" y="536"/>
                      </a:cubicBezTo>
                      <a:cubicBezTo>
                        <a:pt x="200" y="484"/>
                        <a:pt x="84" y="389"/>
                        <a:pt x="84" y="389"/>
                      </a:cubicBezTo>
                      <a:lnTo>
                        <a:pt x="0" y="421"/>
                      </a:lnTo>
                      <a:cubicBezTo>
                        <a:pt x="11" y="431"/>
                        <a:pt x="105" y="526"/>
                        <a:pt x="232" y="589"/>
                      </a:cubicBezTo>
                      <a:cubicBezTo>
                        <a:pt x="312" y="637"/>
                        <a:pt x="401" y="663"/>
                        <a:pt x="495" y="663"/>
                      </a:cubicBezTo>
                      <a:cubicBezTo>
                        <a:pt x="583" y="663"/>
                        <a:pt x="675" y="640"/>
                        <a:pt x="767" y="589"/>
                      </a:cubicBezTo>
                      <a:cubicBezTo>
                        <a:pt x="935" y="484"/>
                        <a:pt x="893" y="400"/>
                        <a:pt x="746" y="305"/>
                      </a:cubicBezTo>
                      <a:cubicBezTo>
                        <a:pt x="652" y="253"/>
                        <a:pt x="515" y="232"/>
                        <a:pt x="505" y="232"/>
                      </a:cubicBezTo>
                      <a:lnTo>
                        <a:pt x="788" y="94"/>
                      </a:lnTo>
                      <a:lnTo>
                        <a:pt x="1166" y="316"/>
                      </a:lnTo>
                      <a:lnTo>
                        <a:pt x="1250" y="263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1" name="Google Shape;893;p53">
                  <a:extLst>
                    <a:ext uri="{FF2B5EF4-FFF2-40B4-BE49-F238E27FC236}">
                      <a16:creationId xmlns:a16="http://schemas.microsoft.com/office/drawing/2014/main" id="{0ABA8351-67A8-40F6-BC0B-96A46B111829}"/>
                    </a:ext>
                  </a:extLst>
                </p:cNvPr>
                <p:cNvSpPr/>
                <p:nvPr/>
              </p:nvSpPr>
              <p:spPr>
                <a:xfrm>
                  <a:off x="5351075" y="1983463"/>
                  <a:ext cx="30225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736" extrusionOk="0">
                      <a:moveTo>
                        <a:pt x="767" y="0"/>
                      </a:moveTo>
                      <a:lnTo>
                        <a:pt x="704" y="53"/>
                      </a:lnTo>
                      <a:cubicBezTo>
                        <a:pt x="704" y="53"/>
                        <a:pt x="841" y="105"/>
                        <a:pt x="925" y="158"/>
                      </a:cubicBezTo>
                      <a:cubicBezTo>
                        <a:pt x="1041" y="221"/>
                        <a:pt x="1062" y="273"/>
                        <a:pt x="957" y="336"/>
                      </a:cubicBezTo>
                      <a:cubicBezTo>
                        <a:pt x="873" y="389"/>
                        <a:pt x="746" y="389"/>
                        <a:pt x="546" y="389"/>
                      </a:cubicBezTo>
                      <a:lnTo>
                        <a:pt x="74" y="399"/>
                      </a:lnTo>
                      <a:lnTo>
                        <a:pt x="0" y="441"/>
                      </a:lnTo>
                      <a:lnTo>
                        <a:pt x="504" y="736"/>
                      </a:lnTo>
                      <a:lnTo>
                        <a:pt x="578" y="684"/>
                      </a:lnTo>
                      <a:lnTo>
                        <a:pt x="189" y="462"/>
                      </a:lnTo>
                      <a:lnTo>
                        <a:pt x="609" y="452"/>
                      </a:lnTo>
                      <a:cubicBezTo>
                        <a:pt x="652" y="454"/>
                        <a:pt x="692" y="456"/>
                        <a:pt x="729" y="456"/>
                      </a:cubicBezTo>
                      <a:cubicBezTo>
                        <a:pt x="871" y="456"/>
                        <a:pt x="969" y="437"/>
                        <a:pt x="1062" y="378"/>
                      </a:cubicBezTo>
                      <a:cubicBezTo>
                        <a:pt x="1209" y="294"/>
                        <a:pt x="1188" y="210"/>
                        <a:pt x="1030" y="116"/>
                      </a:cubicBezTo>
                      <a:cubicBezTo>
                        <a:pt x="915" y="53"/>
                        <a:pt x="778" y="11"/>
                        <a:pt x="76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2" name="Google Shape;894;p53">
                  <a:extLst>
                    <a:ext uri="{FF2B5EF4-FFF2-40B4-BE49-F238E27FC236}">
                      <a16:creationId xmlns:a16="http://schemas.microsoft.com/office/drawing/2014/main" id="{675F1BF9-BF51-4267-AB4C-C10ED0054BCD}"/>
                    </a:ext>
                  </a:extLst>
                </p:cNvPr>
                <p:cNvSpPr/>
                <p:nvPr/>
              </p:nvSpPr>
              <p:spPr>
                <a:xfrm>
                  <a:off x="5304050" y="2013313"/>
                  <a:ext cx="305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610" extrusionOk="0">
                      <a:moveTo>
                        <a:pt x="379" y="204"/>
                      </a:moveTo>
                      <a:cubicBezTo>
                        <a:pt x="389" y="204"/>
                        <a:pt x="526" y="235"/>
                        <a:pt x="610" y="288"/>
                      </a:cubicBezTo>
                      <a:cubicBezTo>
                        <a:pt x="725" y="351"/>
                        <a:pt x="736" y="424"/>
                        <a:pt x="631" y="487"/>
                      </a:cubicBezTo>
                      <a:cubicBezTo>
                        <a:pt x="573" y="519"/>
                        <a:pt x="513" y="535"/>
                        <a:pt x="451" y="535"/>
                      </a:cubicBezTo>
                      <a:cubicBezTo>
                        <a:pt x="389" y="535"/>
                        <a:pt x="326" y="519"/>
                        <a:pt x="263" y="487"/>
                      </a:cubicBezTo>
                      <a:cubicBezTo>
                        <a:pt x="137" y="403"/>
                        <a:pt x="211" y="298"/>
                        <a:pt x="379" y="204"/>
                      </a:cubicBezTo>
                      <a:close/>
                      <a:moveTo>
                        <a:pt x="730" y="1"/>
                      </a:moveTo>
                      <a:cubicBezTo>
                        <a:pt x="606" y="1"/>
                        <a:pt x="468" y="40"/>
                        <a:pt x="316" y="130"/>
                      </a:cubicBezTo>
                      <a:cubicBezTo>
                        <a:pt x="64" y="277"/>
                        <a:pt x="1" y="414"/>
                        <a:pt x="190" y="529"/>
                      </a:cubicBezTo>
                      <a:cubicBezTo>
                        <a:pt x="281" y="583"/>
                        <a:pt x="376" y="610"/>
                        <a:pt x="469" y="610"/>
                      </a:cubicBezTo>
                      <a:cubicBezTo>
                        <a:pt x="557" y="610"/>
                        <a:pt x="644" y="586"/>
                        <a:pt x="725" y="540"/>
                      </a:cubicBezTo>
                      <a:cubicBezTo>
                        <a:pt x="883" y="445"/>
                        <a:pt x="872" y="340"/>
                        <a:pt x="704" y="246"/>
                      </a:cubicBezTo>
                      <a:cubicBezTo>
                        <a:pt x="620" y="193"/>
                        <a:pt x="463" y="162"/>
                        <a:pt x="452" y="162"/>
                      </a:cubicBezTo>
                      <a:cubicBezTo>
                        <a:pt x="555" y="102"/>
                        <a:pt x="654" y="72"/>
                        <a:pt x="748" y="72"/>
                      </a:cubicBezTo>
                      <a:cubicBezTo>
                        <a:pt x="817" y="72"/>
                        <a:pt x="884" y="88"/>
                        <a:pt x="946" y="120"/>
                      </a:cubicBezTo>
                      <a:cubicBezTo>
                        <a:pt x="1041" y="183"/>
                        <a:pt x="1125" y="246"/>
                        <a:pt x="1136" y="256"/>
                      </a:cubicBezTo>
                      <a:lnTo>
                        <a:pt x="1220" y="214"/>
                      </a:lnTo>
                      <a:cubicBezTo>
                        <a:pt x="1209" y="214"/>
                        <a:pt x="1125" y="141"/>
                        <a:pt x="1020" y="78"/>
                      </a:cubicBezTo>
                      <a:cubicBezTo>
                        <a:pt x="932" y="29"/>
                        <a:pt x="836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3" name="Google Shape;895;p53">
                  <a:extLst>
                    <a:ext uri="{FF2B5EF4-FFF2-40B4-BE49-F238E27FC236}">
                      <a16:creationId xmlns:a16="http://schemas.microsoft.com/office/drawing/2014/main" id="{32ECB755-EFCC-4E05-AA9D-C2FEF952DE3F}"/>
                    </a:ext>
                  </a:extLst>
                </p:cNvPr>
                <p:cNvSpPr/>
                <p:nvPr/>
              </p:nvSpPr>
              <p:spPr>
                <a:xfrm>
                  <a:off x="5326900" y="2026238"/>
                  <a:ext cx="29725" cy="1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616" extrusionOk="0">
                      <a:moveTo>
                        <a:pt x="756" y="73"/>
                      </a:moveTo>
                      <a:cubicBezTo>
                        <a:pt x="815" y="73"/>
                        <a:pt x="866" y="89"/>
                        <a:pt x="915" y="117"/>
                      </a:cubicBezTo>
                      <a:cubicBezTo>
                        <a:pt x="1051" y="201"/>
                        <a:pt x="1041" y="275"/>
                        <a:pt x="778" y="422"/>
                      </a:cubicBezTo>
                      <a:cubicBezTo>
                        <a:pt x="637" y="509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48" y="422"/>
                        <a:pt x="148" y="349"/>
                        <a:pt x="390" y="201"/>
                      </a:cubicBezTo>
                      <a:cubicBezTo>
                        <a:pt x="550" y="112"/>
                        <a:pt x="663" y="73"/>
                        <a:pt x="756" y="73"/>
                      </a:cubicBezTo>
                      <a:close/>
                      <a:moveTo>
                        <a:pt x="739" y="1"/>
                      </a:moveTo>
                      <a:cubicBezTo>
                        <a:pt x="618" y="1"/>
                        <a:pt x="476" y="44"/>
                        <a:pt x="295" y="149"/>
                      </a:cubicBezTo>
                      <a:cubicBezTo>
                        <a:pt x="0" y="327"/>
                        <a:pt x="11" y="443"/>
                        <a:pt x="190" y="549"/>
                      </a:cubicBezTo>
                      <a:cubicBezTo>
                        <a:pt x="269" y="590"/>
                        <a:pt x="351" y="615"/>
                        <a:pt x="446" y="615"/>
                      </a:cubicBezTo>
                      <a:cubicBezTo>
                        <a:pt x="565" y="615"/>
                        <a:pt x="702" y="575"/>
                        <a:pt x="873" y="475"/>
                      </a:cubicBezTo>
                      <a:cubicBezTo>
                        <a:pt x="1188" y="296"/>
                        <a:pt x="1177" y="180"/>
                        <a:pt x="999" y="75"/>
                      </a:cubicBezTo>
                      <a:cubicBezTo>
                        <a:pt x="919" y="29"/>
                        <a:pt x="836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4" name="Google Shape;896;p53">
                  <a:extLst>
                    <a:ext uri="{FF2B5EF4-FFF2-40B4-BE49-F238E27FC236}">
                      <a16:creationId xmlns:a16="http://schemas.microsoft.com/office/drawing/2014/main" id="{7F517DA1-14E7-447D-85DD-2351216DD30E}"/>
                    </a:ext>
                  </a:extLst>
                </p:cNvPr>
                <p:cNvSpPr/>
                <p:nvPr/>
              </p:nvSpPr>
              <p:spPr>
                <a:xfrm>
                  <a:off x="5319300" y="20302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84"/>
                      </a:lnTo>
                      <a:lnTo>
                        <a:pt x="94" y="137"/>
                      </a:lnTo>
                      <a:lnTo>
                        <a:pt x="231" y="6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5" name="Google Shape;897;p53">
                  <a:extLst>
                    <a:ext uri="{FF2B5EF4-FFF2-40B4-BE49-F238E27FC236}">
                      <a16:creationId xmlns:a16="http://schemas.microsoft.com/office/drawing/2014/main" id="{1F885C50-164C-459C-B6B5-C29A6C07FE21}"/>
                    </a:ext>
                  </a:extLst>
                </p:cNvPr>
                <p:cNvSpPr/>
                <p:nvPr/>
              </p:nvSpPr>
              <p:spPr>
                <a:xfrm>
                  <a:off x="5343450" y="20359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59" y="70"/>
                      </a:moveTo>
                      <a:cubicBezTo>
                        <a:pt x="821" y="70"/>
                        <a:pt x="874" y="87"/>
                        <a:pt x="925" y="118"/>
                      </a:cubicBezTo>
                      <a:cubicBezTo>
                        <a:pt x="1051" y="191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4" y="544"/>
                      </a:cubicBezTo>
                      <a:cubicBezTo>
                        <a:pt x="383" y="544"/>
                        <a:pt x="332" y="526"/>
                        <a:pt x="284" y="496"/>
                      </a:cubicBezTo>
                      <a:cubicBezTo>
                        <a:pt x="158" y="422"/>
                        <a:pt x="148" y="349"/>
                        <a:pt x="400" y="202"/>
                      </a:cubicBezTo>
                      <a:cubicBezTo>
                        <a:pt x="556" y="108"/>
                        <a:pt x="667" y="70"/>
                        <a:pt x="759" y="70"/>
                      </a:cubicBezTo>
                      <a:close/>
                      <a:moveTo>
                        <a:pt x="738" y="0"/>
                      </a:moveTo>
                      <a:cubicBezTo>
                        <a:pt x="617" y="0"/>
                        <a:pt x="475" y="44"/>
                        <a:pt x="295" y="149"/>
                      </a:cubicBezTo>
                      <a:cubicBezTo>
                        <a:pt x="1" y="317"/>
                        <a:pt x="22" y="433"/>
                        <a:pt x="200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5"/>
                      </a:cubicBezTo>
                      <a:cubicBezTo>
                        <a:pt x="1199" y="286"/>
                        <a:pt x="1188" y="181"/>
                        <a:pt x="999" y="76"/>
                      </a:cubicBezTo>
                      <a:cubicBezTo>
                        <a:pt x="919" y="29"/>
                        <a:pt x="835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5" name="Google Shape;898;p53">
              <a:extLst>
                <a:ext uri="{FF2B5EF4-FFF2-40B4-BE49-F238E27FC236}">
                  <a16:creationId xmlns:a16="http://schemas.microsoft.com/office/drawing/2014/main" id="{429ABBBC-E1E7-4825-837A-768D0D208B1B}"/>
                </a:ext>
              </a:extLst>
            </p:cNvPr>
            <p:cNvGrpSpPr/>
            <p:nvPr/>
          </p:nvGrpSpPr>
          <p:grpSpPr>
            <a:xfrm>
              <a:off x="1567225" y="2060158"/>
              <a:ext cx="629072" cy="735415"/>
              <a:chOff x="2193460" y="1781543"/>
              <a:chExt cx="747293" cy="873622"/>
            </a:xfrm>
          </p:grpSpPr>
          <p:sp>
            <p:nvSpPr>
              <p:cNvPr id="98" name="Google Shape;899;p53">
                <a:extLst>
                  <a:ext uri="{FF2B5EF4-FFF2-40B4-BE49-F238E27FC236}">
                    <a16:creationId xmlns:a16="http://schemas.microsoft.com/office/drawing/2014/main" id="{68ECE5FC-9AEB-478F-9879-62BA8BCC4AD8}"/>
                  </a:ext>
                </a:extLst>
              </p:cNvPr>
              <p:cNvSpPr/>
              <p:nvPr/>
            </p:nvSpPr>
            <p:spPr>
              <a:xfrm>
                <a:off x="2249752" y="2318547"/>
                <a:ext cx="685359" cy="32358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7243" extrusionOk="0">
                    <a:moveTo>
                      <a:pt x="1" y="1"/>
                    </a:moveTo>
                    <a:lnTo>
                      <a:pt x="1" y="1724"/>
                    </a:lnTo>
                    <a:cubicBezTo>
                      <a:pt x="1" y="1829"/>
                      <a:pt x="85" y="1934"/>
                      <a:pt x="232" y="2018"/>
                    </a:cubicBezTo>
                    <a:lnTo>
                      <a:pt x="8953" y="7093"/>
                    </a:lnTo>
                    <a:cubicBezTo>
                      <a:pt x="9131" y="7193"/>
                      <a:pt x="9373" y="7243"/>
                      <a:pt x="9616" y="7243"/>
                    </a:cubicBezTo>
                    <a:cubicBezTo>
                      <a:pt x="9859" y="7243"/>
                      <a:pt x="10103" y="7193"/>
                      <a:pt x="10286" y="7093"/>
                    </a:cubicBezTo>
                    <a:lnTo>
                      <a:pt x="15341" y="4161"/>
                    </a:lnTo>
                    <a:lnTo>
                      <a:pt x="15341" y="2281"/>
                    </a:lnTo>
                    <a:lnTo>
                      <a:pt x="10424" y="5118"/>
                    </a:lnTo>
                    <a:cubicBezTo>
                      <a:pt x="10192" y="5254"/>
                      <a:pt x="9898" y="5317"/>
                      <a:pt x="9604" y="5317"/>
                    </a:cubicBezTo>
                    <a:cubicBezTo>
                      <a:pt x="9320" y="5317"/>
                      <a:pt x="9026" y="5254"/>
                      <a:pt x="8795" y="5118"/>
                    </a:cubicBezTo>
                    <a:lnTo>
                      <a:pt x="74" y="54"/>
                    </a:lnTo>
                    <a:cubicBezTo>
                      <a:pt x="53" y="43"/>
                      <a:pt x="22" y="22"/>
                      <a:pt x="1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Google Shape;900;p53">
                <a:extLst>
                  <a:ext uri="{FF2B5EF4-FFF2-40B4-BE49-F238E27FC236}">
                    <a16:creationId xmlns:a16="http://schemas.microsoft.com/office/drawing/2014/main" id="{D11B0B13-532B-4CBF-B137-E90837804669}"/>
                  </a:ext>
                </a:extLst>
              </p:cNvPr>
              <p:cNvSpPr/>
              <p:nvPr/>
            </p:nvSpPr>
            <p:spPr>
              <a:xfrm>
                <a:off x="2249752" y="1928035"/>
                <a:ext cx="685359" cy="61495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13765" extrusionOk="0">
                    <a:moveTo>
                      <a:pt x="13975" y="0"/>
                    </a:moveTo>
                    <a:lnTo>
                      <a:pt x="232" y="7943"/>
                    </a:lnTo>
                    <a:lnTo>
                      <a:pt x="232" y="7933"/>
                    </a:lnTo>
                    <a:cubicBezTo>
                      <a:pt x="158" y="7985"/>
                      <a:pt x="106" y="8027"/>
                      <a:pt x="64" y="8080"/>
                    </a:cubicBezTo>
                    <a:cubicBezTo>
                      <a:pt x="22" y="8132"/>
                      <a:pt x="1" y="8185"/>
                      <a:pt x="1" y="8237"/>
                    </a:cubicBezTo>
                    <a:cubicBezTo>
                      <a:pt x="1" y="8290"/>
                      <a:pt x="11" y="8332"/>
                      <a:pt x="43" y="8374"/>
                    </a:cubicBezTo>
                    <a:cubicBezTo>
                      <a:pt x="85" y="8437"/>
                      <a:pt x="137" y="8489"/>
                      <a:pt x="221" y="8542"/>
                    </a:cubicBezTo>
                    <a:lnTo>
                      <a:pt x="8942" y="13607"/>
                    </a:lnTo>
                    <a:cubicBezTo>
                      <a:pt x="9120" y="13712"/>
                      <a:pt x="9365" y="13764"/>
                      <a:pt x="9609" y="13764"/>
                    </a:cubicBezTo>
                    <a:cubicBezTo>
                      <a:pt x="9853" y="13764"/>
                      <a:pt x="10098" y="13712"/>
                      <a:pt x="10276" y="13607"/>
                    </a:cubicBezTo>
                    <a:lnTo>
                      <a:pt x="15341" y="10686"/>
                    </a:lnTo>
                    <a:lnTo>
                      <a:pt x="15341" y="9488"/>
                    </a:lnTo>
                    <a:lnTo>
                      <a:pt x="11222" y="11863"/>
                    </a:lnTo>
                    <a:cubicBezTo>
                      <a:pt x="11148" y="11905"/>
                      <a:pt x="11064" y="11927"/>
                      <a:pt x="10979" y="11927"/>
                    </a:cubicBezTo>
                    <a:cubicBezTo>
                      <a:pt x="10919" y="11927"/>
                      <a:pt x="10858" y="11916"/>
                      <a:pt x="10802" y="11894"/>
                    </a:cubicBezTo>
                    <a:cubicBezTo>
                      <a:pt x="10455" y="11736"/>
                      <a:pt x="10040" y="11657"/>
                      <a:pt x="9624" y="11657"/>
                    </a:cubicBezTo>
                    <a:cubicBezTo>
                      <a:pt x="9207" y="11657"/>
                      <a:pt x="8789" y="11736"/>
                      <a:pt x="8437" y="11894"/>
                    </a:cubicBezTo>
                    <a:cubicBezTo>
                      <a:pt x="8354" y="11925"/>
                      <a:pt x="8291" y="11939"/>
                      <a:pt x="8235" y="11939"/>
                    </a:cubicBezTo>
                    <a:cubicBezTo>
                      <a:pt x="8158" y="11939"/>
                      <a:pt x="8097" y="11911"/>
                      <a:pt x="8017" y="11863"/>
                    </a:cubicBezTo>
                    <a:lnTo>
                      <a:pt x="3384" y="9173"/>
                    </a:lnTo>
                    <a:cubicBezTo>
                      <a:pt x="3247" y="9089"/>
                      <a:pt x="3205" y="9036"/>
                      <a:pt x="3342" y="8921"/>
                    </a:cubicBezTo>
                    <a:cubicBezTo>
                      <a:pt x="3783" y="8595"/>
                      <a:pt x="3856" y="8153"/>
                      <a:pt x="3573" y="7786"/>
                    </a:cubicBezTo>
                    <a:cubicBezTo>
                      <a:pt x="3541" y="7733"/>
                      <a:pt x="3499" y="7691"/>
                      <a:pt x="3457" y="7649"/>
                    </a:cubicBezTo>
                    <a:cubicBezTo>
                      <a:pt x="3426" y="7618"/>
                      <a:pt x="3384" y="7586"/>
                      <a:pt x="3342" y="7555"/>
                    </a:cubicBezTo>
                    <a:cubicBezTo>
                      <a:pt x="3331" y="7544"/>
                      <a:pt x="3331" y="7534"/>
                      <a:pt x="3321" y="7523"/>
                    </a:cubicBezTo>
                    <a:cubicBezTo>
                      <a:pt x="3258" y="7460"/>
                      <a:pt x="3279" y="7376"/>
                      <a:pt x="3384" y="7313"/>
                    </a:cubicBezTo>
                    <a:lnTo>
                      <a:pt x="14909" y="662"/>
                    </a:lnTo>
                    <a:cubicBezTo>
                      <a:pt x="14804" y="525"/>
                      <a:pt x="14668" y="410"/>
                      <a:pt x="14531" y="326"/>
                    </a:cubicBezTo>
                    <a:lnTo>
                      <a:pt x="13975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Google Shape;901;p53">
                <a:extLst>
                  <a:ext uri="{FF2B5EF4-FFF2-40B4-BE49-F238E27FC236}">
                    <a16:creationId xmlns:a16="http://schemas.microsoft.com/office/drawing/2014/main" id="{64F23C80-4553-446D-A34A-ACD7D819ED1F}"/>
                  </a:ext>
                </a:extLst>
              </p:cNvPr>
              <p:cNvSpPr/>
              <p:nvPr/>
            </p:nvSpPr>
            <p:spPr>
              <a:xfrm>
                <a:off x="2687264" y="2066575"/>
                <a:ext cx="247857" cy="219399"/>
              </a:xfrm>
              <a:custGeom>
                <a:avLst/>
                <a:gdLst/>
                <a:ahLst/>
                <a:cxnLst/>
                <a:rect l="l" t="t" r="r" b="b"/>
                <a:pathLst>
                  <a:path w="5548" h="4911" extrusionOk="0">
                    <a:moveTo>
                      <a:pt x="4532" y="1"/>
                    </a:moveTo>
                    <a:cubicBezTo>
                      <a:pt x="3440" y="1"/>
                      <a:pt x="2346" y="243"/>
                      <a:pt x="1513" y="723"/>
                    </a:cubicBezTo>
                    <a:cubicBezTo>
                      <a:pt x="357" y="1386"/>
                      <a:pt x="0" y="2331"/>
                      <a:pt x="441" y="3172"/>
                    </a:cubicBezTo>
                    <a:cubicBezTo>
                      <a:pt x="462" y="3214"/>
                      <a:pt x="493" y="3266"/>
                      <a:pt x="515" y="3308"/>
                    </a:cubicBezTo>
                    <a:cubicBezTo>
                      <a:pt x="546" y="3350"/>
                      <a:pt x="578" y="3392"/>
                      <a:pt x="609" y="3445"/>
                    </a:cubicBezTo>
                    <a:cubicBezTo>
                      <a:pt x="820" y="3718"/>
                      <a:pt x="1103" y="3970"/>
                      <a:pt x="1492" y="4191"/>
                    </a:cubicBezTo>
                    <a:cubicBezTo>
                      <a:pt x="2312" y="4672"/>
                      <a:pt x="3393" y="4911"/>
                      <a:pt x="4477" y="4911"/>
                    </a:cubicBezTo>
                    <a:cubicBezTo>
                      <a:pt x="4837" y="4911"/>
                      <a:pt x="5197" y="4884"/>
                      <a:pt x="5548" y="4832"/>
                    </a:cubicBezTo>
                    <a:lnTo>
                      <a:pt x="5548" y="3340"/>
                    </a:lnTo>
                    <a:cubicBezTo>
                      <a:pt x="5232" y="3487"/>
                      <a:pt x="4917" y="3592"/>
                      <a:pt x="4906" y="3602"/>
                    </a:cubicBezTo>
                    <a:lnTo>
                      <a:pt x="4518" y="3319"/>
                    </a:lnTo>
                    <a:cubicBezTo>
                      <a:pt x="4539" y="3308"/>
                      <a:pt x="4896" y="3161"/>
                      <a:pt x="5190" y="3004"/>
                    </a:cubicBezTo>
                    <a:lnTo>
                      <a:pt x="4738" y="2678"/>
                    </a:lnTo>
                    <a:lnTo>
                      <a:pt x="4581" y="2552"/>
                    </a:lnTo>
                    <a:cubicBezTo>
                      <a:pt x="4497" y="2573"/>
                      <a:pt x="4402" y="2594"/>
                      <a:pt x="4318" y="2605"/>
                    </a:cubicBezTo>
                    <a:cubicBezTo>
                      <a:pt x="4129" y="2657"/>
                      <a:pt x="3961" y="2689"/>
                      <a:pt x="3804" y="2699"/>
                    </a:cubicBezTo>
                    <a:cubicBezTo>
                      <a:pt x="3752" y="2704"/>
                      <a:pt x="3701" y="2707"/>
                      <a:pt x="3652" y="2707"/>
                    </a:cubicBezTo>
                    <a:cubicBezTo>
                      <a:pt x="3512" y="2707"/>
                      <a:pt x="3382" y="2685"/>
                      <a:pt x="3257" y="2647"/>
                    </a:cubicBezTo>
                    <a:cubicBezTo>
                      <a:pt x="3152" y="2626"/>
                      <a:pt x="3057" y="2584"/>
                      <a:pt x="2963" y="2521"/>
                    </a:cubicBezTo>
                    <a:cubicBezTo>
                      <a:pt x="2396" y="2194"/>
                      <a:pt x="2522" y="1837"/>
                      <a:pt x="3078" y="1512"/>
                    </a:cubicBezTo>
                    <a:lnTo>
                      <a:pt x="3131" y="1480"/>
                    </a:lnTo>
                    <a:lnTo>
                      <a:pt x="2637" y="1102"/>
                    </a:lnTo>
                    <a:lnTo>
                      <a:pt x="2942" y="924"/>
                    </a:lnTo>
                    <a:lnTo>
                      <a:pt x="3456" y="1312"/>
                    </a:lnTo>
                    <a:cubicBezTo>
                      <a:pt x="3772" y="1165"/>
                      <a:pt x="4077" y="1060"/>
                      <a:pt x="4087" y="1050"/>
                    </a:cubicBezTo>
                    <a:lnTo>
                      <a:pt x="4486" y="1333"/>
                    </a:lnTo>
                    <a:cubicBezTo>
                      <a:pt x="4465" y="1333"/>
                      <a:pt x="4150" y="1491"/>
                      <a:pt x="3877" y="1627"/>
                    </a:cubicBezTo>
                    <a:lnTo>
                      <a:pt x="4465" y="2058"/>
                    </a:lnTo>
                    <a:cubicBezTo>
                      <a:pt x="4817" y="1951"/>
                      <a:pt x="5079" y="1900"/>
                      <a:pt x="5306" y="1900"/>
                    </a:cubicBezTo>
                    <a:cubicBezTo>
                      <a:pt x="5391" y="1900"/>
                      <a:pt x="5470" y="1907"/>
                      <a:pt x="5548" y="1921"/>
                    </a:cubicBezTo>
                    <a:lnTo>
                      <a:pt x="5548" y="72"/>
                    </a:lnTo>
                    <a:cubicBezTo>
                      <a:pt x="5215" y="25"/>
                      <a:pt x="4874" y="1"/>
                      <a:pt x="45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Google Shape;902;p53">
                <a:extLst>
                  <a:ext uri="{FF2B5EF4-FFF2-40B4-BE49-F238E27FC236}">
                    <a16:creationId xmlns:a16="http://schemas.microsoft.com/office/drawing/2014/main" id="{F9FFD313-6F75-46D9-AF8B-ABADB6262839}"/>
                  </a:ext>
                </a:extLst>
              </p:cNvPr>
              <p:cNvSpPr/>
              <p:nvPr/>
            </p:nvSpPr>
            <p:spPr>
              <a:xfrm>
                <a:off x="2236617" y="1920485"/>
                <a:ext cx="698494" cy="734680"/>
              </a:xfrm>
              <a:custGeom>
                <a:avLst/>
                <a:gdLst/>
                <a:ahLst/>
                <a:cxnLst/>
                <a:rect l="l" t="t" r="r" b="b"/>
                <a:pathLst>
                  <a:path w="15635" h="16445" extrusionOk="0">
                    <a:moveTo>
                      <a:pt x="13975" y="1"/>
                    </a:moveTo>
                    <a:lnTo>
                      <a:pt x="379" y="7850"/>
                    </a:lnTo>
                    <a:cubicBezTo>
                      <a:pt x="137" y="7997"/>
                      <a:pt x="1" y="8196"/>
                      <a:pt x="1" y="8406"/>
                    </a:cubicBezTo>
                    <a:lnTo>
                      <a:pt x="1" y="8417"/>
                    </a:lnTo>
                    <a:lnTo>
                      <a:pt x="1" y="8627"/>
                    </a:lnTo>
                    <a:lnTo>
                      <a:pt x="1" y="10634"/>
                    </a:lnTo>
                    <a:cubicBezTo>
                      <a:pt x="1" y="10855"/>
                      <a:pt x="137" y="11044"/>
                      <a:pt x="379" y="11191"/>
                    </a:cubicBezTo>
                    <a:lnTo>
                      <a:pt x="9099" y="16255"/>
                    </a:lnTo>
                    <a:cubicBezTo>
                      <a:pt x="9320" y="16381"/>
                      <a:pt x="9614" y="16444"/>
                      <a:pt x="9908" y="16444"/>
                    </a:cubicBezTo>
                    <a:cubicBezTo>
                      <a:pt x="10202" y="16444"/>
                      <a:pt x="10496" y="16381"/>
                      <a:pt x="10728" y="16255"/>
                    </a:cubicBezTo>
                    <a:lnTo>
                      <a:pt x="15635" y="13418"/>
                    </a:lnTo>
                    <a:lnTo>
                      <a:pt x="15635" y="13250"/>
                    </a:lnTo>
                    <a:lnTo>
                      <a:pt x="15635" y="13071"/>
                    </a:lnTo>
                    <a:lnTo>
                      <a:pt x="10580" y="16003"/>
                    </a:lnTo>
                    <a:cubicBezTo>
                      <a:pt x="10397" y="16103"/>
                      <a:pt x="10153" y="16153"/>
                      <a:pt x="9910" y="16153"/>
                    </a:cubicBezTo>
                    <a:cubicBezTo>
                      <a:pt x="9667" y="16153"/>
                      <a:pt x="9425" y="16103"/>
                      <a:pt x="9247" y="16003"/>
                    </a:cubicBezTo>
                    <a:lnTo>
                      <a:pt x="526" y="10928"/>
                    </a:lnTo>
                    <a:cubicBezTo>
                      <a:pt x="379" y="10844"/>
                      <a:pt x="295" y="10739"/>
                      <a:pt x="295" y="10634"/>
                    </a:cubicBezTo>
                    <a:lnTo>
                      <a:pt x="295" y="8911"/>
                    </a:lnTo>
                    <a:cubicBezTo>
                      <a:pt x="316" y="8932"/>
                      <a:pt x="347" y="8953"/>
                      <a:pt x="368" y="8964"/>
                    </a:cubicBezTo>
                    <a:lnTo>
                      <a:pt x="9089" y="14028"/>
                    </a:lnTo>
                    <a:cubicBezTo>
                      <a:pt x="9320" y="14164"/>
                      <a:pt x="9614" y="14227"/>
                      <a:pt x="9898" y="14227"/>
                    </a:cubicBezTo>
                    <a:cubicBezTo>
                      <a:pt x="10192" y="14227"/>
                      <a:pt x="10486" y="14164"/>
                      <a:pt x="10718" y="14028"/>
                    </a:cubicBezTo>
                    <a:lnTo>
                      <a:pt x="15635" y="11191"/>
                    </a:lnTo>
                    <a:lnTo>
                      <a:pt x="15635" y="11023"/>
                    </a:lnTo>
                    <a:lnTo>
                      <a:pt x="15635" y="10855"/>
                    </a:lnTo>
                    <a:lnTo>
                      <a:pt x="10570" y="13776"/>
                    </a:lnTo>
                    <a:cubicBezTo>
                      <a:pt x="10392" y="13881"/>
                      <a:pt x="10147" y="13933"/>
                      <a:pt x="9903" y="13933"/>
                    </a:cubicBezTo>
                    <a:cubicBezTo>
                      <a:pt x="9659" y="13933"/>
                      <a:pt x="9414" y="13881"/>
                      <a:pt x="9236" y="13776"/>
                    </a:cubicBezTo>
                    <a:lnTo>
                      <a:pt x="515" y="8711"/>
                    </a:lnTo>
                    <a:cubicBezTo>
                      <a:pt x="431" y="8658"/>
                      <a:pt x="379" y="8606"/>
                      <a:pt x="337" y="8543"/>
                    </a:cubicBezTo>
                    <a:cubicBezTo>
                      <a:pt x="305" y="8501"/>
                      <a:pt x="295" y="8459"/>
                      <a:pt x="295" y="8406"/>
                    </a:cubicBezTo>
                    <a:cubicBezTo>
                      <a:pt x="295" y="8354"/>
                      <a:pt x="316" y="8301"/>
                      <a:pt x="358" y="8249"/>
                    </a:cubicBezTo>
                    <a:cubicBezTo>
                      <a:pt x="400" y="8196"/>
                      <a:pt x="452" y="8154"/>
                      <a:pt x="526" y="8102"/>
                    </a:cubicBezTo>
                    <a:lnTo>
                      <a:pt x="526" y="8112"/>
                    </a:lnTo>
                    <a:lnTo>
                      <a:pt x="14269" y="169"/>
                    </a:lnTo>
                    <a:lnTo>
                      <a:pt x="14122" y="85"/>
                    </a:lnTo>
                    <a:lnTo>
                      <a:pt x="13975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Google Shape;903;p53">
                <a:extLst>
                  <a:ext uri="{FF2B5EF4-FFF2-40B4-BE49-F238E27FC236}">
                    <a16:creationId xmlns:a16="http://schemas.microsoft.com/office/drawing/2014/main" id="{2D001F73-F188-4471-B260-70AB293DD602}"/>
                  </a:ext>
                </a:extLst>
              </p:cNvPr>
              <p:cNvSpPr/>
              <p:nvPr/>
            </p:nvSpPr>
            <p:spPr>
              <a:xfrm>
                <a:off x="2392894" y="1957610"/>
                <a:ext cx="542220" cy="503800"/>
              </a:xfrm>
              <a:custGeom>
                <a:avLst/>
                <a:gdLst/>
                <a:ahLst/>
                <a:cxnLst/>
                <a:rect l="l" t="t" r="r" b="b"/>
                <a:pathLst>
                  <a:path w="12137" h="11277" extrusionOk="0">
                    <a:moveTo>
                      <a:pt x="5113" y="7452"/>
                    </a:moveTo>
                    <a:cubicBezTo>
                      <a:pt x="5507" y="7452"/>
                      <a:pt x="5901" y="7539"/>
                      <a:pt x="6200" y="7712"/>
                    </a:cubicBezTo>
                    <a:cubicBezTo>
                      <a:pt x="6799" y="8059"/>
                      <a:pt x="6799" y="8626"/>
                      <a:pt x="6190" y="8973"/>
                    </a:cubicBezTo>
                    <a:cubicBezTo>
                      <a:pt x="5890" y="9146"/>
                      <a:pt x="5496" y="9233"/>
                      <a:pt x="5102" y="9233"/>
                    </a:cubicBezTo>
                    <a:cubicBezTo>
                      <a:pt x="4708" y="9233"/>
                      <a:pt x="4314" y="9146"/>
                      <a:pt x="4015" y="8973"/>
                    </a:cubicBezTo>
                    <a:cubicBezTo>
                      <a:pt x="3416" y="8626"/>
                      <a:pt x="3426" y="8059"/>
                      <a:pt x="4025" y="7712"/>
                    </a:cubicBezTo>
                    <a:cubicBezTo>
                      <a:pt x="4325" y="7539"/>
                      <a:pt x="4719" y="7452"/>
                      <a:pt x="5113" y="7452"/>
                    </a:cubicBezTo>
                    <a:close/>
                    <a:moveTo>
                      <a:pt x="11705" y="0"/>
                    </a:moveTo>
                    <a:lnTo>
                      <a:pt x="180" y="6651"/>
                    </a:lnTo>
                    <a:cubicBezTo>
                      <a:pt x="75" y="6714"/>
                      <a:pt x="54" y="6798"/>
                      <a:pt x="117" y="6861"/>
                    </a:cubicBezTo>
                    <a:cubicBezTo>
                      <a:pt x="127" y="6872"/>
                      <a:pt x="127" y="6882"/>
                      <a:pt x="138" y="6893"/>
                    </a:cubicBezTo>
                    <a:cubicBezTo>
                      <a:pt x="180" y="6924"/>
                      <a:pt x="222" y="6956"/>
                      <a:pt x="253" y="6987"/>
                    </a:cubicBezTo>
                    <a:cubicBezTo>
                      <a:pt x="295" y="7029"/>
                      <a:pt x="337" y="7071"/>
                      <a:pt x="369" y="7124"/>
                    </a:cubicBezTo>
                    <a:cubicBezTo>
                      <a:pt x="652" y="7491"/>
                      <a:pt x="579" y="7933"/>
                      <a:pt x="138" y="8259"/>
                    </a:cubicBezTo>
                    <a:cubicBezTo>
                      <a:pt x="1" y="8374"/>
                      <a:pt x="43" y="8427"/>
                      <a:pt x="180" y="8511"/>
                    </a:cubicBezTo>
                    <a:lnTo>
                      <a:pt x="4813" y="11201"/>
                    </a:lnTo>
                    <a:cubicBezTo>
                      <a:pt x="4893" y="11249"/>
                      <a:pt x="4954" y="11277"/>
                      <a:pt x="5031" y="11277"/>
                    </a:cubicBezTo>
                    <a:cubicBezTo>
                      <a:pt x="5087" y="11277"/>
                      <a:pt x="5150" y="11263"/>
                      <a:pt x="5233" y="11232"/>
                    </a:cubicBezTo>
                    <a:cubicBezTo>
                      <a:pt x="5585" y="11074"/>
                      <a:pt x="6003" y="10995"/>
                      <a:pt x="6420" y="10995"/>
                    </a:cubicBezTo>
                    <a:cubicBezTo>
                      <a:pt x="6836" y="10995"/>
                      <a:pt x="7251" y="11074"/>
                      <a:pt x="7598" y="11232"/>
                    </a:cubicBezTo>
                    <a:cubicBezTo>
                      <a:pt x="7654" y="11254"/>
                      <a:pt x="7715" y="11265"/>
                      <a:pt x="7775" y="11265"/>
                    </a:cubicBezTo>
                    <a:cubicBezTo>
                      <a:pt x="7860" y="11265"/>
                      <a:pt x="7944" y="11243"/>
                      <a:pt x="8018" y="11201"/>
                    </a:cubicBezTo>
                    <a:lnTo>
                      <a:pt x="12137" y="8826"/>
                    </a:lnTo>
                    <a:lnTo>
                      <a:pt x="12137" y="7271"/>
                    </a:lnTo>
                    <a:cubicBezTo>
                      <a:pt x="11786" y="7323"/>
                      <a:pt x="11426" y="7350"/>
                      <a:pt x="11066" y="7350"/>
                    </a:cubicBezTo>
                    <a:cubicBezTo>
                      <a:pt x="9982" y="7350"/>
                      <a:pt x="8901" y="7111"/>
                      <a:pt x="8081" y="6630"/>
                    </a:cubicBezTo>
                    <a:cubicBezTo>
                      <a:pt x="7692" y="6409"/>
                      <a:pt x="7409" y="6157"/>
                      <a:pt x="7198" y="5884"/>
                    </a:cubicBezTo>
                    <a:cubicBezTo>
                      <a:pt x="7167" y="5831"/>
                      <a:pt x="7135" y="5789"/>
                      <a:pt x="7104" y="5747"/>
                    </a:cubicBezTo>
                    <a:cubicBezTo>
                      <a:pt x="7082" y="5705"/>
                      <a:pt x="7051" y="5653"/>
                      <a:pt x="7030" y="5611"/>
                    </a:cubicBezTo>
                    <a:cubicBezTo>
                      <a:pt x="6589" y="4770"/>
                      <a:pt x="6946" y="3825"/>
                      <a:pt x="8102" y="3162"/>
                    </a:cubicBezTo>
                    <a:cubicBezTo>
                      <a:pt x="8935" y="2682"/>
                      <a:pt x="10029" y="2440"/>
                      <a:pt x="11121" y="2440"/>
                    </a:cubicBezTo>
                    <a:cubicBezTo>
                      <a:pt x="11463" y="2440"/>
                      <a:pt x="11804" y="2464"/>
                      <a:pt x="12137" y="2511"/>
                    </a:cubicBezTo>
                    <a:lnTo>
                      <a:pt x="12137" y="1061"/>
                    </a:lnTo>
                    <a:cubicBezTo>
                      <a:pt x="12137" y="715"/>
                      <a:pt x="11969" y="305"/>
                      <a:pt x="11705" y="0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Google Shape;904;p53">
                <a:extLst>
                  <a:ext uri="{FF2B5EF4-FFF2-40B4-BE49-F238E27FC236}">
                    <a16:creationId xmlns:a16="http://schemas.microsoft.com/office/drawing/2014/main" id="{DBC07461-234C-4729-BB18-DEA9D77AD048}"/>
                  </a:ext>
                </a:extLst>
              </p:cNvPr>
              <p:cNvSpPr/>
              <p:nvPr/>
            </p:nvSpPr>
            <p:spPr>
              <a:xfrm>
                <a:off x="2545507" y="2290490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8"/>
                      <a:pt x="609" y="261"/>
                    </a:cubicBezTo>
                    <a:cubicBezTo>
                      <a:pt x="10" y="608"/>
                      <a:pt x="0" y="1175"/>
                      <a:pt x="599" y="1522"/>
                    </a:cubicBezTo>
                    <a:cubicBezTo>
                      <a:pt x="898" y="1695"/>
                      <a:pt x="1292" y="1782"/>
                      <a:pt x="1686" y="1782"/>
                    </a:cubicBezTo>
                    <a:cubicBezTo>
                      <a:pt x="2080" y="1782"/>
                      <a:pt x="2474" y="1695"/>
                      <a:pt x="2774" y="1522"/>
                    </a:cubicBezTo>
                    <a:cubicBezTo>
                      <a:pt x="3383" y="1175"/>
                      <a:pt x="3383" y="608"/>
                      <a:pt x="2784" y="261"/>
                    </a:cubicBezTo>
                    <a:cubicBezTo>
                      <a:pt x="2485" y="88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Google Shape;905;p53">
                <a:extLst>
                  <a:ext uri="{FF2B5EF4-FFF2-40B4-BE49-F238E27FC236}">
                    <a16:creationId xmlns:a16="http://schemas.microsoft.com/office/drawing/2014/main" id="{4627A67E-DE29-4076-A72D-F43C2D46B205}"/>
                  </a:ext>
                </a:extLst>
              </p:cNvPr>
              <p:cNvSpPr/>
              <p:nvPr/>
            </p:nvSpPr>
            <p:spPr>
              <a:xfrm>
                <a:off x="2794263" y="2107811"/>
                <a:ext cx="140860" cy="7702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1724" extrusionOk="0">
                    <a:moveTo>
                      <a:pt x="1166" y="872"/>
                    </a:moveTo>
                    <a:lnTo>
                      <a:pt x="1671" y="1250"/>
                    </a:lnTo>
                    <a:cubicBezTo>
                      <a:pt x="1502" y="1294"/>
                      <a:pt x="1385" y="1315"/>
                      <a:pt x="1293" y="1315"/>
                    </a:cubicBezTo>
                    <a:cubicBezTo>
                      <a:pt x="1207" y="1315"/>
                      <a:pt x="1143" y="1297"/>
                      <a:pt x="1082" y="1261"/>
                    </a:cubicBezTo>
                    <a:cubicBezTo>
                      <a:pt x="914" y="1166"/>
                      <a:pt x="925" y="1030"/>
                      <a:pt x="1166" y="872"/>
                    </a:cubicBezTo>
                    <a:close/>
                    <a:moveTo>
                      <a:pt x="547" y="1"/>
                    </a:moveTo>
                    <a:lnTo>
                      <a:pt x="242" y="179"/>
                    </a:lnTo>
                    <a:lnTo>
                      <a:pt x="736" y="557"/>
                    </a:lnTo>
                    <a:lnTo>
                      <a:pt x="683" y="589"/>
                    </a:lnTo>
                    <a:cubicBezTo>
                      <a:pt x="127" y="914"/>
                      <a:pt x="1" y="1271"/>
                      <a:pt x="568" y="1598"/>
                    </a:cubicBezTo>
                    <a:cubicBezTo>
                      <a:pt x="662" y="1661"/>
                      <a:pt x="757" y="1703"/>
                      <a:pt x="862" y="1724"/>
                    </a:cubicBezTo>
                    <a:cubicBezTo>
                      <a:pt x="1619" y="1587"/>
                      <a:pt x="2385" y="1440"/>
                      <a:pt x="3153" y="1303"/>
                    </a:cubicBezTo>
                    <a:lnTo>
                      <a:pt x="3153" y="998"/>
                    </a:lnTo>
                    <a:cubicBezTo>
                      <a:pt x="3075" y="984"/>
                      <a:pt x="2996" y="977"/>
                      <a:pt x="2911" y="977"/>
                    </a:cubicBezTo>
                    <a:cubicBezTo>
                      <a:pt x="2684" y="977"/>
                      <a:pt x="2422" y="1028"/>
                      <a:pt x="2070" y="1135"/>
                    </a:cubicBezTo>
                    <a:lnTo>
                      <a:pt x="1482" y="704"/>
                    </a:lnTo>
                    <a:cubicBezTo>
                      <a:pt x="1755" y="568"/>
                      <a:pt x="2070" y="410"/>
                      <a:pt x="2091" y="410"/>
                    </a:cubicBezTo>
                    <a:lnTo>
                      <a:pt x="1692" y="127"/>
                    </a:lnTo>
                    <a:cubicBezTo>
                      <a:pt x="1682" y="137"/>
                      <a:pt x="1377" y="242"/>
                      <a:pt x="1061" y="389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Google Shape;906;p53">
                <a:extLst>
                  <a:ext uri="{FF2B5EF4-FFF2-40B4-BE49-F238E27FC236}">
                    <a16:creationId xmlns:a16="http://schemas.microsoft.com/office/drawing/2014/main" id="{D9EAEA22-4E54-4854-9656-CE5AF54406D2}"/>
                  </a:ext>
                </a:extLst>
              </p:cNvPr>
              <p:cNvSpPr/>
              <p:nvPr/>
            </p:nvSpPr>
            <p:spPr>
              <a:xfrm>
                <a:off x="2832774" y="2166023"/>
                <a:ext cx="107979" cy="61517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377" extrusionOk="0">
                    <a:moveTo>
                      <a:pt x="2291" y="0"/>
                    </a:moveTo>
                    <a:cubicBezTo>
                      <a:pt x="1523" y="137"/>
                      <a:pt x="757" y="284"/>
                      <a:pt x="0" y="421"/>
                    </a:cubicBezTo>
                    <a:cubicBezTo>
                      <a:pt x="125" y="459"/>
                      <a:pt x="255" y="481"/>
                      <a:pt x="395" y="481"/>
                    </a:cubicBezTo>
                    <a:cubicBezTo>
                      <a:pt x="444" y="481"/>
                      <a:pt x="495" y="478"/>
                      <a:pt x="547" y="473"/>
                    </a:cubicBezTo>
                    <a:cubicBezTo>
                      <a:pt x="704" y="463"/>
                      <a:pt x="872" y="431"/>
                      <a:pt x="1061" y="379"/>
                    </a:cubicBezTo>
                    <a:cubicBezTo>
                      <a:pt x="1145" y="368"/>
                      <a:pt x="1240" y="347"/>
                      <a:pt x="1324" y="326"/>
                    </a:cubicBezTo>
                    <a:lnTo>
                      <a:pt x="1481" y="452"/>
                    </a:lnTo>
                    <a:lnTo>
                      <a:pt x="1933" y="778"/>
                    </a:lnTo>
                    <a:cubicBezTo>
                      <a:pt x="1639" y="935"/>
                      <a:pt x="1282" y="1082"/>
                      <a:pt x="1261" y="1093"/>
                    </a:cubicBezTo>
                    <a:lnTo>
                      <a:pt x="1649" y="1376"/>
                    </a:lnTo>
                    <a:cubicBezTo>
                      <a:pt x="1660" y="1366"/>
                      <a:pt x="1975" y="1261"/>
                      <a:pt x="2291" y="1114"/>
                    </a:cubicBezTo>
                    <a:lnTo>
                      <a:pt x="2291" y="568"/>
                    </a:lnTo>
                    <a:cubicBezTo>
                      <a:pt x="2406" y="473"/>
                      <a:pt x="2417" y="379"/>
                      <a:pt x="2343" y="295"/>
                    </a:cubicBezTo>
                    <a:cubicBezTo>
                      <a:pt x="2322" y="274"/>
                      <a:pt x="2312" y="263"/>
                      <a:pt x="2291" y="253"/>
                    </a:cubicBezTo>
                    <a:lnTo>
                      <a:pt x="2291" y="147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Google Shape;907;p53">
                <a:extLst>
                  <a:ext uri="{FF2B5EF4-FFF2-40B4-BE49-F238E27FC236}">
                    <a16:creationId xmlns:a16="http://schemas.microsoft.com/office/drawing/2014/main" id="{F6C90087-47AB-479A-91B3-8D71F12A6C9F}"/>
                  </a:ext>
                </a:extLst>
              </p:cNvPr>
              <p:cNvSpPr/>
              <p:nvPr/>
            </p:nvSpPr>
            <p:spPr>
              <a:xfrm>
                <a:off x="2835097" y="2146768"/>
                <a:ext cx="33819" cy="19791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3" extrusionOk="0">
                    <a:moveTo>
                      <a:pt x="252" y="0"/>
                    </a:moveTo>
                    <a:cubicBezTo>
                      <a:pt x="11" y="158"/>
                      <a:pt x="0" y="294"/>
                      <a:pt x="168" y="389"/>
                    </a:cubicBezTo>
                    <a:cubicBezTo>
                      <a:pt x="229" y="425"/>
                      <a:pt x="293" y="443"/>
                      <a:pt x="379" y="443"/>
                    </a:cubicBezTo>
                    <a:cubicBezTo>
                      <a:pt x="471" y="443"/>
                      <a:pt x="588" y="422"/>
                      <a:pt x="757" y="378"/>
                    </a:cubicBez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Google Shape;908;p53">
                <a:extLst>
                  <a:ext uri="{FF2B5EF4-FFF2-40B4-BE49-F238E27FC236}">
                    <a16:creationId xmlns:a16="http://schemas.microsoft.com/office/drawing/2014/main" id="{41C95E63-34B2-4BAB-8EF7-0BAD16773853}"/>
                  </a:ext>
                </a:extLst>
              </p:cNvPr>
              <p:cNvSpPr/>
              <p:nvPr/>
            </p:nvSpPr>
            <p:spPr>
              <a:xfrm>
                <a:off x="2270884" y="2178220"/>
                <a:ext cx="664228" cy="323447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7240" extrusionOk="0">
                    <a:moveTo>
                      <a:pt x="0" y="1"/>
                    </a:moveTo>
                    <a:lnTo>
                      <a:pt x="0" y="1608"/>
                    </a:lnTo>
                    <a:lnTo>
                      <a:pt x="0" y="1724"/>
                    </a:lnTo>
                    <a:cubicBezTo>
                      <a:pt x="0" y="1829"/>
                      <a:pt x="84" y="1934"/>
                      <a:pt x="231" y="2018"/>
                    </a:cubicBezTo>
                    <a:lnTo>
                      <a:pt x="8952" y="7082"/>
                    </a:lnTo>
                    <a:cubicBezTo>
                      <a:pt x="9131" y="7187"/>
                      <a:pt x="9372" y="7240"/>
                      <a:pt x="9615" y="7240"/>
                    </a:cubicBezTo>
                    <a:cubicBezTo>
                      <a:pt x="9858" y="7240"/>
                      <a:pt x="10103" y="7187"/>
                      <a:pt x="10287" y="7082"/>
                    </a:cubicBezTo>
                    <a:lnTo>
                      <a:pt x="14868" y="4434"/>
                    </a:lnTo>
                    <a:lnTo>
                      <a:pt x="14868" y="2553"/>
                    </a:lnTo>
                    <a:lnTo>
                      <a:pt x="10423" y="5117"/>
                    </a:lnTo>
                    <a:cubicBezTo>
                      <a:pt x="10203" y="5254"/>
                      <a:pt x="9908" y="5317"/>
                      <a:pt x="9603" y="5317"/>
                    </a:cubicBezTo>
                    <a:cubicBezTo>
                      <a:pt x="9309" y="5317"/>
                      <a:pt x="9015" y="5254"/>
                      <a:pt x="8795" y="5117"/>
                    </a:cubicBezTo>
                    <a:lnTo>
                      <a:pt x="74" y="53"/>
                    </a:lnTo>
                    <a:cubicBezTo>
                      <a:pt x="53" y="32"/>
                      <a:pt x="21" y="22"/>
                      <a:pt x="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Google Shape;909;p53">
                <a:extLst>
                  <a:ext uri="{FF2B5EF4-FFF2-40B4-BE49-F238E27FC236}">
                    <a16:creationId xmlns:a16="http://schemas.microsoft.com/office/drawing/2014/main" id="{B83F162E-6AB8-4DD5-B5B5-BD1E35C72484}"/>
                  </a:ext>
                </a:extLst>
              </p:cNvPr>
              <p:cNvSpPr/>
              <p:nvPr/>
            </p:nvSpPr>
            <p:spPr>
              <a:xfrm>
                <a:off x="2856229" y="2006441"/>
                <a:ext cx="33819" cy="19746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2" extrusionOk="0">
                    <a:moveTo>
                      <a:pt x="253" y="0"/>
                    </a:moveTo>
                    <a:cubicBezTo>
                      <a:pt x="11" y="157"/>
                      <a:pt x="1" y="283"/>
                      <a:pt x="169" y="378"/>
                    </a:cubicBezTo>
                    <a:cubicBezTo>
                      <a:pt x="232" y="420"/>
                      <a:pt x="297" y="441"/>
                      <a:pt x="388" y="441"/>
                    </a:cubicBezTo>
                    <a:cubicBezTo>
                      <a:pt x="478" y="441"/>
                      <a:pt x="594" y="420"/>
                      <a:pt x="757" y="37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Google Shape;910;p53">
                <a:extLst>
                  <a:ext uri="{FF2B5EF4-FFF2-40B4-BE49-F238E27FC236}">
                    <a16:creationId xmlns:a16="http://schemas.microsoft.com/office/drawing/2014/main" id="{2B490F93-896B-4B3E-A488-42E5DEE39407}"/>
                  </a:ext>
                </a:extLst>
              </p:cNvPr>
              <p:cNvSpPr/>
              <p:nvPr/>
            </p:nvSpPr>
            <p:spPr>
              <a:xfrm>
                <a:off x="2708351" y="1928035"/>
                <a:ext cx="226770" cy="217523"/>
              </a:xfrm>
              <a:custGeom>
                <a:avLst/>
                <a:gdLst/>
                <a:ahLst/>
                <a:cxnLst/>
                <a:rect l="l" t="t" r="r" b="b"/>
                <a:pathLst>
                  <a:path w="5076" h="4869" extrusionOk="0">
                    <a:moveTo>
                      <a:pt x="3710" y="0"/>
                    </a:moveTo>
                    <a:cubicBezTo>
                      <a:pt x="2900" y="95"/>
                      <a:pt x="2134" y="315"/>
                      <a:pt x="1513" y="683"/>
                    </a:cubicBezTo>
                    <a:cubicBezTo>
                      <a:pt x="358" y="1345"/>
                      <a:pt x="0" y="2290"/>
                      <a:pt x="442" y="3131"/>
                    </a:cubicBezTo>
                    <a:cubicBezTo>
                      <a:pt x="463" y="3173"/>
                      <a:pt x="495" y="3215"/>
                      <a:pt x="516" y="3268"/>
                    </a:cubicBezTo>
                    <a:lnTo>
                      <a:pt x="610" y="3394"/>
                    </a:lnTo>
                    <a:cubicBezTo>
                      <a:pt x="820" y="3667"/>
                      <a:pt x="1104" y="3930"/>
                      <a:pt x="1492" y="4151"/>
                    </a:cubicBezTo>
                    <a:cubicBezTo>
                      <a:pt x="2317" y="4629"/>
                      <a:pt x="3396" y="4869"/>
                      <a:pt x="4477" y="4869"/>
                    </a:cubicBezTo>
                    <a:cubicBezTo>
                      <a:pt x="4677" y="4869"/>
                      <a:pt x="4877" y="4860"/>
                      <a:pt x="5076" y="4844"/>
                    </a:cubicBezTo>
                    <a:lnTo>
                      <a:pt x="5076" y="3499"/>
                    </a:lnTo>
                    <a:cubicBezTo>
                      <a:pt x="4981" y="3530"/>
                      <a:pt x="4908" y="3562"/>
                      <a:pt x="4897" y="3562"/>
                    </a:cubicBezTo>
                    <a:lnTo>
                      <a:pt x="4518" y="3278"/>
                    </a:lnTo>
                    <a:cubicBezTo>
                      <a:pt x="4539" y="3268"/>
                      <a:pt x="4813" y="3152"/>
                      <a:pt x="5076" y="3026"/>
                    </a:cubicBezTo>
                    <a:lnTo>
                      <a:pt x="5076" y="2879"/>
                    </a:lnTo>
                    <a:lnTo>
                      <a:pt x="4739" y="2638"/>
                    </a:lnTo>
                    <a:lnTo>
                      <a:pt x="4581" y="2512"/>
                    </a:lnTo>
                    <a:cubicBezTo>
                      <a:pt x="4497" y="2533"/>
                      <a:pt x="4413" y="2543"/>
                      <a:pt x="4319" y="2564"/>
                    </a:cubicBezTo>
                    <a:cubicBezTo>
                      <a:pt x="4130" y="2617"/>
                      <a:pt x="3962" y="2648"/>
                      <a:pt x="3804" y="2659"/>
                    </a:cubicBezTo>
                    <a:cubicBezTo>
                      <a:pt x="3753" y="2664"/>
                      <a:pt x="3702" y="2667"/>
                      <a:pt x="3654" y="2667"/>
                    </a:cubicBezTo>
                    <a:cubicBezTo>
                      <a:pt x="3513" y="2667"/>
                      <a:pt x="3382" y="2645"/>
                      <a:pt x="3258" y="2606"/>
                    </a:cubicBezTo>
                    <a:cubicBezTo>
                      <a:pt x="3152" y="2575"/>
                      <a:pt x="3058" y="2533"/>
                      <a:pt x="2963" y="2480"/>
                    </a:cubicBezTo>
                    <a:cubicBezTo>
                      <a:pt x="2396" y="2154"/>
                      <a:pt x="2522" y="1786"/>
                      <a:pt x="3079" y="1471"/>
                    </a:cubicBezTo>
                    <a:lnTo>
                      <a:pt x="3131" y="1440"/>
                    </a:lnTo>
                    <a:lnTo>
                      <a:pt x="2627" y="1062"/>
                    </a:lnTo>
                    <a:lnTo>
                      <a:pt x="2932" y="883"/>
                    </a:lnTo>
                    <a:lnTo>
                      <a:pt x="3458" y="1272"/>
                    </a:lnTo>
                    <a:cubicBezTo>
                      <a:pt x="3773" y="1125"/>
                      <a:pt x="4077" y="1009"/>
                      <a:pt x="4088" y="1009"/>
                    </a:cubicBezTo>
                    <a:lnTo>
                      <a:pt x="4487" y="1293"/>
                    </a:lnTo>
                    <a:cubicBezTo>
                      <a:pt x="4466" y="1293"/>
                      <a:pt x="4151" y="1450"/>
                      <a:pt x="3878" y="1587"/>
                    </a:cubicBezTo>
                    <a:lnTo>
                      <a:pt x="4466" y="2017"/>
                    </a:lnTo>
                    <a:cubicBezTo>
                      <a:pt x="4697" y="1944"/>
                      <a:pt x="4897" y="1902"/>
                      <a:pt x="5076" y="1870"/>
                    </a:cubicBezTo>
                    <a:lnTo>
                      <a:pt x="5076" y="1723"/>
                    </a:lnTo>
                    <a:cubicBezTo>
                      <a:pt x="5076" y="1219"/>
                      <a:pt x="4707" y="588"/>
                      <a:pt x="4266" y="326"/>
                    </a:cubicBezTo>
                    <a:lnTo>
                      <a:pt x="37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Google Shape;911;p53">
                <a:extLst>
                  <a:ext uri="{FF2B5EF4-FFF2-40B4-BE49-F238E27FC236}">
                    <a16:creationId xmlns:a16="http://schemas.microsoft.com/office/drawing/2014/main" id="{4811E537-E058-49CC-89F7-AB024D5404BA}"/>
                  </a:ext>
                </a:extLst>
              </p:cNvPr>
              <p:cNvSpPr/>
              <p:nvPr/>
            </p:nvSpPr>
            <p:spPr>
              <a:xfrm>
                <a:off x="2270884" y="1864193"/>
                <a:ext cx="664228" cy="538423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12052" extrusionOk="0">
                    <a:moveTo>
                      <a:pt x="11011" y="0"/>
                    </a:moveTo>
                    <a:lnTo>
                      <a:pt x="231" y="6220"/>
                    </a:lnTo>
                    <a:cubicBezTo>
                      <a:pt x="158" y="6262"/>
                      <a:pt x="105" y="6315"/>
                      <a:pt x="63" y="6367"/>
                    </a:cubicBezTo>
                    <a:cubicBezTo>
                      <a:pt x="21" y="6409"/>
                      <a:pt x="0" y="6472"/>
                      <a:pt x="0" y="6514"/>
                    </a:cubicBezTo>
                    <a:lnTo>
                      <a:pt x="0" y="6525"/>
                    </a:lnTo>
                    <a:cubicBezTo>
                      <a:pt x="0" y="6567"/>
                      <a:pt x="11" y="6619"/>
                      <a:pt x="42" y="6661"/>
                    </a:cubicBezTo>
                    <a:cubicBezTo>
                      <a:pt x="74" y="6724"/>
                      <a:pt x="137" y="6777"/>
                      <a:pt x="221" y="6829"/>
                    </a:cubicBezTo>
                    <a:lnTo>
                      <a:pt x="8942" y="11894"/>
                    </a:lnTo>
                    <a:cubicBezTo>
                      <a:pt x="9120" y="11999"/>
                      <a:pt x="9365" y="12051"/>
                      <a:pt x="9609" y="12051"/>
                    </a:cubicBezTo>
                    <a:cubicBezTo>
                      <a:pt x="9853" y="12051"/>
                      <a:pt x="10097" y="11999"/>
                      <a:pt x="10276" y="11894"/>
                    </a:cubicBezTo>
                    <a:lnTo>
                      <a:pt x="14868" y="9246"/>
                    </a:lnTo>
                    <a:lnTo>
                      <a:pt x="14868" y="8038"/>
                    </a:lnTo>
                    <a:lnTo>
                      <a:pt x="11221" y="10150"/>
                    </a:lnTo>
                    <a:cubicBezTo>
                      <a:pt x="11153" y="10190"/>
                      <a:pt x="11076" y="10208"/>
                      <a:pt x="10997" y="10208"/>
                    </a:cubicBezTo>
                    <a:cubicBezTo>
                      <a:pt x="10931" y="10208"/>
                      <a:pt x="10864" y="10195"/>
                      <a:pt x="10801" y="10171"/>
                    </a:cubicBezTo>
                    <a:cubicBezTo>
                      <a:pt x="10454" y="10019"/>
                      <a:pt x="10039" y="9942"/>
                      <a:pt x="9623" y="9942"/>
                    </a:cubicBezTo>
                    <a:cubicBezTo>
                      <a:pt x="9207" y="9942"/>
                      <a:pt x="8789" y="10019"/>
                      <a:pt x="8438" y="10171"/>
                    </a:cubicBezTo>
                    <a:cubicBezTo>
                      <a:pt x="8353" y="10206"/>
                      <a:pt x="8290" y="10221"/>
                      <a:pt x="8234" y="10221"/>
                    </a:cubicBezTo>
                    <a:cubicBezTo>
                      <a:pt x="8158" y="10221"/>
                      <a:pt x="8096" y="10192"/>
                      <a:pt x="8017" y="10150"/>
                    </a:cubicBezTo>
                    <a:lnTo>
                      <a:pt x="3383" y="7450"/>
                    </a:lnTo>
                    <a:cubicBezTo>
                      <a:pt x="3247" y="7376"/>
                      <a:pt x="3205" y="7324"/>
                      <a:pt x="3341" y="7208"/>
                    </a:cubicBezTo>
                    <a:cubicBezTo>
                      <a:pt x="3773" y="6882"/>
                      <a:pt x="3857" y="6441"/>
                      <a:pt x="3573" y="6063"/>
                    </a:cubicBezTo>
                    <a:cubicBezTo>
                      <a:pt x="3541" y="6021"/>
                      <a:pt x="3499" y="5979"/>
                      <a:pt x="3457" y="5937"/>
                    </a:cubicBezTo>
                    <a:cubicBezTo>
                      <a:pt x="3425" y="5905"/>
                      <a:pt x="3383" y="5874"/>
                      <a:pt x="3341" y="5842"/>
                    </a:cubicBezTo>
                    <a:cubicBezTo>
                      <a:pt x="3331" y="5832"/>
                      <a:pt x="3331" y="5821"/>
                      <a:pt x="3320" y="5811"/>
                    </a:cubicBezTo>
                    <a:cubicBezTo>
                      <a:pt x="3257" y="5737"/>
                      <a:pt x="3278" y="5664"/>
                      <a:pt x="3383" y="5601"/>
                    </a:cubicBezTo>
                    <a:lnTo>
                      <a:pt x="12052" y="599"/>
                    </a:lnTo>
                    <a:lnTo>
                      <a:pt x="11011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Google Shape;912;p53">
                <a:extLst>
                  <a:ext uri="{FF2B5EF4-FFF2-40B4-BE49-F238E27FC236}">
                    <a16:creationId xmlns:a16="http://schemas.microsoft.com/office/drawing/2014/main" id="{86068ADB-634A-47F5-B973-5318AD2FB51B}"/>
                  </a:ext>
                </a:extLst>
              </p:cNvPr>
              <p:cNvSpPr/>
              <p:nvPr/>
            </p:nvSpPr>
            <p:spPr>
              <a:xfrm>
                <a:off x="2257749" y="1856643"/>
                <a:ext cx="677362" cy="658152"/>
              </a:xfrm>
              <a:custGeom>
                <a:avLst/>
                <a:gdLst/>
                <a:ahLst/>
                <a:cxnLst/>
                <a:rect l="l" t="t" r="r" b="b"/>
                <a:pathLst>
                  <a:path w="15162" h="14732" extrusionOk="0">
                    <a:moveTo>
                      <a:pt x="11011" y="1"/>
                    </a:moveTo>
                    <a:lnTo>
                      <a:pt x="378" y="6137"/>
                    </a:lnTo>
                    <a:cubicBezTo>
                      <a:pt x="126" y="6284"/>
                      <a:pt x="0" y="6473"/>
                      <a:pt x="0" y="6694"/>
                    </a:cubicBezTo>
                    <a:lnTo>
                      <a:pt x="0" y="6704"/>
                    </a:lnTo>
                    <a:lnTo>
                      <a:pt x="0" y="8806"/>
                    </a:lnTo>
                    <a:lnTo>
                      <a:pt x="0" y="8922"/>
                    </a:lnTo>
                    <a:cubicBezTo>
                      <a:pt x="0" y="9132"/>
                      <a:pt x="137" y="9331"/>
                      <a:pt x="378" y="9468"/>
                    </a:cubicBezTo>
                    <a:lnTo>
                      <a:pt x="9099" y="14542"/>
                    </a:lnTo>
                    <a:cubicBezTo>
                      <a:pt x="9320" y="14668"/>
                      <a:pt x="9614" y="14731"/>
                      <a:pt x="9908" y="14731"/>
                    </a:cubicBezTo>
                    <a:cubicBezTo>
                      <a:pt x="10202" y="14731"/>
                      <a:pt x="10497" y="14668"/>
                      <a:pt x="10728" y="14542"/>
                    </a:cubicBezTo>
                    <a:lnTo>
                      <a:pt x="15162" y="11979"/>
                    </a:lnTo>
                    <a:lnTo>
                      <a:pt x="15162" y="11801"/>
                    </a:lnTo>
                    <a:lnTo>
                      <a:pt x="15162" y="11632"/>
                    </a:lnTo>
                    <a:lnTo>
                      <a:pt x="10581" y="14280"/>
                    </a:lnTo>
                    <a:cubicBezTo>
                      <a:pt x="10397" y="14385"/>
                      <a:pt x="10152" y="14438"/>
                      <a:pt x="9909" y="14438"/>
                    </a:cubicBezTo>
                    <a:cubicBezTo>
                      <a:pt x="9666" y="14438"/>
                      <a:pt x="9425" y="14385"/>
                      <a:pt x="9246" y="14280"/>
                    </a:cubicBezTo>
                    <a:lnTo>
                      <a:pt x="525" y="9216"/>
                    </a:lnTo>
                    <a:cubicBezTo>
                      <a:pt x="378" y="9132"/>
                      <a:pt x="294" y="9027"/>
                      <a:pt x="294" y="8922"/>
                    </a:cubicBezTo>
                    <a:lnTo>
                      <a:pt x="294" y="8806"/>
                    </a:lnTo>
                    <a:lnTo>
                      <a:pt x="294" y="7199"/>
                    </a:lnTo>
                    <a:cubicBezTo>
                      <a:pt x="315" y="7220"/>
                      <a:pt x="347" y="7230"/>
                      <a:pt x="368" y="7251"/>
                    </a:cubicBezTo>
                    <a:lnTo>
                      <a:pt x="9089" y="12315"/>
                    </a:lnTo>
                    <a:cubicBezTo>
                      <a:pt x="9309" y="12452"/>
                      <a:pt x="9603" y="12515"/>
                      <a:pt x="9897" y="12515"/>
                    </a:cubicBezTo>
                    <a:cubicBezTo>
                      <a:pt x="10202" y="12515"/>
                      <a:pt x="10497" y="12452"/>
                      <a:pt x="10717" y="12315"/>
                    </a:cubicBezTo>
                    <a:lnTo>
                      <a:pt x="15162" y="9751"/>
                    </a:lnTo>
                    <a:lnTo>
                      <a:pt x="15162" y="9583"/>
                    </a:lnTo>
                    <a:lnTo>
                      <a:pt x="15162" y="9415"/>
                    </a:lnTo>
                    <a:lnTo>
                      <a:pt x="10570" y="12063"/>
                    </a:lnTo>
                    <a:cubicBezTo>
                      <a:pt x="10391" y="12168"/>
                      <a:pt x="10147" y="12220"/>
                      <a:pt x="9903" y="12220"/>
                    </a:cubicBezTo>
                    <a:cubicBezTo>
                      <a:pt x="9659" y="12220"/>
                      <a:pt x="9414" y="12168"/>
                      <a:pt x="9236" y="12063"/>
                    </a:cubicBezTo>
                    <a:lnTo>
                      <a:pt x="515" y="6998"/>
                    </a:lnTo>
                    <a:cubicBezTo>
                      <a:pt x="431" y="6946"/>
                      <a:pt x="368" y="6893"/>
                      <a:pt x="336" y="6830"/>
                    </a:cubicBezTo>
                    <a:cubicBezTo>
                      <a:pt x="305" y="6788"/>
                      <a:pt x="294" y="6736"/>
                      <a:pt x="294" y="6694"/>
                    </a:cubicBezTo>
                    <a:lnTo>
                      <a:pt x="294" y="6683"/>
                    </a:lnTo>
                    <a:cubicBezTo>
                      <a:pt x="294" y="6641"/>
                      <a:pt x="315" y="6578"/>
                      <a:pt x="357" y="6536"/>
                    </a:cubicBezTo>
                    <a:cubicBezTo>
                      <a:pt x="399" y="6484"/>
                      <a:pt x="452" y="6431"/>
                      <a:pt x="525" y="6389"/>
                    </a:cubicBezTo>
                    <a:lnTo>
                      <a:pt x="11305" y="169"/>
                    </a:lnTo>
                    <a:lnTo>
                      <a:pt x="11158" y="85"/>
                    </a:lnTo>
                    <a:lnTo>
                      <a:pt x="11011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Google Shape;913;p53">
                <a:extLst>
                  <a:ext uri="{FF2B5EF4-FFF2-40B4-BE49-F238E27FC236}">
                    <a16:creationId xmlns:a16="http://schemas.microsoft.com/office/drawing/2014/main" id="{ADA2039B-24DD-4EBE-8513-8B00D9760B6E}"/>
                  </a:ext>
                </a:extLst>
              </p:cNvPr>
              <p:cNvSpPr/>
              <p:nvPr/>
            </p:nvSpPr>
            <p:spPr>
              <a:xfrm>
                <a:off x="2414070" y="1890954"/>
                <a:ext cx="521045" cy="429863"/>
              </a:xfrm>
              <a:custGeom>
                <a:avLst/>
                <a:gdLst/>
                <a:ahLst/>
                <a:cxnLst/>
                <a:rect l="l" t="t" r="r" b="b"/>
                <a:pathLst>
                  <a:path w="11663" h="9622" extrusionOk="0">
                    <a:moveTo>
                      <a:pt x="5111" y="5803"/>
                    </a:moveTo>
                    <a:cubicBezTo>
                      <a:pt x="5506" y="5803"/>
                      <a:pt x="5900" y="5889"/>
                      <a:pt x="6199" y="6062"/>
                    </a:cubicBezTo>
                    <a:cubicBezTo>
                      <a:pt x="6798" y="6410"/>
                      <a:pt x="6788" y="6977"/>
                      <a:pt x="6188" y="7323"/>
                    </a:cubicBezTo>
                    <a:cubicBezTo>
                      <a:pt x="5889" y="7497"/>
                      <a:pt x="5495" y="7584"/>
                      <a:pt x="5101" y="7584"/>
                    </a:cubicBezTo>
                    <a:cubicBezTo>
                      <a:pt x="4707" y="7584"/>
                      <a:pt x="4313" y="7497"/>
                      <a:pt x="4014" y="7323"/>
                    </a:cubicBezTo>
                    <a:cubicBezTo>
                      <a:pt x="3414" y="6977"/>
                      <a:pt x="3414" y="6410"/>
                      <a:pt x="4024" y="6062"/>
                    </a:cubicBezTo>
                    <a:cubicBezTo>
                      <a:pt x="4323" y="5889"/>
                      <a:pt x="4717" y="5803"/>
                      <a:pt x="5111" y="5803"/>
                    </a:cubicBezTo>
                    <a:close/>
                    <a:moveTo>
                      <a:pt x="8847" y="0"/>
                    </a:moveTo>
                    <a:lnTo>
                      <a:pt x="178" y="5002"/>
                    </a:lnTo>
                    <a:cubicBezTo>
                      <a:pt x="73" y="5065"/>
                      <a:pt x="52" y="5138"/>
                      <a:pt x="115" y="5212"/>
                    </a:cubicBezTo>
                    <a:cubicBezTo>
                      <a:pt x="126" y="5222"/>
                      <a:pt x="126" y="5233"/>
                      <a:pt x="136" y="5243"/>
                    </a:cubicBezTo>
                    <a:cubicBezTo>
                      <a:pt x="178" y="5275"/>
                      <a:pt x="220" y="5306"/>
                      <a:pt x="252" y="5338"/>
                    </a:cubicBezTo>
                    <a:cubicBezTo>
                      <a:pt x="294" y="5380"/>
                      <a:pt x="336" y="5422"/>
                      <a:pt x="368" y="5464"/>
                    </a:cubicBezTo>
                    <a:cubicBezTo>
                      <a:pt x="652" y="5842"/>
                      <a:pt x="568" y="6283"/>
                      <a:pt x="136" y="6609"/>
                    </a:cubicBezTo>
                    <a:cubicBezTo>
                      <a:pt x="0" y="6725"/>
                      <a:pt x="42" y="6777"/>
                      <a:pt x="178" y="6851"/>
                    </a:cubicBezTo>
                    <a:lnTo>
                      <a:pt x="4812" y="9551"/>
                    </a:lnTo>
                    <a:cubicBezTo>
                      <a:pt x="4891" y="9593"/>
                      <a:pt x="4953" y="9622"/>
                      <a:pt x="5029" y="9622"/>
                    </a:cubicBezTo>
                    <a:cubicBezTo>
                      <a:pt x="5085" y="9622"/>
                      <a:pt x="5148" y="9607"/>
                      <a:pt x="5233" y="9572"/>
                    </a:cubicBezTo>
                    <a:cubicBezTo>
                      <a:pt x="5584" y="9420"/>
                      <a:pt x="6002" y="9343"/>
                      <a:pt x="6418" y="9343"/>
                    </a:cubicBezTo>
                    <a:cubicBezTo>
                      <a:pt x="6834" y="9343"/>
                      <a:pt x="7249" y="9420"/>
                      <a:pt x="7596" y="9572"/>
                    </a:cubicBezTo>
                    <a:cubicBezTo>
                      <a:pt x="7659" y="9596"/>
                      <a:pt x="7726" y="9609"/>
                      <a:pt x="7792" y="9609"/>
                    </a:cubicBezTo>
                    <a:cubicBezTo>
                      <a:pt x="7871" y="9609"/>
                      <a:pt x="7948" y="9591"/>
                      <a:pt x="8016" y="9551"/>
                    </a:cubicBezTo>
                    <a:lnTo>
                      <a:pt x="11663" y="7439"/>
                    </a:lnTo>
                    <a:lnTo>
                      <a:pt x="11663" y="5674"/>
                    </a:lnTo>
                    <a:cubicBezTo>
                      <a:pt x="11464" y="5690"/>
                      <a:pt x="11264" y="5699"/>
                      <a:pt x="11064" y="5699"/>
                    </a:cubicBezTo>
                    <a:cubicBezTo>
                      <a:pt x="9983" y="5699"/>
                      <a:pt x="8904" y="5459"/>
                      <a:pt x="8079" y="4981"/>
                    </a:cubicBezTo>
                    <a:cubicBezTo>
                      <a:pt x="7691" y="4760"/>
                      <a:pt x="7407" y="4497"/>
                      <a:pt x="7197" y="4224"/>
                    </a:cubicBezTo>
                    <a:lnTo>
                      <a:pt x="7103" y="4098"/>
                    </a:lnTo>
                    <a:cubicBezTo>
                      <a:pt x="7082" y="4045"/>
                      <a:pt x="7050" y="4003"/>
                      <a:pt x="7029" y="3961"/>
                    </a:cubicBezTo>
                    <a:cubicBezTo>
                      <a:pt x="6587" y="3120"/>
                      <a:pt x="6945" y="2175"/>
                      <a:pt x="8100" y="1513"/>
                    </a:cubicBezTo>
                    <a:cubicBezTo>
                      <a:pt x="8721" y="1145"/>
                      <a:pt x="9487" y="925"/>
                      <a:pt x="10297" y="830"/>
                    </a:cubicBez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Google Shape;914;p53">
                <a:extLst>
                  <a:ext uri="{FF2B5EF4-FFF2-40B4-BE49-F238E27FC236}">
                    <a16:creationId xmlns:a16="http://schemas.microsoft.com/office/drawing/2014/main" id="{48489D47-4F11-4737-80A7-EEB1D7CB87CD}"/>
                  </a:ext>
                </a:extLst>
              </p:cNvPr>
              <p:cNvSpPr/>
              <p:nvPr/>
            </p:nvSpPr>
            <p:spPr>
              <a:xfrm>
                <a:off x="2566594" y="215016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0" y="608"/>
                      <a:pt x="0" y="1175"/>
                      <a:pt x="600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1"/>
                    </a:cubicBezTo>
                    <a:cubicBezTo>
                      <a:pt x="3374" y="1175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Google Shape;915;p53">
                <a:extLst>
                  <a:ext uri="{FF2B5EF4-FFF2-40B4-BE49-F238E27FC236}">
                    <a16:creationId xmlns:a16="http://schemas.microsoft.com/office/drawing/2014/main" id="{DD1B9295-5BD8-4942-8F72-BAFEAC1D19AC}"/>
                  </a:ext>
                </a:extLst>
              </p:cNvPr>
              <p:cNvSpPr/>
              <p:nvPr/>
            </p:nvSpPr>
            <p:spPr>
              <a:xfrm>
                <a:off x="2935082" y="2056612"/>
                <a:ext cx="5182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48" extrusionOk="0">
                    <a:moveTo>
                      <a:pt x="1" y="1"/>
                    </a:moveTo>
                    <a:lnTo>
                      <a:pt x="1" y="148"/>
                    </a:lnTo>
                    <a:cubicBezTo>
                      <a:pt x="43" y="127"/>
                      <a:pt x="74" y="106"/>
                      <a:pt x="116" y="8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Google Shape;916;p53">
                <a:extLst>
                  <a:ext uri="{FF2B5EF4-FFF2-40B4-BE49-F238E27FC236}">
                    <a16:creationId xmlns:a16="http://schemas.microsoft.com/office/drawing/2014/main" id="{EEE36DD2-DDAF-4539-ABCD-EB001211B53C}"/>
                  </a:ext>
                </a:extLst>
              </p:cNvPr>
              <p:cNvSpPr/>
              <p:nvPr/>
            </p:nvSpPr>
            <p:spPr>
              <a:xfrm>
                <a:off x="2815395" y="1967439"/>
                <a:ext cx="124420" cy="89216"/>
              </a:xfrm>
              <a:custGeom>
                <a:avLst/>
                <a:gdLst/>
                <a:ahLst/>
                <a:cxnLst/>
                <a:rect l="l" t="t" r="r" b="b"/>
                <a:pathLst>
                  <a:path w="2785" h="1997" extrusionOk="0">
                    <a:moveTo>
                      <a:pt x="1167" y="873"/>
                    </a:moveTo>
                    <a:lnTo>
                      <a:pt x="1671" y="1251"/>
                    </a:lnTo>
                    <a:cubicBezTo>
                      <a:pt x="1508" y="1293"/>
                      <a:pt x="1392" y="1314"/>
                      <a:pt x="1302" y="1314"/>
                    </a:cubicBezTo>
                    <a:cubicBezTo>
                      <a:pt x="1211" y="1314"/>
                      <a:pt x="1146" y="1293"/>
                      <a:pt x="1083" y="1251"/>
                    </a:cubicBezTo>
                    <a:cubicBezTo>
                      <a:pt x="915" y="1156"/>
                      <a:pt x="925" y="1030"/>
                      <a:pt x="1167" y="873"/>
                    </a:cubicBezTo>
                    <a:close/>
                    <a:moveTo>
                      <a:pt x="536" y="1"/>
                    </a:moveTo>
                    <a:lnTo>
                      <a:pt x="231" y="180"/>
                    </a:lnTo>
                    <a:lnTo>
                      <a:pt x="735" y="558"/>
                    </a:lnTo>
                    <a:lnTo>
                      <a:pt x="683" y="589"/>
                    </a:lnTo>
                    <a:cubicBezTo>
                      <a:pt x="126" y="904"/>
                      <a:pt x="0" y="1272"/>
                      <a:pt x="567" y="1598"/>
                    </a:cubicBezTo>
                    <a:cubicBezTo>
                      <a:pt x="662" y="1651"/>
                      <a:pt x="756" y="1693"/>
                      <a:pt x="862" y="1724"/>
                    </a:cubicBezTo>
                    <a:cubicBezTo>
                      <a:pt x="986" y="1763"/>
                      <a:pt x="1117" y="1785"/>
                      <a:pt x="1258" y="1785"/>
                    </a:cubicBezTo>
                    <a:cubicBezTo>
                      <a:pt x="1306" y="1785"/>
                      <a:pt x="1357" y="1782"/>
                      <a:pt x="1408" y="1777"/>
                    </a:cubicBezTo>
                    <a:cubicBezTo>
                      <a:pt x="1566" y="1766"/>
                      <a:pt x="1734" y="1735"/>
                      <a:pt x="1923" y="1682"/>
                    </a:cubicBezTo>
                    <a:cubicBezTo>
                      <a:pt x="2017" y="1661"/>
                      <a:pt x="2101" y="1651"/>
                      <a:pt x="2185" y="1630"/>
                    </a:cubicBezTo>
                    <a:lnTo>
                      <a:pt x="2343" y="1756"/>
                    </a:lnTo>
                    <a:lnTo>
                      <a:pt x="2680" y="1997"/>
                    </a:lnTo>
                    <a:lnTo>
                      <a:pt x="2680" y="1693"/>
                    </a:lnTo>
                    <a:cubicBezTo>
                      <a:pt x="2711" y="1682"/>
                      <a:pt x="2753" y="1672"/>
                      <a:pt x="2785" y="1672"/>
                    </a:cubicBezTo>
                    <a:lnTo>
                      <a:pt x="2680" y="1588"/>
                    </a:lnTo>
                    <a:lnTo>
                      <a:pt x="2680" y="1546"/>
                    </a:lnTo>
                    <a:lnTo>
                      <a:pt x="2680" y="1461"/>
                    </a:lnTo>
                    <a:lnTo>
                      <a:pt x="2680" y="1387"/>
                    </a:lnTo>
                    <a:lnTo>
                      <a:pt x="2680" y="988"/>
                    </a:lnTo>
                    <a:cubicBezTo>
                      <a:pt x="2501" y="1020"/>
                      <a:pt x="2301" y="1062"/>
                      <a:pt x="2070" y="1135"/>
                    </a:cubicBezTo>
                    <a:lnTo>
                      <a:pt x="1482" y="705"/>
                    </a:lnTo>
                    <a:cubicBezTo>
                      <a:pt x="1755" y="568"/>
                      <a:pt x="2070" y="411"/>
                      <a:pt x="2091" y="411"/>
                    </a:cubicBezTo>
                    <a:lnTo>
                      <a:pt x="1692" y="127"/>
                    </a:lnTo>
                    <a:cubicBezTo>
                      <a:pt x="168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Google Shape;917;p53">
                <a:extLst>
                  <a:ext uri="{FF2B5EF4-FFF2-40B4-BE49-F238E27FC236}">
                    <a16:creationId xmlns:a16="http://schemas.microsoft.com/office/drawing/2014/main" id="{2893C8AC-D9FA-4387-91B6-E5DC1FD3F0B7}"/>
                  </a:ext>
                </a:extLst>
              </p:cNvPr>
              <p:cNvSpPr/>
              <p:nvPr/>
            </p:nvSpPr>
            <p:spPr>
              <a:xfrm>
                <a:off x="2910197" y="2063180"/>
                <a:ext cx="24929" cy="2403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38" extrusionOk="0">
                    <a:moveTo>
                      <a:pt x="558" y="1"/>
                    </a:moveTo>
                    <a:cubicBezTo>
                      <a:pt x="295" y="127"/>
                      <a:pt x="21" y="243"/>
                      <a:pt x="0" y="253"/>
                    </a:cubicBezTo>
                    <a:lnTo>
                      <a:pt x="379" y="537"/>
                    </a:lnTo>
                    <a:cubicBezTo>
                      <a:pt x="390" y="537"/>
                      <a:pt x="463" y="505"/>
                      <a:pt x="558" y="474"/>
                    </a:cubicBezTo>
                    <a:lnTo>
                      <a:pt x="558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Google Shape;918;p53">
                <a:extLst>
                  <a:ext uri="{FF2B5EF4-FFF2-40B4-BE49-F238E27FC236}">
                    <a16:creationId xmlns:a16="http://schemas.microsoft.com/office/drawing/2014/main" id="{77E20F0C-18FF-4280-8D97-2E85055912AE}"/>
                  </a:ext>
                </a:extLst>
              </p:cNvPr>
              <p:cNvSpPr/>
              <p:nvPr/>
            </p:nvSpPr>
            <p:spPr>
              <a:xfrm>
                <a:off x="2206595" y="2065547"/>
                <a:ext cx="728515" cy="323492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7241" extrusionOk="0">
                    <a:moveTo>
                      <a:pt x="0" y="1"/>
                    </a:moveTo>
                    <a:cubicBezTo>
                      <a:pt x="0" y="568"/>
                      <a:pt x="10" y="1146"/>
                      <a:pt x="10" y="1713"/>
                    </a:cubicBezTo>
                    <a:cubicBezTo>
                      <a:pt x="10" y="1818"/>
                      <a:pt x="94" y="1923"/>
                      <a:pt x="241" y="2018"/>
                    </a:cubicBezTo>
                    <a:lnTo>
                      <a:pt x="8952" y="7082"/>
                    </a:lnTo>
                    <a:cubicBezTo>
                      <a:pt x="9136" y="7188"/>
                      <a:pt x="9380" y="7240"/>
                      <a:pt x="9623" y="7240"/>
                    </a:cubicBezTo>
                    <a:cubicBezTo>
                      <a:pt x="9866" y="7240"/>
                      <a:pt x="10107" y="7188"/>
                      <a:pt x="10286" y="7082"/>
                    </a:cubicBezTo>
                    <a:lnTo>
                      <a:pt x="16307" y="3604"/>
                    </a:lnTo>
                    <a:lnTo>
                      <a:pt x="16307" y="1724"/>
                    </a:lnTo>
                    <a:lnTo>
                      <a:pt x="10433" y="5117"/>
                    </a:lnTo>
                    <a:cubicBezTo>
                      <a:pt x="10202" y="5243"/>
                      <a:pt x="9908" y="5306"/>
                      <a:pt x="9613" y="5306"/>
                    </a:cubicBezTo>
                    <a:cubicBezTo>
                      <a:pt x="9319" y="5306"/>
                      <a:pt x="9025" y="5243"/>
                      <a:pt x="8805" y="5117"/>
                    </a:cubicBezTo>
                    <a:lnTo>
                      <a:pt x="84" y="43"/>
                    </a:lnTo>
                    <a:cubicBezTo>
                      <a:pt x="52" y="32"/>
                      <a:pt x="31" y="11"/>
                      <a:pt x="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Google Shape;919;p53">
                <a:extLst>
                  <a:ext uri="{FF2B5EF4-FFF2-40B4-BE49-F238E27FC236}">
                    <a16:creationId xmlns:a16="http://schemas.microsoft.com/office/drawing/2014/main" id="{860125DD-15AB-42A3-AF4F-546D85A8CE93}"/>
                  </a:ext>
                </a:extLst>
              </p:cNvPr>
              <p:cNvSpPr/>
              <p:nvPr/>
            </p:nvSpPr>
            <p:spPr>
              <a:xfrm>
                <a:off x="2791895" y="1893769"/>
                <a:ext cx="34355" cy="19344"/>
              </a:xfrm>
              <a:custGeom>
                <a:avLst/>
                <a:gdLst/>
                <a:ahLst/>
                <a:cxnLst/>
                <a:rect l="l" t="t" r="r" b="b"/>
                <a:pathLst>
                  <a:path w="769" h="433" extrusionOk="0">
                    <a:moveTo>
                      <a:pt x="253" y="0"/>
                    </a:moveTo>
                    <a:cubicBezTo>
                      <a:pt x="22" y="148"/>
                      <a:pt x="1" y="284"/>
                      <a:pt x="169" y="379"/>
                    </a:cubicBezTo>
                    <a:cubicBezTo>
                      <a:pt x="235" y="414"/>
                      <a:pt x="298" y="432"/>
                      <a:pt x="384" y="432"/>
                    </a:cubicBezTo>
                    <a:cubicBezTo>
                      <a:pt x="476" y="432"/>
                      <a:pt x="594" y="411"/>
                      <a:pt x="768" y="36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Google Shape;920;p53">
                <a:extLst>
                  <a:ext uri="{FF2B5EF4-FFF2-40B4-BE49-F238E27FC236}">
                    <a16:creationId xmlns:a16="http://schemas.microsoft.com/office/drawing/2014/main" id="{1B310517-96FB-4B88-9BBF-6BAD757FB316}"/>
                  </a:ext>
                </a:extLst>
              </p:cNvPr>
              <p:cNvSpPr/>
              <p:nvPr/>
            </p:nvSpPr>
            <p:spPr>
              <a:xfrm>
                <a:off x="2206595" y="1789093"/>
                <a:ext cx="728515" cy="500405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11201" extrusionOk="0">
                    <a:moveTo>
                      <a:pt x="9550" y="0"/>
                    </a:moveTo>
                    <a:lnTo>
                      <a:pt x="241" y="5379"/>
                    </a:lnTo>
                    <a:cubicBezTo>
                      <a:pt x="168" y="5422"/>
                      <a:pt x="105" y="5464"/>
                      <a:pt x="63" y="5516"/>
                    </a:cubicBezTo>
                    <a:cubicBezTo>
                      <a:pt x="31" y="5569"/>
                      <a:pt x="0" y="5622"/>
                      <a:pt x="0" y="5674"/>
                    </a:cubicBezTo>
                    <a:lnTo>
                      <a:pt x="0" y="5685"/>
                    </a:lnTo>
                    <a:cubicBezTo>
                      <a:pt x="0" y="5727"/>
                      <a:pt x="21" y="5769"/>
                      <a:pt x="42" y="5811"/>
                    </a:cubicBezTo>
                    <a:cubicBezTo>
                      <a:pt x="84" y="5874"/>
                      <a:pt x="147" y="5937"/>
                      <a:pt x="231" y="5979"/>
                    </a:cubicBezTo>
                    <a:lnTo>
                      <a:pt x="8952" y="11043"/>
                    </a:lnTo>
                    <a:cubicBezTo>
                      <a:pt x="9131" y="11148"/>
                      <a:pt x="9372" y="11201"/>
                      <a:pt x="9615" y="11201"/>
                    </a:cubicBezTo>
                    <a:cubicBezTo>
                      <a:pt x="9858" y="11201"/>
                      <a:pt x="10102" y="11148"/>
                      <a:pt x="10286" y="11043"/>
                    </a:cubicBezTo>
                    <a:lnTo>
                      <a:pt x="16307" y="7565"/>
                    </a:lnTo>
                    <a:lnTo>
                      <a:pt x="16307" y="6367"/>
                    </a:lnTo>
                    <a:lnTo>
                      <a:pt x="11221" y="9309"/>
                    </a:lnTo>
                    <a:cubicBezTo>
                      <a:pt x="11155" y="9345"/>
                      <a:pt x="11076" y="9364"/>
                      <a:pt x="10995" y="9364"/>
                    </a:cubicBezTo>
                    <a:cubicBezTo>
                      <a:pt x="10933" y="9364"/>
                      <a:pt x="10870" y="9353"/>
                      <a:pt x="10811" y="9330"/>
                    </a:cubicBezTo>
                    <a:cubicBezTo>
                      <a:pt x="10464" y="9172"/>
                      <a:pt x="10047" y="9094"/>
                      <a:pt x="9628" y="9094"/>
                    </a:cubicBezTo>
                    <a:cubicBezTo>
                      <a:pt x="9209" y="9094"/>
                      <a:pt x="8789" y="9172"/>
                      <a:pt x="8437" y="9330"/>
                    </a:cubicBezTo>
                    <a:cubicBezTo>
                      <a:pt x="8357" y="9361"/>
                      <a:pt x="8297" y="9375"/>
                      <a:pt x="8243" y="9375"/>
                    </a:cubicBezTo>
                    <a:cubicBezTo>
                      <a:pt x="8168" y="9375"/>
                      <a:pt x="8106" y="9348"/>
                      <a:pt x="8027" y="9299"/>
                    </a:cubicBezTo>
                    <a:lnTo>
                      <a:pt x="3393" y="6609"/>
                    </a:lnTo>
                    <a:cubicBezTo>
                      <a:pt x="3246" y="6525"/>
                      <a:pt x="3215" y="6483"/>
                      <a:pt x="3341" y="6367"/>
                    </a:cubicBezTo>
                    <a:cubicBezTo>
                      <a:pt x="3783" y="6031"/>
                      <a:pt x="3867" y="5590"/>
                      <a:pt x="3583" y="5222"/>
                    </a:cubicBezTo>
                    <a:cubicBezTo>
                      <a:pt x="3551" y="5180"/>
                      <a:pt x="3509" y="5127"/>
                      <a:pt x="3467" y="5085"/>
                    </a:cubicBezTo>
                    <a:cubicBezTo>
                      <a:pt x="3425" y="5054"/>
                      <a:pt x="3393" y="5022"/>
                      <a:pt x="3351" y="4991"/>
                    </a:cubicBezTo>
                    <a:cubicBezTo>
                      <a:pt x="3341" y="4980"/>
                      <a:pt x="3330" y="4970"/>
                      <a:pt x="3320" y="4970"/>
                    </a:cubicBezTo>
                    <a:cubicBezTo>
                      <a:pt x="3267" y="4896"/>
                      <a:pt x="3288" y="4812"/>
                      <a:pt x="3393" y="4749"/>
                    </a:cubicBezTo>
                    <a:lnTo>
                      <a:pt x="10580" y="599"/>
                    </a:lnTo>
                    <a:lnTo>
                      <a:pt x="9550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Google Shape;921;p53">
                <a:extLst>
                  <a:ext uri="{FF2B5EF4-FFF2-40B4-BE49-F238E27FC236}">
                    <a16:creationId xmlns:a16="http://schemas.microsoft.com/office/drawing/2014/main" id="{6B12777E-0E09-4E61-9EB9-1CF4FB89BE4E}"/>
                  </a:ext>
                </a:extLst>
              </p:cNvPr>
              <p:cNvSpPr/>
              <p:nvPr/>
            </p:nvSpPr>
            <p:spPr>
              <a:xfrm>
                <a:off x="2644509" y="1840247"/>
                <a:ext cx="290611" cy="192147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4301" extrusionOk="0">
                    <a:moveTo>
                      <a:pt x="1724" y="1"/>
                    </a:moveTo>
                    <a:cubicBezTo>
                      <a:pt x="1651" y="32"/>
                      <a:pt x="1577" y="74"/>
                      <a:pt x="1503" y="116"/>
                    </a:cubicBezTo>
                    <a:cubicBezTo>
                      <a:pt x="358" y="778"/>
                      <a:pt x="1" y="1724"/>
                      <a:pt x="432" y="2564"/>
                    </a:cubicBezTo>
                    <a:cubicBezTo>
                      <a:pt x="463" y="2616"/>
                      <a:pt x="484" y="2658"/>
                      <a:pt x="516" y="2700"/>
                    </a:cubicBezTo>
                    <a:cubicBezTo>
                      <a:pt x="547" y="2753"/>
                      <a:pt x="579" y="2795"/>
                      <a:pt x="610" y="2838"/>
                    </a:cubicBezTo>
                    <a:cubicBezTo>
                      <a:pt x="810" y="3111"/>
                      <a:pt x="1104" y="3363"/>
                      <a:pt x="1482" y="3583"/>
                    </a:cubicBezTo>
                    <a:cubicBezTo>
                      <a:pt x="2306" y="4062"/>
                      <a:pt x="3389" y="4300"/>
                      <a:pt x="4474" y="4300"/>
                    </a:cubicBezTo>
                    <a:cubicBezTo>
                      <a:pt x="5174" y="4300"/>
                      <a:pt x="5874" y="4201"/>
                      <a:pt x="6505" y="4003"/>
                    </a:cubicBezTo>
                    <a:lnTo>
                      <a:pt x="6505" y="3688"/>
                    </a:lnTo>
                    <a:cubicBezTo>
                      <a:pt x="6505" y="3436"/>
                      <a:pt x="6410" y="3153"/>
                      <a:pt x="6273" y="2901"/>
                    </a:cubicBezTo>
                    <a:lnTo>
                      <a:pt x="6021" y="3027"/>
                    </a:lnTo>
                    <a:lnTo>
                      <a:pt x="5601" y="2711"/>
                    </a:lnTo>
                    <a:cubicBezTo>
                      <a:pt x="5265" y="2869"/>
                      <a:pt x="4918" y="2995"/>
                      <a:pt x="4897" y="2995"/>
                    </a:cubicBezTo>
                    <a:lnTo>
                      <a:pt x="4518" y="2711"/>
                    </a:lnTo>
                    <a:cubicBezTo>
                      <a:pt x="4539" y="2711"/>
                      <a:pt x="4887" y="2553"/>
                      <a:pt x="5181" y="2406"/>
                    </a:cubicBezTo>
                    <a:lnTo>
                      <a:pt x="4740" y="2070"/>
                    </a:lnTo>
                    <a:lnTo>
                      <a:pt x="4581" y="1955"/>
                    </a:lnTo>
                    <a:cubicBezTo>
                      <a:pt x="4487" y="1965"/>
                      <a:pt x="4403" y="1986"/>
                      <a:pt x="4319" y="1997"/>
                    </a:cubicBezTo>
                    <a:cubicBezTo>
                      <a:pt x="4119" y="2049"/>
                      <a:pt x="3951" y="2081"/>
                      <a:pt x="3804" y="2091"/>
                    </a:cubicBezTo>
                    <a:cubicBezTo>
                      <a:pt x="3737" y="2098"/>
                      <a:pt x="3673" y="2101"/>
                      <a:pt x="3612" y="2101"/>
                    </a:cubicBezTo>
                    <a:cubicBezTo>
                      <a:pt x="3481" y="2101"/>
                      <a:pt x="3362" y="2085"/>
                      <a:pt x="3248" y="2049"/>
                    </a:cubicBezTo>
                    <a:cubicBezTo>
                      <a:pt x="3153" y="2018"/>
                      <a:pt x="3058" y="1976"/>
                      <a:pt x="2963" y="1913"/>
                    </a:cubicBezTo>
                    <a:cubicBezTo>
                      <a:pt x="2386" y="1587"/>
                      <a:pt x="2522" y="1230"/>
                      <a:pt x="3069" y="904"/>
                    </a:cubicBezTo>
                    <a:lnTo>
                      <a:pt x="3132" y="872"/>
                    </a:lnTo>
                    <a:lnTo>
                      <a:pt x="2753" y="599"/>
                    </a:lnTo>
                    <a:lnTo>
                      <a:pt x="1724" y="1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Google Shape;922;p53">
                <a:extLst>
                  <a:ext uri="{FF2B5EF4-FFF2-40B4-BE49-F238E27FC236}">
                    <a16:creationId xmlns:a16="http://schemas.microsoft.com/office/drawing/2014/main" id="{049DBC7F-D2ED-42E8-91E3-1DAA241FC7E5}"/>
                  </a:ext>
                </a:extLst>
              </p:cNvPr>
              <p:cNvSpPr/>
              <p:nvPr/>
            </p:nvSpPr>
            <p:spPr>
              <a:xfrm>
                <a:off x="2193460" y="1781543"/>
                <a:ext cx="741650" cy="620580"/>
              </a:xfrm>
              <a:custGeom>
                <a:avLst/>
                <a:gdLst/>
                <a:ahLst/>
                <a:cxnLst/>
                <a:rect l="l" t="t" r="r" b="b"/>
                <a:pathLst>
                  <a:path w="16601" h="13891" extrusionOk="0">
                    <a:moveTo>
                      <a:pt x="9550" y="1"/>
                    </a:moveTo>
                    <a:lnTo>
                      <a:pt x="388" y="5286"/>
                    </a:lnTo>
                    <a:cubicBezTo>
                      <a:pt x="136" y="5433"/>
                      <a:pt x="0" y="5633"/>
                      <a:pt x="0" y="5854"/>
                    </a:cubicBezTo>
                    <a:cubicBezTo>
                      <a:pt x="0" y="6589"/>
                      <a:pt x="10" y="7335"/>
                      <a:pt x="10" y="8070"/>
                    </a:cubicBezTo>
                    <a:cubicBezTo>
                      <a:pt x="10" y="8291"/>
                      <a:pt x="136" y="8480"/>
                      <a:pt x="388" y="8627"/>
                    </a:cubicBezTo>
                    <a:lnTo>
                      <a:pt x="9099" y="13692"/>
                    </a:lnTo>
                    <a:cubicBezTo>
                      <a:pt x="9330" y="13818"/>
                      <a:pt x="9624" y="13891"/>
                      <a:pt x="9918" y="13891"/>
                    </a:cubicBezTo>
                    <a:cubicBezTo>
                      <a:pt x="10213" y="13891"/>
                      <a:pt x="10507" y="13818"/>
                      <a:pt x="10727" y="13692"/>
                    </a:cubicBezTo>
                    <a:lnTo>
                      <a:pt x="16601" y="10298"/>
                    </a:lnTo>
                    <a:lnTo>
                      <a:pt x="16601" y="10129"/>
                    </a:lnTo>
                    <a:lnTo>
                      <a:pt x="16601" y="9961"/>
                    </a:lnTo>
                    <a:lnTo>
                      <a:pt x="10580" y="13439"/>
                    </a:lnTo>
                    <a:cubicBezTo>
                      <a:pt x="10401" y="13545"/>
                      <a:pt x="10160" y="13597"/>
                      <a:pt x="9917" y="13597"/>
                    </a:cubicBezTo>
                    <a:cubicBezTo>
                      <a:pt x="9674" y="13597"/>
                      <a:pt x="9430" y="13545"/>
                      <a:pt x="9246" y="13439"/>
                    </a:cubicBezTo>
                    <a:lnTo>
                      <a:pt x="535" y="8375"/>
                    </a:lnTo>
                    <a:cubicBezTo>
                      <a:pt x="388" y="8280"/>
                      <a:pt x="304" y="8175"/>
                      <a:pt x="304" y="8070"/>
                    </a:cubicBezTo>
                    <a:cubicBezTo>
                      <a:pt x="304" y="7503"/>
                      <a:pt x="294" y="6925"/>
                      <a:pt x="294" y="6358"/>
                    </a:cubicBezTo>
                    <a:lnTo>
                      <a:pt x="294" y="6358"/>
                    </a:lnTo>
                    <a:cubicBezTo>
                      <a:pt x="325" y="6368"/>
                      <a:pt x="346" y="6389"/>
                      <a:pt x="378" y="6400"/>
                    </a:cubicBezTo>
                    <a:lnTo>
                      <a:pt x="9099" y="11474"/>
                    </a:lnTo>
                    <a:cubicBezTo>
                      <a:pt x="9319" y="11600"/>
                      <a:pt x="9613" y="11663"/>
                      <a:pt x="9907" y="11663"/>
                    </a:cubicBezTo>
                    <a:cubicBezTo>
                      <a:pt x="10202" y="11663"/>
                      <a:pt x="10496" y="11600"/>
                      <a:pt x="10727" y="11474"/>
                    </a:cubicBezTo>
                    <a:lnTo>
                      <a:pt x="16601" y="8081"/>
                    </a:lnTo>
                    <a:lnTo>
                      <a:pt x="16601" y="7913"/>
                    </a:lnTo>
                    <a:lnTo>
                      <a:pt x="16601" y="7734"/>
                    </a:lnTo>
                    <a:lnTo>
                      <a:pt x="10580" y="11212"/>
                    </a:lnTo>
                    <a:cubicBezTo>
                      <a:pt x="10396" y="11317"/>
                      <a:pt x="10152" y="11370"/>
                      <a:pt x="9909" y="11370"/>
                    </a:cubicBezTo>
                    <a:cubicBezTo>
                      <a:pt x="9666" y="11370"/>
                      <a:pt x="9425" y="11317"/>
                      <a:pt x="9246" y="11212"/>
                    </a:cubicBezTo>
                    <a:lnTo>
                      <a:pt x="525" y="6148"/>
                    </a:lnTo>
                    <a:cubicBezTo>
                      <a:pt x="441" y="6106"/>
                      <a:pt x="378" y="6043"/>
                      <a:pt x="336" y="5980"/>
                    </a:cubicBezTo>
                    <a:cubicBezTo>
                      <a:pt x="315" y="5938"/>
                      <a:pt x="294" y="5896"/>
                      <a:pt x="294" y="5854"/>
                    </a:cubicBezTo>
                    <a:lnTo>
                      <a:pt x="294" y="5843"/>
                    </a:lnTo>
                    <a:cubicBezTo>
                      <a:pt x="294" y="5791"/>
                      <a:pt x="325" y="5738"/>
                      <a:pt x="357" y="5685"/>
                    </a:cubicBezTo>
                    <a:cubicBezTo>
                      <a:pt x="399" y="5633"/>
                      <a:pt x="462" y="5591"/>
                      <a:pt x="535" y="5548"/>
                    </a:cubicBezTo>
                    <a:lnTo>
                      <a:pt x="9844" y="169"/>
                    </a:lnTo>
                    <a:lnTo>
                      <a:pt x="9697" y="85"/>
                    </a:lnTo>
                    <a:lnTo>
                      <a:pt x="9550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Google Shape;923;p53">
                <a:extLst>
                  <a:ext uri="{FF2B5EF4-FFF2-40B4-BE49-F238E27FC236}">
                    <a16:creationId xmlns:a16="http://schemas.microsoft.com/office/drawing/2014/main" id="{3248AD75-1C09-465C-B648-1DA982EC3C65}"/>
                  </a:ext>
                </a:extLst>
              </p:cNvPr>
              <p:cNvSpPr/>
              <p:nvPr/>
            </p:nvSpPr>
            <p:spPr>
              <a:xfrm>
                <a:off x="2350228" y="1815854"/>
                <a:ext cx="584885" cy="392112"/>
              </a:xfrm>
              <a:custGeom>
                <a:avLst/>
                <a:gdLst/>
                <a:ahLst/>
                <a:cxnLst/>
                <a:rect l="l" t="t" r="r" b="b"/>
                <a:pathLst>
                  <a:path w="13092" h="8777" extrusionOk="0">
                    <a:moveTo>
                      <a:pt x="5105" y="4962"/>
                    </a:moveTo>
                    <a:cubicBezTo>
                      <a:pt x="5498" y="4962"/>
                      <a:pt x="5889" y="5049"/>
                      <a:pt x="6188" y="5222"/>
                    </a:cubicBezTo>
                    <a:cubicBezTo>
                      <a:pt x="6788" y="5569"/>
                      <a:pt x="6788" y="6125"/>
                      <a:pt x="6188" y="6472"/>
                    </a:cubicBezTo>
                    <a:cubicBezTo>
                      <a:pt x="5884" y="6651"/>
                      <a:pt x="5490" y="6740"/>
                      <a:pt x="5097" y="6740"/>
                    </a:cubicBezTo>
                    <a:cubicBezTo>
                      <a:pt x="4704" y="6740"/>
                      <a:pt x="4313" y="6651"/>
                      <a:pt x="4014" y="6472"/>
                    </a:cubicBezTo>
                    <a:cubicBezTo>
                      <a:pt x="3415" y="6125"/>
                      <a:pt x="3415" y="5569"/>
                      <a:pt x="4014" y="5222"/>
                    </a:cubicBezTo>
                    <a:cubicBezTo>
                      <a:pt x="4319" y="5049"/>
                      <a:pt x="4713" y="4962"/>
                      <a:pt x="5105" y="4962"/>
                    </a:cubicBezTo>
                    <a:close/>
                    <a:moveTo>
                      <a:pt x="7365" y="0"/>
                    </a:moveTo>
                    <a:lnTo>
                      <a:pt x="178" y="4150"/>
                    </a:lnTo>
                    <a:cubicBezTo>
                      <a:pt x="73" y="4213"/>
                      <a:pt x="52" y="4297"/>
                      <a:pt x="105" y="4371"/>
                    </a:cubicBezTo>
                    <a:cubicBezTo>
                      <a:pt x="115" y="4371"/>
                      <a:pt x="126" y="4381"/>
                      <a:pt x="136" y="4392"/>
                    </a:cubicBezTo>
                    <a:cubicBezTo>
                      <a:pt x="178" y="4423"/>
                      <a:pt x="210" y="4455"/>
                      <a:pt x="252" y="4486"/>
                    </a:cubicBezTo>
                    <a:cubicBezTo>
                      <a:pt x="294" y="4528"/>
                      <a:pt x="336" y="4581"/>
                      <a:pt x="368" y="4623"/>
                    </a:cubicBezTo>
                    <a:cubicBezTo>
                      <a:pt x="652" y="4991"/>
                      <a:pt x="568" y="5432"/>
                      <a:pt x="126" y="5768"/>
                    </a:cubicBezTo>
                    <a:cubicBezTo>
                      <a:pt x="0" y="5884"/>
                      <a:pt x="31" y="5926"/>
                      <a:pt x="178" y="6010"/>
                    </a:cubicBezTo>
                    <a:lnTo>
                      <a:pt x="4812" y="8700"/>
                    </a:lnTo>
                    <a:cubicBezTo>
                      <a:pt x="4891" y="8749"/>
                      <a:pt x="4953" y="8776"/>
                      <a:pt x="5028" y="8776"/>
                    </a:cubicBezTo>
                    <a:cubicBezTo>
                      <a:pt x="5082" y="8776"/>
                      <a:pt x="5142" y="8762"/>
                      <a:pt x="5222" y="8731"/>
                    </a:cubicBezTo>
                    <a:cubicBezTo>
                      <a:pt x="5574" y="8573"/>
                      <a:pt x="5994" y="8495"/>
                      <a:pt x="6413" y="8495"/>
                    </a:cubicBezTo>
                    <a:cubicBezTo>
                      <a:pt x="6832" y="8495"/>
                      <a:pt x="7249" y="8573"/>
                      <a:pt x="7596" y="8731"/>
                    </a:cubicBezTo>
                    <a:cubicBezTo>
                      <a:pt x="7655" y="8754"/>
                      <a:pt x="7718" y="8765"/>
                      <a:pt x="7780" y="8765"/>
                    </a:cubicBezTo>
                    <a:cubicBezTo>
                      <a:pt x="7861" y="8765"/>
                      <a:pt x="7940" y="8746"/>
                      <a:pt x="8006" y="8710"/>
                    </a:cubicBezTo>
                    <a:lnTo>
                      <a:pt x="13092" y="5768"/>
                    </a:lnTo>
                    <a:lnTo>
                      <a:pt x="13092" y="4549"/>
                    </a:lnTo>
                    <a:cubicBezTo>
                      <a:pt x="12461" y="4747"/>
                      <a:pt x="11761" y="4846"/>
                      <a:pt x="11061" y="4846"/>
                    </a:cubicBezTo>
                    <a:cubicBezTo>
                      <a:pt x="9976" y="4846"/>
                      <a:pt x="8893" y="4608"/>
                      <a:pt x="8069" y="4129"/>
                    </a:cubicBezTo>
                    <a:cubicBezTo>
                      <a:pt x="7691" y="3909"/>
                      <a:pt x="7397" y="3657"/>
                      <a:pt x="7197" y="3384"/>
                    </a:cubicBezTo>
                    <a:cubicBezTo>
                      <a:pt x="7166" y="3341"/>
                      <a:pt x="7134" y="3299"/>
                      <a:pt x="7103" y="3246"/>
                    </a:cubicBezTo>
                    <a:cubicBezTo>
                      <a:pt x="7071" y="3204"/>
                      <a:pt x="7050" y="3162"/>
                      <a:pt x="7019" y="3110"/>
                    </a:cubicBezTo>
                    <a:cubicBezTo>
                      <a:pt x="6588" y="2270"/>
                      <a:pt x="6945" y="1324"/>
                      <a:pt x="8090" y="662"/>
                    </a:cubicBezTo>
                    <a:cubicBezTo>
                      <a:pt x="8164" y="620"/>
                      <a:pt x="8238" y="578"/>
                      <a:pt x="8311" y="547"/>
                    </a:cubicBezTo>
                    <a:lnTo>
                      <a:pt x="7365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Google Shape;924;p53">
                <a:extLst>
                  <a:ext uri="{FF2B5EF4-FFF2-40B4-BE49-F238E27FC236}">
                    <a16:creationId xmlns:a16="http://schemas.microsoft.com/office/drawing/2014/main" id="{F4870437-A025-43ED-B9F1-BBF1025C8C7F}"/>
                  </a:ext>
                </a:extLst>
              </p:cNvPr>
              <p:cNvSpPr/>
              <p:nvPr/>
            </p:nvSpPr>
            <p:spPr>
              <a:xfrm>
                <a:off x="2502752" y="2037536"/>
                <a:ext cx="150733" cy="79477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79" extrusionOk="0">
                    <a:moveTo>
                      <a:pt x="1691" y="0"/>
                    </a:moveTo>
                    <a:cubicBezTo>
                      <a:pt x="1299" y="0"/>
                      <a:pt x="905" y="87"/>
                      <a:pt x="600" y="260"/>
                    </a:cubicBezTo>
                    <a:cubicBezTo>
                      <a:pt x="1" y="607"/>
                      <a:pt x="1" y="1163"/>
                      <a:pt x="600" y="1510"/>
                    </a:cubicBezTo>
                    <a:cubicBezTo>
                      <a:pt x="899" y="1689"/>
                      <a:pt x="1290" y="1778"/>
                      <a:pt x="1683" y="1778"/>
                    </a:cubicBezTo>
                    <a:cubicBezTo>
                      <a:pt x="2076" y="1778"/>
                      <a:pt x="2470" y="1689"/>
                      <a:pt x="2774" y="1510"/>
                    </a:cubicBezTo>
                    <a:cubicBezTo>
                      <a:pt x="3374" y="1163"/>
                      <a:pt x="3374" y="607"/>
                      <a:pt x="2774" y="260"/>
                    </a:cubicBezTo>
                    <a:cubicBezTo>
                      <a:pt x="2475" y="87"/>
                      <a:pt x="2084" y="0"/>
                      <a:pt x="1691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Google Shape;925;p53">
                <a:extLst>
                  <a:ext uri="{FF2B5EF4-FFF2-40B4-BE49-F238E27FC236}">
                    <a16:creationId xmlns:a16="http://schemas.microsoft.com/office/drawing/2014/main" id="{A0D14C14-EDD7-404F-A965-FA6FCC5A0EFB}"/>
                  </a:ext>
                </a:extLst>
              </p:cNvPr>
              <p:cNvSpPr/>
              <p:nvPr/>
            </p:nvSpPr>
            <p:spPr>
              <a:xfrm>
                <a:off x="2751106" y="1867008"/>
                <a:ext cx="177449" cy="108471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2428" extrusionOk="0">
                    <a:moveTo>
                      <a:pt x="1166" y="599"/>
                    </a:moveTo>
                    <a:lnTo>
                      <a:pt x="1681" y="967"/>
                    </a:lnTo>
                    <a:cubicBezTo>
                      <a:pt x="1507" y="1010"/>
                      <a:pt x="1389" y="1031"/>
                      <a:pt x="1297" y="1031"/>
                    </a:cubicBezTo>
                    <a:cubicBezTo>
                      <a:pt x="1211" y="1031"/>
                      <a:pt x="1148" y="1013"/>
                      <a:pt x="1082" y="978"/>
                    </a:cubicBezTo>
                    <a:cubicBezTo>
                      <a:pt x="914" y="883"/>
                      <a:pt x="935" y="747"/>
                      <a:pt x="1166" y="599"/>
                    </a:cubicBezTo>
                    <a:close/>
                    <a:moveTo>
                      <a:pt x="367" y="0"/>
                    </a:moveTo>
                    <a:lnTo>
                      <a:pt x="746" y="273"/>
                    </a:lnTo>
                    <a:lnTo>
                      <a:pt x="683" y="305"/>
                    </a:lnTo>
                    <a:cubicBezTo>
                      <a:pt x="136" y="631"/>
                      <a:pt x="0" y="988"/>
                      <a:pt x="577" y="1314"/>
                    </a:cubicBezTo>
                    <a:cubicBezTo>
                      <a:pt x="672" y="1377"/>
                      <a:pt x="767" y="1419"/>
                      <a:pt x="862" y="1450"/>
                    </a:cubicBezTo>
                    <a:cubicBezTo>
                      <a:pt x="976" y="1486"/>
                      <a:pt x="1095" y="1502"/>
                      <a:pt x="1226" y="1502"/>
                    </a:cubicBezTo>
                    <a:cubicBezTo>
                      <a:pt x="1287" y="1502"/>
                      <a:pt x="1351" y="1499"/>
                      <a:pt x="1418" y="1492"/>
                    </a:cubicBezTo>
                    <a:cubicBezTo>
                      <a:pt x="1565" y="1482"/>
                      <a:pt x="1733" y="1450"/>
                      <a:pt x="1933" y="1398"/>
                    </a:cubicBezTo>
                    <a:cubicBezTo>
                      <a:pt x="2017" y="1387"/>
                      <a:pt x="2101" y="1366"/>
                      <a:pt x="2195" y="1356"/>
                    </a:cubicBezTo>
                    <a:lnTo>
                      <a:pt x="2354" y="1471"/>
                    </a:lnTo>
                    <a:lnTo>
                      <a:pt x="2795" y="1807"/>
                    </a:lnTo>
                    <a:cubicBezTo>
                      <a:pt x="2501" y="1954"/>
                      <a:pt x="2153" y="2112"/>
                      <a:pt x="2132" y="2112"/>
                    </a:cubicBezTo>
                    <a:lnTo>
                      <a:pt x="2511" y="2396"/>
                    </a:lnTo>
                    <a:cubicBezTo>
                      <a:pt x="2532" y="2396"/>
                      <a:pt x="2879" y="2270"/>
                      <a:pt x="3215" y="2112"/>
                    </a:cubicBezTo>
                    <a:lnTo>
                      <a:pt x="3635" y="2428"/>
                    </a:lnTo>
                    <a:lnTo>
                      <a:pt x="3887" y="2302"/>
                    </a:lnTo>
                    <a:lnTo>
                      <a:pt x="3972" y="2260"/>
                    </a:lnTo>
                    <a:lnTo>
                      <a:pt x="3740" y="2091"/>
                    </a:lnTo>
                    <a:cubicBezTo>
                      <a:pt x="3698" y="2028"/>
                      <a:pt x="3645" y="1975"/>
                      <a:pt x="3593" y="1912"/>
                    </a:cubicBezTo>
                    <a:cubicBezTo>
                      <a:pt x="3498" y="1828"/>
                      <a:pt x="3404" y="1755"/>
                      <a:pt x="3309" y="1692"/>
                    </a:cubicBezTo>
                    <a:lnTo>
                      <a:pt x="3152" y="1597"/>
                    </a:lnTo>
                    <a:lnTo>
                      <a:pt x="2826" y="1419"/>
                    </a:lnTo>
                    <a:lnTo>
                      <a:pt x="2795" y="1387"/>
                    </a:lnTo>
                    <a:lnTo>
                      <a:pt x="2637" y="1272"/>
                    </a:lnTo>
                    <a:cubicBezTo>
                      <a:pt x="2616" y="1272"/>
                      <a:pt x="2606" y="1272"/>
                      <a:pt x="2595" y="1282"/>
                    </a:cubicBezTo>
                    <a:lnTo>
                      <a:pt x="2396" y="1167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Google Shape;926;p53">
                <a:extLst>
                  <a:ext uri="{FF2B5EF4-FFF2-40B4-BE49-F238E27FC236}">
                    <a16:creationId xmlns:a16="http://schemas.microsoft.com/office/drawing/2014/main" id="{90EDA3A8-9EBF-44A3-AB09-483B9490297B}"/>
                  </a:ext>
                </a:extLst>
              </p:cNvPr>
              <p:cNvSpPr/>
              <p:nvPr/>
            </p:nvSpPr>
            <p:spPr>
              <a:xfrm>
                <a:off x="2750123" y="1854767"/>
                <a:ext cx="13224" cy="710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59" extrusionOk="0">
                    <a:moveTo>
                      <a:pt x="211" y="1"/>
                    </a:moveTo>
                    <a:cubicBezTo>
                      <a:pt x="137" y="22"/>
                      <a:pt x="74" y="33"/>
                      <a:pt x="1" y="43"/>
                    </a:cubicBezTo>
                    <a:lnTo>
                      <a:pt x="200" y="159"/>
                    </a:lnTo>
                    <a:cubicBezTo>
                      <a:pt x="232" y="148"/>
                      <a:pt x="263" y="148"/>
                      <a:pt x="295" y="138"/>
                    </a:cubicBezTo>
                    <a:cubicBezTo>
                      <a:pt x="263" y="96"/>
                      <a:pt x="242" y="54"/>
                      <a:pt x="211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Google Shape;927;p53">
                <a:extLst>
                  <a:ext uri="{FF2B5EF4-FFF2-40B4-BE49-F238E27FC236}">
                    <a16:creationId xmlns:a16="http://schemas.microsoft.com/office/drawing/2014/main" id="{B7AB751D-F453-4D92-A4CC-EF8C5833EDF5}"/>
                  </a:ext>
                </a:extLst>
              </p:cNvPr>
              <p:cNvSpPr/>
              <p:nvPr/>
            </p:nvSpPr>
            <p:spPr>
              <a:xfrm>
                <a:off x="2759058" y="1860887"/>
                <a:ext cx="8042" cy="5718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28" extrusionOk="0">
                    <a:moveTo>
                      <a:pt x="95" y="1"/>
                    </a:moveTo>
                    <a:cubicBezTo>
                      <a:pt x="63" y="11"/>
                      <a:pt x="32" y="11"/>
                      <a:pt x="0" y="22"/>
                    </a:cubicBezTo>
                    <a:lnTo>
                      <a:pt x="179" y="127"/>
                    </a:lnTo>
                    <a:cubicBezTo>
                      <a:pt x="147" y="85"/>
                      <a:pt x="116" y="43"/>
                      <a:pt x="95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Google Shape;928;p53">
                <a:extLst>
                  <a:ext uri="{FF2B5EF4-FFF2-40B4-BE49-F238E27FC236}">
                    <a16:creationId xmlns:a16="http://schemas.microsoft.com/office/drawing/2014/main" id="{28FBF744-C711-4056-92F4-ACA0683B3C43}"/>
                  </a:ext>
                </a:extLst>
              </p:cNvPr>
              <p:cNvSpPr/>
              <p:nvPr/>
            </p:nvSpPr>
            <p:spPr>
              <a:xfrm>
                <a:off x="2767502" y="1867008"/>
                <a:ext cx="99089" cy="56827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1272" extrusionOk="0">
                    <a:moveTo>
                      <a:pt x="0" y="0"/>
                    </a:moveTo>
                    <a:cubicBezTo>
                      <a:pt x="200" y="273"/>
                      <a:pt x="495" y="525"/>
                      <a:pt x="873" y="747"/>
                    </a:cubicBezTo>
                    <a:cubicBezTo>
                      <a:pt x="1272" y="978"/>
                      <a:pt x="1723" y="1156"/>
                      <a:pt x="2218" y="1272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Google Shape;929;p53">
                <a:extLst>
                  <a:ext uri="{FF2B5EF4-FFF2-40B4-BE49-F238E27FC236}">
                    <a16:creationId xmlns:a16="http://schemas.microsoft.com/office/drawing/2014/main" id="{E32E2064-8C5A-4BFA-BA74-AFC18EFD17C3}"/>
                  </a:ext>
                </a:extLst>
              </p:cNvPr>
              <p:cNvSpPr/>
              <p:nvPr/>
            </p:nvSpPr>
            <p:spPr>
              <a:xfrm>
                <a:off x="2767055" y="1866561"/>
                <a:ext cx="983" cy="49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0" y="0"/>
                    </a:moveTo>
                    <a:cubicBezTo>
                      <a:pt x="0" y="0"/>
                      <a:pt x="0" y="10"/>
                      <a:pt x="10" y="10"/>
                    </a:cubicBezTo>
                    <a:lnTo>
                      <a:pt x="2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" name="Google Shape;930;p53">
              <a:extLst>
                <a:ext uri="{FF2B5EF4-FFF2-40B4-BE49-F238E27FC236}">
                  <a16:creationId xmlns:a16="http://schemas.microsoft.com/office/drawing/2014/main" id="{AEBA2812-C15D-40E0-AE50-930555B1ADBD}"/>
                </a:ext>
              </a:extLst>
            </p:cNvPr>
            <p:cNvGrpSpPr/>
            <p:nvPr/>
          </p:nvGrpSpPr>
          <p:grpSpPr>
            <a:xfrm>
              <a:off x="945636" y="2773584"/>
              <a:ext cx="1174369" cy="1009243"/>
              <a:chOff x="1455055" y="2629044"/>
              <a:chExt cx="1395068" cy="1198910"/>
            </a:xfrm>
          </p:grpSpPr>
          <p:sp>
            <p:nvSpPr>
              <p:cNvPr id="79" name="Google Shape;931;p53">
                <a:extLst>
                  <a:ext uri="{FF2B5EF4-FFF2-40B4-BE49-F238E27FC236}">
                    <a16:creationId xmlns:a16="http://schemas.microsoft.com/office/drawing/2014/main" id="{E363E365-29CA-4881-B403-D61D41F116DE}"/>
                  </a:ext>
                </a:extLst>
              </p:cNvPr>
              <p:cNvSpPr/>
              <p:nvPr/>
            </p:nvSpPr>
            <p:spPr>
              <a:xfrm>
                <a:off x="1502501" y="3235743"/>
                <a:ext cx="1290839" cy="592212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56" extrusionOk="0">
                    <a:moveTo>
                      <a:pt x="0" y="5370"/>
                    </a:moveTo>
                    <a:cubicBezTo>
                      <a:pt x="0" y="5370"/>
                      <a:pt x="0" y="5370"/>
                      <a:pt x="0" y="5370"/>
                    </a:cubicBezTo>
                    <a:lnTo>
                      <a:pt x="0" y="5370"/>
                    </a:lnTo>
                    <a:cubicBezTo>
                      <a:pt x="0" y="5370"/>
                      <a:pt x="0" y="5370"/>
                      <a:pt x="0" y="5370"/>
                    </a:cubicBezTo>
                    <a:close/>
                    <a:moveTo>
                      <a:pt x="28883" y="1"/>
                    </a:moveTo>
                    <a:cubicBezTo>
                      <a:pt x="28883" y="146"/>
                      <a:pt x="775" y="5373"/>
                      <a:pt x="16" y="5373"/>
                    </a:cubicBezTo>
                    <a:cubicBezTo>
                      <a:pt x="5" y="5373"/>
                      <a:pt x="0" y="5372"/>
                      <a:pt x="0" y="5370"/>
                    </a:cubicBezTo>
                    <a:lnTo>
                      <a:pt x="0" y="5370"/>
                    </a:lnTo>
                    <a:cubicBezTo>
                      <a:pt x="10" y="6106"/>
                      <a:pt x="10" y="6851"/>
                      <a:pt x="10" y="7587"/>
                    </a:cubicBezTo>
                    <a:cubicBezTo>
                      <a:pt x="10" y="7745"/>
                      <a:pt x="115" y="7902"/>
                      <a:pt x="315" y="8018"/>
                    </a:cubicBezTo>
                    <a:lnTo>
                      <a:pt x="9036" y="13082"/>
                    </a:lnTo>
                    <a:cubicBezTo>
                      <a:pt x="9236" y="13198"/>
                      <a:pt x="9503" y="13256"/>
                      <a:pt x="9773" y="13256"/>
                    </a:cubicBezTo>
                    <a:cubicBezTo>
                      <a:pt x="10042" y="13256"/>
                      <a:pt x="10312" y="13198"/>
                      <a:pt x="10517" y="13082"/>
                    </a:cubicBezTo>
                    <a:lnTo>
                      <a:pt x="28578" y="2649"/>
                    </a:lnTo>
                    <a:cubicBezTo>
                      <a:pt x="28789" y="2533"/>
                      <a:pt x="28894" y="2375"/>
                      <a:pt x="28894" y="2218"/>
                    </a:cubicBezTo>
                    <a:cubicBezTo>
                      <a:pt x="28883" y="1472"/>
                      <a:pt x="28883" y="736"/>
                      <a:pt x="28883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Google Shape;932;p53">
                <a:extLst>
                  <a:ext uri="{FF2B5EF4-FFF2-40B4-BE49-F238E27FC236}">
                    <a16:creationId xmlns:a16="http://schemas.microsoft.com/office/drawing/2014/main" id="{1A21EBD9-1CAC-4D05-9F28-36C44BE6FEA6}"/>
                  </a:ext>
                </a:extLst>
              </p:cNvPr>
              <p:cNvSpPr/>
              <p:nvPr/>
            </p:nvSpPr>
            <p:spPr>
              <a:xfrm>
                <a:off x="1498256" y="2982163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6" y="1"/>
                    </a:moveTo>
                    <a:cubicBezTo>
                      <a:pt x="18947" y="1"/>
                      <a:pt x="18676" y="61"/>
                      <a:pt x="18471" y="182"/>
                    </a:cubicBezTo>
                    <a:lnTo>
                      <a:pt x="410" y="10615"/>
                    </a:lnTo>
                    <a:cubicBezTo>
                      <a:pt x="0" y="10846"/>
                      <a:pt x="0" y="11235"/>
                      <a:pt x="399" y="11466"/>
                    </a:cubicBezTo>
                    <a:lnTo>
                      <a:pt x="9120" y="16531"/>
                    </a:lnTo>
                    <a:cubicBezTo>
                      <a:pt x="9325" y="16651"/>
                      <a:pt x="9593" y="16712"/>
                      <a:pt x="9861" y="16712"/>
                    </a:cubicBezTo>
                    <a:cubicBezTo>
                      <a:pt x="10129" y="16712"/>
                      <a:pt x="10397" y="16651"/>
                      <a:pt x="10602" y="16531"/>
                    </a:cubicBezTo>
                    <a:lnTo>
                      <a:pt x="28673" y="6108"/>
                    </a:lnTo>
                    <a:cubicBezTo>
                      <a:pt x="29073" y="5866"/>
                      <a:pt x="29083" y="5478"/>
                      <a:pt x="28673" y="5246"/>
                    </a:cubicBezTo>
                    <a:lnTo>
                      <a:pt x="19953" y="182"/>
                    </a:lnTo>
                    <a:cubicBezTo>
                      <a:pt x="19753" y="61"/>
                      <a:pt x="19485" y="1"/>
                      <a:pt x="19216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Google Shape;933;p53">
                <a:extLst>
                  <a:ext uri="{FF2B5EF4-FFF2-40B4-BE49-F238E27FC236}">
                    <a16:creationId xmlns:a16="http://schemas.microsoft.com/office/drawing/2014/main" id="{CCC825B5-F95B-4060-A4A4-6D03C90B763E}"/>
                  </a:ext>
                </a:extLst>
              </p:cNvPr>
              <p:cNvSpPr/>
              <p:nvPr/>
            </p:nvSpPr>
            <p:spPr>
              <a:xfrm>
                <a:off x="1805225" y="3470113"/>
                <a:ext cx="151180" cy="7952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0" extrusionOk="0">
                    <a:moveTo>
                      <a:pt x="1698" y="1"/>
                    </a:moveTo>
                    <a:cubicBezTo>
                      <a:pt x="1304" y="1"/>
                      <a:pt x="910" y="87"/>
                      <a:pt x="610" y="260"/>
                    </a:cubicBezTo>
                    <a:cubicBezTo>
                      <a:pt x="1" y="608"/>
                      <a:pt x="1" y="1164"/>
                      <a:pt x="600" y="1511"/>
                    </a:cubicBezTo>
                    <a:cubicBezTo>
                      <a:pt x="899" y="1690"/>
                      <a:pt x="1293" y="1779"/>
                      <a:pt x="1687" y="1779"/>
                    </a:cubicBezTo>
                    <a:cubicBezTo>
                      <a:pt x="2081" y="1779"/>
                      <a:pt x="2475" y="1690"/>
                      <a:pt x="2774" y="1511"/>
                    </a:cubicBezTo>
                    <a:cubicBezTo>
                      <a:pt x="3374" y="1164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Google Shape;934;p53">
                <a:extLst>
                  <a:ext uri="{FF2B5EF4-FFF2-40B4-BE49-F238E27FC236}">
                    <a16:creationId xmlns:a16="http://schemas.microsoft.com/office/drawing/2014/main" id="{B8008409-D602-4490-BB04-60C5805CE767}"/>
                  </a:ext>
                </a:extLst>
              </p:cNvPr>
              <p:cNvSpPr/>
              <p:nvPr/>
            </p:nvSpPr>
            <p:spPr>
              <a:xfrm>
                <a:off x="2054026" y="3287388"/>
                <a:ext cx="187769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2702" extrusionOk="0">
                    <a:moveTo>
                      <a:pt x="1167" y="873"/>
                    </a:moveTo>
                    <a:lnTo>
                      <a:pt x="1671" y="1240"/>
                    </a:lnTo>
                    <a:cubicBezTo>
                      <a:pt x="1497" y="1284"/>
                      <a:pt x="1379" y="1305"/>
                      <a:pt x="1287" y="1305"/>
                    </a:cubicBezTo>
                    <a:cubicBezTo>
                      <a:pt x="1202" y="1305"/>
                      <a:pt x="1138" y="1287"/>
                      <a:pt x="1072" y="1251"/>
                    </a:cubicBezTo>
                    <a:cubicBezTo>
                      <a:pt x="915" y="1156"/>
                      <a:pt x="925" y="1020"/>
                      <a:pt x="1167" y="873"/>
                    </a:cubicBezTo>
                    <a:close/>
                    <a:moveTo>
                      <a:pt x="2845" y="1441"/>
                    </a:moveTo>
                    <a:cubicBezTo>
                      <a:pt x="2946" y="1441"/>
                      <a:pt x="3019" y="1462"/>
                      <a:pt x="3089" y="1503"/>
                    </a:cubicBezTo>
                    <a:cubicBezTo>
                      <a:pt x="3278" y="1619"/>
                      <a:pt x="3310" y="1745"/>
                      <a:pt x="3110" y="1903"/>
                    </a:cubicBezTo>
                    <a:lnTo>
                      <a:pt x="2543" y="1482"/>
                    </a:lnTo>
                    <a:cubicBezTo>
                      <a:pt x="2669" y="1454"/>
                      <a:pt x="2766" y="1441"/>
                      <a:pt x="2845" y="1441"/>
                    </a:cubicBezTo>
                    <a:close/>
                    <a:moveTo>
                      <a:pt x="536" y="1"/>
                    </a:moveTo>
                    <a:lnTo>
                      <a:pt x="231" y="169"/>
                    </a:lnTo>
                    <a:lnTo>
                      <a:pt x="736" y="547"/>
                    </a:lnTo>
                    <a:lnTo>
                      <a:pt x="683" y="579"/>
                    </a:lnTo>
                    <a:cubicBezTo>
                      <a:pt x="126" y="904"/>
                      <a:pt x="0" y="1261"/>
                      <a:pt x="567" y="1588"/>
                    </a:cubicBezTo>
                    <a:cubicBezTo>
                      <a:pt x="782" y="1716"/>
                      <a:pt x="1000" y="1779"/>
                      <a:pt x="1259" y="1779"/>
                    </a:cubicBezTo>
                    <a:cubicBezTo>
                      <a:pt x="1508" y="1779"/>
                      <a:pt x="1795" y="1722"/>
                      <a:pt x="2154" y="1609"/>
                    </a:cubicBezTo>
                    <a:lnTo>
                      <a:pt x="2795" y="2081"/>
                    </a:lnTo>
                    <a:cubicBezTo>
                      <a:pt x="2501" y="2228"/>
                      <a:pt x="2144" y="2386"/>
                      <a:pt x="2122" y="2386"/>
                    </a:cubicBezTo>
                    <a:lnTo>
                      <a:pt x="2501" y="2669"/>
                    </a:lnTo>
                    <a:cubicBezTo>
                      <a:pt x="2522" y="2669"/>
                      <a:pt x="2869" y="2543"/>
                      <a:pt x="3205" y="2386"/>
                    </a:cubicBezTo>
                    <a:lnTo>
                      <a:pt x="3625" y="2701"/>
                    </a:lnTo>
                    <a:lnTo>
                      <a:pt x="3962" y="2533"/>
                    </a:lnTo>
                    <a:lnTo>
                      <a:pt x="3541" y="2218"/>
                    </a:lnTo>
                    <a:cubicBezTo>
                      <a:pt x="4077" y="1903"/>
                      <a:pt x="4203" y="1503"/>
                      <a:pt x="3604" y="1167"/>
                    </a:cubicBezTo>
                    <a:cubicBezTo>
                      <a:pt x="3371" y="1031"/>
                      <a:pt x="3168" y="966"/>
                      <a:pt x="2923" y="966"/>
                    </a:cubicBezTo>
                    <a:cubicBezTo>
                      <a:pt x="2693" y="966"/>
                      <a:pt x="2425" y="1023"/>
                      <a:pt x="2059" y="1135"/>
                    </a:cubicBezTo>
                    <a:lnTo>
                      <a:pt x="1482" y="694"/>
                    </a:lnTo>
                    <a:cubicBezTo>
                      <a:pt x="1755" y="558"/>
                      <a:pt x="2070" y="411"/>
                      <a:pt x="2080" y="400"/>
                    </a:cubicBezTo>
                    <a:lnTo>
                      <a:pt x="1692" y="117"/>
                    </a:lnTo>
                    <a:cubicBezTo>
                      <a:pt x="167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Google Shape;935;p53">
                <a:extLst>
                  <a:ext uri="{FF2B5EF4-FFF2-40B4-BE49-F238E27FC236}">
                    <a16:creationId xmlns:a16="http://schemas.microsoft.com/office/drawing/2014/main" id="{51744DE9-DCC3-43EB-BADA-BED60A07B7F1}"/>
                  </a:ext>
                </a:extLst>
              </p:cNvPr>
              <p:cNvSpPr/>
              <p:nvPr/>
            </p:nvSpPr>
            <p:spPr>
              <a:xfrm>
                <a:off x="1523588" y="3094924"/>
                <a:ext cx="1290839" cy="592659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66" extrusionOk="0">
                    <a:moveTo>
                      <a:pt x="1" y="5380"/>
                    </a:moveTo>
                    <a:cubicBezTo>
                      <a:pt x="1" y="5380"/>
                      <a:pt x="1" y="5380"/>
                      <a:pt x="1" y="5380"/>
                    </a:cubicBezTo>
                    <a:lnTo>
                      <a:pt x="1" y="5380"/>
                    </a:lnTo>
                    <a:cubicBezTo>
                      <a:pt x="1" y="5380"/>
                      <a:pt x="1" y="5380"/>
                      <a:pt x="1" y="5380"/>
                    </a:cubicBezTo>
                    <a:close/>
                    <a:moveTo>
                      <a:pt x="28884" y="1"/>
                    </a:moveTo>
                    <a:cubicBezTo>
                      <a:pt x="28884" y="157"/>
                      <a:pt x="776" y="5383"/>
                      <a:pt x="16" y="5383"/>
                    </a:cubicBezTo>
                    <a:cubicBezTo>
                      <a:pt x="6" y="5383"/>
                      <a:pt x="1" y="5382"/>
                      <a:pt x="1" y="5380"/>
                    </a:cubicBezTo>
                    <a:lnTo>
                      <a:pt x="1" y="5380"/>
                    </a:lnTo>
                    <a:cubicBezTo>
                      <a:pt x="11" y="6116"/>
                      <a:pt x="11" y="6862"/>
                      <a:pt x="11" y="7598"/>
                    </a:cubicBezTo>
                    <a:cubicBezTo>
                      <a:pt x="11" y="7755"/>
                      <a:pt x="117" y="7902"/>
                      <a:pt x="316" y="8018"/>
                    </a:cubicBezTo>
                    <a:lnTo>
                      <a:pt x="9026" y="13092"/>
                    </a:lnTo>
                    <a:cubicBezTo>
                      <a:pt x="9231" y="13208"/>
                      <a:pt x="9501" y="13266"/>
                      <a:pt x="9772" y="13266"/>
                    </a:cubicBezTo>
                    <a:cubicBezTo>
                      <a:pt x="10042" y="13266"/>
                      <a:pt x="10313" y="13208"/>
                      <a:pt x="10518" y="13092"/>
                    </a:cubicBezTo>
                    <a:lnTo>
                      <a:pt x="28579" y="2659"/>
                    </a:lnTo>
                    <a:cubicBezTo>
                      <a:pt x="28789" y="2533"/>
                      <a:pt x="28894" y="2386"/>
                      <a:pt x="28884" y="2228"/>
                    </a:cubicBezTo>
                    <a:lnTo>
                      <a:pt x="28884" y="1"/>
                    </a:ln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Google Shape;936;p53">
                <a:extLst>
                  <a:ext uri="{FF2B5EF4-FFF2-40B4-BE49-F238E27FC236}">
                    <a16:creationId xmlns:a16="http://schemas.microsoft.com/office/drawing/2014/main" id="{FCB8A3AF-64CF-4E43-BB4C-1D9507C42C36}"/>
                  </a:ext>
                </a:extLst>
              </p:cNvPr>
              <p:cNvSpPr/>
              <p:nvPr/>
            </p:nvSpPr>
            <p:spPr>
              <a:xfrm>
                <a:off x="1519388" y="2841836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5" y="0"/>
                    </a:moveTo>
                    <a:cubicBezTo>
                      <a:pt x="18946" y="0"/>
                      <a:pt x="18676" y="61"/>
                      <a:pt x="18471" y="181"/>
                    </a:cubicBezTo>
                    <a:lnTo>
                      <a:pt x="410" y="10604"/>
                    </a:lnTo>
                    <a:cubicBezTo>
                      <a:pt x="0" y="10846"/>
                      <a:pt x="0" y="11234"/>
                      <a:pt x="400" y="11466"/>
                    </a:cubicBezTo>
                    <a:lnTo>
                      <a:pt x="9120" y="16530"/>
                    </a:lnTo>
                    <a:cubicBezTo>
                      <a:pt x="9320" y="16651"/>
                      <a:pt x="9588" y="16711"/>
                      <a:pt x="9857" y="16711"/>
                    </a:cubicBezTo>
                    <a:cubicBezTo>
                      <a:pt x="10126" y="16711"/>
                      <a:pt x="10397" y="16651"/>
                      <a:pt x="10601" y="16530"/>
                    </a:cubicBezTo>
                    <a:lnTo>
                      <a:pt x="28673" y="6097"/>
                    </a:lnTo>
                    <a:cubicBezTo>
                      <a:pt x="29072" y="5866"/>
                      <a:pt x="29083" y="5477"/>
                      <a:pt x="28673" y="5246"/>
                    </a:cubicBezTo>
                    <a:lnTo>
                      <a:pt x="19952" y="181"/>
                    </a:lnTo>
                    <a:cubicBezTo>
                      <a:pt x="19753" y="61"/>
                      <a:pt x="19485" y="0"/>
                      <a:pt x="19215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Google Shape;937;p53">
                <a:extLst>
                  <a:ext uri="{FF2B5EF4-FFF2-40B4-BE49-F238E27FC236}">
                    <a16:creationId xmlns:a16="http://schemas.microsoft.com/office/drawing/2014/main" id="{A82F6F45-D117-45F8-8767-E5E378943D18}"/>
                  </a:ext>
                </a:extLst>
              </p:cNvPr>
              <p:cNvSpPr/>
              <p:nvPr/>
            </p:nvSpPr>
            <p:spPr>
              <a:xfrm>
                <a:off x="1826357" y="3329294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1" y="607"/>
                      <a:pt x="1" y="1175"/>
                      <a:pt x="599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5" y="1521"/>
                    </a:cubicBezTo>
                    <a:cubicBezTo>
                      <a:pt x="3373" y="1175"/>
                      <a:pt x="3373" y="607"/>
                      <a:pt x="2785" y="260"/>
                    </a:cubicBezTo>
                    <a:cubicBezTo>
                      <a:pt x="2485" y="87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Google Shape;938;p53">
                <a:extLst>
                  <a:ext uri="{FF2B5EF4-FFF2-40B4-BE49-F238E27FC236}">
                    <a16:creationId xmlns:a16="http://schemas.microsoft.com/office/drawing/2014/main" id="{18AA703E-87F2-4A7E-97C9-42B2EC99B44B}"/>
                  </a:ext>
                </a:extLst>
              </p:cNvPr>
              <p:cNvSpPr/>
              <p:nvPr/>
            </p:nvSpPr>
            <p:spPr>
              <a:xfrm>
                <a:off x="2074666" y="3146570"/>
                <a:ext cx="188305" cy="121159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2712" extrusionOk="0">
                    <a:moveTo>
                      <a:pt x="1177" y="873"/>
                    </a:moveTo>
                    <a:lnTo>
                      <a:pt x="1682" y="1251"/>
                    </a:lnTo>
                    <a:cubicBezTo>
                      <a:pt x="1508" y="1295"/>
                      <a:pt x="1390" y="1316"/>
                      <a:pt x="1299" y="1316"/>
                    </a:cubicBezTo>
                    <a:cubicBezTo>
                      <a:pt x="1212" y="1316"/>
                      <a:pt x="1149" y="1297"/>
                      <a:pt x="1083" y="1261"/>
                    </a:cubicBezTo>
                    <a:cubicBezTo>
                      <a:pt x="925" y="1167"/>
                      <a:pt x="936" y="1030"/>
                      <a:pt x="1177" y="873"/>
                    </a:cubicBezTo>
                    <a:close/>
                    <a:moveTo>
                      <a:pt x="2855" y="1451"/>
                    </a:moveTo>
                    <a:cubicBezTo>
                      <a:pt x="2956" y="1451"/>
                      <a:pt x="3030" y="1473"/>
                      <a:pt x="3100" y="1514"/>
                    </a:cubicBezTo>
                    <a:cubicBezTo>
                      <a:pt x="3289" y="1619"/>
                      <a:pt x="3321" y="1756"/>
                      <a:pt x="3121" y="1903"/>
                    </a:cubicBezTo>
                    <a:lnTo>
                      <a:pt x="2554" y="1493"/>
                    </a:lnTo>
                    <a:cubicBezTo>
                      <a:pt x="2679" y="1465"/>
                      <a:pt x="2776" y="1451"/>
                      <a:pt x="2855" y="1451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47" y="558"/>
                    </a:lnTo>
                    <a:lnTo>
                      <a:pt x="694" y="589"/>
                    </a:lnTo>
                    <a:cubicBezTo>
                      <a:pt x="137" y="915"/>
                      <a:pt x="0" y="1272"/>
                      <a:pt x="579" y="1598"/>
                    </a:cubicBezTo>
                    <a:cubicBezTo>
                      <a:pt x="793" y="1726"/>
                      <a:pt x="1011" y="1789"/>
                      <a:pt x="1270" y="1789"/>
                    </a:cubicBezTo>
                    <a:cubicBezTo>
                      <a:pt x="1518" y="1789"/>
                      <a:pt x="1805" y="1732"/>
                      <a:pt x="2165" y="1619"/>
                    </a:cubicBezTo>
                    <a:lnTo>
                      <a:pt x="2795" y="2081"/>
                    </a:lnTo>
                    <a:cubicBezTo>
                      <a:pt x="2512" y="2239"/>
                      <a:pt x="2155" y="2386"/>
                      <a:pt x="2134" y="2396"/>
                    </a:cubicBezTo>
                    <a:lnTo>
                      <a:pt x="2512" y="2680"/>
                    </a:lnTo>
                    <a:cubicBezTo>
                      <a:pt x="2533" y="2669"/>
                      <a:pt x="2879" y="2554"/>
                      <a:pt x="3215" y="2396"/>
                    </a:cubicBezTo>
                    <a:lnTo>
                      <a:pt x="3636" y="2711"/>
                    </a:lnTo>
                    <a:lnTo>
                      <a:pt x="3972" y="2543"/>
                    </a:lnTo>
                    <a:lnTo>
                      <a:pt x="3552" y="2228"/>
                    </a:lnTo>
                    <a:cubicBezTo>
                      <a:pt x="4088" y="1913"/>
                      <a:pt x="4214" y="1514"/>
                      <a:pt x="3615" y="1167"/>
                    </a:cubicBezTo>
                    <a:cubicBezTo>
                      <a:pt x="3381" y="1037"/>
                      <a:pt x="3179" y="974"/>
                      <a:pt x="2933" y="974"/>
                    </a:cubicBezTo>
                    <a:cubicBezTo>
                      <a:pt x="2703" y="974"/>
                      <a:pt x="2436" y="1029"/>
                      <a:pt x="2071" y="1135"/>
                    </a:cubicBezTo>
                    <a:lnTo>
                      <a:pt x="1492" y="705"/>
                    </a:lnTo>
                    <a:cubicBezTo>
                      <a:pt x="1755" y="568"/>
                      <a:pt x="2081" y="411"/>
                      <a:pt x="2092" y="411"/>
                    </a:cubicBezTo>
                    <a:lnTo>
                      <a:pt x="1703" y="127"/>
                    </a:lnTo>
                    <a:cubicBezTo>
                      <a:pt x="1682" y="138"/>
                      <a:pt x="138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Google Shape;939;p53">
                <a:extLst>
                  <a:ext uri="{FF2B5EF4-FFF2-40B4-BE49-F238E27FC236}">
                    <a16:creationId xmlns:a16="http://schemas.microsoft.com/office/drawing/2014/main" id="{E6BB7A3E-BC46-4A7B-AA01-AB9B2AE2F82F}"/>
                  </a:ext>
                </a:extLst>
              </p:cNvPr>
              <p:cNvSpPr/>
              <p:nvPr/>
            </p:nvSpPr>
            <p:spPr>
              <a:xfrm>
                <a:off x="1459746" y="2982297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3" y="0"/>
                    </a:moveTo>
                    <a:cubicBezTo>
                      <a:pt x="28873" y="156"/>
                      <a:pt x="828" y="5373"/>
                      <a:pt x="18" y="5373"/>
                    </a:cubicBezTo>
                    <a:cubicBezTo>
                      <a:pt x="7" y="5373"/>
                      <a:pt x="1" y="5372"/>
                      <a:pt x="1" y="5370"/>
                    </a:cubicBezTo>
                    <a:lnTo>
                      <a:pt x="1" y="5370"/>
                    </a:lnTo>
                    <a:cubicBezTo>
                      <a:pt x="1" y="6115"/>
                      <a:pt x="1" y="6851"/>
                      <a:pt x="12" y="7586"/>
                    </a:cubicBezTo>
                    <a:cubicBezTo>
                      <a:pt x="12" y="7744"/>
                      <a:pt x="106" y="7901"/>
                      <a:pt x="306" y="8017"/>
                    </a:cubicBezTo>
                    <a:lnTo>
                      <a:pt x="9026" y="13082"/>
                    </a:lnTo>
                    <a:cubicBezTo>
                      <a:pt x="9231" y="13202"/>
                      <a:pt x="9499" y="13262"/>
                      <a:pt x="9767" y="13262"/>
                    </a:cubicBezTo>
                    <a:cubicBezTo>
                      <a:pt x="10035" y="13262"/>
                      <a:pt x="10303" y="13202"/>
                      <a:pt x="10507" y="13082"/>
                    </a:cubicBezTo>
                    <a:lnTo>
                      <a:pt x="28579" y="2648"/>
                    </a:lnTo>
                    <a:cubicBezTo>
                      <a:pt x="28779" y="2533"/>
                      <a:pt x="28884" y="2375"/>
                      <a:pt x="28884" y="2218"/>
                    </a:cubicBezTo>
                    <a:cubicBezTo>
                      <a:pt x="28884" y="1482"/>
                      <a:pt x="28884" y="736"/>
                      <a:pt x="28873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Google Shape;940;p53">
                <a:extLst>
                  <a:ext uri="{FF2B5EF4-FFF2-40B4-BE49-F238E27FC236}">
                    <a16:creationId xmlns:a16="http://schemas.microsoft.com/office/drawing/2014/main" id="{25854F60-EC85-454D-9F87-97F8CD936E8C}"/>
                  </a:ext>
                </a:extLst>
              </p:cNvPr>
              <p:cNvSpPr/>
              <p:nvPr/>
            </p:nvSpPr>
            <p:spPr>
              <a:xfrm>
                <a:off x="1455055" y="2729074"/>
                <a:ext cx="1299328" cy="746341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6" extrusionOk="0">
                    <a:moveTo>
                      <a:pt x="19223" y="0"/>
                    </a:moveTo>
                    <a:cubicBezTo>
                      <a:pt x="18955" y="0"/>
                      <a:pt x="18687" y="58"/>
                      <a:pt x="18482" y="174"/>
                    </a:cubicBezTo>
                    <a:lnTo>
                      <a:pt x="411" y="10606"/>
                    </a:lnTo>
                    <a:cubicBezTo>
                      <a:pt x="1" y="10838"/>
                      <a:pt x="1" y="11227"/>
                      <a:pt x="411" y="11468"/>
                    </a:cubicBezTo>
                    <a:lnTo>
                      <a:pt x="9120" y="16532"/>
                    </a:lnTo>
                    <a:cubicBezTo>
                      <a:pt x="9325" y="16648"/>
                      <a:pt x="9596" y="16706"/>
                      <a:pt x="9867" y="16706"/>
                    </a:cubicBezTo>
                    <a:cubicBezTo>
                      <a:pt x="10137" y="16706"/>
                      <a:pt x="10408" y="16648"/>
                      <a:pt x="10612" y="16532"/>
                    </a:cubicBezTo>
                    <a:lnTo>
                      <a:pt x="28674" y="6099"/>
                    </a:lnTo>
                    <a:cubicBezTo>
                      <a:pt x="29083" y="5857"/>
                      <a:pt x="29083" y="5479"/>
                      <a:pt x="28684" y="5238"/>
                    </a:cubicBezTo>
                    <a:lnTo>
                      <a:pt x="19963" y="174"/>
                    </a:lnTo>
                    <a:cubicBezTo>
                      <a:pt x="19759" y="58"/>
                      <a:pt x="19491" y="0"/>
                      <a:pt x="19223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Google Shape;941;p53">
                <a:extLst>
                  <a:ext uri="{FF2B5EF4-FFF2-40B4-BE49-F238E27FC236}">
                    <a16:creationId xmlns:a16="http://schemas.microsoft.com/office/drawing/2014/main" id="{7DC812B6-9BF6-4BE4-9C70-EC7779997634}"/>
                  </a:ext>
                </a:extLst>
              </p:cNvPr>
              <p:cNvSpPr/>
              <p:nvPr/>
            </p:nvSpPr>
            <p:spPr>
              <a:xfrm>
                <a:off x="1762515" y="3216622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1" y="1"/>
                    </a:moveTo>
                    <a:cubicBezTo>
                      <a:pt x="1298" y="1"/>
                      <a:pt x="904" y="88"/>
                      <a:pt x="599" y="261"/>
                    </a:cubicBezTo>
                    <a:cubicBezTo>
                      <a:pt x="1" y="608"/>
                      <a:pt x="1" y="1175"/>
                      <a:pt x="599" y="1522"/>
                    </a:cubicBezTo>
                    <a:cubicBezTo>
                      <a:pt x="894" y="1695"/>
                      <a:pt x="1285" y="1782"/>
                      <a:pt x="1678" y="1782"/>
                    </a:cubicBezTo>
                    <a:cubicBezTo>
                      <a:pt x="2070" y="1782"/>
                      <a:pt x="2465" y="1695"/>
                      <a:pt x="2764" y="1522"/>
                    </a:cubicBezTo>
                    <a:cubicBezTo>
                      <a:pt x="3373" y="1175"/>
                      <a:pt x="3373" y="608"/>
                      <a:pt x="2775" y="261"/>
                    </a:cubicBezTo>
                    <a:cubicBezTo>
                      <a:pt x="2475" y="88"/>
                      <a:pt x="2084" y="1"/>
                      <a:pt x="1691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Google Shape;942;p53">
                <a:extLst>
                  <a:ext uri="{FF2B5EF4-FFF2-40B4-BE49-F238E27FC236}">
                    <a16:creationId xmlns:a16="http://schemas.microsoft.com/office/drawing/2014/main" id="{FC47B9D6-DBC1-40BB-8573-9147A1E8C37A}"/>
                  </a:ext>
                </a:extLst>
              </p:cNvPr>
              <p:cNvSpPr/>
              <p:nvPr/>
            </p:nvSpPr>
            <p:spPr>
              <a:xfrm>
                <a:off x="2296215" y="290822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8" y="1"/>
                    </a:moveTo>
                    <a:cubicBezTo>
                      <a:pt x="1304" y="1"/>
                      <a:pt x="910" y="88"/>
                      <a:pt x="610" y="261"/>
                    </a:cubicBezTo>
                    <a:cubicBezTo>
                      <a:pt x="12" y="608"/>
                      <a:pt x="1" y="1175"/>
                      <a:pt x="600" y="1522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2"/>
                    </a:cubicBezTo>
                    <a:cubicBezTo>
                      <a:pt x="3384" y="1175"/>
                      <a:pt x="3384" y="608"/>
                      <a:pt x="2785" y="261"/>
                    </a:cubicBezTo>
                    <a:cubicBezTo>
                      <a:pt x="2486" y="88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Google Shape;943;p53">
                <a:extLst>
                  <a:ext uri="{FF2B5EF4-FFF2-40B4-BE49-F238E27FC236}">
                    <a16:creationId xmlns:a16="http://schemas.microsoft.com/office/drawing/2014/main" id="{52B76C02-9EEF-4E2D-98E1-534440213C50}"/>
                  </a:ext>
                </a:extLst>
              </p:cNvPr>
              <p:cNvSpPr/>
              <p:nvPr/>
            </p:nvSpPr>
            <p:spPr>
              <a:xfrm>
                <a:off x="2010824" y="3033897"/>
                <a:ext cx="187814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2" extrusionOk="0">
                    <a:moveTo>
                      <a:pt x="1167" y="873"/>
                    </a:moveTo>
                    <a:lnTo>
                      <a:pt x="1682" y="1241"/>
                    </a:lnTo>
                    <a:cubicBezTo>
                      <a:pt x="1508" y="1290"/>
                      <a:pt x="1391" y="1313"/>
                      <a:pt x="1299" y="1313"/>
                    </a:cubicBezTo>
                    <a:cubicBezTo>
                      <a:pt x="1213" y="1313"/>
                      <a:pt x="1149" y="1292"/>
                      <a:pt x="1083" y="1252"/>
                    </a:cubicBezTo>
                    <a:cubicBezTo>
                      <a:pt x="915" y="1157"/>
                      <a:pt x="925" y="1021"/>
                      <a:pt x="1167" y="873"/>
                    </a:cubicBezTo>
                    <a:close/>
                    <a:moveTo>
                      <a:pt x="2860" y="1443"/>
                    </a:moveTo>
                    <a:cubicBezTo>
                      <a:pt x="2954" y="1443"/>
                      <a:pt x="3027" y="1464"/>
                      <a:pt x="3100" y="1504"/>
                    </a:cubicBezTo>
                    <a:cubicBezTo>
                      <a:pt x="3290" y="1619"/>
                      <a:pt x="3321" y="1756"/>
                      <a:pt x="3111" y="1903"/>
                    </a:cubicBezTo>
                    <a:lnTo>
                      <a:pt x="2554" y="1493"/>
                    </a:lnTo>
                    <a:cubicBezTo>
                      <a:pt x="2681" y="1459"/>
                      <a:pt x="2778" y="1443"/>
                      <a:pt x="2860" y="1443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36" y="547"/>
                    </a:lnTo>
                    <a:lnTo>
                      <a:pt x="684" y="579"/>
                    </a:lnTo>
                    <a:cubicBezTo>
                      <a:pt x="127" y="905"/>
                      <a:pt x="1" y="1262"/>
                      <a:pt x="568" y="1598"/>
                    </a:cubicBezTo>
                    <a:cubicBezTo>
                      <a:pt x="786" y="1720"/>
                      <a:pt x="1004" y="1781"/>
                      <a:pt x="1261" y="1781"/>
                    </a:cubicBezTo>
                    <a:cubicBezTo>
                      <a:pt x="1512" y="1781"/>
                      <a:pt x="1801" y="1723"/>
                      <a:pt x="2165" y="1609"/>
                    </a:cubicBezTo>
                    <a:lnTo>
                      <a:pt x="2795" y="2081"/>
                    </a:lnTo>
                    <a:cubicBezTo>
                      <a:pt x="2501" y="2228"/>
                      <a:pt x="2155" y="2386"/>
                      <a:pt x="2134" y="2396"/>
                    </a:cubicBezTo>
                    <a:lnTo>
                      <a:pt x="2512" y="2681"/>
                    </a:lnTo>
                    <a:cubicBezTo>
                      <a:pt x="2533" y="2670"/>
                      <a:pt x="2869" y="2544"/>
                      <a:pt x="3216" y="2386"/>
                    </a:cubicBezTo>
                    <a:lnTo>
                      <a:pt x="3636" y="2702"/>
                    </a:lnTo>
                    <a:lnTo>
                      <a:pt x="3972" y="2544"/>
                    </a:lnTo>
                    <a:lnTo>
                      <a:pt x="3542" y="2218"/>
                    </a:lnTo>
                    <a:cubicBezTo>
                      <a:pt x="4077" y="1903"/>
                      <a:pt x="4203" y="1514"/>
                      <a:pt x="3605" y="1168"/>
                    </a:cubicBezTo>
                    <a:cubicBezTo>
                      <a:pt x="3377" y="1032"/>
                      <a:pt x="3174" y="966"/>
                      <a:pt x="2929" y="966"/>
                    </a:cubicBezTo>
                    <a:cubicBezTo>
                      <a:pt x="2699" y="966"/>
                      <a:pt x="2431" y="1024"/>
                      <a:pt x="2071" y="1136"/>
                    </a:cubicBezTo>
                    <a:lnTo>
                      <a:pt x="1482" y="694"/>
                    </a:lnTo>
                    <a:cubicBezTo>
                      <a:pt x="1756" y="558"/>
                      <a:pt x="2071" y="411"/>
                      <a:pt x="2092" y="400"/>
                    </a:cubicBezTo>
                    <a:lnTo>
                      <a:pt x="1693" y="117"/>
                    </a:lnTo>
                    <a:cubicBezTo>
                      <a:pt x="1682" y="127"/>
                      <a:pt x="137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Google Shape;944;p53">
                <a:extLst>
                  <a:ext uri="{FF2B5EF4-FFF2-40B4-BE49-F238E27FC236}">
                    <a16:creationId xmlns:a16="http://schemas.microsoft.com/office/drawing/2014/main" id="{33AEBF92-035A-4032-8F1A-016006BA18C8}"/>
                  </a:ext>
                </a:extLst>
              </p:cNvPr>
              <p:cNvSpPr/>
              <p:nvPr/>
            </p:nvSpPr>
            <p:spPr>
              <a:xfrm>
                <a:off x="1555531" y="2882312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2" y="1"/>
                    </a:moveTo>
                    <a:cubicBezTo>
                      <a:pt x="28872" y="156"/>
                      <a:pt x="831" y="5373"/>
                      <a:pt x="18" y="5373"/>
                    </a:cubicBezTo>
                    <a:cubicBezTo>
                      <a:pt x="6" y="5373"/>
                      <a:pt x="0" y="5371"/>
                      <a:pt x="0" y="5369"/>
                    </a:cubicBezTo>
                    <a:lnTo>
                      <a:pt x="0" y="5369"/>
                    </a:lnTo>
                    <a:cubicBezTo>
                      <a:pt x="0" y="6116"/>
                      <a:pt x="0" y="6851"/>
                      <a:pt x="11" y="7597"/>
                    </a:cubicBezTo>
                    <a:cubicBezTo>
                      <a:pt x="11" y="7744"/>
                      <a:pt x="105" y="7902"/>
                      <a:pt x="305" y="8017"/>
                    </a:cubicBezTo>
                    <a:lnTo>
                      <a:pt x="9026" y="13081"/>
                    </a:lnTo>
                    <a:cubicBezTo>
                      <a:pt x="9230" y="13202"/>
                      <a:pt x="9498" y="13263"/>
                      <a:pt x="9766" y="13263"/>
                    </a:cubicBezTo>
                    <a:cubicBezTo>
                      <a:pt x="10034" y="13263"/>
                      <a:pt x="10302" y="13202"/>
                      <a:pt x="10507" y="13081"/>
                    </a:cubicBezTo>
                    <a:lnTo>
                      <a:pt x="28578" y="2648"/>
                    </a:lnTo>
                    <a:cubicBezTo>
                      <a:pt x="28778" y="2532"/>
                      <a:pt x="28883" y="2375"/>
                      <a:pt x="28883" y="2217"/>
                    </a:cubicBezTo>
                    <a:cubicBezTo>
                      <a:pt x="28883" y="1482"/>
                      <a:pt x="28883" y="736"/>
                      <a:pt x="28872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Google Shape;945;p53">
                <a:extLst>
                  <a:ext uri="{FF2B5EF4-FFF2-40B4-BE49-F238E27FC236}">
                    <a16:creationId xmlns:a16="http://schemas.microsoft.com/office/drawing/2014/main" id="{FDAAA6F2-CDAD-40C3-9983-31E73C834CE8}"/>
                  </a:ext>
                </a:extLst>
              </p:cNvPr>
              <p:cNvSpPr/>
              <p:nvPr/>
            </p:nvSpPr>
            <p:spPr>
              <a:xfrm>
                <a:off x="1550795" y="2629044"/>
                <a:ext cx="1299328" cy="746430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8" extrusionOk="0">
                    <a:moveTo>
                      <a:pt x="19223" y="1"/>
                    </a:moveTo>
                    <a:cubicBezTo>
                      <a:pt x="18955" y="1"/>
                      <a:pt x="18687" y="59"/>
                      <a:pt x="18483" y="174"/>
                    </a:cubicBezTo>
                    <a:lnTo>
                      <a:pt x="411" y="10608"/>
                    </a:lnTo>
                    <a:cubicBezTo>
                      <a:pt x="1" y="10839"/>
                      <a:pt x="1" y="11227"/>
                      <a:pt x="411" y="11469"/>
                    </a:cubicBezTo>
                    <a:lnTo>
                      <a:pt x="9121" y="16534"/>
                    </a:lnTo>
                    <a:cubicBezTo>
                      <a:pt x="9326" y="16649"/>
                      <a:pt x="9597" y="16707"/>
                      <a:pt x="9867" y="16707"/>
                    </a:cubicBezTo>
                    <a:cubicBezTo>
                      <a:pt x="10138" y="16707"/>
                      <a:pt x="10408" y="16649"/>
                      <a:pt x="10613" y="16534"/>
                    </a:cubicBezTo>
                    <a:lnTo>
                      <a:pt x="28674" y="6100"/>
                    </a:lnTo>
                    <a:cubicBezTo>
                      <a:pt x="29084" y="5859"/>
                      <a:pt x="29084" y="5481"/>
                      <a:pt x="28684" y="5238"/>
                    </a:cubicBezTo>
                    <a:lnTo>
                      <a:pt x="19964" y="174"/>
                    </a:lnTo>
                    <a:cubicBezTo>
                      <a:pt x="19759" y="59"/>
                      <a:pt x="19491" y="1"/>
                      <a:pt x="19223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Google Shape;946;p53">
                <a:extLst>
                  <a:ext uri="{FF2B5EF4-FFF2-40B4-BE49-F238E27FC236}">
                    <a16:creationId xmlns:a16="http://schemas.microsoft.com/office/drawing/2014/main" id="{3E5174EE-6A27-4FAD-B29D-FFE9AAB01166}"/>
                  </a:ext>
                </a:extLst>
              </p:cNvPr>
              <p:cNvSpPr/>
              <p:nvPr/>
            </p:nvSpPr>
            <p:spPr>
              <a:xfrm>
                <a:off x="1705285" y="2717369"/>
                <a:ext cx="990445" cy="569740"/>
              </a:xfrm>
              <a:custGeom>
                <a:avLst/>
                <a:gdLst/>
                <a:ahLst/>
                <a:cxnLst/>
                <a:rect l="l" t="t" r="r" b="b"/>
                <a:pathLst>
                  <a:path w="22170" h="12753" extrusionOk="0">
                    <a:moveTo>
                      <a:pt x="11099" y="3921"/>
                    </a:moveTo>
                    <a:cubicBezTo>
                      <a:pt x="12182" y="3921"/>
                      <a:pt x="13265" y="4160"/>
                      <a:pt x="14089" y="4638"/>
                    </a:cubicBezTo>
                    <a:cubicBezTo>
                      <a:pt x="15739" y="5594"/>
                      <a:pt x="15728" y="7149"/>
                      <a:pt x="14068" y="8116"/>
                    </a:cubicBezTo>
                    <a:cubicBezTo>
                      <a:pt x="13238" y="8594"/>
                      <a:pt x="12153" y="8833"/>
                      <a:pt x="11070" y="8833"/>
                    </a:cubicBezTo>
                    <a:cubicBezTo>
                      <a:pt x="9986" y="8833"/>
                      <a:pt x="8904" y="8594"/>
                      <a:pt x="8079" y="8116"/>
                    </a:cubicBezTo>
                    <a:cubicBezTo>
                      <a:pt x="6430" y="7149"/>
                      <a:pt x="6440" y="5594"/>
                      <a:pt x="8100" y="4638"/>
                    </a:cubicBezTo>
                    <a:cubicBezTo>
                      <a:pt x="8930" y="4160"/>
                      <a:pt x="10015" y="3921"/>
                      <a:pt x="11099" y="3921"/>
                    </a:cubicBezTo>
                    <a:close/>
                    <a:moveTo>
                      <a:pt x="17143" y="1"/>
                    </a:moveTo>
                    <a:cubicBezTo>
                      <a:pt x="17087" y="1"/>
                      <a:pt x="17022" y="15"/>
                      <a:pt x="16937" y="46"/>
                    </a:cubicBezTo>
                    <a:cubicBezTo>
                      <a:pt x="16585" y="199"/>
                      <a:pt x="16167" y="275"/>
                      <a:pt x="15751" y="275"/>
                    </a:cubicBezTo>
                    <a:cubicBezTo>
                      <a:pt x="15334" y="275"/>
                      <a:pt x="14919" y="199"/>
                      <a:pt x="14572" y="46"/>
                    </a:cubicBezTo>
                    <a:cubicBezTo>
                      <a:pt x="14510" y="23"/>
                      <a:pt x="14443" y="10"/>
                      <a:pt x="14378" y="10"/>
                    </a:cubicBezTo>
                    <a:cubicBezTo>
                      <a:pt x="14301" y="10"/>
                      <a:pt x="14226" y="28"/>
                      <a:pt x="14163" y="67"/>
                    </a:cubicBezTo>
                    <a:lnTo>
                      <a:pt x="189" y="8137"/>
                    </a:lnTo>
                    <a:cubicBezTo>
                      <a:pt x="63" y="8200"/>
                      <a:pt x="52" y="8295"/>
                      <a:pt x="147" y="8368"/>
                    </a:cubicBezTo>
                    <a:cubicBezTo>
                      <a:pt x="672" y="8778"/>
                      <a:pt x="672" y="9334"/>
                      <a:pt x="136" y="9745"/>
                    </a:cubicBezTo>
                    <a:cubicBezTo>
                      <a:pt x="0" y="9860"/>
                      <a:pt x="42" y="9902"/>
                      <a:pt x="178" y="9986"/>
                    </a:cubicBezTo>
                    <a:lnTo>
                      <a:pt x="4812" y="12686"/>
                    </a:lnTo>
                    <a:cubicBezTo>
                      <a:pt x="4896" y="12728"/>
                      <a:pt x="4956" y="12753"/>
                      <a:pt x="5029" y="12753"/>
                    </a:cubicBezTo>
                    <a:cubicBezTo>
                      <a:pt x="5084" y="12753"/>
                      <a:pt x="5146" y="12739"/>
                      <a:pt x="5232" y="12707"/>
                    </a:cubicBezTo>
                    <a:cubicBezTo>
                      <a:pt x="5584" y="12555"/>
                      <a:pt x="6002" y="12479"/>
                      <a:pt x="6419" y="12479"/>
                    </a:cubicBezTo>
                    <a:cubicBezTo>
                      <a:pt x="6837" y="12479"/>
                      <a:pt x="7255" y="12555"/>
                      <a:pt x="7607" y="12707"/>
                    </a:cubicBezTo>
                    <a:cubicBezTo>
                      <a:pt x="7666" y="12730"/>
                      <a:pt x="7727" y="12741"/>
                      <a:pt x="7787" y="12741"/>
                    </a:cubicBezTo>
                    <a:cubicBezTo>
                      <a:pt x="7866" y="12741"/>
                      <a:pt x="7945" y="12722"/>
                      <a:pt x="8016" y="12686"/>
                    </a:cubicBezTo>
                    <a:lnTo>
                      <a:pt x="21990" y="4617"/>
                    </a:lnTo>
                    <a:cubicBezTo>
                      <a:pt x="22106" y="4543"/>
                      <a:pt x="22127" y="4459"/>
                      <a:pt x="22032" y="4375"/>
                    </a:cubicBezTo>
                    <a:cubicBezTo>
                      <a:pt x="21497" y="3976"/>
                      <a:pt x="21507" y="3409"/>
                      <a:pt x="22032" y="3009"/>
                    </a:cubicBezTo>
                    <a:cubicBezTo>
                      <a:pt x="22169" y="2894"/>
                      <a:pt x="22127" y="2841"/>
                      <a:pt x="21990" y="2768"/>
                    </a:cubicBezTo>
                    <a:lnTo>
                      <a:pt x="17357" y="67"/>
                    </a:lnTo>
                    <a:cubicBezTo>
                      <a:pt x="17279" y="26"/>
                      <a:pt x="17218" y="1"/>
                      <a:pt x="17143" y="1"/>
                    </a:cubicBez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Google Shape;947;p53">
                <a:extLst>
                  <a:ext uri="{FF2B5EF4-FFF2-40B4-BE49-F238E27FC236}">
                    <a16:creationId xmlns:a16="http://schemas.microsoft.com/office/drawing/2014/main" id="{7378FD92-BCC9-4593-AC03-8AA09BF84CA9}"/>
                  </a:ext>
                </a:extLst>
              </p:cNvPr>
              <p:cNvSpPr/>
              <p:nvPr/>
            </p:nvSpPr>
            <p:spPr>
              <a:xfrm>
                <a:off x="1858300" y="3116637"/>
                <a:ext cx="150689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1782" extrusionOk="0">
                    <a:moveTo>
                      <a:pt x="1690" y="1"/>
                    </a:moveTo>
                    <a:cubicBezTo>
                      <a:pt x="1297" y="1"/>
                      <a:pt x="903" y="88"/>
                      <a:pt x="599" y="261"/>
                    </a:cubicBezTo>
                    <a:cubicBezTo>
                      <a:pt x="0" y="608"/>
                      <a:pt x="0" y="1175"/>
                      <a:pt x="589" y="1522"/>
                    </a:cubicBezTo>
                    <a:cubicBezTo>
                      <a:pt x="888" y="1695"/>
                      <a:pt x="1282" y="1782"/>
                      <a:pt x="1676" y="1782"/>
                    </a:cubicBezTo>
                    <a:cubicBezTo>
                      <a:pt x="2070" y="1782"/>
                      <a:pt x="2464" y="1695"/>
                      <a:pt x="2763" y="1522"/>
                    </a:cubicBezTo>
                    <a:cubicBezTo>
                      <a:pt x="3372" y="1175"/>
                      <a:pt x="3372" y="608"/>
                      <a:pt x="2774" y="261"/>
                    </a:cubicBezTo>
                    <a:cubicBezTo>
                      <a:pt x="2474" y="88"/>
                      <a:pt x="2083" y="1"/>
                      <a:pt x="169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Google Shape;948;p53">
                <a:extLst>
                  <a:ext uri="{FF2B5EF4-FFF2-40B4-BE49-F238E27FC236}">
                    <a16:creationId xmlns:a16="http://schemas.microsoft.com/office/drawing/2014/main" id="{8E073DB2-AD83-4876-A73D-FE5FE6692A00}"/>
                  </a:ext>
                </a:extLst>
              </p:cNvPr>
              <p:cNvSpPr/>
              <p:nvPr/>
            </p:nvSpPr>
            <p:spPr>
              <a:xfrm>
                <a:off x="2391956" y="2808284"/>
                <a:ext cx="151225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782" extrusionOk="0">
                    <a:moveTo>
                      <a:pt x="1698" y="0"/>
                    </a:moveTo>
                    <a:cubicBezTo>
                      <a:pt x="1304" y="0"/>
                      <a:pt x="910" y="87"/>
                      <a:pt x="610" y="260"/>
                    </a:cubicBezTo>
                    <a:cubicBezTo>
                      <a:pt x="12" y="607"/>
                      <a:pt x="1" y="1174"/>
                      <a:pt x="600" y="1521"/>
                    </a:cubicBezTo>
                    <a:cubicBezTo>
                      <a:pt x="899" y="1694"/>
                      <a:pt x="1293" y="1781"/>
                      <a:pt x="1687" y="1781"/>
                    </a:cubicBezTo>
                    <a:cubicBezTo>
                      <a:pt x="2081" y="1781"/>
                      <a:pt x="2476" y="1694"/>
                      <a:pt x="2775" y="1521"/>
                    </a:cubicBezTo>
                    <a:cubicBezTo>
                      <a:pt x="3384" y="1174"/>
                      <a:pt x="3384" y="607"/>
                      <a:pt x="2786" y="260"/>
                    </a:cubicBezTo>
                    <a:cubicBezTo>
                      <a:pt x="2486" y="87"/>
                      <a:pt x="2092" y="0"/>
                      <a:pt x="1698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Google Shape;949;p53">
                <a:extLst>
                  <a:ext uri="{FF2B5EF4-FFF2-40B4-BE49-F238E27FC236}">
                    <a16:creationId xmlns:a16="http://schemas.microsoft.com/office/drawing/2014/main" id="{79772324-13E2-424B-A18A-D41526539344}"/>
                  </a:ext>
                </a:extLst>
              </p:cNvPr>
              <p:cNvSpPr/>
              <p:nvPr/>
            </p:nvSpPr>
            <p:spPr>
              <a:xfrm>
                <a:off x="2106565" y="2933957"/>
                <a:ext cx="187814" cy="120667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1" extrusionOk="0">
                    <a:moveTo>
                      <a:pt x="1168" y="872"/>
                    </a:moveTo>
                    <a:lnTo>
                      <a:pt x="1682" y="1250"/>
                    </a:lnTo>
                    <a:cubicBezTo>
                      <a:pt x="1514" y="1292"/>
                      <a:pt x="1398" y="1313"/>
                      <a:pt x="1308" y="1313"/>
                    </a:cubicBezTo>
                    <a:cubicBezTo>
                      <a:pt x="1217" y="1313"/>
                      <a:pt x="1152" y="1292"/>
                      <a:pt x="1083" y="1250"/>
                    </a:cubicBezTo>
                    <a:cubicBezTo>
                      <a:pt x="915" y="1156"/>
                      <a:pt x="936" y="1030"/>
                      <a:pt x="1168" y="872"/>
                    </a:cubicBezTo>
                    <a:close/>
                    <a:moveTo>
                      <a:pt x="2860" y="1442"/>
                    </a:moveTo>
                    <a:cubicBezTo>
                      <a:pt x="2954" y="1442"/>
                      <a:pt x="3027" y="1463"/>
                      <a:pt x="3101" y="1502"/>
                    </a:cubicBezTo>
                    <a:cubicBezTo>
                      <a:pt x="3290" y="1618"/>
                      <a:pt x="3321" y="1755"/>
                      <a:pt x="3111" y="1902"/>
                    </a:cubicBezTo>
                    <a:lnTo>
                      <a:pt x="2554" y="1492"/>
                    </a:lnTo>
                    <a:cubicBezTo>
                      <a:pt x="2681" y="1458"/>
                      <a:pt x="2779" y="1442"/>
                      <a:pt x="2860" y="1442"/>
                    </a:cubicBezTo>
                    <a:close/>
                    <a:moveTo>
                      <a:pt x="547" y="0"/>
                    </a:moveTo>
                    <a:lnTo>
                      <a:pt x="243" y="179"/>
                    </a:lnTo>
                    <a:lnTo>
                      <a:pt x="736" y="547"/>
                    </a:lnTo>
                    <a:lnTo>
                      <a:pt x="684" y="578"/>
                    </a:lnTo>
                    <a:cubicBezTo>
                      <a:pt x="127" y="904"/>
                      <a:pt x="1" y="1261"/>
                      <a:pt x="568" y="1597"/>
                    </a:cubicBezTo>
                    <a:cubicBezTo>
                      <a:pt x="786" y="1719"/>
                      <a:pt x="1004" y="1780"/>
                      <a:pt x="1261" y="1780"/>
                    </a:cubicBezTo>
                    <a:cubicBezTo>
                      <a:pt x="1512" y="1780"/>
                      <a:pt x="1801" y="1722"/>
                      <a:pt x="2165" y="1608"/>
                    </a:cubicBezTo>
                    <a:lnTo>
                      <a:pt x="2796" y="2081"/>
                    </a:lnTo>
                    <a:cubicBezTo>
                      <a:pt x="2501" y="2228"/>
                      <a:pt x="2155" y="2385"/>
                      <a:pt x="2134" y="2396"/>
                    </a:cubicBezTo>
                    <a:lnTo>
                      <a:pt x="2512" y="2679"/>
                    </a:lnTo>
                    <a:cubicBezTo>
                      <a:pt x="2533" y="2669"/>
                      <a:pt x="2870" y="2543"/>
                      <a:pt x="3216" y="2385"/>
                    </a:cubicBezTo>
                    <a:lnTo>
                      <a:pt x="3636" y="2700"/>
                    </a:lnTo>
                    <a:lnTo>
                      <a:pt x="3972" y="2543"/>
                    </a:lnTo>
                    <a:lnTo>
                      <a:pt x="3542" y="2217"/>
                    </a:lnTo>
                    <a:cubicBezTo>
                      <a:pt x="4077" y="1913"/>
                      <a:pt x="4204" y="1513"/>
                      <a:pt x="3605" y="1166"/>
                    </a:cubicBezTo>
                    <a:cubicBezTo>
                      <a:pt x="3380" y="1032"/>
                      <a:pt x="3179" y="969"/>
                      <a:pt x="2937" y="969"/>
                    </a:cubicBezTo>
                    <a:cubicBezTo>
                      <a:pt x="2705" y="969"/>
                      <a:pt x="2436" y="1027"/>
                      <a:pt x="2071" y="1135"/>
                    </a:cubicBezTo>
                    <a:lnTo>
                      <a:pt x="1483" y="694"/>
                    </a:lnTo>
                    <a:cubicBezTo>
                      <a:pt x="1756" y="557"/>
                      <a:pt x="2071" y="410"/>
                      <a:pt x="2092" y="400"/>
                    </a:cubicBezTo>
                    <a:lnTo>
                      <a:pt x="1693" y="126"/>
                    </a:lnTo>
                    <a:cubicBezTo>
                      <a:pt x="1682" y="126"/>
                      <a:pt x="1378" y="242"/>
                      <a:pt x="1073" y="389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" name="Google Shape;950;p53">
              <a:extLst>
                <a:ext uri="{FF2B5EF4-FFF2-40B4-BE49-F238E27FC236}">
                  <a16:creationId xmlns:a16="http://schemas.microsoft.com/office/drawing/2014/main" id="{468B2D19-E238-4B6C-B865-A546E5C70B5F}"/>
                </a:ext>
              </a:extLst>
            </p:cNvPr>
            <p:cNvSpPr/>
            <p:nvPr/>
          </p:nvSpPr>
          <p:spPr>
            <a:xfrm>
              <a:off x="1441496" y="1780403"/>
              <a:ext cx="750382" cy="1294901"/>
            </a:xfrm>
            <a:custGeom>
              <a:avLst/>
              <a:gdLst/>
              <a:ahLst/>
              <a:cxnLst/>
              <a:rect l="l" t="t" r="r" b="b"/>
              <a:pathLst>
                <a:path w="19953" h="34432" fill="none" extrusionOk="0">
                  <a:moveTo>
                    <a:pt x="1" y="0"/>
                  </a:moveTo>
                  <a:lnTo>
                    <a:pt x="19133" y="11043"/>
                  </a:lnTo>
                  <a:cubicBezTo>
                    <a:pt x="19574" y="11305"/>
                    <a:pt x="19943" y="11936"/>
                    <a:pt x="19943" y="12440"/>
                  </a:cubicBezTo>
                  <a:lnTo>
                    <a:pt x="19953" y="34431"/>
                  </a:lnTo>
                </a:path>
              </a:pathLst>
            </a:custGeom>
            <a:noFill/>
            <a:ln w="7350" cap="flat" cmpd="sng">
              <a:solidFill>
                <a:srgbClr val="FF6F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E9EAF9"/>
                </a:solidFill>
                <a:effectLst/>
                <a:uLnTx/>
                <a:uFillTx/>
              </a:endParaRPr>
            </a:p>
          </p:txBody>
        </p:sp>
        <p:grpSp>
          <p:nvGrpSpPr>
            <p:cNvPr id="8" name="Google Shape;951;p53">
              <a:extLst>
                <a:ext uri="{FF2B5EF4-FFF2-40B4-BE49-F238E27FC236}">
                  <a16:creationId xmlns:a16="http://schemas.microsoft.com/office/drawing/2014/main" id="{04777C82-762E-448E-94F5-9EA3BEABF782}"/>
                </a:ext>
              </a:extLst>
            </p:cNvPr>
            <p:cNvGrpSpPr/>
            <p:nvPr/>
          </p:nvGrpSpPr>
          <p:grpSpPr>
            <a:xfrm>
              <a:off x="1791664" y="3016450"/>
              <a:ext cx="938089" cy="1008684"/>
              <a:chOff x="2342231" y="2896027"/>
              <a:chExt cx="1114384" cy="1198247"/>
            </a:xfrm>
          </p:grpSpPr>
          <p:sp>
            <p:nvSpPr>
              <p:cNvPr id="9" name="Google Shape;952;p53">
                <a:extLst>
                  <a:ext uri="{FF2B5EF4-FFF2-40B4-BE49-F238E27FC236}">
                    <a16:creationId xmlns:a16="http://schemas.microsoft.com/office/drawing/2014/main" id="{5C9C7B2F-3F32-4B79-B92C-D885B00E7E5F}"/>
                  </a:ext>
                </a:extLst>
              </p:cNvPr>
              <p:cNvSpPr/>
              <p:nvPr/>
            </p:nvSpPr>
            <p:spPr>
              <a:xfrm>
                <a:off x="2845909" y="3457335"/>
                <a:ext cx="582071" cy="238833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6" extrusionOk="0">
                    <a:moveTo>
                      <a:pt x="0" y="0"/>
                    </a:moveTo>
                    <a:lnTo>
                      <a:pt x="0" y="1555"/>
                    </a:lnTo>
                    <a:cubicBezTo>
                      <a:pt x="0" y="2522"/>
                      <a:pt x="641" y="3499"/>
                      <a:pt x="1923" y="4235"/>
                    </a:cubicBezTo>
                    <a:cubicBezTo>
                      <a:pt x="3199" y="4975"/>
                      <a:pt x="4867" y="5345"/>
                      <a:pt x="6534" y="5345"/>
                    </a:cubicBezTo>
                    <a:cubicBezTo>
                      <a:pt x="8201" y="5345"/>
                      <a:pt x="9866" y="4975"/>
                      <a:pt x="11137" y="4235"/>
                    </a:cubicBezTo>
                    <a:cubicBezTo>
                      <a:pt x="12398" y="3509"/>
                      <a:pt x="13029" y="2543"/>
                      <a:pt x="13029" y="1587"/>
                    </a:cubicBezTo>
                    <a:lnTo>
                      <a:pt x="13029" y="42"/>
                    </a:lnTo>
                    <a:cubicBezTo>
                      <a:pt x="10958" y="4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Google Shape;953;p53">
                <a:extLst>
                  <a:ext uri="{FF2B5EF4-FFF2-40B4-BE49-F238E27FC236}">
                    <a16:creationId xmlns:a16="http://schemas.microsoft.com/office/drawing/2014/main" id="{A054C971-6684-469B-9220-80C3CD4E0B4B}"/>
                  </a:ext>
                </a:extLst>
              </p:cNvPr>
              <p:cNvSpPr/>
              <p:nvPr/>
            </p:nvSpPr>
            <p:spPr>
              <a:xfrm>
                <a:off x="2817271" y="3289756"/>
                <a:ext cx="639344" cy="337028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4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70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Google Shape;954;p53">
                <a:extLst>
                  <a:ext uri="{FF2B5EF4-FFF2-40B4-BE49-F238E27FC236}">
                    <a16:creationId xmlns:a16="http://schemas.microsoft.com/office/drawing/2014/main" id="{DD838F94-7715-4458-A907-47AA046D2BB1}"/>
                  </a:ext>
                </a:extLst>
              </p:cNvPr>
              <p:cNvSpPr/>
              <p:nvPr/>
            </p:nvSpPr>
            <p:spPr>
              <a:xfrm>
                <a:off x="2908812" y="3329160"/>
                <a:ext cx="456713" cy="14278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6" extrusionOk="0">
                    <a:moveTo>
                      <a:pt x="5093" y="1"/>
                    </a:moveTo>
                    <a:cubicBezTo>
                      <a:pt x="3817" y="1"/>
                      <a:pt x="2543" y="284"/>
                      <a:pt x="1576" y="852"/>
                    </a:cubicBezTo>
                    <a:cubicBezTo>
                      <a:pt x="473" y="1482"/>
                      <a:pt x="0" y="2344"/>
                      <a:pt x="147" y="3174"/>
                    </a:cubicBezTo>
                    <a:cubicBezTo>
                      <a:pt x="263" y="2544"/>
                      <a:pt x="736" y="1923"/>
                      <a:pt x="1576" y="1440"/>
                    </a:cubicBezTo>
                    <a:cubicBezTo>
                      <a:pt x="2543" y="878"/>
                      <a:pt x="3817" y="597"/>
                      <a:pt x="5093" y="597"/>
                    </a:cubicBezTo>
                    <a:cubicBezTo>
                      <a:pt x="6370" y="597"/>
                      <a:pt x="7649" y="878"/>
                      <a:pt x="8626" y="1440"/>
                    </a:cubicBezTo>
                    <a:cubicBezTo>
                      <a:pt x="9477" y="1934"/>
                      <a:pt x="9961" y="2554"/>
                      <a:pt x="10066" y="3195"/>
                    </a:cubicBezTo>
                    <a:cubicBezTo>
                      <a:pt x="10223" y="2355"/>
                      <a:pt x="9740" y="1493"/>
                      <a:pt x="8626" y="852"/>
                    </a:cubicBezTo>
                    <a:cubicBezTo>
                      <a:pt x="7649" y="284"/>
                      <a:pt x="6370" y="1"/>
                      <a:pt x="5093" y="1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Google Shape;955;p53">
                <a:extLst>
                  <a:ext uri="{FF2B5EF4-FFF2-40B4-BE49-F238E27FC236}">
                    <a16:creationId xmlns:a16="http://schemas.microsoft.com/office/drawing/2014/main" id="{515A3D32-EB6A-4659-BE6E-8EC5F8E6625B}"/>
                  </a:ext>
                </a:extLst>
              </p:cNvPr>
              <p:cNvSpPr/>
              <p:nvPr/>
            </p:nvSpPr>
            <p:spPr>
              <a:xfrm>
                <a:off x="2915380" y="3355832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3"/>
                    </a:cubicBezTo>
                    <a:cubicBezTo>
                      <a:pt x="589" y="1326"/>
                      <a:pt x="116" y="1947"/>
                      <a:pt x="0" y="2577"/>
                    </a:cubicBezTo>
                    <a:cubicBezTo>
                      <a:pt x="116" y="3218"/>
                      <a:pt x="599" y="3848"/>
                      <a:pt x="1450" y="4331"/>
                    </a:cubicBezTo>
                    <a:cubicBezTo>
                      <a:pt x="2427" y="4899"/>
                      <a:pt x="3704" y="5182"/>
                      <a:pt x="4979" y="5182"/>
                    </a:cubicBezTo>
                    <a:cubicBezTo>
                      <a:pt x="6254" y="5182"/>
                      <a:pt x="7528" y="4899"/>
                      <a:pt x="8500" y="4331"/>
                    </a:cubicBezTo>
                    <a:cubicBezTo>
                      <a:pt x="9340" y="3848"/>
                      <a:pt x="9814" y="3229"/>
                      <a:pt x="9919" y="2598"/>
                    </a:cubicBezTo>
                    <a:cubicBezTo>
                      <a:pt x="9814" y="1957"/>
                      <a:pt x="9330" y="1337"/>
                      <a:pt x="8479" y="843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Google Shape;956;p53">
                <a:extLst>
                  <a:ext uri="{FF2B5EF4-FFF2-40B4-BE49-F238E27FC236}">
                    <a16:creationId xmlns:a16="http://schemas.microsoft.com/office/drawing/2014/main" id="{856FB569-4835-4036-87D2-FB74063C4388}"/>
                  </a:ext>
                </a:extLst>
              </p:cNvPr>
              <p:cNvSpPr/>
              <p:nvPr/>
            </p:nvSpPr>
            <p:spPr>
              <a:xfrm>
                <a:off x="2908812" y="3316472"/>
                <a:ext cx="456713" cy="283597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8" fill="none" extrusionOk="0">
                    <a:moveTo>
                      <a:pt x="10066" y="3479"/>
                    </a:moveTo>
                    <a:cubicBezTo>
                      <a:pt x="10223" y="2639"/>
                      <a:pt x="9740" y="1777"/>
                      <a:pt x="8626" y="1136"/>
                    </a:cubicBezTo>
                    <a:cubicBezTo>
                      <a:pt x="6672" y="1"/>
                      <a:pt x="3510" y="1"/>
                      <a:pt x="1576" y="1136"/>
                    </a:cubicBezTo>
                    <a:cubicBezTo>
                      <a:pt x="473" y="1766"/>
                      <a:pt x="0" y="2628"/>
                      <a:pt x="147" y="3458"/>
                    </a:cubicBezTo>
                    <a:cubicBezTo>
                      <a:pt x="263" y="4099"/>
                      <a:pt x="746" y="4729"/>
                      <a:pt x="1597" y="5212"/>
                    </a:cubicBezTo>
                    <a:cubicBezTo>
                      <a:pt x="3552" y="6347"/>
                      <a:pt x="6704" y="6347"/>
                      <a:pt x="8647" y="5212"/>
                    </a:cubicBezTo>
                    <a:cubicBezTo>
                      <a:pt x="9487" y="4729"/>
                      <a:pt x="9961" y="4110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Google Shape;957;p53">
                <a:extLst>
                  <a:ext uri="{FF2B5EF4-FFF2-40B4-BE49-F238E27FC236}">
                    <a16:creationId xmlns:a16="http://schemas.microsoft.com/office/drawing/2014/main" id="{3A172F2D-F6B4-478B-AECE-DB71C6BE96AE}"/>
                  </a:ext>
                </a:extLst>
              </p:cNvPr>
              <p:cNvSpPr/>
              <p:nvPr/>
            </p:nvSpPr>
            <p:spPr>
              <a:xfrm>
                <a:off x="2915380" y="33432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07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Google Shape;958;p53">
                <a:extLst>
                  <a:ext uri="{FF2B5EF4-FFF2-40B4-BE49-F238E27FC236}">
                    <a16:creationId xmlns:a16="http://schemas.microsoft.com/office/drawing/2014/main" id="{0C772DA9-DFEC-450D-80A4-E13B8E5E4A8C}"/>
                  </a:ext>
                </a:extLst>
              </p:cNvPr>
              <p:cNvSpPr/>
              <p:nvPr/>
            </p:nvSpPr>
            <p:spPr>
              <a:xfrm>
                <a:off x="3028946" y="3402875"/>
                <a:ext cx="216450" cy="12442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85" extrusionOk="0">
                    <a:moveTo>
                      <a:pt x="4246" y="0"/>
                    </a:moveTo>
                    <a:lnTo>
                      <a:pt x="3625" y="357"/>
                    </a:lnTo>
                    <a:cubicBezTo>
                      <a:pt x="3322" y="239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8"/>
                    </a:cubicBezTo>
                    <a:cubicBezTo>
                      <a:pt x="863" y="988"/>
                      <a:pt x="2754" y="1713"/>
                      <a:pt x="2228" y="2018"/>
                    </a:cubicBezTo>
                    <a:cubicBezTo>
                      <a:pt x="2164" y="2058"/>
                      <a:pt x="2089" y="2077"/>
                      <a:pt x="2007" y="2077"/>
                    </a:cubicBezTo>
                    <a:cubicBezTo>
                      <a:pt x="1876" y="2077"/>
                      <a:pt x="1730" y="2028"/>
                      <a:pt x="1587" y="1944"/>
                    </a:cubicBezTo>
                    <a:cubicBezTo>
                      <a:pt x="1272" y="1765"/>
                      <a:pt x="989" y="1398"/>
                      <a:pt x="947" y="1062"/>
                    </a:cubicBezTo>
                    <a:lnTo>
                      <a:pt x="74" y="1230"/>
                    </a:lnTo>
                    <a:cubicBezTo>
                      <a:pt x="127" y="1524"/>
                      <a:pt x="337" y="1828"/>
                      <a:pt x="652" y="2081"/>
                    </a:cubicBezTo>
                    <a:lnTo>
                      <a:pt x="1" y="2470"/>
                    </a:lnTo>
                    <a:lnTo>
                      <a:pt x="557" y="2785"/>
                    </a:lnTo>
                    <a:lnTo>
                      <a:pt x="1199" y="2417"/>
                    </a:lnTo>
                    <a:cubicBezTo>
                      <a:pt x="1536" y="2571"/>
                      <a:pt x="1904" y="2661"/>
                      <a:pt x="2255" y="2661"/>
                    </a:cubicBezTo>
                    <a:cubicBezTo>
                      <a:pt x="2548" y="2661"/>
                      <a:pt x="2829" y="2598"/>
                      <a:pt x="3069" y="2459"/>
                    </a:cubicBezTo>
                    <a:cubicBezTo>
                      <a:pt x="4141" y="1839"/>
                      <a:pt x="2270" y="1093"/>
                      <a:pt x="2785" y="799"/>
                    </a:cubicBezTo>
                    <a:cubicBezTo>
                      <a:pt x="2837" y="767"/>
                      <a:pt x="2901" y="751"/>
                      <a:pt x="2970" y="751"/>
                    </a:cubicBezTo>
                    <a:cubicBezTo>
                      <a:pt x="3081" y="751"/>
                      <a:pt x="3208" y="791"/>
                      <a:pt x="3331" y="862"/>
                    </a:cubicBezTo>
                    <a:cubicBezTo>
                      <a:pt x="3573" y="999"/>
                      <a:pt x="3836" y="1303"/>
                      <a:pt x="3973" y="1587"/>
                    </a:cubicBezTo>
                    <a:lnTo>
                      <a:pt x="4844" y="1419"/>
                    </a:lnTo>
                    <a:cubicBezTo>
                      <a:pt x="4760" y="1167"/>
                      <a:pt x="4529" y="904"/>
                      <a:pt x="4204" y="673"/>
                    </a:cubicBezTo>
                    <a:lnTo>
                      <a:pt x="4813" y="315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Google Shape;959;p53">
                <a:extLst>
                  <a:ext uri="{FF2B5EF4-FFF2-40B4-BE49-F238E27FC236}">
                    <a16:creationId xmlns:a16="http://schemas.microsoft.com/office/drawing/2014/main" id="{78ADA817-8B68-48F0-A6BD-F60FDD1052A3}"/>
                  </a:ext>
                </a:extLst>
              </p:cNvPr>
              <p:cNvSpPr/>
              <p:nvPr/>
            </p:nvSpPr>
            <p:spPr>
              <a:xfrm>
                <a:off x="2845909" y="3359227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1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4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77"/>
                    </a:cubicBezTo>
                    <a:lnTo>
                      <a:pt x="13029" y="32"/>
                    </a:lnTo>
                    <a:cubicBezTo>
                      <a:pt x="10958" y="32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Google Shape;960;p53">
                <a:extLst>
                  <a:ext uri="{FF2B5EF4-FFF2-40B4-BE49-F238E27FC236}">
                    <a16:creationId xmlns:a16="http://schemas.microsoft.com/office/drawing/2014/main" id="{366771BF-D2A4-4206-A1AF-0BDE16809F65}"/>
                  </a:ext>
                </a:extLst>
              </p:cNvPr>
              <p:cNvSpPr/>
              <p:nvPr/>
            </p:nvSpPr>
            <p:spPr>
              <a:xfrm>
                <a:off x="2817271" y="3191290"/>
                <a:ext cx="639344" cy="337296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0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3"/>
                      <a:pt x="21" y="4967"/>
                      <a:pt x="2575" y="6438"/>
                    </a:cubicBezTo>
                    <a:cubicBezTo>
                      <a:pt x="3846" y="7179"/>
                      <a:pt x="5514" y="7550"/>
                      <a:pt x="7180" y="7550"/>
                    </a:cubicBezTo>
                    <a:cubicBezTo>
                      <a:pt x="8847" y="7550"/>
                      <a:pt x="10512" y="7179"/>
                      <a:pt x="11778" y="6438"/>
                    </a:cubicBezTo>
                    <a:cubicBezTo>
                      <a:pt x="14310" y="4967"/>
                      <a:pt x="14300" y="2583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Google Shape;961;p53">
                <a:extLst>
                  <a:ext uri="{FF2B5EF4-FFF2-40B4-BE49-F238E27FC236}">
                    <a16:creationId xmlns:a16="http://schemas.microsoft.com/office/drawing/2014/main" id="{5F62FA4B-1E66-4E0E-8C6A-1291DF771977}"/>
                  </a:ext>
                </a:extLst>
              </p:cNvPr>
              <p:cNvSpPr/>
              <p:nvPr/>
            </p:nvSpPr>
            <p:spPr>
              <a:xfrm>
                <a:off x="2908812" y="3230963"/>
                <a:ext cx="456713" cy="142379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8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5"/>
                      <a:pt x="0" y="2346"/>
                      <a:pt x="147" y="3176"/>
                    </a:cubicBezTo>
                    <a:cubicBezTo>
                      <a:pt x="263" y="2535"/>
                      <a:pt x="736" y="1926"/>
                      <a:pt x="1576" y="1443"/>
                    </a:cubicBezTo>
                    <a:cubicBezTo>
                      <a:pt x="2543" y="875"/>
                      <a:pt x="3817" y="592"/>
                      <a:pt x="5093" y="592"/>
                    </a:cubicBezTo>
                    <a:cubicBezTo>
                      <a:pt x="6370" y="592"/>
                      <a:pt x="7649" y="875"/>
                      <a:pt x="8626" y="1443"/>
                    </a:cubicBezTo>
                    <a:cubicBezTo>
                      <a:pt x="9477" y="1926"/>
                      <a:pt x="9961" y="2556"/>
                      <a:pt x="10066" y="3187"/>
                    </a:cubicBezTo>
                    <a:cubicBezTo>
                      <a:pt x="10223" y="2356"/>
                      <a:pt x="9740" y="1485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Google Shape;962;p53">
                <a:extLst>
                  <a:ext uri="{FF2B5EF4-FFF2-40B4-BE49-F238E27FC236}">
                    <a16:creationId xmlns:a16="http://schemas.microsoft.com/office/drawing/2014/main" id="{0507D119-FA54-44AC-9C68-0C1BE3F5A987}"/>
                  </a:ext>
                </a:extLst>
              </p:cNvPr>
              <p:cNvSpPr/>
              <p:nvPr/>
            </p:nvSpPr>
            <p:spPr>
              <a:xfrm>
                <a:off x="2915380" y="3257366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1"/>
                    </a:moveTo>
                    <a:cubicBezTo>
                      <a:pt x="3670" y="1"/>
                      <a:pt x="2396" y="284"/>
                      <a:pt x="1429" y="852"/>
                    </a:cubicBezTo>
                    <a:cubicBezTo>
                      <a:pt x="589" y="1335"/>
                      <a:pt x="116" y="1944"/>
                      <a:pt x="0" y="2585"/>
                    </a:cubicBezTo>
                    <a:cubicBezTo>
                      <a:pt x="116" y="3226"/>
                      <a:pt x="599" y="3846"/>
                      <a:pt x="1450" y="4340"/>
                    </a:cubicBezTo>
                    <a:cubicBezTo>
                      <a:pt x="2427" y="4902"/>
                      <a:pt x="3704" y="5183"/>
                      <a:pt x="4979" y="5183"/>
                    </a:cubicBezTo>
                    <a:cubicBezTo>
                      <a:pt x="6254" y="5183"/>
                      <a:pt x="7528" y="4902"/>
                      <a:pt x="8500" y="4340"/>
                    </a:cubicBezTo>
                    <a:cubicBezTo>
                      <a:pt x="9340" y="3857"/>
                      <a:pt x="9814" y="3236"/>
                      <a:pt x="9919" y="2596"/>
                    </a:cubicBezTo>
                    <a:cubicBezTo>
                      <a:pt x="9814" y="1965"/>
                      <a:pt x="9330" y="1335"/>
                      <a:pt x="8479" y="852"/>
                    </a:cubicBezTo>
                    <a:cubicBezTo>
                      <a:pt x="7502" y="284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963;p53">
                <a:extLst>
                  <a:ext uri="{FF2B5EF4-FFF2-40B4-BE49-F238E27FC236}">
                    <a16:creationId xmlns:a16="http://schemas.microsoft.com/office/drawing/2014/main" id="{B6F02615-E659-4227-9F4B-78C47DF2420C}"/>
                  </a:ext>
                </a:extLst>
              </p:cNvPr>
              <p:cNvSpPr/>
              <p:nvPr/>
            </p:nvSpPr>
            <p:spPr>
              <a:xfrm>
                <a:off x="2908812" y="3218409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68"/>
                    </a:moveTo>
                    <a:cubicBezTo>
                      <a:pt x="10223" y="2637"/>
                      <a:pt x="9740" y="1766"/>
                      <a:pt x="8626" y="1124"/>
                    </a:cubicBezTo>
                    <a:cubicBezTo>
                      <a:pt x="6672" y="1"/>
                      <a:pt x="3510" y="1"/>
                      <a:pt x="1576" y="1124"/>
                    </a:cubicBezTo>
                    <a:cubicBezTo>
                      <a:pt x="473" y="1766"/>
                      <a:pt x="0" y="2627"/>
                      <a:pt x="147" y="3457"/>
                    </a:cubicBezTo>
                    <a:cubicBezTo>
                      <a:pt x="263" y="4098"/>
                      <a:pt x="746" y="4718"/>
                      <a:pt x="1597" y="5212"/>
                    </a:cubicBezTo>
                    <a:cubicBezTo>
                      <a:pt x="3552" y="6336"/>
                      <a:pt x="6704" y="6336"/>
                      <a:pt x="8647" y="5212"/>
                    </a:cubicBezTo>
                    <a:cubicBezTo>
                      <a:pt x="9487" y="4729"/>
                      <a:pt x="9961" y="4108"/>
                      <a:pt x="10066" y="346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964;p53">
                <a:extLst>
                  <a:ext uri="{FF2B5EF4-FFF2-40B4-BE49-F238E27FC236}">
                    <a16:creationId xmlns:a16="http://schemas.microsoft.com/office/drawing/2014/main" id="{E768001C-9D0A-44FD-BB4F-C5DA7B69537E}"/>
                  </a:ext>
                </a:extLst>
              </p:cNvPr>
              <p:cNvSpPr/>
              <p:nvPr/>
            </p:nvSpPr>
            <p:spPr>
              <a:xfrm>
                <a:off x="2915380" y="32446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80"/>
                    </a:lnTo>
                    <a:cubicBezTo>
                      <a:pt x="9814" y="2249"/>
                      <a:pt x="9330" y="1619"/>
                      <a:pt x="8479" y="1136"/>
                    </a:cubicBezTo>
                    <a:cubicBezTo>
                      <a:pt x="6525" y="1"/>
                      <a:pt x="3363" y="1"/>
                      <a:pt x="1429" y="1136"/>
                    </a:cubicBezTo>
                    <a:cubicBezTo>
                      <a:pt x="589" y="1619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965;p53">
                <a:extLst>
                  <a:ext uri="{FF2B5EF4-FFF2-40B4-BE49-F238E27FC236}">
                    <a16:creationId xmlns:a16="http://schemas.microsoft.com/office/drawing/2014/main" id="{ADB60004-FD49-4FF4-BCD6-29C2EACFE7CF}"/>
                  </a:ext>
                </a:extLst>
              </p:cNvPr>
              <p:cNvSpPr/>
              <p:nvPr/>
            </p:nvSpPr>
            <p:spPr>
              <a:xfrm>
                <a:off x="3028946" y="3304276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6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9"/>
                      <a:pt x="947" y="1073"/>
                    </a:cubicBezTo>
                    <a:lnTo>
                      <a:pt x="74" y="1241"/>
                    </a:lnTo>
                    <a:cubicBezTo>
                      <a:pt x="127" y="1525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3" y="2576"/>
                      <a:pt x="1898" y="2665"/>
                      <a:pt x="2245" y="2665"/>
                    </a:cubicBezTo>
                    <a:cubicBezTo>
                      <a:pt x="2542" y="2665"/>
                      <a:pt x="2827" y="2600"/>
                      <a:pt x="3069" y="2459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2"/>
                    </a:cubicBezTo>
                    <a:cubicBezTo>
                      <a:pt x="3573" y="1009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966;p53">
                <a:extLst>
                  <a:ext uri="{FF2B5EF4-FFF2-40B4-BE49-F238E27FC236}">
                    <a16:creationId xmlns:a16="http://schemas.microsoft.com/office/drawing/2014/main" id="{0B4F622B-0E59-4EB3-A826-FC5928B729E8}"/>
                  </a:ext>
                </a:extLst>
              </p:cNvPr>
              <p:cNvSpPr/>
              <p:nvPr/>
            </p:nvSpPr>
            <p:spPr>
              <a:xfrm>
                <a:off x="2845909" y="3260672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98"/>
                      <a:pt x="1923" y="4234"/>
                    </a:cubicBezTo>
                    <a:cubicBezTo>
                      <a:pt x="3199" y="4969"/>
                      <a:pt x="4867" y="5337"/>
                      <a:pt x="6534" y="5337"/>
                    </a:cubicBezTo>
                    <a:cubicBezTo>
                      <a:pt x="8201" y="5337"/>
                      <a:pt x="9866" y="4969"/>
                      <a:pt x="11137" y="4234"/>
                    </a:cubicBezTo>
                    <a:cubicBezTo>
                      <a:pt x="12398" y="3498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967;p53">
                <a:extLst>
                  <a:ext uri="{FF2B5EF4-FFF2-40B4-BE49-F238E27FC236}">
                    <a16:creationId xmlns:a16="http://schemas.microsoft.com/office/drawing/2014/main" id="{963C12C5-8C7F-4C01-98C7-315242BB1CD3}"/>
                  </a:ext>
                </a:extLst>
              </p:cNvPr>
              <p:cNvSpPr/>
              <p:nvPr/>
            </p:nvSpPr>
            <p:spPr>
              <a:xfrm>
                <a:off x="2817271" y="30930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59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968;p53">
                <a:extLst>
                  <a:ext uri="{FF2B5EF4-FFF2-40B4-BE49-F238E27FC236}">
                    <a16:creationId xmlns:a16="http://schemas.microsoft.com/office/drawing/2014/main" id="{3E56A736-39B2-4F1F-B364-91F280E554C3}"/>
                  </a:ext>
                </a:extLst>
              </p:cNvPr>
              <p:cNvSpPr/>
              <p:nvPr/>
            </p:nvSpPr>
            <p:spPr>
              <a:xfrm>
                <a:off x="2908812" y="3132408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5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80"/>
                      <a:pt x="3817" y="599"/>
                      <a:pt x="5093" y="599"/>
                    </a:cubicBezTo>
                    <a:cubicBezTo>
                      <a:pt x="6370" y="599"/>
                      <a:pt x="7649" y="880"/>
                      <a:pt x="8626" y="1442"/>
                    </a:cubicBezTo>
                    <a:cubicBezTo>
                      <a:pt x="9477" y="1936"/>
                      <a:pt x="9961" y="2556"/>
                      <a:pt x="10066" y="3196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969;p53">
                <a:extLst>
                  <a:ext uri="{FF2B5EF4-FFF2-40B4-BE49-F238E27FC236}">
                    <a16:creationId xmlns:a16="http://schemas.microsoft.com/office/drawing/2014/main" id="{59FCCBD3-024D-488B-B555-92EFFCD7E790}"/>
                  </a:ext>
                </a:extLst>
              </p:cNvPr>
              <p:cNvSpPr/>
              <p:nvPr/>
            </p:nvSpPr>
            <p:spPr>
              <a:xfrm>
                <a:off x="2915380" y="3159124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28"/>
                      <a:pt x="116" y="1947"/>
                      <a:pt x="0" y="2577"/>
                    </a:cubicBezTo>
                    <a:cubicBezTo>
                      <a:pt x="116" y="3219"/>
                      <a:pt x="599" y="3849"/>
                      <a:pt x="1450" y="4332"/>
                    </a:cubicBezTo>
                    <a:cubicBezTo>
                      <a:pt x="2427" y="4900"/>
                      <a:pt x="3704" y="5183"/>
                      <a:pt x="4979" y="5183"/>
                    </a:cubicBezTo>
                    <a:cubicBezTo>
                      <a:pt x="6254" y="5183"/>
                      <a:pt x="7528" y="4900"/>
                      <a:pt x="8500" y="4332"/>
                    </a:cubicBezTo>
                    <a:cubicBezTo>
                      <a:pt x="9340" y="3849"/>
                      <a:pt x="9814" y="3229"/>
                      <a:pt x="9919" y="2598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970;p53">
                <a:extLst>
                  <a:ext uri="{FF2B5EF4-FFF2-40B4-BE49-F238E27FC236}">
                    <a16:creationId xmlns:a16="http://schemas.microsoft.com/office/drawing/2014/main" id="{324859E6-8C80-46A0-B709-A2AC1E8226B1}"/>
                  </a:ext>
                </a:extLst>
              </p:cNvPr>
              <p:cNvSpPr/>
              <p:nvPr/>
            </p:nvSpPr>
            <p:spPr>
              <a:xfrm>
                <a:off x="2908812" y="31198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7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6"/>
                    </a:cubicBezTo>
                    <a:cubicBezTo>
                      <a:pt x="263" y="4098"/>
                      <a:pt x="746" y="4728"/>
                      <a:pt x="1597" y="5211"/>
                    </a:cubicBezTo>
                    <a:cubicBezTo>
                      <a:pt x="3552" y="6346"/>
                      <a:pt x="6704" y="6346"/>
                      <a:pt x="8647" y="5211"/>
                    </a:cubicBezTo>
                    <a:cubicBezTo>
                      <a:pt x="9487" y="4728"/>
                      <a:pt x="9961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Google Shape;971;p53">
                <a:extLst>
                  <a:ext uri="{FF2B5EF4-FFF2-40B4-BE49-F238E27FC236}">
                    <a16:creationId xmlns:a16="http://schemas.microsoft.com/office/drawing/2014/main" id="{E6D17CF7-3A4E-4169-89D9-A9F1D2672EA0}"/>
                  </a:ext>
                </a:extLst>
              </p:cNvPr>
              <p:cNvSpPr/>
              <p:nvPr/>
            </p:nvSpPr>
            <p:spPr>
              <a:xfrm>
                <a:off x="2915380" y="3146570"/>
                <a:ext cx="443578" cy="129155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1" fill="none" extrusionOk="0">
                    <a:moveTo>
                      <a:pt x="9929" y="2890"/>
                    </a:moveTo>
                    <a:cubicBezTo>
                      <a:pt x="9929" y="2890"/>
                      <a:pt x="9929" y="2879"/>
                      <a:pt x="9919" y="2879"/>
                    </a:cubicBezTo>
                    <a:cubicBezTo>
                      <a:pt x="9814" y="2239"/>
                      <a:pt x="9330" y="1619"/>
                      <a:pt x="8479" y="1125"/>
                    </a:cubicBezTo>
                    <a:cubicBezTo>
                      <a:pt x="6525" y="1"/>
                      <a:pt x="3363" y="1"/>
                      <a:pt x="1429" y="1125"/>
                    </a:cubicBezTo>
                    <a:cubicBezTo>
                      <a:pt x="589" y="1609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Google Shape;972;p53">
                <a:extLst>
                  <a:ext uri="{FF2B5EF4-FFF2-40B4-BE49-F238E27FC236}">
                    <a16:creationId xmlns:a16="http://schemas.microsoft.com/office/drawing/2014/main" id="{4C4154D2-0F7E-47AF-B98A-3582E5F70935}"/>
                  </a:ext>
                </a:extLst>
              </p:cNvPr>
              <p:cNvSpPr/>
              <p:nvPr/>
            </p:nvSpPr>
            <p:spPr>
              <a:xfrm>
                <a:off x="3028946" y="320572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9"/>
                    </a:lnTo>
                    <a:cubicBezTo>
                      <a:pt x="3322" y="250"/>
                      <a:pt x="3016" y="190"/>
                      <a:pt x="2729" y="190"/>
                    </a:cubicBezTo>
                    <a:cubicBezTo>
                      <a:pt x="2429" y="190"/>
                      <a:pt x="2149" y="255"/>
                      <a:pt x="1913" y="390"/>
                    </a:cubicBezTo>
                    <a:cubicBezTo>
                      <a:pt x="863" y="999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34"/>
                      <a:pt x="337" y="1840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810"/>
                    </a:cubicBezTo>
                    <a:cubicBezTo>
                      <a:pt x="2838" y="778"/>
                      <a:pt x="2901" y="762"/>
                      <a:pt x="2970" y="762"/>
                    </a:cubicBezTo>
                    <a:cubicBezTo>
                      <a:pt x="3082" y="762"/>
                      <a:pt x="3209" y="801"/>
                      <a:pt x="3331" y="873"/>
                    </a:cubicBezTo>
                    <a:cubicBezTo>
                      <a:pt x="3573" y="1009"/>
                      <a:pt x="3836" y="1314"/>
                      <a:pt x="3973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15"/>
                      <a:pt x="4204" y="684"/>
                    </a:cubicBezTo>
                    <a:lnTo>
                      <a:pt x="4813" y="327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Google Shape;973;p53">
                <a:extLst>
                  <a:ext uri="{FF2B5EF4-FFF2-40B4-BE49-F238E27FC236}">
                    <a16:creationId xmlns:a16="http://schemas.microsoft.com/office/drawing/2014/main" id="{E31C60F0-4BF4-4692-9377-DBF388589433}"/>
                  </a:ext>
                </a:extLst>
              </p:cNvPr>
              <p:cNvSpPr/>
              <p:nvPr/>
            </p:nvSpPr>
            <p:spPr>
              <a:xfrm>
                <a:off x="2845909" y="3162519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1"/>
                    </a:moveTo>
                    <a:lnTo>
                      <a:pt x="0" y="1546"/>
                    </a:lnTo>
                    <a:cubicBezTo>
                      <a:pt x="0" y="2512"/>
                      <a:pt x="641" y="3489"/>
                      <a:pt x="1923" y="4235"/>
                    </a:cubicBezTo>
                    <a:cubicBezTo>
                      <a:pt x="3199" y="4971"/>
                      <a:pt x="4867" y="5339"/>
                      <a:pt x="6534" y="5339"/>
                    </a:cubicBezTo>
                    <a:cubicBezTo>
                      <a:pt x="8201" y="5339"/>
                      <a:pt x="9866" y="4971"/>
                      <a:pt x="11137" y="4235"/>
                    </a:cubicBezTo>
                    <a:cubicBezTo>
                      <a:pt x="12398" y="3500"/>
                      <a:pt x="13029" y="2543"/>
                      <a:pt x="13029" y="1577"/>
                    </a:cubicBezTo>
                    <a:lnTo>
                      <a:pt x="13029" y="33"/>
                    </a:lnTo>
                    <a:cubicBezTo>
                      <a:pt x="10958" y="3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Google Shape;974;p53">
                <a:extLst>
                  <a:ext uri="{FF2B5EF4-FFF2-40B4-BE49-F238E27FC236}">
                    <a16:creationId xmlns:a16="http://schemas.microsoft.com/office/drawing/2014/main" id="{837163F6-6B62-4FCB-8B2B-D1F80D768687}"/>
                  </a:ext>
                </a:extLst>
              </p:cNvPr>
              <p:cNvSpPr/>
              <p:nvPr/>
            </p:nvSpPr>
            <p:spPr>
              <a:xfrm>
                <a:off x="2817271" y="29944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85"/>
                      <a:pt x="21" y="4970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0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Google Shape;975;p53">
                <a:extLst>
                  <a:ext uri="{FF2B5EF4-FFF2-40B4-BE49-F238E27FC236}">
                    <a16:creationId xmlns:a16="http://schemas.microsoft.com/office/drawing/2014/main" id="{27DDA516-01FD-44E7-AEEA-7F24803C1EB3}"/>
                  </a:ext>
                </a:extLst>
              </p:cNvPr>
              <p:cNvSpPr/>
              <p:nvPr/>
            </p:nvSpPr>
            <p:spPr>
              <a:xfrm>
                <a:off x="2908812" y="3034121"/>
                <a:ext cx="456713" cy="142513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0" extrusionOk="0">
                    <a:moveTo>
                      <a:pt x="5102" y="0"/>
                    </a:moveTo>
                    <a:cubicBezTo>
                      <a:pt x="3822" y="0"/>
                      <a:pt x="2545" y="284"/>
                      <a:pt x="1576" y="847"/>
                    </a:cubicBezTo>
                    <a:cubicBezTo>
                      <a:pt x="473" y="1488"/>
                      <a:pt x="0" y="2339"/>
                      <a:pt x="147" y="3180"/>
                    </a:cubicBezTo>
                    <a:cubicBezTo>
                      <a:pt x="263" y="2539"/>
                      <a:pt x="736" y="1929"/>
                      <a:pt x="1576" y="1436"/>
                    </a:cubicBezTo>
                    <a:cubicBezTo>
                      <a:pt x="2543" y="873"/>
                      <a:pt x="3817" y="592"/>
                      <a:pt x="5093" y="592"/>
                    </a:cubicBezTo>
                    <a:cubicBezTo>
                      <a:pt x="6370" y="592"/>
                      <a:pt x="7649" y="873"/>
                      <a:pt x="8626" y="1436"/>
                    </a:cubicBezTo>
                    <a:cubicBezTo>
                      <a:pt x="9477" y="1929"/>
                      <a:pt x="9961" y="2549"/>
                      <a:pt x="10066" y="3190"/>
                    </a:cubicBezTo>
                    <a:cubicBezTo>
                      <a:pt x="10223" y="2360"/>
                      <a:pt x="9740" y="1488"/>
                      <a:pt x="8626" y="847"/>
                    </a:cubicBezTo>
                    <a:cubicBezTo>
                      <a:pt x="7651" y="281"/>
                      <a:pt x="6375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Google Shape;976;p53">
                <a:extLst>
                  <a:ext uri="{FF2B5EF4-FFF2-40B4-BE49-F238E27FC236}">
                    <a16:creationId xmlns:a16="http://schemas.microsoft.com/office/drawing/2014/main" id="{E16C3C5F-D850-4083-8D11-FE077CC84A8B}"/>
                  </a:ext>
                </a:extLst>
              </p:cNvPr>
              <p:cNvSpPr/>
              <p:nvPr/>
            </p:nvSpPr>
            <p:spPr>
              <a:xfrm>
                <a:off x="2915380" y="306056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4"/>
                    </a:cubicBezTo>
                    <a:cubicBezTo>
                      <a:pt x="589" y="1337"/>
                      <a:pt x="116" y="1947"/>
                      <a:pt x="0" y="2588"/>
                    </a:cubicBezTo>
                    <a:cubicBezTo>
                      <a:pt x="116" y="3228"/>
                      <a:pt x="599" y="3849"/>
                      <a:pt x="1450" y="4342"/>
                    </a:cubicBezTo>
                    <a:cubicBezTo>
                      <a:pt x="2427" y="4904"/>
                      <a:pt x="3704" y="5186"/>
                      <a:pt x="4979" y="5186"/>
                    </a:cubicBezTo>
                    <a:cubicBezTo>
                      <a:pt x="6254" y="5186"/>
                      <a:pt x="7528" y="4904"/>
                      <a:pt x="8500" y="4342"/>
                    </a:cubicBezTo>
                    <a:cubicBezTo>
                      <a:pt x="9340" y="3849"/>
                      <a:pt x="9814" y="3239"/>
                      <a:pt x="9919" y="2598"/>
                    </a:cubicBezTo>
                    <a:cubicBezTo>
                      <a:pt x="9814" y="1957"/>
                      <a:pt x="9330" y="1337"/>
                      <a:pt x="8479" y="844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Google Shape;977;p53">
                <a:extLst>
                  <a:ext uri="{FF2B5EF4-FFF2-40B4-BE49-F238E27FC236}">
                    <a16:creationId xmlns:a16="http://schemas.microsoft.com/office/drawing/2014/main" id="{EE518300-52C3-4427-82E1-61513546FB58}"/>
                  </a:ext>
                </a:extLst>
              </p:cNvPr>
              <p:cNvSpPr/>
              <p:nvPr/>
            </p:nvSpPr>
            <p:spPr>
              <a:xfrm>
                <a:off x="2908812" y="30212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48"/>
                      <a:pt x="9740" y="1776"/>
                      <a:pt x="8626" y="1135"/>
                    </a:cubicBezTo>
                    <a:cubicBezTo>
                      <a:pt x="6672" y="1"/>
                      <a:pt x="3510" y="11"/>
                      <a:pt x="1576" y="1135"/>
                    </a:cubicBezTo>
                    <a:cubicBezTo>
                      <a:pt x="473" y="1776"/>
                      <a:pt x="0" y="2627"/>
                      <a:pt x="147" y="3468"/>
                    </a:cubicBezTo>
                    <a:cubicBezTo>
                      <a:pt x="263" y="4108"/>
                      <a:pt x="746" y="4729"/>
                      <a:pt x="1597" y="5222"/>
                    </a:cubicBezTo>
                    <a:cubicBezTo>
                      <a:pt x="3552" y="6347"/>
                      <a:pt x="6704" y="6347"/>
                      <a:pt x="8647" y="5222"/>
                    </a:cubicBezTo>
                    <a:cubicBezTo>
                      <a:pt x="9487" y="4729"/>
                      <a:pt x="9961" y="4119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Google Shape;978;p53">
                <a:extLst>
                  <a:ext uri="{FF2B5EF4-FFF2-40B4-BE49-F238E27FC236}">
                    <a16:creationId xmlns:a16="http://schemas.microsoft.com/office/drawing/2014/main" id="{BF0734E5-AC74-4A45-86C2-71C7B9369766}"/>
                  </a:ext>
                </a:extLst>
              </p:cNvPr>
              <p:cNvSpPr/>
              <p:nvPr/>
            </p:nvSpPr>
            <p:spPr>
              <a:xfrm>
                <a:off x="2915380" y="3048015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79"/>
                    </a:lnTo>
                    <a:cubicBezTo>
                      <a:pt x="9814" y="2238"/>
                      <a:pt x="9330" y="1618"/>
                      <a:pt x="8479" y="1125"/>
                    </a:cubicBezTo>
                    <a:cubicBezTo>
                      <a:pt x="6525" y="0"/>
                      <a:pt x="3363" y="0"/>
                      <a:pt x="1429" y="1125"/>
                    </a:cubicBezTo>
                    <a:cubicBezTo>
                      <a:pt x="589" y="1618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Google Shape;979;p53">
                <a:extLst>
                  <a:ext uri="{FF2B5EF4-FFF2-40B4-BE49-F238E27FC236}">
                    <a16:creationId xmlns:a16="http://schemas.microsoft.com/office/drawing/2014/main" id="{0B9532C6-4667-4CF4-A9BD-983FC7ED78A5}"/>
                  </a:ext>
                </a:extLst>
              </p:cNvPr>
              <p:cNvSpPr/>
              <p:nvPr/>
            </p:nvSpPr>
            <p:spPr>
              <a:xfrm>
                <a:off x="3028946" y="3107612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9"/>
                    </a:cubicBezTo>
                    <a:cubicBezTo>
                      <a:pt x="863" y="989"/>
                      <a:pt x="2754" y="1713"/>
                      <a:pt x="2228" y="2018"/>
                    </a:cubicBezTo>
                    <a:cubicBezTo>
                      <a:pt x="2162" y="2060"/>
                      <a:pt x="2084" y="2080"/>
                      <a:pt x="1999" y="2080"/>
                    </a:cubicBezTo>
                    <a:cubicBezTo>
                      <a:pt x="1870" y="2080"/>
                      <a:pt x="1727" y="2033"/>
                      <a:pt x="1587" y="1944"/>
                    </a:cubicBezTo>
                    <a:cubicBezTo>
                      <a:pt x="1272" y="1766"/>
                      <a:pt x="989" y="1398"/>
                      <a:pt x="947" y="1073"/>
                    </a:cubicBezTo>
                    <a:lnTo>
                      <a:pt x="74" y="1241"/>
                    </a:lnTo>
                    <a:cubicBezTo>
                      <a:pt x="127" y="1524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9" y="2661"/>
                      <a:pt x="2830" y="2598"/>
                      <a:pt x="3069" y="2459"/>
                    </a:cubicBezTo>
                    <a:cubicBezTo>
                      <a:pt x="4141" y="1839"/>
                      <a:pt x="2270" y="1094"/>
                      <a:pt x="2785" y="799"/>
                    </a:cubicBezTo>
                    <a:cubicBezTo>
                      <a:pt x="2838" y="767"/>
                      <a:pt x="2901" y="752"/>
                      <a:pt x="2970" y="752"/>
                    </a:cubicBezTo>
                    <a:cubicBezTo>
                      <a:pt x="3082" y="752"/>
                      <a:pt x="3209" y="791"/>
                      <a:pt x="3331" y="862"/>
                    </a:cubicBezTo>
                    <a:cubicBezTo>
                      <a:pt x="3573" y="999"/>
                      <a:pt x="3836" y="1304"/>
                      <a:pt x="3973" y="1598"/>
                    </a:cubicBezTo>
                    <a:lnTo>
                      <a:pt x="4844" y="1419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6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Google Shape;980;p53">
                <a:extLst>
                  <a:ext uri="{FF2B5EF4-FFF2-40B4-BE49-F238E27FC236}">
                    <a16:creationId xmlns:a16="http://schemas.microsoft.com/office/drawing/2014/main" id="{FF9DEED5-20D9-448A-8013-81B2A7E7E345}"/>
                  </a:ext>
                </a:extLst>
              </p:cNvPr>
              <p:cNvSpPr/>
              <p:nvPr/>
            </p:nvSpPr>
            <p:spPr>
              <a:xfrm>
                <a:off x="2845909" y="3063964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0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5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5"/>
                    </a:cubicBezTo>
                    <a:cubicBezTo>
                      <a:pt x="12398" y="3500"/>
                      <a:pt x="13029" y="2543"/>
                      <a:pt x="13029" y="1587"/>
                    </a:cubicBezTo>
                    <a:lnTo>
                      <a:pt x="13029" y="32"/>
                    </a:lnTo>
                    <a:cubicBezTo>
                      <a:pt x="10958" y="3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Google Shape;981;p53">
                <a:extLst>
                  <a:ext uri="{FF2B5EF4-FFF2-40B4-BE49-F238E27FC236}">
                    <a16:creationId xmlns:a16="http://schemas.microsoft.com/office/drawing/2014/main" id="{A72B2FEE-C235-46EA-B71B-362CD64F4821}"/>
                  </a:ext>
                </a:extLst>
              </p:cNvPr>
              <p:cNvSpPr/>
              <p:nvPr/>
            </p:nvSpPr>
            <p:spPr>
              <a:xfrm>
                <a:off x="2817271" y="2896027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42" y="1"/>
                    </a:moveTo>
                    <a:cubicBezTo>
                      <a:pt x="5474" y="1"/>
                      <a:pt x="3809" y="371"/>
                      <a:pt x="2543" y="1112"/>
                    </a:cubicBezTo>
                    <a:cubicBezTo>
                      <a:pt x="0" y="2583"/>
                      <a:pt x="21" y="4968"/>
                      <a:pt x="2575" y="6449"/>
                    </a:cubicBezTo>
                    <a:cubicBezTo>
                      <a:pt x="3846" y="7185"/>
                      <a:pt x="5514" y="7552"/>
                      <a:pt x="7180" y="7552"/>
                    </a:cubicBezTo>
                    <a:cubicBezTo>
                      <a:pt x="8847" y="7552"/>
                      <a:pt x="10512" y="7185"/>
                      <a:pt x="11778" y="6449"/>
                    </a:cubicBezTo>
                    <a:cubicBezTo>
                      <a:pt x="14310" y="4968"/>
                      <a:pt x="14300" y="2583"/>
                      <a:pt x="11757" y="1112"/>
                    </a:cubicBezTo>
                    <a:cubicBezTo>
                      <a:pt x="10481" y="371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982;p53">
                <a:extLst>
                  <a:ext uri="{FF2B5EF4-FFF2-40B4-BE49-F238E27FC236}">
                    <a16:creationId xmlns:a16="http://schemas.microsoft.com/office/drawing/2014/main" id="{4AAD1551-C557-4A88-A3CA-5A24D2F3D3CD}"/>
                  </a:ext>
                </a:extLst>
              </p:cNvPr>
              <p:cNvSpPr/>
              <p:nvPr/>
            </p:nvSpPr>
            <p:spPr>
              <a:xfrm>
                <a:off x="2908812" y="2935700"/>
                <a:ext cx="456713" cy="14287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8" extrusionOk="0">
                    <a:moveTo>
                      <a:pt x="5093" y="0"/>
                    </a:moveTo>
                    <a:cubicBezTo>
                      <a:pt x="3817" y="0"/>
                      <a:pt x="2543" y="282"/>
                      <a:pt x="1576" y="844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6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7"/>
                      <a:pt x="9961" y="2556"/>
                      <a:pt x="10066" y="3197"/>
                    </a:cubicBezTo>
                    <a:cubicBezTo>
                      <a:pt x="10223" y="2357"/>
                      <a:pt x="9740" y="1484"/>
                      <a:pt x="8626" y="844"/>
                    </a:cubicBezTo>
                    <a:cubicBezTo>
                      <a:pt x="7649" y="282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983;p53">
                <a:extLst>
                  <a:ext uri="{FF2B5EF4-FFF2-40B4-BE49-F238E27FC236}">
                    <a16:creationId xmlns:a16="http://schemas.microsoft.com/office/drawing/2014/main" id="{5F5D55D0-9665-4A2F-8E86-7AE1D8540785}"/>
                  </a:ext>
                </a:extLst>
              </p:cNvPr>
              <p:cNvSpPr/>
              <p:nvPr/>
            </p:nvSpPr>
            <p:spPr>
              <a:xfrm>
                <a:off x="2915380" y="2962103"/>
                <a:ext cx="443131" cy="231908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91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5"/>
                      <a:pt x="0" y="2585"/>
                    </a:cubicBezTo>
                    <a:cubicBezTo>
                      <a:pt x="116" y="3226"/>
                      <a:pt x="599" y="3856"/>
                      <a:pt x="1450" y="4340"/>
                    </a:cubicBezTo>
                    <a:cubicBezTo>
                      <a:pt x="2427" y="4907"/>
                      <a:pt x="3704" y="5191"/>
                      <a:pt x="4979" y="5191"/>
                    </a:cubicBezTo>
                    <a:cubicBezTo>
                      <a:pt x="6254" y="5191"/>
                      <a:pt x="7528" y="4907"/>
                      <a:pt x="8500" y="4340"/>
                    </a:cubicBezTo>
                    <a:cubicBezTo>
                      <a:pt x="9340" y="3856"/>
                      <a:pt x="9814" y="3237"/>
                      <a:pt x="9919" y="2606"/>
                    </a:cubicBezTo>
                    <a:cubicBezTo>
                      <a:pt x="9814" y="1965"/>
                      <a:pt x="9330" y="1346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984;p53">
                <a:extLst>
                  <a:ext uri="{FF2B5EF4-FFF2-40B4-BE49-F238E27FC236}">
                    <a16:creationId xmlns:a16="http://schemas.microsoft.com/office/drawing/2014/main" id="{AC6EDE6F-BCEC-44C7-A265-F6B4D90F0626}"/>
                  </a:ext>
                </a:extLst>
              </p:cNvPr>
              <p:cNvSpPr/>
              <p:nvPr/>
            </p:nvSpPr>
            <p:spPr>
              <a:xfrm>
                <a:off x="2908812" y="2923146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38"/>
                      <a:pt x="9740" y="1765"/>
                      <a:pt x="8626" y="1125"/>
                    </a:cubicBezTo>
                    <a:cubicBezTo>
                      <a:pt x="6672" y="0"/>
                      <a:pt x="3510" y="0"/>
                      <a:pt x="1576" y="1125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28"/>
                      <a:pt x="1597" y="5212"/>
                    </a:cubicBezTo>
                    <a:cubicBezTo>
                      <a:pt x="3552" y="6346"/>
                      <a:pt x="6704" y="6346"/>
                      <a:pt x="8647" y="5212"/>
                    </a:cubicBezTo>
                    <a:cubicBezTo>
                      <a:pt x="9487" y="4728"/>
                      <a:pt x="9961" y="4109"/>
                      <a:pt x="10066" y="3478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985;p53">
                <a:extLst>
                  <a:ext uri="{FF2B5EF4-FFF2-40B4-BE49-F238E27FC236}">
                    <a16:creationId xmlns:a16="http://schemas.microsoft.com/office/drawing/2014/main" id="{BDCDF874-7066-4460-8423-66F032278819}"/>
                  </a:ext>
                </a:extLst>
              </p:cNvPr>
              <p:cNvSpPr/>
              <p:nvPr/>
            </p:nvSpPr>
            <p:spPr>
              <a:xfrm>
                <a:off x="2915380" y="2949415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1"/>
                    </a:moveTo>
                    <a:cubicBezTo>
                      <a:pt x="9929" y="2901"/>
                      <a:pt x="9929" y="2890"/>
                      <a:pt x="9919" y="2890"/>
                    </a:cubicBezTo>
                    <a:cubicBezTo>
                      <a:pt x="9814" y="2249"/>
                      <a:pt x="9330" y="1630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9"/>
                      <a:pt x="0" y="2869"/>
                    </a:cubicBezTo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986;p53">
                <a:extLst>
                  <a:ext uri="{FF2B5EF4-FFF2-40B4-BE49-F238E27FC236}">
                    <a16:creationId xmlns:a16="http://schemas.microsoft.com/office/drawing/2014/main" id="{063E35E7-51FC-48FB-BE57-E153379EEE8C}"/>
                  </a:ext>
                </a:extLst>
              </p:cNvPr>
              <p:cNvSpPr/>
              <p:nvPr/>
            </p:nvSpPr>
            <p:spPr>
              <a:xfrm>
                <a:off x="3028946" y="3009057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8"/>
                    </a:lnTo>
                    <a:cubicBezTo>
                      <a:pt x="3316" y="247"/>
                      <a:pt x="3003" y="184"/>
                      <a:pt x="2710" y="184"/>
                    </a:cubicBezTo>
                    <a:cubicBezTo>
                      <a:pt x="2418" y="184"/>
                      <a:pt x="2144" y="247"/>
                      <a:pt x="1913" y="379"/>
                    </a:cubicBezTo>
                    <a:cubicBezTo>
                      <a:pt x="863" y="998"/>
                      <a:pt x="2754" y="1724"/>
                      <a:pt x="2228" y="2028"/>
                    </a:cubicBezTo>
                    <a:cubicBezTo>
                      <a:pt x="2163" y="2065"/>
                      <a:pt x="2087" y="2082"/>
                      <a:pt x="2005" y="2082"/>
                    </a:cubicBezTo>
                    <a:cubicBezTo>
                      <a:pt x="1874" y="2082"/>
                      <a:pt x="1729" y="2038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1"/>
                    </a:cubicBezTo>
                    <a:lnTo>
                      <a:pt x="1" y="2469"/>
                    </a:lnTo>
                    <a:lnTo>
                      <a:pt x="557" y="2795"/>
                    </a:lnTo>
                    <a:lnTo>
                      <a:pt x="1199" y="2427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8" y="2671"/>
                      <a:pt x="2829" y="2608"/>
                      <a:pt x="3069" y="2469"/>
                    </a:cubicBezTo>
                    <a:cubicBezTo>
                      <a:pt x="4141" y="1839"/>
                      <a:pt x="2270" y="1103"/>
                      <a:pt x="2785" y="809"/>
                    </a:cubicBezTo>
                    <a:cubicBezTo>
                      <a:pt x="2837" y="777"/>
                      <a:pt x="2901" y="762"/>
                      <a:pt x="2970" y="762"/>
                    </a:cubicBezTo>
                    <a:cubicBezTo>
                      <a:pt x="3081" y="762"/>
                      <a:pt x="3208" y="801"/>
                      <a:pt x="3331" y="872"/>
                    </a:cubicBezTo>
                    <a:cubicBezTo>
                      <a:pt x="3573" y="1009"/>
                      <a:pt x="3836" y="1313"/>
                      <a:pt x="3973" y="1598"/>
                    </a:cubicBezTo>
                    <a:lnTo>
                      <a:pt x="4844" y="1418"/>
                    </a:lnTo>
                    <a:cubicBezTo>
                      <a:pt x="4760" y="1177"/>
                      <a:pt x="4529" y="904"/>
                      <a:pt x="4204" y="683"/>
                    </a:cubicBezTo>
                    <a:lnTo>
                      <a:pt x="4813" y="326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Google Shape;987;p53">
                <a:extLst>
                  <a:ext uri="{FF2B5EF4-FFF2-40B4-BE49-F238E27FC236}">
                    <a16:creationId xmlns:a16="http://schemas.microsoft.com/office/drawing/2014/main" id="{BC2DE7B3-E73D-4414-933C-363E834CB7D3}"/>
                  </a:ext>
                </a:extLst>
              </p:cNvPr>
              <p:cNvSpPr/>
              <p:nvPr/>
            </p:nvSpPr>
            <p:spPr>
              <a:xfrm>
                <a:off x="2370377" y="3639926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1"/>
                    </a:moveTo>
                    <a:lnTo>
                      <a:pt x="1" y="1545"/>
                    </a:lnTo>
                    <a:cubicBezTo>
                      <a:pt x="1" y="2511"/>
                      <a:pt x="642" y="3489"/>
                      <a:pt x="1924" y="4234"/>
                    </a:cubicBezTo>
                    <a:cubicBezTo>
                      <a:pt x="3200" y="4970"/>
                      <a:pt x="4871" y="5338"/>
                      <a:pt x="6539" y="5338"/>
                    </a:cubicBezTo>
                    <a:cubicBezTo>
                      <a:pt x="8207" y="5338"/>
                      <a:pt x="9872" y="4970"/>
                      <a:pt x="11138" y="4234"/>
                    </a:cubicBezTo>
                    <a:cubicBezTo>
                      <a:pt x="12399" y="3499"/>
                      <a:pt x="13029" y="2543"/>
                      <a:pt x="13029" y="1577"/>
                    </a:cubicBezTo>
                    <a:lnTo>
                      <a:pt x="13040" y="32"/>
                    </a:lnTo>
                    <a:cubicBezTo>
                      <a:pt x="10960" y="32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988;p53">
                <a:extLst>
                  <a:ext uri="{FF2B5EF4-FFF2-40B4-BE49-F238E27FC236}">
                    <a16:creationId xmlns:a16="http://schemas.microsoft.com/office/drawing/2014/main" id="{5464688D-77B9-4180-B353-9D54A280CC68}"/>
                  </a:ext>
                </a:extLst>
              </p:cNvPr>
              <p:cNvSpPr/>
              <p:nvPr/>
            </p:nvSpPr>
            <p:spPr>
              <a:xfrm>
                <a:off x="2342231" y="3471855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8"/>
                      <a:pt x="2533" y="1104"/>
                    </a:cubicBezTo>
                    <a:cubicBezTo>
                      <a:pt x="0" y="2586"/>
                      <a:pt x="11" y="4970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0"/>
                      <a:pt x="14300" y="2575"/>
                      <a:pt x="11747" y="1104"/>
                    </a:cubicBezTo>
                    <a:cubicBezTo>
                      <a:pt x="10470" y="368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989;p53">
                <a:extLst>
                  <a:ext uri="{FF2B5EF4-FFF2-40B4-BE49-F238E27FC236}">
                    <a16:creationId xmlns:a16="http://schemas.microsoft.com/office/drawing/2014/main" id="{ACAFE766-ADB6-4850-B49F-960878030889}"/>
                  </a:ext>
                </a:extLst>
              </p:cNvPr>
              <p:cNvSpPr/>
              <p:nvPr/>
            </p:nvSpPr>
            <p:spPr>
              <a:xfrm>
                <a:off x="2433772" y="3511482"/>
                <a:ext cx="456266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1" extrusionOk="0">
                    <a:moveTo>
                      <a:pt x="5096" y="0"/>
                    </a:moveTo>
                    <a:cubicBezTo>
                      <a:pt x="3818" y="0"/>
                      <a:pt x="2540" y="284"/>
                      <a:pt x="1566" y="847"/>
                    </a:cubicBezTo>
                    <a:cubicBezTo>
                      <a:pt x="473" y="1489"/>
                      <a:pt x="0" y="2339"/>
                      <a:pt x="148" y="3180"/>
                    </a:cubicBezTo>
                    <a:cubicBezTo>
                      <a:pt x="253" y="2539"/>
                      <a:pt x="725" y="1930"/>
                      <a:pt x="1566" y="1436"/>
                    </a:cubicBezTo>
                    <a:cubicBezTo>
                      <a:pt x="2538" y="874"/>
                      <a:pt x="3812" y="593"/>
                      <a:pt x="5087" y="593"/>
                    </a:cubicBezTo>
                    <a:cubicBezTo>
                      <a:pt x="6362" y="593"/>
                      <a:pt x="7639" y="874"/>
                      <a:pt x="8616" y="1436"/>
                    </a:cubicBezTo>
                    <a:cubicBezTo>
                      <a:pt x="9467" y="1930"/>
                      <a:pt x="9950" y="2549"/>
                      <a:pt x="10066" y="3191"/>
                    </a:cubicBezTo>
                    <a:cubicBezTo>
                      <a:pt x="10213" y="2360"/>
                      <a:pt x="9730" y="1489"/>
                      <a:pt x="8616" y="847"/>
                    </a:cubicBezTo>
                    <a:cubicBezTo>
                      <a:pt x="7641" y="281"/>
                      <a:pt x="6368" y="0"/>
                      <a:pt x="5096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990;p53">
                <a:extLst>
                  <a:ext uri="{FF2B5EF4-FFF2-40B4-BE49-F238E27FC236}">
                    <a16:creationId xmlns:a16="http://schemas.microsoft.com/office/drawing/2014/main" id="{D7FA6F62-E96F-4E1D-9E3A-3005ACA5B253}"/>
                  </a:ext>
                </a:extLst>
              </p:cNvPr>
              <p:cNvSpPr/>
              <p:nvPr/>
            </p:nvSpPr>
            <p:spPr>
              <a:xfrm>
                <a:off x="2440340" y="3537931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0" y="1"/>
                    </a:moveTo>
                    <a:cubicBezTo>
                      <a:pt x="3665" y="1"/>
                      <a:pt x="2391" y="282"/>
                      <a:pt x="1419" y="844"/>
                    </a:cubicBezTo>
                    <a:cubicBezTo>
                      <a:pt x="578" y="1338"/>
                      <a:pt x="106" y="1947"/>
                      <a:pt x="1" y="2588"/>
                    </a:cubicBezTo>
                    <a:cubicBezTo>
                      <a:pt x="106" y="3229"/>
                      <a:pt x="589" y="3849"/>
                      <a:pt x="1440" y="4343"/>
                    </a:cubicBezTo>
                    <a:cubicBezTo>
                      <a:pt x="2417" y="4905"/>
                      <a:pt x="3696" y="5186"/>
                      <a:pt x="4973" y="5186"/>
                    </a:cubicBezTo>
                    <a:cubicBezTo>
                      <a:pt x="6249" y="5186"/>
                      <a:pt x="7523" y="4905"/>
                      <a:pt x="8490" y="4343"/>
                    </a:cubicBezTo>
                    <a:cubicBezTo>
                      <a:pt x="9331" y="3849"/>
                      <a:pt x="9803" y="3239"/>
                      <a:pt x="9919" y="2599"/>
                    </a:cubicBezTo>
                    <a:cubicBezTo>
                      <a:pt x="9803" y="1957"/>
                      <a:pt x="9320" y="1338"/>
                      <a:pt x="8469" y="844"/>
                    </a:cubicBezTo>
                    <a:cubicBezTo>
                      <a:pt x="7492" y="282"/>
                      <a:pt x="6215" y="1"/>
                      <a:pt x="49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991;p53">
                <a:extLst>
                  <a:ext uri="{FF2B5EF4-FFF2-40B4-BE49-F238E27FC236}">
                    <a16:creationId xmlns:a16="http://schemas.microsoft.com/office/drawing/2014/main" id="{64703CBA-7C9F-444C-8404-63D9D1A3D378}"/>
                  </a:ext>
                </a:extLst>
              </p:cNvPr>
              <p:cNvSpPr/>
              <p:nvPr/>
            </p:nvSpPr>
            <p:spPr>
              <a:xfrm>
                <a:off x="2433772" y="3498616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9"/>
                    </a:moveTo>
                    <a:cubicBezTo>
                      <a:pt x="10213" y="2648"/>
                      <a:pt x="9730" y="1777"/>
                      <a:pt x="8616" y="1135"/>
                    </a:cubicBezTo>
                    <a:cubicBezTo>
                      <a:pt x="6662" y="1"/>
                      <a:pt x="3510" y="12"/>
                      <a:pt x="1566" y="1135"/>
                    </a:cubicBezTo>
                    <a:cubicBezTo>
                      <a:pt x="473" y="1777"/>
                      <a:pt x="0" y="2627"/>
                      <a:pt x="148" y="3468"/>
                    </a:cubicBezTo>
                    <a:cubicBezTo>
                      <a:pt x="253" y="4109"/>
                      <a:pt x="736" y="4729"/>
                      <a:pt x="1587" y="5223"/>
                    </a:cubicBezTo>
                    <a:cubicBezTo>
                      <a:pt x="3541" y="6347"/>
                      <a:pt x="6704" y="6347"/>
                      <a:pt x="8637" y="5223"/>
                    </a:cubicBezTo>
                    <a:cubicBezTo>
                      <a:pt x="9478" y="4729"/>
                      <a:pt x="9950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992;p53">
                <a:extLst>
                  <a:ext uri="{FF2B5EF4-FFF2-40B4-BE49-F238E27FC236}">
                    <a16:creationId xmlns:a16="http://schemas.microsoft.com/office/drawing/2014/main" id="{4425219D-74FF-400A-A9F1-F000D881A1CC}"/>
                  </a:ext>
                </a:extLst>
              </p:cNvPr>
              <p:cNvSpPr/>
              <p:nvPr/>
            </p:nvSpPr>
            <p:spPr>
              <a:xfrm>
                <a:off x="2440340" y="3525377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80"/>
                    </a:lnTo>
                    <a:cubicBezTo>
                      <a:pt x="9803" y="2238"/>
                      <a:pt x="9320" y="1619"/>
                      <a:pt x="8469" y="1125"/>
                    </a:cubicBezTo>
                    <a:cubicBezTo>
                      <a:pt x="6515" y="1"/>
                      <a:pt x="3363" y="1"/>
                      <a:pt x="1419" y="1125"/>
                    </a:cubicBezTo>
                    <a:cubicBezTo>
                      <a:pt x="578" y="1619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993;p53">
                <a:extLst>
                  <a:ext uri="{FF2B5EF4-FFF2-40B4-BE49-F238E27FC236}">
                    <a16:creationId xmlns:a16="http://schemas.microsoft.com/office/drawing/2014/main" id="{316904F2-6DC3-4F16-AC76-5EC8FB1B8CBB}"/>
                  </a:ext>
                </a:extLst>
              </p:cNvPr>
              <p:cNvSpPr/>
              <p:nvPr/>
            </p:nvSpPr>
            <p:spPr>
              <a:xfrm>
                <a:off x="2553459" y="3584974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31" y="180"/>
                      <a:pt x="2154" y="245"/>
                      <a:pt x="1923" y="379"/>
                    </a:cubicBezTo>
                    <a:cubicBezTo>
                      <a:pt x="873" y="988"/>
                      <a:pt x="2764" y="1714"/>
                      <a:pt x="2239" y="2018"/>
                    </a:cubicBezTo>
                    <a:cubicBezTo>
                      <a:pt x="2167" y="2060"/>
                      <a:pt x="2088" y="2080"/>
                      <a:pt x="2003" y="2080"/>
                    </a:cubicBezTo>
                    <a:cubicBezTo>
                      <a:pt x="1874" y="2080"/>
                      <a:pt x="1733" y="2034"/>
                      <a:pt x="1587" y="1945"/>
                    </a:cubicBezTo>
                    <a:cubicBezTo>
                      <a:pt x="1272" y="1766"/>
                      <a:pt x="999" y="1399"/>
                      <a:pt x="957" y="1073"/>
                    </a:cubicBezTo>
                    <a:lnTo>
                      <a:pt x="84" y="1241"/>
                    </a:lnTo>
                    <a:cubicBezTo>
                      <a:pt x="126" y="1525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7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9"/>
                      <a:pt x="3068" y="2459"/>
                    </a:cubicBezTo>
                    <a:cubicBezTo>
                      <a:pt x="4140" y="1840"/>
                      <a:pt x="2270" y="1094"/>
                      <a:pt x="2785" y="799"/>
                    </a:cubicBezTo>
                    <a:cubicBezTo>
                      <a:pt x="2841" y="767"/>
                      <a:pt x="2905" y="752"/>
                      <a:pt x="2974" y="752"/>
                    </a:cubicBezTo>
                    <a:cubicBezTo>
                      <a:pt x="3085" y="752"/>
                      <a:pt x="3208" y="791"/>
                      <a:pt x="3331" y="862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994;p53">
                <a:extLst>
                  <a:ext uri="{FF2B5EF4-FFF2-40B4-BE49-F238E27FC236}">
                    <a16:creationId xmlns:a16="http://schemas.microsoft.com/office/drawing/2014/main" id="{CD6949D1-9BA7-4182-B3C0-44CA9EE00B30}"/>
                  </a:ext>
                </a:extLst>
              </p:cNvPr>
              <p:cNvSpPr/>
              <p:nvPr/>
            </p:nvSpPr>
            <p:spPr>
              <a:xfrm>
                <a:off x="2370377" y="3541371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0"/>
                    </a:moveTo>
                    <a:lnTo>
                      <a:pt x="1" y="1544"/>
                    </a:lnTo>
                    <a:cubicBezTo>
                      <a:pt x="1" y="2522"/>
                      <a:pt x="642" y="3488"/>
                      <a:pt x="1924" y="4234"/>
                    </a:cubicBezTo>
                    <a:cubicBezTo>
                      <a:pt x="3200" y="4969"/>
                      <a:pt x="4871" y="5337"/>
                      <a:pt x="6539" y="5337"/>
                    </a:cubicBezTo>
                    <a:cubicBezTo>
                      <a:pt x="8207" y="5337"/>
                      <a:pt x="9872" y="4969"/>
                      <a:pt x="11138" y="4234"/>
                    </a:cubicBezTo>
                    <a:cubicBezTo>
                      <a:pt x="12399" y="3498"/>
                      <a:pt x="13029" y="2543"/>
                      <a:pt x="13029" y="1586"/>
                    </a:cubicBezTo>
                    <a:lnTo>
                      <a:pt x="13040" y="31"/>
                    </a:lnTo>
                    <a:cubicBezTo>
                      <a:pt x="10960" y="31"/>
                      <a:pt x="2249" y="0"/>
                      <a:pt x="12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995;p53">
                <a:extLst>
                  <a:ext uri="{FF2B5EF4-FFF2-40B4-BE49-F238E27FC236}">
                    <a16:creationId xmlns:a16="http://schemas.microsoft.com/office/drawing/2014/main" id="{56456058-8442-492D-8741-FE5E3058DC5D}"/>
                  </a:ext>
                </a:extLst>
              </p:cNvPr>
              <p:cNvSpPr/>
              <p:nvPr/>
            </p:nvSpPr>
            <p:spPr>
              <a:xfrm>
                <a:off x="2342231" y="3373434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32" y="0"/>
                    </a:moveTo>
                    <a:cubicBezTo>
                      <a:pt x="5464" y="0"/>
                      <a:pt x="3799" y="371"/>
                      <a:pt x="2533" y="1111"/>
                    </a:cubicBezTo>
                    <a:cubicBezTo>
                      <a:pt x="0" y="2582"/>
                      <a:pt x="11" y="4967"/>
                      <a:pt x="2564" y="6449"/>
                    </a:cubicBezTo>
                    <a:cubicBezTo>
                      <a:pt x="3841" y="7184"/>
                      <a:pt x="5509" y="7552"/>
                      <a:pt x="7174" y="7552"/>
                    </a:cubicBezTo>
                    <a:cubicBezTo>
                      <a:pt x="8839" y="7552"/>
                      <a:pt x="10502" y="7184"/>
                      <a:pt x="11768" y="6449"/>
                    </a:cubicBezTo>
                    <a:cubicBezTo>
                      <a:pt x="14310" y="4967"/>
                      <a:pt x="14300" y="2582"/>
                      <a:pt x="11747" y="1111"/>
                    </a:cubicBezTo>
                    <a:cubicBezTo>
                      <a:pt x="10470" y="371"/>
                      <a:pt x="8800" y="0"/>
                      <a:pt x="71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996;p53">
                <a:extLst>
                  <a:ext uri="{FF2B5EF4-FFF2-40B4-BE49-F238E27FC236}">
                    <a16:creationId xmlns:a16="http://schemas.microsoft.com/office/drawing/2014/main" id="{B4C6B5B6-3CAA-4EB1-9F31-823B50D9FD71}"/>
                  </a:ext>
                </a:extLst>
              </p:cNvPr>
              <p:cNvSpPr/>
              <p:nvPr/>
            </p:nvSpPr>
            <p:spPr>
              <a:xfrm>
                <a:off x="2433772" y="3413106"/>
                <a:ext cx="456266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7" extrusionOk="0">
                    <a:moveTo>
                      <a:pt x="5087" y="0"/>
                    </a:moveTo>
                    <a:cubicBezTo>
                      <a:pt x="3812" y="0"/>
                      <a:pt x="2538" y="281"/>
                      <a:pt x="1566" y="843"/>
                    </a:cubicBezTo>
                    <a:cubicBezTo>
                      <a:pt x="473" y="1484"/>
                      <a:pt x="0" y="2346"/>
                      <a:pt x="148" y="3175"/>
                    </a:cubicBezTo>
                    <a:cubicBezTo>
                      <a:pt x="253" y="2545"/>
                      <a:pt x="725" y="1926"/>
                      <a:pt x="1566" y="1442"/>
                    </a:cubicBezTo>
                    <a:cubicBezTo>
                      <a:pt x="2538" y="875"/>
                      <a:pt x="3812" y="591"/>
                      <a:pt x="5087" y="591"/>
                    </a:cubicBezTo>
                    <a:cubicBezTo>
                      <a:pt x="6362" y="591"/>
                      <a:pt x="7639" y="875"/>
                      <a:pt x="8616" y="1442"/>
                    </a:cubicBezTo>
                    <a:cubicBezTo>
                      <a:pt x="9467" y="1936"/>
                      <a:pt x="9950" y="2556"/>
                      <a:pt x="10066" y="3196"/>
                    </a:cubicBezTo>
                    <a:cubicBezTo>
                      <a:pt x="10213" y="2356"/>
                      <a:pt x="9730" y="1484"/>
                      <a:pt x="8616" y="843"/>
                    </a:cubicBezTo>
                    <a:cubicBezTo>
                      <a:pt x="7639" y="281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997;p53">
                <a:extLst>
                  <a:ext uri="{FF2B5EF4-FFF2-40B4-BE49-F238E27FC236}">
                    <a16:creationId xmlns:a16="http://schemas.microsoft.com/office/drawing/2014/main" id="{09F775A2-0576-4BEF-AD08-C5CB6026E65E}"/>
                  </a:ext>
                </a:extLst>
              </p:cNvPr>
              <p:cNvSpPr/>
              <p:nvPr/>
            </p:nvSpPr>
            <p:spPr>
              <a:xfrm>
                <a:off x="2440340" y="3439510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0" y="0"/>
                    </a:moveTo>
                    <a:cubicBezTo>
                      <a:pt x="3665" y="0"/>
                      <a:pt x="2391" y="284"/>
                      <a:pt x="1419" y="851"/>
                    </a:cubicBezTo>
                    <a:cubicBezTo>
                      <a:pt x="578" y="1335"/>
                      <a:pt x="106" y="1954"/>
                      <a:pt x="1" y="2584"/>
                    </a:cubicBezTo>
                    <a:cubicBezTo>
                      <a:pt x="106" y="3226"/>
                      <a:pt x="589" y="3856"/>
                      <a:pt x="1440" y="4339"/>
                    </a:cubicBezTo>
                    <a:cubicBezTo>
                      <a:pt x="2417" y="4901"/>
                      <a:pt x="3696" y="5182"/>
                      <a:pt x="4973" y="5182"/>
                    </a:cubicBezTo>
                    <a:cubicBezTo>
                      <a:pt x="6249" y="5182"/>
                      <a:pt x="7523" y="4901"/>
                      <a:pt x="8490" y="4339"/>
                    </a:cubicBezTo>
                    <a:cubicBezTo>
                      <a:pt x="9331" y="3856"/>
                      <a:pt x="9803" y="3236"/>
                      <a:pt x="9919" y="2605"/>
                    </a:cubicBezTo>
                    <a:cubicBezTo>
                      <a:pt x="9803" y="1965"/>
                      <a:pt x="9320" y="1345"/>
                      <a:pt x="8469" y="851"/>
                    </a:cubicBezTo>
                    <a:cubicBezTo>
                      <a:pt x="7492" y="284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998;p53">
                <a:extLst>
                  <a:ext uri="{FF2B5EF4-FFF2-40B4-BE49-F238E27FC236}">
                    <a16:creationId xmlns:a16="http://schemas.microsoft.com/office/drawing/2014/main" id="{297D9048-8883-4C84-9AB3-8CE0C510F478}"/>
                  </a:ext>
                </a:extLst>
              </p:cNvPr>
              <p:cNvSpPr/>
              <p:nvPr/>
            </p:nvSpPr>
            <p:spPr>
              <a:xfrm>
                <a:off x="2433772" y="3400552"/>
                <a:ext cx="456266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36" fill="none" extrusionOk="0">
                    <a:moveTo>
                      <a:pt x="10066" y="3477"/>
                    </a:moveTo>
                    <a:cubicBezTo>
                      <a:pt x="10213" y="2637"/>
                      <a:pt x="9730" y="1765"/>
                      <a:pt x="8616" y="1124"/>
                    </a:cubicBezTo>
                    <a:cubicBezTo>
                      <a:pt x="6662" y="0"/>
                      <a:pt x="3510" y="0"/>
                      <a:pt x="1566" y="1124"/>
                    </a:cubicBezTo>
                    <a:cubicBezTo>
                      <a:pt x="473" y="1765"/>
                      <a:pt x="0" y="2627"/>
                      <a:pt x="148" y="3456"/>
                    </a:cubicBezTo>
                    <a:cubicBezTo>
                      <a:pt x="253" y="4098"/>
                      <a:pt x="736" y="4728"/>
                      <a:pt x="1587" y="5211"/>
                    </a:cubicBezTo>
                    <a:cubicBezTo>
                      <a:pt x="3541" y="6335"/>
                      <a:pt x="6704" y="6335"/>
                      <a:pt x="8637" y="5211"/>
                    </a:cubicBezTo>
                    <a:cubicBezTo>
                      <a:pt x="9478" y="4728"/>
                      <a:pt x="9950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999;p53">
                <a:extLst>
                  <a:ext uri="{FF2B5EF4-FFF2-40B4-BE49-F238E27FC236}">
                    <a16:creationId xmlns:a16="http://schemas.microsoft.com/office/drawing/2014/main" id="{0E5F5464-C05E-4F5C-8911-C70751DB6573}"/>
                  </a:ext>
                </a:extLst>
              </p:cNvPr>
              <p:cNvSpPr/>
              <p:nvPr/>
            </p:nvSpPr>
            <p:spPr>
              <a:xfrm>
                <a:off x="2440340" y="3426822"/>
                <a:ext cx="443131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901" fill="none" extrusionOk="0">
                    <a:moveTo>
                      <a:pt x="9919" y="2900"/>
                    </a:moveTo>
                    <a:lnTo>
                      <a:pt x="9919" y="2889"/>
                    </a:lnTo>
                    <a:cubicBezTo>
                      <a:pt x="9803" y="2249"/>
                      <a:pt x="9320" y="1629"/>
                      <a:pt x="8469" y="1135"/>
                    </a:cubicBezTo>
                    <a:cubicBezTo>
                      <a:pt x="6515" y="1"/>
                      <a:pt x="3363" y="1"/>
                      <a:pt x="1419" y="1135"/>
                    </a:cubicBezTo>
                    <a:cubicBezTo>
                      <a:pt x="578" y="1619"/>
                      <a:pt x="106" y="2238"/>
                      <a:pt x="1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1000;p53">
                <a:extLst>
                  <a:ext uri="{FF2B5EF4-FFF2-40B4-BE49-F238E27FC236}">
                    <a16:creationId xmlns:a16="http://schemas.microsoft.com/office/drawing/2014/main" id="{1119435B-77F3-49B8-8806-9BCAF689A5E9}"/>
                  </a:ext>
                </a:extLst>
              </p:cNvPr>
              <p:cNvSpPr/>
              <p:nvPr/>
            </p:nvSpPr>
            <p:spPr>
              <a:xfrm>
                <a:off x="2553459" y="3486419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0"/>
                    </a:moveTo>
                    <a:lnTo>
                      <a:pt x="3626" y="369"/>
                    </a:lnTo>
                    <a:cubicBezTo>
                      <a:pt x="3315" y="248"/>
                      <a:pt x="3003" y="185"/>
                      <a:pt x="2711" y="185"/>
                    </a:cubicBezTo>
                    <a:cubicBezTo>
                      <a:pt x="2420" y="185"/>
                      <a:pt x="2149" y="248"/>
                      <a:pt x="1923" y="379"/>
                    </a:cubicBezTo>
                    <a:cubicBezTo>
                      <a:pt x="873" y="999"/>
                      <a:pt x="2764" y="1724"/>
                      <a:pt x="2239" y="2029"/>
                    </a:cubicBezTo>
                    <a:cubicBezTo>
                      <a:pt x="2169" y="2065"/>
                      <a:pt x="2092" y="2083"/>
                      <a:pt x="2010" y="2083"/>
                    </a:cubicBezTo>
                    <a:cubicBezTo>
                      <a:pt x="1879" y="2083"/>
                      <a:pt x="1735" y="2039"/>
                      <a:pt x="1587" y="1955"/>
                    </a:cubicBezTo>
                    <a:cubicBezTo>
                      <a:pt x="1272" y="1777"/>
                      <a:pt x="999" y="1408"/>
                      <a:pt x="957" y="1072"/>
                    </a:cubicBezTo>
                    <a:lnTo>
                      <a:pt x="84" y="1240"/>
                    </a:lnTo>
                    <a:cubicBezTo>
                      <a:pt x="126" y="1524"/>
                      <a:pt x="336" y="1829"/>
                      <a:pt x="663" y="2092"/>
                    </a:cubicBezTo>
                    <a:lnTo>
                      <a:pt x="0" y="2470"/>
                    </a:lnTo>
                    <a:lnTo>
                      <a:pt x="568" y="2795"/>
                    </a:lnTo>
                    <a:lnTo>
                      <a:pt x="1209" y="2428"/>
                    </a:lnTo>
                    <a:cubicBezTo>
                      <a:pt x="1546" y="2582"/>
                      <a:pt x="1911" y="2671"/>
                      <a:pt x="2259" y="2671"/>
                    </a:cubicBezTo>
                    <a:cubicBezTo>
                      <a:pt x="2550" y="2671"/>
                      <a:pt x="2829" y="2609"/>
                      <a:pt x="3068" y="2470"/>
                    </a:cubicBezTo>
                    <a:cubicBezTo>
                      <a:pt x="4140" y="1840"/>
                      <a:pt x="2270" y="1104"/>
                      <a:pt x="2785" y="810"/>
                    </a:cubicBezTo>
                    <a:cubicBezTo>
                      <a:pt x="2842" y="778"/>
                      <a:pt x="2906" y="762"/>
                      <a:pt x="2975" y="762"/>
                    </a:cubicBezTo>
                    <a:cubicBezTo>
                      <a:pt x="3085" y="762"/>
                      <a:pt x="3208" y="802"/>
                      <a:pt x="3331" y="873"/>
                    </a:cubicBezTo>
                    <a:cubicBezTo>
                      <a:pt x="3573" y="1009"/>
                      <a:pt x="3846" y="1314"/>
                      <a:pt x="3972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1001;p53">
                <a:extLst>
                  <a:ext uri="{FF2B5EF4-FFF2-40B4-BE49-F238E27FC236}">
                    <a16:creationId xmlns:a16="http://schemas.microsoft.com/office/drawing/2014/main" id="{EB054322-E9B6-4AD5-9F5D-76CF0BE03180}"/>
                  </a:ext>
                </a:extLst>
              </p:cNvPr>
              <p:cNvSpPr/>
              <p:nvPr/>
            </p:nvSpPr>
            <p:spPr>
              <a:xfrm>
                <a:off x="2370377" y="3442771"/>
                <a:ext cx="582562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48" extrusionOk="0">
                    <a:moveTo>
                      <a:pt x="12" y="1"/>
                    </a:moveTo>
                    <a:lnTo>
                      <a:pt x="1" y="1556"/>
                    </a:lnTo>
                    <a:cubicBezTo>
                      <a:pt x="1" y="2522"/>
                      <a:pt x="642" y="3499"/>
                      <a:pt x="1924" y="4245"/>
                    </a:cubicBezTo>
                    <a:cubicBezTo>
                      <a:pt x="3198" y="4980"/>
                      <a:pt x="4865" y="5347"/>
                      <a:pt x="6529" y="5347"/>
                    </a:cubicBezTo>
                    <a:cubicBezTo>
                      <a:pt x="8200" y="5347"/>
                      <a:pt x="9870" y="4977"/>
                      <a:pt x="11138" y="4235"/>
                    </a:cubicBezTo>
                    <a:cubicBezTo>
                      <a:pt x="12399" y="3510"/>
                      <a:pt x="13029" y="2543"/>
                      <a:pt x="13029" y="1587"/>
                    </a:cubicBezTo>
                    <a:lnTo>
                      <a:pt x="13040" y="43"/>
                    </a:lnTo>
                    <a:cubicBezTo>
                      <a:pt x="10960" y="43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1002;p53">
                <a:extLst>
                  <a:ext uri="{FF2B5EF4-FFF2-40B4-BE49-F238E27FC236}">
                    <a16:creationId xmlns:a16="http://schemas.microsoft.com/office/drawing/2014/main" id="{64A9C5FE-4EE1-4FF3-B061-FB30588FF6AB}"/>
                  </a:ext>
                </a:extLst>
              </p:cNvPr>
              <p:cNvSpPr/>
              <p:nvPr/>
            </p:nvSpPr>
            <p:spPr>
              <a:xfrm>
                <a:off x="2342231" y="3275192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9"/>
                      <a:pt x="2533" y="1104"/>
                    </a:cubicBezTo>
                    <a:cubicBezTo>
                      <a:pt x="0" y="2575"/>
                      <a:pt x="11" y="4971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1"/>
                      <a:pt x="14300" y="2575"/>
                      <a:pt x="11747" y="1104"/>
                    </a:cubicBezTo>
                    <a:cubicBezTo>
                      <a:pt x="10470" y="369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1003;p53">
                <a:extLst>
                  <a:ext uri="{FF2B5EF4-FFF2-40B4-BE49-F238E27FC236}">
                    <a16:creationId xmlns:a16="http://schemas.microsoft.com/office/drawing/2014/main" id="{7E6900D4-B41F-4897-AAE3-A21B8B83AEB1}"/>
                  </a:ext>
                </a:extLst>
              </p:cNvPr>
              <p:cNvSpPr/>
              <p:nvPr/>
            </p:nvSpPr>
            <p:spPr>
              <a:xfrm>
                <a:off x="2433772" y="3314640"/>
                <a:ext cx="456266" cy="142737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5" extrusionOk="0">
                    <a:moveTo>
                      <a:pt x="5087" y="0"/>
                    </a:moveTo>
                    <a:cubicBezTo>
                      <a:pt x="3812" y="0"/>
                      <a:pt x="2538" y="284"/>
                      <a:pt x="1566" y="851"/>
                    </a:cubicBezTo>
                    <a:cubicBezTo>
                      <a:pt x="473" y="1482"/>
                      <a:pt x="0" y="2343"/>
                      <a:pt x="148" y="3184"/>
                    </a:cubicBezTo>
                    <a:cubicBezTo>
                      <a:pt x="253" y="2543"/>
                      <a:pt x="725" y="1923"/>
                      <a:pt x="1566" y="1440"/>
                    </a:cubicBezTo>
                    <a:cubicBezTo>
                      <a:pt x="2538" y="877"/>
                      <a:pt x="3812" y="596"/>
                      <a:pt x="5087" y="596"/>
                    </a:cubicBezTo>
                    <a:cubicBezTo>
                      <a:pt x="6362" y="596"/>
                      <a:pt x="7639" y="877"/>
                      <a:pt x="8616" y="1440"/>
                    </a:cubicBezTo>
                    <a:cubicBezTo>
                      <a:pt x="9467" y="1933"/>
                      <a:pt x="9950" y="2554"/>
                      <a:pt x="10066" y="3194"/>
                    </a:cubicBezTo>
                    <a:cubicBezTo>
                      <a:pt x="10213" y="2364"/>
                      <a:pt x="9730" y="1492"/>
                      <a:pt x="8616" y="851"/>
                    </a:cubicBezTo>
                    <a:cubicBezTo>
                      <a:pt x="7639" y="284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1004;p53">
                <a:extLst>
                  <a:ext uri="{FF2B5EF4-FFF2-40B4-BE49-F238E27FC236}">
                    <a16:creationId xmlns:a16="http://schemas.microsoft.com/office/drawing/2014/main" id="{10D35C26-CF4F-47FC-9B0A-1BE513A3B32D}"/>
                  </a:ext>
                </a:extLst>
              </p:cNvPr>
              <p:cNvSpPr/>
              <p:nvPr/>
            </p:nvSpPr>
            <p:spPr>
              <a:xfrm>
                <a:off x="2440340" y="3341267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0" y="0"/>
                    </a:moveTo>
                    <a:cubicBezTo>
                      <a:pt x="3665" y="0"/>
                      <a:pt x="2391" y="281"/>
                      <a:pt x="1419" y="844"/>
                    </a:cubicBezTo>
                    <a:cubicBezTo>
                      <a:pt x="578" y="1327"/>
                      <a:pt x="106" y="1947"/>
                      <a:pt x="1" y="2588"/>
                    </a:cubicBezTo>
                    <a:cubicBezTo>
                      <a:pt x="106" y="3228"/>
                      <a:pt x="589" y="3849"/>
                      <a:pt x="1440" y="4332"/>
                    </a:cubicBezTo>
                    <a:cubicBezTo>
                      <a:pt x="2417" y="4899"/>
                      <a:pt x="3696" y="5183"/>
                      <a:pt x="4973" y="5183"/>
                    </a:cubicBezTo>
                    <a:cubicBezTo>
                      <a:pt x="6249" y="5183"/>
                      <a:pt x="7523" y="4899"/>
                      <a:pt x="8490" y="4332"/>
                    </a:cubicBezTo>
                    <a:cubicBezTo>
                      <a:pt x="9331" y="3849"/>
                      <a:pt x="9803" y="3239"/>
                      <a:pt x="9919" y="2598"/>
                    </a:cubicBezTo>
                    <a:cubicBezTo>
                      <a:pt x="9803" y="1958"/>
                      <a:pt x="9320" y="1337"/>
                      <a:pt x="8469" y="844"/>
                    </a:cubicBezTo>
                    <a:cubicBezTo>
                      <a:pt x="7492" y="281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1005;p53">
                <a:extLst>
                  <a:ext uri="{FF2B5EF4-FFF2-40B4-BE49-F238E27FC236}">
                    <a16:creationId xmlns:a16="http://schemas.microsoft.com/office/drawing/2014/main" id="{FC174DA2-4242-4515-A08E-A61EB2B31B8E}"/>
                  </a:ext>
                </a:extLst>
              </p:cNvPr>
              <p:cNvSpPr/>
              <p:nvPr/>
            </p:nvSpPr>
            <p:spPr>
              <a:xfrm>
                <a:off x="2433772" y="3301952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8"/>
                    </a:moveTo>
                    <a:cubicBezTo>
                      <a:pt x="10213" y="2648"/>
                      <a:pt x="9730" y="1776"/>
                      <a:pt x="8616" y="1135"/>
                    </a:cubicBezTo>
                    <a:cubicBezTo>
                      <a:pt x="6662" y="1"/>
                      <a:pt x="3510" y="1"/>
                      <a:pt x="1566" y="1135"/>
                    </a:cubicBezTo>
                    <a:cubicBezTo>
                      <a:pt x="473" y="1766"/>
                      <a:pt x="0" y="2627"/>
                      <a:pt x="148" y="3468"/>
                    </a:cubicBezTo>
                    <a:cubicBezTo>
                      <a:pt x="253" y="4108"/>
                      <a:pt x="736" y="4729"/>
                      <a:pt x="1587" y="5212"/>
                    </a:cubicBezTo>
                    <a:cubicBezTo>
                      <a:pt x="3541" y="6347"/>
                      <a:pt x="6704" y="6347"/>
                      <a:pt x="8637" y="5212"/>
                    </a:cubicBezTo>
                    <a:cubicBezTo>
                      <a:pt x="9478" y="4729"/>
                      <a:pt x="9950" y="4119"/>
                      <a:pt x="10066" y="3478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1006;p53">
                <a:extLst>
                  <a:ext uri="{FF2B5EF4-FFF2-40B4-BE49-F238E27FC236}">
                    <a16:creationId xmlns:a16="http://schemas.microsoft.com/office/drawing/2014/main" id="{29D4E46C-7831-4AA3-88AA-6A5AEEADCA1F}"/>
                  </a:ext>
                </a:extLst>
              </p:cNvPr>
              <p:cNvSpPr/>
              <p:nvPr/>
            </p:nvSpPr>
            <p:spPr>
              <a:xfrm>
                <a:off x="2440340" y="3328713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79"/>
                    </a:lnTo>
                    <a:cubicBezTo>
                      <a:pt x="9803" y="2239"/>
                      <a:pt x="9320" y="1618"/>
                      <a:pt x="8469" y="1125"/>
                    </a:cubicBezTo>
                    <a:cubicBezTo>
                      <a:pt x="6515" y="0"/>
                      <a:pt x="3363" y="0"/>
                      <a:pt x="1419" y="1125"/>
                    </a:cubicBezTo>
                    <a:cubicBezTo>
                      <a:pt x="578" y="1608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1007;p53">
                <a:extLst>
                  <a:ext uri="{FF2B5EF4-FFF2-40B4-BE49-F238E27FC236}">
                    <a16:creationId xmlns:a16="http://schemas.microsoft.com/office/drawing/2014/main" id="{87B619E0-B20F-477A-A6FD-DC8A40F823D0}"/>
                  </a:ext>
                </a:extLst>
              </p:cNvPr>
              <p:cNvSpPr/>
              <p:nvPr/>
            </p:nvSpPr>
            <p:spPr>
              <a:xfrm>
                <a:off x="2553459" y="338831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31" y="179"/>
                      <a:pt x="2154" y="245"/>
                      <a:pt x="1923" y="379"/>
                    </a:cubicBezTo>
                    <a:cubicBezTo>
                      <a:pt x="873" y="989"/>
                      <a:pt x="2764" y="1713"/>
                      <a:pt x="2239" y="2018"/>
                    </a:cubicBezTo>
                    <a:cubicBezTo>
                      <a:pt x="2170" y="2059"/>
                      <a:pt x="2094" y="2077"/>
                      <a:pt x="2012" y="2077"/>
                    </a:cubicBezTo>
                    <a:cubicBezTo>
                      <a:pt x="1881" y="2077"/>
                      <a:pt x="1736" y="2029"/>
                      <a:pt x="1587" y="1944"/>
                    </a:cubicBezTo>
                    <a:cubicBezTo>
                      <a:pt x="1272" y="1766"/>
                      <a:pt x="999" y="1398"/>
                      <a:pt x="957" y="1062"/>
                    </a:cubicBezTo>
                    <a:lnTo>
                      <a:pt x="84" y="1230"/>
                    </a:lnTo>
                    <a:cubicBezTo>
                      <a:pt x="126" y="1524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8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8"/>
                      <a:pt x="3068" y="2460"/>
                    </a:cubicBezTo>
                    <a:cubicBezTo>
                      <a:pt x="4140" y="1839"/>
                      <a:pt x="2270" y="1094"/>
                      <a:pt x="2785" y="799"/>
                    </a:cubicBezTo>
                    <a:cubicBezTo>
                      <a:pt x="2842" y="767"/>
                      <a:pt x="2906" y="752"/>
                      <a:pt x="2975" y="752"/>
                    </a:cubicBezTo>
                    <a:cubicBezTo>
                      <a:pt x="3085" y="752"/>
                      <a:pt x="3208" y="791"/>
                      <a:pt x="3331" y="863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19"/>
                    </a:lnTo>
                    <a:cubicBezTo>
                      <a:pt x="4760" y="1167"/>
                      <a:pt x="4529" y="905"/>
                      <a:pt x="4214" y="673"/>
                    </a:cubicBezTo>
                    <a:lnTo>
                      <a:pt x="4812" y="316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1008;p53">
                <a:extLst>
                  <a:ext uri="{FF2B5EF4-FFF2-40B4-BE49-F238E27FC236}">
                    <a16:creationId xmlns:a16="http://schemas.microsoft.com/office/drawing/2014/main" id="{9907258E-45DE-4AC6-9527-5FA4EBD5AF94}"/>
                  </a:ext>
                </a:extLst>
              </p:cNvPr>
              <p:cNvSpPr/>
              <p:nvPr/>
            </p:nvSpPr>
            <p:spPr>
              <a:xfrm>
                <a:off x="2845909" y="3855353"/>
                <a:ext cx="582071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8" extrusionOk="0">
                    <a:moveTo>
                      <a:pt x="0" y="1"/>
                    </a:moveTo>
                    <a:lnTo>
                      <a:pt x="0" y="1556"/>
                    </a:lnTo>
                    <a:cubicBezTo>
                      <a:pt x="0" y="2522"/>
                      <a:pt x="641" y="3500"/>
                      <a:pt x="1923" y="4245"/>
                    </a:cubicBezTo>
                    <a:cubicBezTo>
                      <a:pt x="3197" y="4980"/>
                      <a:pt x="4862" y="5347"/>
                      <a:pt x="6526" y="5347"/>
                    </a:cubicBezTo>
                    <a:cubicBezTo>
                      <a:pt x="8195" y="5347"/>
                      <a:pt x="9864" y="4977"/>
                      <a:pt x="11137" y="4235"/>
                    </a:cubicBezTo>
                    <a:cubicBezTo>
                      <a:pt x="12398" y="3510"/>
                      <a:pt x="13029" y="2554"/>
                      <a:pt x="13029" y="1588"/>
                    </a:cubicBezTo>
                    <a:lnTo>
                      <a:pt x="13029" y="43"/>
                    </a:lnTo>
                    <a:cubicBezTo>
                      <a:pt x="10958" y="4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1009;p53">
                <a:extLst>
                  <a:ext uri="{FF2B5EF4-FFF2-40B4-BE49-F238E27FC236}">
                    <a16:creationId xmlns:a16="http://schemas.microsoft.com/office/drawing/2014/main" id="{957D7451-7822-46E5-A0DE-2E3A9BE7F896}"/>
                  </a:ext>
                </a:extLst>
              </p:cNvPr>
              <p:cNvSpPr/>
              <p:nvPr/>
            </p:nvSpPr>
            <p:spPr>
              <a:xfrm>
                <a:off x="2817271" y="368777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75"/>
                      <a:pt x="21" y="4971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1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1010;p53">
                <a:extLst>
                  <a:ext uri="{FF2B5EF4-FFF2-40B4-BE49-F238E27FC236}">
                    <a16:creationId xmlns:a16="http://schemas.microsoft.com/office/drawing/2014/main" id="{1A182D9D-9884-4D4B-ADE1-50D345225D9D}"/>
                  </a:ext>
                </a:extLst>
              </p:cNvPr>
              <p:cNvSpPr/>
              <p:nvPr/>
            </p:nvSpPr>
            <p:spPr>
              <a:xfrm>
                <a:off x="2908812" y="3727401"/>
                <a:ext cx="456713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1" extrusionOk="0">
                    <a:moveTo>
                      <a:pt x="5102" y="0"/>
                    </a:moveTo>
                    <a:cubicBezTo>
                      <a:pt x="3823" y="0"/>
                      <a:pt x="2545" y="284"/>
                      <a:pt x="1576" y="847"/>
                    </a:cubicBezTo>
                    <a:cubicBezTo>
                      <a:pt x="473" y="1478"/>
                      <a:pt x="0" y="2339"/>
                      <a:pt x="147" y="3180"/>
                    </a:cubicBezTo>
                    <a:cubicBezTo>
                      <a:pt x="263" y="2539"/>
                      <a:pt x="736" y="1930"/>
                      <a:pt x="1576" y="1436"/>
                    </a:cubicBezTo>
                    <a:cubicBezTo>
                      <a:pt x="2543" y="874"/>
                      <a:pt x="3817" y="593"/>
                      <a:pt x="5093" y="593"/>
                    </a:cubicBezTo>
                    <a:cubicBezTo>
                      <a:pt x="6370" y="593"/>
                      <a:pt x="7649" y="874"/>
                      <a:pt x="8626" y="1436"/>
                    </a:cubicBezTo>
                    <a:cubicBezTo>
                      <a:pt x="9477" y="1930"/>
                      <a:pt x="9961" y="2550"/>
                      <a:pt x="10066" y="3191"/>
                    </a:cubicBezTo>
                    <a:cubicBezTo>
                      <a:pt x="10223" y="2360"/>
                      <a:pt x="9740" y="1489"/>
                      <a:pt x="8626" y="847"/>
                    </a:cubicBezTo>
                    <a:cubicBezTo>
                      <a:pt x="7651" y="281"/>
                      <a:pt x="6376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1011;p53">
                <a:extLst>
                  <a:ext uri="{FF2B5EF4-FFF2-40B4-BE49-F238E27FC236}">
                    <a16:creationId xmlns:a16="http://schemas.microsoft.com/office/drawing/2014/main" id="{41271947-A832-4EF1-A2F8-A48802EA57CF}"/>
                  </a:ext>
                </a:extLst>
              </p:cNvPr>
              <p:cNvSpPr/>
              <p:nvPr/>
            </p:nvSpPr>
            <p:spPr>
              <a:xfrm>
                <a:off x="2915380" y="375384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38"/>
                      <a:pt x="116" y="1947"/>
                      <a:pt x="0" y="2588"/>
                    </a:cubicBezTo>
                    <a:cubicBezTo>
                      <a:pt x="116" y="3229"/>
                      <a:pt x="599" y="3849"/>
                      <a:pt x="1450" y="4343"/>
                    </a:cubicBezTo>
                    <a:cubicBezTo>
                      <a:pt x="2427" y="4905"/>
                      <a:pt x="3704" y="5186"/>
                      <a:pt x="4979" y="5186"/>
                    </a:cubicBezTo>
                    <a:cubicBezTo>
                      <a:pt x="6254" y="5186"/>
                      <a:pt x="7528" y="4905"/>
                      <a:pt x="8500" y="4343"/>
                    </a:cubicBezTo>
                    <a:cubicBezTo>
                      <a:pt x="9340" y="3849"/>
                      <a:pt x="9814" y="3239"/>
                      <a:pt x="9919" y="2599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1012;p53">
                <a:extLst>
                  <a:ext uri="{FF2B5EF4-FFF2-40B4-BE49-F238E27FC236}">
                    <a16:creationId xmlns:a16="http://schemas.microsoft.com/office/drawing/2014/main" id="{0A2787EB-C2FA-479C-8439-A2A8375A26FD}"/>
                  </a:ext>
                </a:extLst>
              </p:cNvPr>
              <p:cNvSpPr/>
              <p:nvPr/>
            </p:nvSpPr>
            <p:spPr>
              <a:xfrm>
                <a:off x="2908812" y="371453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9"/>
                    </a:moveTo>
                    <a:cubicBezTo>
                      <a:pt x="10223" y="2648"/>
                      <a:pt x="9740" y="1777"/>
                      <a:pt x="8626" y="1135"/>
                    </a:cubicBezTo>
                    <a:cubicBezTo>
                      <a:pt x="6672" y="1"/>
                      <a:pt x="3510" y="12"/>
                      <a:pt x="1576" y="1135"/>
                    </a:cubicBezTo>
                    <a:cubicBezTo>
                      <a:pt x="473" y="1766"/>
                      <a:pt x="0" y="2627"/>
                      <a:pt x="147" y="3468"/>
                    </a:cubicBezTo>
                    <a:cubicBezTo>
                      <a:pt x="263" y="4109"/>
                      <a:pt x="746" y="4729"/>
                      <a:pt x="1597" y="5223"/>
                    </a:cubicBezTo>
                    <a:cubicBezTo>
                      <a:pt x="3552" y="6347"/>
                      <a:pt x="6704" y="6347"/>
                      <a:pt x="8647" y="5223"/>
                    </a:cubicBezTo>
                    <a:cubicBezTo>
                      <a:pt x="9487" y="4729"/>
                      <a:pt x="9961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1013;p53">
                <a:extLst>
                  <a:ext uri="{FF2B5EF4-FFF2-40B4-BE49-F238E27FC236}">
                    <a16:creationId xmlns:a16="http://schemas.microsoft.com/office/drawing/2014/main" id="{3360EC3D-8486-4BB7-BBCD-DBACBAD5C777}"/>
                  </a:ext>
                </a:extLst>
              </p:cNvPr>
              <p:cNvSpPr/>
              <p:nvPr/>
            </p:nvSpPr>
            <p:spPr>
              <a:xfrm>
                <a:off x="2915380" y="3741340"/>
                <a:ext cx="443578" cy="129066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89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18"/>
                      <a:pt x="116" y="2227"/>
                      <a:pt x="0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Google Shape;1014;p53">
                <a:extLst>
                  <a:ext uri="{FF2B5EF4-FFF2-40B4-BE49-F238E27FC236}">
                    <a16:creationId xmlns:a16="http://schemas.microsoft.com/office/drawing/2014/main" id="{77A5B42B-F6B9-4A8E-9B66-629CBB6F1642}"/>
                  </a:ext>
                </a:extLst>
              </p:cNvPr>
              <p:cNvSpPr/>
              <p:nvPr/>
            </p:nvSpPr>
            <p:spPr>
              <a:xfrm>
                <a:off x="3028946" y="3800893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29" y="180"/>
                      <a:pt x="2149" y="245"/>
                      <a:pt x="1913" y="379"/>
                    </a:cubicBezTo>
                    <a:cubicBezTo>
                      <a:pt x="863" y="989"/>
                      <a:pt x="2754" y="1714"/>
                      <a:pt x="2228" y="2018"/>
                    </a:cubicBezTo>
                    <a:cubicBezTo>
                      <a:pt x="2164" y="2059"/>
                      <a:pt x="2089" y="2077"/>
                      <a:pt x="2007" y="2077"/>
                    </a:cubicBezTo>
                    <a:cubicBezTo>
                      <a:pt x="1876" y="2077"/>
                      <a:pt x="1730" y="2029"/>
                      <a:pt x="1587" y="1945"/>
                    </a:cubicBezTo>
                    <a:cubicBezTo>
                      <a:pt x="1272" y="1766"/>
                      <a:pt x="989" y="1399"/>
                      <a:pt x="947" y="1073"/>
                    </a:cubicBezTo>
                    <a:lnTo>
                      <a:pt x="74" y="1231"/>
                    </a:lnTo>
                    <a:cubicBezTo>
                      <a:pt x="127" y="1525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8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8" y="2661"/>
                      <a:pt x="2829" y="2599"/>
                      <a:pt x="3069" y="2460"/>
                    </a:cubicBezTo>
                    <a:cubicBezTo>
                      <a:pt x="4141" y="1840"/>
                      <a:pt x="2270" y="109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3"/>
                    </a:cubicBezTo>
                    <a:cubicBezTo>
                      <a:pt x="3573" y="1000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5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Google Shape;1015;p53">
                <a:extLst>
                  <a:ext uri="{FF2B5EF4-FFF2-40B4-BE49-F238E27FC236}">
                    <a16:creationId xmlns:a16="http://schemas.microsoft.com/office/drawing/2014/main" id="{F3BB8D53-E4AA-400E-9AF9-D120B609AE99}"/>
                  </a:ext>
                </a:extLst>
              </p:cNvPr>
              <p:cNvSpPr/>
              <p:nvPr/>
            </p:nvSpPr>
            <p:spPr>
              <a:xfrm>
                <a:off x="2845909" y="3757289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88"/>
                      <a:pt x="1923" y="4234"/>
                    </a:cubicBezTo>
                    <a:cubicBezTo>
                      <a:pt x="3199" y="4970"/>
                      <a:pt x="4867" y="5337"/>
                      <a:pt x="6534" y="5337"/>
                    </a:cubicBezTo>
                    <a:cubicBezTo>
                      <a:pt x="8201" y="5337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Google Shape;1016;p53">
                <a:extLst>
                  <a:ext uri="{FF2B5EF4-FFF2-40B4-BE49-F238E27FC236}">
                    <a16:creationId xmlns:a16="http://schemas.microsoft.com/office/drawing/2014/main" id="{95AC9C72-6A6D-463B-AE8F-64B15816BA75}"/>
                  </a:ext>
                </a:extLst>
              </p:cNvPr>
              <p:cNvSpPr/>
              <p:nvPr/>
            </p:nvSpPr>
            <p:spPr>
              <a:xfrm>
                <a:off x="2817271" y="3589352"/>
                <a:ext cx="639344" cy="337341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1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2"/>
                      <a:pt x="21" y="4967"/>
                      <a:pt x="2575" y="6449"/>
                    </a:cubicBezTo>
                    <a:cubicBezTo>
                      <a:pt x="3844" y="7183"/>
                      <a:pt x="5508" y="7551"/>
                      <a:pt x="7171" y="7551"/>
                    </a:cubicBezTo>
                    <a:cubicBezTo>
                      <a:pt x="8841" y="7551"/>
                      <a:pt x="10510" y="7180"/>
                      <a:pt x="11778" y="6438"/>
                    </a:cubicBezTo>
                    <a:cubicBezTo>
                      <a:pt x="14310" y="4967"/>
                      <a:pt x="14300" y="2582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1017;p53">
                <a:extLst>
                  <a:ext uri="{FF2B5EF4-FFF2-40B4-BE49-F238E27FC236}">
                    <a16:creationId xmlns:a16="http://schemas.microsoft.com/office/drawing/2014/main" id="{F7BA42AF-F9F7-443A-9EC8-B96663166B21}"/>
                  </a:ext>
                </a:extLst>
              </p:cNvPr>
              <p:cNvSpPr/>
              <p:nvPr/>
            </p:nvSpPr>
            <p:spPr>
              <a:xfrm>
                <a:off x="2908812" y="3629025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6"/>
                      <a:pt x="9961" y="2556"/>
                      <a:pt x="10066" y="3197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1018;p53">
                <a:extLst>
                  <a:ext uri="{FF2B5EF4-FFF2-40B4-BE49-F238E27FC236}">
                    <a16:creationId xmlns:a16="http://schemas.microsoft.com/office/drawing/2014/main" id="{F980BB3E-F81D-42B2-A58C-97064EACB10F}"/>
                  </a:ext>
                </a:extLst>
              </p:cNvPr>
              <p:cNvSpPr/>
              <p:nvPr/>
            </p:nvSpPr>
            <p:spPr>
              <a:xfrm>
                <a:off x="2915380" y="3655428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4"/>
                      <a:pt x="0" y="2585"/>
                    </a:cubicBezTo>
                    <a:cubicBezTo>
                      <a:pt x="116" y="3226"/>
                      <a:pt x="599" y="3845"/>
                      <a:pt x="1450" y="4340"/>
                    </a:cubicBezTo>
                    <a:cubicBezTo>
                      <a:pt x="2427" y="4901"/>
                      <a:pt x="3704" y="5182"/>
                      <a:pt x="4979" y="5182"/>
                    </a:cubicBezTo>
                    <a:cubicBezTo>
                      <a:pt x="6254" y="5182"/>
                      <a:pt x="7528" y="4901"/>
                      <a:pt x="8500" y="4340"/>
                    </a:cubicBezTo>
                    <a:cubicBezTo>
                      <a:pt x="9340" y="3856"/>
                      <a:pt x="9814" y="3236"/>
                      <a:pt x="9919" y="2606"/>
                    </a:cubicBezTo>
                    <a:cubicBezTo>
                      <a:pt x="9814" y="1965"/>
                      <a:pt x="9330" y="1345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1019;p53">
                <a:extLst>
                  <a:ext uri="{FF2B5EF4-FFF2-40B4-BE49-F238E27FC236}">
                    <a16:creationId xmlns:a16="http://schemas.microsoft.com/office/drawing/2014/main" id="{0D3F8FCE-AB01-499D-B4BA-6380E023490F}"/>
                  </a:ext>
                </a:extLst>
              </p:cNvPr>
              <p:cNvSpPr/>
              <p:nvPr/>
            </p:nvSpPr>
            <p:spPr>
              <a:xfrm>
                <a:off x="2908812" y="3616471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78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17"/>
                      <a:pt x="1597" y="5212"/>
                    </a:cubicBezTo>
                    <a:cubicBezTo>
                      <a:pt x="3552" y="6335"/>
                      <a:pt x="6704" y="6335"/>
                      <a:pt x="8647" y="5212"/>
                    </a:cubicBezTo>
                    <a:cubicBezTo>
                      <a:pt x="9487" y="4728"/>
                      <a:pt x="9961" y="4108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1020;p53">
                <a:extLst>
                  <a:ext uri="{FF2B5EF4-FFF2-40B4-BE49-F238E27FC236}">
                    <a16:creationId xmlns:a16="http://schemas.microsoft.com/office/drawing/2014/main" id="{76C59045-22E3-4441-B1EB-B221909A5056}"/>
                  </a:ext>
                </a:extLst>
              </p:cNvPr>
              <p:cNvSpPr/>
              <p:nvPr/>
            </p:nvSpPr>
            <p:spPr>
              <a:xfrm>
                <a:off x="2915380" y="3642740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0"/>
                    </a:moveTo>
                    <a:cubicBezTo>
                      <a:pt x="9929" y="2890"/>
                      <a:pt x="9929" y="2890"/>
                      <a:pt x="9919" y="2890"/>
                    </a:cubicBezTo>
                    <a:cubicBezTo>
                      <a:pt x="9814" y="2249"/>
                      <a:pt x="9330" y="1629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1021;p53">
                <a:extLst>
                  <a:ext uri="{FF2B5EF4-FFF2-40B4-BE49-F238E27FC236}">
                    <a16:creationId xmlns:a16="http://schemas.microsoft.com/office/drawing/2014/main" id="{C1ECF502-E4A7-4FBF-AD1C-F9D3793F43C0}"/>
                  </a:ext>
                </a:extLst>
              </p:cNvPr>
              <p:cNvSpPr/>
              <p:nvPr/>
            </p:nvSpPr>
            <p:spPr>
              <a:xfrm>
                <a:off x="3028946" y="3702338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5" y="768"/>
                      <a:pt x="2895" y="754"/>
                      <a:pt x="2961" y="754"/>
                    </a:cubicBezTo>
                    <a:cubicBezTo>
                      <a:pt x="3075" y="754"/>
                      <a:pt x="3205" y="796"/>
                      <a:pt x="3331" y="862"/>
                    </a:cubicBezTo>
                    <a:cubicBezTo>
                      <a:pt x="3573" y="1009"/>
                      <a:pt x="3836" y="1314"/>
                      <a:pt x="3973" y="1598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232" name="Picture 2" descr="Count-down Timers |">
            <a:extLst>
              <a:ext uri="{FF2B5EF4-FFF2-40B4-BE49-F238E27FC236}">
                <a16:creationId xmlns:a16="http://schemas.microsoft.com/office/drawing/2014/main" id="{D695714E-3758-4C8C-880E-8AEE2ADCC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18" y="925804"/>
            <a:ext cx="2853308" cy="114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" name="رسم 232" descr="مشاركة">
            <a:hlinkClick r:id="rId4" action="ppaction://hlinksldjump"/>
            <a:extLst>
              <a:ext uri="{FF2B5EF4-FFF2-40B4-BE49-F238E27FC236}">
                <a16:creationId xmlns:a16="http://schemas.microsoft.com/office/drawing/2014/main" id="{3EF1C0F1-46E8-4724-A75F-4E7899779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77600" y="5143697"/>
            <a:ext cx="914400" cy="914400"/>
          </a:xfrm>
          <a:prstGeom prst="rect">
            <a:avLst/>
          </a:prstGeom>
        </p:spPr>
      </p:pic>
      <p:pic>
        <p:nvPicPr>
          <p:cNvPr id="235" name="صورة 234">
            <a:extLst>
              <a:ext uri="{FF2B5EF4-FFF2-40B4-BE49-F238E27FC236}">
                <a16:creationId xmlns:a16="http://schemas.microsoft.com/office/drawing/2014/main" id="{2AEEA6AD-296B-E434-8292-109C2488A52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966" t="57680" r="26465" b="28276"/>
          <a:stretch/>
        </p:blipFill>
        <p:spPr>
          <a:xfrm>
            <a:off x="1562146" y="3200670"/>
            <a:ext cx="8707718" cy="173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05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93;p53">
            <a:extLst>
              <a:ext uri="{FF2B5EF4-FFF2-40B4-BE49-F238E27FC236}">
                <a16:creationId xmlns:a16="http://schemas.microsoft.com/office/drawing/2014/main" id="{19B7CD8A-E76C-4B7F-AB65-0228FD542563}"/>
              </a:ext>
            </a:extLst>
          </p:cNvPr>
          <p:cNvGrpSpPr/>
          <p:nvPr/>
        </p:nvGrpSpPr>
        <p:grpSpPr>
          <a:xfrm>
            <a:off x="242543" y="847792"/>
            <a:ext cx="3166946" cy="2263698"/>
            <a:chOff x="720023" y="1118374"/>
            <a:chExt cx="3217179" cy="2906760"/>
          </a:xfrm>
        </p:grpSpPr>
        <p:grpSp>
          <p:nvGrpSpPr>
            <p:cNvPr id="3" name="Google Shape;794;p53">
              <a:extLst>
                <a:ext uri="{FF2B5EF4-FFF2-40B4-BE49-F238E27FC236}">
                  <a16:creationId xmlns:a16="http://schemas.microsoft.com/office/drawing/2014/main" id="{F1A9D34F-4CEA-44A6-99FA-F51852411584}"/>
                </a:ext>
              </a:extLst>
            </p:cNvPr>
            <p:cNvGrpSpPr/>
            <p:nvPr/>
          </p:nvGrpSpPr>
          <p:grpSpPr>
            <a:xfrm>
              <a:off x="720023" y="1118374"/>
              <a:ext cx="2459727" cy="2108357"/>
              <a:chOff x="1187043" y="662769"/>
              <a:chExt cx="2921985" cy="2504582"/>
            </a:xfrm>
          </p:grpSpPr>
          <p:sp>
            <p:nvSpPr>
              <p:cNvPr id="221" name="Google Shape;795;p53">
                <a:extLst>
                  <a:ext uri="{FF2B5EF4-FFF2-40B4-BE49-F238E27FC236}">
                    <a16:creationId xmlns:a16="http://schemas.microsoft.com/office/drawing/2014/main" id="{02AA3C30-F4C6-4429-A6B6-6BA5BD990DA5}"/>
                  </a:ext>
                </a:extLst>
              </p:cNvPr>
              <p:cNvSpPr/>
              <p:nvPr/>
            </p:nvSpPr>
            <p:spPr>
              <a:xfrm>
                <a:off x="1930095" y="662769"/>
                <a:ext cx="2178934" cy="2500683"/>
              </a:xfrm>
              <a:custGeom>
                <a:avLst/>
                <a:gdLst/>
                <a:ahLst/>
                <a:cxnLst/>
                <a:rect l="l" t="t" r="r" b="b"/>
                <a:pathLst>
                  <a:path w="48773" h="55975" extrusionOk="0">
                    <a:moveTo>
                      <a:pt x="24489" y="0"/>
                    </a:moveTo>
                    <a:cubicBezTo>
                      <a:pt x="24370" y="0"/>
                      <a:pt x="24261" y="27"/>
                      <a:pt x="24166" y="79"/>
                    </a:cubicBezTo>
                    <a:cubicBezTo>
                      <a:pt x="16108" y="4765"/>
                      <a:pt x="8059" y="9441"/>
                      <a:pt x="0" y="14127"/>
                    </a:cubicBezTo>
                    <a:cubicBezTo>
                      <a:pt x="400" y="15009"/>
                      <a:pt x="23767" y="55040"/>
                      <a:pt x="24240" y="55975"/>
                    </a:cubicBezTo>
                    <a:cubicBezTo>
                      <a:pt x="32298" y="51289"/>
                      <a:pt x="40357" y="46614"/>
                      <a:pt x="48415" y="41928"/>
                    </a:cubicBezTo>
                    <a:cubicBezTo>
                      <a:pt x="48636" y="41802"/>
                      <a:pt x="48772" y="41518"/>
                      <a:pt x="48772" y="41129"/>
                    </a:cubicBezTo>
                    <a:lnTo>
                      <a:pt x="48772" y="15304"/>
                    </a:lnTo>
                    <a:cubicBezTo>
                      <a:pt x="48772" y="14505"/>
                      <a:pt x="48216" y="13549"/>
                      <a:pt x="47533" y="13149"/>
                    </a:cubicBezTo>
                    <a:lnTo>
                      <a:pt x="25059" y="174"/>
                    </a:lnTo>
                    <a:cubicBezTo>
                      <a:pt x="24855" y="56"/>
                      <a:pt x="24661" y="0"/>
                      <a:pt x="24489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Google Shape;796;p53">
                <a:extLst>
                  <a:ext uri="{FF2B5EF4-FFF2-40B4-BE49-F238E27FC236}">
                    <a16:creationId xmlns:a16="http://schemas.microsoft.com/office/drawing/2014/main" id="{61D0BFB2-A9CA-4BEA-8D58-2760B2A814F2}"/>
                  </a:ext>
                </a:extLst>
              </p:cNvPr>
              <p:cNvSpPr/>
              <p:nvPr/>
            </p:nvSpPr>
            <p:spPr>
              <a:xfrm>
                <a:off x="3446265" y="1856420"/>
                <a:ext cx="424859" cy="765640"/>
              </a:xfrm>
              <a:custGeom>
                <a:avLst/>
                <a:gdLst/>
                <a:ahLst/>
                <a:cxnLst/>
                <a:rect l="l" t="t" r="r" b="b"/>
                <a:pathLst>
                  <a:path w="9510" h="17138" extrusionOk="0">
                    <a:moveTo>
                      <a:pt x="5586" y="1307"/>
                    </a:moveTo>
                    <a:cubicBezTo>
                      <a:pt x="6015" y="1307"/>
                      <a:pt x="6315" y="1649"/>
                      <a:pt x="6315" y="2244"/>
                    </a:cubicBezTo>
                    <a:lnTo>
                      <a:pt x="6325" y="3746"/>
                    </a:lnTo>
                    <a:lnTo>
                      <a:pt x="3163" y="5575"/>
                    </a:lnTo>
                    <a:lnTo>
                      <a:pt x="3152" y="4073"/>
                    </a:lnTo>
                    <a:cubicBezTo>
                      <a:pt x="3152" y="3232"/>
                      <a:pt x="3740" y="2223"/>
                      <a:pt x="4466" y="1792"/>
                    </a:cubicBezTo>
                    <a:lnTo>
                      <a:pt x="5001" y="1488"/>
                    </a:lnTo>
                    <a:cubicBezTo>
                      <a:pt x="5210" y="1365"/>
                      <a:pt x="5409" y="1307"/>
                      <a:pt x="5586" y="1307"/>
                    </a:cubicBezTo>
                    <a:close/>
                    <a:moveTo>
                      <a:pt x="7746" y="4249"/>
                    </a:moveTo>
                    <a:cubicBezTo>
                      <a:pt x="8179" y="4249"/>
                      <a:pt x="8479" y="4591"/>
                      <a:pt x="8479" y="5186"/>
                    </a:cubicBezTo>
                    <a:lnTo>
                      <a:pt x="8489" y="10597"/>
                    </a:lnTo>
                    <a:cubicBezTo>
                      <a:pt x="8500" y="11437"/>
                      <a:pt x="7901" y="12446"/>
                      <a:pt x="7177" y="12866"/>
                    </a:cubicBezTo>
                    <a:lnTo>
                      <a:pt x="2354" y="15651"/>
                    </a:lnTo>
                    <a:cubicBezTo>
                      <a:pt x="2142" y="15774"/>
                      <a:pt x="1942" y="15832"/>
                      <a:pt x="1765" y="15832"/>
                    </a:cubicBezTo>
                    <a:cubicBezTo>
                      <a:pt x="1335" y="15832"/>
                      <a:pt x="1037" y="15490"/>
                      <a:pt x="1030" y="14894"/>
                    </a:cubicBezTo>
                    <a:lnTo>
                      <a:pt x="1020" y="9494"/>
                    </a:lnTo>
                    <a:cubicBezTo>
                      <a:pt x="1020" y="8653"/>
                      <a:pt x="1608" y="7634"/>
                      <a:pt x="2333" y="7214"/>
                    </a:cubicBezTo>
                    <a:lnTo>
                      <a:pt x="7156" y="4430"/>
                    </a:lnTo>
                    <a:cubicBezTo>
                      <a:pt x="7367" y="4307"/>
                      <a:pt x="7568" y="4249"/>
                      <a:pt x="7746" y="4249"/>
                    </a:cubicBezTo>
                    <a:close/>
                    <a:moveTo>
                      <a:pt x="6041" y="0"/>
                    </a:moveTo>
                    <a:cubicBezTo>
                      <a:pt x="5725" y="0"/>
                      <a:pt x="5368" y="104"/>
                      <a:pt x="4991" y="321"/>
                    </a:cubicBezTo>
                    <a:lnTo>
                      <a:pt x="4466" y="626"/>
                    </a:lnTo>
                    <a:cubicBezTo>
                      <a:pt x="3173" y="1372"/>
                      <a:pt x="2133" y="3169"/>
                      <a:pt x="2143" y="4650"/>
                    </a:cubicBezTo>
                    <a:lnTo>
                      <a:pt x="2143" y="6174"/>
                    </a:lnTo>
                    <a:cubicBezTo>
                      <a:pt x="946" y="6972"/>
                      <a:pt x="0" y="8664"/>
                      <a:pt x="0" y="10071"/>
                    </a:cubicBezTo>
                    <a:lnTo>
                      <a:pt x="21" y="15483"/>
                    </a:lnTo>
                    <a:cubicBezTo>
                      <a:pt x="21" y="16531"/>
                      <a:pt x="548" y="17138"/>
                      <a:pt x="1310" y="17138"/>
                    </a:cubicBezTo>
                    <a:cubicBezTo>
                      <a:pt x="1625" y="17138"/>
                      <a:pt x="1979" y="17035"/>
                      <a:pt x="2354" y="16817"/>
                    </a:cubicBezTo>
                    <a:lnTo>
                      <a:pt x="7187" y="14033"/>
                    </a:lnTo>
                    <a:cubicBezTo>
                      <a:pt x="8458" y="13297"/>
                      <a:pt x="9509" y="11490"/>
                      <a:pt x="9509" y="10008"/>
                    </a:cubicBezTo>
                    <a:lnTo>
                      <a:pt x="9488" y="4598"/>
                    </a:lnTo>
                    <a:cubicBezTo>
                      <a:pt x="9488" y="3554"/>
                      <a:pt x="8962" y="2954"/>
                      <a:pt x="8201" y="2954"/>
                    </a:cubicBezTo>
                    <a:cubicBezTo>
                      <a:pt x="7936" y="2954"/>
                      <a:pt x="7643" y="3027"/>
                      <a:pt x="7334" y="3179"/>
                    </a:cubicBezTo>
                    <a:lnTo>
                      <a:pt x="7334" y="1656"/>
                    </a:lnTo>
                    <a:cubicBezTo>
                      <a:pt x="7334" y="607"/>
                      <a:pt x="6807" y="0"/>
                      <a:pt x="6041" y="0"/>
                    </a:cubicBezTo>
                    <a:close/>
                  </a:path>
                </a:pathLst>
              </a:custGeom>
              <a:solidFill>
                <a:srgbClr val="5B7FD1"/>
              </a:solidFill>
              <a:ln w="500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Google Shape;797;p53">
                <a:extLst>
                  <a:ext uri="{FF2B5EF4-FFF2-40B4-BE49-F238E27FC236}">
                    <a16:creationId xmlns:a16="http://schemas.microsoft.com/office/drawing/2014/main" id="{675F12B8-EFE2-4262-A36C-DFB4609E566F}"/>
                  </a:ext>
                </a:extLst>
              </p:cNvPr>
              <p:cNvSpPr/>
              <p:nvPr/>
            </p:nvSpPr>
            <p:spPr>
              <a:xfrm>
                <a:off x="3574843" y="2157312"/>
                <a:ext cx="167665" cy="287305"/>
              </a:xfrm>
              <a:custGeom>
                <a:avLst/>
                <a:gdLst/>
                <a:ahLst/>
                <a:cxnLst/>
                <a:rect l="l" t="t" r="r" b="b"/>
                <a:pathLst>
                  <a:path w="3753" h="6431" extrusionOk="0">
                    <a:moveTo>
                      <a:pt x="2261" y="1305"/>
                    </a:moveTo>
                    <a:cubicBezTo>
                      <a:pt x="2540" y="1305"/>
                      <a:pt x="2733" y="1523"/>
                      <a:pt x="2733" y="1908"/>
                    </a:cubicBezTo>
                    <a:cubicBezTo>
                      <a:pt x="2733" y="2454"/>
                      <a:pt x="2354" y="3116"/>
                      <a:pt x="1882" y="3400"/>
                    </a:cubicBezTo>
                    <a:cubicBezTo>
                      <a:pt x="1741" y="3479"/>
                      <a:pt x="1609" y="3517"/>
                      <a:pt x="1493" y="3517"/>
                    </a:cubicBezTo>
                    <a:cubicBezTo>
                      <a:pt x="1210" y="3517"/>
                      <a:pt x="1020" y="3293"/>
                      <a:pt x="1020" y="2906"/>
                    </a:cubicBezTo>
                    <a:cubicBezTo>
                      <a:pt x="1010" y="2360"/>
                      <a:pt x="1399" y="1697"/>
                      <a:pt x="1871" y="1424"/>
                    </a:cubicBezTo>
                    <a:cubicBezTo>
                      <a:pt x="2011" y="1343"/>
                      <a:pt x="2144" y="1305"/>
                      <a:pt x="2261" y="1305"/>
                    </a:cubicBezTo>
                    <a:close/>
                    <a:moveTo>
                      <a:pt x="2708" y="1"/>
                    </a:moveTo>
                    <a:cubicBezTo>
                      <a:pt x="2456" y="1"/>
                      <a:pt x="2171" y="84"/>
                      <a:pt x="1871" y="258"/>
                    </a:cubicBezTo>
                    <a:cubicBezTo>
                      <a:pt x="831" y="847"/>
                      <a:pt x="1" y="2307"/>
                      <a:pt x="1" y="3494"/>
                    </a:cubicBezTo>
                    <a:cubicBezTo>
                      <a:pt x="1" y="4327"/>
                      <a:pt x="421" y="4809"/>
                      <a:pt x="1033" y="4809"/>
                    </a:cubicBezTo>
                    <a:cubicBezTo>
                      <a:pt x="1139" y="4809"/>
                      <a:pt x="1251" y="4795"/>
                      <a:pt x="1367" y="4765"/>
                    </a:cubicBezTo>
                    <a:lnTo>
                      <a:pt x="1378" y="6079"/>
                    </a:lnTo>
                    <a:cubicBezTo>
                      <a:pt x="1378" y="6302"/>
                      <a:pt x="1488" y="6431"/>
                      <a:pt x="1653" y="6431"/>
                    </a:cubicBezTo>
                    <a:cubicBezTo>
                      <a:pt x="1721" y="6431"/>
                      <a:pt x="1799" y="6409"/>
                      <a:pt x="1882" y="6362"/>
                    </a:cubicBezTo>
                    <a:cubicBezTo>
                      <a:pt x="2165" y="6194"/>
                      <a:pt x="2386" y="5806"/>
                      <a:pt x="2386" y="5491"/>
                    </a:cubicBezTo>
                    <a:lnTo>
                      <a:pt x="2386" y="4177"/>
                    </a:lnTo>
                    <a:cubicBezTo>
                      <a:pt x="3174" y="3473"/>
                      <a:pt x="3752" y="2307"/>
                      <a:pt x="3752" y="1330"/>
                    </a:cubicBezTo>
                    <a:cubicBezTo>
                      <a:pt x="3744" y="489"/>
                      <a:pt x="3320" y="1"/>
                      <a:pt x="2708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500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Google Shape;798;p53">
                <a:extLst>
                  <a:ext uri="{FF2B5EF4-FFF2-40B4-BE49-F238E27FC236}">
                    <a16:creationId xmlns:a16="http://schemas.microsoft.com/office/drawing/2014/main" id="{48AA00ED-5CAB-4969-9072-053707AD0C0D}"/>
                  </a:ext>
                </a:extLst>
              </p:cNvPr>
              <p:cNvSpPr/>
              <p:nvPr/>
            </p:nvSpPr>
            <p:spPr>
              <a:xfrm>
                <a:off x="1913699" y="1289974"/>
                <a:ext cx="1115758" cy="1877378"/>
              </a:xfrm>
              <a:custGeom>
                <a:avLst/>
                <a:gdLst/>
                <a:ahLst/>
                <a:cxnLst/>
                <a:rect l="l" t="t" r="r" b="b"/>
                <a:pathLst>
                  <a:path w="24975" h="42023" extrusionOk="0">
                    <a:moveTo>
                      <a:pt x="695" y="1"/>
                    </a:moveTo>
                    <a:cubicBezTo>
                      <a:pt x="285" y="1"/>
                      <a:pt x="0" y="327"/>
                      <a:pt x="0" y="886"/>
                    </a:cubicBezTo>
                    <a:lnTo>
                      <a:pt x="0" y="26712"/>
                    </a:lnTo>
                    <a:cubicBezTo>
                      <a:pt x="0" y="27510"/>
                      <a:pt x="556" y="28477"/>
                      <a:pt x="1250" y="28876"/>
                    </a:cubicBezTo>
                    <a:lnTo>
                      <a:pt x="23724" y="41852"/>
                    </a:lnTo>
                    <a:cubicBezTo>
                      <a:pt x="23926" y="41968"/>
                      <a:pt x="24116" y="42023"/>
                      <a:pt x="24284" y="42023"/>
                    </a:cubicBezTo>
                    <a:cubicBezTo>
                      <a:pt x="24694" y="42023"/>
                      <a:pt x="24974" y="41696"/>
                      <a:pt x="24974" y="41137"/>
                    </a:cubicBezTo>
                    <a:lnTo>
                      <a:pt x="24974" y="15302"/>
                    </a:lnTo>
                    <a:cubicBezTo>
                      <a:pt x="24974" y="14513"/>
                      <a:pt x="24418" y="13547"/>
                      <a:pt x="23734" y="13147"/>
                    </a:cubicBezTo>
                    <a:lnTo>
                      <a:pt x="1250" y="172"/>
                    </a:lnTo>
                    <a:cubicBezTo>
                      <a:pt x="1051" y="56"/>
                      <a:pt x="863" y="1"/>
                      <a:pt x="695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Google Shape;799;p53">
                <a:extLst>
                  <a:ext uri="{FF2B5EF4-FFF2-40B4-BE49-F238E27FC236}">
                    <a16:creationId xmlns:a16="http://schemas.microsoft.com/office/drawing/2014/main" id="{02FC2979-0E5C-4AA7-BCBA-381BE537998A}"/>
                  </a:ext>
                </a:extLst>
              </p:cNvPr>
              <p:cNvSpPr/>
              <p:nvPr/>
            </p:nvSpPr>
            <p:spPr>
              <a:xfrm>
                <a:off x="2016945" y="1956672"/>
                <a:ext cx="897967" cy="521491"/>
              </a:xfrm>
              <a:custGeom>
                <a:avLst/>
                <a:gdLst/>
                <a:ahLst/>
                <a:cxnLst/>
                <a:rect l="l" t="t" r="r" b="b"/>
                <a:pathLst>
                  <a:path w="20100" h="11673" fill="none" extrusionOk="0">
                    <a:moveTo>
                      <a:pt x="1" y="11673"/>
                    </a:moveTo>
                    <a:cubicBezTo>
                      <a:pt x="6704" y="7785"/>
                      <a:pt x="13407" y="3888"/>
                      <a:pt x="20099" y="0"/>
                    </a:cubicBezTo>
                  </a:path>
                </a:pathLst>
              </a:custGeom>
              <a:noFill/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Google Shape;800;p53">
                <a:extLst>
                  <a:ext uri="{FF2B5EF4-FFF2-40B4-BE49-F238E27FC236}">
                    <a16:creationId xmlns:a16="http://schemas.microsoft.com/office/drawing/2014/main" id="{97CF493C-BF65-433D-9E58-804FDE063117}"/>
                  </a:ext>
                </a:extLst>
              </p:cNvPr>
              <p:cNvSpPr/>
              <p:nvPr/>
            </p:nvSpPr>
            <p:spPr>
              <a:xfrm>
                <a:off x="2007563" y="1437494"/>
                <a:ext cx="927989" cy="1582344"/>
              </a:xfrm>
              <a:custGeom>
                <a:avLst/>
                <a:gdLst/>
                <a:ahLst/>
                <a:cxnLst/>
                <a:rect l="l" t="t" r="r" b="b"/>
                <a:pathLst>
                  <a:path w="20772" h="35419" fill="none" extrusionOk="0">
                    <a:moveTo>
                      <a:pt x="0" y="725"/>
                    </a:moveTo>
                    <a:cubicBezTo>
                      <a:pt x="0" y="211"/>
                      <a:pt x="368" y="1"/>
                      <a:pt x="820" y="263"/>
                    </a:cubicBezTo>
                    <a:lnTo>
                      <a:pt x="19952" y="11306"/>
                    </a:lnTo>
                    <a:cubicBezTo>
                      <a:pt x="20393" y="11568"/>
                      <a:pt x="20762" y="12199"/>
                      <a:pt x="20762" y="12703"/>
                    </a:cubicBezTo>
                    <a:lnTo>
                      <a:pt x="20772" y="34694"/>
                    </a:lnTo>
                    <a:cubicBezTo>
                      <a:pt x="20772" y="35209"/>
                      <a:pt x="20404" y="35419"/>
                      <a:pt x="19963" y="35156"/>
                    </a:cubicBezTo>
                    <a:lnTo>
                      <a:pt x="820" y="24113"/>
                    </a:lnTo>
                    <a:cubicBezTo>
                      <a:pt x="379" y="23851"/>
                      <a:pt x="10" y="23221"/>
                      <a:pt x="10" y="2271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6F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Google Shape;801;p53">
                <a:extLst>
                  <a:ext uri="{FF2B5EF4-FFF2-40B4-BE49-F238E27FC236}">
                    <a16:creationId xmlns:a16="http://schemas.microsoft.com/office/drawing/2014/main" id="{32DF03BB-0CEF-45D7-B06D-92D1DA918988}"/>
                  </a:ext>
                </a:extLst>
              </p:cNvPr>
              <p:cNvSpPr/>
              <p:nvPr/>
            </p:nvSpPr>
            <p:spPr>
              <a:xfrm>
                <a:off x="1187043" y="1391969"/>
                <a:ext cx="822422" cy="1756978"/>
              </a:xfrm>
              <a:custGeom>
                <a:avLst/>
                <a:gdLst/>
                <a:ahLst/>
                <a:cxnLst/>
                <a:rect l="l" t="t" r="r" b="b"/>
                <a:pathLst>
                  <a:path w="18409" h="39328" extrusionOk="0">
                    <a:moveTo>
                      <a:pt x="18394" y="1099"/>
                    </a:moveTo>
                    <a:lnTo>
                      <a:pt x="18394" y="1099"/>
                    </a:lnTo>
                    <a:cubicBezTo>
                      <a:pt x="18399" y="1101"/>
                      <a:pt x="18404" y="1102"/>
                      <a:pt x="18408" y="1104"/>
                    </a:cubicBezTo>
                    <a:cubicBezTo>
                      <a:pt x="18404" y="1102"/>
                      <a:pt x="18399" y="1100"/>
                      <a:pt x="18394" y="1099"/>
                    </a:cubicBezTo>
                    <a:close/>
                    <a:moveTo>
                      <a:pt x="15244" y="1"/>
                    </a:moveTo>
                    <a:cubicBezTo>
                      <a:pt x="15160" y="1"/>
                      <a:pt x="15059" y="48"/>
                      <a:pt x="14951" y="147"/>
                    </a:cubicBezTo>
                    <a:lnTo>
                      <a:pt x="568" y="13827"/>
                    </a:lnTo>
                    <a:cubicBezTo>
                      <a:pt x="253" y="14121"/>
                      <a:pt x="1" y="14763"/>
                      <a:pt x="1" y="15256"/>
                    </a:cubicBezTo>
                    <a:lnTo>
                      <a:pt x="64" y="37762"/>
                    </a:lnTo>
                    <a:cubicBezTo>
                      <a:pt x="64" y="38035"/>
                      <a:pt x="148" y="38203"/>
                      <a:pt x="274" y="38245"/>
                    </a:cubicBezTo>
                    <a:cubicBezTo>
                      <a:pt x="1302" y="38602"/>
                      <a:pt x="2330" y="38969"/>
                      <a:pt x="3358" y="39326"/>
                    </a:cubicBezTo>
                    <a:lnTo>
                      <a:pt x="3358" y="39326"/>
                    </a:lnTo>
                    <a:cubicBezTo>
                      <a:pt x="3235" y="39281"/>
                      <a:pt x="3163" y="39114"/>
                      <a:pt x="3163" y="38844"/>
                    </a:cubicBezTo>
                    <a:lnTo>
                      <a:pt x="3100" y="16339"/>
                    </a:lnTo>
                    <a:cubicBezTo>
                      <a:pt x="3090" y="15855"/>
                      <a:pt x="3342" y="15214"/>
                      <a:pt x="3657" y="14920"/>
                    </a:cubicBezTo>
                    <a:lnTo>
                      <a:pt x="18040" y="1240"/>
                    </a:lnTo>
                    <a:cubicBezTo>
                      <a:pt x="18146" y="1143"/>
                      <a:pt x="18245" y="1090"/>
                      <a:pt x="18333" y="1090"/>
                    </a:cubicBezTo>
                    <a:cubicBezTo>
                      <a:pt x="18354" y="1090"/>
                      <a:pt x="18375" y="1093"/>
                      <a:pt x="18394" y="1099"/>
                    </a:cubicBezTo>
                    <a:lnTo>
                      <a:pt x="18394" y="1099"/>
                    </a:lnTo>
                    <a:cubicBezTo>
                      <a:pt x="17369" y="733"/>
                      <a:pt x="16334" y="377"/>
                      <a:pt x="15309" y="11"/>
                    </a:cubicBezTo>
                    <a:cubicBezTo>
                      <a:pt x="15288" y="4"/>
                      <a:pt x="15267" y="1"/>
                      <a:pt x="15244" y="1"/>
                    </a:cubicBezTo>
                    <a:close/>
                    <a:moveTo>
                      <a:pt x="3358" y="39326"/>
                    </a:moveTo>
                    <a:lnTo>
                      <a:pt x="3358" y="39326"/>
                    </a:lnTo>
                    <a:cubicBezTo>
                      <a:pt x="3360" y="39326"/>
                      <a:pt x="3361" y="39327"/>
                      <a:pt x="3363" y="39328"/>
                    </a:cubicBezTo>
                    <a:cubicBezTo>
                      <a:pt x="3361" y="39327"/>
                      <a:pt x="3360" y="39326"/>
                      <a:pt x="3358" y="39326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Google Shape;802;p53">
                <a:extLst>
                  <a:ext uri="{FF2B5EF4-FFF2-40B4-BE49-F238E27FC236}">
                    <a16:creationId xmlns:a16="http://schemas.microsoft.com/office/drawing/2014/main" id="{931EB0C4-22EE-4611-8101-9A1BF0CBD5C8}"/>
                  </a:ext>
                </a:extLst>
              </p:cNvPr>
              <p:cNvSpPr/>
              <p:nvPr/>
            </p:nvSpPr>
            <p:spPr>
              <a:xfrm>
                <a:off x="1325047" y="1440710"/>
                <a:ext cx="696617" cy="1708863"/>
              </a:xfrm>
              <a:custGeom>
                <a:avLst/>
                <a:gdLst/>
                <a:ahLst/>
                <a:cxnLst/>
                <a:rect l="l" t="t" r="r" b="b"/>
                <a:pathLst>
                  <a:path w="15593" h="38251" extrusionOk="0">
                    <a:moveTo>
                      <a:pt x="15245" y="1"/>
                    </a:moveTo>
                    <a:cubicBezTo>
                      <a:pt x="15159" y="1"/>
                      <a:pt x="15059" y="49"/>
                      <a:pt x="14951" y="149"/>
                    </a:cubicBezTo>
                    <a:lnTo>
                      <a:pt x="568" y="13829"/>
                    </a:lnTo>
                    <a:cubicBezTo>
                      <a:pt x="253" y="14123"/>
                      <a:pt x="1" y="14764"/>
                      <a:pt x="11" y="15248"/>
                    </a:cubicBezTo>
                    <a:lnTo>
                      <a:pt x="74" y="37753"/>
                    </a:lnTo>
                    <a:cubicBezTo>
                      <a:pt x="74" y="38076"/>
                      <a:pt x="182" y="38250"/>
                      <a:pt x="344" y="38250"/>
                    </a:cubicBezTo>
                    <a:cubicBezTo>
                      <a:pt x="430" y="38250"/>
                      <a:pt x="532" y="38201"/>
                      <a:pt x="641" y="38099"/>
                    </a:cubicBezTo>
                    <a:lnTo>
                      <a:pt x="15025" y="24420"/>
                    </a:lnTo>
                    <a:cubicBezTo>
                      <a:pt x="15340" y="24126"/>
                      <a:pt x="15593" y="23495"/>
                      <a:pt x="15582" y="23002"/>
                    </a:cubicBezTo>
                    <a:lnTo>
                      <a:pt x="15519" y="496"/>
                    </a:lnTo>
                    <a:cubicBezTo>
                      <a:pt x="15519" y="178"/>
                      <a:pt x="15409" y="1"/>
                      <a:pt x="15245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Google Shape;803;p53">
                <a:extLst>
                  <a:ext uri="{FF2B5EF4-FFF2-40B4-BE49-F238E27FC236}">
                    <a16:creationId xmlns:a16="http://schemas.microsoft.com/office/drawing/2014/main" id="{03517D7D-FA6E-4B53-917D-6C8CE00E3DCC}"/>
                  </a:ext>
                </a:extLst>
              </p:cNvPr>
              <p:cNvSpPr/>
              <p:nvPr/>
            </p:nvSpPr>
            <p:spPr>
              <a:xfrm>
                <a:off x="1395457" y="1562363"/>
                <a:ext cx="661905" cy="1490358"/>
              </a:xfrm>
              <a:custGeom>
                <a:avLst/>
                <a:gdLst/>
                <a:ahLst/>
                <a:cxnLst/>
                <a:rect l="l" t="t" r="r" b="b"/>
                <a:pathLst>
                  <a:path w="14816" h="33360" extrusionOk="0">
                    <a:moveTo>
                      <a:pt x="14808" y="555"/>
                    </a:moveTo>
                    <a:cubicBezTo>
                      <a:pt x="14810" y="555"/>
                      <a:pt x="14813" y="556"/>
                      <a:pt x="14815" y="557"/>
                    </a:cubicBezTo>
                    <a:cubicBezTo>
                      <a:pt x="14813" y="556"/>
                      <a:pt x="14810" y="555"/>
                      <a:pt x="14808" y="555"/>
                    </a:cubicBezTo>
                    <a:close/>
                    <a:moveTo>
                      <a:pt x="13213" y="1"/>
                    </a:moveTo>
                    <a:cubicBezTo>
                      <a:pt x="13140" y="1"/>
                      <a:pt x="13056" y="44"/>
                      <a:pt x="12966" y="127"/>
                    </a:cubicBezTo>
                    <a:lnTo>
                      <a:pt x="484" y="11768"/>
                    </a:lnTo>
                    <a:cubicBezTo>
                      <a:pt x="221" y="12020"/>
                      <a:pt x="1" y="12567"/>
                      <a:pt x="1" y="12987"/>
                    </a:cubicBezTo>
                    <a:lnTo>
                      <a:pt x="116" y="32393"/>
                    </a:lnTo>
                    <a:cubicBezTo>
                      <a:pt x="116" y="32635"/>
                      <a:pt x="190" y="32782"/>
                      <a:pt x="295" y="32813"/>
                    </a:cubicBezTo>
                    <a:cubicBezTo>
                      <a:pt x="809" y="33002"/>
                      <a:pt x="1324" y="33181"/>
                      <a:pt x="1839" y="33359"/>
                    </a:cubicBezTo>
                    <a:cubicBezTo>
                      <a:pt x="1724" y="33317"/>
                      <a:pt x="1650" y="33170"/>
                      <a:pt x="1650" y="32939"/>
                    </a:cubicBezTo>
                    <a:lnTo>
                      <a:pt x="1545" y="13533"/>
                    </a:lnTo>
                    <a:cubicBezTo>
                      <a:pt x="1535" y="13102"/>
                      <a:pt x="1755" y="12556"/>
                      <a:pt x="2028" y="12304"/>
                    </a:cubicBezTo>
                    <a:lnTo>
                      <a:pt x="14500" y="673"/>
                    </a:lnTo>
                    <a:cubicBezTo>
                      <a:pt x="14596" y="585"/>
                      <a:pt x="14680" y="546"/>
                      <a:pt x="14751" y="546"/>
                    </a:cubicBezTo>
                    <a:cubicBezTo>
                      <a:pt x="14771" y="546"/>
                      <a:pt x="14790" y="549"/>
                      <a:pt x="14808" y="555"/>
                    </a:cubicBezTo>
                    <a:lnTo>
                      <a:pt x="14808" y="555"/>
                    </a:lnTo>
                    <a:cubicBezTo>
                      <a:pt x="14295" y="377"/>
                      <a:pt x="13783" y="189"/>
                      <a:pt x="13270" y="11"/>
                    </a:cubicBezTo>
                    <a:cubicBezTo>
                      <a:pt x="13252" y="4"/>
                      <a:pt x="13233" y="1"/>
                      <a:pt x="13213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0" name="Google Shape;804;p53">
                <a:extLst>
                  <a:ext uri="{FF2B5EF4-FFF2-40B4-BE49-F238E27FC236}">
                    <a16:creationId xmlns:a16="http://schemas.microsoft.com/office/drawing/2014/main" id="{DF166B63-6245-456C-853C-AEAC497B2DD2}"/>
                  </a:ext>
                </a:extLst>
              </p:cNvPr>
              <p:cNvSpPr/>
              <p:nvPr/>
            </p:nvSpPr>
            <p:spPr>
              <a:xfrm>
                <a:off x="1463990" y="1586756"/>
                <a:ext cx="606508" cy="1466457"/>
              </a:xfrm>
              <a:custGeom>
                <a:avLst/>
                <a:gdLst/>
                <a:ahLst/>
                <a:cxnLst/>
                <a:rect l="l" t="t" r="r" b="b"/>
                <a:pathLst>
                  <a:path w="13576" h="32825" extrusionOk="0">
                    <a:moveTo>
                      <a:pt x="13220" y="0"/>
                    </a:moveTo>
                    <a:cubicBezTo>
                      <a:pt x="13146" y="0"/>
                      <a:pt x="13059" y="41"/>
                      <a:pt x="12966" y="127"/>
                    </a:cubicBezTo>
                    <a:lnTo>
                      <a:pt x="494" y="11758"/>
                    </a:lnTo>
                    <a:cubicBezTo>
                      <a:pt x="221" y="12010"/>
                      <a:pt x="1" y="12556"/>
                      <a:pt x="11" y="12987"/>
                    </a:cubicBezTo>
                    <a:lnTo>
                      <a:pt x="116" y="32393"/>
                    </a:lnTo>
                    <a:cubicBezTo>
                      <a:pt x="116" y="32670"/>
                      <a:pt x="217" y="32824"/>
                      <a:pt x="361" y="32824"/>
                    </a:cubicBezTo>
                    <a:cubicBezTo>
                      <a:pt x="435" y="32824"/>
                      <a:pt x="521" y="32784"/>
                      <a:pt x="610" y="32698"/>
                    </a:cubicBezTo>
                    <a:lnTo>
                      <a:pt x="13092" y="21067"/>
                    </a:lnTo>
                    <a:cubicBezTo>
                      <a:pt x="13365" y="20814"/>
                      <a:pt x="13575" y="20268"/>
                      <a:pt x="13575" y="19848"/>
                    </a:cubicBezTo>
                    <a:lnTo>
                      <a:pt x="13459" y="431"/>
                    </a:lnTo>
                    <a:cubicBezTo>
                      <a:pt x="13459" y="154"/>
                      <a:pt x="13363" y="0"/>
                      <a:pt x="13220" y="0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" name="Google Shape;805;p53">
              <a:extLst>
                <a:ext uri="{FF2B5EF4-FFF2-40B4-BE49-F238E27FC236}">
                  <a16:creationId xmlns:a16="http://schemas.microsoft.com/office/drawing/2014/main" id="{CED7210E-F994-4B89-8291-E3B8DA48C69A}"/>
                </a:ext>
              </a:extLst>
            </p:cNvPr>
            <p:cNvGrpSpPr/>
            <p:nvPr/>
          </p:nvGrpSpPr>
          <p:grpSpPr>
            <a:xfrm>
              <a:off x="2270536" y="2760030"/>
              <a:ext cx="1666666" cy="1083364"/>
              <a:chOff x="3028945" y="2612942"/>
              <a:chExt cx="1979884" cy="1286961"/>
            </a:xfrm>
          </p:grpSpPr>
          <p:grpSp>
            <p:nvGrpSpPr>
              <p:cNvPr id="129" name="Google Shape;806;p53">
                <a:extLst>
                  <a:ext uri="{FF2B5EF4-FFF2-40B4-BE49-F238E27FC236}">
                    <a16:creationId xmlns:a16="http://schemas.microsoft.com/office/drawing/2014/main" id="{462935F2-22D5-468A-A94B-9328AECE4422}"/>
                  </a:ext>
                </a:extLst>
              </p:cNvPr>
              <p:cNvGrpSpPr/>
              <p:nvPr/>
            </p:nvGrpSpPr>
            <p:grpSpPr>
              <a:xfrm>
                <a:off x="3048248" y="2612942"/>
                <a:ext cx="1960580" cy="1159377"/>
                <a:chOff x="4923200" y="1561363"/>
                <a:chExt cx="975025" cy="576575"/>
              </a:xfrm>
            </p:grpSpPr>
            <p:sp>
              <p:nvSpPr>
                <p:cNvPr id="176" name="Google Shape;807;p53">
                  <a:extLst>
                    <a:ext uri="{FF2B5EF4-FFF2-40B4-BE49-F238E27FC236}">
                      <a16:creationId xmlns:a16="http://schemas.microsoft.com/office/drawing/2014/main" id="{B680A93F-1900-425B-87AF-4F45A2A664EC}"/>
                    </a:ext>
                  </a:extLst>
                </p:cNvPr>
                <p:cNvSpPr/>
                <p:nvPr/>
              </p:nvSpPr>
              <p:spPr>
                <a:xfrm>
                  <a:off x="4923200" y="1561363"/>
                  <a:ext cx="975025" cy="5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1" h="23063" extrusionOk="0">
                      <a:moveTo>
                        <a:pt x="24607" y="0"/>
                      </a:moveTo>
                      <a:lnTo>
                        <a:pt x="21" y="14289"/>
                      </a:lnTo>
                      <a:cubicBezTo>
                        <a:pt x="409" y="14510"/>
                        <a:pt x="0" y="14752"/>
                        <a:pt x="388" y="14972"/>
                      </a:cubicBezTo>
                      <a:cubicBezTo>
                        <a:pt x="550" y="15068"/>
                        <a:pt x="714" y="15082"/>
                        <a:pt x="880" y="15082"/>
                      </a:cubicBezTo>
                      <a:cubicBezTo>
                        <a:pt x="953" y="15082"/>
                        <a:pt x="1026" y="15080"/>
                        <a:pt x="1099" y="15080"/>
                      </a:cubicBezTo>
                      <a:cubicBezTo>
                        <a:pt x="1259" y="15080"/>
                        <a:pt x="1419" y="15093"/>
                        <a:pt x="1576" y="15182"/>
                      </a:cubicBezTo>
                      <a:cubicBezTo>
                        <a:pt x="1964" y="15403"/>
                        <a:pt x="1544" y="15644"/>
                        <a:pt x="1933" y="15876"/>
                      </a:cubicBezTo>
                      <a:cubicBezTo>
                        <a:pt x="2086" y="15963"/>
                        <a:pt x="2244" y="15978"/>
                        <a:pt x="2403" y="15978"/>
                      </a:cubicBezTo>
                      <a:cubicBezTo>
                        <a:pt x="2489" y="15978"/>
                        <a:pt x="2575" y="15973"/>
                        <a:pt x="2661" y="15973"/>
                      </a:cubicBezTo>
                      <a:cubicBezTo>
                        <a:pt x="2820" y="15973"/>
                        <a:pt x="2978" y="15989"/>
                        <a:pt x="3131" y="16076"/>
                      </a:cubicBezTo>
                      <a:cubicBezTo>
                        <a:pt x="3519" y="16307"/>
                        <a:pt x="3099" y="16548"/>
                        <a:pt x="3488" y="16769"/>
                      </a:cubicBezTo>
                      <a:cubicBezTo>
                        <a:pt x="3645" y="16858"/>
                        <a:pt x="3806" y="16872"/>
                        <a:pt x="3969" y="16872"/>
                      </a:cubicBezTo>
                      <a:cubicBezTo>
                        <a:pt x="4043" y="16872"/>
                        <a:pt x="4117" y="16869"/>
                        <a:pt x="4191" y="16869"/>
                      </a:cubicBezTo>
                      <a:cubicBezTo>
                        <a:pt x="4358" y="16869"/>
                        <a:pt x="4525" y="16883"/>
                        <a:pt x="4686" y="16979"/>
                      </a:cubicBezTo>
                      <a:cubicBezTo>
                        <a:pt x="5074" y="17199"/>
                        <a:pt x="4654" y="17441"/>
                        <a:pt x="5043" y="17662"/>
                      </a:cubicBezTo>
                      <a:cubicBezTo>
                        <a:pt x="5204" y="17757"/>
                        <a:pt x="5371" y="17772"/>
                        <a:pt x="5538" y="17772"/>
                      </a:cubicBezTo>
                      <a:cubicBezTo>
                        <a:pt x="5612" y="17772"/>
                        <a:pt x="5686" y="17769"/>
                        <a:pt x="5760" y="17769"/>
                      </a:cubicBezTo>
                      <a:cubicBezTo>
                        <a:pt x="5923" y="17769"/>
                        <a:pt x="6084" y="17783"/>
                        <a:pt x="6241" y="17872"/>
                      </a:cubicBezTo>
                      <a:cubicBezTo>
                        <a:pt x="6629" y="18093"/>
                        <a:pt x="6209" y="18334"/>
                        <a:pt x="6598" y="18565"/>
                      </a:cubicBezTo>
                      <a:cubicBezTo>
                        <a:pt x="6754" y="18654"/>
                        <a:pt x="6916" y="18668"/>
                        <a:pt x="7078" y="18668"/>
                      </a:cubicBezTo>
                      <a:cubicBezTo>
                        <a:pt x="7153" y="18668"/>
                        <a:pt x="7228" y="18665"/>
                        <a:pt x="7303" y="18665"/>
                      </a:cubicBezTo>
                      <a:cubicBezTo>
                        <a:pt x="7469" y="18665"/>
                        <a:pt x="7635" y="18680"/>
                        <a:pt x="7796" y="18775"/>
                      </a:cubicBezTo>
                      <a:cubicBezTo>
                        <a:pt x="8184" y="18996"/>
                        <a:pt x="7764" y="19238"/>
                        <a:pt x="8153" y="19459"/>
                      </a:cubicBezTo>
                      <a:cubicBezTo>
                        <a:pt x="8314" y="19554"/>
                        <a:pt x="8479" y="19569"/>
                        <a:pt x="8646" y="19569"/>
                      </a:cubicBezTo>
                      <a:cubicBezTo>
                        <a:pt x="8721" y="19569"/>
                        <a:pt x="8796" y="19566"/>
                        <a:pt x="8871" y="19566"/>
                      </a:cubicBezTo>
                      <a:cubicBezTo>
                        <a:pt x="9033" y="19566"/>
                        <a:pt x="9195" y="19580"/>
                        <a:pt x="9351" y="19669"/>
                      </a:cubicBezTo>
                      <a:cubicBezTo>
                        <a:pt x="9739" y="19889"/>
                        <a:pt x="9319" y="20131"/>
                        <a:pt x="9708" y="20362"/>
                      </a:cubicBezTo>
                      <a:cubicBezTo>
                        <a:pt x="9861" y="20449"/>
                        <a:pt x="10019" y="20464"/>
                        <a:pt x="10177" y="20464"/>
                      </a:cubicBezTo>
                      <a:cubicBezTo>
                        <a:pt x="10264" y="20464"/>
                        <a:pt x="10350" y="20460"/>
                        <a:pt x="10436" y="20460"/>
                      </a:cubicBezTo>
                      <a:cubicBezTo>
                        <a:pt x="10595" y="20460"/>
                        <a:pt x="10753" y="20475"/>
                        <a:pt x="10906" y="20562"/>
                      </a:cubicBezTo>
                      <a:cubicBezTo>
                        <a:pt x="11294" y="20793"/>
                        <a:pt x="10874" y="21035"/>
                        <a:pt x="11263" y="21255"/>
                      </a:cubicBezTo>
                      <a:cubicBezTo>
                        <a:pt x="11424" y="21351"/>
                        <a:pt x="11591" y="21365"/>
                        <a:pt x="11758" y="21365"/>
                      </a:cubicBezTo>
                      <a:cubicBezTo>
                        <a:pt x="11832" y="21365"/>
                        <a:pt x="11906" y="21363"/>
                        <a:pt x="11980" y="21363"/>
                      </a:cubicBezTo>
                      <a:cubicBezTo>
                        <a:pt x="12143" y="21363"/>
                        <a:pt x="12304" y="21376"/>
                        <a:pt x="12461" y="21465"/>
                      </a:cubicBezTo>
                      <a:cubicBezTo>
                        <a:pt x="12849" y="21696"/>
                        <a:pt x="12440" y="21927"/>
                        <a:pt x="12828" y="22159"/>
                      </a:cubicBezTo>
                      <a:cubicBezTo>
                        <a:pt x="12985" y="22247"/>
                        <a:pt x="13145" y="22261"/>
                        <a:pt x="13305" y="22261"/>
                      </a:cubicBezTo>
                      <a:cubicBezTo>
                        <a:pt x="13379" y="22261"/>
                        <a:pt x="13453" y="22259"/>
                        <a:pt x="13526" y="22259"/>
                      </a:cubicBezTo>
                      <a:cubicBezTo>
                        <a:pt x="13691" y="22259"/>
                        <a:pt x="13855" y="22273"/>
                        <a:pt x="14016" y="22369"/>
                      </a:cubicBezTo>
                      <a:cubicBezTo>
                        <a:pt x="14415" y="22590"/>
                        <a:pt x="13995" y="22831"/>
                        <a:pt x="14383" y="23062"/>
                      </a:cubicBezTo>
                      <a:lnTo>
                        <a:pt x="38969" y="8763"/>
                      </a:lnTo>
                      <a:cubicBezTo>
                        <a:pt x="38581" y="8542"/>
                        <a:pt x="39001" y="8301"/>
                        <a:pt x="38612" y="8080"/>
                      </a:cubicBezTo>
                      <a:cubicBezTo>
                        <a:pt x="38451" y="7984"/>
                        <a:pt x="38286" y="7969"/>
                        <a:pt x="38119" y="7969"/>
                      </a:cubicBezTo>
                      <a:cubicBezTo>
                        <a:pt x="38044" y="7969"/>
                        <a:pt x="37969" y="7972"/>
                        <a:pt x="37894" y="7972"/>
                      </a:cubicBezTo>
                      <a:cubicBezTo>
                        <a:pt x="37732" y="7972"/>
                        <a:pt x="37571" y="7958"/>
                        <a:pt x="37414" y="7869"/>
                      </a:cubicBezTo>
                      <a:cubicBezTo>
                        <a:pt x="37026" y="7638"/>
                        <a:pt x="37435" y="7407"/>
                        <a:pt x="37047" y="7176"/>
                      </a:cubicBezTo>
                      <a:cubicBezTo>
                        <a:pt x="36890" y="7087"/>
                        <a:pt x="36730" y="7073"/>
                        <a:pt x="36569" y="7073"/>
                      </a:cubicBezTo>
                      <a:cubicBezTo>
                        <a:pt x="36496" y="7073"/>
                        <a:pt x="36423" y="7076"/>
                        <a:pt x="36350" y="7076"/>
                      </a:cubicBezTo>
                      <a:cubicBezTo>
                        <a:pt x="36185" y="7076"/>
                        <a:pt x="36020" y="7062"/>
                        <a:pt x="35859" y="6966"/>
                      </a:cubicBezTo>
                      <a:cubicBezTo>
                        <a:pt x="35471" y="6746"/>
                        <a:pt x="35880" y="6504"/>
                        <a:pt x="35492" y="6272"/>
                      </a:cubicBezTo>
                      <a:cubicBezTo>
                        <a:pt x="35339" y="6186"/>
                        <a:pt x="35182" y="6171"/>
                        <a:pt x="35026" y="6171"/>
                      </a:cubicBezTo>
                      <a:cubicBezTo>
                        <a:pt x="34941" y="6171"/>
                        <a:pt x="34855" y="6175"/>
                        <a:pt x="34770" y="6175"/>
                      </a:cubicBezTo>
                      <a:cubicBezTo>
                        <a:pt x="34613" y="6175"/>
                        <a:pt x="34457" y="6160"/>
                        <a:pt x="34304" y="6073"/>
                      </a:cubicBezTo>
                      <a:cubicBezTo>
                        <a:pt x="33916" y="5842"/>
                        <a:pt x="34325" y="5600"/>
                        <a:pt x="33937" y="5380"/>
                      </a:cubicBezTo>
                      <a:cubicBezTo>
                        <a:pt x="33780" y="5291"/>
                        <a:pt x="33620" y="5277"/>
                        <a:pt x="33460" y="5277"/>
                      </a:cubicBezTo>
                      <a:cubicBezTo>
                        <a:pt x="33386" y="5277"/>
                        <a:pt x="33312" y="5280"/>
                        <a:pt x="33239" y="5280"/>
                      </a:cubicBezTo>
                      <a:cubicBezTo>
                        <a:pt x="33074" y="5280"/>
                        <a:pt x="32910" y="5265"/>
                        <a:pt x="32749" y="5170"/>
                      </a:cubicBezTo>
                      <a:cubicBezTo>
                        <a:pt x="32361" y="4949"/>
                        <a:pt x="32770" y="4707"/>
                        <a:pt x="32382" y="4486"/>
                      </a:cubicBezTo>
                      <a:cubicBezTo>
                        <a:pt x="32221" y="4391"/>
                        <a:pt x="32057" y="4376"/>
                        <a:pt x="31892" y="4376"/>
                      </a:cubicBezTo>
                      <a:cubicBezTo>
                        <a:pt x="31818" y="4376"/>
                        <a:pt x="31744" y="4379"/>
                        <a:pt x="31671" y="4379"/>
                      </a:cubicBezTo>
                      <a:cubicBezTo>
                        <a:pt x="31510" y="4379"/>
                        <a:pt x="31351" y="4365"/>
                        <a:pt x="31194" y="4276"/>
                      </a:cubicBezTo>
                      <a:cubicBezTo>
                        <a:pt x="30806" y="4045"/>
                        <a:pt x="31215" y="3804"/>
                        <a:pt x="30827" y="3583"/>
                      </a:cubicBezTo>
                      <a:cubicBezTo>
                        <a:pt x="30670" y="3494"/>
                        <a:pt x="30510" y="3480"/>
                        <a:pt x="30349" y="3480"/>
                      </a:cubicBezTo>
                      <a:cubicBezTo>
                        <a:pt x="30276" y="3480"/>
                        <a:pt x="30203" y="3483"/>
                        <a:pt x="30130" y="3483"/>
                      </a:cubicBezTo>
                      <a:cubicBezTo>
                        <a:pt x="29965" y="3483"/>
                        <a:pt x="29800" y="3468"/>
                        <a:pt x="29639" y="3373"/>
                      </a:cubicBezTo>
                      <a:cubicBezTo>
                        <a:pt x="29251" y="3152"/>
                        <a:pt x="29660" y="2910"/>
                        <a:pt x="29272" y="2690"/>
                      </a:cubicBezTo>
                      <a:cubicBezTo>
                        <a:pt x="29110" y="2594"/>
                        <a:pt x="28946" y="2580"/>
                        <a:pt x="28780" y="2580"/>
                      </a:cubicBezTo>
                      <a:cubicBezTo>
                        <a:pt x="28707" y="2580"/>
                        <a:pt x="28634" y="2582"/>
                        <a:pt x="28561" y="2582"/>
                      </a:cubicBezTo>
                      <a:cubicBezTo>
                        <a:pt x="28401" y="2582"/>
                        <a:pt x="28241" y="2569"/>
                        <a:pt x="28084" y="2480"/>
                      </a:cubicBezTo>
                      <a:cubicBezTo>
                        <a:pt x="27696" y="2249"/>
                        <a:pt x="28105" y="2018"/>
                        <a:pt x="27717" y="1786"/>
                      </a:cubicBezTo>
                      <a:cubicBezTo>
                        <a:pt x="27560" y="1698"/>
                        <a:pt x="27401" y="1684"/>
                        <a:pt x="27240" y="1684"/>
                      </a:cubicBezTo>
                      <a:cubicBezTo>
                        <a:pt x="27166" y="1684"/>
                        <a:pt x="27092" y="1686"/>
                        <a:pt x="27019" y="1686"/>
                      </a:cubicBezTo>
                      <a:cubicBezTo>
                        <a:pt x="26854" y="1686"/>
                        <a:pt x="26690" y="1672"/>
                        <a:pt x="26529" y="1576"/>
                      </a:cubicBezTo>
                      <a:cubicBezTo>
                        <a:pt x="26141" y="1355"/>
                        <a:pt x="26550" y="1114"/>
                        <a:pt x="26162" y="893"/>
                      </a:cubicBezTo>
                      <a:cubicBezTo>
                        <a:pt x="25997" y="800"/>
                        <a:pt x="25829" y="787"/>
                        <a:pt x="25660" y="787"/>
                      </a:cubicBezTo>
                      <a:cubicBezTo>
                        <a:pt x="25599" y="787"/>
                        <a:pt x="25538" y="789"/>
                        <a:pt x="25477" y="789"/>
                      </a:cubicBezTo>
                      <a:cubicBezTo>
                        <a:pt x="25308" y="789"/>
                        <a:pt x="25139" y="777"/>
                        <a:pt x="24974" y="683"/>
                      </a:cubicBezTo>
                      <a:cubicBezTo>
                        <a:pt x="24586" y="463"/>
                        <a:pt x="24995" y="220"/>
                        <a:pt x="24607" y="0"/>
                      </a:cubicBezTo>
                      <a:close/>
                    </a:path>
                  </a:pathLst>
                </a:custGeom>
                <a:solidFill>
                  <a:srgbClr val="FDE264"/>
                </a:solidFill>
                <a:ln w="7350" cap="flat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7" name="Google Shape;808;p53">
                  <a:extLst>
                    <a:ext uri="{FF2B5EF4-FFF2-40B4-BE49-F238E27FC236}">
                      <a16:creationId xmlns:a16="http://schemas.microsoft.com/office/drawing/2014/main" id="{E5A1A717-286A-4C64-B902-DDB742D93CF4}"/>
                    </a:ext>
                  </a:extLst>
                </p:cNvPr>
                <p:cNvSpPr/>
                <p:nvPr/>
              </p:nvSpPr>
              <p:spPr>
                <a:xfrm>
                  <a:off x="5530725" y="1643313"/>
                  <a:ext cx="214650" cy="1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81" fill="none" extrusionOk="0">
                      <a:moveTo>
                        <a:pt x="1" y="0"/>
                      </a:moveTo>
                      <a:lnTo>
                        <a:pt x="8585" y="4981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8" name="Google Shape;809;p53">
                  <a:extLst>
                    <a:ext uri="{FF2B5EF4-FFF2-40B4-BE49-F238E27FC236}">
                      <a16:creationId xmlns:a16="http://schemas.microsoft.com/office/drawing/2014/main" id="{E337C590-4919-4B07-9640-1C88229EA0AE}"/>
                    </a:ext>
                  </a:extLst>
                </p:cNvPr>
                <p:cNvSpPr/>
                <p:nvPr/>
              </p:nvSpPr>
              <p:spPr>
                <a:xfrm>
                  <a:off x="5501300" y="1661938"/>
                  <a:ext cx="2146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93" fill="none" extrusionOk="0">
                      <a:moveTo>
                        <a:pt x="1" y="1"/>
                      </a:moveTo>
                      <a:lnTo>
                        <a:pt x="8585" y="4992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9" name="Google Shape;810;p53">
                  <a:extLst>
                    <a:ext uri="{FF2B5EF4-FFF2-40B4-BE49-F238E27FC236}">
                      <a16:creationId xmlns:a16="http://schemas.microsoft.com/office/drawing/2014/main" id="{41776211-E102-43FB-BEEE-26E6A64614E9}"/>
                    </a:ext>
                  </a:extLst>
                </p:cNvPr>
                <p:cNvSpPr/>
                <p:nvPr/>
              </p:nvSpPr>
              <p:spPr>
                <a:xfrm>
                  <a:off x="5364725" y="1715813"/>
                  <a:ext cx="146075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4" fill="none" extrusionOk="0">
                      <a:moveTo>
                        <a:pt x="0" y="0"/>
                      </a:moveTo>
                      <a:lnTo>
                        <a:pt x="5842" y="3393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0" name="Google Shape;811;p53">
                  <a:extLst>
                    <a:ext uri="{FF2B5EF4-FFF2-40B4-BE49-F238E27FC236}">
                      <a16:creationId xmlns:a16="http://schemas.microsoft.com/office/drawing/2014/main" id="{9A50A395-F407-49C0-8F3F-75927823A311}"/>
                    </a:ext>
                  </a:extLst>
                </p:cNvPr>
                <p:cNvSpPr/>
                <p:nvPr/>
              </p:nvSpPr>
              <p:spPr>
                <a:xfrm>
                  <a:off x="5323500" y="1741263"/>
                  <a:ext cx="146075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6" fill="none" extrusionOk="0">
                      <a:moveTo>
                        <a:pt x="0" y="1"/>
                      </a:moveTo>
                      <a:lnTo>
                        <a:pt x="5842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1" name="Google Shape;812;p53">
                  <a:extLst>
                    <a:ext uri="{FF2B5EF4-FFF2-40B4-BE49-F238E27FC236}">
                      <a16:creationId xmlns:a16="http://schemas.microsoft.com/office/drawing/2014/main" id="{59C18742-6EB7-4F35-B180-7AC525D47BA1}"/>
                    </a:ext>
                  </a:extLst>
                </p:cNvPr>
                <p:cNvSpPr/>
                <p:nvPr/>
              </p:nvSpPr>
              <p:spPr>
                <a:xfrm>
                  <a:off x="5272275" y="1772013"/>
                  <a:ext cx="1458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3394" fill="none" extrusionOk="0">
                      <a:moveTo>
                        <a:pt x="0" y="1"/>
                      </a:moveTo>
                      <a:lnTo>
                        <a:pt x="5832" y="3394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2" name="Google Shape;813;p53">
                  <a:extLst>
                    <a:ext uri="{FF2B5EF4-FFF2-40B4-BE49-F238E27FC236}">
                      <a16:creationId xmlns:a16="http://schemas.microsoft.com/office/drawing/2014/main" id="{47460F04-2F86-468A-AEFF-ACBD4BE5898C}"/>
                    </a:ext>
                  </a:extLst>
                </p:cNvPr>
                <p:cNvSpPr/>
                <p:nvPr/>
              </p:nvSpPr>
              <p:spPr>
                <a:xfrm>
                  <a:off x="5225775" y="1799063"/>
                  <a:ext cx="1460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5" fill="none" extrusionOk="0">
                      <a:moveTo>
                        <a:pt x="1" y="0"/>
                      </a:moveTo>
                      <a:lnTo>
                        <a:pt x="5843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3" name="Google Shape;814;p53">
                  <a:extLst>
                    <a:ext uri="{FF2B5EF4-FFF2-40B4-BE49-F238E27FC236}">
                      <a16:creationId xmlns:a16="http://schemas.microsoft.com/office/drawing/2014/main" id="{121FF8C2-07CC-4B07-875E-BE22750D456B}"/>
                    </a:ext>
                  </a:extLst>
                </p:cNvPr>
                <p:cNvSpPr/>
                <p:nvPr/>
              </p:nvSpPr>
              <p:spPr>
                <a:xfrm>
                  <a:off x="5504450" y="1699763"/>
                  <a:ext cx="149750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3480" fill="none" extrusionOk="0">
                      <a:moveTo>
                        <a:pt x="1" y="1"/>
                      </a:moveTo>
                      <a:lnTo>
                        <a:pt x="5990" y="3479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4" name="Google Shape;815;p53">
                  <a:extLst>
                    <a:ext uri="{FF2B5EF4-FFF2-40B4-BE49-F238E27FC236}">
                      <a16:creationId xmlns:a16="http://schemas.microsoft.com/office/drawing/2014/main" id="{6744CD46-A3AD-47F5-881D-825556F998EC}"/>
                    </a:ext>
                  </a:extLst>
                </p:cNvPr>
                <p:cNvSpPr/>
                <p:nvPr/>
              </p:nvSpPr>
              <p:spPr>
                <a:xfrm>
                  <a:off x="5551225" y="1821913"/>
                  <a:ext cx="24700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502" extrusionOk="0">
                      <a:moveTo>
                        <a:pt x="579" y="0"/>
                      </a:moveTo>
                      <a:cubicBezTo>
                        <a:pt x="523" y="0"/>
                        <a:pt x="466" y="13"/>
                        <a:pt x="410" y="43"/>
                      </a:cubicBezTo>
                      <a:cubicBezTo>
                        <a:pt x="294" y="116"/>
                        <a:pt x="336" y="158"/>
                        <a:pt x="441" y="253"/>
                      </a:cubicBezTo>
                      <a:cubicBezTo>
                        <a:pt x="557" y="337"/>
                        <a:pt x="568" y="368"/>
                        <a:pt x="515" y="400"/>
                      </a:cubicBezTo>
                      <a:cubicBezTo>
                        <a:pt x="482" y="421"/>
                        <a:pt x="449" y="430"/>
                        <a:pt x="417" y="430"/>
                      </a:cubicBezTo>
                      <a:cubicBezTo>
                        <a:pt x="368" y="430"/>
                        <a:pt x="319" y="410"/>
                        <a:pt x="263" y="379"/>
                      </a:cubicBezTo>
                      <a:cubicBezTo>
                        <a:pt x="200" y="337"/>
                        <a:pt x="84" y="253"/>
                        <a:pt x="84" y="253"/>
                      </a:cubicBezTo>
                      <a:lnTo>
                        <a:pt x="0" y="295"/>
                      </a:lnTo>
                      <a:cubicBezTo>
                        <a:pt x="11" y="295"/>
                        <a:pt x="116" y="379"/>
                        <a:pt x="189" y="421"/>
                      </a:cubicBezTo>
                      <a:cubicBezTo>
                        <a:pt x="270" y="471"/>
                        <a:pt x="351" y="502"/>
                        <a:pt x="431" y="502"/>
                      </a:cubicBezTo>
                      <a:cubicBezTo>
                        <a:pt x="487" y="502"/>
                        <a:pt x="543" y="487"/>
                        <a:pt x="599" y="452"/>
                      </a:cubicBezTo>
                      <a:cubicBezTo>
                        <a:pt x="715" y="389"/>
                        <a:pt x="694" y="337"/>
                        <a:pt x="568" y="232"/>
                      </a:cubicBezTo>
                      <a:cubicBezTo>
                        <a:pt x="462" y="148"/>
                        <a:pt x="441" y="127"/>
                        <a:pt x="504" y="95"/>
                      </a:cubicBezTo>
                      <a:cubicBezTo>
                        <a:pt x="533" y="79"/>
                        <a:pt x="561" y="72"/>
                        <a:pt x="589" y="72"/>
                      </a:cubicBezTo>
                      <a:cubicBezTo>
                        <a:pt x="634" y="72"/>
                        <a:pt x="680" y="90"/>
                        <a:pt x="726" y="116"/>
                      </a:cubicBezTo>
                      <a:cubicBezTo>
                        <a:pt x="799" y="158"/>
                        <a:pt x="904" y="242"/>
                        <a:pt x="915" y="242"/>
                      </a:cubicBezTo>
                      <a:lnTo>
                        <a:pt x="988" y="200"/>
                      </a:lnTo>
                      <a:cubicBezTo>
                        <a:pt x="988" y="200"/>
                        <a:pt x="894" y="116"/>
                        <a:pt x="799" y="64"/>
                      </a:cubicBezTo>
                      <a:cubicBezTo>
                        <a:pt x="736" y="27"/>
                        <a:pt x="660" y="0"/>
                        <a:pt x="579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5" name="Google Shape;816;p53">
                  <a:extLst>
                    <a:ext uri="{FF2B5EF4-FFF2-40B4-BE49-F238E27FC236}">
                      <a16:creationId xmlns:a16="http://schemas.microsoft.com/office/drawing/2014/main" id="{0AEDD0AD-195D-4FAD-A888-E1F93A73216E}"/>
                    </a:ext>
                  </a:extLst>
                </p:cNvPr>
                <p:cNvSpPr/>
                <p:nvPr/>
              </p:nvSpPr>
              <p:spPr>
                <a:xfrm>
                  <a:off x="5536250" y="1811938"/>
                  <a:ext cx="2577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611" extrusionOk="0">
                      <a:moveTo>
                        <a:pt x="568" y="1"/>
                      </a:moveTo>
                      <a:lnTo>
                        <a:pt x="253" y="179"/>
                      </a:lnTo>
                      <a:cubicBezTo>
                        <a:pt x="43" y="305"/>
                        <a:pt x="1" y="368"/>
                        <a:pt x="158" y="463"/>
                      </a:cubicBezTo>
                      <a:cubicBezTo>
                        <a:pt x="253" y="515"/>
                        <a:pt x="379" y="536"/>
                        <a:pt x="389" y="536"/>
                      </a:cubicBezTo>
                      <a:lnTo>
                        <a:pt x="347" y="557"/>
                      </a:lnTo>
                      <a:lnTo>
                        <a:pt x="442" y="610"/>
                      </a:lnTo>
                      <a:lnTo>
                        <a:pt x="1030" y="274"/>
                      </a:lnTo>
                      <a:lnTo>
                        <a:pt x="946" y="221"/>
                      </a:lnTo>
                      <a:lnTo>
                        <a:pt x="463" y="494"/>
                      </a:lnTo>
                      <a:cubicBezTo>
                        <a:pt x="452" y="494"/>
                        <a:pt x="347" y="473"/>
                        <a:pt x="253" y="431"/>
                      </a:cubicBezTo>
                      <a:cubicBezTo>
                        <a:pt x="148" y="358"/>
                        <a:pt x="179" y="326"/>
                        <a:pt x="347" y="232"/>
                      </a:cubicBezTo>
                      <a:lnTo>
                        <a:pt x="652" y="53"/>
                      </a:lnTo>
                      <a:lnTo>
                        <a:pt x="56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6" name="Google Shape;817;p53">
                  <a:extLst>
                    <a:ext uri="{FF2B5EF4-FFF2-40B4-BE49-F238E27FC236}">
                      <a16:creationId xmlns:a16="http://schemas.microsoft.com/office/drawing/2014/main" id="{72B7E8C8-35F5-4F13-BFE8-B131064FD963}"/>
                    </a:ext>
                  </a:extLst>
                </p:cNvPr>
                <p:cNvSpPr/>
                <p:nvPr/>
              </p:nvSpPr>
              <p:spPr>
                <a:xfrm>
                  <a:off x="5565675" y="1830488"/>
                  <a:ext cx="323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551" extrusionOk="0">
                      <a:moveTo>
                        <a:pt x="603" y="73"/>
                      </a:moveTo>
                      <a:cubicBezTo>
                        <a:pt x="651" y="73"/>
                        <a:pt x="698" y="85"/>
                        <a:pt x="746" y="109"/>
                      </a:cubicBezTo>
                      <a:cubicBezTo>
                        <a:pt x="788" y="141"/>
                        <a:pt x="851" y="193"/>
                        <a:pt x="872" y="204"/>
                      </a:cubicBezTo>
                      <a:lnTo>
                        <a:pt x="473" y="435"/>
                      </a:lnTo>
                      <a:cubicBezTo>
                        <a:pt x="463" y="435"/>
                        <a:pt x="347" y="414"/>
                        <a:pt x="253" y="361"/>
                      </a:cubicBezTo>
                      <a:cubicBezTo>
                        <a:pt x="190" y="319"/>
                        <a:pt x="158" y="267"/>
                        <a:pt x="347" y="162"/>
                      </a:cubicBezTo>
                      <a:cubicBezTo>
                        <a:pt x="444" y="104"/>
                        <a:pt x="525" y="73"/>
                        <a:pt x="603" y="73"/>
                      </a:cubicBezTo>
                      <a:close/>
                      <a:moveTo>
                        <a:pt x="581" y="0"/>
                      </a:moveTo>
                      <a:cubicBezTo>
                        <a:pt x="478" y="0"/>
                        <a:pt x="372" y="38"/>
                        <a:pt x="253" y="109"/>
                      </a:cubicBezTo>
                      <a:cubicBezTo>
                        <a:pt x="0" y="256"/>
                        <a:pt x="53" y="340"/>
                        <a:pt x="169" y="404"/>
                      </a:cubicBezTo>
                      <a:cubicBezTo>
                        <a:pt x="253" y="456"/>
                        <a:pt x="389" y="477"/>
                        <a:pt x="400" y="477"/>
                      </a:cubicBezTo>
                      <a:lnTo>
                        <a:pt x="358" y="498"/>
                      </a:lnTo>
                      <a:lnTo>
                        <a:pt x="452" y="551"/>
                      </a:lnTo>
                      <a:lnTo>
                        <a:pt x="1292" y="57"/>
                      </a:lnTo>
                      <a:lnTo>
                        <a:pt x="1208" y="15"/>
                      </a:lnTo>
                      <a:lnTo>
                        <a:pt x="946" y="162"/>
                      </a:lnTo>
                      <a:cubicBezTo>
                        <a:pt x="935" y="151"/>
                        <a:pt x="872" y="99"/>
                        <a:pt x="820" y="67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7" name="Google Shape;818;p53">
                  <a:extLst>
                    <a:ext uri="{FF2B5EF4-FFF2-40B4-BE49-F238E27FC236}">
                      <a16:creationId xmlns:a16="http://schemas.microsoft.com/office/drawing/2014/main" id="{56B8DBE9-C3B1-4A53-AFA1-D18A54FC0581}"/>
                    </a:ext>
                  </a:extLst>
                </p:cNvPr>
                <p:cNvSpPr/>
                <p:nvPr/>
              </p:nvSpPr>
              <p:spPr>
                <a:xfrm>
                  <a:off x="5633975" y="1867063"/>
                  <a:ext cx="29950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14" extrusionOk="0">
                      <a:moveTo>
                        <a:pt x="768" y="73"/>
                      </a:moveTo>
                      <a:cubicBezTo>
                        <a:pt x="826" y="73"/>
                        <a:pt x="876" y="89"/>
                        <a:pt x="925" y="117"/>
                      </a:cubicBezTo>
                      <a:cubicBezTo>
                        <a:pt x="1051" y="191"/>
                        <a:pt x="1051" y="275"/>
                        <a:pt x="778" y="422"/>
                      </a:cubicBezTo>
                      <a:cubicBezTo>
                        <a:pt x="636" y="508"/>
                        <a:pt x="534" y="544"/>
                        <a:pt x="449" y="544"/>
                      </a:cubicBezTo>
                      <a:cubicBezTo>
                        <a:pt x="388" y="544"/>
                        <a:pt x="336" y="526"/>
                        <a:pt x="283" y="496"/>
                      </a:cubicBezTo>
                      <a:cubicBezTo>
                        <a:pt x="157" y="422"/>
                        <a:pt x="157" y="348"/>
                        <a:pt x="399" y="201"/>
                      </a:cubicBezTo>
                      <a:cubicBezTo>
                        <a:pt x="566" y="112"/>
                        <a:pt x="678" y="73"/>
                        <a:pt x="768" y="73"/>
                      </a:cubicBezTo>
                      <a:close/>
                      <a:moveTo>
                        <a:pt x="745" y="1"/>
                      </a:moveTo>
                      <a:cubicBezTo>
                        <a:pt x="624" y="1"/>
                        <a:pt x="486" y="44"/>
                        <a:pt x="304" y="149"/>
                      </a:cubicBezTo>
                      <a:cubicBezTo>
                        <a:pt x="0" y="327"/>
                        <a:pt x="21" y="432"/>
                        <a:pt x="199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4"/>
                      </a:cubicBezTo>
                      <a:cubicBezTo>
                        <a:pt x="1198" y="296"/>
                        <a:pt x="1187" y="180"/>
                        <a:pt x="1009" y="75"/>
                      </a:cubicBezTo>
                      <a:cubicBezTo>
                        <a:pt x="925" y="29"/>
                        <a:pt x="841" y="1"/>
                        <a:pt x="745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8" name="Google Shape;819;p53">
                  <a:extLst>
                    <a:ext uri="{FF2B5EF4-FFF2-40B4-BE49-F238E27FC236}">
                      <a16:creationId xmlns:a16="http://schemas.microsoft.com/office/drawing/2014/main" id="{53126724-ADC8-4F0A-BCA7-3A815ABA70B0}"/>
                    </a:ext>
                  </a:extLst>
                </p:cNvPr>
                <p:cNvSpPr/>
                <p:nvPr/>
              </p:nvSpPr>
              <p:spPr>
                <a:xfrm>
                  <a:off x="5610325" y="1852388"/>
                  <a:ext cx="299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70" extrusionOk="0">
                      <a:moveTo>
                        <a:pt x="746" y="1"/>
                      </a:moveTo>
                      <a:lnTo>
                        <a:pt x="683" y="53"/>
                      </a:lnTo>
                      <a:cubicBezTo>
                        <a:pt x="694" y="53"/>
                        <a:pt x="820" y="95"/>
                        <a:pt x="925" y="158"/>
                      </a:cubicBezTo>
                      <a:cubicBezTo>
                        <a:pt x="1040" y="232"/>
                        <a:pt x="1051" y="274"/>
                        <a:pt x="967" y="326"/>
                      </a:cubicBezTo>
                      <a:cubicBezTo>
                        <a:pt x="925" y="349"/>
                        <a:pt x="875" y="358"/>
                        <a:pt x="827" y="358"/>
                      </a:cubicBezTo>
                      <a:cubicBezTo>
                        <a:pt x="766" y="358"/>
                        <a:pt x="708" y="344"/>
                        <a:pt x="673" y="326"/>
                      </a:cubicBezTo>
                      <a:lnTo>
                        <a:pt x="515" y="232"/>
                      </a:lnTo>
                      <a:lnTo>
                        <a:pt x="442" y="284"/>
                      </a:lnTo>
                      <a:lnTo>
                        <a:pt x="599" y="368"/>
                      </a:lnTo>
                      <a:cubicBezTo>
                        <a:pt x="683" y="431"/>
                        <a:pt x="725" y="494"/>
                        <a:pt x="620" y="547"/>
                      </a:cubicBezTo>
                      <a:cubicBezTo>
                        <a:pt x="570" y="577"/>
                        <a:pt x="519" y="593"/>
                        <a:pt x="468" y="593"/>
                      </a:cubicBezTo>
                      <a:cubicBezTo>
                        <a:pt x="412" y="593"/>
                        <a:pt x="355" y="575"/>
                        <a:pt x="295" y="536"/>
                      </a:cubicBezTo>
                      <a:cubicBezTo>
                        <a:pt x="179" y="473"/>
                        <a:pt x="85" y="389"/>
                        <a:pt x="85" y="389"/>
                      </a:cubicBezTo>
                      <a:lnTo>
                        <a:pt x="1" y="421"/>
                      </a:lnTo>
                      <a:cubicBezTo>
                        <a:pt x="1" y="431"/>
                        <a:pt x="95" y="515"/>
                        <a:pt x="221" y="589"/>
                      </a:cubicBezTo>
                      <a:cubicBezTo>
                        <a:pt x="313" y="643"/>
                        <a:pt x="399" y="669"/>
                        <a:pt x="482" y="669"/>
                      </a:cubicBezTo>
                      <a:cubicBezTo>
                        <a:pt x="561" y="669"/>
                        <a:pt x="638" y="645"/>
                        <a:pt x="715" y="599"/>
                      </a:cubicBezTo>
                      <a:cubicBezTo>
                        <a:pt x="841" y="526"/>
                        <a:pt x="820" y="473"/>
                        <a:pt x="767" y="410"/>
                      </a:cubicBezTo>
                      <a:lnTo>
                        <a:pt x="767" y="410"/>
                      </a:lnTo>
                      <a:cubicBezTo>
                        <a:pt x="783" y="416"/>
                        <a:pt x="825" y="426"/>
                        <a:pt x="879" y="426"/>
                      </a:cubicBezTo>
                      <a:cubicBezTo>
                        <a:pt x="933" y="426"/>
                        <a:pt x="998" y="416"/>
                        <a:pt x="1061" y="379"/>
                      </a:cubicBezTo>
                      <a:cubicBezTo>
                        <a:pt x="1198" y="295"/>
                        <a:pt x="1198" y="221"/>
                        <a:pt x="1009" y="116"/>
                      </a:cubicBezTo>
                      <a:cubicBezTo>
                        <a:pt x="893" y="43"/>
                        <a:pt x="757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9" name="Google Shape;820;p53">
                  <a:extLst>
                    <a:ext uri="{FF2B5EF4-FFF2-40B4-BE49-F238E27FC236}">
                      <a16:creationId xmlns:a16="http://schemas.microsoft.com/office/drawing/2014/main" id="{FFA182CF-EAB5-470D-815E-39DB53278424}"/>
                    </a:ext>
                  </a:extLst>
                </p:cNvPr>
                <p:cNvSpPr/>
                <p:nvPr/>
              </p:nvSpPr>
              <p:spPr>
                <a:xfrm>
                  <a:off x="5626625" y="18710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74"/>
                      </a:lnTo>
                      <a:lnTo>
                        <a:pt x="94" y="137"/>
                      </a:lnTo>
                      <a:lnTo>
                        <a:pt x="231" y="5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0" name="Google Shape;821;p53">
                  <a:extLst>
                    <a:ext uri="{FF2B5EF4-FFF2-40B4-BE49-F238E27FC236}">
                      <a16:creationId xmlns:a16="http://schemas.microsoft.com/office/drawing/2014/main" id="{1341F760-148A-42B2-BD8B-88821C8714D4}"/>
                    </a:ext>
                  </a:extLst>
                </p:cNvPr>
                <p:cNvSpPr/>
                <p:nvPr/>
              </p:nvSpPr>
              <p:spPr>
                <a:xfrm>
                  <a:off x="5487650" y="1840038"/>
                  <a:ext cx="2605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610" extrusionOk="0">
                      <a:moveTo>
                        <a:pt x="568" y="0"/>
                      </a:moveTo>
                      <a:lnTo>
                        <a:pt x="264" y="180"/>
                      </a:lnTo>
                      <a:cubicBezTo>
                        <a:pt x="43" y="306"/>
                        <a:pt x="1" y="369"/>
                        <a:pt x="169" y="463"/>
                      </a:cubicBezTo>
                      <a:cubicBezTo>
                        <a:pt x="253" y="516"/>
                        <a:pt x="390" y="537"/>
                        <a:pt x="400" y="537"/>
                      </a:cubicBezTo>
                      <a:lnTo>
                        <a:pt x="358" y="558"/>
                      </a:lnTo>
                      <a:lnTo>
                        <a:pt x="453" y="610"/>
                      </a:lnTo>
                      <a:lnTo>
                        <a:pt x="1041" y="274"/>
                      </a:lnTo>
                      <a:lnTo>
                        <a:pt x="946" y="222"/>
                      </a:lnTo>
                      <a:lnTo>
                        <a:pt x="463" y="495"/>
                      </a:lnTo>
                      <a:cubicBezTo>
                        <a:pt x="463" y="495"/>
                        <a:pt x="348" y="484"/>
                        <a:pt x="264" y="432"/>
                      </a:cubicBezTo>
                      <a:cubicBezTo>
                        <a:pt x="148" y="369"/>
                        <a:pt x="190" y="327"/>
                        <a:pt x="348" y="232"/>
                      </a:cubicBezTo>
                      <a:lnTo>
                        <a:pt x="663" y="53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1" name="Google Shape;822;p53">
                  <a:extLst>
                    <a:ext uri="{FF2B5EF4-FFF2-40B4-BE49-F238E27FC236}">
                      <a16:creationId xmlns:a16="http://schemas.microsoft.com/office/drawing/2014/main" id="{CCE0697F-F8DD-4CC3-936D-BEE2B89D2A01}"/>
                    </a:ext>
                  </a:extLst>
                </p:cNvPr>
                <p:cNvSpPr/>
                <p:nvPr/>
              </p:nvSpPr>
              <p:spPr>
                <a:xfrm>
                  <a:off x="5517075" y="1858588"/>
                  <a:ext cx="326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2" extrusionOk="0">
                      <a:moveTo>
                        <a:pt x="595" y="76"/>
                      </a:moveTo>
                      <a:cubicBezTo>
                        <a:pt x="646" y="76"/>
                        <a:pt x="695" y="90"/>
                        <a:pt x="747" y="120"/>
                      </a:cubicBezTo>
                      <a:cubicBezTo>
                        <a:pt x="799" y="141"/>
                        <a:pt x="862" y="194"/>
                        <a:pt x="873" y="204"/>
                      </a:cubicBezTo>
                      <a:lnTo>
                        <a:pt x="474" y="446"/>
                      </a:lnTo>
                      <a:cubicBezTo>
                        <a:pt x="474" y="435"/>
                        <a:pt x="347" y="414"/>
                        <a:pt x="263" y="362"/>
                      </a:cubicBezTo>
                      <a:cubicBezTo>
                        <a:pt x="189" y="330"/>
                        <a:pt x="158" y="267"/>
                        <a:pt x="358" y="162"/>
                      </a:cubicBezTo>
                      <a:cubicBezTo>
                        <a:pt x="445" y="106"/>
                        <a:pt x="521" y="76"/>
                        <a:pt x="595" y="76"/>
                      </a:cubicBezTo>
                      <a:close/>
                      <a:moveTo>
                        <a:pt x="590" y="1"/>
                      </a:moveTo>
                      <a:cubicBezTo>
                        <a:pt x="488" y="1"/>
                        <a:pt x="383" y="38"/>
                        <a:pt x="263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63" y="456"/>
                        <a:pt x="400" y="477"/>
                        <a:pt x="410" y="477"/>
                      </a:cubicBezTo>
                      <a:lnTo>
                        <a:pt x="368" y="509"/>
                      </a:lnTo>
                      <a:lnTo>
                        <a:pt x="453" y="551"/>
                      </a:lnTo>
                      <a:lnTo>
                        <a:pt x="1303" y="57"/>
                      </a:lnTo>
                      <a:lnTo>
                        <a:pt x="1219" y="15"/>
                      </a:lnTo>
                      <a:lnTo>
                        <a:pt x="957" y="162"/>
                      </a:lnTo>
                      <a:cubicBezTo>
                        <a:pt x="936" y="152"/>
                        <a:pt x="873" y="99"/>
                        <a:pt x="820" y="68"/>
                      </a:cubicBezTo>
                      <a:cubicBezTo>
                        <a:pt x="743" y="23"/>
                        <a:pt x="668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2" name="Google Shape;823;p53">
                  <a:extLst>
                    <a:ext uri="{FF2B5EF4-FFF2-40B4-BE49-F238E27FC236}">
                      <a16:creationId xmlns:a16="http://schemas.microsoft.com/office/drawing/2014/main" id="{6AD4CD45-A3B6-4AAB-9E1F-1FE94E4F9D02}"/>
                    </a:ext>
                  </a:extLst>
                </p:cNvPr>
                <p:cNvSpPr/>
                <p:nvPr/>
              </p:nvSpPr>
              <p:spPr>
                <a:xfrm>
                  <a:off x="5502875" y="1850088"/>
                  <a:ext cx="247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1" extrusionOk="0">
                      <a:moveTo>
                        <a:pt x="563" y="1"/>
                      </a:moveTo>
                      <a:cubicBezTo>
                        <a:pt x="511" y="1"/>
                        <a:pt x="460" y="12"/>
                        <a:pt x="411" y="40"/>
                      </a:cubicBezTo>
                      <a:cubicBezTo>
                        <a:pt x="295" y="114"/>
                        <a:pt x="327" y="166"/>
                        <a:pt x="442" y="250"/>
                      </a:cubicBezTo>
                      <a:cubicBezTo>
                        <a:pt x="558" y="345"/>
                        <a:pt x="568" y="366"/>
                        <a:pt x="505" y="397"/>
                      </a:cubicBezTo>
                      <a:cubicBezTo>
                        <a:pt x="471" y="418"/>
                        <a:pt x="439" y="428"/>
                        <a:pt x="406" y="428"/>
                      </a:cubicBezTo>
                      <a:cubicBezTo>
                        <a:pt x="358" y="428"/>
                        <a:pt x="310" y="408"/>
                        <a:pt x="253" y="376"/>
                      </a:cubicBezTo>
                      <a:cubicBezTo>
                        <a:pt x="190" y="334"/>
                        <a:pt x="85" y="250"/>
                        <a:pt x="75" y="250"/>
                      </a:cubicBezTo>
                      <a:lnTo>
                        <a:pt x="1" y="292"/>
                      </a:lnTo>
                      <a:cubicBezTo>
                        <a:pt x="1" y="292"/>
                        <a:pt x="106" y="376"/>
                        <a:pt x="180" y="429"/>
                      </a:cubicBezTo>
                      <a:cubicBezTo>
                        <a:pt x="265" y="471"/>
                        <a:pt x="347" y="500"/>
                        <a:pt x="428" y="500"/>
                      </a:cubicBezTo>
                      <a:cubicBezTo>
                        <a:pt x="486" y="500"/>
                        <a:pt x="543" y="485"/>
                        <a:pt x="600" y="450"/>
                      </a:cubicBezTo>
                      <a:cubicBezTo>
                        <a:pt x="715" y="387"/>
                        <a:pt x="684" y="334"/>
                        <a:pt x="568" y="240"/>
                      </a:cubicBezTo>
                      <a:cubicBezTo>
                        <a:pt x="463" y="145"/>
                        <a:pt x="442" y="124"/>
                        <a:pt x="495" y="93"/>
                      </a:cubicBezTo>
                      <a:cubicBezTo>
                        <a:pt x="523" y="77"/>
                        <a:pt x="553" y="70"/>
                        <a:pt x="582" y="70"/>
                      </a:cubicBezTo>
                      <a:cubicBezTo>
                        <a:pt x="629" y="70"/>
                        <a:pt x="676" y="88"/>
                        <a:pt x="715" y="114"/>
                      </a:cubicBezTo>
                      <a:cubicBezTo>
                        <a:pt x="799" y="156"/>
                        <a:pt x="905" y="240"/>
                        <a:pt x="905" y="250"/>
                      </a:cubicBezTo>
                      <a:lnTo>
                        <a:pt x="989" y="208"/>
                      </a:lnTo>
                      <a:cubicBezTo>
                        <a:pt x="978" y="198"/>
                        <a:pt x="884" y="114"/>
                        <a:pt x="799" y="61"/>
                      </a:cubicBezTo>
                      <a:cubicBezTo>
                        <a:pt x="729" y="29"/>
                        <a:pt x="646" y="1"/>
                        <a:pt x="563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3" name="Google Shape;824;p53">
                  <a:extLst>
                    <a:ext uri="{FF2B5EF4-FFF2-40B4-BE49-F238E27FC236}">
                      <a16:creationId xmlns:a16="http://schemas.microsoft.com/office/drawing/2014/main" id="{F52A0A2E-96E4-4D56-A0D8-508E3F95FE9A}"/>
                    </a:ext>
                  </a:extLst>
                </p:cNvPr>
                <p:cNvSpPr/>
                <p:nvPr/>
              </p:nvSpPr>
              <p:spPr>
                <a:xfrm>
                  <a:off x="5585625" y="18951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66" y="73"/>
                      </a:moveTo>
                      <a:cubicBezTo>
                        <a:pt x="826" y="73"/>
                        <a:pt x="876" y="89"/>
                        <a:pt x="926" y="118"/>
                      </a:cubicBezTo>
                      <a:cubicBezTo>
                        <a:pt x="1052" y="202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58" y="422"/>
                        <a:pt x="158" y="349"/>
                        <a:pt x="400" y="202"/>
                      </a:cubicBezTo>
                      <a:cubicBezTo>
                        <a:pt x="560" y="112"/>
                        <a:pt x="674" y="73"/>
                        <a:pt x="766" y="73"/>
                      </a:cubicBezTo>
                      <a:close/>
                      <a:moveTo>
                        <a:pt x="739" y="1"/>
                      </a:moveTo>
                      <a:cubicBezTo>
                        <a:pt x="619" y="1"/>
                        <a:pt x="480" y="44"/>
                        <a:pt x="305" y="149"/>
                      </a:cubicBezTo>
                      <a:cubicBezTo>
                        <a:pt x="1" y="328"/>
                        <a:pt x="22" y="433"/>
                        <a:pt x="200" y="538"/>
                      </a:cubicBezTo>
                      <a:cubicBezTo>
                        <a:pt x="281" y="586"/>
                        <a:pt x="366" y="614"/>
                        <a:pt x="463" y="614"/>
                      </a:cubicBezTo>
                      <a:cubicBezTo>
                        <a:pt x="579" y="614"/>
                        <a:pt x="712" y="573"/>
                        <a:pt x="873" y="475"/>
                      </a:cubicBezTo>
                      <a:cubicBezTo>
                        <a:pt x="1199" y="296"/>
                        <a:pt x="1188" y="181"/>
                        <a:pt x="999" y="76"/>
                      </a:cubicBezTo>
                      <a:cubicBezTo>
                        <a:pt x="919" y="29"/>
                        <a:pt x="835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4" name="Google Shape;825;p53">
                  <a:extLst>
                    <a:ext uri="{FF2B5EF4-FFF2-40B4-BE49-F238E27FC236}">
                      <a16:creationId xmlns:a16="http://schemas.microsoft.com/office/drawing/2014/main" id="{F7F44DFA-22C8-4A64-A4DE-417B5B4DA6AE}"/>
                    </a:ext>
                  </a:extLst>
                </p:cNvPr>
                <p:cNvSpPr/>
                <p:nvPr/>
              </p:nvSpPr>
              <p:spPr>
                <a:xfrm>
                  <a:off x="5578000" y="18991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106" y="137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5" name="Google Shape;826;p53">
                  <a:extLst>
                    <a:ext uri="{FF2B5EF4-FFF2-40B4-BE49-F238E27FC236}">
                      <a16:creationId xmlns:a16="http://schemas.microsoft.com/office/drawing/2014/main" id="{8884CEA1-771A-43A1-92BD-F86C89A515CE}"/>
                    </a:ext>
                  </a:extLst>
                </p:cNvPr>
                <p:cNvSpPr/>
                <p:nvPr/>
              </p:nvSpPr>
              <p:spPr>
                <a:xfrm>
                  <a:off x="5564350" y="1882863"/>
                  <a:ext cx="23950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99" extrusionOk="0">
                      <a:moveTo>
                        <a:pt x="852" y="1"/>
                      </a:moveTo>
                      <a:lnTo>
                        <a:pt x="74" y="200"/>
                      </a:lnTo>
                      <a:lnTo>
                        <a:pt x="1" y="242"/>
                      </a:lnTo>
                      <a:lnTo>
                        <a:pt x="390" y="463"/>
                      </a:lnTo>
                      <a:lnTo>
                        <a:pt x="232" y="547"/>
                      </a:lnTo>
                      <a:lnTo>
                        <a:pt x="327" y="599"/>
                      </a:lnTo>
                      <a:lnTo>
                        <a:pt x="474" y="515"/>
                      </a:lnTo>
                      <a:lnTo>
                        <a:pt x="579" y="568"/>
                      </a:lnTo>
                      <a:lnTo>
                        <a:pt x="652" y="526"/>
                      </a:lnTo>
                      <a:lnTo>
                        <a:pt x="558" y="463"/>
                      </a:lnTo>
                      <a:lnTo>
                        <a:pt x="799" y="326"/>
                      </a:lnTo>
                      <a:lnTo>
                        <a:pt x="705" y="274"/>
                      </a:lnTo>
                      <a:lnTo>
                        <a:pt x="463" y="410"/>
                      </a:lnTo>
                      <a:lnTo>
                        <a:pt x="180" y="253"/>
                      </a:lnTo>
                      <a:lnTo>
                        <a:pt x="957" y="64"/>
                      </a:lnTo>
                      <a:lnTo>
                        <a:pt x="852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6" name="Google Shape;827;p53">
                  <a:extLst>
                    <a:ext uri="{FF2B5EF4-FFF2-40B4-BE49-F238E27FC236}">
                      <a16:creationId xmlns:a16="http://schemas.microsoft.com/office/drawing/2014/main" id="{425F372D-1456-4627-997E-E485ECB0606E}"/>
                    </a:ext>
                  </a:extLst>
                </p:cNvPr>
                <p:cNvSpPr/>
                <p:nvPr/>
              </p:nvSpPr>
              <p:spPr>
                <a:xfrm>
                  <a:off x="5439325" y="1868163"/>
                  <a:ext cx="257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620" extrusionOk="0">
                      <a:moveTo>
                        <a:pt x="568" y="0"/>
                      </a:moveTo>
                      <a:lnTo>
                        <a:pt x="263" y="178"/>
                      </a:lnTo>
                      <a:cubicBezTo>
                        <a:pt x="42" y="304"/>
                        <a:pt x="0" y="367"/>
                        <a:pt x="168" y="473"/>
                      </a:cubicBezTo>
                      <a:cubicBezTo>
                        <a:pt x="252" y="515"/>
                        <a:pt x="389" y="536"/>
                        <a:pt x="400" y="536"/>
                      </a:cubicBezTo>
                      <a:lnTo>
                        <a:pt x="358" y="568"/>
                      </a:lnTo>
                      <a:lnTo>
                        <a:pt x="442" y="620"/>
                      </a:lnTo>
                      <a:lnTo>
                        <a:pt x="1030" y="273"/>
                      </a:lnTo>
                      <a:lnTo>
                        <a:pt x="946" y="220"/>
                      </a:lnTo>
                      <a:lnTo>
                        <a:pt x="463" y="494"/>
                      </a:lnTo>
                      <a:cubicBezTo>
                        <a:pt x="463" y="494"/>
                        <a:pt x="347" y="483"/>
                        <a:pt x="252" y="430"/>
                      </a:cubicBezTo>
                      <a:cubicBezTo>
                        <a:pt x="147" y="367"/>
                        <a:pt x="179" y="325"/>
                        <a:pt x="347" y="231"/>
                      </a:cubicBezTo>
                      <a:lnTo>
                        <a:pt x="652" y="52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7" name="Google Shape;828;p53">
                  <a:extLst>
                    <a:ext uri="{FF2B5EF4-FFF2-40B4-BE49-F238E27FC236}">
                      <a16:creationId xmlns:a16="http://schemas.microsoft.com/office/drawing/2014/main" id="{8CD1A9D2-F001-497E-A726-A282F322E709}"/>
                    </a:ext>
                  </a:extLst>
                </p:cNvPr>
                <p:cNvSpPr/>
                <p:nvPr/>
              </p:nvSpPr>
              <p:spPr>
                <a:xfrm>
                  <a:off x="5468750" y="1886688"/>
                  <a:ext cx="325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562" extrusionOk="0">
                      <a:moveTo>
                        <a:pt x="594" y="76"/>
                      </a:moveTo>
                      <a:cubicBezTo>
                        <a:pt x="645" y="76"/>
                        <a:pt x="695" y="91"/>
                        <a:pt x="746" y="121"/>
                      </a:cubicBezTo>
                      <a:cubicBezTo>
                        <a:pt x="799" y="152"/>
                        <a:pt x="862" y="194"/>
                        <a:pt x="873" y="205"/>
                      </a:cubicBezTo>
                      <a:lnTo>
                        <a:pt x="473" y="446"/>
                      </a:lnTo>
                      <a:cubicBezTo>
                        <a:pt x="462" y="436"/>
                        <a:pt x="347" y="415"/>
                        <a:pt x="263" y="373"/>
                      </a:cubicBezTo>
                      <a:cubicBezTo>
                        <a:pt x="189" y="331"/>
                        <a:pt x="158" y="278"/>
                        <a:pt x="347" y="163"/>
                      </a:cubicBezTo>
                      <a:cubicBezTo>
                        <a:pt x="440" y="106"/>
                        <a:pt x="519" y="76"/>
                        <a:pt x="594" y="76"/>
                      </a:cubicBezTo>
                      <a:close/>
                      <a:moveTo>
                        <a:pt x="581" y="0"/>
                      </a:moveTo>
                      <a:cubicBezTo>
                        <a:pt x="477" y="0"/>
                        <a:pt x="372" y="38"/>
                        <a:pt x="252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52" y="457"/>
                        <a:pt x="389" y="478"/>
                        <a:pt x="399" y="488"/>
                      </a:cubicBezTo>
                      <a:lnTo>
                        <a:pt x="357" y="509"/>
                      </a:lnTo>
                      <a:lnTo>
                        <a:pt x="452" y="562"/>
                      </a:lnTo>
                      <a:lnTo>
                        <a:pt x="1303" y="68"/>
                      </a:lnTo>
                      <a:lnTo>
                        <a:pt x="1209" y="16"/>
                      </a:lnTo>
                      <a:lnTo>
                        <a:pt x="946" y="163"/>
                      </a:lnTo>
                      <a:cubicBezTo>
                        <a:pt x="936" y="152"/>
                        <a:pt x="873" y="100"/>
                        <a:pt x="820" y="68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8" name="Google Shape;829;p53">
                  <a:extLst>
                    <a:ext uri="{FF2B5EF4-FFF2-40B4-BE49-F238E27FC236}">
                      <a16:creationId xmlns:a16="http://schemas.microsoft.com/office/drawing/2014/main" id="{4D5B512E-ECA8-43D0-B6EF-AAA6D056ABD8}"/>
                    </a:ext>
                  </a:extLst>
                </p:cNvPr>
                <p:cNvSpPr/>
                <p:nvPr/>
              </p:nvSpPr>
              <p:spPr>
                <a:xfrm>
                  <a:off x="5454300" y="1878213"/>
                  <a:ext cx="249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03" extrusionOk="0">
                      <a:moveTo>
                        <a:pt x="566" y="0"/>
                      </a:moveTo>
                      <a:cubicBezTo>
                        <a:pt x="515" y="0"/>
                        <a:pt x="462" y="12"/>
                        <a:pt x="410" y="39"/>
                      </a:cubicBezTo>
                      <a:cubicBezTo>
                        <a:pt x="295" y="113"/>
                        <a:pt x="337" y="166"/>
                        <a:pt x="452" y="250"/>
                      </a:cubicBezTo>
                      <a:cubicBezTo>
                        <a:pt x="557" y="344"/>
                        <a:pt x="578" y="365"/>
                        <a:pt x="515" y="407"/>
                      </a:cubicBezTo>
                      <a:cubicBezTo>
                        <a:pt x="484" y="422"/>
                        <a:pt x="455" y="429"/>
                        <a:pt x="425" y="429"/>
                      </a:cubicBezTo>
                      <a:cubicBezTo>
                        <a:pt x="374" y="429"/>
                        <a:pt x="323" y="409"/>
                        <a:pt x="263" y="376"/>
                      </a:cubicBezTo>
                      <a:cubicBezTo>
                        <a:pt x="200" y="344"/>
                        <a:pt x="95" y="260"/>
                        <a:pt x="85" y="250"/>
                      </a:cubicBezTo>
                      <a:lnTo>
                        <a:pt x="1" y="292"/>
                      </a:lnTo>
                      <a:cubicBezTo>
                        <a:pt x="11" y="302"/>
                        <a:pt x="116" y="386"/>
                        <a:pt x="190" y="428"/>
                      </a:cubicBezTo>
                      <a:cubicBezTo>
                        <a:pt x="266" y="475"/>
                        <a:pt x="346" y="502"/>
                        <a:pt x="426" y="502"/>
                      </a:cubicBezTo>
                      <a:cubicBezTo>
                        <a:pt x="488" y="502"/>
                        <a:pt x="550" y="486"/>
                        <a:pt x="610" y="449"/>
                      </a:cubicBezTo>
                      <a:cubicBezTo>
                        <a:pt x="715" y="386"/>
                        <a:pt x="694" y="334"/>
                        <a:pt x="568" y="239"/>
                      </a:cubicBezTo>
                      <a:cubicBezTo>
                        <a:pt x="463" y="155"/>
                        <a:pt x="452" y="123"/>
                        <a:pt x="505" y="92"/>
                      </a:cubicBezTo>
                      <a:cubicBezTo>
                        <a:pt x="533" y="75"/>
                        <a:pt x="561" y="69"/>
                        <a:pt x="589" y="69"/>
                      </a:cubicBezTo>
                      <a:cubicBezTo>
                        <a:pt x="634" y="69"/>
                        <a:pt x="680" y="87"/>
                        <a:pt x="725" y="113"/>
                      </a:cubicBezTo>
                      <a:cubicBezTo>
                        <a:pt x="799" y="155"/>
                        <a:pt x="914" y="239"/>
                        <a:pt x="914" y="250"/>
                      </a:cubicBezTo>
                      <a:lnTo>
                        <a:pt x="998" y="208"/>
                      </a:lnTo>
                      <a:cubicBezTo>
                        <a:pt x="988" y="197"/>
                        <a:pt x="893" y="123"/>
                        <a:pt x="799" y="71"/>
                      </a:cubicBezTo>
                      <a:cubicBezTo>
                        <a:pt x="734" y="31"/>
                        <a:pt x="652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9" name="Google Shape;830;p53">
                  <a:extLst>
                    <a:ext uri="{FF2B5EF4-FFF2-40B4-BE49-F238E27FC236}">
                      <a16:creationId xmlns:a16="http://schemas.microsoft.com/office/drawing/2014/main" id="{0E16F8C0-7445-4D96-9EB7-5FBCC10A5BCC}"/>
                    </a:ext>
                  </a:extLst>
                </p:cNvPr>
                <p:cNvSpPr/>
                <p:nvPr/>
              </p:nvSpPr>
              <p:spPr>
                <a:xfrm>
                  <a:off x="5516025" y="1908613"/>
                  <a:ext cx="2892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568" extrusionOk="0">
                      <a:moveTo>
                        <a:pt x="673" y="0"/>
                      </a:moveTo>
                      <a:lnTo>
                        <a:pt x="589" y="42"/>
                      </a:lnTo>
                      <a:lnTo>
                        <a:pt x="978" y="273"/>
                      </a:lnTo>
                      <a:lnTo>
                        <a:pt x="957" y="294"/>
                      </a:lnTo>
                      <a:lnTo>
                        <a:pt x="0" y="494"/>
                      </a:lnTo>
                      <a:lnTo>
                        <a:pt x="63" y="568"/>
                      </a:lnTo>
                      <a:lnTo>
                        <a:pt x="1041" y="346"/>
                      </a:lnTo>
                      <a:lnTo>
                        <a:pt x="1156" y="273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0" name="Google Shape;831;p53">
                  <a:extLst>
                    <a:ext uri="{FF2B5EF4-FFF2-40B4-BE49-F238E27FC236}">
                      <a16:creationId xmlns:a16="http://schemas.microsoft.com/office/drawing/2014/main" id="{50C51919-F1DF-4A21-9E59-5EE415160D13}"/>
                    </a:ext>
                  </a:extLst>
                </p:cNvPr>
                <p:cNvSpPr/>
                <p:nvPr/>
              </p:nvSpPr>
              <p:spPr>
                <a:xfrm>
                  <a:off x="5537300" y="1923363"/>
                  <a:ext cx="29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618" extrusionOk="0">
                      <a:moveTo>
                        <a:pt x="751" y="72"/>
                      </a:moveTo>
                      <a:cubicBezTo>
                        <a:pt x="811" y="72"/>
                        <a:pt x="863" y="90"/>
                        <a:pt x="914" y="125"/>
                      </a:cubicBezTo>
                      <a:cubicBezTo>
                        <a:pt x="1051" y="198"/>
                        <a:pt x="1040" y="272"/>
                        <a:pt x="778" y="419"/>
                      </a:cubicBezTo>
                      <a:cubicBezTo>
                        <a:pt x="637" y="505"/>
                        <a:pt x="531" y="541"/>
                        <a:pt x="443" y="541"/>
                      </a:cubicBezTo>
                      <a:cubicBezTo>
                        <a:pt x="380" y="541"/>
                        <a:pt x="326" y="523"/>
                        <a:pt x="274" y="492"/>
                      </a:cubicBezTo>
                      <a:cubicBezTo>
                        <a:pt x="158" y="419"/>
                        <a:pt x="148" y="345"/>
                        <a:pt x="400" y="198"/>
                      </a:cubicBezTo>
                      <a:cubicBezTo>
                        <a:pt x="555" y="111"/>
                        <a:pt x="663" y="72"/>
                        <a:pt x="751" y="72"/>
                      </a:cubicBezTo>
                      <a:close/>
                      <a:moveTo>
                        <a:pt x="746" y="0"/>
                      </a:moveTo>
                      <a:cubicBezTo>
                        <a:pt x="623" y="0"/>
                        <a:pt x="479" y="44"/>
                        <a:pt x="295" y="146"/>
                      </a:cubicBezTo>
                      <a:cubicBezTo>
                        <a:pt x="1" y="324"/>
                        <a:pt x="11" y="440"/>
                        <a:pt x="190" y="545"/>
                      </a:cubicBezTo>
                      <a:cubicBezTo>
                        <a:pt x="273" y="591"/>
                        <a:pt x="357" y="617"/>
                        <a:pt x="450" y="617"/>
                      </a:cubicBezTo>
                      <a:cubicBezTo>
                        <a:pt x="568" y="617"/>
                        <a:pt x="702" y="576"/>
                        <a:pt x="872" y="482"/>
                      </a:cubicBezTo>
                      <a:cubicBezTo>
                        <a:pt x="1188" y="293"/>
                        <a:pt x="1188" y="177"/>
                        <a:pt x="998" y="72"/>
                      </a:cubicBezTo>
                      <a:cubicBezTo>
                        <a:pt x="921" y="26"/>
                        <a:pt x="840" y="0"/>
                        <a:pt x="74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1" name="Google Shape;832;p53">
                  <a:extLst>
                    <a:ext uri="{FF2B5EF4-FFF2-40B4-BE49-F238E27FC236}">
                      <a16:creationId xmlns:a16="http://schemas.microsoft.com/office/drawing/2014/main" id="{B4F4E3C4-24E2-4D01-B13C-E3E8E198335A}"/>
                    </a:ext>
                  </a:extLst>
                </p:cNvPr>
                <p:cNvSpPr/>
                <p:nvPr/>
              </p:nvSpPr>
              <p:spPr>
                <a:xfrm>
                  <a:off x="5529675" y="19272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96" y="138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2" name="Google Shape;833;p53">
                  <a:extLst>
                    <a:ext uri="{FF2B5EF4-FFF2-40B4-BE49-F238E27FC236}">
                      <a16:creationId xmlns:a16="http://schemas.microsoft.com/office/drawing/2014/main" id="{2877E3F0-5A89-4729-90A5-D1B75362269A}"/>
                    </a:ext>
                  </a:extLst>
                </p:cNvPr>
                <p:cNvSpPr/>
                <p:nvPr/>
              </p:nvSpPr>
              <p:spPr>
                <a:xfrm>
                  <a:off x="5390725" y="1896238"/>
                  <a:ext cx="260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22" extrusionOk="0">
                      <a:moveTo>
                        <a:pt x="578" y="1"/>
                      </a:moveTo>
                      <a:lnTo>
                        <a:pt x="263" y="180"/>
                      </a:lnTo>
                      <a:cubicBezTo>
                        <a:pt x="43" y="316"/>
                        <a:pt x="1" y="379"/>
                        <a:pt x="169" y="474"/>
                      </a:cubicBezTo>
                      <a:cubicBezTo>
                        <a:pt x="253" y="526"/>
                        <a:pt x="389" y="537"/>
                        <a:pt x="400" y="537"/>
                      </a:cubicBezTo>
                      <a:lnTo>
                        <a:pt x="358" y="568"/>
                      </a:lnTo>
                      <a:lnTo>
                        <a:pt x="452" y="621"/>
                      </a:lnTo>
                      <a:lnTo>
                        <a:pt x="1041" y="274"/>
                      </a:lnTo>
                      <a:lnTo>
                        <a:pt x="957" y="222"/>
                      </a:lnTo>
                      <a:lnTo>
                        <a:pt x="473" y="505"/>
                      </a:lnTo>
                      <a:cubicBezTo>
                        <a:pt x="463" y="495"/>
                        <a:pt x="347" y="484"/>
                        <a:pt x="263" y="432"/>
                      </a:cubicBezTo>
                      <a:cubicBezTo>
                        <a:pt x="148" y="369"/>
                        <a:pt x="190" y="327"/>
                        <a:pt x="358" y="232"/>
                      </a:cubicBezTo>
                      <a:lnTo>
                        <a:pt x="662" y="54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3" name="Google Shape;834;p53">
                  <a:extLst>
                    <a:ext uri="{FF2B5EF4-FFF2-40B4-BE49-F238E27FC236}">
                      <a16:creationId xmlns:a16="http://schemas.microsoft.com/office/drawing/2014/main" id="{9BA5E131-9ECB-4094-865D-67FE3E776628}"/>
                    </a:ext>
                  </a:extLst>
                </p:cNvPr>
                <p:cNvSpPr/>
                <p:nvPr/>
              </p:nvSpPr>
              <p:spPr>
                <a:xfrm>
                  <a:off x="5405975" y="1906388"/>
                  <a:ext cx="247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0" extrusionOk="0">
                      <a:moveTo>
                        <a:pt x="568" y="0"/>
                      </a:moveTo>
                      <a:cubicBezTo>
                        <a:pt x="514" y="0"/>
                        <a:pt x="460" y="14"/>
                        <a:pt x="410" y="47"/>
                      </a:cubicBezTo>
                      <a:cubicBezTo>
                        <a:pt x="295" y="110"/>
                        <a:pt x="326" y="162"/>
                        <a:pt x="442" y="257"/>
                      </a:cubicBezTo>
                      <a:cubicBezTo>
                        <a:pt x="557" y="341"/>
                        <a:pt x="568" y="362"/>
                        <a:pt x="505" y="404"/>
                      </a:cubicBezTo>
                      <a:cubicBezTo>
                        <a:pt x="475" y="421"/>
                        <a:pt x="446" y="429"/>
                        <a:pt x="415" y="429"/>
                      </a:cubicBezTo>
                      <a:cubicBezTo>
                        <a:pt x="367" y="429"/>
                        <a:pt x="316" y="410"/>
                        <a:pt x="253" y="372"/>
                      </a:cubicBezTo>
                      <a:cubicBezTo>
                        <a:pt x="200" y="341"/>
                        <a:pt x="84" y="257"/>
                        <a:pt x="84" y="246"/>
                      </a:cubicBezTo>
                      <a:lnTo>
                        <a:pt x="0" y="288"/>
                      </a:lnTo>
                      <a:cubicBezTo>
                        <a:pt x="0" y="299"/>
                        <a:pt x="105" y="383"/>
                        <a:pt x="179" y="425"/>
                      </a:cubicBezTo>
                      <a:cubicBezTo>
                        <a:pt x="261" y="473"/>
                        <a:pt x="341" y="500"/>
                        <a:pt x="418" y="500"/>
                      </a:cubicBezTo>
                      <a:cubicBezTo>
                        <a:pt x="479" y="500"/>
                        <a:pt x="539" y="483"/>
                        <a:pt x="599" y="446"/>
                      </a:cubicBezTo>
                      <a:cubicBezTo>
                        <a:pt x="715" y="383"/>
                        <a:pt x="694" y="330"/>
                        <a:pt x="568" y="236"/>
                      </a:cubicBezTo>
                      <a:cubicBezTo>
                        <a:pt x="463" y="152"/>
                        <a:pt x="442" y="120"/>
                        <a:pt x="505" y="89"/>
                      </a:cubicBezTo>
                      <a:cubicBezTo>
                        <a:pt x="529" y="73"/>
                        <a:pt x="556" y="66"/>
                        <a:pt x="584" y="66"/>
                      </a:cubicBezTo>
                      <a:cubicBezTo>
                        <a:pt x="630" y="66"/>
                        <a:pt x="680" y="84"/>
                        <a:pt x="725" y="110"/>
                      </a:cubicBezTo>
                      <a:cubicBezTo>
                        <a:pt x="799" y="152"/>
                        <a:pt x="904" y="236"/>
                        <a:pt x="914" y="246"/>
                      </a:cubicBezTo>
                      <a:lnTo>
                        <a:pt x="988" y="204"/>
                      </a:lnTo>
                      <a:cubicBezTo>
                        <a:pt x="988" y="194"/>
                        <a:pt x="883" y="120"/>
                        <a:pt x="799" y="68"/>
                      </a:cubicBezTo>
                      <a:cubicBezTo>
                        <a:pt x="729" y="30"/>
                        <a:pt x="649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4" name="Google Shape;835;p53">
                  <a:extLst>
                    <a:ext uri="{FF2B5EF4-FFF2-40B4-BE49-F238E27FC236}">
                      <a16:creationId xmlns:a16="http://schemas.microsoft.com/office/drawing/2014/main" id="{FA0CED37-4A07-42B3-8597-C8D57A0A34B4}"/>
                    </a:ext>
                  </a:extLst>
                </p:cNvPr>
                <p:cNvSpPr/>
                <p:nvPr/>
              </p:nvSpPr>
              <p:spPr>
                <a:xfrm>
                  <a:off x="5420400" y="1914913"/>
                  <a:ext cx="32350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57" extrusionOk="0">
                      <a:moveTo>
                        <a:pt x="602" y="74"/>
                      </a:moveTo>
                      <a:cubicBezTo>
                        <a:pt x="651" y="74"/>
                        <a:pt x="698" y="87"/>
                        <a:pt x="747" y="115"/>
                      </a:cubicBezTo>
                      <a:cubicBezTo>
                        <a:pt x="789" y="147"/>
                        <a:pt x="852" y="189"/>
                        <a:pt x="873" y="210"/>
                      </a:cubicBezTo>
                      <a:lnTo>
                        <a:pt x="474" y="442"/>
                      </a:lnTo>
                      <a:cubicBezTo>
                        <a:pt x="463" y="442"/>
                        <a:pt x="337" y="421"/>
                        <a:pt x="253" y="368"/>
                      </a:cubicBezTo>
                      <a:cubicBezTo>
                        <a:pt x="180" y="326"/>
                        <a:pt x="159" y="274"/>
                        <a:pt x="348" y="158"/>
                      </a:cubicBezTo>
                      <a:cubicBezTo>
                        <a:pt x="444" y="106"/>
                        <a:pt x="525" y="74"/>
                        <a:pt x="602" y="74"/>
                      </a:cubicBezTo>
                      <a:close/>
                      <a:moveTo>
                        <a:pt x="576" y="0"/>
                      </a:moveTo>
                      <a:cubicBezTo>
                        <a:pt x="475" y="0"/>
                        <a:pt x="371" y="35"/>
                        <a:pt x="253" y="105"/>
                      </a:cubicBezTo>
                      <a:cubicBezTo>
                        <a:pt x="1" y="253"/>
                        <a:pt x="43" y="337"/>
                        <a:pt x="169" y="410"/>
                      </a:cubicBezTo>
                      <a:cubicBezTo>
                        <a:pt x="253" y="463"/>
                        <a:pt x="390" y="484"/>
                        <a:pt x="400" y="484"/>
                      </a:cubicBezTo>
                      <a:lnTo>
                        <a:pt x="358" y="505"/>
                      </a:lnTo>
                      <a:lnTo>
                        <a:pt x="442" y="557"/>
                      </a:lnTo>
                      <a:lnTo>
                        <a:pt x="1294" y="63"/>
                      </a:lnTo>
                      <a:lnTo>
                        <a:pt x="1210" y="10"/>
                      </a:lnTo>
                      <a:lnTo>
                        <a:pt x="946" y="158"/>
                      </a:lnTo>
                      <a:cubicBezTo>
                        <a:pt x="936" y="147"/>
                        <a:pt x="862" y="94"/>
                        <a:pt x="810" y="63"/>
                      </a:cubicBezTo>
                      <a:cubicBezTo>
                        <a:pt x="732" y="22"/>
                        <a:pt x="655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5" name="Google Shape;836;p53">
                  <a:extLst>
                    <a:ext uri="{FF2B5EF4-FFF2-40B4-BE49-F238E27FC236}">
                      <a16:creationId xmlns:a16="http://schemas.microsoft.com/office/drawing/2014/main" id="{4BFCC984-63B4-4C02-B626-DCE041DDFFB5}"/>
                    </a:ext>
                  </a:extLst>
                </p:cNvPr>
                <p:cNvSpPr/>
                <p:nvPr/>
              </p:nvSpPr>
              <p:spPr>
                <a:xfrm>
                  <a:off x="5488700" y="1951463"/>
                  <a:ext cx="299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8" extrusionOk="0">
                      <a:moveTo>
                        <a:pt x="759" y="77"/>
                      </a:moveTo>
                      <a:cubicBezTo>
                        <a:pt x="821" y="77"/>
                        <a:pt x="874" y="95"/>
                        <a:pt x="925" y="124"/>
                      </a:cubicBezTo>
                      <a:cubicBezTo>
                        <a:pt x="1051" y="198"/>
                        <a:pt x="1041" y="272"/>
                        <a:pt x="778" y="430"/>
                      </a:cubicBezTo>
                      <a:cubicBezTo>
                        <a:pt x="639" y="508"/>
                        <a:pt x="538" y="541"/>
                        <a:pt x="453" y="541"/>
                      </a:cubicBezTo>
                      <a:cubicBezTo>
                        <a:pt x="391" y="541"/>
                        <a:pt x="338" y="524"/>
                        <a:pt x="285" y="493"/>
                      </a:cubicBezTo>
                      <a:cubicBezTo>
                        <a:pt x="159" y="419"/>
                        <a:pt x="159" y="346"/>
                        <a:pt x="400" y="208"/>
                      </a:cubicBezTo>
                      <a:cubicBezTo>
                        <a:pt x="556" y="115"/>
                        <a:pt x="668" y="77"/>
                        <a:pt x="759" y="77"/>
                      </a:cubicBezTo>
                      <a:close/>
                      <a:moveTo>
                        <a:pt x="752" y="1"/>
                      </a:moveTo>
                      <a:cubicBezTo>
                        <a:pt x="630" y="1"/>
                        <a:pt x="490" y="45"/>
                        <a:pt x="306" y="145"/>
                      </a:cubicBezTo>
                      <a:cubicBezTo>
                        <a:pt x="1" y="324"/>
                        <a:pt x="22" y="440"/>
                        <a:pt x="201" y="545"/>
                      </a:cubicBezTo>
                      <a:cubicBezTo>
                        <a:pt x="279" y="591"/>
                        <a:pt x="362" y="617"/>
                        <a:pt x="456" y="617"/>
                      </a:cubicBezTo>
                      <a:cubicBezTo>
                        <a:pt x="574" y="617"/>
                        <a:pt x="709" y="576"/>
                        <a:pt x="873" y="482"/>
                      </a:cubicBezTo>
                      <a:cubicBezTo>
                        <a:pt x="1198" y="293"/>
                        <a:pt x="1188" y="177"/>
                        <a:pt x="1009" y="72"/>
                      </a:cubicBezTo>
                      <a:cubicBezTo>
                        <a:pt x="927" y="27"/>
                        <a:pt x="845" y="1"/>
                        <a:pt x="752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6" name="Google Shape;837;p53">
                  <a:extLst>
                    <a:ext uri="{FF2B5EF4-FFF2-40B4-BE49-F238E27FC236}">
                      <a16:creationId xmlns:a16="http://schemas.microsoft.com/office/drawing/2014/main" id="{6ECB58C3-5E66-4B94-8F2B-9D5A3D84F06F}"/>
                    </a:ext>
                  </a:extLst>
                </p:cNvPr>
                <p:cNvSpPr/>
                <p:nvPr/>
              </p:nvSpPr>
              <p:spPr>
                <a:xfrm>
                  <a:off x="5465050" y="1936963"/>
                  <a:ext cx="313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" h="659" extrusionOk="0">
                      <a:moveTo>
                        <a:pt x="789" y="1"/>
                      </a:moveTo>
                      <a:lnTo>
                        <a:pt x="369" y="221"/>
                      </a:lnTo>
                      <a:lnTo>
                        <a:pt x="411" y="263"/>
                      </a:lnTo>
                      <a:cubicBezTo>
                        <a:pt x="421" y="263"/>
                        <a:pt x="547" y="284"/>
                        <a:pt x="652" y="347"/>
                      </a:cubicBezTo>
                      <a:cubicBezTo>
                        <a:pt x="747" y="400"/>
                        <a:pt x="778" y="463"/>
                        <a:pt x="663" y="536"/>
                      </a:cubicBezTo>
                      <a:cubicBezTo>
                        <a:pt x="600" y="568"/>
                        <a:pt x="537" y="584"/>
                        <a:pt x="475" y="584"/>
                      </a:cubicBezTo>
                      <a:cubicBezTo>
                        <a:pt x="414" y="584"/>
                        <a:pt x="353" y="568"/>
                        <a:pt x="295" y="536"/>
                      </a:cubicBezTo>
                      <a:cubicBezTo>
                        <a:pt x="190" y="473"/>
                        <a:pt x="85" y="389"/>
                        <a:pt x="85" y="379"/>
                      </a:cubicBezTo>
                      <a:lnTo>
                        <a:pt x="1" y="421"/>
                      </a:lnTo>
                      <a:cubicBezTo>
                        <a:pt x="1" y="421"/>
                        <a:pt x="106" y="515"/>
                        <a:pt x="222" y="589"/>
                      </a:cubicBezTo>
                      <a:cubicBezTo>
                        <a:pt x="304" y="635"/>
                        <a:pt x="390" y="659"/>
                        <a:pt x="479" y="659"/>
                      </a:cubicBezTo>
                      <a:cubicBezTo>
                        <a:pt x="571" y="659"/>
                        <a:pt x="666" y="632"/>
                        <a:pt x="757" y="578"/>
                      </a:cubicBezTo>
                      <a:cubicBezTo>
                        <a:pt x="926" y="484"/>
                        <a:pt x="894" y="389"/>
                        <a:pt x="747" y="305"/>
                      </a:cubicBezTo>
                      <a:cubicBezTo>
                        <a:pt x="652" y="253"/>
                        <a:pt x="516" y="232"/>
                        <a:pt x="505" y="232"/>
                      </a:cubicBezTo>
                      <a:lnTo>
                        <a:pt x="778" y="95"/>
                      </a:lnTo>
                      <a:lnTo>
                        <a:pt x="1168" y="316"/>
                      </a:lnTo>
                      <a:lnTo>
                        <a:pt x="1252" y="263"/>
                      </a:lnTo>
                      <a:lnTo>
                        <a:pt x="789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7" name="Google Shape;838;p53">
                  <a:extLst>
                    <a:ext uri="{FF2B5EF4-FFF2-40B4-BE49-F238E27FC236}">
                      <a16:creationId xmlns:a16="http://schemas.microsoft.com/office/drawing/2014/main" id="{ABF3B47D-C67B-4EB0-BD64-0822E1039857}"/>
                    </a:ext>
                  </a:extLst>
                </p:cNvPr>
                <p:cNvSpPr/>
                <p:nvPr/>
              </p:nvSpPr>
              <p:spPr>
                <a:xfrm>
                  <a:off x="5481350" y="1955613"/>
                  <a:ext cx="580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27" extrusionOk="0">
                      <a:moveTo>
                        <a:pt x="126" y="0"/>
                      </a:moveTo>
                      <a:lnTo>
                        <a:pt x="0" y="74"/>
                      </a:lnTo>
                      <a:lnTo>
                        <a:pt x="95" y="127"/>
                      </a:lnTo>
                      <a:lnTo>
                        <a:pt x="232" y="53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8" name="Google Shape;839;p53">
                  <a:extLst>
                    <a:ext uri="{FF2B5EF4-FFF2-40B4-BE49-F238E27FC236}">
                      <a16:creationId xmlns:a16="http://schemas.microsoft.com/office/drawing/2014/main" id="{A4BA41F8-590D-4548-B01B-042241E0D1E0}"/>
                    </a:ext>
                  </a:extLst>
                </p:cNvPr>
                <p:cNvSpPr/>
                <p:nvPr/>
              </p:nvSpPr>
              <p:spPr>
                <a:xfrm>
                  <a:off x="5406750" y="1957988"/>
                  <a:ext cx="21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57" extrusionOk="0">
                      <a:moveTo>
                        <a:pt x="369" y="0"/>
                      </a:moveTo>
                      <a:lnTo>
                        <a:pt x="348" y="63"/>
                      </a:lnTo>
                      <a:lnTo>
                        <a:pt x="684" y="106"/>
                      </a:lnTo>
                      <a:lnTo>
                        <a:pt x="0" y="505"/>
                      </a:lnTo>
                      <a:lnTo>
                        <a:pt x="85" y="557"/>
                      </a:lnTo>
                      <a:lnTo>
                        <a:pt x="873" y="106"/>
                      </a:lnTo>
                      <a:lnTo>
                        <a:pt x="789" y="5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9" name="Google Shape;840;p53">
                  <a:extLst>
                    <a:ext uri="{FF2B5EF4-FFF2-40B4-BE49-F238E27FC236}">
                      <a16:creationId xmlns:a16="http://schemas.microsoft.com/office/drawing/2014/main" id="{3BCD5E09-59E2-4045-B61B-F3782CA9CE89}"/>
                    </a:ext>
                  </a:extLst>
                </p:cNvPr>
                <p:cNvSpPr/>
                <p:nvPr/>
              </p:nvSpPr>
              <p:spPr>
                <a:xfrm>
                  <a:off x="5440375" y="1979563"/>
                  <a:ext cx="29975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21" extrusionOk="0">
                      <a:moveTo>
                        <a:pt x="753" y="77"/>
                      </a:moveTo>
                      <a:cubicBezTo>
                        <a:pt x="816" y="77"/>
                        <a:pt x="870" y="95"/>
                        <a:pt x="925" y="125"/>
                      </a:cubicBezTo>
                      <a:cubicBezTo>
                        <a:pt x="1051" y="198"/>
                        <a:pt x="1041" y="272"/>
                        <a:pt x="778" y="429"/>
                      </a:cubicBezTo>
                      <a:cubicBezTo>
                        <a:pt x="639" y="508"/>
                        <a:pt x="534" y="542"/>
                        <a:pt x="447" y="542"/>
                      </a:cubicBezTo>
                      <a:cubicBezTo>
                        <a:pt x="382" y="542"/>
                        <a:pt x="327" y="524"/>
                        <a:pt x="274" y="492"/>
                      </a:cubicBezTo>
                      <a:cubicBezTo>
                        <a:pt x="147" y="429"/>
                        <a:pt x="147" y="345"/>
                        <a:pt x="390" y="209"/>
                      </a:cubicBezTo>
                      <a:cubicBezTo>
                        <a:pt x="552" y="115"/>
                        <a:pt x="662" y="77"/>
                        <a:pt x="753" y="77"/>
                      </a:cubicBezTo>
                      <a:close/>
                      <a:moveTo>
                        <a:pt x="746" y="1"/>
                      </a:moveTo>
                      <a:cubicBezTo>
                        <a:pt x="623" y="1"/>
                        <a:pt x="479" y="45"/>
                        <a:pt x="295" y="146"/>
                      </a:cubicBezTo>
                      <a:cubicBezTo>
                        <a:pt x="0" y="324"/>
                        <a:pt x="21" y="440"/>
                        <a:pt x="200" y="545"/>
                      </a:cubicBezTo>
                      <a:cubicBezTo>
                        <a:pt x="281" y="593"/>
                        <a:pt x="366" y="621"/>
                        <a:pt x="462" y="621"/>
                      </a:cubicBezTo>
                      <a:cubicBezTo>
                        <a:pt x="579" y="621"/>
                        <a:pt x="712" y="580"/>
                        <a:pt x="873" y="482"/>
                      </a:cubicBezTo>
                      <a:cubicBezTo>
                        <a:pt x="1198" y="293"/>
                        <a:pt x="1188" y="177"/>
                        <a:pt x="999" y="72"/>
                      </a:cubicBezTo>
                      <a:cubicBezTo>
                        <a:pt x="921" y="27"/>
                        <a:pt x="840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0" name="Google Shape;841;p53">
                  <a:extLst>
                    <a:ext uri="{FF2B5EF4-FFF2-40B4-BE49-F238E27FC236}">
                      <a16:creationId xmlns:a16="http://schemas.microsoft.com/office/drawing/2014/main" id="{E0404FA8-6FB7-42E5-9E8B-C9211B6544C1}"/>
                    </a:ext>
                  </a:extLst>
                </p:cNvPr>
                <p:cNvSpPr/>
                <p:nvPr/>
              </p:nvSpPr>
              <p:spPr>
                <a:xfrm>
                  <a:off x="5432775" y="1983738"/>
                  <a:ext cx="5800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7" extrusionOk="0">
                      <a:moveTo>
                        <a:pt x="136" y="0"/>
                      </a:moveTo>
                      <a:lnTo>
                        <a:pt x="0" y="73"/>
                      </a:lnTo>
                      <a:lnTo>
                        <a:pt x="94" y="136"/>
                      </a:lnTo>
                      <a:lnTo>
                        <a:pt x="231" y="5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1" name="Google Shape;842;p53">
                  <a:extLst>
                    <a:ext uri="{FF2B5EF4-FFF2-40B4-BE49-F238E27FC236}">
                      <a16:creationId xmlns:a16="http://schemas.microsoft.com/office/drawing/2014/main" id="{F98B5651-14D2-40EB-8BD6-39C799B73845}"/>
                    </a:ext>
                  </a:extLst>
                </p:cNvPr>
                <p:cNvSpPr/>
                <p:nvPr/>
              </p:nvSpPr>
              <p:spPr>
                <a:xfrm>
                  <a:off x="5416200" y="1966063"/>
                  <a:ext cx="3077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13" extrusionOk="0">
                      <a:moveTo>
                        <a:pt x="773" y="71"/>
                      </a:moveTo>
                      <a:cubicBezTo>
                        <a:pt x="833" y="71"/>
                        <a:pt x="894" y="87"/>
                        <a:pt x="946" y="119"/>
                      </a:cubicBezTo>
                      <a:cubicBezTo>
                        <a:pt x="1083" y="203"/>
                        <a:pt x="1020" y="297"/>
                        <a:pt x="852" y="402"/>
                      </a:cubicBezTo>
                      <a:cubicBezTo>
                        <a:pt x="841" y="402"/>
                        <a:pt x="684" y="360"/>
                        <a:pt x="610" y="318"/>
                      </a:cubicBezTo>
                      <a:cubicBezTo>
                        <a:pt x="495" y="245"/>
                        <a:pt x="484" y="192"/>
                        <a:pt x="600" y="119"/>
                      </a:cubicBezTo>
                      <a:cubicBezTo>
                        <a:pt x="653" y="87"/>
                        <a:pt x="713" y="71"/>
                        <a:pt x="773" y="71"/>
                      </a:cubicBezTo>
                      <a:close/>
                      <a:moveTo>
                        <a:pt x="747" y="0"/>
                      </a:moveTo>
                      <a:cubicBezTo>
                        <a:pt x="661" y="0"/>
                        <a:pt x="574" y="21"/>
                        <a:pt x="495" y="66"/>
                      </a:cubicBezTo>
                      <a:cubicBezTo>
                        <a:pt x="337" y="161"/>
                        <a:pt x="358" y="255"/>
                        <a:pt x="516" y="360"/>
                      </a:cubicBezTo>
                      <a:cubicBezTo>
                        <a:pt x="600" y="402"/>
                        <a:pt x="757" y="444"/>
                        <a:pt x="768" y="444"/>
                      </a:cubicBezTo>
                      <a:cubicBezTo>
                        <a:pt x="663" y="503"/>
                        <a:pt x="567" y="532"/>
                        <a:pt x="480" y="532"/>
                      </a:cubicBezTo>
                      <a:cubicBezTo>
                        <a:pt x="410" y="532"/>
                        <a:pt x="345" y="513"/>
                        <a:pt x="285" y="476"/>
                      </a:cubicBezTo>
                      <a:cubicBezTo>
                        <a:pt x="180" y="423"/>
                        <a:pt x="96" y="360"/>
                        <a:pt x="85" y="350"/>
                      </a:cubicBezTo>
                      <a:lnTo>
                        <a:pt x="1" y="392"/>
                      </a:lnTo>
                      <a:cubicBezTo>
                        <a:pt x="12" y="392"/>
                        <a:pt x="96" y="465"/>
                        <a:pt x="201" y="528"/>
                      </a:cubicBezTo>
                      <a:cubicBezTo>
                        <a:pt x="293" y="582"/>
                        <a:pt x="388" y="613"/>
                        <a:pt x="493" y="613"/>
                      </a:cubicBezTo>
                      <a:cubicBezTo>
                        <a:pt x="615" y="613"/>
                        <a:pt x="752" y="571"/>
                        <a:pt x="915" y="476"/>
                      </a:cubicBezTo>
                      <a:cubicBezTo>
                        <a:pt x="1156" y="329"/>
                        <a:pt x="1230" y="192"/>
                        <a:pt x="1030" y="77"/>
                      </a:cubicBezTo>
                      <a:cubicBezTo>
                        <a:pt x="942" y="27"/>
                        <a:pt x="844" y="0"/>
                        <a:pt x="74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2" name="Google Shape;843;p53">
                  <a:extLst>
                    <a:ext uri="{FF2B5EF4-FFF2-40B4-BE49-F238E27FC236}">
                      <a16:creationId xmlns:a16="http://schemas.microsoft.com/office/drawing/2014/main" id="{86EF5EE2-7DA2-4FCA-A14E-FC15472FDA6C}"/>
                    </a:ext>
                  </a:extLst>
                </p:cNvPr>
                <p:cNvSpPr/>
                <p:nvPr/>
              </p:nvSpPr>
              <p:spPr>
                <a:xfrm>
                  <a:off x="5331900" y="1973988"/>
                  <a:ext cx="110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54" extrusionOk="0">
                      <a:moveTo>
                        <a:pt x="85" y="1"/>
                      </a:moveTo>
                      <a:lnTo>
                        <a:pt x="0" y="54"/>
                      </a:lnTo>
                      <a:lnTo>
                        <a:pt x="368" y="253"/>
                      </a:lnTo>
                      <a:lnTo>
                        <a:pt x="442" y="211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3" name="Google Shape;844;p53">
                  <a:extLst>
                    <a:ext uri="{FF2B5EF4-FFF2-40B4-BE49-F238E27FC236}">
                      <a16:creationId xmlns:a16="http://schemas.microsoft.com/office/drawing/2014/main" id="{F7CC7265-CD8C-441B-BB6F-EFFC3430AC52}"/>
                    </a:ext>
                  </a:extLst>
                </p:cNvPr>
                <p:cNvSpPr/>
                <p:nvPr/>
              </p:nvSpPr>
              <p:spPr>
                <a:xfrm>
                  <a:off x="5391800" y="2007713"/>
                  <a:ext cx="299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20" extrusionOk="0">
                      <a:moveTo>
                        <a:pt x="758" y="76"/>
                      </a:moveTo>
                      <a:cubicBezTo>
                        <a:pt x="821" y="76"/>
                        <a:pt x="873" y="93"/>
                        <a:pt x="925" y="123"/>
                      </a:cubicBezTo>
                      <a:cubicBezTo>
                        <a:pt x="1061" y="197"/>
                        <a:pt x="1051" y="270"/>
                        <a:pt x="788" y="428"/>
                      </a:cubicBezTo>
                      <a:cubicBezTo>
                        <a:pt x="638" y="509"/>
                        <a:pt x="532" y="542"/>
                        <a:pt x="445" y="542"/>
                      </a:cubicBezTo>
                      <a:cubicBezTo>
                        <a:pt x="385" y="542"/>
                        <a:pt x="334" y="527"/>
                        <a:pt x="283" y="501"/>
                      </a:cubicBezTo>
                      <a:cubicBezTo>
                        <a:pt x="157" y="428"/>
                        <a:pt x="157" y="344"/>
                        <a:pt x="399" y="207"/>
                      </a:cubicBezTo>
                      <a:cubicBezTo>
                        <a:pt x="555" y="113"/>
                        <a:pt x="667" y="76"/>
                        <a:pt x="758" y="76"/>
                      </a:cubicBezTo>
                      <a:close/>
                      <a:moveTo>
                        <a:pt x="752" y="0"/>
                      </a:moveTo>
                      <a:cubicBezTo>
                        <a:pt x="628" y="0"/>
                        <a:pt x="485" y="46"/>
                        <a:pt x="304" y="155"/>
                      </a:cubicBezTo>
                      <a:cubicBezTo>
                        <a:pt x="0" y="323"/>
                        <a:pt x="21" y="438"/>
                        <a:pt x="199" y="543"/>
                      </a:cubicBezTo>
                      <a:cubicBezTo>
                        <a:pt x="285" y="591"/>
                        <a:pt x="371" y="619"/>
                        <a:pt x="467" y="619"/>
                      </a:cubicBezTo>
                      <a:cubicBezTo>
                        <a:pt x="584" y="619"/>
                        <a:pt x="716" y="578"/>
                        <a:pt x="883" y="480"/>
                      </a:cubicBezTo>
                      <a:cubicBezTo>
                        <a:pt x="1198" y="291"/>
                        <a:pt x="1187" y="186"/>
                        <a:pt x="1009" y="71"/>
                      </a:cubicBezTo>
                      <a:cubicBezTo>
                        <a:pt x="928" y="26"/>
                        <a:pt x="845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4" name="Google Shape;845;p53">
                  <a:extLst>
                    <a:ext uri="{FF2B5EF4-FFF2-40B4-BE49-F238E27FC236}">
                      <a16:creationId xmlns:a16="http://schemas.microsoft.com/office/drawing/2014/main" id="{FEEEE8D3-892C-48D9-AA21-9D422200A8D8}"/>
                    </a:ext>
                  </a:extLst>
                </p:cNvPr>
                <p:cNvSpPr/>
                <p:nvPr/>
              </p:nvSpPr>
              <p:spPr>
                <a:xfrm>
                  <a:off x="5384425" y="20118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7" y="1"/>
                      </a:moveTo>
                      <a:lnTo>
                        <a:pt x="1" y="75"/>
                      </a:lnTo>
                      <a:lnTo>
                        <a:pt x="95" y="138"/>
                      </a:lnTo>
                      <a:lnTo>
                        <a:pt x="232" y="54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5" name="Google Shape;846;p53">
                  <a:extLst>
                    <a:ext uri="{FF2B5EF4-FFF2-40B4-BE49-F238E27FC236}">
                      <a16:creationId xmlns:a16="http://schemas.microsoft.com/office/drawing/2014/main" id="{E3DDD41F-2339-4EB0-ADAA-65670B9D003B}"/>
                    </a:ext>
                  </a:extLst>
                </p:cNvPr>
                <p:cNvSpPr/>
                <p:nvPr/>
              </p:nvSpPr>
              <p:spPr>
                <a:xfrm>
                  <a:off x="5368150" y="1993188"/>
                  <a:ext cx="312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664" extrusionOk="0">
                      <a:moveTo>
                        <a:pt x="788" y="0"/>
                      </a:moveTo>
                      <a:lnTo>
                        <a:pt x="368" y="221"/>
                      </a:lnTo>
                      <a:lnTo>
                        <a:pt x="410" y="263"/>
                      </a:lnTo>
                      <a:cubicBezTo>
                        <a:pt x="421" y="274"/>
                        <a:pt x="557" y="295"/>
                        <a:pt x="652" y="347"/>
                      </a:cubicBezTo>
                      <a:cubicBezTo>
                        <a:pt x="746" y="410"/>
                        <a:pt x="778" y="463"/>
                        <a:pt x="662" y="536"/>
                      </a:cubicBezTo>
                      <a:cubicBezTo>
                        <a:pt x="601" y="571"/>
                        <a:pt x="541" y="587"/>
                        <a:pt x="482" y="587"/>
                      </a:cubicBezTo>
                      <a:cubicBezTo>
                        <a:pt x="417" y="587"/>
                        <a:pt x="354" y="569"/>
                        <a:pt x="295" y="536"/>
                      </a:cubicBezTo>
                      <a:cubicBezTo>
                        <a:pt x="200" y="484"/>
                        <a:pt x="84" y="389"/>
                        <a:pt x="84" y="389"/>
                      </a:cubicBezTo>
                      <a:lnTo>
                        <a:pt x="0" y="421"/>
                      </a:lnTo>
                      <a:cubicBezTo>
                        <a:pt x="11" y="431"/>
                        <a:pt x="105" y="526"/>
                        <a:pt x="232" y="589"/>
                      </a:cubicBezTo>
                      <a:cubicBezTo>
                        <a:pt x="312" y="637"/>
                        <a:pt x="401" y="663"/>
                        <a:pt x="495" y="663"/>
                      </a:cubicBezTo>
                      <a:cubicBezTo>
                        <a:pt x="583" y="663"/>
                        <a:pt x="675" y="640"/>
                        <a:pt x="767" y="589"/>
                      </a:cubicBezTo>
                      <a:cubicBezTo>
                        <a:pt x="935" y="484"/>
                        <a:pt x="893" y="400"/>
                        <a:pt x="746" y="305"/>
                      </a:cubicBezTo>
                      <a:cubicBezTo>
                        <a:pt x="652" y="253"/>
                        <a:pt x="515" y="232"/>
                        <a:pt x="505" y="232"/>
                      </a:cubicBezTo>
                      <a:lnTo>
                        <a:pt x="788" y="94"/>
                      </a:lnTo>
                      <a:lnTo>
                        <a:pt x="1166" y="316"/>
                      </a:lnTo>
                      <a:lnTo>
                        <a:pt x="1250" y="263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6" name="Google Shape;847;p53">
                  <a:extLst>
                    <a:ext uri="{FF2B5EF4-FFF2-40B4-BE49-F238E27FC236}">
                      <a16:creationId xmlns:a16="http://schemas.microsoft.com/office/drawing/2014/main" id="{26E39D2D-C72F-47A5-9655-6D6EDDFD4CA2}"/>
                    </a:ext>
                  </a:extLst>
                </p:cNvPr>
                <p:cNvSpPr/>
                <p:nvPr/>
              </p:nvSpPr>
              <p:spPr>
                <a:xfrm>
                  <a:off x="5351075" y="1983463"/>
                  <a:ext cx="30225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736" extrusionOk="0">
                      <a:moveTo>
                        <a:pt x="767" y="0"/>
                      </a:moveTo>
                      <a:lnTo>
                        <a:pt x="704" y="53"/>
                      </a:lnTo>
                      <a:cubicBezTo>
                        <a:pt x="704" y="53"/>
                        <a:pt x="841" y="105"/>
                        <a:pt x="925" y="158"/>
                      </a:cubicBezTo>
                      <a:cubicBezTo>
                        <a:pt x="1041" y="221"/>
                        <a:pt x="1062" y="273"/>
                        <a:pt x="957" y="336"/>
                      </a:cubicBezTo>
                      <a:cubicBezTo>
                        <a:pt x="873" y="389"/>
                        <a:pt x="746" y="389"/>
                        <a:pt x="546" y="389"/>
                      </a:cubicBezTo>
                      <a:lnTo>
                        <a:pt x="74" y="399"/>
                      </a:lnTo>
                      <a:lnTo>
                        <a:pt x="0" y="441"/>
                      </a:lnTo>
                      <a:lnTo>
                        <a:pt x="504" y="736"/>
                      </a:lnTo>
                      <a:lnTo>
                        <a:pt x="578" y="684"/>
                      </a:lnTo>
                      <a:lnTo>
                        <a:pt x="189" y="462"/>
                      </a:lnTo>
                      <a:lnTo>
                        <a:pt x="609" y="452"/>
                      </a:lnTo>
                      <a:cubicBezTo>
                        <a:pt x="652" y="454"/>
                        <a:pt x="692" y="456"/>
                        <a:pt x="729" y="456"/>
                      </a:cubicBezTo>
                      <a:cubicBezTo>
                        <a:pt x="871" y="456"/>
                        <a:pt x="969" y="437"/>
                        <a:pt x="1062" y="378"/>
                      </a:cubicBezTo>
                      <a:cubicBezTo>
                        <a:pt x="1209" y="294"/>
                        <a:pt x="1188" y="210"/>
                        <a:pt x="1030" y="116"/>
                      </a:cubicBezTo>
                      <a:cubicBezTo>
                        <a:pt x="915" y="53"/>
                        <a:pt x="778" y="11"/>
                        <a:pt x="76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7" name="Google Shape;848;p53">
                  <a:extLst>
                    <a:ext uri="{FF2B5EF4-FFF2-40B4-BE49-F238E27FC236}">
                      <a16:creationId xmlns:a16="http://schemas.microsoft.com/office/drawing/2014/main" id="{F0EFEA99-5888-4F8A-9C8D-ABA92F798BFE}"/>
                    </a:ext>
                  </a:extLst>
                </p:cNvPr>
                <p:cNvSpPr/>
                <p:nvPr/>
              </p:nvSpPr>
              <p:spPr>
                <a:xfrm>
                  <a:off x="5304050" y="2013313"/>
                  <a:ext cx="305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610" extrusionOk="0">
                      <a:moveTo>
                        <a:pt x="379" y="204"/>
                      </a:moveTo>
                      <a:cubicBezTo>
                        <a:pt x="389" y="204"/>
                        <a:pt x="526" y="235"/>
                        <a:pt x="610" y="288"/>
                      </a:cubicBezTo>
                      <a:cubicBezTo>
                        <a:pt x="725" y="351"/>
                        <a:pt x="736" y="424"/>
                        <a:pt x="631" y="487"/>
                      </a:cubicBezTo>
                      <a:cubicBezTo>
                        <a:pt x="573" y="519"/>
                        <a:pt x="513" y="535"/>
                        <a:pt x="451" y="535"/>
                      </a:cubicBezTo>
                      <a:cubicBezTo>
                        <a:pt x="389" y="535"/>
                        <a:pt x="326" y="519"/>
                        <a:pt x="263" y="487"/>
                      </a:cubicBezTo>
                      <a:cubicBezTo>
                        <a:pt x="137" y="403"/>
                        <a:pt x="211" y="298"/>
                        <a:pt x="379" y="204"/>
                      </a:cubicBezTo>
                      <a:close/>
                      <a:moveTo>
                        <a:pt x="730" y="1"/>
                      </a:moveTo>
                      <a:cubicBezTo>
                        <a:pt x="606" y="1"/>
                        <a:pt x="468" y="40"/>
                        <a:pt x="316" y="130"/>
                      </a:cubicBezTo>
                      <a:cubicBezTo>
                        <a:pt x="64" y="277"/>
                        <a:pt x="1" y="414"/>
                        <a:pt x="190" y="529"/>
                      </a:cubicBezTo>
                      <a:cubicBezTo>
                        <a:pt x="281" y="583"/>
                        <a:pt x="376" y="610"/>
                        <a:pt x="469" y="610"/>
                      </a:cubicBezTo>
                      <a:cubicBezTo>
                        <a:pt x="557" y="610"/>
                        <a:pt x="644" y="586"/>
                        <a:pt x="725" y="540"/>
                      </a:cubicBezTo>
                      <a:cubicBezTo>
                        <a:pt x="883" y="445"/>
                        <a:pt x="872" y="340"/>
                        <a:pt x="704" y="246"/>
                      </a:cubicBezTo>
                      <a:cubicBezTo>
                        <a:pt x="620" y="193"/>
                        <a:pt x="463" y="162"/>
                        <a:pt x="452" y="162"/>
                      </a:cubicBezTo>
                      <a:cubicBezTo>
                        <a:pt x="555" y="102"/>
                        <a:pt x="654" y="72"/>
                        <a:pt x="748" y="72"/>
                      </a:cubicBezTo>
                      <a:cubicBezTo>
                        <a:pt x="817" y="72"/>
                        <a:pt x="884" y="88"/>
                        <a:pt x="946" y="120"/>
                      </a:cubicBezTo>
                      <a:cubicBezTo>
                        <a:pt x="1041" y="183"/>
                        <a:pt x="1125" y="246"/>
                        <a:pt x="1136" y="256"/>
                      </a:cubicBezTo>
                      <a:lnTo>
                        <a:pt x="1220" y="214"/>
                      </a:lnTo>
                      <a:cubicBezTo>
                        <a:pt x="1209" y="214"/>
                        <a:pt x="1125" y="141"/>
                        <a:pt x="1020" y="78"/>
                      </a:cubicBezTo>
                      <a:cubicBezTo>
                        <a:pt x="932" y="29"/>
                        <a:pt x="836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8" name="Google Shape;849;p53">
                  <a:extLst>
                    <a:ext uri="{FF2B5EF4-FFF2-40B4-BE49-F238E27FC236}">
                      <a16:creationId xmlns:a16="http://schemas.microsoft.com/office/drawing/2014/main" id="{C1D15932-30C6-4D7D-97ED-E5622295E348}"/>
                    </a:ext>
                  </a:extLst>
                </p:cNvPr>
                <p:cNvSpPr/>
                <p:nvPr/>
              </p:nvSpPr>
              <p:spPr>
                <a:xfrm>
                  <a:off x="5326900" y="2026238"/>
                  <a:ext cx="29725" cy="1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616" extrusionOk="0">
                      <a:moveTo>
                        <a:pt x="756" y="73"/>
                      </a:moveTo>
                      <a:cubicBezTo>
                        <a:pt x="815" y="73"/>
                        <a:pt x="866" y="89"/>
                        <a:pt x="915" y="117"/>
                      </a:cubicBezTo>
                      <a:cubicBezTo>
                        <a:pt x="1051" y="201"/>
                        <a:pt x="1041" y="275"/>
                        <a:pt x="778" y="422"/>
                      </a:cubicBezTo>
                      <a:cubicBezTo>
                        <a:pt x="637" y="509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48" y="422"/>
                        <a:pt x="148" y="349"/>
                        <a:pt x="390" y="201"/>
                      </a:cubicBezTo>
                      <a:cubicBezTo>
                        <a:pt x="550" y="112"/>
                        <a:pt x="663" y="73"/>
                        <a:pt x="756" y="73"/>
                      </a:cubicBezTo>
                      <a:close/>
                      <a:moveTo>
                        <a:pt x="739" y="1"/>
                      </a:moveTo>
                      <a:cubicBezTo>
                        <a:pt x="618" y="1"/>
                        <a:pt x="476" y="44"/>
                        <a:pt x="295" y="149"/>
                      </a:cubicBezTo>
                      <a:cubicBezTo>
                        <a:pt x="0" y="327"/>
                        <a:pt x="11" y="443"/>
                        <a:pt x="190" y="549"/>
                      </a:cubicBezTo>
                      <a:cubicBezTo>
                        <a:pt x="269" y="590"/>
                        <a:pt x="351" y="615"/>
                        <a:pt x="446" y="615"/>
                      </a:cubicBezTo>
                      <a:cubicBezTo>
                        <a:pt x="565" y="615"/>
                        <a:pt x="702" y="575"/>
                        <a:pt x="873" y="475"/>
                      </a:cubicBezTo>
                      <a:cubicBezTo>
                        <a:pt x="1188" y="296"/>
                        <a:pt x="1177" y="180"/>
                        <a:pt x="999" y="75"/>
                      </a:cubicBezTo>
                      <a:cubicBezTo>
                        <a:pt x="919" y="29"/>
                        <a:pt x="836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9" name="Google Shape;850;p53">
                  <a:extLst>
                    <a:ext uri="{FF2B5EF4-FFF2-40B4-BE49-F238E27FC236}">
                      <a16:creationId xmlns:a16="http://schemas.microsoft.com/office/drawing/2014/main" id="{49F955C6-1BF8-468B-B7D7-D2AF7F7B53DC}"/>
                    </a:ext>
                  </a:extLst>
                </p:cNvPr>
                <p:cNvSpPr/>
                <p:nvPr/>
              </p:nvSpPr>
              <p:spPr>
                <a:xfrm>
                  <a:off x="5319300" y="20302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84"/>
                      </a:lnTo>
                      <a:lnTo>
                        <a:pt x="94" y="137"/>
                      </a:lnTo>
                      <a:lnTo>
                        <a:pt x="231" y="6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0" name="Google Shape;851;p53">
                  <a:extLst>
                    <a:ext uri="{FF2B5EF4-FFF2-40B4-BE49-F238E27FC236}">
                      <a16:creationId xmlns:a16="http://schemas.microsoft.com/office/drawing/2014/main" id="{B8BCD134-8384-46FF-A2D4-9FC4497DD465}"/>
                    </a:ext>
                  </a:extLst>
                </p:cNvPr>
                <p:cNvSpPr/>
                <p:nvPr/>
              </p:nvSpPr>
              <p:spPr>
                <a:xfrm>
                  <a:off x="5343450" y="20359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59" y="70"/>
                      </a:moveTo>
                      <a:cubicBezTo>
                        <a:pt x="821" y="70"/>
                        <a:pt x="874" y="87"/>
                        <a:pt x="925" y="118"/>
                      </a:cubicBezTo>
                      <a:cubicBezTo>
                        <a:pt x="1051" y="191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4" y="544"/>
                      </a:cubicBezTo>
                      <a:cubicBezTo>
                        <a:pt x="383" y="544"/>
                        <a:pt x="332" y="526"/>
                        <a:pt x="284" y="496"/>
                      </a:cubicBezTo>
                      <a:cubicBezTo>
                        <a:pt x="158" y="422"/>
                        <a:pt x="148" y="349"/>
                        <a:pt x="400" y="202"/>
                      </a:cubicBezTo>
                      <a:cubicBezTo>
                        <a:pt x="556" y="108"/>
                        <a:pt x="667" y="70"/>
                        <a:pt x="759" y="70"/>
                      </a:cubicBezTo>
                      <a:close/>
                      <a:moveTo>
                        <a:pt x="738" y="0"/>
                      </a:moveTo>
                      <a:cubicBezTo>
                        <a:pt x="617" y="0"/>
                        <a:pt x="475" y="44"/>
                        <a:pt x="295" y="149"/>
                      </a:cubicBezTo>
                      <a:cubicBezTo>
                        <a:pt x="1" y="317"/>
                        <a:pt x="22" y="433"/>
                        <a:pt x="200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5"/>
                      </a:cubicBezTo>
                      <a:cubicBezTo>
                        <a:pt x="1199" y="286"/>
                        <a:pt x="1188" y="181"/>
                        <a:pt x="999" y="76"/>
                      </a:cubicBezTo>
                      <a:cubicBezTo>
                        <a:pt x="919" y="29"/>
                        <a:pt x="835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30" name="Google Shape;852;p53">
                <a:extLst>
                  <a:ext uri="{FF2B5EF4-FFF2-40B4-BE49-F238E27FC236}">
                    <a16:creationId xmlns:a16="http://schemas.microsoft.com/office/drawing/2014/main" id="{025C4BEF-DF14-4CCD-86D9-51502FEA19A7}"/>
                  </a:ext>
                </a:extLst>
              </p:cNvPr>
              <p:cNvGrpSpPr/>
              <p:nvPr/>
            </p:nvGrpSpPr>
            <p:grpSpPr>
              <a:xfrm>
                <a:off x="3028945" y="2740526"/>
                <a:ext cx="1960580" cy="1159377"/>
                <a:chOff x="4923200" y="1561363"/>
                <a:chExt cx="975025" cy="576575"/>
              </a:xfrm>
            </p:grpSpPr>
            <p:sp>
              <p:nvSpPr>
                <p:cNvPr id="131" name="Google Shape;853;p53">
                  <a:extLst>
                    <a:ext uri="{FF2B5EF4-FFF2-40B4-BE49-F238E27FC236}">
                      <a16:creationId xmlns:a16="http://schemas.microsoft.com/office/drawing/2014/main" id="{C6775A62-BA94-424F-9512-F100A32799AB}"/>
                    </a:ext>
                  </a:extLst>
                </p:cNvPr>
                <p:cNvSpPr/>
                <p:nvPr/>
              </p:nvSpPr>
              <p:spPr>
                <a:xfrm>
                  <a:off x="4923200" y="1561363"/>
                  <a:ext cx="975025" cy="5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1" h="23063" extrusionOk="0">
                      <a:moveTo>
                        <a:pt x="24607" y="0"/>
                      </a:moveTo>
                      <a:lnTo>
                        <a:pt x="21" y="14289"/>
                      </a:lnTo>
                      <a:cubicBezTo>
                        <a:pt x="409" y="14510"/>
                        <a:pt x="0" y="14752"/>
                        <a:pt x="388" y="14972"/>
                      </a:cubicBezTo>
                      <a:cubicBezTo>
                        <a:pt x="550" y="15068"/>
                        <a:pt x="714" y="15082"/>
                        <a:pt x="880" y="15082"/>
                      </a:cubicBezTo>
                      <a:cubicBezTo>
                        <a:pt x="953" y="15082"/>
                        <a:pt x="1026" y="15080"/>
                        <a:pt x="1099" y="15080"/>
                      </a:cubicBezTo>
                      <a:cubicBezTo>
                        <a:pt x="1259" y="15080"/>
                        <a:pt x="1419" y="15093"/>
                        <a:pt x="1576" y="15182"/>
                      </a:cubicBezTo>
                      <a:cubicBezTo>
                        <a:pt x="1964" y="15403"/>
                        <a:pt x="1544" y="15644"/>
                        <a:pt x="1933" y="15876"/>
                      </a:cubicBezTo>
                      <a:cubicBezTo>
                        <a:pt x="2086" y="15963"/>
                        <a:pt x="2244" y="15978"/>
                        <a:pt x="2403" y="15978"/>
                      </a:cubicBezTo>
                      <a:cubicBezTo>
                        <a:pt x="2489" y="15978"/>
                        <a:pt x="2575" y="15973"/>
                        <a:pt x="2661" y="15973"/>
                      </a:cubicBezTo>
                      <a:cubicBezTo>
                        <a:pt x="2820" y="15973"/>
                        <a:pt x="2978" y="15989"/>
                        <a:pt x="3131" y="16076"/>
                      </a:cubicBezTo>
                      <a:cubicBezTo>
                        <a:pt x="3519" y="16307"/>
                        <a:pt x="3099" y="16548"/>
                        <a:pt x="3488" y="16769"/>
                      </a:cubicBezTo>
                      <a:cubicBezTo>
                        <a:pt x="3645" y="16858"/>
                        <a:pt x="3806" y="16872"/>
                        <a:pt x="3969" y="16872"/>
                      </a:cubicBezTo>
                      <a:cubicBezTo>
                        <a:pt x="4043" y="16872"/>
                        <a:pt x="4117" y="16869"/>
                        <a:pt x="4191" y="16869"/>
                      </a:cubicBezTo>
                      <a:cubicBezTo>
                        <a:pt x="4358" y="16869"/>
                        <a:pt x="4525" y="16883"/>
                        <a:pt x="4686" y="16979"/>
                      </a:cubicBezTo>
                      <a:cubicBezTo>
                        <a:pt x="5074" y="17199"/>
                        <a:pt x="4654" y="17441"/>
                        <a:pt x="5043" y="17662"/>
                      </a:cubicBezTo>
                      <a:cubicBezTo>
                        <a:pt x="5204" y="17757"/>
                        <a:pt x="5371" y="17772"/>
                        <a:pt x="5538" y="17772"/>
                      </a:cubicBezTo>
                      <a:cubicBezTo>
                        <a:pt x="5612" y="17772"/>
                        <a:pt x="5686" y="17769"/>
                        <a:pt x="5760" y="17769"/>
                      </a:cubicBezTo>
                      <a:cubicBezTo>
                        <a:pt x="5923" y="17769"/>
                        <a:pt x="6084" y="17783"/>
                        <a:pt x="6241" y="17872"/>
                      </a:cubicBezTo>
                      <a:cubicBezTo>
                        <a:pt x="6629" y="18093"/>
                        <a:pt x="6209" y="18334"/>
                        <a:pt x="6598" y="18565"/>
                      </a:cubicBezTo>
                      <a:cubicBezTo>
                        <a:pt x="6754" y="18654"/>
                        <a:pt x="6916" y="18668"/>
                        <a:pt x="7078" y="18668"/>
                      </a:cubicBezTo>
                      <a:cubicBezTo>
                        <a:pt x="7153" y="18668"/>
                        <a:pt x="7228" y="18665"/>
                        <a:pt x="7303" y="18665"/>
                      </a:cubicBezTo>
                      <a:cubicBezTo>
                        <a:pt x="7469" y="18665"/>
                        <a:pt x="7635" y="18680"/>
                        <a:pt x="7796" y="18775"/>
                      </a:cubicBezTo>
                      <a:cubicBezTo>
                        <a:pt x="8184" y="18996"/>
                        <a:pt x="7764" y="19238"/>
                        <a:pt x="8153" y="19459"/>
                      </a:cubicBezTo>
                      <a:cubicBezTo>
                        <a:pt x="8314" y="19554"/>
                        <a:pt x="8479" y="19569"/>
                        <a:pt x="8646" y="19569"/>
                      </a:cubicBezTo>
                      <a:cubicBezTo>
                        <a:pt x="8721" y="19569"/>
                        <a:pt x="8796" y="19566"/>
                        <a:pt x="8871" y="19566"/>
                      </a:cubicBezTo>
                      <a:cubicBezTo>
                        <a:pt x="9033" y="19566"/>
                        <a:pt x="9195" y="19580"/>
                        <a:pt x="9351" y="19669"/>
                      </a:cubicBezTo>
                      <a:cubicBezTo>
                        <a:pt x="9739" y="19889"/>
                        <a:pt x="9319" y="20131"/>
                        <a:pt x="9708" y="20362"/>
                      </a:cubicBezTo>
                      <a:cubicBezTo>
                        <a:pt x="9861" y="20449"/>
                        <a:pt x="10019" y="20464"/>
                        <a:pt x="10177" y="20464"/>
                      </a:cubicBezTo>
                      <a:cubicBezTo>
                        <a:pt x="10264" y="20464"/>
                        <a:pt x="10350" y="20460"/>
                        <a:pt x="10436" y="20460"/>
                      </a:cubicBezTo>
                      <a:cubicBezTo>
                        <a:pt x="10595" y="20460"/>
                        <a:pt x="10753" y="20475"/>
                        <a:pt x="10906" y="20562"/>
                      </a:cubicBezTo>
                      <a:cubicBezTo>
                        <a:pt x="11294" y="20793"/>
                        <a:pt x="10874" y="21035"/>
                        <a:pt x="11263" y="21255"/>
                      </a:cubicBezTo>
                      <a:cubicBezTo>
                        <a:pt x="11424" y="21351"/>
                        <a:pt x="11591" y="21365"/>
                        <a:pt x="11758" y="21365"/>
                      </a:cubicBezTo>
                      <a:cubicBezTo>
                        <a:pt x="11832" y="21365"/>
                        <a:pt x="11906" y="21363"/>
                        <a:pt x="11980" y="21363"/>
                      </a:cubicBezTo>
                      <a:cubicBezTo>
                        <a:pt x="12143" y="21363"/>
                        <a:pt x="12304" y="21376"/>
                        <a:pt x="12461" y="21465"/>
                      </a:cubicBezTo>
                      <a:cubicBezTo>
                        <a:pt x="12849" y="21696"/>
                        <a:pt x="12440" y="21927"/>
                        <a:pt x="12828" y="22159"/>
                      </a:cubicBezTo>
                      <a:cubicBezTo>
                        <a:pt x="12985" y="22247"/>
                        <a:pt x="13145" y="22261"/>
                        <a:pt x="13305" y="22261"/>
                      </a:cubicBezTo>
                      <a:cubicBezTo>
                        <a:pt x="13379" y="22261"/>
                        <a:pt x="13453" y="22259"/>
                        <a:pt x="13526" y="22259"/>
                      </a:cubicBezTo>
                      <a:cubicBezTo>
                        <a:pt x="13691" y="22259"/>
                        <a:pt x="13855" y="22273"/>
                        <a:pt x="14016" y="22369"/>
                      </a:cubicBezTo>
                      <a:cubicBezTo>
                        <a:pt x="14415" y="22590"/>
                        <a:pt x="13995" y="22831"/>
                        <a:pt x="14383" y="23062"/>
                      </a:cubicBezTo>
                      <a:lnTo>
                        <a:pt x="38969" y="8763"/>
                      </a:lnTo>
                      <a:cubicBezTo>
                        <a:pt x="38581" y="8542"/>
                        <a:pt x="39001" y="8301"/>
                        <a:pt x="38612" y="8080"/>
                      </a:cubicBezTo>
                      <a:cubicBezTo>
                        <a:pt x="38451" y="7984"/>
                        <a:pt x="38286" y="7969"/>
                        <a:pt x="38119" y="7969"/>
                      </a:cubicBezTo>
                      <a:cubicBezTo>
                        <a:pt x="38044" y="7969"/>
                        <a:pt x="37969" y="7972"/>
                        <a:pt x="37894" y="7972"/>
                      </a:cubicBezTo>
                      <a:cubicBezTo>
                        <a:pt x="37732" y="7972"/>
                        <a:pt x="37571" y="7958"/>
                        <a:pt x="37414" y="7869"/>
                      </a:cubicBezTo>
                      <a:cubicBezTo>
                        <a:pt x="37026" y="7638"/>
                        <a:pt x="37435" y="7407"/>
                        <a:pt x="37047" y="7176"/>
                      </a:cubicBezTo>
                      <a:cubicBezTo>
                        <a:pt x="36890" y="7087"/>
                        <a:pt x="36730" y="7073"/>
                        <a:pt x="36569" y="7073"/>
                      </a:cubicBezTo>
                      <a:cubicBezTo>
                        <a:pt x="36496" y="7073"/>
                        <a:pt x="36423" y="7076"/>
                        <a:pt x="36350" y="7076"/>
                      </a:cubicBezTo>
                      <a:cubicBezTo>
                        <a:pt x="36185" y="7076"/>
                        <a:pt x="36020" y="7062"/>
                        <a:pt x="35859" y="6966"/>
                      </a:cubicBezTo>
                      <a:cubicBezTo>
                        <a:pt x="35471" y="6746"/>
                        <a:pt x="35880" y="6504"/>
                        <a:pt x="35492" y="6272"/>
                      </a:cubicBezTo>
                      <a:cubicBezTo>
                        <a:pt x="35339" y="6186"/>
                        <a:pt x="35182" y="6171"/>
                        <a:pt x="35026" y="6171"/>
                      </a:cubicBezTo>
                      <a:cubicBezTo>
                        <a:pt x="34941" y="6171"/>
                        <a:pt x="34855" y="6175"/>
                        <a:pt x="34770" y="6175"/>
                      </a:cubicBezTo>
                      <a:cubicBezTo>
                        <a:pt x="34613" y="6175"/>
                        <a:pt x="34457" y="6160"/>
                        <a:pt x="34304" y="6073"/>
                      </a:cubicBezTo>
                      <a:cubicBezTo>
                        <a:pt x="33916" y="5842"/>
                        <a:pt x="34325" y="5600"/>
                        <a:pt x="33937" y="5380"/>
                      </a:cubicBezTo>
                      <a:cubicBezTo>
                        <a:pt x="33780" y="5291"/>
                        <a:pt x="33620" y="5277"/>
                        <a:pt x="33460" y="5277"/>
                      </a:cubicBezTo>
                      <a:cubicBezTo>
                        <a:pt x="33386" y="5277"/>
                        <a:pt x="33312" y="5280"/>
                        <a:pt x="33239" y="5280"/>
                      </a:cubicBezTo>
                      <a:cubicBezTo>
                        <a:pt x="33074" y="5280"/>
                        <a:pt x="32910" y="5265"/>
                        <a:pt x="32749" y="5170"/>
                      </a:cubicBezTo>
                      <a:cubicBezTo>
                        <a:pt x="32361" y="4949"/>
                        <a:pt x="32770" y="4707"/>
                        <a:pt x="32382" y="4486"/>
                      </a:cubicBezTo>
                      <a:cubicBezTo>
                        <a:pt x="32221" y="4391"/>
                        <a:pt x="32057" y="4376"/>
                        <a:pt x="31892" y="4376"/>
                      </a:cubicBezTo>
                      <a:cubicBezTo>
                        <a:pt x="31818" y="4376"/>
                        <a:pt x="31744" y="4379"/>
                        <a:pt x="31671" y="4379"/>
                      </a:cubicBezTo>
                      <a:cubicBezTo>
                        <a:pt x="31510" y="4379"/>
                        <a:pt x="31351" y="4365"/>
                        <a:pt x="31194" y="4276"/>
                      </a:cubicBezTo>
                      <a:cubicBezTo>
                        <a:pt x="30806" y="4045"/>
                        <a:pt x="31215" y="3804"/>
                        <a:pt x="30827" y="3583"/>
                      </a:cubicBezTo>
                      <a:cubicBezTo>
                        <a:pt x="30670" y="3494"/>
                        <a:pt x="30510" y="3480"/>
                        <a:pt x="30349" y="3480"/>
                      </a:cubicBezTo>
                      <a:cubicBezTo>
                        <a:pt x="30276" y="3480"/>
                        <a:pt x="30203" y="3483"/>
                        <a:pt x="30130" y="3483"/>
                      </a:cubicBezTo>
                      <a:cubicBezTo>
                        <a:pt x="29965" y="3483"/>
                        <a:pt x="29800" y="3468"/>
                        <a:pt x="29639" y="3373"/>
                      </a:cubicBezTo>
                      <a:cubicBezTo>
                        <a:pt x="29251" y="3152"/>
                        <a:pt x="29660" y="2910"/>
                        <a:pt x="29272" y="2690"/>
                      </a:cubicBezTo>
                      <a:cubicBezTo>
                        <a:pt x="29110" y="2594"/>
                        <a:pt x="28946" y="2580"/>
                        <a:pt x="28780" y="2580"/>
                      </a:cubicBezTo>
                      <a:cubicBezTo>
                        <a:pt x="28707" y="2580"/>
                        <a:pt x="28634" y="2582"/>
                        <a:pt x="28561" y="2582"/>
                      </a:cubicBezTo>
                      <a:cubicBezTo>
                        <a:pt x="28401" y="2582"/>
                        <a:pt x="28241" y="2569"/>
                        <a:pt x="28084" y="2480"/>
                      </a:cubicBezTo>
                      <a:cubicBezTo>
                        <a:pt x="27696" y="2249"/>
                        <a:pt x="28105" y="2018"/>
                        <a:pt x="27717" y="1786"/>
                      </a:cubicBezTo>
                      <a:cubicBezTo>
                        <a:pt x="27560" y="1698"/>
                        <a:pt x="27401" y="1684"/>
                        <a:pt x="27240" y="1684"/>
                      </a:cubicBezTo>
                      <a:cubicBezTo>
                        <a:pt x="27166" y="1684"/>
                        <a:pt x="27092" y="1686"/>
                        <a:pt x="27019" y="1686"/>
                      </a:cubicBezTo>
                      <a:cubicBezTo>
                        <a:pt x="26854" y="1686"/>
                        <a:pt x="26690" y="1672"/>
                        <a:pt x="26529" y="1576"/>
                      </a:cubicBezTo>
                      <a:cubicBezTo>
                        <a:pt x="26141" y="1355"/>
                        <a:pt x="26550" y="1114"/>
                        <a:pt x="26162" y="893"/>
                      </a:cubicBezTo>
                      <a:cubicBezTo>
                        <a:pt x="25997" y="800"/>
                        <a:pt x="25829" y="787"/>
                        <a:pt x="25660" y="787"/>
                      </a:cubicBezTo>
                      <a:cubicBezTo>
                        <a:pt x="25599" y="787"/>
                        <a:pt x="25538" y="789"/>
                        <a:pt x="25477" y="789"/>
                      </a:cubicBezTo>
                      <a:cubicBezTo>
                        <a:pt x="25308" y="789"/>
                        <a:pt x="25139" y="777"/>
                        <a:pt x="24974" y="683"/>
                      </a:cubicBezTo>
                      <a:cubicBezTo>
                        <a:pt x="24586" y="463"/>
                        <a:pt x="24995" y="220"/>
                        <a:pt x="24607" y="0"/>
                      </a:cubicBezTo>
                      <a:close/>
                    </a:path>
                  </a:pathLst>
                </a:custGeom>
                <a:solidFill>
                  <a:srgbClr val="FDE264"/>
                </a:solidFill>
                <a:ln w="7350" cap="flat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2" name="Google Shape;854;p53">
                  <a:extLst>
                    <a:ext uri="{FF2B5EF4-FFF2-40B4-BE49-F238E27FC236}">
                      <a16:creationId xmlns:a16="http://schemas.microsoft.com/office/drawing/2014/main" id="{D19C55A0-79AC-4FFC-840E-0A5BF111F5C9}"/>
                    </a:ext>
                  </a:extLst>
                </p:cNvPr>
                <p:cNvSpPr/>
                <p:nvPr/>
              </p:nvSpPr>
              <p:spPr>
                <a:xfrm>
                  <a:off x="5530725" y="1643313"/>
                  <a:ext cx="214650" cy="1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81" fill="none" extrusionOk="0">
                      <a:moveTo>
                        <a:pt x="1" y="0"/>
                      </a:moveTo>
                      <a:lnTo>
                        <a:pt x="8585" y="4981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3" name="Google Shape;855;p53">
                  <a:extLst>
                    <a:ext uri="{FF2B5EF4-FFF2-40B4-BE49-F238E27FC236}">
                      <a16:creationId xmlns:a16="http://schemas.microsoft.com/office/drawing/2014/main" id="{34F71409-9F7E-4324-A3D7-2BDB47922FCC}"/>
                    </a:ext>
                  </a:extLst>
                </p:cNvPr>
                <p:cNvSpPr/>
                <p:nvPr/>
              </p:nvSpPr>
              <p:spPr>
                <a:xfrm>
                  <a:off x="5501300" y="1661938"/>
                  <a:ext cx="2146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93" fill="none" extrusionOk="0">
                      <a:moveTo>
                        <a:pt x="1" y="1"/>
                      </a:moveTo>
                      <a:lnTo>
                        <a:pt x="8585" y="4992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" name="Google Shape;856;p53">
                  <a:extLst>
                    <a:ext uri="{FF2B5EF4-FFF2-40B4-BE49-F238E27FC236}">
                      <a16:creationId xmlns:a16="http://schemas.microsoft.com/office/drawing/2014/main" id="{6A2D62A1-7491-4947-BFC7-173CB895BCAB}"/>
                    </a:ext>
                  </a:extLst>
                </p:cNvPr>
                <p:cNvSpPr/>
                <p:nvPr/>
              </p:nvSpPr>
              <p:spPr>
                <a:xfrm>
                  <a:off x="5364725" y="1715813"/>
                  <a:ext cx="146075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4" fill="none" extrusionOk="0">
                      <a:moveTo>
                        <a:pt x="0" y="0"/>
                      </a:moveTo>
                      <a:lnTo>
                        <a:pt x="5842" y="3393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5" name="Google Shape;857;p53">
                  <a:extLst>
                    <a:ext uri="{FF2B5EF4-FFF2-40B4-BE49-F238E27FC236}">
                      <a16:creationId xmlns:a16="http://schemas.microsoft.com/office/drawing/2014/main" id="{CD7A6354-0184-4F73-9DD8-4B1468431F6B}"/>
                    </a:ext>
                  </a:extLst>
                </p:cNvPr>
                <p:cNvSpPr/>
                <p:nvPr/>
              </p:nvSpPr>
              <p:spPr>
                <a:xfrm>
                  <a:off x="5323500" y="1741263"/>
                  <a:ext cx="146075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6" fill="none" extrusionOk="0">
                      <a:moveTo>
                        <a:pt x="0" y="1"/>
                      </a:moveTo>
                      <a:lnTo>
                        <a:pt x="5842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6" name="Google Shape;858;p53">
                  <a:extLst>
                    <a:ext uri="{FF2B5EF4-FFF2-40B4-BE49-F238E27FC236}">
                      <a16:creationId xmlns:a16="http://schemas.microsoft.com/office/drawing/2014/main" id="{818A5311-1E83-4E71-9D81-85ED1C60612B}"/>
                    </a:ext>
                  </a:extLst>
                </p:cNvPr>
                <p:cNvSpPr/>
                <p:nvPr/>
              </p:nvSpPr>
              <p:spPr>
                <a:xfrm>
                  <a:off x="5272275" y="1772013"/>
                  <a:ext cx="1458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3394" fill="none" extrusionOk="0">
                      <a:moveTo>
                        <a:pt x="0" y="1"/>
                      </a:moveTo>
                      <a:lnTo>
                        <a:pt x="5832" y="3394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7" name="Google Shape;859;p53">
                  <a:extLst>
                    <a:ext uri="{FF2B5EF4-FFF2-40B4-BE49-F238E27FC236}">
                      <a16:creationId xmlns:a16="http://schemas.microsoft.com/office/drawing/2014/main" id="{128FF89F-DDA8-4915-A8D8-184C62D0EEF8}"/>
                    </a:ext>
                  </a:extLst>
                </p:cNvPr>
                <p:cNvSpPr/>
                <p:nvPr/>
              </p:nvSpPr>
              <p:spPr>
                <a:xfrm>
                  <a:off x="5225775" y="1799063"/>
                  <a:ext cx="1460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5" fill="none" extrusionOk="0">
                      <a:moveTo>
                        <a:pt x="1" y="0"/>
                      </a:moveTo>
                      <a:lnTo>
                        <a:pt x="5843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8" name="Google Shape;860;p53">
                  <a:extLst>
                    <a:ext uri="{FF2B5EF4-FFF2-40B4-BE49-F238E27FC236}">
                      <a16:creationId xmlns:a16="http://schemas.microsoft.com/office/drawing/2014/main" id="{997A2CF5-D3C1-4AA3-8A4F-8403FCA4A590}"/>
                    </a:ext>
                  </a:extLst>
                </p:cNvPr>
                <p:cNvSpPr/>
                <p:nvPr/>
              </p:nvSpPr>
              <p:spPr>
                <a:xfrm>
                  <a:off x="5504450" y="1699763"/>
                  <a:ext cx="149750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3480" fill="none" extrusionOk="0">
                      <a:moveTo>
                        <a:pt x="1" y="1"/>
                      </a:moveTo>
                      <a:lnTo>
                        <a:pt x="5990" y="3479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9" name="Google Shape;861;p53">
                  <a:extLst>
                    <a:ext uri="{FF2B5EF4-FFF2-40B4-BE49-F238E27FC236}">
                      <a16:creationId xmlns:a16="http://schemas.microsoft.com/office/drawing/2014/main" id="{80F4878B-08EA-4FDF-BA40-2F2E4E893242}"/>
                    </a:ext>
                  </a:extLst>
                </p:cNvPr>
                <p:cNvSpPr/>
                <p:nvPr/>
              </p:nvSpPr>
              <p:spPr>
                <a:xfrm>
                  <a:off x="5551225" y="1821913"/>
                  <a:ext cx="24700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502" extrusionOk="0">
                      <a:moveTo>
                        <a:pt x="579" y="0"/>
                      </a:moveTo>
                      <a:cubicBezTo>
                        <a:pt x="523" y="0"/>
                        <a:pt x="466" y="13"/>
                        <a:pt x="410" y="43"/>
                      </a:cubicBezTo>
                      <a:cubicBezTo>
                        <a:pt x="294" y="116"/>
                        <a:pt x="336" y="158"/>
                        <a:pt x="441" y="253"/>
                      </a:cubicBezTo>
                      <a:cubicBezTo>
                        <a:pt x="557" y="337"/>
                        <a:pt x="568" y="368"/>
                        <a:pt x="515" y="400"/>
                      </a:cubicBezTo>
                      <a:cubicBezTo>
                        <a:pt x="482" y="421"/>
                        <a:pt x="449" y="430"/>
                        <a:pt x="417" y="430"/>
                      </a:cubicBezTo>
                      <a:cubicBezTo>
                        <a:pt x="368" y="430"/>
                        <a:pt x="319" y="410"/>
                        <a:pt x="263" y="379"/>
                      </a:cubicBezTo>
                      <a:cubicBezTo>
                        <a:pt x="200" y="337"/>
                        <a:pt x="84" y="253"/>
                        <a:pt x="84" y="253"/>
                      </a:cubicBezTo>
                      <a:lnTo>
                        <a:pt x="0" y="295"/>
                      </a:lnTo>
                      <a:cubicBezTo>
                        <a:pt x="11" y="295"/>
                        <a:pt x="116" y="379"/>
                        <a:pt x="189" y="421"/>
                      </a:cubicBezTo>
                      <a:cubicBezTo>
                        <a:pt x="270" y="471"/>
                        <a:pt x="351" y="502"/>
                        <a:pt x="431" y="502"/>
                      </a:cubicBezTo>
                      <a:cubicBezTo>
                        <a:pt x="487" y="502"/>
                        <a:pt x="543" y="487"/>
                        <a:pt x="599" y="452"/>
                      </a:cubicBezTo>
                      <a:cubicBezTo>
                        <a:pt x="715" y="389"/>
                        <a:pt x="694" y="337"/>
                        <a:pt x="568" y="232"/>
                      </a:cubicBezTo>
                      <a:cubicBezTo>
                        <a:pt x="462" y="148"/>
                        <a:pt x="441" y="127"/>
                        <a:pt x="504" y="95"/>
                      </a:cubicBezTo>
                      <a:cubicBezTo>
                        <a:pt x="533" y="79"/>
                        <a:pt x="561" y="72"/>
                        <a:pt x="589" y="72"/>
                      </a:cubicBezTo>
                      <a:cubicBezTo>
                        <a:pt x="634" y="72"/>
                        <a:pt x="680" y="90"/>
                        <a:pt x="726" y="116"/>
                      </a:cubicBezTo>
                      <a:cubicBezTo>
                        <a:pt x="799" y="158"/>
                        <a:pt x="904" y="242"/>
                        <a:pt x="915" y="242"/>
                      </a:cubicBezTo>
                      <a:lnTo>
                        <a:pt x="988" y="200"/>
                      </a:lnTo>
                      <a:cubicBezTo>
                        <a:pt x="988" y="200"/>
                        <a:pt x="894" y="116"/>
                        <a:pt x="799" y="64"/>
                      </a:cubicBezTo>
                      <a:cubicBezTo>
                        <a:pt x="736" y="27"/>
                        <a:pt x="660" y="0"/>
                        <a:pt x="579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0" name="Google Shape;862;p53">
                  <a:extLst>
                    <a:ext uri="{FF2B5EF4-FFF2-40B4-BE49-F238E27FC236}">
                      <a16:creationId xmlns:a16="http://schemas.microsoft.com/office/drawing/2014/main" id="{36BD10BD-914E-416D-897D-547A6262DC9A}"/>
                    </a:ext>
                  </a:extLst>
                </p:cNvPr>
                <p:cNvSpPr/>
                <p:nvPr/>
              </p:nvSpPr>
              <p:spPr>
                <a:xfrm>
                  <a:off x="5536250" y="1811938"/>
                  <a:ext cx="2577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611" extrusionOk="0">
                      <a:moveTo>
                        <a:pt x="568" y="1"/>
                      </a:moveTo>
                      <a:lnTo>
                        <a:pt x="253" y="179"/>
                      </a:lnTo>
                      <a:cubicBezTo>
                        <a:pt x="43" y="305"/>
                        <a:pt x="1" y="368"/>
                        <a:pt x="158" y="463"/>
                      </a:cubicBezTo>
                      <a:cubicBezTo>
                        <a:pt x="253" y="515"/>
                        <a:pt x="379" y="536"/>
                        <a:pt x="389" y="536"/>
                      </a:cubicBezTo>
                      <a:lnTo>
                        <a:pt x="347" y="557"/>
                      </a:lnTo>
                      <a:lnTo>
                        <a:pt x="442" y="610"/>
                      </a:lnTo>
                      <a:lnTo>
                        <a:pt x="1030" y="274"/>
                      </a:lnTo>
                      <a:lnTo>
                        <a:pt x="946" y="221"/>
                      </a:lnTo>
                      <a:lnTo>
                        <a:pt x="463" y="494"/>
                      </a:lnTo>
                      <a:cubicBezTo>
                        <a:pt x="452" y="494"/>
                        <a:pt x="347" y="473"/>
                        <a:pt x="253" y="431"/>
                      </a:cubicBezTo>
                      <a:cubicBezTo>
                        <a:pt x="148" y="358"/>
                        <a:pt x="179" y="326"/>
                        <a:pt x="347" y="232"/>
                      </a:cubicBezTo>
                      <a:lnTo>
                        <a:pt x="652" y="53"/>
                      </a:lnTo>
                      <a:lnTo>
                        <a:pt x="56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1" name="Google Shape;863;p53">
                  <a:extLst>
                    <a:ext uri="{FF2B5EF4-FFF2-40B4-BE49-F238E27FC236}">
                      <a16:creationId xmlns:a16="http://schemas.microsoft.com/office/drawing/2014/main" id="{3E2C6F62-4F35-4815-995E-7D4948402EFC}"/>
                    </a:ext>
                  </a:extLst>
                </p:cNvPr>
                <p:cNvSpPr/>
                <p:nvPr/>
              </p:nvSpPr>
              <p:spPr>
                <a:xfrm>
                  <a:off x="5565675" y="1830488"/>
                  <a:ext cx="323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551" extrusionOk="0">
                      <a:moveTo>
                        <a:pt x="603" y="73"/>
                      </a:moveTo>
                      <a:cubicBezTo>
                        <a:pt x="651" y="73"/>
                        <a:pt x="698" y="85"/>
                        <a:pt x="746" y="109"/>
                      </a:cubicBezTo>
                      <a:cubicBezTo>
                        <a:pt x="788" y="141"/>
                        <a:pt x="851" y="193"/>
                        <a:pt x="872" y="204"/>
                      </a:cubicBezTo>
                      <a:lnTo>
                        <a:pt x="473" y="435"/>
                      </a:lnTo>
                      <a:cubicBezTo>
                        <a:pt x="463" y="435"/>
                        <a:pt x="347" y="414"/>
                        <a:pt x="253" y="361"/>
                      </a:cubicBezTo>
                      <a:cubicBezTo>
                        <a:pt x="190" y="319"/>
                        <a:pt x="158" y="267"/>
                        <a:pt x="347" y="162"/>
                      </a:cubicBezTo>
                      <a:cubicBezTo>
                        <a:pt x="444" y="104"/>
                        <a:pt x="525" y="73"/>
                        <a:pt x="603" y="73"/>
                      </a:cubicBezTo>
                      <a:close/>
                      <a:moveTo>
                        <a:pt x="581" y="0"/>
                      </a:moveTo>
                      <a:cubicBezTo>
                        <a:pt x="478" y="0"/>
                        <a:pt x="372" y="38"/>
                        <a:pt x="253" y="109"/>
                      </a:cubicBezTo>
                      <a:cubicBezTo>
                        <a:pt x="0" y="256"/>
                        <a:pt x="53" y="340"/>
                        <a:pt x="169" y="404"/>
                      </a:cubicBezTo>
                      <a:cubicBezTo>
                        <a:pt x="253" y="456"/>
                        <a:pt x="389" y="477"/>
                        <a:pt x="400" y="477"/>
                      </a:cubicBezTo>
                      <a:lnTo>
                        <a:pt x="358" y="498"/>
                      </a:lnTo>
                      <a:lnTo>
                        <a:pt x="452" y="551"/>
                      </a:lnTo>
                      <a:lnTo>
                        <a:pt x="1292" y="57"/>
                      </a:lnTo>
                      <a:lnTo>
                        <a:pt x="1208" y="15"/>
                      </a:lnTo>
                      <a:lnTo>
                        <a:pt x="946" y="162"/>
                      </a:lnTo>
                      <a:cubicBezTo>
                        <a:pt x="935" y="151"/>
                        <a:pt x="872" y="99"/>
                        <a:pt x="820" y="67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2" name="Google Shape;864;p53">
                  <a:extLst>
                    <a:ext uri="{FF2B5EF4-FFF2-40B4-BE49-F238E27FC236}">
                      <a16:creationId xmlns:a16="http://schemas.microsoft.com/office/drawing/2014/main" id="{59708DEE-D12C-4385-B47C-8743CE62F917}"/>
                    </a:ext>
                  </a:extLst>
                </p:cNvPr>
                <p:cNvSpPr/>
                <p:nvPr/>
              </p:nvSpPr>
              <p:spPr>
                <a:xfrm>
                  <a:off x="5633975" y="1867063"/>
                  <a:ext cx="29950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14" extrusionOk="0">
                      <a:moveTo>
                        <a:pt x="768" y="73"/>
                      </a:moveTo>
                      <a:cubicBezTo>
                        <a:pt x="826" y="73"/>
                        <a:pt x="876" y="89"/>
                        <a:pt x="925" y="117"/>
                      </a:cubicBezTo>
                      <a:cubicBezTo>
                        <a:pt x="1051" y="191"/>
                        <a:pt x="1051" y="275"/>
                        <a:pt x="778" y="422"/>
                      </a:cubicBezTo>
                      <a:cubicBezTo>
                        <a:pt x="636" y="508"/>
                        <a:pt x="534" y="544"/>
                        <a:pt x="449" y="544"/>
                      </a:cubicBezTo>
                      <a:cubicBezTo>
                        <a:pt x="388" y="544"/>
                        <a:pt x="336" y="526"/>
                        <a:pt x="283" y="496"/>
                      </a:cubicBezTo>
                      <a:cubicBezTo>
                        <a:pt x="157" y="422"/>
                        <a:pt x="157" y="348"/>
                        <a:pt x="399" y="201"/>
                      </a:cubicBezTo>
                      <a:cubicBezTo>
                        <a:pt x="566" y="112"/>
                        <a:pt x="678" y="73"/>
                        <a:pt x="768" y="73"/>
                      </a:cubicBezTo>
                      <a:close/>
                      <a:moveTo>
                        <a:pt x="745" y="1"/>
                      </a:moveTo>
                      <a:cubicBezTo>
                        <a:pt x="624" y="1"/>
                        <a:pt x="486" y="44"/>
                        <a:pt x="304" y="149"/>
                      </a:cubicBezTo>
                      <a:cubicBezTo>
                        <a:pt x="0" y="327"/>
                        <a:pt x="21" y="432"/>
                        <a:pt x="199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4"/>
                      </a:cubicBezTo>
                      <a:cubicBezTo>
                        <a:pt x="1198" y="296"/>
                        <a:pt x="1187" y="180"/>
                        <a:pt x="1009" y="75"/>
                      </a:cubicBezTo>
                      <a:cubicBezTo>
                        <a:pt x="925" y="29"/>
                        <a:pt x="841" y="1"/>
                        <a:pt x="745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3" name="Google Shape;865;p53">
                  <a:extLst>
                    <a:ext uri="{FF2B5EF4-FFF2-40B4-BE49-F238E27FC236}">
                      <a16:creationId xmlns:a16="http://schemas.microsoft.com/office/drawing/2014/main" id="{69E0C8E6-61B1-41A2-BEEC-BCA6BDA70C9F}"/>
                    </a:ext>
                  </a:extLst>
                </p:cNvPr>
                <p:cNvSpPr/>
                <p:nvPr/>
              </p:nvSpPr>
              <p:spPr>
                <a:xfrm>
                  <a:off x="5610325" y="1852388"/>
                  <a:ext cx="299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70" extrusionOk="0">
                      <a:moveTo>
                        <a:pt x="746" y="1"/>
                      </a:moveTo>
                      <a:lnTo>
                        <a:pt x="683" y="53"/>
                      </a:lnTo>
                      <a:cubicBezTo>
                        <a:pt x="694" y="53"/>
                        <a:pt x="820" y="95"/>
                        <a:pt x="925" y="158"/>
                      </a:cubicBezTo>
                      <a:cubicBezTo>
                        <a:pt x="1040" y="232"/>
                        <a:pt x="1051" y="274"/>
                        <a:pt x="967" y="326"/>
                      </a:cubicBezTo>
                      <a:cubicBezTo>
                        <a:pt x="925" y="349"/>
                        <a:pt x="875" y="358"/>
                        <a:pt x="827" y="358"/>
                      </a:cubicBezTo>
                      <a:cubicBezTo>
                        <a:pt x="766" y="358"/>
                        <a:pt x="708" y="344"/>
                        <a:pt x="673" y="326"/>
                      </a:cubicBezTo>
                      <a:lnTo>
                        <a:pt x="515" y="232"/>
                      </a:lnTo>
                      <a:lnTo>
                        <a:pt x="442" y="284"/>
                      </a:lnTo>
                      <a:lnTo>
                        <a:pt x="599" y="368"/>
                      </a:lnTo>
                      <a:cubicBezTo>
                        <a:pt x="683" y="431"/>
                        <a:pt x="725" y="494"/>
                        <a:pt x="620" y="547"/>
                      </a:cubicBezTo>
                      <a:cubicBezTo>
                        <a:pt x="570" y="577"/>
                        <a:pt x="519" y="593"/>
                        <a:pt x="468" y="593"/>
                      </a:cubicBezTo>
                      <a:cubicBezTo>
                        <a:pt x="412" y="593"/>
                        <a:pt x="355" y="575"/>
                        <a:pt x="295" y="536"/>
                      </a:cubicBezTo>
                      <a:cubicBezTo>
                        <a:pt x="179" y="473"/>
                        <a:pt x="85" y="389"/>
                        <a:pt x="85" y="389"/>
                      </a:cubicBezTo>
                      <a:lnTo>
                        <a:pt x="1" y="421"/>
                      </a:lnTo>
                      <a:cubicBezTo>
                        <a:pt x="1" y="431"/>
                        <a:pt x="95" y="515"/>
                        <a:pt x="221" y="589"/>
                      </a:cubicBezTo>
                      <a:cubicBezTo>
                        <a:pt x="313" y="643"/>
                        <a:pt x="399" y="669"/>
                        <a:pt x="482" y="669"/>
                      </a:cubicBezTo>
                      <a:cubicBezTo>
                        <a:pt x="561" y="669"/>
                        <a:pt x="638" y="645"/>
                        <a:pt x="715" y="599"/>
                      </a:cubicBezTo>
                      <a:cubicBezTo>
                        <a:pt x="841" y="526"/>
                        <a:pt x="820" y="473"/>
                        <a:pt x="767" y="410"/>
                      </a:cubicBezTo>
                      <a:lnTo>
                        <a:pt x="767" y="410"/>
                      </a:lnTo>
                      <a:cubicBezTo>
                        <a:pt x="783" y="416"/>
                        <a:pt x="825" y="426"/>
                        <a:pt x="879" y="426"/>
                      </a:cubicBezTo>
                      <a:cubicBezTo>
                        <a:pt x="933" y="426"/>
                        <a:pt x="998" y="416"/>
                        <a:pt x="1061" y="379"/>
                      </a:cubicBezTo>
                      <a:cubicBezTo>
                        <a:pt x="1198" y="295"/>
                        <a:pt x="1198" y="221"/>
                        <a:pt x="1009" y="116"/>
                      </a:cubicBezTo>
                      <a:cubicBezTo>
                        <a:pt x="893" y="43"/>
                        <a:pt x="757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4" name="Google Shape;866;p53">
                  <a:extLst>
                    <a:ext uri="{FF2B5EF4-FFF2-40B4-BE49-F238E27FC236}">
                      <a16:creationId xmlns:a16="http://schemas.microsoft.com/office/drawing/2014/main" id="{07443F75-8C04-49C7-B528-2F30D92149F1}"/>
                    </a:ext>
                  </a:extLst>
                </p:cNvPr>
                <p:cNvSpPr/>
                <p:nvPr/>
              </p:nvSpPr>
              <p:spPr>
                <a:xfrm>
                  <a:off x="5626625" y="18710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74"/>
                      </a:lnTo>
                      <a:lnTo>
                        <a:pt x="94" y="137"/>
                      </a:lnTo>
                      <a:lnTo>
                        <a:pt x="231" y="5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5" name="Google Shape;867;p53">
                  <a:extLst>
                    <a:ext uri="{FF2B5EF4-FFF2-40B4-BE49-F238E27FC236}">
                      <a16:creationId xmlns:a16="http://schemas.microsoft.com/office/drawing/2014/main" id="{AD6882A1-7887-4818-BE8B-8A9594408866}"/>
                    </a:ext>
                  </a:extLst>
                </p:cNvPr>
                <p:cNvSpPr/>
                <p:nvPr/>
              </p:nvSpPr>
              <p:spPr>
                <a:xfrm>
                  <a:off x="5487650" y="1840038"/>
                  <a:ext cx="2605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610" extrusionOk="0">
                      <a:moveTo>
                        <a:pt x="568" y="0"/>
                      </a:moveTo>
                      <a:lnTo>
                        <a:pt x="264" y="180"/>
                      </a:lnTo>
                      <a:cubicBezTo>
                        <a:pt x="43" y="306"/>
                        <a:pt x="1" y="369"/>
                        <a:pt x="169" y="463"/>
                      </a:cubicBezTo>
                      <a:cubicBezTo>
                        <a:pt x="253" y="516"/>
                        <a:pt x="390" y="537"/>
                        <a:pt x="400" y="537"/>
                      </a:cubicBezTo>
                      <a:lnTo>
                        <a:pt x="358" y="558"/>
                      </a:lnTo>
                      <a:lnTo>
                        <a:pt x="453" y="610"/>
                      </a:lnTo>
                      <a:lnTo>
                        <a:pt x="1041" y="274"/>
                      </a:lnTo>
                      <a:lnTo>
                        <a:pt x="946" y="222"/>
                      </a:lnTo>
                      <a:lnTo>
                        <a:pt x="463" y="495"/>
                      </a:lnTo>
                      <a:cubicBezTo>
                        <a:pt x="463" y="495"/>
                        <a:pt x="348" y="484"/>
                        <a:pt x="264" y="432"/>
                      </a:cubicBezTo>
                      <a:cubicBezTo>
                        <a:pt x="148" y="369"/>
                        <a:pt x="190" y="327"/>
                        <a:pt x="348" y="232"/>
                      </a:cubicBezTo>
                      <a:lnTo>
                        <a:pt x="663" y="53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6" name="Google Shape;868;p53">
                  <a:extLst>
                    <a:ext uri="{FF2B5EF4-FFF2-40B4-BE49-F238E27FC236}">
                      <a16:creationId xmlns:a16="http://schemas.microsoft.com/office/drawing/2014/main" id="{40400A26-BF7A-4977-BD8B-2F4B0B8B69DD}"/>
                    </a:ext>
                  </a:extLst>
                </p:cNvPr>
                <p:cNvSpPr/>
                <p:nvPr/>
              </p:nvSpPr>
              <p:spPr>
                <a:xfrm>
                  <a:off x="5517075" y="1858588"/>
                  <a:ext cx="326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2" extrusionOk="0">
                      <a:moveTo>
                        <a:pt x="595" y="76"/>
                      </a:moveTo>
                      <a:cubicBezTo>
                        <a:pt x="646" y="76"/>
                        <a:pt x="695" y="90"/>
                        <a:pt x="747" y="120"/>
                      </a:cubicBezTo>
                      <a:cubicBezTo>
                        <a:pt x="799" y="141"/>
                        <a:pt x="862" y="194"/>
                        <a:pt x="873" y="204"/>
                      </a:cubicBezTo>
                      <a:lnTo>
                        <a:pt x="474" y="446"/>
                      </a:lnTo>
                      <a:cubicBezTo>
                        <a:pt x="474" y="435"/>
                        <a:pt x="347" y="414"/>
                        <a:pt x="263" y="362"/>
                      </a:cubicBezTo>
                      <a:cubicBezTo>
                        <a:pt x="189" y="330"/>
                        <a:pt x="158" y="267"/>
                        <a:pt x="358" y="162"/>
                      </a:cubicBezTo>
                      <a:cubicBezTo>
                        <a:pt x="445" y="106"/>
                        <a:pt x="521" y="76"/>
                        <a:pt x="595" y="76"/>
                      </a:cubicBezTo>
                      <a:close/>
                      <a:moveTo>
                        <a:pt x="590" y="1"/>
                      </a:moveTo>
                      <a:cubicBezTo>
                        <a:pt x="488" y="1"/>
                        <a:pt x="383" y="38"/>
                        <a:pt x="263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63" y="456"/>
                        <a:pt x="400" y="477"/>
                        <a:pt x="410" y="477"/>
                      </a:cubicBezTo>
                      <a:lnTo>
                        <a:pt x="368" y="509"/>
                      </a:lnTo>
                      <a:lnTo>
                        <a:pt x="453" y="551"/>
                      </a:lnTo>
                      <a:lnTo>
                        <a:pt x="1303" y="57"/>
                      </a:lnTo>
                      <a:lnTo>
                        <a:pt x="1219" y="15"/>
                      </a:lnTo>
                      <a:lnTo>
                        <a:pt x="957" y="162"/>
                      </a:lnTo>
                      <a:cubicBezTo>
                        <a:pt x="936" y="152"/>
                        <a:pt x="873" y="99"/>
                        <a:pt x="820" y="68"/>
                      </a:cubicBezTo>
                      <a:cubicBezTo>
                        <a:pt x="743" y="23"/>
                        <a:pt x="668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7" name="Google Shape;869;p53">
                  <a:extLst>
                    <a:ext uri="{FF2B5EF4-FFF2-40B4-BE49-F238E27FC236}">
                      <a16:creationId xmlns:a16="http://schemas.microsoft.com/office/drawing/2014/main" id="{DE1ACF7A-63BA-4FED-9105-8CDFF7666BA2}"/>
                    </a:ext>
                  </a:extLst>
                </p:cNvPr>
                <p:cNvSpPr/>
                <p:nvPr/>
              </p:nvSpPr>
              <p:spPr>
                <a:xfrm>
                  <a:off x="5502875" y="1850088"/>
                  <a:ext cx="247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1" extrusionOk="0">
                      <a:moveTo>
                        <a:pt x="563" y="1"/>
                      </a:moveTo>
                      <a:cubicBezTo>
                        <a:pt x="511" y="1"/>
                        <a:pt x="460" y="12"/>
                        <a:pt x="411" y="40"/>
                      </a:cubicBezTo>
                      <a:cubicBezTo>
                        <a:pt x="295" y="114"/>
                        <a:pt x="327" y="166"/>
                        <a:pt x="442" y="250"/>
                      </a:cubicBezTo>
                      <a:cubicBezTo>
                        <a:pt x="558" y="345"/>
                        <a:pt x="568" y="366"/>
                        <a:pt x="505" y="397"/>
                      </a:cubicBezTo>
                      <a:cubicBezTo>
                        <a:pt x="471" y="418"/>
                        <a:pt x="439" y="428"/>
                        <a:pt x="406" y="428"/>
                      </a:cubicBezTo>
                      <a:cubicBezTo>
                        <a:pt x="358" y="428"/>
                        <a:pt x="310" y="408"/>
                        <a:pt x="253" y="376"/>
                      </a:cubicBezTo>
                      <a:cubicBezTo>
                        <a:pt x="190" y="334"/>
                        <a:pt x="85" y="250"/>
                        <a:pt x="75" y="250"/>
                      </a:cubicBezTo>
                      <a:lnTo>
                        <a:pt x="1" y="292"/>
                      </a:lnTo>
                      <a:cubicBezTo>
                        <a:pt x="1" y="292"/>
                        <a:pt x="106" y="376"/>
                        <a:pt x="180" y="429"/>
                      </a:cubicBezTo>
                      <a:cubicBezTo>
                        <a:pt x="265" y="471"/>
                        <a:pt x="347" y="500"/>
                        <a:pt x="428" y="500"/>
                      </a:cubicBezTo>
                      <a:cubicBezTo>
                        <a:pt x="486" y="500"/>
                        <a:pt x="543" y="485"/>
                        <a:pt x="600" y="450"/>
                      </a:cubicBezTo>
                      <a:cubicBezTo>
                        <a:pt x="715" y="387"/>
                        <a:pt x="684" y="334"/>
                        <a:pt x="568" y="240"/>
                      </a:cubicBezTo>
                      <a:cubicBezTo>
                        <a:pt x="463" y="145"/>
                        <a:pt x="442" y="124"/>
                        <a:pt x="495" y="93"/>
                      </a:cubicBezTo>
                      <a:cubicBezTo>
                        <a:pt x="523" y="77"/>
                        <a:pt x="553" y="70"/>
                        <a:pt x="582" y="70"/>
                      </a:cubicBezTo>
                      <a:cubicBezTo>
                        <a:pt x="629" y="70"/>
                        <a:pt x="676" y="88"/>
                        <a:pt x="715" y="114"/>
                      </a:cubicBezTo>
                      <a:cubicBezTo>
                        <a:pt x="799" y="156"/>
                        <a:pt x="905" y="240"/>
                        <a:pt x="905" y="250"/>
                      </a:cubicBezTo>
                      <a:lnTo>
                        <a:pt x="989" y="208"/>
                      </a:lnTo>
                      <a:cubicBezTo>
                        <a:pt x="978" y="198"/>
                        <a:pt x="884" y="114"/>
                        <a:pt x="799" y="61"/>
                      </a:cubicBezTo>
                      <a:cubicBezTo>
                        <a:pt x="729" y="29"/>
                        <a:pt x="646" y="1"/>
                        <a:pt x="563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8" name="Google Shape;870;p53">
                  <a:extLst>
                    <a:ext uri="{FF2B5EF4-FFF2-40B4-BE49-F238E27FC236}">
                      <a16:creationId xmlns:a16="http://schemas.microsoft.com/office/drawing/2014/main" id="{77DBCD77-47FE-491A-8B9C-D818CFD91D58}"/>
                    </a:ext>
                  </a:extLst>
                </p:cNvPr>
                <p:cNvSpPr/>
                <p:nvPr/>
              </p:nvSpPr>
              <p:spPr>
                <a:xfrm>
                  <a:off x="5585625" y="18951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66" y="73"/>
                      </a:moveTo>
                      <a:cubicBezTo>
                        <a:pt x="826" y="73"/>
                        <a:pt x="876" y="89"/>
                        <a:pt x="926" y="118"/>
                      </a:cubicBezTo>
                      <a:cubicBezTo>
                        <a:pt x="1052" y="202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58" y="422"/>
                        <a:pt x="158" y="349"/>
                        <a:pt x="400" y="202"/>
                      </a:cubicBezTo>
                      <a:cubicBezTo>
                        <a:pt x="560" y="112"/>
                        <a:pt x="674" y="73"/>
                        <a:pt x="766" y="73"/>
                      </a:cubicBezTo>
                      <a:close/>
                      <a:moveTo>
                        <a:pt x="739" y="1"/>
                      </a:moveTo>
                      <a:cubicBezTo>
                        <a:pt x="619" y="1"/>
                        <a:pt x="480" y="44"/>
                        <a:pt x="305" y="149"/>
                      </a:cubicBezTo>
                      <a:cubicBezTo>
                        <a:pt x="1" y="328"/>
                        <a:pt x="22" y="433"/>
                        <a:pt x="200" y="538"/>
                      </a:cubicBezTo>
                      <a:cubicBezTo>
                        <a:pt x="281" y="586"/>
                        <a:pt x="366" y="614"/>
                        <a:pt x="463" y="614"/>
                      </a:cubicBezTo>
                      <a:cubicBezTo>
                        <a:pt x="579" y="614"/>
                        <a:pt x="712" y="573"/>
                        <a:pt x="873" y="475"/>
                      </a:cubicBezTo>
                      <a:cubicBezTo>
                        <a:pt x="1199" y="296"/>
                        <a:pt x="1188" y="181"/>
                        <a:pt x="999" y="76"/>
                      </a:cubicBezTo>
                      <a:cubicBezTo>
                        <a:pt x="919" y="29"/>
                        <a:pt x="835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9" name="Google Shape;871;p53">
                  <a:extLst>
                    <a:ext uri="{FF2B5EF4-FFF2-40B4-BE49-F238E27FC236}">
                      <a16:creationId xmlns:a16="http://schemas.microsoft.com/office/drawing/2014/main" id="{71A64A0A-FAC8-424B-87BB-F967B4046510}"/>
                    </a:ext>
                  </a:extLst>
                </p:cNvPr>
                <p:cNvSpPr/>
                <p:nvPr/>
              </p:nvSpPr>
              <p:spPr>
                <a:xfrm>
                  <a:off x="5578000" y="18991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106" y="137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0" name="Google Shape;872;p53">
                  <a:extLst>
                    <a:ext uri="{FF2B5EF4-FFF2-40B4-BE49-F238E27FC236}">
                      <a16:creationId xmlns:a16="http://schemas.microsoft.com/office/drawing/2014/main" id="{BB61D550-CBC5-438F-92D0-1056989E4243}"/>
                    </a:ext>
                  </a:extLst>
                </p:cNvPr>
                <p:cNvSpPr/>
                <p:nvPr/>
              </p:nvSpPr>
              <p:spPr>
                <a:xfrm>
                  <a:off x="5564350" y="1882863"/>
                  <a:ext cx="23950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99" extrusionOk="0">
                      <a:moveTo>
                        <a:pt x="852" y="1"/>
                      </a:moveTo>
                      <a:lnTo>
                        <a:pt x="74" y="200"/>
                      </a:lnTo>
                      <a:lnTo>
                        <a:pt x="1" y="242"/>
                      </a:lnTo>
                      <a:lnTo>
                        <a:pt x="390" y="463"/>
                      </a:lnTo>
                      <a:lnTo>
                        <a:pt x="232" y="547"/>
                      </a:lnTo>
                      <a:lnTo>
                        <a:pt x="327" y="599"/>
                      </a:lnTo>
                      <a:lnTo>
                        <a:pt x="474" y="515"/>
                      </a:lnTo>
                      <a:lnTo>
                        <a:pt x="579" y="568"/>
                      </a:lnTo>
                      <a:lnTo>
                        <a:pt x="652" y="526"/>
                      </a:lnTo>
                      <a:lnTo>
                        <a:pt x="558" y="463"/>
                      </a:lnTo>
                      <a:lnTo>
                        <a:pt x="799" y="326"/>
                      </a:lnTo>
                      <a:lnTo>
                        <a:pt x="705" y="274"/>
                      </a:lnTo>
                      <a:lnTo>
                        <a:pt x="463" y="410"/>
                      </a:lnTo>
                      <a:lnTo>
                        <a:pt x="180" y="253"/>
                      </a:lnTo>
                      <a:lnTo>
                        <a:pt x="957" y="64"/>
                      </a:lnTo>
                      <a:lnTo>
                        <a:pt x="852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1" name="Google Shape;873;p53">
                  <a:extLst>
                    <a:ext uri="{FF2B5EF4-FFF2-40B4-BE49-F238E27FC236}">
                      <a16:creationId xmlns:a16="http://schemas.microsoft.com/office/drawing/2014/main" id="{F80B1CA2-C5BE-4CA9-86F5-8986D1AC90CF}"/>
                    </a:ext>
                  </a:extLst>
                </p:cNvPr>
                <p:cNvSpPr/>
                <p:nvPr/>
              </p:nvSpPr>
              <p:spPr>
                <a:xfrm>
                  <a:off x="5439325" y="1868163"/>
                  <a:ext cx="257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620" extrusionOk="0">
                      <a:moveTo>
                        <a:pt x="568" y="0"/>
                      </a:moveTo>
                      <a:lnTo>
                        <a:pt x="263" y="178"/>
                      </a:lnTo>
                      <a:cubicBezTo>
                        <a:pt x="42" y="304"/>
                        <a:pt x="0" y="367"/>
                        <a:pt x="168" y="473"/>
                      </a:cubicBezTo>
                      <a:cubicBezTo>
                        <a:pt x="252" y="515"/>
                        <a:pt x="389" y="536"/>
                        <a:pt x="400" y="536"/>
                      </a:cubicBezTo>
                      <a:lnTo>
                        <a:pt x="358" y="568"/>
                      </a:lnTo>
                      <a:lnTo>
                        <a:pt x="442" y="620"/>
                      </a:lnTo>
                      <a:lnTo>
                        <a:pt x="1030" y="273"/>
                      </a:lnTo>
                      <a:lnTo>
                        <a:pt x="946" y="220"/>
                      </a:lnTo>
                      <a:lnTo>
                        <a:pt x="463" y="494"/>
                      </a:lnTo>
                      <a:cubicBezTo>
                        <a:pt x="463" y="494"/>
                        <a:pt x="347" y="483"/>
                        <a:pt x="252" y="430"/>
                      </a:cubicBezTo>
                      <a:cubicBezTo>
                        <a:pt x="147" y="367"/>
                        <a:pt x="179" y="325"/>
                        <a:pt x="347" y="231"/>
                      </a:cubicBezTo>
                      <a:lnTo>
                        <a:pt x="652" y="52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2" name="Google Shape;874;p53">
                  <a:extLst>
                    <a:ext uri="{FF2B5EF4-FFF2-40B4-BE49-F238E27FC236}">
                      <a16:creationId xmlns:a16="http://schemas.microsoft.com/office/drawing/2014/main" id="{1C71B5AF-8BB2-40A2-98EB-C328B1891660}"/>
                    </a:ext>
                  </a:extLst>
                </p:cNvPr>
                <p:cNvSpPr/>
                <p:nvPr/>
              </p:nvSpPr>
              <p:spPr>
                <a:xfrm>
                  <a:off x="5468750" y="1886688"/>
                  <a:ext cx="325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562" extrusionOk="0">
                      <a:moveTo>
                        <a:pt x="594" y="76"/>
                      </a:moveTo>
                      <a:cubicBezTo>
                        <a:pt x="645" y="76"/>
                        <a:pt x="695" y="91"/>
                        <a:pt x="746" y="121"/>
                      </a:cubicBezTo>
                      <a:cubicBezTo>
                        <a:pt x="799" y="152"/>
                        <a:pt x="862" y="194"/>
                        <a:pt x="873" y="205"/>
                      </a:cubicBezTo>
                      <a:lnTo>
                        <a:pt x="473" y="446"/>
                      </a:lnTo>
                      <a:cubicBezTo>
                        <a:pt x="462" y="436"/>
                        <a:pt x="347" y="415"/>
                        <a:pt x="263" y="373"/>
                      </a:cubicBezTo>
                      <a:cubicBezTo>
                        <a:pt x="189" y="331"/>
                        <a:pt x="158" y="278"/>
                        <a:pt x="347" y="163"/>
                      </a:cubicBezTo>
                      <a:cubicBezTo>
                        <a:pt x="440" y="106"/>
                        <a:pt x="519" y="76"/>
                        <a:pt x="594" y="76"/>
                      </a:cubicBezTo>
                      <a:close/>
                      <a:moveTo>
                        <a:pt x="581" y="0"/>
                      </a:moveTo>
                      <a:cubicBezTo>
                        <a:pt x="477" y="0"/>
                        <a:pt x="372" y="38"/>
                        <a:pt x="252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52" y="457"/>
                        <a:pt x="389" y="478"/>
                        <a:pt x="399" y="488"/>
                      </a:cubicBezTo>
                      <a:lnTo>
                        <a:pt x="357" y="509"/>
                      </a:lnTo>
                      <a:lnTo>
                        <a:pt x="452" y="562"/>
                      </a:lnTo>
                      <a:lnTo>
                        <a:pt x="1303" y="68"/>
                      </a:lnTo>
                      <a:lnTo>
                        <a:pt x="1209" y="16"/>
                      </a:lnTo>
                      <a:lnTo>
                        <a:pt x="946" y="163"/>
                      </a:lnTo>
                      <a:cubicBezTo>
                        <a:pt x="936" y="152"/>
                        <a:pt x="873" y="100"/>
                        <a:pt x="820" y="68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3" name="Google Shape;875;p53">
                  <a:extLst>
                    <a:ext uri="{FF2B5EF4-FFF2-40B4-BE49-F238E27FC236}">
                      <a16:creationId xmlns:a16="http://schemas.microsoft.com/office/drawing/2014/main" id="{AAB04CD0-ECF0-4D1D-AB7D-0ECB3A67B468}"/>
                    </a:ext>
                  </a:extLst>
                </p:cNvPr>
                <p:cNvSpPr/>
                <p:nvPr/>
              </p:nvSpPr>
              <p:spPr>
                <a:xfrm>
                  <a:off x="5454300" y="1878213"/>
                  <a:ext cx="249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03" extrusionOk="0">
                      <a:moveTo>
                        <a:pt x="566" y="0"/>
                      </a:moveTo>
                      <a:cubicBezTo>
                        <a:pt x="515" y="0"/>
                        <a:pt x="462" y="12"/>
                        <a:pt x="410" y="39"/>
                      </a:cubicBezTo>
                      <a:cubicBezTo>
                        <a:pt x="295" y="113"/>
                        <a:pt x="337" y="166"/>
                        <a:pt x="452" y="250"/>
                      </a:cubicBezTo>
                      <a:cubicBezTo>
                        <a:pt x="557" y="344"/>
                        <a:pt x="578" y="365"/>
                        <a:pt x="515" y="407"/>
                      </a:cubicBezTo>
                      <a:cubicBezTo>
                        <a:pt x="484" y="422"/>
                        <a:pt x="455" y="429"/>
                        <a:pt x="425" y="429"/>
                      </a:cubicBezTo>
                      <a:cubicBezTo>
                        <a:pt x="374" y="429"/>
                        <a:pt x="323" y="409"/>
                        <a:pt x="263" y="376"/>
                      </a:cubicBezTo>
                      <a:cubicBezTo>
                        <a:pt x="200" y="344"/>
                        <a:pt x="95" y="260"/>
                        <a:pt x="85" y="250"/>
                      </a:cubicBezTo>
                      <a:lnTo>
                        <a:pt x="1" y="292"/>
                      </a:lnTo>
                      <a:cubicBezTo>
                        <a:pt x="11" y="302"/>
                        <a:pt x="116" y="386"/>
                        <a:pt x="190" y="428"/>
                      </a:cubicBezTo>
                      <a:cubicBezTo>
                        <a:pt x="266" y="475"/>
                        <a:pt x="346" y="502"/>
                        <a:pt x="426" y="502"/>
                      </a:cubicBezTo>
                      <a:cubicBezTo>
                        <a:pt x="488" y="502"/>
                        <a:pt x="550" y="486"/>
                        <a:pt x="610" y="449"/>
                      </a:cubicBezTo>
                      <a:cubicBezTo>
                        <a:pt x="715" y="386"/>
                        <a:pt x="694" y="334"/>
                        <a:pt x="568" y="239"/>
                      </a:cubicBezTo>
                      <a:cubicBezTo>
                        <a:pt x="463" y="155"/>
                        <a:pt x="452" y="123"/>
                        <a:pt x="505" y="92"/>
                      </a:cubicBezTo>
                      <a:cubicBezTo>
                        <a:pt x="533" y="75"/>
                        <a:pt x="561" y="69"/>
                        <a:pt x="589" y="69"/>
                      </a:cubicBezTo>
                      <a:cubicBezTo>
                        <a:pt x="634" y="69"/>
                        <a:pt x="680" y="87"/>
                        <a:pt x="725" y="113"/>
                      </a:cubicBezTo>
                      <a:cubicBezTo>
                        <a:pt x="799" y="155"/>
                        <a:pt x="914" y="239"/>
                        <a:pt x="914" y="250"/>
                      </a:cubicBezTo>
                      <a:lnTo>
                        <a:pt x="998" y="208"/>
                      </a:lnTo>
                      <a:cubicBezTo>
                        <a:pt x="988" y="197"/>
                        <a:pt x="893" y="123"/>
                        <a:pt x="799" y="71"/>
                      </a:cubicBezTo>
                      <a:cubicBezTo>
                        <a:pt x="734" y="31"/>
                        <a:pt x="652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4" name="Google Shape;876;p53">
                  <a:extLst>
                    <a:ext uri="{FF2B5EF4-FFF2-40B4-BE49-F238E27FC236}">
                      <a16:creationId xmlns:a16="http://schemas.microsoft.com/office/drawing/2014/main" id="{AD59B06C-C3EA-4674-B44E-8C21B860DD2A}"/>
                    </a:ext>
                  </a:extLst>
                </p:cNvPr>
                <p:cNvSpPr/>
                <p:nvPr/>
              </p:nvSpPr>
              <p:spPr>
                <a:xfrm>
                  <a:off x="5516025" y="1908613"/>
                  <a:ext cx="2892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568" extrusionOk="0">
                      <a:moveTo>
                        <a:pt x="673" y="0"/>
                      </a:moveTo>
                      <a:lnTo>
                        <a:pt x="589" y="42"/>
                      </a:lnTo>
                      <a:lnTo>
                        <a:pt x="978" y="273"/>
                      </a:lnTo>
                      <a:lnTo>
                        <a:pt x="957" y="294"/>
                      </a:lnTo>
                      <a:lnTo>
                        <a:pt x="0" y="494"/>
                      </a:lnTo>
                      <a:lnTo>
                        <a:pt x="63" y="568"/>
                      </a:lnTo>
                      <a:lnTo>
                        <a:pt x="1041" y="346"/>
                      </a:lnTo>
                      <a:lnTo>
                        <a:pt x="1156" y="273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5" name="Google Shape;877;p53">
                  <a:extLst>
                    <a:ext uri="{FF2B5EF4-FFF2-40B4-BE49-F238E27FC236}">
                      <a16:creationId xmlns:a16="http://schemas.microsoft.com/office/drawing/2014/main" id="{9FB893FC-337D-48AF-B8F6-144D48C689FD}"/>
                    </a:ext>
                  </a:extLst>
                </p:cNvPr>
                <p:cNvSpPr/>
                <p:nvPr/>
              </p:nvSpPr>
              <p:spPr>
                <a:xfrm>
                  <a:off x="5537300" y="1923363"/>
                  <a:ext cx="29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618" extrusionOk="0">
                      <a:moveTo>
                        <a:pt x="751" y="72"/>
                      </a:moveTo>
                      <a:cubicBezTo>
                        <a:pt x="811" y="72"/>
                        <a:pt x="863" y="90"/>
                        <a:pt x="914" y="125"/>
                      </a:cubicBezTo>
                      <a:cubicBezTo>
                        <a:pt x="1051" y="198"/>
                        <a:pt x="1040" y="272"/>
                        <a:pt x="778" y="419"/>
                      </a:cubicBezTo>
                      <a:cubicBezTo>
                        <a:pt x="637" y="505"/>
                        <a:pt x="531" y="541"/>
                        <a:pt x="443" y="541"/>
                      </a:cubicBezTo>
                      <a:cubicBezTo>
                        <a:pt x="380" y="541"/>
                        <a:pt x="326" y="523"/>
                        <a:pt x="274" y="492"/>
                      </a:cubicBezTo>
                      <a:cubicBezTo>
                        <a:pt x="158" y="419"/>
                        <a:pt x="148" y="345"/>
                        <a:pt x="400" y="198"/>
                      </a:cubicBezTo>
                      <a:cubicBezTo>
                        <a:pt x="555" y="111"/>
                        <a:pt x="663" y="72"/>
                        <a:pt x="751" y="72"/>
                      </a:cubicBezTo>
                      <a:close/>
                      <a:moveTo>
                        <a:pt x="746" y="0"/>
                      </a:moveTo>
                      <a:cubicBezTo>
                        <a:pt x="623" y="0"/>
                        <a:pt x="479" y="44"/>
                        <a:pt x="295" y="146"/>
                      </a:cubicBezTo>
                      <a:cubicBezTo>
                        <a:pt x="1" y="324"/>
                        <a:pt x="11" y="440"/>
                        <a:pt x="190" y="545"/>
                      </a:cubicBezTo>
                      <a:cubicBezTo>
                        <a:pt x="273" y="591"/>
                        <a:pt x="357" y="617"/>
                        <a:pt x="450" y="617"/>
                      </a:cubicBezTo>
                      <a:cubicBezTo>
                        <a:pt x="568" y="617"/>
                        <a:pt x="702" y="576"/>
                        <a:pt x="872" y="482"/>
                      </a:cubicBezTo>
                      <a:cubicBezTo>
                        <a:pt x="1188" y="293"/>
                        <a:pt x="1188" y="177"/>
                        <a:pt x="998" y="72"/>
                      </a:cubicBezTo>
                      <a:cubicBezTo>
                        <a:pt x="921" y="26"/>
                        <a:pt x="840" y="0"/>
                        <a:pt x="74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6" name="Google Shape;878;p53">
                  <a:extLst>
                    <a:ext uri="{FF2B5EF4-FFF2-40B4-BE49-F238E27FC236}">
                      <a16:creationId xmlns:a16="http://schemas.microsoft.com/office/drawing/2014/main" id="{A3C81133-9727-4215-9DD7-1A8930E67C5D}"/>
                    </a:ext>
                  </a:extLst>
                </p:cNvPr>
                <p:cNvSpPr/>
                <p:nvPr/>
              </p:nvSpPr>
              <p:spPr>
                <a:xfrm>
                  <a:off x="5529675" y="19272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96" y="138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7" name="Google Shape;879;p53">
                  <a:extLst>
                    <a:ext uri="{FF2B5EF4-FFF2-40B4-BE49-F238E27FC236}">
                      <a16:creationId xmlns:a16="http://schemas.microsoft.com/office/drawing/2014/main" id="{9A973A2D-B281-4ED1-B7BF-4B2F232CF9C1}"/>
                    </a:ext>
                  </a:extLst>
                </p:cNvPr>
                <p:cNvSpPr/>
                <p:nvPr/>
              </p:nvSpPr>
              <p:spPr>
                <a:xfrm>
                  <a:off x="5390725" y="1896238"/>
                  <a:ext cx="260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22" extrusionOk="0">
                      <a:moveTo>
                        <a:pt x="578" y="1"/>
                      </a:moveTo>
                      <a:lnTo>
                        <a:pt x="263" y="180"/>
                      </a:lnTo>
                      <a:cubicBezTo>
                        <a:pt x="43" y="316"/>
                        <a:pt x="1" y="379"/>
                        <a:pt x="169" y="474"/>
                      </a:cubicBezTo>
                      <a:cubicBezTo>
                        <a:pt x="253" y="526"/>
                        <a:pt x="389" y="537"/>
                        <a:pt x="400" y="537"/>
                      </a:cubicBezTo>
                      <a:lnTo>
                        <a:pt x="358" y="568"/>
                      </a:lnTo>
                      <a:lnTo>
                        <a:pt x="452" y="621"/>
                      </a:lnTo>
                      <a:lnTo>
                        <a:pt x="1041" y="274"/>
                      </a:lnTo>
                      <a:lnTo>
                        <a:pt x="957" y="222"/>
                      </a:lnTo>
                      <a:lnTo>
                        <a:pt x="473" y="505"/>
                      </a:lnTo>
                      <a:cubicBezTo>
                        <a:pt x="463" y="495"/>
                        <a:pt x="347" y="484"/>
                        <a:pt x="263" y="432"/>
                      </a:cubicBezTo>
                      <a:cubicBezTo>
                        <a:pt x="148" y="369"/>
                        <a:pt x="190" y="327"/>
                        <a:pt x="358" y="232"/>
                      </a:cubicBezTo>
                      <a:lnTo>
                        <a:pt x="662" y="54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8" name="Google Shape;880;p53">
                  <a:extLst>
                    <a:ext uri="{FF2B5EF4-FFF2-40B4-BE49-F238E27FC236}">
                      <a16:creationId xmlns:a16="http://schemas.microsoft.com/office/drawing/2014/main" id="{1D8708EF-3EDF-4D21-8A82-28815D16FE77}"/>
                    </a:ext>
                  </a:extLst>
                </p:cNvPr>
                <p:cNvSpPr/>
                <p:nvPr/>
              </p:nvSpPr>
              <p:spPr>
                <a:xfrm>
                  <a:off x="5405975" y="1906388"/>
                  <a:ext cx="247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0" extrusionOk="0">
                      <a:moveTo>
                        <a:pt x="568" y="0"/>
                      </a:moveTo>
                      <a:cubicBezTo>
                        <a:pt x="514" y="0"/>
                        <a:pt x="460" y="14"/>
                        <a:pt x="410" y="47"/>
                      </a:cubicBezTo>
                      <a:cubicBezTo>
                        <a:pt x="295" y="110"/>
                        <a:pt x="326" y="162"/>
                        <a:pt x="442" y="257"/>
                      </a:cubicBezTo>
                      <a:cubicBezTo>
                        <a:pt x="557" y="341"/>
                        <a:pt x="568" y="362"/>
                        <a:pt x="505" y="404"/>
                      </a:cubicBezTo>
                      <a:cubicBezTo>
                        <a:pt x="475" y="421"/>
                        <a:pt x="446" y="429"/>
                        <a:pt x="415" y="429"/>
                      </a:cubicBezTo>
                      <a:cubicBezTo>
                        <a:pt x="367" y="429"/>
                        <a:pt x="316" y="410"/>
                        <a:pt x="253" y="372"/>
                      </a:cubicBezTo>
                      <a:cubicBezTo>
                        <a:pt x="200" y="341"/>
                        <a:pt x="84" y="257"/>
                        <a:pt x="84" y="246"/>
                      </a:cubicBezTo>
                      <a:lnTo>
                        <a:pt x="0" y="288"/>
                      </a:lnTo>
                      <a:cubicBezTo>
                        <a:pt x="0" y="299"/>
                        <a:pt x="105" y="383"/>
                        <a:pt x="179" y="425"/>
                      </a:cubicBezTo>
                      <a:cubicBezTo>
                        <a:pt x="261" y="473"/>
                        <a:pt x="341" y="500"/>
                        <a:pt x="418" y="500"/>
                      </a:cubicBezTo>
                      <a:cubicBezTo>
                        <a:pt x="479" y="500"/>
                        <a:pt x="539" y="483"/>
                        <a:pt x="599" y="446"/>
                      </a:cubicBezTo>
                      <a:cubicBezTo>
                        <a:pt x="715" y="383"/>
                        <a:pt x="694" y="330"/>
                        <a:pt x="568" y="236"/>
                      </a:cubicBezTo>
                      <a:cubicBezTo>
                        <a:pt x="463" y="152"/>
                        <a:pt x="442" y="120"/>
                        <a:pt x="505" y="89"/>
                      </a:cubicBezTo>
                      <a:cubicBezTo>
                        <a:pt x="529" y="73"/>
                        <a:pt x="556" y="66"/>
                        <a:pt x="584" y="66"/>
                      </a:cubicBezTo>
                      <a:cubicBezTo>
                        <a:pt x="630" y="66"/>
                        <a:pt x="680" y="84"/>
                        <a:pt x="725" y="110"/>
                      </a:cubicBezTo>
                      <a:cubicBezTo>
                        <a:pt x="799" y="152"/>
                        <a:pt x="904" y="236"/>
                        <a:pt x="914" y="246"/>
                      </a:cubicBezTo>
                      <a:lnTo>
                        <a:pt x="988" y="204"/>
                      </a:lnTo>
                      <a:cubicBezTo>
                        <a:pt x="988" y="194"/>
                        <a:pt x="883" y="120"/>
                        <a:pt x="799" y="68"/>
                      </a:cubicBezTo>
                      <a:cubicBezTo>
                        <a:pt x="729" y="30"/>
                        <a:pt x="649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9" name="Google Shape;881;p53">
                  <a:extLst>
                    <a:ext uri="{FF2B5EF4-FFF2-40B4-BE49-F238E27FC236}">
                      <a16:creationId xmlns:a16="http://schemas.microsoft.com/office/drawing/2014/main" id="{5EA3DC21-1589-4A6F-82AA-EE97EA000620}"/>
                    </a:ext>
                  </a:extLst>
                </p:cNvPr>
                <p:cNvSpPr/>
                <p:nvPr/>
              </p:nvSpPr>
              <p:spPr>
                <a:xfrm>
                  <a:off x="5420400" y="1914913"/>
                  <a:ext cx="32350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57" extrusionOk="0">
                      <a:moveTo>
                        <a:pt x="602" y="74"/>
                      </a:moveTo>
                      <a:cubicBezTo>
                        <a:pt x="651" y="74"/>
                        <a:pt x="698" y="87"/>
                        <a:pt x="747" y="115"/>
                      </a:cubicBezTo>
                      <a:cubicBezTo>
                        <a:pt x="789" y="147"/>
                        <a:pt x="852" y="189"/>
                        <a:pt x="873" y="210"/>
                      </a:cubicBezTo>
                      <a:lnTo>
                        <a:pt x="474" y="442"/>
                      </a:lnTo>
                      <a:cubicBezTo>
                        <a:pt x="463" y="442"/>
                        <a:pt x="337" y="421"/>
                        <a:pt x="253" y="368"/>
                      </a:cubicBezTo>
                      <a:cubicBezTo>
                        <a:pt x="180" y="326"/>
                        <a:pt x="159" y="274"/>
                        <a:pt x="348" y="158"/>
                      </a:cubicBezTo>
                      <a:cubicBezTo>
                        <a:pt x="444" y="106"/>
                        <a:pt x="525" y="74"/>
                        <a:pt x="602" y="74"/>
                      </a:cubicBezTo>
                      <a:close/>
                      <a:moveTo>
                        <a:pt x="576" y="0"/>
                      </a:moveTo>
                      <a:cubicBezTo>
                        <a:pt x="475" y="0"/>
                        <a:pt x="371" y="35"/>
                        <a:pt x="253" y="105"/>
                      </a:cubicBezTo>
                      <a:cubicBezTo>
                        <a:pt x="1" y="253"/>
                        <a:pt x="43" y="337"/>
                        <a:pt x="169" y="410"/>
                      </a:cubicBezTo>
                      <a:cubicBezTo>
                        <a:pt x="253" y="463"/>
                        <a:pt x="390" y="484"/>
                        <a:pt x="400" y="484"/>
                      </a:cubicBezTo>
                      <a:lnTo>
                        <a:pt x="358" y="505"/>
                      </a:lnTo>
                      <a:lnTo>
                        <a:pt x="442" y="557"/>
                      </a:lnTo>
                      <a:lnTo>
                        <a:pt x="1294" y="63"/>
                      </a:lnTo>
                      <a:lnTo>
                        <a:pt x="1210" y="10"/>
                      </a:lnTo>
                      <a:lnTo>
                        <a:pt x="946" y="158"/>
                      </a:lnTo>
                      <a:cubicBezTo>
                        <a:pt x="936" y="147"/>
                        <a:pt x="862" y="94"/>
                        <a:pt x="810" y="63"/>
                      </a:cubicBezTo>
                      <a:cubicBezTo>
                        <a:pt x="732" y="22"/>
                        <a:pt x="655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0" name="Google Shape;882;p53">
                  <a:extLst>
                    <a:ext uri="{FF2B5EF4-FFF2-40B4-BE49-F238E27FC236}">
                      <a16:creationId xmlns:a16="http://schemas.microsoft.com/office/drawing/2014/main" id="{7AC22F86-A4F9-485B-AD07-A4E7C55DBD48}"/>
                    </a:ext>
                  </a:extLst>
                </p:cNvPr>
                <p:cNvSpPr/>
                <p:nvPr/>
              </p:nvSpPr>
              <p:spPr>
                <a:xfrm>
                  <a:off x="5488700" y="1951463"/>
                  <a:ext cx="299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8" extrusionOk="0">
                      <a:moveTo>
                        <a:pt x="759" y="77"/>
                      </a:moveTo>
                      <a:cubicBezTo>
                        <a:pt x="821" y="77"/>
                        <a:pt x="874" y="95"/>
                        <a:pt x="925" y="124"/>
                      </a:cubicBezTo>
                      <a:cubicBezTo>
                        <a:pt x="1051" y="198"/>
                        <a:pt x="1041" y="272"/>
                        <a:pt x="778" y="430"/>
                      </a:cubicBezTo>
                      <a:cubicBezTo>
                        <a:pt x="639" y="508"/>
                        <a:pt x="538" y="541"/>
                        <a:pt x="453" y="541"/>
                      </a:cubicBezTo>
                      <a:cubicBezTo>
                        <a:pt x="391" y="541"/>
                        <a:pt x="338" y="524"/>
                        <a:pt x="285" y="493"/>
                      </a:cubicBezTo>
                      <a:cubicBezTo>
                        <a:pt x="159" y="419"/>
                        <a:pt x="159" y="346"/>
                        <a:pt x="400" y="208"/>
                      </a:cubicBezTo>
                      <a:cubicBezTo>
                        <a:pt x="556" y="115"/>
                        <a:pt x="668" y="77"/>
                        <a:pt x="759" y="77"/>
                      </a:cubicBezTo>
                      <a:close/>
                      <a:moveTo>
                        <a:pt x="752" y="1"/>
                      </a:moveTo>
                      <a:cubicBezTo>
                        <a:pt x="630" y="1"/>
                        <a:pt x="490" y="45"/>
                        <a:pt x="306" y="145"/>
                      </a:cubicBezTo>
                      <a:cubicBezTo>
                        <a:pt x="1" y="324"/>
                        <a:pt x="22" y="440"/>
                        <a:pt x="201" y="545"/>
                      </a:cubicBezTo>
                      <a:cubicBezTo>
                        <a:pt x="279" y="591"/>
                        <a:pt x="362" y="617"/>
                        <a:pt x="456" y="617"/>
                      </a:cubicBezTo>
                      <a:cubicBezTo>
                        <a:pt x="574" y="617"/>
                        <a:pt x="709" y="576"/>
                        <a:pt x="873" y="482"/>
                      </a:cubicBezTo>
                      <a:cubicBezTo>
                        <a:pt x="1198" y="293"/>
                        <a:pt x="1188" y="177"/>
                        <a:pt x="1009" y="72"/>
                      </a:cubicBezTo>
                      <a:cubicBezTo>
                        <a:pt x="927" y="27"/>
                        <a:pt x="845" y="1"/>
                        <a:pt x="752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1" name="Google Shape;883;p53">
                  <a:extLst>
                    <a:ext uri="{FF2B5EF4-FFF2-40B4-BE49-F238E27FC236}">
                      <a16:creationId xmlns:a16="http://schemas.microsoft.com/office/drawing/2014/main" id="{BB70D6FA-5DA7-4D01-A93D-63B62D8781D5}"/>
                    </a:ext>
                  </a:extLst>
                </p:cNvPr>
                <p:cNvSpPr/>
                <p:nvPr/>
              </p:nvSpPr>
              <p:spPr>
                <a:xfrm>
                  <a:off x="5465050" y="1936963"/>
                  <a:ext cx="313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" h="659" extrusionOk="0">
                      <a:moveTo>
                        <a:pt x="789" y="1"/>
                      </a:moveTo>
                      <a:lnTo>
                        <a:pt x="369" y="221"/>
                      </a:lnTo>
                      <a:lnTo>
                        <a:pt x="411" y="263"/>
                      </a:lnTo>
                      <a:cubicBezTo>
                        <a:pt x="421" y="263"/>
                        <a:pt x="547" y="284"/>
                        <a:pt x="652" y="347"/>
                      </a:cubicBezTo>
                      <a:cubicBezTo>
                        <a:pt x="747" y="400"/>
                        <a:pt x="778" y="463"/>
                        <a:pt x="663" y="536"/>
                      </a:cubicBezTo>
                      <a:cubicBezTo>
                        <a:pt x="600" y="568"/>
                        <a:pt x="537" y="584"/>
                        <a:pt x="475" y="584"/>
                      </a:cubicBezTo>
                      <a:cubicBezTo>
                        <a:pt x="414" y="584"/>
                        <a:pt x="353" y="568"/>
                        <a:pt x="295" y="536"/>
                      </a:cubicBezTo>
                      <a:cubicBezTo>
                        <a:pt x="190" y="473"/>
                        <a:pt x="85" y="389"/>
                        <a:pt x="85" y="379"/>
                      </a:cubicBezTo>
                      <a:lnTo>
                        <a:pt x="1" y="421"/>
                      </a:lnTo>
                      <a:cubicBezTo>
                        <a:pt x="1" y="421"/>
                        <a:pt x="106" y="515"/>
                        <a:pt x="222" y="589"/>
                      </a:cubicBezTo>
                      <a:cubicBezTo>
                        <a:pt x="304" y="635"/>
                        <a:pt x="390" y="659"/>
                        <a:pt x="479" y="659"/>
                      </a:cubicBezTo>
                      <a:cubicBezTo>
                        <a:pt x="571" y="659"/>
                        <a:pt x="666" y="632"/>
                        <a:pt x="757" y="578"/>
                      </a:cubicBezTo>
                      <a:cubicBezTo>
                        <a:pt x="926" y="484"/>
                        <a:pt x="894" y="389"/>
                        <a:pt x="747" y="305"/>
                      </a:cubicBezTo>
                      <a:cubicBezTo>
                        <a:pt x="652" y="253"/>
                        <a:pt x="516" y="232"/>
                        <a:pt x="505" y="232"/>
                      </a:cubicBezTo>
                      <a:lnTo>
                        <a:pt x="778" y="95"/>
                      </a:lnTo>
                      <a:lnTo>
                        <a:pt x="1168" y="316"/>
                      </a:lnTo>
                      <a:lnTo>
                        <a:pt x="1252" y="263"/>
                      </a:lnTo>
                      <a:lnTo>
                        <a:pt x="789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2" name="Google Shape;884;p53">
                  <a:extLst>
                    <a:ext uri="{FF2B5EF4-FFF2-40B4-BE49-F238E27FC236}">
                      <a16:creationId xmlns:a16="http://schemas.microsoft.com/office/drawing/2014/main" id="{B0F26D11-E99C-4B21-B2C3-6DBF525B1D04}"/>
                    </a:ext>
                  </a:extLst>
                </p:cNvPr>
                <p:cNvSpPr/>
                <p:nvPr/>
              </p:nvSpPr>
              <p:spPr>
                <a:xfrm>
                  <a:off x="5481350" y="1955613"/>
                  <a:ext cx="580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27" extrusionOk="0">
                      <a:moveTo>
                        <a:pt x="126" y="0"/>
                      </a:moveTo>
                      <a:lnTo>
                        <a:pt x="0" y="74"/>
                      </a:lnTo>
                      <a:lnTo>
                        <a:pt x="95" y="127"/>
                      </a:lnTo>
                      <a:lnTo>
                        <a:pt x="232" y="53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3" name="Google Shape;885;p53">
                  <a:extLst>
                    <a:ext uri="{FF2B5EF4-FFF2-40B4-BE49-F238E27FC236}">
                      <a16:creationId xmlns:a16="http://schemas.microsoft.com/office/drawing/2014/main" id="{0E3B5264-24BB-41AD-B1DE-2966F8DF392C}"/>
                    </a:ext>
                  </a:extLst>
                </p:cNvPr>
                <p:cNvSpPr/>
                <p:nvPr/>
              </p:nvSpPr>
              <p:spPr>
                <a:xfrm>
                  <a:off x="5406750" y="1957988"/>
                  <a:ext cx="21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57" extrusionOk="0">
                      <a:moveTo>
                        <a:pt x="369" y="0"/>
                      </a:moveTo>
                      <a:lnTo>
                        <a:pt x="348" y="63"/>
                      </a:lnTo>
                      <a:lnTo>
                        <a:pt x="684" y="106"/>
                      </a:lnTo>
                      <a:lnTo>
                        <a:pt x="0" y="505"/>
                      </a:lnTo>
                      <a:lnTo>
                        <a:pt x="85" y="557"/>
                      </a:lnTo>
                      <a:lnTo>
                        <a:pt x="873" y="106"/>
                      </a:lnTo>
                      <a:lnTo>
                        <a:pt x="789" y="5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4" name="Google Shape;886;p53">
                  <a:extLst>
                    <a:ext uri="{FF2B5EF4-FFF2-40B4-BE49-F238E27FC236}">
                      <a16:creationId xmlns:a16="http://schemas.microsoft.com/office/drawing/2014/main" id="{D988BE33-FCA2-41DD-A43F-0E36981DFB32}"/>
                    </a:ext>
                  </a:extLst>
                </p:cNvPr>
                <p:cNvSpPr/>
                <p:nvPr/>
              </p:nvSpPr>
              <p:spPr>
                <a:xfrm>
                  <a:off x="5440375" y="1979563"/>
                  <a:ext cx="29975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21" extrusionOk="0">
                      <a:moveTo>
                        <a:pt x="753" y="77"/>
                      </a:moveTo>
                      <a:cubicBezTo>
                        <a:pt x="816" y="77"/>
                        <a:pt x="870" y="95"/>
                        <a:pt x="925" y="125"/>
                      </a:cubicBezTo>
                      <a:cubicBezTo>
                        <a:pt x="1051" y="198"/>
                        <a:pt x="1041" y="272"/>
                        <a:pt x="778" y="429"/>
                      </a:cubicBezTo>
                      <a:cubicBezTo>
                        <a:pt x="639" y="508"/>
                        <a:pt x="534" y="542"/>
                        <a:pt x="447" y="542"/>
                      </a:cubicBezTo>
                      <a:cubicBezTo>
                        <a:pt x="382" y="542"/>
                        <a:pt x="327" y="524"/>
                        <a:pt x="274" y="492"/>
                      </a:cubicBezTo>
                      <a:cubicBezTo>
                        <a:pt x="147" y="429"/>
                        <a:pt x="147" y="345"/>
                        <a:pt x="390" y="209"/>
                      </a:cubicBezTo>
                      <a:cubicBezTo>
                        <a:pt x="552" y="115"/>
                        <a:pt x="662" y="77"/>
                        <a:pt x="753" y="77"/>
                      </a:cubicBezTo>
                      <a:close/>
                      <a:moveTo>
                        <a:pt x="746" y="1"/>
                      </a:moveTo>
                      <a:cubicBezTo>
                        <a:pt x="623" y="1"/>
                        <a:pt x="479" y="45"/>
                        <a:pt x="295" y="146"/>
                      </a:cubicBezTo>
                      <a:cubicBezTo>
                        <a:pt x="0" y="324"/>
                        <a:pt x="21" y="440"/>
                        <a:pt x="200" y="545"/>
                      </a:cubicBezTo>
                      <a:cubicBezTo>
                        <a:pt x="281" y="593"/>
                        <a:pt x="366" y="621"/>
                        <a:pt x="462" y="621"/>
                      </a:cubicBezTo>
                      <a:cubicBezTo>
                        <a:pt x="579" y="621"/>
                        <a:pt x="712" y="580"/>
                        <a:pt x="873" y="482"/>
                      </a:cubicBezTo>
                      <a:cubicBezTo>
                        <a:pt x="1198" y="293"/>
                        <a:pt x="1188" y="177"/>
                        <a:pt x="999" y="72"/>
                      </a:cubicBezTo>
                      <a:cubicBezTo>
                        <a:pt x="921" y="27"/>
                        <a:pt x="840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5" name="Google Shape;887;p53">
                  <a:extLst>
                    <a:ext uri="{FF2B5EF4-FFF2-40B4-BE49-F238E27FC236}">
                      <a16:creationId xmlns:a16="http://schemas.microsoft.com/office/drawing/2014/main" id="{18E8422D-98E2-4FB4-ACCA-151D547F191A}"/>
                    </a:ext>
                  </a:extLst>
                </p:cNvPr>
                <p:cNvSpPr/>
                <p:nvPr/>
              </p:nvSpPr>
              <p:spPr>
                <a:xfrm>
                  <a:off x="5432775" y="1983738"/>
                  <a:ext cx="5800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7" extrusionOk="0">
                      <a:moveTo>
                        <a:pt x="136" y="0"/>
                      </a:moveTo>
                      <a:lnTo>
                        <a:pt x="0" y="73"/>
                      </a:lnTo>
                      <a:lnTo>
                        <a:pt x="94" y="136"/>
                      </a:lnTo>
                      <a:lnTo>
                        <a:pt x="231" y="5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6" name="Google Shape;888;p53">
                  <a:extLst>
                    <a:ext uri="{FF2B5EF4-FFF2-40B4-BE49-F238E27FC236}">
                      <a16:creationId xmlns:a16="http://schemas.microsoft.com/office/drawing/2014/main" id="{187E9432-838E-4C47-A29F-82BFB66F8C88}"/>
                    </a:ext>
                  </a:extLst>
                </p:cNvPr>
                <p:cNvSpPr/>
                <p:nvPr/>
              </p:nvSpPr>
              <p:spPr>
                <a:xfrm>
                  <a:off x="5416200" y="1966063"/>
                  <a:ext cx="3077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13" extrusionOk="0">
                      <a:moveTo>
                        <a:pt x="773" y="71"/>
                      </a:moveTo>
                      <a:cubicBezTo>
                        <a:pt x="833" y="71"/>
                        <a:pt x="894" y="87"/>
                        <a:pt x="946" y="119"/>
                      </a:cubicBezTo>
                      <a:cubicBezTo>
                        <a:pt x="1083" y="203"/>
                        <a:pt x="1020" y="297"/>
                        <a:pt x="852" y="402"/>
                      </a:cubicBezTo>
                      <a:cubicBezTo>
                        <a:pt x="841" y="402"/>
                        <a:pt x="684" y="360"/>
                        <a:pt x="610" y="318"/>
                      </a:cubicBezTo>
                      <a:cubicBezTo>
                        <a:pt x="495" y="245"/>
                        <a:pt x="484" y="192"/>
                        <a:pt x="600" y="119"/>
                      </a:cubicBezTo>
                      <a:cubicBezTo>
                        <a:pt x="653" y="87"/>
                        <a:pt x="713" y="71"/>
                        <a:pt x="773" y="71"/>
                      </a:cubicBezTo>
                      <a:close/>
                      <a:moveTo>
                        <a:pt x="747" y="0"/>
                      </a:moveTo>
                      <a:cubicBezTo>
                        <a:pt x="661" y="0"/>
                        <a:pt x="574" y="21"/>
                        <a:pt x="495" y="66"/>
                      </a:cubicBezTo>
                      <a:cubicBezTo>
                        <a:pt x="337" y="161"/>
                        <a:pt x="358" y="255"/>
                        <a:pt x="516" y="360"/>
                      </a:cubicBezTo>
                      <a:cubicBezTo>
                        <a:pt x="600" y="402"/>
                        <a:pt x="757" y="444"/>
                        <a:pt x="768" y="444"/>
                      </a:cubicBezTo>
                      <a:cubicBezTo>
                        <a:pt x="663" y="503"/>
                        <a:pt x="567" y="532"/>
                        <a:pt x="480" y="532"/>
                      </a:cubicBezTo>
                      <a:cubicBezTo>
                        <a:pt x="410" y="532"/>
                        <a:pt x="345" y="513"/>
                        <a:pt x="285" y="476"/>
                      </a:cubicBezTo>
                      <a:cubicBezTo>
                        <a:pt x="180" y="423"/>
                        <a:pt x="96" y="360"/>
                        <a:pt x="85" y="350"/>
                      </a:cubicBezTo>
                      <a:lnTo>
                        <a:pt x="1" y="392"/>
                      </a:lnTo>
                      <a:cubicBezTo>
                        <a:pt x="12" y="392"/>
                        <a:pt x="96" y="465"/>
                        <a:pt x="201" y="528"/>
                      </a:cubicBezTo>
                      <a:cubicBezTo>
                        <a:pt x="293" y="582"/>
                        <a:pt x="388" y="613"/>
                        <a:pt x="493" y="613"/>
                      </a:cubicBezTo>
                      <a:cubicBezTo>
                        <a:pt x="615" y="613"/>
                        <a:pt x="752" y="571"/>
                        <a:pt x="915" y="476"/>
                      </a:cubicBezTo>
                      <a:cubicBezTo>
                        <a:pt x="1156" y="329"/>
                        <a:pt x="1230" y="192"/>
                        <a:pt x="1030" y="77"/>
                      </a:cubicBezTo>
                      <a:cubicBezTo>
                        <a:pt x="942" y="27"/>
                        <a:pt x="844" y="0"/>
                        <a:pt x="74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7" name="Google Shape;889;p53">
                  <a:extLst>
                    <a:ext uri="{FF2B5EF4-FFF2-40B4-BE49-F238E27FC236}">
                      <a16:creationId xmlns:a16="http://schemas.microsoft.com/office/drawing/2014/main" id="{91DDB864-D6CA-4942-A605-A9CC3D5F84FA}"/>
                    </a:ext>
                  </a:extLst>
                </p:cNvPr>
                <p:cNvSpPr/>
                <p:nvPr/>
              </p:nvSpPr>
              <p:spPr>
                <a:xfrm>
                  <a:off x="5331900" y="1973988"/>
                  <a:ext cx="110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54" extrusionOk="0">
                      <a:moveTo>
                        <a:pt x="85" y="1"/>
                      </a:moveTo>
                      <a:lnTo>
                        <a:pt x="0" y="54"/>
                      </a:lnTo>
                      <a:lnTo>
                        <a:pt x="368" y="253"/>
                      </a:lnTo>
                      <a:lnTo>
                        <a:pt x="442" y="211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8" name="Google Shape;890;p53">
                  <a:extLst>
                    <a:ext uri="{FF2B5EF4-FFF2-40B4-BE49-F238E27FC236}">
                      <a16:creationId xmlns:a16="http://schemas.microsoft.com/office/drawing/2014/main" id="{0A86AAF3-9C7D-4C9F-BA49-8707D981DA19}"/>
                    </a:ext>
                  </a:extLst>
                </p:cNvPr>
                <p:cNvSpPr/>
                <p:nvPr/>
              </p:nvSpPr>
              <p:spPr>
                <a:xfrm>
                  <a:off x="5391800" y="2007713"/>
                  <a:ext cx="299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20" extrusionOk="0">
                      <a:moveTo>
                        <a:pt x="758" y="76"/>
                      </a:moveTo>
                      <a:cubicBezTo>
                        <a:pt x="821" y="76"/>
                        <a:pt x="873" y="93"/>
                        <a:pt x="925" y="123"/>
                      </a:cubicBezTo>
                      <a:cubicBezTo>
                        <a:pt x="1061" y="197"/>
                        <a:pt x="1051" y="270"/>
                        <a:pt x="788" y="428"/>
                      </a:cubicBezTo>
                      <a:cubicBezTo>
                        <a:pt x="638" y="509"/>
                        <a:pt x="532" y="542"/>
                        <a:pt x="445" y="542"/>
                      </a:cubicBezTo>
                      <a:cubicBezTo>
                        <a:pt x="385" y="542"/>
                        <a:pt x="334" y="527"/>
                        <a:pt x="283" y="501"/>
                      </a:cubicBezTo>
                      <a:cubicBezTo>
                        <a:pt x="157" y="428"/>
                        <a:pt x="157" y="344"/>
                        <a:pt x="399" y="207"/>
                      </a:cubicBezTo>
                      <a:cubicBezTo>
                        <a:pt x="555" y="113"/>
                        <a:pt x="667" y="76"/>
                        <a:pt x="758" y="76"/>
                      </a:cubicBezTo>
                      <a:close/>
                      <a:moveTo>
                        <a:pt x="752" y="0"/>
                      </a:moveTo>
                      <a:cubicBezTo>
                        <a:pt x="628" y="0"/>
                        <a:pt x="485" y="46"/>
                        <a:pt x="304" y="155"/>
                      </a:cubicBezTo>
                      <a:cubicBezTo>
                        <a:pt x="0" y="323"/>
                        <a:pt x="21" y="438"/>
                        <a:pt x="199" y="543"/>
                      </a:cubicBezTo>
                      <a:cubicBezTo>
                        <a:pt x="285" y="591"/>
                        <a:pt x="371" y="619"/>
                        <a:pt x="467" y="619"/>
                      </a:cubicBezTo>
                      <a:cubicBezTo>
                        <a:pt x="584" y="619"/>
                        <a:pt x="716" y="578"/>
                        <a:pt x="883" y="480"/>
                      </a:cubicBezTo>
                      <a:cubicBezTo>
                        <a:pt x="1198" y="291"/>
                        <a:pt x="1187" y="186"/>
                        <a:pt x="1009" y="71"/>
                      </a:cubicBezTo>
                      <a:cubicBezTo>
                        <a:pt x="928" y="26"/>
                        <a:pt x="845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9" name="Google Shape;891;p53">
                  <a:extLst>
                    <a:ext uri="{FF2B5EF4-FFF2-40B4-BE49-F238E27FC236}">
                      <a16:creationId xmlns:a16="http://schemas.microsoft.com/office/drawing/2014/main" id="{B313763A-96AB-4BB8-A30F-4C63244104C5}"/>
                    </a:ext>
                  </a:extLst>
                </p:cNvPr>
                <p:cNvSpPr/>
                <p:nvPr/>
              </p:nvSpPr>
              <p:spPr>
                <a:xfrm>
                  <a:off x="5384425" y="20118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7" y="1"/>
                      </a:moveTo>
                      <a:lnTo>
                        <a:pt x="1" y="75"/>
                      </a:lnTo>
                      <a:lnTo>
                        <a:pt x="95" y="138"/>
                      </a:lnTo>
                      <a:lnTo>
                        <a:pt x="232" y="54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0" name="Google Shape;892;p53">
                  <a:extLst>
                    <a:ext uri="{FF2B5EF4-FFF2-40B4-BE49-F238E27FC236}">
                      <a16:creationId xmlns:a16="http://schemas.microsoft.com/office/drawing/2014/main" id="{445A20C8-6702-4BDE-AE32-43D4745EA1AF}"/>
                    </a:ext>
                  </a:extLst>
                </p:cNvPr>
                <p:cNvSpPr/>
                <p:nvPr/>
              </p:nvSpPr>
              <p:spPr>
                <a:xfrm>
                  <a:off x="5368150" y="1993188"/>
                  <a:ext cx="312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664" extrusionOk="0">
                      <a:moveTo>
                        <a:pt x="788" y="0"/>
                      </a:moveTo>
                      <a:lnTo>
                        <a:pt x="368" y="221"/>
                      </a:lnTo>
                      <a:lnTo>
                        <a:pt x="410" y="263"/>
                      </a:lnTo>
                      <a:cubicBezTo>
                        <a:pt x="421" y="274"/>
                        <a:pt x="557" y="295"/>
                        <a:pt x="652" y="347"/>
                      </a:cubicBezTo>
                      <a:cubicBezTo>
                        <a:pt x="746" y="410"/>
                        <a:pt x="778" y="463"/>
                        <a:pt x="662" y="536"/>
                      </a:cubicBezTo>
                      <a:cubicBezTo>
                        <a:pt x="601" y="571"/>
                        <a:pt x="541" y="587"/>
                        <a:pt x="482" y="587"/>
                      </a:cubicBezTo>
                      <a:cubicBezTo>
                        <a:pt x="417" y="587"/>
                        <a:pt x="354" y="569"/>
                        <a:pt x="295" y="536"/>
                      </a:cubicBezTo>
                      <a:cubicBezTo>
                        <a:pt x="200" y="484"/>
                        <a:pt x="84" y="389"/>
                        <a:pt x="84" y="389"/>
                      </a:cubicBezTo>
                      <a:lnTo>
                        <a:pt x="0" y="421"/>
                      </a:lnTo>
                      <a:cubicBezTo>
                        <a:pt x="11" y="431"/>
                        <a:pt x="105" y="526"/>
                        <a:pt x="232" y="589"/>
                      </a:cubicBezTo>
                      <a:cubicBezTo>
                        <a:pt x="312" y="637"/>
                        <a:pt x="401" y="663"/>
                        <a:pt x="495" y="663"/>
                      </a:cubicBezTo>
                      <a:cubicBezTo>
                        <a:pt x="583" y="663"/>
                        <a:pt x="675" y="640"/>
                        <a:pt x="767" y="589"/>
                      </a:cubicBezTo>
                      <a:cubicBezTo>
                        <a:pt x="935" y="484"/>
                        <a:pt x="893" y="400"/>
                        <a:pt x="746" y="305"/>
                      </a:cubicBezTo>
                      <a:cubicBezTo>
                        <a:pt x="652" y="253"/>
                        <a:pt x="515" y="232"/>
                        <a:pt x="505" y="232"/>
                      </a:cubicBezTo>
                      <a:lnTo>
                        <a:pt x="788" y="94"/>
                      </a:lnTo>
                      <a:lnTo>
                        <a:pt x="1166" y="316"/>
                      </a:lnTo>
                      <a:lnTo>
                        <a:pt x="1250" y="263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1" name="Google Shape;893;p53">
                  <a:extLst>
                    <a:ext uri="{FF2B5EF4-FFF2-40B4-BE49-F238E27FC236}">
                      <a16:creationId xmlns:a16="http://schemas.microsoft.com/office/drawing/2014/main" id="{2CDFD3CE-E2BE-44F7-BE49-16ADC3DDB145}"/>
                    </a:ext>
                  </a:extLst>
                </p:cNvPr>
                <p:cNvSpPr/>
                <p:nvPr/>
              </p:nvSpPr>
              <p:spPr>
                <a:xfrm>
                  <a:off x="5351075" y="1983463"/>
                  <a:ext cx="30225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736" extrusionOk="0">
                      <a:moveTo>
                        <a:pt x="767" y="0"/>
                      </a:moveTo>
                      <a:lnTo>
                        <a:pt x="704" y="53"/>
                      </a:lnTo>
                      <a:cubicBezTo>
                        <a:pt x="704" y="53"/>
                        <a:pt x="841" y="105"/>
                        <a:pt x="925" y="158"/>
                      </a:cubicBezTo>
                      <a:cubicBezTo>
                        <a:pt x="1041" y="221"/>
                        <a:pt x="1062" y="273"/>
                        <a:pt x="957" y="336"/>
                      </a:cubicBezTo>
                      <a:cubicBezTo>
                        <a:pt x="873" y="389"/>
                        <a:pt x="746" y="389"/>
                        <a:pt x="546" y="389"/>
                      </a:cubicBezTo>
                      <a:lnTo>
                        <a:pt x="74" y="399"/>
                      </a:lnTo>
                      <a:lnTo>
                        <a:pt x="0" y="441"/>
                      </a:lnTo>
                      <a:lnTo>
                        <a:pt x="504" y="736"/>
                      </a:lnTo>
                      <a:lnTo>
                        <a:pt x="578" y="684"/>
                      </a:lnTo>
                      <a:lnTo>
                        <a:pt x="189" y="462"/>
                      </a:lnTo>
                      <a:lnTo>
                        <a:pt x="609" y="452"/>
                      </a:lnTo>
                      <a:cubicBezTo>
                        <a:pt x="652" y="454"/>
                        <a:pt x="692" y="456"/>
                        <a:pt x="729" y="456"/>
                      </a:cubicBezTo>
                      <a:cubicBezTo>
                        <a:pt x="871" y="456"/>
                        <a:pt x="969" y="437"/>
                        <a:pt x="1062" y="378"/>
                      </a:cubicBezTo>
                      <a:cubicBezTo>
                        <a:pt x="1209" y="294"/>
                        <a:pt x="1188" y="210"/>
                        <a:pt x="1030" y="116"/>
                      </a:cubicBezTo>
                      <a:cubicBezTo>
                        <a:pt x="915" y="53"/>
                        <a:pt x="778" y="11"/>
                        <a:pt x="76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2" name="Google Shape;894;p53">
                  <a:extLst>
                    <a:ext uri="{FF2B5EF4-FFF2-40B4-BE49-F238E27FC236}">
                      <a16:creationId xmlns:a16="http://schemas.microsoft.com/office/drawing/2014/main" id="{D0F23CFD-F0C4-4ABC-836E-D55D1FA258D7}"/>
                    </a:ext>
                  </a:extLst>
                </p:cNvPr>
                <p:cNvSpPr/>
                <p:nvPr/>
              </p:nvSpPr>
              <p:spPr>
                <a:xfrm>
                  <a:off x="5304050" y="2013313"/>
                  <a:ext cx="305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610" extrusionOk="0">
                      <a:moveTo>
                        <a:pt x="379" y="204"/>
                      </a:moveTo>
                      <a:cubicBezTo>
                        <a:pt x="389" y="204"/>
                        <a:pt x="526" y="235"/>
                        <a:pt x="610" y="288"/>
                      </a:cubicBezTo>
                      <a:cubicBezTo>
                        <a:pt x="725" y="351"/>
                        <a:pt x="736" y="424"/>
                        <a:pt x="631" y="487"/>
                      </a:cubicBezTo>
                      <a:cubicBezTo>
                        <a:pt x="573" y="519"/>
                        <a:pt x="513" y="535"/>
                        <a:pt x="451" y="535"/>
                      </a:cubicBezTo>
                      <a:cubicBezTo>
                        <a:pt x="389" y="535"/>
                        <a:pt x="326" y="519"/>
                        <a:pt x="263" y="487"/>
                      </a:cubicBezTo>
                      <a:cubicBezTo>
                        <a:pt x="137" y="403"/>
                        <a:pt x="211" y="298"/>
                        <a:pt x="379" y="204"/>
                      </a:cubicBezTo>
                      <a:close/>
                      <a:moveTo>
                        <a:pt x="730" y="1"/>
                      </a:moveTo>
                      <a:cubicBezTo>
                        <a:pt x="606" y="1"/>
                        <a:pt x="468" y="40"/>
                        <a:pt x="316" y="130"/>
                      </a:cubicBezTo>
                      <a:cubicBezTo>
                        <a:pt x="64" y="277"/>
                        <a:pt x="1" y="414"/>
                        <a:pt x="190" y="529"/>
                      </a:cubicBezTo>
                      <a:cubicBezTo>
                        <a:pt x="281" y="583"/>
                        <a:pt x="376" y="610"/>
                        <a:pt x="469" y="610"/>
                      </a:cubicBezTo>
                      <a:cubicBezTo>
                        <a:pt x="557" y="610"/>
                        <a:pt x="644" y="586"/>
                        <a:pt x="725" y="540"/>
                      </a:cubicBezTo>
                      <a:cubicBezTo>
                        <a:pt x="883" y="445"/>
                        <a:pt x="872" y="340"/>
                        <a:pt x="704" y="246"/>
                      </a:cubicBezTo>
                      <a:cubicBezTo>
                        <a:pt x="620" y="193"/>
                        <a:pt x="463" y="162"/>
                        <a:pt x="452" y="162"/>
                      </a:cubicBezTo>
                      <a:cubicBezTo>
                        <a:pt x="555" y="102"/>
                        <a:pt x="654" y="72"/>
                        <a:pt x="748" y="72"/>
                      </a:cubicBezTo>
                      <a:cubicBezTo>
                        <a:pt x="817" y="72"/>
                        <a:pt x="884" y="88"/>
                        <a:pt x="946" y="120"/>
                      </a:cubicBezTo>
                      <a:cubicBezTo>
                        <a:pt x="1041" y="183"/>
                        <a:pt x="1125" y="246"/>
                        <a:pt x="1136" y="256"/>
                      </a:cubicBezTo>
                      <a:lnTo>
                        <a:pt x="1220" y="214"/>
                      </a:lnTo>
                      <a:cubicBezTo>
                        <a:pt x="1209" y="214"/>
                        <a:pt x="1125" y="141"/>
                        <a:pt x="1020" y="78"/>
                      </a:cubicBezTo>
                      <a:cubicBezTo>
                        <a:pt x="932" y="29"/>
                        <a:pt x="836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3" name="Google Shape;895;p53">
                  <a:extLst>
                    <a:ext uri="{FF2B5EF4-FFF2-40B4-BE49-F238E27FC236}">
                      <a16:creationId xmlns:a16="http://schemas.microsoft.com/office/drawing/2014/main" id="{596A5E3F-40F9-444D-8B93-9DD890E0DE03}"/>
                    </a:ext>
                  </a:extLst>
                </p:cNvPr>
                <p:cNvSpPr/>
                <p:nvPr/>
              </p:nvSpPr>
              <p:spPr>
                <a:xfrm>
                  <a:off x="5326900" y="2026238"/>
                  <a:ext cx="29725" cy="1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616" extrusionOk="0">
                      <a:moveTo>
                        <a:pt x="756" y="73"/>
                      </a:moveTo>
                      <a:cubicBezTo>
                        <a:pt x="815" y="73"/>
                        <a:pt x="866" y="89"/>
                        <a:pt x="915" y="117"/>
                      </a:cubicBezTo>
                      <a:cubicBezTo>
                        <a:pt x="1051" y="201"/>
                        <a:pt x="1041" y="275"/>
                        <a:pt x="778" y="422"/>
                      </a:cubicBezTo>
                      <a:cubicBezTo>
                        <a:pt x="637" y="509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48" y="422"/>
                        <a:pt x="148" y="349"/>
                        <a:pt x="390" y="201"/>
                      </a:cubicBezTo>
                      <a:cubicBezTo>
                        <a:pt x="550" y="112"/>
                        <a:pt x="663" y="73"/>
                        <a:pt x="756" y="73"/>
                      </a:cubicBezTo>
                      <a:close/>
                      <a:moveTo>
                        <a:pt x="739" y="1"/>
                      </a:moveTo>
                      <a:cubicBezTo>
                        <a:pt x="618" y="1"/>
                        <a:pt x="476" y="44"/>
                        <a:pt x="295" y="149"/>
                      </a:cubicBezTo>
                      <a:cubicBezTo>
                        <a:pt x="0" y="327"/>
                        <a:pt x="11" y="443"/>
                        <a:pt x="190" y="549"/>
                      </a:cubicBezTo>
                      <a:cubicBezTo>
                        <a:pt x="269" y="590"/>
                        <a:pt x="351" y="615"/>
                        <a:pt x="446" y="615"/>
                      </a:cubicBezTo>
                      <a:cubicBezTo>
                        <a:pt x="565" y="615"/>
                        <a:pt x="702" y="575"/>
                        <a:pt x="873" y="475"/>
                      </a:cubicBezTo>
                      <a:cubicBezTo>
                        <a:pt x="1188" y="296"/>
                        <a:pt x="1177" y="180"/>
                        <a:pt x="999" y="75"/>
                      </a:cubicBezTo>
                      <a:cubicBezTo>
                        <a:pt x="919" y="29"/>
                        <a:pt x="836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4" name="Google Shape;896;p53">
                  <a:extLst>
                    <a:ext uri="{FF2B5EF4-FFF2-40B4-BE49-F238E27FC236}">
                      <a16:creationId xmlns:a16="http://schemas.microsoft.com/office/drawing/2014/main" id="{4BB1AA77-5789-4681-9C0D-9473E1A38117}"/>
                    </a:ext>
                  </a:extLst>
                </p:cNvPr>
                <p:cNvSpPr/>
                <p:nvPr/>
              </p:nvSpPr>
              <p:spPr>
                <a:xfrm>
                  <a:off x="5319300" y="20302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84"/>
                      </a:lnTo>
                      <a:lnTo>
                        <a:pt x="94" y="137"/>
                      </a:lnTo>
                      <a:lnTo>
                        <a:pt x="231" y="6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5" name="Google Shape;897;p53">
                  <a:extLst>
                    <a:ext uri="{FF2B5EF4-FFF2-40B4-BE49-F238E27FC236}">
                      <a16:creationId xmlns:a16="http://schemas.microsoft.com/office/drawing/2014/main" id="{EAB503EB-3E2E-4E09-A7C2-1EFC8AF46D7F}"/>
                    </a:ext>
                  </a:extLst>
                </p:cNvPr>
                <p:cNvSpPr/>
                <p:nvPr/>
              </p:nvSpPr>
              <p:spPr>
                <a:xfrm>
                  <a:off x="5343450" y="20359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59" y="70"/>
                      </a:moveTo>
                      <a:cubicBezTo>
                        <a:pt x="821" y="70"/>
                        <a:pt x="874" y="87"/>
                        <a:pt x="925" y="118"/>
                      </a:cubicBezTo>
                      <a:cubicBezTo>
                        <a:pt x="1051" y="191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4" y="544"/>
                      </a:cubicBezTo>
                      <a:cubicBezTo>
                        <a:pt x="383" y="544"/>
                        <a:pt x="332" y="526"/>
                        <a:pt x="284" y="496"/>
                      </a:cubicBezTo>
                      <a:cubicBezTo>
                        <a:pt x="158" y="422"/>
                        <a:pt x="148" y="349"/>
                        <a:pt x="400" y="202"/>
                      </a:cubicBezTo>
                      <a:cubicBezTo>
                        <a:pt x="556" y="108"/>
                        <a:pt x="667" y="70"/>
                        <a:pt x="759" y="70"/>
                      </a:cubicBezTo>
                      <a:close/>
                      <a:moveTo>
                        <a:pt x="738" y="0"/>
                      </a:moveTo>
                      <a:cubicBezTo>
                        <a:pt x="617" y="0"/>
                        <a:pt x="475" y="44"/>
                        <a:pt x="295" y="149"/>
                      </a:cubicBezTo>
                      <a:cubicBezTo>
                        <a:pt x="1" y="317"/>
                        <a:pt x="22" y="433"/>
                        <a:pt x="200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5"/>
                      </a:cubicBezTo>
                      <a:cubicBezTo>
                        <a:pt x="1199" y="286"/>
                        <a:pt x="1188" y="181"/>
                        <a:pt x="999" y="76"/>
                      </a:cubicBezTo>
                      <a:cubicBezTo>
                        <a:pt x="919" y="29"/>
                        <a:pt x="835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5" name="Google Shape;898;p53">
              <a:extLst>
                <a:ext uri="{FF2B5EF4-FFF2-40B4-BE49-F238E27FC236}">
                  <a16:creationId xmlns:a16="http://schemas.microsoft.com/office/drawing/2014/main" id="{1980549D-9B59-4574-991A-C2B1CD700E6E}"/>
                </a:ext>
              </a:extLst>
            </p:cNvPr>
            <p:cNvGrpSpPr/>
            <p:nvPr/>
          </p:nvGrpSpPr>
          <p:grpSpPr>
            <a:xfrm>
              <a:off x="1567225" y="2060158"/>
              <a:ext cx="629072" cy="735415"/>
              <a:chOff x="2193460" y="1781543"/>
              <a:chExt cx="747293" cy="873622"/>
            </a:xfrm>
          </p:grpSpPr>
          <p:sp>
            <p:nvSpPr>
              <p:cNvPr id="98" name="Google Shape;899;p53">
                <a:extLst>
                  <a:ext uri="{FF2B5EF4-FFF2-40B4-BE49-F238E27FC236}">
                    <a16:creationId xmlns:a16="http://schemas.microsoft.com/office/drawing/2014/main" id="{20D694FD-27FC-4A76-B8C0-BE71E4919669}"/>
                  </a:ext>
                </a:extLst>
              </p:cNvPr>
              <p:cNvSpPr/>
              <p:nvPr/>
            </p:nvSpPr>
            <p:spPr>
              <a:xfrm>
                <a:off x="2249752" y="2318547"/>
                <a:ext cx="685359" cy="32358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7243" extrusionOk="0">
                    <a:moveTo>
                      <a:pt x="1" y="1"/>
                    </a:moveTo>
                    <a:lnTo>
                      <a:pt x="1" y="1724"/>
                    </a:lnTo>
                    <a:cubicBezTo>
                      <a:pt x="1" y="1829"/>
                      <a:pt x="85" y="1934"/>
                      <a:pt x="232" y="2018"/>
                    </a:cubicBezTo>
                    <a:lnTo>
                      <a:pt x="8953" y="7093"/>
                    </a:lnTo>
                    <a:cubicBezTo>
                      <a:pt x="9131" y="7193"/>
                      <a:pt x="9373" y="7243"/>
                      <a:pt x="9616" y="7243"/>
                    </a:cubicBezTo>
                    <a:cubicBezTo>
                      <a:pt x="9859" y="7243"/>
                      <a:pt x="10103" y="7193"/>
                      <a:pt x="10286" y="7093"/>
                    </a:cubicBezTo>
                    <a:lnTo>
                      <a:pt x="15341" y="4161"/>
                    </a:lnTo>
                    <a:lnTo>
                      <a:pt x="15341" y="2281"/>
                    </a:lnTo>
                    <a:lnTo>
                      <a:pt x="10424" y="5118"/>
                    </a:lnTo>
                    <a:cubicBezTo>
                      <a:pt x="10192" y="5254"/>
                      <a:pt x="9898" y="5317"/>
                      <a:pt x="9604" y="5317"/>
                    </a:cubicBezTo>
                    <a:cubicBezTo>
                      <a:pt x="9320" y="5317"/>
                      <a:pt x="9026" y="5254"/>
                      <a:pt x="8795" y="5118"/>
                    </a:cubicBezTo>
                    <a:lnTo>
                      <a:pt x="74" y="54"/>
                    </a:lnTo>
                    <a:cubicBezTo>
                      <a:pt x="53" y="43"/>
                      <a:pt x="22" y="22"/>
                      <a:pt x="1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Google Shape;900;p53">
                <a:extLst>
                  <a:ext uri="{FF2B5EF4-FFF2-40B4-BE49-F238E27FC236}">
                    <a16:creationId xmlns:a16="http://schemas.microsoft.com/office/drawing/2014/main" id="{07A1CC60-06BE-4E68-921E-7362F5179464}"/>
                  </a:ext>
                </a:extLst>
              </p:cNvPr>
              <p:cNvSpPr/>
              <p:nvPr/>
            </p:nvSpPr>
            <p:spPr>
              <a:xfrm>
                <a:off x="2249752" y="1928035"/>
                <a:ext cx="685359" cy="61495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13765" extrusionOk="0">
                    <a:moveTo>
                      <a:pt x="13975" y="0"/>
                    </a:moveTo>
                    <a:lnTo>
                      <a:pt x="232" y="7943"/>
                    </a:lnTo>
                    <a:lnTo>
                      <a:pt x="232" y="7933"/>
                    </a:lnTo>
                    <a:cubicBezTo>
                      <a:pt x="158" y="7985"/>
                      <a:pt x="106" y="8027"/>
                      <a:pt x="64" y="8080"/>
                    </a:cubicBezTo>
                    <a:cubicBezTo>
                      <a:pt x="22" y="8132"/>
                      <a:pt x="1" y="8185"/>
                      <a:pt x="1" y="8237"/>
                    </a:cubicBezTo>
                    <a:cubicBezTo>
                      <a:pt x="1" y="8290"/>
                      <a:pt x="11" y="8332"/>
                      <a:pt x="43" y="8374"/>
                    </a:cubicBezTo>
                    <a:cubicBezTo>
                      <a:pt x="85" y="8437"/>
                      <a:pt x="137" y="8489"/>
                      <a:pt x="221" y="8542"/>
                    </a:cubicBezTo>
                    <a:lnTo>
                      <a:pt x="8942" y="13607"/>
                    </a:lnTo>
                    <a:cubicBezTo>
                      <a:pt x="9120" y="13712"/>
                      <a:pt x="9365" y="13764"/>
                      <a:pt x="9609" y="13764"/>
                    </a:cubicBezTo>
                    <a:cubicBezTo>
                      <a:pt x="9853" y="13764"/>
                      <a:pt x="10098" y="13712"/>
                      <a:pt x="10276" y="13607"/>
                    </a:cubicBezTo>
                    <a:lnTo>
                      <a:pt x="15341" y="10686"/>
                    </a:lnTo>
                    <a:lnTo>
                      <a:pt x="15341" y="9488"/>
                    </a:lnTo>
                    <a:lnTo>
                      <a:pt x="11222" y="11863"/>
                    </a:lnTo>
                    <a:cubicBezTo>
                      <a:pt x="11148" y="11905"/>
                      <a:pt x="11064" y="11927"/>
                      <a:pt x="10979" y="11927"/>
                    </a:cubicBezTo>
                    <a:cubicBezTo>
                      <a:pt x="10919" y="11927"/>
                      <a:pt x="10858" y="11916"/>
                      <a:pt x="10802" y="11894"/>
                    </a:cubicBezTo>
                    <a:cubicBezTo>
                      <a:pt x="10455" y="11736"/>
                      <a:pt x="10040" y="11657"/>
                      <a:pt x="9624" y="11657"/>
                    </a:cubicBezTo>
                    <a:cubicBezTo>
                      <a:pt x="9207" y="11657"/>
                      <a:pt x="8789" y="11736"/>
                      <a:pt x="8437" y="11894"/>
                    </a:cubicBezTo>
                    <a:cubicBezTo>
                      <a:pt x="8354" y="11925"/>
                      <a:pt x="8291" y="11939"/>
                      <a:pt x="8235" y="11939"/>
                    </a:cubicBezTo>
                    <a:cubicBezTo>
                      <a:pt x="8158" y="11939"/>
                      <a:pt x="8097" y="11911"/>
                      <a:pt x="8017" y="11863"/>
                    </a:cubicBezTo>
                    <a:lnTo>
                      <a:pt x="3384" y="9173"/>
                    </a:lnTo>
                    <a:cubicBezTo>
                      <a:pt x="3247" y="9089"/>
                      <a:pt x="3205" y="9036"/>
                      <a:pt x="3342" y="8921"/>
                    </a:cubicBezTo>
                    <a:cubicBezTo>
                      <a:pt x="3783" y="8595"/>
                      <a:pt x="3856" y="8153"/>
                      <a:pt x="3573" y="7786"/>
                    </a:cubicBezTo>
                    <a:cubicBezTo>
                      <a:pt x="3541" y="7733"/>
                      <a:pt x="3499" y="7691"/>
                      <a:pt x="3457" y="7649"/>
                    </a:cubicBezTo>
                    <a:cubicBezTo>
                      <a:pt x="3426" y="7618"/>
                      <a:pt x="3384" y="7586"/>
                      <a:pt x="3342" y="7555"/>
                    </a:cubicBezTo>
                    <a:cubicBezTo>
                      <a:pt x="3331" y="7544"/>
                      <a:pt x="3331" y="7534"/>
                      <a:pt x="3321" y="7523"/>
                    </a:cubicBezTo>
                    <a:cubicBezTo>
                      <a:pt x="3258" y="7460"/>
                      <a:pt x="3279" y="7376"/>
                      <a:pt x="3384" y="7313"/>
                    </a:cubicBezTo>
                    <a:lnTo>
                      <a:pt x="14909" y="662"/>
                    </a:lnTo>
                    <a:cubicBezTo>
                      <a:pt x="14804" y="525"/>
                      <a:pt x="14668" y="410"/>
                      <a:pt x="14531" y="326"/>
                    </a:cubicBezTo>
                    <a:lnTo>
                      <a:pt x="13975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Google Shape;901;p53">
                <a:extLst>
                  <a:ext uri="{FF2B5EF4-FFF2-40B4-BE49-F238E27FC236}">
                    <a16:creationId xmlns:a16="http://schemas.microsoft.com/office/drawing/2014/main" id="{D85D344E-0D28-45E9-B963-54C83648D93B}"/>
                  </a:ext>
                </a:extLst>
              </p:cNvPr>
              <p:cNvSpPr/>
              <p:nvPr/>
            </p:nvSpPr>
            <p:spPr>
              <a:xfrm>
                <a:off x="2687264" y="2066575"/>
                <a:ext cx="247857" cy="219399"/>
              </a:xfrm>
              <a:custGeom>
                <a:avLst/>
                <a:gdLst/>
                <a:ahLst/>
                <a:cxnLst/>
                <a:rect l="l" t="t" r="r" b="b"/>
                <a:pathLst>
                  <a:path w="5548" h="4911" extrusionOk="0">
                    <a:moveTo>
                      <a:pt x="4532" y="1"/>
                    </a:moveTo>
                    <a:cubicBezTo>
                      <a:pt x="3440" y="1"/>
                      <a:pt x="2346" y="243"/>
                      <a:pt x="1513" y="723"/>
                    </a:cubicBezTo>
                    <a:cubicBezTo>
                      <a:pt x="357" y="1386"/>
                      <a:pt x="0" y="2331"/>
                      <a:pt x="441" y="3172"/>
                    </a:cubicBezTo>
                    <a:cubicBezTo>
                      <a:pt x="462" y="3214"/>
                      <a:pt x="493" y="3266"/>
                      <a:pt x="515" y="3308"/>
                    </a:cubicBezTo>
                    <a:cubicBezTo>
                      <a:pt x="546" y="3350"/>
                      <a:pt x="578" y="3392"/>
                      <a:pt x="609" y="3445"/>
                    </a:cubicBezTo>
                    <a:cubicBezTo>
                      <a:pt x="820" y="3718"/>
                      <a:pt x="1103" y="3970"/>
                      <a:pt x="1492" y="4191"/>
                    </a:cubicBezTo>
                    <a:cubicBezTo>
                      <a:pt x="2312" y="4672"/>
                      <a:pt x="3393" y="4911"/>
                      <a:pt x="4477" y="4911"/>
                    </a:cubicBezTo>
                    <a:cubicBezTo>
                      <a:pt x="4837" y="4911"/>
                      <a:pt x="5197" y="4884"/>
                      <a:pt x="5548" y="4832"/>
                    </a:cubicBezTo>
                    <a:lnTo>
                      <a:pt x="5548" y="3340"/>
                    </a:lnTo>
                    <a:cubicBezTo>
                      <a:pt x="5232" y="3487"/>
                      <a:pt x="4917" y="3592"/>
                      <a:pt x="4906" y="3602"/>
                    </a:cubicBezTo>
                    <a:lnTo>
                      <a:pt x="4518" y="3319"/>
                    </a:lnTo>
                    <a:cubicBezTo>
                      <a:pt x="4539" y="3308"/>
                      <a:pt x="4896" y="3161"/>
                      <a:pt x="5190" y="3004"/>
                    </a:cubicBezTo>
                    <a:lnTo>
                      <a:pt x="4738" y="2678"/>
                    </a:lnTo>
                    <a:lnTo>
                      <a:pt x="4581" y="2552"/>
                    </a:lnTo>
                    <a:cubicBezTo>
                      <a:pt x="4497" y="2573"/>
                      <a:pt x="4402" y="2594"/>
                      <a:pt x="4318" y="2605"/>
                    </a:cubicBezTo>
                    <a:cubicBezTo>
                      <a:pt x="4129" y="2657"/>
                      <a:pt x="3961" y="2689"/>
                      <a:pt x="3804" y="2699"/>
                    </a:cubicBezTo>
                    <a:cubicBezTo>
                      <a:pt x="3752" y="2704"/>
                      <a:pt x="3701" y="2707"/>
                      <a:pt x="3652" y="2707"/>
                    </a:cubicBezTo>
                    <a:cubicBezTo>
                      <a:pt x="3512" y="2707"/>
                      <a:pt x="3382" y="2685"/>
                      <a:pt x="3257" y="2647"/>
                    </a:cubicBezTo>
                    <a:cubicBezTo>
                      <a:pt x="3152" y="2626"/>
                      <a:pt x="3057" y="2584"/>
                      <a:pt x="2963" y="2521"/>
                    </a:cubicBezTo>
                    <a:cubicBezTo>
                      <a:pt x="2396" y="2194"/>
                      <a:pt x="2522" y="1837"/>
                      <a:pt x="3078" y="1512"/>
                    </a:cubicBezTo>
                    <a:lnTo>
                      <a:pt x="3131" y="1480"/>
                    </a:lnTo>
                    <a:lnTo>
                      <a:pt x="2637" y="1102"/>
                    </a:lnTo>
                    <a:lnTo>
                      <a:pt x="2942" y="924"/>
                    </a:lnTo>
                    <a:lnTo>
                      <a:pt x="3456" y="1312"/>
                    </a:lnTo>
                    <a:cubicBezTo>
                      <a:pt x="3772" y="1165"/>
                      <a:pt x="4077" y="1060"/>
                      <a:pt x="4087" y="1050"/>
                    </a:cubicBezTo>
                    <a:lnTo>
                      <a:pt x="4486" y="1333"/>
                    </a:lnTo>
                    <a:cubicBezTo>
                      <a:pt x="4465" y="1333"/>
                      <a:pt x="4150" y="1491"/>
                      <a:pt x="3877" y="1627"/>
                    </a:cubicBezTo>
                    <a:lnTo>
                      <a:pt x="4465" y="2058"/>
                    </a:lnTo>
                    <a:cubicBezTo>
                      <a:pt x="4817" y="1951"/>
                      <a:pt x="5079" y="1900"/>
                      <a:pt x="5306" y="1900"/>
                    </a:cubicBezTo>
                    <a:cubicBezTo>
                      <a:pt x="5391" y="1900"/>
                      <a:pt x="5470" y="1907"/>
                      <a:pt x="5548" y="1921"/>
                    </a:cubicBezTo>
                    <a:lnTo>
                      <a:pt x="5548" y="72"/>
                    </a:lnTo>
                    <a:cubicBezTo>
                      <a:pt x="5215" y="25"/>
                      <a:pt x="4874" y="1"/>
                      <a:pt x="45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Google Shape;902;p53">
                <a:extLst>
                  <a:ext uri="{FF2B5EF4-FFF2-40B4-BE49-F238E27FC236}">
                    <a16:creationId xmlns:a16="http://schemas.microsoft.com/office/drawing/2014/main" id="{CA3E972C-6FB1-4C5D-B352-841BF1802818}"/>
                  </a:ext>
                </a:extLst>
              </p:cNvPr>
              <p:cNvSpPr/>
              <p:nvPr/>
            </p:nvSpPr>
            <p:spPr>
              <a:xfrm>
                <a:off x="2236617" y="1920485"/>
                <a:ext cx="698494" cy="734680"/>
              </a:xfrm>
              <a:custGeom>
                <a:avLst/>
                <a:gdLst/>
                <a:ahLst/>
                <a:cxnLst/>
                <a:rect l="l" t="t" r="r" b="b"/>
                <a:pathLst>
                  <a:path w="15635" h="16445" extrusionOk="0">
                    <a:moveTo>
                      <a:pt x="13975" y="1"/>
                    </a:moveTo>
                    <a:lnTo>
                      <a:pt x="379" y="7850"/>
                    </a:lnTo>
                    <a:cubicBezTo>
                      <a:pt x="137" y="7997"/>
                      <a:pt x="1" y="8196"/>
                      <a:pt x="1" y="8406"/>
                    </a:cubicBezTo>
                    <a:lnTo>
                      <a:pt x="1" y="8417"/>
                    </a:lnTo>
                    <a:lnTo>
                      <a:pt x="1" y="8627"/>
                    </a:lnTo>
                    <a:lnTo>
                      <a:pt x="1" y="10634"/>
                    </a:lnTo>
                    <a:cubicBezTo>
                      <a:pt x="1" y="10855"/>
                      <a:pt x="137" y="11044"/>
                      <a:pt x="379" y="11191"/>
                    </a:cubicBezTo>
                    <a:lnTo>
                      <a:pt x="9099" y="16255"/>
                    </a:lnTo>
                    <a:cubicBezTo>
                      <a:pt x="9320" y="16381"/>
                      <a:pt x="9614" y="16444"/>
                      <a:pt x="9908" y="16444"/>
                    </a:cubicBezTo>
                    <a:cubicBezTo>
                      <a:pt x="10202" y="16444"/>
                      <a:pt x="10496" y="16381"/>
                      <a:pt x="10728" y="16255"/>
                    </a:cubicBezTo>
                    <a:lnTo>
                      <a:pt x="15635" y="13418"/>
                    </a:lnTo>
                    <a:lnTo>
                      <a:pt x="15635" y="13250"/>
                    </a:lnTo>
                    <a:lnTo>
                      <a:pt x="15635" y="13071"/>
                    </a:lnTo>
                    <a:lnTo>
                      <a:pt x="10580" y="16003"/>
                    </a:lnTo>
                    <a:cubicBezTo>
                      <a:pt x="10397" y="16103"/>
                      <a:pt x="10153" y="16153"/>
                      <a:pt x="9910" y="16153"/>
                    </a:cubicBezTo>
                    <a:cubicBezTo>
                      <a:pt x="9667" y="16153"/>
                      <a:pt x="9425" y="16103"/>
                      <a:pt x="9247" y="16003"/>
                    </a:cubicBezTo>
                    <a:lnTo>
                      <a:pt x="526" y="10928"/>
                    </a:lnTo>
                    <a:cubicBezTo>
                      <a:pt x="379" y="10844"/>
                      <a:pt x="295" y="10739"/>
                      <a:pt x="295" y="10634"/>
                    </a:cubicBezTo>
                    <a:lnTo>
                      <a:pt x="295" y="8911"/>
                    </a:lnTo>
                    <a:cubicBezTo>
                      <a:pt x="316" y="8932"/>
                      <a:pt x="347" y="8953"/>
                      <a:pt x="368" y="8964"/>
                    </a:cubicBezTo>
                    <a:lnTo>
                      <a:pt x="9089" y="14028"/>
                    </a:lnTo>
                    <a:cubicBezTo>
                      <a:pt x="9320" y="14164"/>
                      <a:pt x="9614" y="14227"/>
                      <a:pt x="9898" y="14227"/>
                    </a:cubicBezTo>
                    <a:cubicBezTo>
                      <a:pt x="10192" y="14227"/>
                      <a:pt x="10486" y="14164"/>
                      <a:pt x="10718" y="14028"/>
                    </a:cubicBezTo>
                    <a:lnTo>
                      <a:pt x="15635" y="11191"/>
                    </a:lnTo>
                    <a:lnTo>
                      <a:pt x="15635" y="11023"/>
                    </a:lnTo>
                    <a:lnTo>
                      <a:pt x="15635" y="10855"/>
                    </a:lnTo>
                    <a:lnTo>
                      <a:pt x="10570" y="13776"/>
                    </a:lnTo>
                    <a:cubicBezTo>
                      <a:pt x="10392" y="13881"/>
                      <a:pt x="10147" y="13933"/>
                      <a:pt x="9903" y="13933"/>
                    </a:cubicBezTo>
                    <a:cubicBezTo>
                      <a:pt x="9659" y="13933"/>
                      <a:pt x="9414" y="13881"/>
                      <a:pt x="9236" y="13776"/>
                    </a:cubicBezTo>
                    <a:lnTo>
                      <a:pt x="515" y="8711"/>
                    </a:lnTo>
                    <a:cubicBezTo>
                      <a:pt x="431" y="8658"/>
                      <a:pt x="379" y="8606"/>
                      <a:pt x="337" y="8543"/>
                    </a:cubicBezTo>
                    <a:cubicBezTo>
                      <a:pt x="305" y="8501"/>
                      <a:pt x="295" y="8459"/>
                      <a:pt x="295" y="8406"/>
                    </a:cubicBezTo>
                    <a:cubicBezTo>
                      <a:pt x="295" y="8354"/>
                      <a:pt x="316" y="8301"/>
                      <a:pt x="358" y="8249"/>
                    </a:cubicBezTo>
                    <a:cubicBezTo>
                      <a:pt x="400" y="8196"/>
                      <a:pt x="452" y="8154"/>
                      <a:pt x="526" y="8102"/>
                    </a:cubicBezTo>
                    <a:lnTo>
                      <a:pt x="526" y="8112"/>
                    </a:lnTo>
                    <a:lnTo>
                      <a:pt x="14269" y="169"/>
                    </a:lnTo>
                    <a:lnTo>
                      <a:pt x="14122" y="85"/>
                    </a:lnTo>
                    <a:lnTo>
                      <a:pt x="13975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Google Shape;903;p53">
                <a:extLst>
                  <a:ext uri="{FF2B5EF4-FFF2-40B4-BE49-F238E27FC236}">
                    <a16:creationId xmlns:a16="http://schemas.microsoft.com/office/drawing/2014/main" id="{F60AD8A2-D354-4B59-9806-4688D9BBF482}"/>
                  </a:ext>
                </a:extLst>
              </p:cNvPr>
              <p:cNvSpPr/>
              <p:nvPr/>
            </p:nvSpPr>
            <p:spPr>
              <a:xfrm>
                <a:off x="2392894" y="1957610"/>
                <a:ext cx="542220" cy="503800"/>
              </a:xfrm>
              <a:custGeom>
                <a:avLst/>
                <a:gdLst/>
                <a:ahLst/>
                <a:cxnLst/>
                <a:rect l="l" t="t" r="r" b="b"/>
                <a:pathLst>
                  <a:path w="12137" h="11277" extrusionOk="0">
                    <a:moveTo>
                      <a:pt x="5113" y="7452"/>
                    </a:moveTo>
                    <a:cubicBezTo>
                      <a:pt x="5507" y="7452"/>
                      <a:pt x="5901" y="7539"/>
                      <a:pt x="6200" y="7712"/>
                    </a:cubicBezTo>
                    <a:cubicBezTo>
                      <a:pt x="6799" y="8059"/>
                      <a:pt x="6799" y="8626"/>
                      <a:pt x="6190" y="8973"/>
                    </a:cubicBezTo>
                    <a:cubicBezTo>
                      <a:pt x="5890" y="9146"/>
                      <a:pt x="5496" y="9233"/>
                      <a:pt x="5102" y="9233"/>
                    </a:cubicBezTo>
                    <a:cubicBezTo>
                      <a:pt x="4708" y="9233"/>
                      <a:pt x="4314" y="9146"/>
                      <a:pt x="4015" y="8973"/>
                    </a:cubicBezTo>
                    <a:cubicBezTo>
                      <a:pt x="3416" y="8626"/>
                      <a:pt x="3426" y="8059"/>
                      <a:pt x="4025" y="7712"/>
                    </a:cubicBezTo>
                    <a:cubicBezTo>
                      <a:pt x="4325" y="7539"/>
                      <a:pt x="4719" y="7452"/>
                      <a:pt x="5113" y="7452"/>
                    </a:cubicBezTo>
                    <a:close/>
                    <a:moveTo>
                      <a:pt x="11705" y="0"/>
                    </a:moveTo>
                    <a:lnTo>
                      <a:pt x="180" y="6651"/>
                    </a:lnTo>
                    <a:cubicBezTo>
                      <a:pt x="75" y="6714"/>
                      <a:pt x="54" y="6798"/>
                      <a:pt x="117" y="6861"/>
                    </a:cubicBezTo>
                    <a:cubicBezTo>
                      <a:pt x="127" y="6872"/>
                      <a:pt x="127" y="6882"/>
                      <a:pt x="138" y="6893"/>
                    </a:cubicBezTo>
                    <a:cubicBezTo>
                      <a:pt x="180" y="6924"/>
                      <a:pt x="222" y="6956"/>
                      <a:pt x="253" y="6987"/>
                    </a:cubicBezTo>
                    <a:cubicBezTo>
                      <a:pt x="295" y="7029"/>
                      <a:pt x="337" y="7071"/>
                      <a:pt x="369" y="7124"/>
                    </a:cubicBezTo>
                    <a:cubicBezTo>
                      <a:pt x="652" y="7491"/>
                      <a:pt x="579" y="7933"/>
                      <a:pt x="138" y="8259"/>
                    </a:cubicBezTo>
                    <a:cubicBezTo>
                      <a:pt x="1" y="8374"/>
                      <a:pt x="43" y="8427"/>
                      <a:pt x="180" y="8511"/>
                    </a:cubicBezTo>
                    <a:lnTo>
                      <a:pt x="4813" y="11201"/>
                    </a:lnTo>
                    <a:cubicBezTo>
                      <a:pt x="4893" y="11249"/>
                      <a:pt x="4954" y="11277"/>
                      <a:pt x="5031" y="11277"/>
                    </a:cubicBezTo>
                    <a:cubicBezTo>
                      <a:pt x="5087" y="11277"/>
                      <a:pt x="5150" y="11263"/>
                      <a:pt x="5233" y="11232"/>
                    </a:cubicBezTo>
                    <a:cubicBezTo>
                      <a:pt x="5585" y="11074"/>
                      <a:pt x="6003" y="10995"/>
                      <a:pt x="6420" y="10995"/>
                    </a:cubicBezTo>
                    <a:cubicBezTo>
                      <a:pt x="6836" y="10995"/>
                      <a:pt x="7251" y="11074"/>
                      <a:pt x="7598" y="11232"/>
                    </a:cubicBezTo>
                    <a:cubicBezTo>
                      <a:pt x="7654" y="11254"/>
                      <a:pt x="7715" y="11265"/>
                      <a:pt x="7775" y="11265"/>
                    </a:cubicBezTo>
                    <a:cubicBezTo>
                      <a:pt x="7860" y="11265"/>
                      <a:pt x="7944" y="11243"/>
                      <a:pt x="8018" y="11201"/>
                    </a:cubicBezTo>
                    <a:lnTo>
                      <a:pt x="12137" y="8826"/>
                    </a:lnTo>
                    <a:lnTo>
                      <a:pt x="12137" y="7271"/>
                    </a:lnTo>
                    <a:cubicBezTo>
                      <a:pt x="11786" y="7323"/>
                      <a:pt x="11426" y="7350"/>
                      <a:pt x="11066" y="7350"/>
                    </a:cubicBezTo>
                    <a:cubicBezTo>
                      <a:pt x="9982" y="7350"/>
                      <a:pt x="8901" y="7111"/>
                      <a:pt x="8081" y="6630"/>
                    </a:cubicBezTo>
                    <a:cubicBezTo>
                      <a:pt x="7692" y="6409"/>
                      <a:pt x="7409" y="6157"/>
                      <a:pt x="7198" y="5884"/>
                    </a:cubicBezTo>
                    <a:cubicBezTo>
                      <a:pt x="7167" y="5831"/>
                      <a:pt x="7135" y="5789"/>
                      <a:pt x="7104" y="5747"/>
                    </a:cubicBezTo>
                    <a:cubicBezTo>
                      <a:pt x="7082" y="5705"/>
                      <a:pt x="7051" y="5653"/>
                      <a:pt x="7030" y="5611"/>
                    </a:cubicBezTo>
                    <a:cubicBezTo>
                      <a:pt x="6589" y="4770"/>
                      <a:pt x="6946" y="3825"/>
                      <a:pt x="8102" y="3162"/>
                    </a:cubicBezTo>
                    <a:cubicBezTo>
                      <a:pt x="8935" y="2682"/>
                      <a:pt x="10029" y="2440"/>
                      <a:pt x="11121" y="2440"/>
                    </a:cubicBezTo>
                    <a:cubicBezTo>
                      <a:pt x="11463" y="2440"/>
                      <a:pt x="11804" y="2464"/>
                      <a:pt x="12137" y="2511"/>
                    </a:cubicBezTo>
                    <a:lnTo>
                      <a:pt x="12137" y="1061"/>
                    </a:lnTo>
                    <a:cubicBezTo>
                      <a:pt x="12137" y="715"/>
                      <a:pt x="11969" y="305"/>
                      <a:pt x="11705" y="0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Google Shape;904;p53">
                <a:extLst>
                  <a:ext uri="{FF2B5EF4-FFF2-40B4-BE49-F238E27FC236}">
                    <a16:creationId xmlns:a16="http://schemas.microsoft.com/office/drawing/2014/main" id="{F8D2C2D7-033B-4E5A-ABCE-6E624C0A23E9}"/>
                  </a:ext>
                </a:extLst>
              </p:cNvPr>
              <p:cNvSpPr/>
              <p:nvPr/>
            </p:nvSpPr>
            <p:spPr>
              <a:xfrm>
                <a:off x="2545507" y="2290490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8"/>
                      <a:pt x="609" y="261"/>
                    </a:cubicBezTo>
                    <a:cubicBezTo>
                      <a:pt x="10" y="608"/>
                      <a:pt x="0" y="1175"/>
                      <a:pt x="599" y="1522"/>
                    </a:cubicBezTo>
                    <a:cubicBezTo>
                      <a:pt x="898" y="1695"/>
                      <a:pt x="1292" y="1782"/>
                      <a:pt x="1686" y="1782"/>
                    </a:cubicBezTo>
                    <a:cubicBezTo>
                      <a:pt x="2080" y="1782"/>
                      <a:pt x="2474" y="1695"/>
                      <a:pt x="2774" y="1522"/>
                    </a:cubicBezTo>
                    <a:cubicBezTo>
                      <a:pt x="3383" y="1175"/>
                      <a:pt x="3383" y="608"/>
                      <a:pt x="2784" y="261"/>
                    </a:cubicBezTo>
                    <a:cubicBezTo>
                      <a:pt x="2485" y="88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Google Shape;905;p53">
                <a:extLst>
                  <a:ext uri="{FF2B5EF4-FFF2-40B4-BE49-F238E27FC236}">
                    <a16:creationId xmlns:a16="http://schemas.microsoft.com/office/drawing/2014/main" id="{D8E4EE52-C681-4474-816E-2F8D6F7C3C0F}"/>
                  </a:ext>
                </a:extLst>
              </p:cNvPr>
              <p:cNvSpPr/>
              <p:nvPr/>
            </p:nvSpPr>
            <p:spPr>
              <a:xfrm>
                <a:off x="2794263" y="2107811"/>
                <a:ext cx="140860" cy="7702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1724" extrusionOk="0">
                    <a:moveTo>
                      <a:pt x="1166" y="872"/>
                    </a:moveTo>
                    <a:lnTo>
                      <a:pt x="1671" y="1250"/>
                    </a:lnTo>
                    <a:cubicBezTo>
                      <a:pt x="1502" y="1294"/>
                      <a:pt x="1385" y="1315"/>
                      <a:pt x="1293" y="1315"/>
                    </a:cubicBezTo>
                    <a:cubicBezTo>
                      <a:pt x="1207" y="1315"/>
                      <a:pt x="1143" y="1297"/>
                      <a:pt x="1082" y="1261"/>
                    </a:cubicBezTo>
                    <a:cubicBezTo>
                      <a:pt x="914" y="1166"/>
                      <a:pt x="925" y="1030"/>
                      <a:pt x="1166" y="872"/>
                    </a:cubicBezTo>
                    <a:close/>
                    <a:moveTo>
                      <a:pt x="547" y="1"/>
                    </a:moveTo>
                    <a:lnTo>
                      <a:pt x="242" y="179"/>
                    </a:lnTo>
                    <a:lnTo>
                      <a:pt x="736" y="557"/>
                    </a:lnTo>
                    <a:lnTo>
                      <a:pt x="683" y="589"/>
                    </a:lnTo>
                    <a:cubicBezTo>
                      <a:pt x="127" y="914"/>
                      <a:pt x="1" y="1271"/>
                      <a:pt x="568" y="1598"/>
                    </a:cubicBezTo>
                    <a:cubicBezTo>
                      <a:pt x="662" y="1661"/>
                      <a:pt x="757" y="1703"/>
                      <a:pt x="862" y="1724"/>
                    </a:cubicBezTo>
                    <a:cubicBezTo>
                      <a:pt x="1619" y="1587"/>
                      <a:pt x="2385" y="1440"/>
                      <a:pt x="3153" y="1303"/>
                    </a:cubicBezTo>
                    <a:lnTo>
                      <a:pt x="3153" y="998"/>
                    </a:lnTo>
                    <a:cubicBezTo>
                      <a:pt x="3075" y="984"/>
                      <a:pt x="2996" y="977"/>
                      <a:pt x="2911" y="977"/>
                    </a:cubicBezTo>
                    <a:cubicBezTo>
                      <a:pt x="2684" y="977"/>
                      <a:pt x="2422" y="1028"/>
                      <a:pt x="2070" y="1135"/>
                    </a:cubicBezTo>
                    <a:lnTo>
                      <a:pt x="1482" y="704"/>
                    </a:lnTo>
                    <a:cubicBezTo>
                      <a:pt x="1755" y="568"/>
                      <a:pt x="2070" y="410"/>
                      <a:pt x="2091" y="410"/>
                    </a:cubicBezTo>
                    <a:lnTo>
                      <a:pt x="1692" y="127"/>
                    </a:lnTo>
                    <a:cubicBezTo>
                      <a:pt x="1682" y="137"/>
                      <a:pt x="1377" y="242"/>
                      <a:pt x="1061" y="389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Google Shape;906;p53">
                <a:extLst>
                  <a:ext uri="{FF2B5EF4-FFF2-40B4-BE49-F238E27FC236}">
                    <a16:creationId xmlns:a16="http://schemas.microsoft.com/office/drawing/2014/main" id="{B6DA6249-633A-406E-9582-557E4B9B9B47}"/>
                  </a:ext>
                </a:extLst>
              </p:cNvPr>
              <p:cNvSpPr/>
              <p:nvPr/>
            </p:nvSpPr>
            <p:spPr>
              <a:xfrm>
                <a:off x="2832774" y="2166023"/>
                <a:ext cx="107979" cy="61517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377" extrusionOk="0">
                    <a:moveTo>
                      <a:pt x="2291" y="0"/>
                    </a:moveTo>
                    <a:cubicBezTo>
                      <a:pt x="1523" y="137"/>
                      <a:pt x="757" y="284"/>
                      <a:pt x="0" y="421"/>
                    </a:cubicBezTo>
                    <a:cubicBezTo>
                      <a:pt x="125" y="459"/>
                      <a:pt x="255" y="481"/>
                      <a:pt x="395" y="481"/>
                    </a:cubicBezTo>
                    <a:cubicBezTo>
                      <a:pt x="444" y="481"/>
                      <a:pt x="495" y="478"/>
                      <a:pt x="547" y="473"/>
                    </a:cubicBezTo>
                    <a:cubicBezTo>
                      <a:pt x="704" y="463"/>
                      <a:pt x="872" y="431"/>
                      <a:pt x="1061" y="379"/>
                    </a:cubicBezTo>
                    <a:cubicBezTo>
                      <a:pt x="1145" y="368"/>
                      <a:pt x="1240" y="347"/>
                      <a:pt x="1324" y="326"/>
                    </a:cubicBezTo>
                    <a:lnTo>
                      <a:pt x="1481" y="452"/>
                    </a:lnTo>
                    <a:lnTo>
                      <a:pt x="1933" y="778"/>
                    </a:lnTo>
                    <a:cubicBezTo>
                      <a:pt x="1639" y="935"/>
                      <a:pt x="1282" y="1082"/>
                      <a:pt x="1261" y="1093"/>
                    </a:cubicBezTo>
                    <a:lnTo>
                      <a:pt x="1649" y="1376"/>
                    </a:lnTo>
                    <a:cubicBezTo>
                      <a:pt x="1660" y="1366"/>
                      <a:pt x="1975" y="1261"/>
                      <a:pt x="2291" y="1114"/>
                    </a:cubicBezTo>
                    <a:lnTo>
                      <a:pt x="2291" y="568"/>
                    </a:lnTo>
                    <a:cubicBezTo>
                      <a:pt x="2406" y="473"/>
                      <a:pt x="2417" y="379"/>
                      <a:pt x="2343" y="295"/>
                    </a:cubicBezTo>
                    <a:cubicBezTo>
                      <a:pt x="2322" y="274"/>
                      <a:pt x="2312" y="263"/>
                      <a:pt x="2291" y="253"/>
                    </a:cubicBezTo>
                    <a:lnTo>
                      <a:pt x="2291" y="147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Google Shape;907;p53">
                <a:extLst>
                  <a:ext uri="{FF2B5EF4-FFF2-40B4-BE49-F238E27FC236}">
                    <a16:creationId xmlns:a16="http://schemas.microsoft.com/office/drawing/2014/main" id="{6C4DA184-F8BD-484C-A73E-02A47412934B}"/>
                  </a:ext>
                </a:extLst>
              </p:cNvPr>
              <p:cNvSpPr/>
              <p:nvPr/>
            </p:nvSpPr>
            <p:spPr>
              <a:xfrm>
                <a:off x="2835097" y="2146768"/>
                <a:ext cx="33819" cy="19791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3" extrusionOk="0">
                    <a:moveTo>
                      <a:pt x="252" y="0"/>
                    </a:moveTo>
                    <a:cubicBezTo>
                      <a:pt x="11" y="158"/>
                      <a:pt x="0" y="294"/>
                      <a:pt x="168" y="389"/>
                    </a:cubicBezTo>
                    <a:cubicBezTo>
                      <a:pt x="229" y="425"/>
                      <a:pt x="293" y="443"/>
                      <a:pt x="379" y="443"/>
                    </a:cubicBezTo>
                    <a:cubicBezTo>
                      <a:pt x="471" y="443"/>
                      <a:pt x="588" y="422"/>
                      <a:pt x="757" y="378"/>
                    </a:cubicBez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Google Shape;908;p53">
                <a:extLst>
                  <a:ext uri="{FF2B5EF4-FFF2-40B4-BE49-F238E27FC236}">
                    <a16:creationId xmlns:a16="http://schemas.microsoft.com/office/drawing/2014/main" id="{E398AB79-CC9C-40F7-BAA8-F020D68C3B0B}"/>
                  </a:ext>
                </a:extLst>
              </p:cNvPr>
              <p:cNvSpPr/>
              <p:nvPr/>
            </p:nvSpPr>
            <p:spPr>
              <a:xfrm>
                <a:off x="2270884" y="2178220"/>
                <a:ext cx="664228" cy="323447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7240" extrusionOk="0">
                    <a:moveTo>
                      <a:pt x="0" y="1"/>
                    </a:moveTo>
                    <a:lnTo>
                      <a:pt x="0" y="1608"/>
                    </a:lnTo>
                    <a:lnTo>
                      <a:pt x="0" y="1724"/>
                    </a:lnTo>
                    <a:cubicBezTo>
                      <a:pt x="0" y="1829"/>
                      <a:pt x="84" y="1934"/>
                      <a:pt x="231" y="2018"/>
                    </a:cubicBezTo>
                    <a:lnTo>
                      <a:pt x="8952" y="7082"/>
                    </a:lnTo>
                    <a:cubicBezTo>
                      <a:pt x="9131" y="7187"/>
                      <a:pt x="9372" y="7240"/>
                      <a:pt x="9615" y="7240"/>
                    </a:cubicBezTo>
                    <a:cubicBezTo>
                      <a:pt x="9858" y="7240"/>
                      <a:pt x="10103" y="7187"/>
                      <a:pt x="10287" y="7082"/>
                    </a:cubicBezTo>
                    <a:lnTo>
                      <a:pt x="14868" y="4434"/>
                    </a:lnTo>
                    <a:lnTo>
                      <a:pt x="14868" y="2553"/>
                    </a:lnTo>
                    <a:lnTo>
                      <a:pt x="10423" y="5117"/>
                    </a:lnTo>
                    <a:cubicBezTo>
                      <a:pt x="10203" y="5254"/>
                      <a:pt x="9908" y="5317"/>
                      <a:pt x="9603" y="5317"/>
                    </a:cubicBezTo>
                    <a:cubicBezTo>
                      <a:pt x="9309" y="5317"/>
                      <a:pt x="9015" y="5254"/>
                      <a:pt x="8795" y="5117"/>
                    </a:cubicBezTo>
                    <a:lnTo>
                      <a:pt x="74" y="53"/>
                    </a:lnTo>
                    <a:cubicBezTo>
                      <a:pt x="53" y="32"/>
                      <a:pt x="21" y="22"/>
                      <a:pt x="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Google Shape;909;p53">
                <a:extLst>
                  <a:ext uri="{FF2B5EF4-FFF2-40B4-BE49-F238E27FC236}">
                    <a16:creationId xmlns:a16="http://schemas.microsoft.com/office/drawing/2014/main" id="{8EFB830D-5619-4596-9A53-4B51D5646206}"/>
                  </a:ext>
                </a:extLst>
              </p:cNvPr>
              <p:cNvSpPr/>
              <p:nvPr/>
            </p:nvSpPr>
            <p:spPr>
              <a:xfrm>
                <a:off x="2856229" y="2006441"/>
                <a:ext cx="33819" cy="19746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2" extrusionOk="0">
                    <a:moveTo>
                      <a:pt x="253" y="0"/>
                    </a:moveTo>
                    <a:cubicBezTo>
                      <a:pt x="11" y="157"/>
                      <a:pt x="1" y="283"/>
                      <a:pt x="169" y="378"/>
                    </a:cubicBezTo>
                    <a:cubicBezTo>
                      <a:pt x="232" y="420"/>
                      <a:pt x="297" y="441"/>
                      <a:pt x="388" y="441"/>
                    </a:cubicBezTo>
                    <a:cubicBezTo>
                      <a:pt x="478" y="441"/>
                      <a:pt x="594" y="420"/>
                      <a:pt x="757" y="37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Google Shape;910;p53">
                <a:extLst>
                  <a:ext uri="{FF2B5EF4-FFF2-40B4-BE49-F238E27FC236}">
                    <a16:creationId xmlns:a16="http://schemas.microsoft.com/office/drawing/2014/main" id="{DB5F3F9E-B45B-423D-AF67-DC03B94FA594}"/>
                  </a:ext>
                </a:extLst>
              </p:cNvPr>
              <p:cNvSpPr/>
              <p:nvPr/>
            </p:nvSpPr>
            <p:spPr>
              <a:xfrm>
                <a:off x="2708351" y="1928035"/>
                <a:ext cx="226770" cy="217523"/>
              </a:xfrm>
              <a:custGeom>
                <a:avLst/>
                <a:gdLst/>
                <a:ahLst/>
                <a:cxnLst/>
                <a:rect l="l" t="t" r="r" b="b"/>
                <a:pathLst>
                  <a:path w="5076" h="4869" extrusionOk="0">
                    <a:moveTo>
                      <a:pt x="3710" y="0"/>
                    </a:moveTo>
                    <a:cubicBezTo>
                      <a:pt x="2900" y="95"/>
                      <a:pt x="2134" y="315"/>
                      <a:pt x="1513" y="683"/>
                    </a:cubicBezTo>
                    <a:cubicBezTo>
                      <a:pt x="358" y="1345"/>
                      <a:pt x="0" y="2290"/>
                      <a:pt x="442" y="3131"/>
                    </a:cubicBezTo>
                    <a:cubicBezTo>
                      <a:pt x="463" y="3173"/>
                      <a:pt x="495" y="3215"/>
                      <a:pt x="516" y="3268"/>
                    </a:cubicBezTo>
                    <a:lnTo>
                      <a:pt x="610" y="3394"/>
                    </a:lnTo>
                    <a:cubicBezTo>
                      <a:pt x="820" y="3667"/>
                      <a:pt x="1104" y="3930"/>
                      <a:pt x="1492" y="4151"/>
                    </a:cubicBezTo>
                    <a:cubicBezTo>
                      <a:pt x="2317" y="4629"/>
                      <a:pt x="3396" y="4869"/>
                      <a:pt x="4477" y="4869"/>
                    </a:cubicBezTo>
                    <a:cubicBezTo>
                      <a:pt x="4677" y="4869"/>
                      <a:pt x="4877" y="4860"/>
                      <a:pt x="5076" y="4844"/>
                    </a:cubicBezTo>
                    <a:lnTo>
                      <a:pt x="5076" y="3499"/>
                    </a:lnTo>
                    <a:cubicBezTo>
                      <a:pt x="4981" y="3530"/>
                      <a:pt x="4908" y="3562"/>
                      <a:pt x="4897" y="3562"/>
                    </a:cubicBezTo>
                    <a:lnTo>
                      <a:pt x="4518" y="3278"/>
                    </a:lnTo>
                    <a:cubicBezTo>
                      <a:pt x="4539" y="3268"/>
                      <a:pt x="4813" y="3152"/>
                      <a:pt x="5076" y="3026"/>
                    </a:cubicBezTo>
                    <a:lnTo>
                      <a:pt x="5076" y="2879"/>
                    </a:lnTo>
                    <a:lnTo>
                      <a:pt x="4739" y="2638"/>
                    </a:lnTo>
                    <a:lnTo>
                      <a:pt x="4581" y="2512"/>
                    </a:lnTo>
                    <a:cubicBezTo>
                      <a:pt x="4497" y="2533"/>
                      <a:pt x="4413" y="2543"/>
                      <a:pt x="4319" y="2564"/>
                    </a:cubicBezTo>
                    <a:cubicBezTo>
                      <a:pt x="4130" y="2617"/>
                      <a:pt x="3962" y="2648"/>
                      <a:pt x="3804" y="2659"/>
                    </a:cubicBezTo>
                    <a:cubicBezTo>
                      <a:pt x="3753" y="2664"/>
                      <a:pt x="3702" y="2667"/>
                      <a:pt x="3654" y="2667"/>
                    </a:cubicBezTo>
                    <a:cubicBezTo>
                      <a:pt x="3513" y="2667"/>
                      <a:pt x="3382" y="2645"/>
                      <a:pt x="3258" y="2606"/>
                    </a:cubicBezTo>
                    <a:cubicBezTo>
                      <a:pt x="3152" y="2575"/>
                      <a:pt x="3058" y="2533"/>
                      <a:pt x="2963" y="2480"/>
                    </a:cubicBezTo>
                    <a:cubicBezTo>
                      <a:pt x="2396" y="2154"/>
                      <a:pt x="2522" y="1786"/>
                      <a:pt x="3079" y="1471"/>
                    </a:cubicBezTo>
                    <a:lnTo>
                      <a:pt x="3131" y="1440"/>
                    </a:lnTo>
                    <a:lnTo>
                      <a:pt x="2627" y="1062"/>
                    </a:lnTo>
                    <a:lnTo>
                      <a:pt x="2932" y="883"/>
                    </a:lnTo>
                    <a:lnTo>
                      <a:pt x="3458" y="1272"/>
                    </a:lnTo>
                    <a:cubicBezTo>
                      <a:pt x="3773" y="1125"/>
                      <a:pt x="4077" y="1009"/>
                      <a:pt x="4088" y="1009"/>
                    </a:cubicBezTo>
                    <a:lnTo>
                      <a:pt x="4487" y="1293"/>
                    </a:lnTo>
                    <a:cubicBezTo>
                      <a:pt x="4466" y="1293"/>
                      <a:pt x="4151" y="1450"/>
                      <a:pt x="3878" y="1587"/>
                    </a:cubicBezTo>
                    <a:lnTo>
                      <a:pt x="4466" y="2017"/>
                    </a:lnTo>
                    <a:cubicBezTo>
                      <a:pt x="4697" y="1944"/>
                      <a:pt x="4897" y="1902"/>
                      <a:pt x="5076" y="1870"/>
                    </a:cubicBezTo>
                    <a:lnTo>
                      <a:pt x="5076" y="1723"/>
                    </a:lnTo>
                    <a:cubicBezTo>
                      <a:pt x="5076" y="1219"/>
                      <a:pt x="4707" y="588"/>
                      <a:pt x="4266" y="326"/>
                    </a:cubicBezTo>
                    <a:lnTo>
                      <a:pt x="37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Google Shape;911;p53">
                <a:extLst>
                  <a:ext uri="{FF2B5EF4-FFF2-40B4-BE49-F238E27FC236}">
                    <a16:creationId xmlns:a16="http://schemas.microsoft.com/office/drawing/2014/main" id="{72FE8B73-2F4F-45C5-B640-F01F92E19AB7}"/>
                  </a:ext>
                </a:extLst>
              </p:cNvPr>
              <p:cNvSpPr/>
              <p:nvPr/>
            </p:nvSpPr>
            <p:spPr>
              <a:xfrm>
                <a:off x="2270884" y="1864193"/>
                <a:ext cx="664228" cy="538423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12052" extrusionOk="0">
                    <a:moveTo>
                      <a:pt x="11011" y="0"/>
                    </a:moveTo>
                    <a:lnTo>
                      <a:pt x="231" y="6220"/>
                    </a:lnTo>
                    <a:cubicBezTo>
                      <a:pt x="158" y="6262"/>
                      <a:pt x="105" y="6315"/>
                      <a:pt x="63" y="6367"/>
                    </a:cubicBezTo>
                    <a:cubicBezTo>
                      <a:pt x="21" y="6409"/>
                      <a:pt x="0" y="6472"/>
                      <a:pt x="0" y="6514"/>
                    </a:cubicBezTo>
                    <a:lnTo>
                      <a:pt x="0" y="6525"/>
                    </a:lnTo>
                    <a:cubicBezTo>
                      <a:pt x="0" y="6567"/>
                      <a:pt x="11" y="6619"/>
                      <a:pt x="42" y="6661"/>
                    </a:cubicBezTo>
                    <a:cubicBezTo>
                      <a:pt x="74" y="6724"/>
                      <a:pt x="137" y="6777"/>
                      <a:pt x="221" y="6829"/>
                    </a:cubicBezTo>
                    <a:lnTo>
                      <a:pt x="8942" y="11894"/>
                    </a:lnTo>
                    <a:cubicBezTo>
                      <a:pt x="9120" y="11999"/>
                      <a:pt x="9365" y="12051"/>
                      <a:pt x="9609" y="12051"/>
                    </a:cubicBezTo>
                    <a:cubicBezTo>
                      <a:pt x="9853" y="12051"/>
                      <a:pt x="10097" y="11999"/>
                      <a:pt x="10276" y="11894"/>
                    </a:cubicBezTo>
                    <a:lnTo>
                      <a:pt x="14868" y="9246"/>
                    </a:lnTo>
                    <a:lnTo>
                      <a:pt x="14868" y="8038"/>
                    </a:lnTo>
                    <a:lnTo>
                      <a:pt x="11221" y="10150"/>
                    </a:lnTo>
                    <a:cubicBezTo>
                      <a:pt x="11153" y="10190"/>
                      <a:pt x="11076" y="10208"/>
                      <a:pt x="10997" y="10208"/>
                    </a:cubicBezTo>
                    <a:cubicBezTo>
                      <a:pt x="10931" y="10208"/>
                      <a:pt x="10864" y="10195"/>
                      <a:pt x="10801" y="10171"/>
                    </a:cubicBezTo>
                    <a:cubicBezTo>
                      <a:pt x="10454" y="10019"/>
                      <a:pt x="10039" y="9942"/>
                      <a:pt x="9623" y="9942"/>
                    </a:cubicBezTo>
                    <a:cubicBezTo>
                      <a:pt x="9207" y="9942"/>
                      <a:pt x="8789" y="10019"/>
                      <a:pt x="8438" y="10171"/>
                    </a:cubicBezTo>
                    <a:cubicBezTo>
                      <a:pt x="8353" y="10206"/>
                      <a:pt x="8290" y="10221"/>
                      <a:pt x="8234" y="10221"/>
                    </a:cubicBezTo>
                    <a:cubicBezTo>
                      <a:pt x="8158" y="10221"/>
                      <a:pt x="8096" y="10192"/>
                      <a:pt x="8017" y="10150"/>
                    </a:cubicBezTo>
                    <a:lnTo>
                      <a:pt x="3383" y="7450"/>
                    </a:lnTo>
                    <a:cubicBezTo>
                      <a:pt x="3247" y="7376"/>
                      <a:pt x="3205" y="7324"/>
                      <a:pt x="3341" y="7208"/>
                    </a:cubicBezTo>
                    <a:cubicBezTo>
                      <a:pt x="3773" y="6882"/>
                      <a:pt x="3857" y="6441"/>
                      <a:pt x="3573" y="6063"/>
                    </a:cubicBezTo>
                    <a:cubicBezTo>
                      <a:pt x="3541" y="6021"/>
                      <a:pt x="3499" y="5979"/>
                      <a:pt x="3457" y="5937"/>
                    </a:cubicBezTo>
                    <a:cubicBezTo>
                      <a:pt x="3425" y="5905"/>
                      <a:pt x="3383" y="5874"/>
                      <a:pt x="3341" y="5842"/>
                    </a:cubicBezTo>
                    <a:cubicBezTo>
                      <a:pt x="3331" y="5832"/>
                      <a:pt x="3331" y="5821"/>
                      <a:pt x="3320" y="5811"/>
                    </a:cubicBezTo>
                    <a:cubicBezTo>
                      <a:pt x="3257" y="5737"/>
                      <a:pt x="3278" y="5664"/>
                      <a:pt x="3383" y="5601"/>
                    </a:cubicBezTo>
                    <a:lnTo>
                      <a:pt x="12052" y="599"/>
                    </a:lnTo>
                    <a:lnTo>
                      <a:pt x="11011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Google Shape;912;p53">
                <a:extLst>
                  <a:ext uri="{FF2B5EF4-FFF2-40B4-BE49-F238E27FC236}">
                    <a16:creationId xmlns:a16="http://schemas.microsoft.com/office/drawing/2014/main" id="{D66B689B-504A-48AD-B378-E16B2EA6A240}"/>
                  </a:ext>
                </a:extLst>
              </p:cNvPr>
              <p:cNvSpPr/>
              <p:nvPr/>
            </p:nvSpPr>
            <p:spPr>
              <a:xfrm>
                <a:off x="2257749" y="1856643"/>
                <a:ext cx="677362" cy="658152"/>
              </a:xfrm>
              <a:custGeom>
                <a:avLst/>
                <a:gdLst/>
                <a:ahLst/>
                <a:cxnLst/>
                <a:rect l="l" t="t" r="r" b="b"/>
                <a:pathLst>
                  <a:path w="15162" h="14732" extrusionOk="0">
                    <a:moveTo>
                      <a:pt x="11011" y="1"/>
                    </a:moveTo>
                    <a:lnTo>
                      <a:pt x="378" y="6137"/>
                    </a:lnTo>
                    <a:cubicBezTo>
                      <a:pt x="126" y="6284"/>
                      <a:pt x="0" y="6473"/>
                      <a:pt x="0" y="6694"/>
                    </a:cubicBezTo>
                    <a:lnTo>
                      <a:pt x="0" y="6704"/>
                    </a:lnTo>
                    <a:lnTo>
                      <a:pt x="0" y="8806"/>
                    </a:lnTo>
                    <a:lnTo>
                      <a:pt x="0" y="8922"/>
                    </a:lnTo>
                    <a:cubicBezTo>
                      <a:pt x="0" y="9132"/>
                      <a:pt x="137" y="9331"/>
                      <a:pt x="378" y="9468"/>
                    </a:cubicBezTo>
                    <a:lnTo>
                      <a:pt x="9099" y="14542"/>
                    </a:lnTo>
                    <a:cubicBezTo>
                      <a:pt x="9320" y="14668"/>
                      <a:pt x="9614" y="14731"/>
                      <a:pt x="9908" y="14731"/>
                    </a:cubicBezTo>
                    <a:cubicBezTo>
                      <a:pt x="10202" y="14731"/>
                      <a:pt x="10497" y="14668"/>
                      <a:pt x="10728" y="14542"/>
                    </a:cubicBezTo>
                    <a:lnTo>
                      <a:pt x="15162" y="11979"/>
                    </a:lnTo>
                    <a:lnTo>
                      <a:pt x="15162" y="11801"/>
                    </a:lnTo>
                    <a:lnTo>
                      <a:pt x="15162" y="11632"/>
                    </a:lnTo>
                    <a:lnTo>
                      <a:pt x="10581" y="14280"/>
                    </a:lnTo>
                    <a:cubicBezTo>
                      <a:pt x="10397" y="14385"/>
                      <a:pt x="10152" y="14438"/>
                      <a:pt x="9909" y="14438"/>
                    </a:cubicBezTo>
                    <a:cubicBezTo>
                      <a:pt x="9666" y="14438"/>
                      <a:pt x="9425" y="14385"/>
                      <a:pt x="9246" y="14280"/>
                    </a:cubicBezTo>
                    <a:lnTo>
                      <a:pt x="525" y="9216"/>
                    </a:lnTo>
                    <a:cubicBezTo>
                      <a:pt x="378" y="9132"/>
                      <a:pt x="294" y="9027"/>
                      <a:pt x="294" y="8922"/>
                    </a:cubicBezTo>
                    <a:lnTo>
                      <a:pt x="294" y="8806"/>
                    </a:lnTo>
                    <a:lnTo>
                      <a:pt x="294" y="7199"/>
                    </a:lnTo>
                    <a:cubicBezTo>
                      <a:pt x="315" y="7220"/>
                      <a:pt x="347" y="7230"/>
                      <a:pt x="368" y="7251"/>
                    </a:cubicBezTo>
                    <a:lnTo>
                      <a:pt x="9089" y="12315"/>
                    </a:lnTo>
                    <a:cubicBezTo>
                      <a:pt x="9309" y="12452"/>
                      <a:pt x="9603" y="12515"/>
                      <a:pt x="9897" y="12515"/>
                    </a:cubicBezTo>
                    <a:cubicBezTo>
                      <a:pt x="10202" y="12515"/>
                      <a:pt x="10497" y="12452"/>
                      <a:pt x="10717" y="12315"/>
                    </a:cubicBezTo>
                    <a:lnTo>
                      <a:pt x="15162" y="9751"/>
                    </a:lnTo>
                    <a:lnTo>
                      <a:pt x="15162" y="9583"/>
                    </a:lnTo>
                    <a:lnTo>
                      <a:pt x="15162" y="9415"/>
                    </a:lnTo>
                    <a:lnTo>
                      <a:pt x="10570" y="12063"/>
                    </a:lnTo>
                    <a:cubicBezTo>
                      <a:pt x="10391" y="12168"/>
                      <a:pt x="10147" y="12220"/>
                      <a:pt x="9903" y="12220"/>
                    </a:cubicBezTo>
                    <a:cubicBezTo>
                      <a:pt x="9659" y="12220"/>
                      <a:pt x="9414" y="12168"/>
                      <a:pt x="9236" y="12063"/>
                    </a:cubicBezTo>
                    <a:lnTo>
                      <a:pt x="515" y="6998"/>
                    </a:lnTo>
                    <a:cubicBezTo>
                      <a:pt x="431" y="6946"/>
                      <a:pt x="368" y="6893"/>
                      <a:pt x="336" y="6830"/>
                    </a:cubicBezTo>
                    <a:cubicBezTo>
                      <a:pt x="305" y="6788"/>
                      <a:pt x="294" y="6736"/>
                      <a:pt x="294" y="6694"/>
                    </a:cubicBezTo>
                    <a:lnTo>
                      <a:pt x="294" y="6683"/>
                    </a:lnTo>
                    <a:cubicBezTo>
                      <a:pt x="294" y="6641"/>
                      <a:pt x="315" y="6578"/>
                      <a:pt x="357" y="6536"/>
                    </a:cubicBezTo>
                    <a:cubicBezTo>
                      <a:pt x="399" y="6484"/>
                      <a:pt x="452" y="6431"/>
                      <a:pt x="525" y="6389"/>
                    </a:cubicBezTo>
                    <a:lnTo>
                      <a:pt x="11305" y="169"/>
                    </a:lnTo>
                    <a:lnTo>
                      <a:pt x="11158" y="85"/>
                    </a:lnTo>
                    <a:lnTo>
                      <a:pt x="11011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Google Shape;913;p53">
                <a:extLst>
                  <a:ext uri="{FF2B5EF4-FFF2-40B4-BE49-F238E27FC236}">
                    <a16:creationId xmlns:a16="http://schemas.microsoft.com/office/drawing/2014/main" id="{E294BC5B-02C1-4E5A-B7DF-E14CA36562AA}"/>
                  </a:ext>
                </a:extLst>
              </p:cNvPr>
              <p:cNvSpPr/>
              <p:nvPr/>
            </p:nvSpPr>
            <p:spPr>
              <a:xfrm>
                <a:off x="2414070" y="1890954"/>
                <a:ext cx="521045" cy="429863"/>
              </a:xfrm>
              <a:custGeom>
                <a:avLst/>
                <a:gdLst/>
                <a:ahLst/>
                <a:cxnLst/>
                <a:rect l="l" t="t" r="r" b="b"/>
                <a:pathLst>
                  <a:path w="11663" h="9622" extrusionOk="0">
                    <a:moveTo>
                      <a:pt x="5111" y="5803"/>
                    </a:moveTo>
                    <a:cubicBezTo>
                      <a:pt x="5506" y="5803"/>
                      <a:pt x="5900" y="5889"/>
                      <a:pt x="6199" y="6062"/>
                    </a:cubicBezTo>
                    <a:cubicBezTo>
                      <a:pt x="6798" y="6410"/>
                      <a:pt x="6788" y="6977"/>
                      <a:pt x="6188" y="7323"/>
                    </a:cubicBezTo>
                    <a:cubicBezTo>
                      <a:pt x="5889" y="7497"/>
                      <a:pt x="5495" y="7584"/>
                      <a:pt x="5101" y="7584"/>
                    </a:cubicBezTo>
                    <a:cubicBezTo>
                      <a:pt x="4707" y="7584"/>
                      <a:pt x="4313" y="7497"/>
                      <a:pt x="4014" y="7323"/>
                    </a:cubicBezTo>
                    <a:cubicBezTo>
                      <a:pt x="3414" y="6977"/>
                      <a:pt x="3414" y="6410"/>
                      <a:pt x="4024" y="6062"/>
                    </a:cubicBezTo>
                    <a:cubicBezTo>
                      <a:pt x="4323" y="5889"/>
                      <a:pt x="4717" y="5803"/>
                      <a:pt x="5111" y="5803"/>
                    </a:cubicBezTo>
                    <a:close/>
                    <a:moveTo>
                      <a:pt x="8847" y="0"/>
                    </a:moveTo>
                    <a:lnTo>
                      <a:pt x="178" y="5002"/>
                    </a:lnTo>
                    <a:cubicBezTo>
                      <a:pt x="73" y="5065"/>
                      <a:pt x="52" y="5138"/>
                      <a:pt x="115" y="5212"/>
                    </a:cubicBezTo>
                    <a:cubicBezTo>
                      <a:pt x="126" y="5222"/>
                      <a:pt x="126" y="5233"/>
                      <a:pt x="136" y="5243"/>
                    </a:cubicBezTo>
                    <a:cubicBezTo>
                      <a:pt x="178" y="5275"/>
                      <a:pt x="220" y="5306"/>
                      <a:pt x="252" y="5338"/>
                    </a:cubicBezTo>
                    <a:cubicBezTo>
                      <a:pt x="294" y="5380"/>
                      <a:pt x="336" y="5422"/>
                      <a:pt x="368" y="5464"/>
                    </a:cubicBezTo>
                    <a:cubicBezTo>
                      <a:pt x="652" y="5842"/>
                      <a:pt x="568" y="6283"/>
                      <a:pt x="136" y="6609"/>
                    </a:cubicBezTo>
                    <a:cubicBezTo>
                      <a:pt x="0" y="6725"/>
                      <a:pt x="42" y="6777"/>
                      <a:pt x="178" y="6851"/>
                    </a:cubicBezTo>
                    <a:lnTo>
                      <a:pt x="4812" y="9551"/>
                    </a:lnTo>
                    <a:cubicBezTo>
                      <a:pt x="4891" y="9593"/>
                      <a:pt x="4953" y="9622"/>
                      <a:pt x="5029" y="9622"/>
                    </a:cubicBezTo>
                    <a:cubicBezTo>
                      <a:pt x="5085" y="9622"/>
                      <a:pt x="5148" y="9607"/>
                      <a:pt x="5233" y="9572"/>
                    </a:cubicBezTo>
                    <a:cubicBezTo>
                      <a:pt x="5584" y="9420"/>
                      <a:pt x="6002" y="9343"/>
                      <a:pt x="6418" y="9343"/>
                    </a:cubicBezTo>
                    <a:cubicBezTo>
                      <a:pt x="6834" y="9343"/>
                      <a:pt x="7249" y="9420"/>
                      <a:pt x="7596" y="9572"/>
                    </a:cubicBezTo>
                    <a:cubicBezTo>
                      <a:pt x="7659" y="9596"/>
                      <a:pt x="7726" y="9609"/>
                      <a:pt x="7792" y="9609"/>
                    </a:cubicBezTo>
                    <a:cubicBezTo>
                      <a:pt x="7871" y="9609"/>
                      <a:pt x="7948" y="9591"/>
                      <a:pt x="8016" y="9551"/>
                    </a:cubicBezTo>
                    <a:lnTo>
                      <a:pt x="11663" y="7439"/>
                    </a:lnTo>
                    <a:lnTo>
                      <a:pt x="11663" y="5674"/>
                    </a:lnTo>
                    <a:cubicBezTo>
                      <a:pt x="11464" y="5690"/>
                      <a:pt x="11264" y="5699"/>
                      <a:pt x="11064" y="5699"/>
                    </a:cubicBezTo>
                    <a:cubicBezTo>
                      <a:pt x="9983" y="5699"/>
                      <a:pt x="8904" y="5459"/>
                      <a:pt x="8079" y="4981"/>
                    </a:cubicBezTo>
                    <a:cubicBezTo>
                      <a:pt x="7691" y="4760"/>
                      <a:pt x="7407" y="4497"/>
                      <a:pt x="7197" y="4224"/>
                    </a:cubicBezTo>
                    <a:lnTo>
                      <a:pt x="7103" y="4098"/>
                    </a:lnTo>
                    <a:cubicBezTo>
                      <a:pt x="7082" y="4045"/>
                      <a:pt x="7050" y="4003"/>
                      <a:pt x="7029" y="3961"/>
                    </a:cubicBezTo>
                    <a:cubicBezTo>
                      <a:pt x="6587" y="3120"/>
                      <a:pt x="6945" y="2175"/>
                      <a:pt x="8100" y="1513"/>
                    </a:cubicBezTo>
                    <a:cubicBezTo>
                      <a:pt x="8721" y="1145"/>
                      <a:pt x="9487" y="925"/>
                      <a:pt x="10297" y="830"/>
                    </a:cubicBez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Google Shape;914;p53">
                <a:extLst>
                  <a:ext uri="{FF2B5EF4-FFF2-40B4-BE49-F238E27FC236}">
                    <a16:creationId xmlns:a16="http://schemas.microsoft.com/office/drawing/2014/main" id="{97126EE8-64B3-4045-A064-A57718ACA2A0}"/>
                  </a:ext>
                </a:extLst>
              </p:cNvPr>
              <p:cNvSpPr/>
              <p:nvPr/>
            </p:nvSpPr>
            <p:spPr>
              <a:xfrm>
                <a:off x="2566594" y="215016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0" y="608"/>
                      <a:pt x="0" y="1175"/>
                      <a:pt x="600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1"/>
                    </a:cubicBezTo>
                    <a:cubicBezTo>
                      <a:pt x="3374" y="1175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Google Shape;915;p53">
                <a:extLst>
                  <a:ext uri="{FF2B5EF4-FFF2-40B4-BE49-F238E27FC236}">
                    <a16:creationId xmlns:a16="http://schemas.microsoft.com/office/drawing/2014/main" id="{27A0D5FE-E753-4BDA-87B1-D68BFF270CFA}"/>
                  </a:ext>
                </a:extLst>
              </p:cNvPr>
              <p:cNvSpPr/>
              <p:nvPr/>
            </p:nvSpPr>
            <p:spPr>
              <a:xfrm>
                <a:off x="2935082" y="2056612"/>
                <a:ext cx="5182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48" extrusionOk="0">
                    <a:moveTo>
                      <a:pt x="1" y="1"/>
                    </a:moveTo>
                    <a:lnTo>
                      <a:pt x="1" y="148"/>
                    </a:lnTo>
                    <a:cubicBezTo>
                      <a:pt x="43" y="127"/>
                      <a:pt x="74" y="106"/>
                      <a:pt x="116" y="8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Google Shape;916;p53">
                <a:extLst>
                  <a:ext uri="{FF2B5EF4-FFF2-40B4-BE49-F238E27FC236}">
                    <a16:creationId xmlns:a16="http://schemas.microsoft.com/office/drawing/2014/main" id="{E03E62CC-B693-451D-AF05-AB2F6BA7D1EA}"/>
                  </a:ext>
                </a:extLst>
              </p:cNvPr>
              <p:cNvSpPr/>
              <p:nvPr/>
            </p:nvSpPr>
            <p:spPr>
              <a:xfrm>
                <a:off x="2815395" y="1967439"/>
                <a:ext cx="124420" cy="89216"/>
              </a:xfrm>
              <a:custGeom>
                <a:avLst/>
                <a:gdLst/>
                <a:ahLst/>
                <a:cxnLst/>
                <a:rect l="l" t="t" r="r" b="b"/>
                <a:pathLst>
                  <a:path w="2785" h="1997" extrusionOk="0">
                    <a:moveTo>
                      <a:pt x="1167" y="873"/>
                    </a:moveTo>
                    <a:lnTo>
                      <a:pt x="1671" y="1251"/>
                    </a:lnTo>
                    <a:cubicBezTo>
                      <a:pt x="1508" y="1293"/>
                      <a:pt x="1392" y="1314"/>
                      <a:pt x="1302" y="1314"/>
                    </a:cubicBezTo>
                    <a:cubicBezTo>
                      <a:pt x="1211" y="1314"/>
                      <a:pt x="1146" y="1293"/>
                      <a:pt x="1083" y="1251"/>
                    </a:cubicBezTo>
                    <a:cubicBezTo>
                      <a:pt x="915" y="1156"/>
                      <a:pt x="925" y="1030"/>
                      <a:pt x="1167" y="873"/>
                    </a:cubicBezTo>
                    <a:close/>
                    <a:moveTo>
                      <a:pt x="536" y="1"/>
                    </a:moveTo>
                    <a:lnTo>
                      <a:pt x="231" y="180"/>
                    </a:lnTo>
                    <a:lnTo>
                      <a:pt x="735" y="558"/>
                    </a:lnTo>
                    <a:lnTo>
                      <a:pt x="683" y="589"/>
                    </a:lnTo>
                    <a:cubicBezTo>
                      <a:pt x="126" y="904"/>
                      <a:pt x="0" y="1272"/>
                      <a:pt x="567" y="1598"/>
                    </a:cubicBezTo>
                    <a:cubicBezTo>
                      <a:pt x="662" y="1651"/>
                      <a:pt x="756" y="1693"/>
                      <a:pt x="862" y="1724"/>
                    </a:cubicBezTo>
                    <a:cubicBezTo>
                      <a:pt x="986" y="1763"/>
                      <a:pt x="1117" y="1785"/>
                      <a:pt x="1258" y="1785"/>
                    </a:cubicBezTo>
                    <a:cubicBezTo>
                      <a:pt x="1306" y="1785"/>
                      <a:pt x="1357" y="1782"/>
                      <a:pt x="1408" y="1777"/>
                    </a:cubicBezTo>
                    <a:cubicBezTo>
                      <a:pt x="1566" y="1766"/>
                      <a:pt x="1734" y="1735"/>
                      <a:pt x="1923" y="1682"/>
                    </a:cubicBezTo>
                    <a:cubicBezTo>
                      <a:pt x="2017" y="1661"/>
                      <a:pt x="2101" y="1651"/>
                      <a:pt x="2185" y="1630"/>
                    </a:cubicBezTo>
                    <a:lnTo>
                      <a:pt x="2343" y="1756"/>
                    </a:lnTo>
                    <a:lnTo>
                      <a:pt x="2680" y="1997"/>
                    </a:lnTo>
                    <a:lnTo>
                      <a:pt x="2680" y="1693"/>
                    </a:lnTo>
                    <a:cubicBezTo>
                      <a:pt x="2711" y="1682"/>
                      <a:pt x="2753" y="1672"/>
                      <a:pt x="2785" y="1672"/>
                    </a:cubicBezTo>
                    <a:lnTo>
                      <a:pt x="2680" y="1588"/>
                    </a:lnTo>
                    <a:lnTo>
                      <a:pt x="2680" y="1546"/>
                    </a:lnTo>
                    <a:lnTo>
                      <a:pt x="2680" y="1461"/>
                    </a:lnTo>
                    <a:lnTo>
                      <a:pt x="2680" y="1387"/>
                    </a:lnTo>
                    <a:lnTo>
                      <a:pt x="2680" y="988"/>
                    </a:lnTo>
                    <a:cubicBezTo>
                      <a:pt x="2501" y="1020"/>
                      <a:pt x="2301" y="1062"/>
                      <a:pt x="2070" y="1135"/>
                    </a:cubicBezTo>
                    <a:lnTo>
                      <a:pt x="1482" y="705"/>
                    </a:lnTo>
                    <a:cubicBezTo>
                      <a:pt x="1755" y="568"/>
                      <a:pt x="2070" y="411"/>
                      <a:pt x="2091" y="411"/>
                    </a:cubicBezTo>
                    <a:lnTo>
                      <a:pt x="1692" y="127"/>
                    </a:lnTo>
                    <a:cubicBezTo>
                      <a:pt x="168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Google Shape;917;p53">
                <a:extLst>
                  <a:ext uri="{FF2B5EF4-FFF2-40B4-BE49-F238E27FC236}">
                    <a16:creationId xmlns:a16="http://schemas.microsoft.com/office/drawing/2014/main" id="{3457B87C-7FD3-413D-83F2-A1B0636C3049}"/>
                  </a:ext>
                </a:extLst>
              </p:cNvPr>
              <p:cNvSpPr/>
              <p:nvPr/>
            </p:nvSpPr>
            <p:spPr>
              <a:xfrm>
                <a:off x="2910197" y="2063180"/>
                <a:ext cx="24929" cy="2403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38" extrusionOk="0">
                    <a:moveTo>
                      <a:pt x="558" y="1"/>
                    </a:moveTo>
                    <a:cubicBezTo>
                      <a:pt x="295" y="127"/>
                      <a:pt x="21" y="243"/>
                      <a:pt x="0" y="253"/>
                    </a:cubicBezTo>
                    <a:lnTo>
                      <a:pt x="379" y="537"/>
                    </a:lnTo>
                    <a:cubicBezTo>
                      <a:pt x="390" y="537"/>
                      <a:pt x="463" y="505"/>
                      <a:pt x="558" y="474"/>
                    </a:cubicBezTo>
                    <a:lnTo>
                      <a:pt x="558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Google Shape;918;p53">
                <a:extLst>
                  <a:ext uri="{FF2B5EF4-FFF2-40B4-BE49-F238E27FC236}">
                    <a16:creationId xmlns:a16="http://schemas.microsoft.com/office/drawing/2014/main" id="{DECF98C4-370F-4306-9403-0516AFB0A9E2}"/>
                  </a:ext>
                </a:extLst>
              </p:cNvPr>
              <p:cNvSpPr/>
              <p:nvPr/>
            </p:nvSpPr>
            <p:spPr>
              <a:xfrm>
                <a:off x="2206595" y="2065547"/>
                <a:ext cx="728515" cy="323492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7241" extrusionOk="0">
                    <a:moveTo>
                      <a:pt x="0" y="1"/>
                    </a:moveTo>
                    <a:cubicBezTo>
                      <a:pt x="0" y="568"/>
                      <a:pt x="10" y="1146"/>
                      <a:pt x="10" y="1713"/>
                    </a:cubicBezTo>
                    <a:cubicBezTo>
                      <a:pt x="10" y="1818"/>
                      <a:pt x="94" y="1923"/>
                      <a:pt x="241" y="2018"/>
                    </a:cubicBezTo>
                    <a:lnTo>
                      <a:pt x="8952" y="7082"/>
                    </a:lnTo>
                    <a:cubicBezTo>
                      <a:pt x="9136" y="7188"/>
                      <a:pt x="9380" y="7240"/>
                      <a:pt x="9623" y="7240"/>
                    </a:cubicBezTo>
                    <a:cubicBezTo>
                      <a:pt x="9866" y="7240"/>
                      <a:pt x="10107" y="7188"/>
                      <a:pt x="10286" y="7082"/>
                    </a:cubicBezTo>
                    <a:lnTo>
                      <a:pt x="16307" y="3604"/>
                    </a:lnTo>
                    <a:lnTo>
                      <a:pt x="16307" y="1724"/>
                    </a:lnTo>
                    <a:lnTo>
                      <a:pt x="10433" y="5117"/>
                    </a:lnTo>
                    <a:cubicBezTo>
                      <a:pt x="10202" y="5243"/>
                      <a:pt x="9908" y="5306"/>
                      <a:pt x="9613" y="5306"/>
                    </a:cubicBezTo>
                    <a:cubicBezTo>
                      <a:pt x="9319" y="5306"/>
                      <a:pt x="9025" y="5243"/>
                      <a:pt x="8805" y="5117"/>
                    </a:cubicBezTo>
                    <a:lnTo>
                      <a:pt x="84" y="43"/>
                    </a:lnTo>
                    <a:cubicBezTo>
                      <a:pt x="52" y="32"/>
                      <a:pt x="31" y="11"/>
                      <a:pt x="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Google Shape;919;p53">
                <a:extLst>
                  <a:ext uri="{FF2B5EF4-FFF2-40B4-BE49-F238E27FC236}">
                    <a16:creationId xmlns:a16="http://schemas.microsoft.com/office/drawing/2014/main" id="{040FA6D3-B013-4B4F-9517-39E4157AC19D}"/>
                  </a:ext>
                </a:extLst>
              </p:cNvPr>
              <p:cNvSpPr/>
              <p:nvPr/>
            </p:nvSpPr>
            <p:spPr>
              <a:xfrm>
                <a:off x="2791895" y="1893769"/>
                <a:ext cx="34355" cy="19344"/>
              </a:xfrm>
              <a:custGeom>
                <a:avLst/>
                <a:gdLst/>
                <a:ahLst/>
                <a:cxnLst/>
                <a:rect l="l" t="t" r="r" b="b"/>
                <a:pathLst>
                  <a:path w="769" h="433" extrusionOk="0">
                    <a:moveTo>
                      <a:pt x="253" y="0"/>
                    </a:moveTo>
                    <a:cubicBezTo>
                      <a:pt x="22" y="148"/>
                      <a:pt x="1" y="284"/>
                      <a:pt x="169" y="379"/>
                    </a:cubicBezTo>
                    <a:cubicBezTo>
                      <a:pt x="235" y="414"/>
                      <a:pt x="298" y="432"/>
                      <a:pt x="384" y="432"/>
                    </a:cubicBezTo>
                    <a:cubicBezTo>
                      <a:pt x="476" y="432"/>
                      <a:pt x="594" y="411"/>
                      <a:pt x="768" y="36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Google Shape;920;p53">
                <a:extLst>
                  <a:ext uri="{FF2B5EF4-FFF2-40B4-BE49-F238E27FC236}">
                    <a16:creationId xmlns:a16="http://schemas.microsoft.com/office/drawing/2014/main" id="{004E1F92-27E9-4E15-9680-8D6ED9A6E0B3}"/>
                  </a:ext>
                </a:extLst>
              </p:cNvPr>
              <p:cNvSpPr/>
              <p:nvPr/>
            </p:nvSpPr>
            <p:spPr>
              <a:xfrm>
                <a:off x="2206595" y="1789093"/>
                <a:ext cx="728515" cy="500405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11201" extrusionOk="0">
                    <a:moveTo>
                      <a:pt x="9550" y="0"/>
                    </a:moveTo>
                    <a:lnTo>
                      <a:pt x="241" y="5379"/>
                    </a:lnTo>
                    <a:cubicBezTo>
                      <a:pt x="168" y="5422"/>
                      <a:pt x="105" y="5464"/>
                      <a:pt x="63" y="5516"/>
                    </a:cubicBezTo>
                    <a:cubicBezTo>
                      <a:pt x="31" y="5569"/>
                      <a:pt x="0" y="5622"/>
                      <a:pt x="0" y="5674"/>
                    </a:cubicBezTo>
                    <a:lnTo>
                      <a:pt x="0" y="5685"/>
                    </a:lnTo>
                    <a:cubicBezTo>
                      <a:pt x="0" y="5727"/>
                      <a:pt x="21" y="5769"/>
                      <a:pt x="42" y="5811"/>
                    </a:cubicBezTo>
                    <a:cubicBezTo>
                      <a:pt x="84" y="5874"/>
                      <a:pt x="147" y="5937"/>
                      <a:pt x="231" y="5979"/>
                    </a:cubicBezTo>
                    <a:lnTo>
                      <a:pt x="8952" y="11043"/>
                    </a:lnTo>
                    <a:cubicBezTo>
                      <a:pt x="9131" y="11148"/>
                      <a:pt x="9372" y="11201"/>
                      <a:pt x="9615" y="11201"/>
                    </a:cubicBezTo>
                    <a:cubicBezTo>
                      <a:pt x="9858" y="11201"/>
                      <a:pt x="10102" y="11148"/>
                      <a:pt x="10286" y="11043"/>
                    </a:cubicBezTo>
                    <a:lnTo>
                      <a:pt x="16307" y="7565"/>
                    </a:lnTo>
                    <a:lnTo>
                      <a:pt x="16307" y="6367"/>
                    </a:lnTo>
                    <a:lnTo>
                      <a:pt x="11221" y="9309"/>
                    </a:lnTo>
                    <a:cubicBezTo>
                      <a:pt x="11155" y="9345"/>
                      <a:pt x="11076" y="9364"/>
                      <a:pt x="10995" y="9364"/>
                    </a:cubicBezTo>
                    <a:cubicBezTo>
                      <a:pt x="10933" y="9364"/>
                      <a:pt x="10870" y="9353"/>
                      <a:pt x="10811" y="9330"/>
                    </a:cubicBezTo>
                    <a:cubicBezTo>
                      <a:pt x="10464" y="9172"/>
                      <a:pt x="10047" y="9094"/>
                      <a:pt x="9628" y="9094"/>
                    </a:cubicBezTo>
                    <a:cubicBezTo>
                      <a:pt x="9209" y="9094"/>
                      <a:pt x="8789" y="9172"/>
                      <a:pt x="8437" y="9330"/>
                    </a:cubicBezTo>
                    <a:cubicBezTo>
                      <a:pt x="8357" y="9361"/>
                      <a:pt x="8297" y="9375"/>
                      <a:pt x="8243" y="9375"/>
                    </a:cubicBezTo>
                    <a:cubicBezTo>
                      <a:pt x="8168" y="9375"/>
                      <a:pt x="8106" y="9348"/>
                      <a:pt x="8027" y="9299"/>
                    </a:cubicBezTo>
                    <a:lnTo>
                      <a:pt x="3393" y="6609"/>
                    </a:lnTo>
                    <a:cubicBezTo>
                      <a:pt x="3246" y="6525"/>
                      <a:pt x="3215" y="6483"/>
                      <a:pt x="3341" y="6367"/>
                    </a:cubicBezTo>
                    <a:cubicBezTo>
                      <a:pt x="3783" y="6031"/>
                      <a:pt x="3867" y="5590"/>
                      <a:pt x="3583" y="5222"/>
                    </a:cubicBezTo>
                    <a:cubicBezTo>
                      <a:pt x="3551" y="5180"/>
                      <a:pt x="3509" y="5127"/>
                      <a:pt x="3467" y="5085"/>
                    </a:cubicBezTo>
                    <a:cubicBezTo>
                      <a:pt x="3425" y="5054"/>
                      <a:pt x="3393" y="5022"/>
                      <a:pt x="3351" y="4991"/>
                    </a:cubicBezTo>
                    <a:cubicBezTo>
                      <a:pt x="3341" y="4980"/>
                      <a:pt x="3330" y="4970"/>
                      <a:pt x="3320" y="4970"/>
                    </a:cubicBezTo>
                    <a:cubicBezTo>
                      <a:pt x="3267" y="4896"/>
                      <a:pt x="3288" y="4812"/>
                      <a:pt x="3393" y="4749"/>
                    </a:cubicBezTo>
                    <a:lnTo>
                      <a:pt x="10580" y="599"/>
                    </a:lnTo>
                    <a:lnTo>
                      <a:pt x="9550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Google Shape;921;p53">
                <a:extLst>
                  <a:ext uri="{FF2B5EF4-FFF2-40B4-BE49-F238E27FC236}">
                    <a16:creationId xmlns:a16="http://schemas.microsoft.com/office/drawing/2014/main" id="{C3CA4904-1D3C-45FC-9006-29F666BD4AEB}"/>
                  </a:ext>
                </a:extLst>
              </p:cNvPr>
              <p:cNvSpPr/>
              <p:nvPr/>
            </p:nvSpPr>
            <p:spPr>
              <a:xfrm>
                <a:off x="2644509" y="1840247"/>
                <a:ext cx="290611" cy="192147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4301" extrusionOk="0">
                    <a:moveTo>
                      <a:pt x="1724" y="1"/>
                    </a:moveTo>
                    <a:cubicBezTo>
                      <a:pt x="1651" y="32"/>
                      <a:pt x="1577" y="74"/>
                      <a:pt x="1503" y="116"/>
                    </a:cubicBezTo>
                    <a:cubicBezTo>
                      <a:pt x="358" y="778"/>
                      <a:pt x="1" y="1724"/>
                      <a:pt x="432" y="2564"/>
                    </a:cubicBezTo>
                    <a:cubicBezTo>
                      <a:pt x="463" y="2616"/>
                      <a:pt x="484" y="2658"/>
                      <a:pt x="516" y="2700"/>
                    </a:cubicBezTo>
                    <a:cubicBezTo>
                      <a:pt x="547" y="2753"/>
                      <a:pt x="579" y="2795"/>
                      <a:pt x="610" y="2838"/>
                    </a:cubicBezTo>
                    <a:cubicBezTo>
                      <a:pt x="810" y="3111"/>
                      <a:pt x="1104" y="3363"/>
                      <a:pt x="1482" y="3583"/>
                    </a:cubicBezTo>
                    <a:cubicBezTo>
                      <a:pt x="2306" y="4062"/>
                      <a:pt x="3389" y="4300"/>
                      <a:pt x="4474" y="4300"/>
                    </a:cubicBezTo>
                    <a:cubicBezTo>
                      <a:pt x="5174" y="4300"/>
                      <a:pt x="5874" y="4201"/>
                      <a:pt x="6505" y="4003"/>
                    </a:cubicBezTo>
                    <a:lnTo>
                      <a:pt x="6505" y="3688"/>
                    </a:lnTo>
                    <a:cubicBezTo>
                      <a:pt x="6505" y="3436"/>
                      <a:pt x="6410" y="3153"/>
                      <a:pt x="6273" y="2901"/>
                    </a:cubicBezTo>
                    <a:lnTo>
                      <a:pt x="6021" y="3027"/>
                    </a:lnTo>
                    <a:lnTo>
                      <a:pt x="5601" y="2711"/>
                    </a:lnTo>
                    <a:cubicBezTo>
                      <a:pt x="5265" y="2869"/>
                      <a:pt x="4918" y="2995"/>
                      <a:pt x="4897" y="2995"/>
                    </a:cubicBezTo>
                    <a:lnTo>
                      <a:pt x="4518" y="2711"/>
                    </a:lnTo>
                    <a:cubicBezTo>
                      <a:pt x="4539" y="2711"/>
                      <a:pt x="4887" y="2553"/>
                      <a:pt x="5181" y="2406"/>
                    </a:cubicBezTo>
                    <a:lnTo>
                      <a:pt x="4740" y="2070"/>
                    </a:lnTo>
                    <a:lnTo>
                      <a:pt x="4581" y="1955"/>
                    </a:lnTo>
                    <a:cubicBezTo>
                      <a:pt x="4487" y="1965"/>
                      <a:pt x="4403" y="1986"/>
                      <a:pt x="4319" y="1997"/>
                    </a:cubicBezTo>
                    <a:cubicBezTo>
                      <a:pt x="4119" y="2049"/>
                      <a:pt x="3951" y="2081"/>
                      <a:pt x="3804" y="2091"/>
                    </a:cubicBezTo>
                    <a:cubicBezTo>
                      <a:pt x="3737" y="2098"/>
                      <a:pt x="3673" y="2101"/>
                      <a:pt x="3612" y="2101"/>
                    </a:cubicBezTo>
                    <a:cubicBezTo>
                      <a:pt x="3481" y="2101"/>
                      <a:pt x="3362" y="2085"/>
                      <a:pt x="3248" y="2049"/>
                    </a:cubicBezTo>
                    <a:cubicBezTo>
                      <a:pt x="3153" y="2018"/>
                      <a:pt x="3058" y="1976"/>
                      <a:pt x="2963" y="1913"/>
                    </a:cubicBezTo>
                    <a:cubicBezTo>
                      <a:pt x="2386" y="1587"/>
                      <a:pt x="2522" y="1230"/>
                      <a:pt x="3069" y="904"/>
                    </a:cubicBezTo>
                    <a:lnTo>
                      <a:pt x="3132" y="872"/>
                    </a:lnTo>
                    <a:lnTo>
                      <a:pt x="2753" y="599"/>
                    </a:lnTo>
                    <a:lnTo>
                      <a:pt x="1724" y="1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Google Shape;922;p53">
                <a:extLst>
                  <a:ext uri="{FF2B5EF4-FFF2-40B4-BE49-F238E27FC236}">
                    <a16:creationId xmlns:a16="http://schemas.microsoft.com/office/drawing/2014/main" id="{5D4F8E49-CCE8-465F-ABA1-E9E99FD214A6}"/>
                  </a:ext>
                </a:extLst>
              </p:cNvPr>
              <p:cNvSpPr/>
              <p:nvPr/>
            </p:nvSpPr>
            <p:spPr>
              <a:xfrm>
                <a:off x="2193460" y="1781543"/>
                <a:ext cx="741650" cy="620580"/>
              </a:xfrm>
              <a:custGeom>
                <a:avLst/>
                <a:gdLst/>
                <a:ahLst/>
                <a:cxnLst/>
                <a:rect l="l" t="t" r="r" b="b"/>
                <a:pathLst>
                  <a:path w="16601" h="13891" extrusionOk="0">
                    <a:moveTo>
                      <a:pt x="9550" y="1"/>
                    </a:moveTo>
                    <a:lnTo>
                      <a:pt x="388" y="5286"/>
                    </a:lnTo>
                    <a:cubicBezTo>
                      <a:pt x="136" y="5433"/>
                      <a:pt x="0" y="5633"/>
                      <a:pt x="0" y="5854"/>
                    </a:cubicBezTo>
                    <a:cubicBezTo>
                      <a:pt x="0" y="6589"/>
                      <a:pt x="10" y="7335"/>
                      <a:pt x="10" y="8070"/>
                    </a:cubicBezTo>
                    <a:cubicBezTo>
                      <a:pt x="10" y="8291"/>
                      <a:pt x="136" y="8480"/>
                      <a:pt x="388" y="8627"/>
                    </a:cubicBezTo>
                    <a:lnTo>
                      <a:pt x="9099" y="13692"/>
                    </a:lnTo>
                    <a:cubicBezTo>
                      <a:pt x="9330" y="13818"/>
                      <a:pt x="9624" y="13891"/>
                      <a:pt x="9918" y="13891"/>
                    </a:cubicBezTo>
                    <a:cubicBezTo>
                      <a:pt x="10213" y="13891"/>
                      <a:pt x="10507" y="13818"/>
                      <a:pt x="10727" y="13692"/>
                    </a:cubicBezTo>
                    <a:lnTo>
                      <a:pt x="16601" y="10298"/>
                    </a:lnTo>
                    <a:lnTo>
                      <a:pt x="16601" y="10129"/>
                    </a:lnTo>
                    <a:lnTo>
                      <a:pt x="16601" y="9961"/>
                    </a:lnTo>
                    <a:lnTo>
                      <a:pt x="10580" y="13439"/>
                    </a:lnTo>
                    <a:cubicBezTo>
                      <a:pt x="10401" y="13545"/>
                      <a:pt x="10160" y="13597"/>
                      <a:pt x="9917" y="13597"/>
                    </a:cubicBezTo>
                    <a:cubicBezTo>
                      <a:pt x="9674" y="13597"/>
                      <a:pt x="9430" y="13545"/>
                      <a:pt x="9246" y="13439"/>
                    </a:cubicBezTo>
                    <a:lnTo>
                      <a:pt x="535" y="8375"/>
                    </a:lnTo>
                    <a:cubicBezTo>
                      <a:pt x="388" y="8280"/>
                      <a:pt x="304" y="8175"/>
                      <a:pt x="304" y="8070"/>
                    </a:cubicBezTo>
                    <a:cubicBezTo>
                      <a:pt x="304" y="7503"/>
                      <a:pt x="294" y="6925"/>
                      <a:pt x="294" y="6358"/>
                    </a:cubicBezTo>
                    <a:lnTo>
                      <a:pt x="294" y="6358"/>
                    </a:lnTo>
                    <a:cubicBezTo>
                      <a:pt x="325" y="6368"/>
                      <a:pt x="346" y="6389"/>
                      <a:pt x="378" y="6400"/>
                    </a:cubicBezTo>
                    <a:lnTo>
                      <a:pt x="9099" y="11474"/>
                    </a:lnTo>
                    <a:cubicBezTo>
                      <a:pt x="9319" y="11600"/>
                      <a:pt x="9613" y="11663"/>
                      <a:pt x="9907" y="11663"/>
                    </a:cubicBezTo>
                    <a:cubicBezTo>
                      <a:pt x="10202" y="11663"/>
                      <a:pt x="10496" y="11600"/>
                      <a:pt x="10727" y="11474"/>
                    </a:cubicBezTo>
                    <a:lnTo>
                      <a:pt x="16601" y="8081"/>
                    </a:lnTo>
                    <a:lnTo>
                      <a:pt x="16601" y="7913"/>
                    </a:lnTo>
                    <a:lnTo>
                      <a:pt x="16601" y="7734"/>
                    </a:lnTo>
                    <a:lnTo>
                      <a:pt x="10580" y="11212"/>
                    </a:lnTo>
                    <a:cubicBezTo>
                      <a:pt x="10396" y="11317"/>
                      <a:pt x="10152" y="11370"/>
                      <a:pt x="9909" y="11370"/>
                    </a:cubicBezTo>
                    <a:cubicBezTo>
                      <a:pt x="9666" y="11370"/>
                      <a:pt x="9425" y="11317"/>
                      <a:pt x="9246" y="11212"/>
                    </a:cubicBezTo>
                    <a:lnTo>
                      <a:pt x="525" y="6148"/>
                    </a:lnTo>
                    <a:cubicBezTo>
                      <a:pt x="441" y="6106"/>
                      <a:pt x="378" y="6043"/>
                      <a:pt x="336" y="5980"/>
                    </a:cubicBezTo>
                    <a:cubicBezTo>
                      <a:pt x="315" y="5938"/>
                      <a:pt x="294" y="5896"/>
                      <a:pt x="294" y="5854"/>
                    </a:cubicBezTo>
                    <a:lnTo>
                      <a:pt x="294" y="5843"/>
                    </a:lnTo>
                    <a:cubicBezTo>
                      <a:pt x="294" y="5791"/>
                      <a:pt x="325" y="5738"/>
                      <a:pt x="357" y="5685"/>
                    </a:cubicBezTo>
                    <a:cubicBezTo>
                      <a:pt x="399" y="5633"/>
                      <a:pt x="462" y="5591"/>
                      <a:pt x="535" y="5548"/>
                    </a:cubicBezTo>
                    <a:lnTo>
                      <a:pt x="9844" y="169"/>
                    </a:lnTo>
                    <a:lnTo>
                      <a:pt x="9697" y="85"/>
                    </a:lnTo>
                    <a:lnTo>
                      <a:pt x="9550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Google Shape;923;p53">
                <a:extLst>
                  <a:ext uri="{FF2B5EF4-FFF2-40B4-BE49-F238E27FC236}">
                    <a16:creationId xmlns:a16="http://schemas.microsoft.com/office/drawing/2014/main" id="{E84819A7-EDDE-4AD5-ACFF-33AD2CE278BA}"/>
                  </a:ext>
                </a:extLst>
              </p:cNvPr>
              <p:cNvSpPr/>
              <p:nvPr/>
            </p:nvSpPr>
            <p:spPr>
              <a:xfrm>
                <a:off x="2350228" y="1815854"/>
                <a:ext cx="584885" cy="392112"/>
              </a:xfrm>
              <a:custGeom>
                <a:avLst/>
                <a:gdLst/>
                <a:ahLst/>
                <a:cxnLst/>
                <a:rect l="l" t="t" r="r" b="b"/>
                <a:pathLst>
                  <a:path w="13092" h="8777" extrusionOk="0">
                    <a:moveTo>
                      <a:pt x="5105" y="4962"/>
                    </a:moveTo>
                    <a:cubicBezTo>
                      <a:pt x="5498" y="4962"/>
                      <a:pt x="5889" y="5049"/>
                      <a:pt x="6188" y="5222"/>
                    </a:cubicBezTo>
                    <a:cubicBezTo>
                      <a:pt x="6788" y="5569"/>
                      <a:pt x="6788" y="6125"/>
                      <a:pt x="6188" y="6472"/>
                    </a:cubicBezTo>
                    <a:cubicBezTo>
                      <a:pt x="5884" y="6651"/>
                      <a:pt x="5490" y="6740"/>
                      <a:pt x="5097" y="6740"/>
                    </a:cubicBezTo>
                    <a:cubicBezTo>
                      <a:pt x="4704" y="6740"/>
                      <a:pt x="4313" y="6651"/>
                      <a:pt x="4014" y="6472"/>
                    </a:cubicBezTo>
                    <a:cubicBezTo>
                      <a:pt x="3415" y="6125"/>
                      <a:pt x="3415" y="5569"/>
                      <a:pt x="4014" y="5222"/>
                    </a:cubicBezTo>
                    <a:cubicBezTo>
                      <a:pt x="4319" y="5049"/>
                      <a:pt x="4713" y="4962"/>
                      <a:pt x="5105" y="4962"/>
                    </a:cubicBezTo>
                    <a:close/>
                    <a:moveTo>
                      <a:pt x="7365" y="0"/>
                    </a:moveTo>
                    <a:lnTo>
                      <a:pt x="178" y="4150"/>
                    </a:lnTo>
                    <a:cubicBezTo>
                      <a:pt x="73" y="4213"/>
                      <a:pt x="52" y="4297"/>
                      <a:pt x="105" y="4371"/>
                    </a:cubicBezTo>
                    <a:cubicBezTo>
                      <a:pt x="115" y="4371"/>
                      <a:pt x="126" y="4381"/>
                      <a:pt x="136" y="4392"/>
                    </a:cubicBezTo>
                    <a:cubicBezTo>
                      <a:pt x="178" y="4423"/>
                      <a:pt x="210" y="4455"/>
                      <a:pt x="252" y="4486"/>
                    </a:cubicBezTo>
                    <a:cubicBezTo>
                      <a:pt x="294" y="4528"/>
                      <a:pt x="336" y="4581"/>
                      <a:pt x="368" y="4623"/>
                    </a:cubicBezTo>
                    <a:cubicBezTo>
                      <a:pt x="652" y="4991"/>
                      <a:pt x="568" y="5432"/>
                      <a:pt x="126" y="5768"/>
                    </a:cubicBezTo>
                    <a:cubicBezTo>
                      <a:pt x="0" y="5884"/>
                      <a:pt x="31" y="5926"/>
                      <a:pt x="178" y="6010"/>
                    </a:cubicBezTo>
                    <a:lnTo>
                      <a:pt x="4812" y="8700"/>
                    </a:lnTo>
                    <a:cubicBezTo>
                      <a:pt x="4891" y="8749"/>
                      <a:pt x="4953" y="8776"/>
                      <a:pt x="5028" y="8776"/>
                    </a:cubicBezTo>
                    <a:cubicBezTo>
                      <a:pt x="5082" y="8776"/>
                      <a:pt x="5142" y="8762"/>
                      <a:pt x="5222" y="8731"/>
                    </a:cubicBezTo>
                    <a:cubicBezTo>
                      <a:pt x="5574" y="8573"/>
                      <a:pt x="5994" y="8495"/>
                      <a:pt x="6413" y="8495"/>
                    </a:cubicBezTo>
                    <a:cubicBezTo>
                      <a:pt x="6832" y="8495"/>
                      <a:pt x="7249" y="8573"/>
                      <a:pt x="7596" y="8731"/>
                    </a:cubicBezTo>
                    <a:cubicBezTo>
                      <a:pt x="7655" y="8754"/>
                      <a:pt x="7718" y="8765"/>
                      <a:pt x="7780" y="8765"/>
                    </a:cubicBezTo>
                    <a:cubicBezTo>
                      <a:pt x="7861" y="8765"/>
                      <a:pt x="7940" y="8746"/>
                      <a:pt x="8006" y="8710"/>
                    </a:cubicBezTo>
                    <a:lnTo>
                      <a:pt x="13092" y="5768"/>
                    </a:lnTo>
                    <a:lnTo>
                      <a:pt x="13092" y="4549"/>
                    </a:lnTo>
                    <a:cubicBezTo>
                      <a:pt x="12461" y="4747"/>
                      <a:pt x="11761" y="4846"/>
                      <a:pt x="11061" y="4846"/>
                    </a:cubicBezTo>
                    <a:cubicBezTo>
                      <a:pt x="9976" y="4846"/>
                      <a:pt x="8893" y="4608"/>
                      <a:pt x="8069" y="4129"/>
                    </a:cubicBezTo>
                    <a:cubicBezTo>
                      <a:pt x="7691" y="3909"/>
                      <a:pt x="7397" y="3657"/>
                      <a:pt x="7197" y="3384"/>
                    </a:cubicBezTo>
                    <a:cubicBezTo>
                      <a:pt x="7166" y="3341"/>
                      <a:pt x="7134" y="3299"/>
                      <a:pt x="7103" y="3246"/>
                    </a:cubicBezTo>
                    <a:cubicBezTo>
                      <a:pt x="7071" y="3204"/>
                      <a:pt x="7050" y="3162"/>
                      <a:pt x="7019" y="3110"/>
                    </a:cubicBezTo>
                    <a:cubicBezTo>
                      <a:pt x="6588" y="2270"/>
                      <a:pt x="6945" y="1324"/>
                      <a:pt x="8090" y="662"/>
                    </a:cubicBezTo>
                    <a:cubicBezTo>
                      <a:pt x="8164" y="620"/>
                      <a:pt x="8238" y="578"/>
                      <a:pt x="8311" y="547"/>
                    </a:cubicBezTo>
                    <a:lnTo>
                      <a:pt x="7365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Google Shape;924;p53">
                <a:extLst>
                  <a:ext uri="{FF2B5EF4-FFF2-40B4-BE49-F238E27FC236}">
                    <a16:creationId xmlns:a16="http://schemas.microsoft.com/office/drawing/2014/main" id="{7FC8442F-EB8B-4A0B-A4CB-AEBD196AF296}"/>
                  </a:ext>
                </a:extLst>
              </p:cNvPr>
              <p:cNvSpPr/>
              <p:nvPr/>
            </p:nvSpPr>
            <p:spPr>
              <a:xfrm>
                <a:off x="2502752" y="2037536"/>
                <a:ext cx="150733" cy="79477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79" extrusionOk="0">
                    <a:moveTo>
                      <a:pt x="1691" y="0"/>
                    </a:moveTo>
                    <a:cubicBezTo>
                      <a:pt x="1299" y="0"/>
                      <a:pt x="905" y="87"/>
                      <a:pt x="600" y="260"/>
                    </a:cubicBezTo>
                    <a:cubicBezTo>
                      <a:pt x="1" y="607"/>
                      <a:pt x="1" y="1163"/>
                      <a:pt x="600" y="1510"/>
                    </a:cubicBezTo>
                    <a:cubicBezTo>
                      <a:pt x="899" y="1689"/>
                      <a:pt x="1290" y="1778"/>
                      <a:pt x="1683" y="1778"/>
                    </a:cubicBezTo>
                    <a:cubicBezTo>
                      <a:pt x="2076" y="1778"/>
                      <a:pt x="2470" y="1689"/>
                      <a:pt x="2774" y="1510"/>
                    </a:cubicBezTo>
                    <a:cubicBezTo>
                      <a:pt x="3374" y="1163"/>
                      <a:pt x="3374" y="607"/>
                      <a:pt x="2774" y="260"/>
                    </a:cubicBezTo>
                    <a:cubicBezTo>
                      <a:pt x="2475" y="87"/>
                      <a:pt x="2084" y="0"/>
                      <a:pt x="1691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Google Shape;925;p53">
                <a:extLst>
                  <a:ext uri="{FF2B5EF4-FFF2-40B4-BE49-F238E27FC236}">
                    <a16:creationId xmlns:a16="http://schemas.microsoft.com/office/drawing/2014/main" id="{282FB8DA-4D0E-44C2-81FB-434E1B86E1D0}"/>
                  </a:ext>
                </a:extLst>
              </p:cNvPr>
              <p:cNvSpPr/>
              <p:nvPr/>
            </p:nvSpPr>
            <p:spPr>
              <a:xfrm>
                <a:off x="2751106" y="1867008"/>
                <a:ext cx="177449" cy="108471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2428" extrusionOk="0">
                    <a:moveTo>
                      <a:pt x="1166" y="599"/>
                    </a:moveTo>
                    <a:lnTo>
                      <a:pt x="1681" y="967"/>
                    </a:lnTo>
                    <a:cubicBezTo>
                      <a:pt x="1507" y="1010"/>
                      <a:pt x="1389" y="1031"/>
                      <a:pt x="1297" y="1031"/>
                    </a:cubicBezTo>
                    <a:cubicBezTo>
                      <a:pt x="1211" y="1031"/>
                      <a:pt x="1148" y="1013"/>
                      <a:pt x="1082" y="978"/>
                    </a:cubicBezTo>
                    <a:cubicBezTo>
                      <a:pt x="914" y="883"/>
                      <a:pt x="935" y="747"/>
                      <a:pt x="1166" y="599"/>
                    </a:cubicBezTo>
                    <a:close/>
                    <a:moveTo>
                      <a:pt x="367" y="0"/>
                    </a:moveTo>
                    <a:lnTo>
                      <a:pt x="746" y="273"/>
                    </a:lnTo>
                    <a:lnTo>
                      <a:pt x="683" y="305"/>
                    </a:lnTo>
                    <a:cubicBezTo>
                      <a:pt x="136" y="631"/>
                      <a:pt x="0" y="988"/>
                      <a:pt x="577" y="1314"/>
                    </a:cubicBezTo>
                    <a:cubicBezTo>
                      <a:pt x="672" y="1377"/>
                      <a:pt x="767" y="1419"/>
                      <a:pt x="862" y="1450"/>
                    </a:cubicBezTo>
                    <a:cubicBezTo>
                      <a:pt x="976" y="1486"/>
                      <a:pt x="1095" y="1502"/>
                      <a:pt x="1226" y="1502"/>
                    </a:cubicBezTo>
                    <a:cubicBezTo>
                      <a:pt x="1287" y="1502"/>
                      <a:pt x="1351" y="1499"/>
                      <a:pt x="1418" y="1492"/>
                    </a:cubicBezTo>
                    <a:cubicBezTo>
                      <a:pt x="1565" y="1482"/>
                      <a:pt x="1733" y="1450"/>
                      <a:pt x="1933" y="1398"/>
                    </a:cubicBezTo>
                    <a:cubicBezTo>
                      <a:pt x="2017" y="1387"/>
                      <a:pt x="2101" y="1366"/>
                      <a:pt x="2195" y="1356"/>
                    </a:cubicBezTo>
                    <a:lnTo>
                      <a:pt x="2354" y="1471"/>
                    </a:lnTo>
                    <a:lnTo>
                      <a:pt x="2795" y="1807"/>
                    </a:lnTo>
                    <a:cubicBezTo>
                      <a:pt x="2501" y="1954"/>
                      <a:pt x="2153" y="2112"/>
                      <a:pt x="2132" y="2112"/>
                    </a:cubicBezTo>
                    <a:lnTo>
                      <a:pt x="2511" y="2396"/>
                    </a:lnTo>
                    <a:cubicBezTo>
                      <a:pt x="2532" y="2396"/>
                      <a:pt x="2879" y="2270"/>
                      <a:pt x="3215" y="2112"/>
                    </a:cubicBezTo>
                    <a:lnTo>
                      <a:pt x="3635" y="2428"/>
                    </a:lnTo>
                    <a:lnTo>
                      <a:pt x="3887" y="2302"/>
                    </a:lnTo>
                    <a:lnTo>
                      <a:pt x="3972" y="2260"/>
                    </a:lnTo>
                    <a:lnTo>
                      <a:pt x="3740" y="2091"/>
                    </a:lnTo>
                    <a:cubicBezTo>
                      <a:pt x="3698" y="2028"/>
                      <a:pt x="3645" y="1975"/>
                      <a:pt x="3593" y="1912"/>
                    </a:cubicBezTo>
                    <a:cubicBezTo>
                      <a:pt x="3498" y="1828"/>
                      <a:pt x="3404" y="1755"/>
                      <a:pt x="3309" y="1692"/>
                    </a:cubicBezTo>
                    <a:lnTo>
                      <a:pt x="3152" y="1597"/>
                    </a:lnTo>
                    <a:lnTo>
                      <a:pt x="2826" y="1419"/>
                    </a:lnTo>
                    <a:lnTo>
                      <a:pt x="2795" y="1387"/>
                    </a:lnTo>
                    <a:lnTo>
                      <a:pt x="2637" y="1272"/>
                    </a:lnTo>
                    <a:cubicBezTo>
                      <a:pt x="2616" y="1272"/>
                      <a:pt x="2606" y="1272"/>
                      <a:pt x="2595" y="1282"/>
                    </a:cubicBezTo>
                    <a:lnTo>
                      <a:pt x="2396" y="1167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Google Shape;926;p53">
                <a:extLst>
                  <a:ext uri="{FF2B5EF4-FFF2-40B4-BE49-F238E27FC236}">
                    <a16:creationId xmlns:a16="http://schemas.microsoft.com/office/drawing/2014/main" id="{596FF424-2D3D-4255-ADEA-9714023C9D91}"/>
                  </a:ext>
                </a:extLst>
              </p:cNvPr>
              <p:cNvSpPr/>
              <p:nvPr/>
            </p:nvSpPr>
            <p:spPr>
              <a:xfrm>
                <a:off x="2750123" y="1854767"/>
                <a:ext cx="13224" cy="710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59" extrusionOk="0">
                    <a:moveTo>
                      <a:pt x="211" y="1"/>
                    </a:moveTo>
                    <a:cubicBezTo>
                      <a:pt x="137" y="22"/>
                      <a:pt x="74" y="33"/>
                      <a:pt x="1" y="43"/>
                    </a:cubicBezTo>
                    <a:lnTo>
                      <a:pt x="200" y="159"/>
                    </a:lnTo>
                    <a:cubicBezTo>
                      <a:pt x="232" y="148"/>
                      <a:pt x="263" y="148"/>
                      <a:pt x="295" y="138"/>
                    </a:cubicBezTo>
                    <a:cubicBezTo>
                      <a:pt x="263" y="96"/>
                      <a:pt x="242" y="54"/>
                      <a:pt x="211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Google Shape;927;p53">
                <a:extLst>
                  <a:ext uri="{FF2B5EF4-FFF2-40B4-BE49-F238E27FC236}">
                    <a16:creationId xmlns:a16="http://schemas.microsoft.com/office/drawing/2014/main" id="{23556B00-D392-4BB9-AF51-DA14D15BBD0C}"/>
                  </a:ext>
                </a:extLst>
              </p:cNvPr>
              <p:cNvSpPr/>
              <p:nvPr/>
            </p:nvSpPr>
            <p:spPr>
              <a:xfrm>
                <a:off x="2759058" y="1860887"/>
                <a:ext cx="8042" cy="5718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28" extrusionOk="0">
                    <a:moveTo>
                      <a:pt x="95" y="1"/>
                    </a:moveTo>
                    <a:cubicBezTo>
                      <a:pt x="63" y="11"/>
                      <a:pt x="32" y="11"/>
                      <a:pt x="0" y="22"/>
                    </a:cubicBezTo>
                    <a:lnTo>
                      <a:pt x="179" y="127"/>
                    </a:lnTo>
                    <a:cubicBezTo>
                      <a:pt x="147" y="85"/>
                      <a:pt x="116" y="43"/>
                      <a:pt x="95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Google Shape;928;p53">
                <a:extLst>
                  <a:ext uri="{FF2B5EF4-FFF2-40B4-BE49-F238E27FC236}">
                    <a16:creationId xmlns:a16="http://schemas.microsoft.com/office/drawing/2014/main" id="{0295A145-C158-45D7-8F76-519092E71622}"/>
                  </a:ext>
                </a:extLst>
              </p:cNvPr>
              <p:cNvSpPr/>
              <p:nvPr/>
            </p:nvSpPr>
            <p:spPr>
              <a:xfrm>
                <a:off x="2767502" y="1867008"/>
                <a:ext cx="99089" cy="56827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1272" extrusionOk="0">
                    <a:moveTo>
                      <a:pt x="0" y="0"/>
                    </a:moveTo>
                    <a:cubicBezTo>
                      <a:pt x="200" y="273"/>
                      <a:pt x="495" y="525"/>
                      <a:pt x="873" y="747"/>
                    </a:cubicBezTo>
                    <a:cubicBezTo>
                      <a:pt x="1272" y="978"/>
                      <a:pt x="1723" y="1156"/>
                      <a:pt x="2218" y="1272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Google Shape;929;p53">
                <a:extLst>
                  <a:ext uri="{FF2B5EF4-FFF2-40B4-BE49-F238E27FC236}">
                    <a16:creationId xmlns:a16="http://schemas.microsoft.com/office/drawing/2014/main" id="{BE23E378-4F78-4ABA-939F-34A9D144D36A}"/>
                  </a:ext>
                </a:extLst>
              </p:cNvPr>
              <p:cNvSpPr/>
              <p:nvPr/>
            </p:nvSpPr>
            <p:spPr>
              <a:xfrm>
                <a:off x="2767055" y="1866561"/>
                <a:ext cx="983" cy="49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0" y="0"/>
                    </a:moveTo>
                    <a:cubicBezTo>
                      <a:pt x="0" y="0"/>
                      <a:pt x="0" y="10"/>
                      <a:pt x="10" y="10"/>
                    </a:cubicBezTo>
                    <a:lnTo>
                      <a:pt x="2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" name="Google Shape;930;p53">
              <a:extLst>
                <a:ext uri="{FF2B5EF4-FFF2-40B4-BE49-F238E27FC236}">
                  <a16:creationId xmlns:a16="http://schemas.microsoft.com/office/drawing/2014/main" id="{E1BCB9DF-B772-4B9D-B9C0-F5D7A3662029}"/>
                </a:ext>
              </a:extLst>
            </p:cNvPr>
            <p:cNvGrpSpPr/>
            <p:nvPr/>
          </p:nvGrpSpPr>
          <p:grpSpPr>
            <a:xfrm>
              <a:off x="945636" y="2773584"/>
              <a:ext cx="1174369" cy="1009243"/>
              <a:chOff x="1455055" y="2629044"/>
              <a:chExt cx="1395068" cy="1198910"/>
            </a:xfrm>
          </p:grpSpPr>
          <p:sp>
            <p:nvSpPr>
              <p:cNvPr id="79" name="Google Shape;931;p53">
                <a:extLst>
                  <a:ext uri="{FF2B5EF4-FFF2-40B4-BE49-F238E27FC236}">
                    <a16:creationId xmlns:a16="http://schemas.microsoft.com/office/drawing/2014/main" id="{9230C3AB-EEB6-46EB-B846-5EA64693D40E}"/>
                  </a:ext>
                </a:extLst>
              </p:cNvPr>
              <p:cNvSpPr/>
              <p:nvPr/>
            </p:nvSpPr>
            <p:spPr>
              <a:xfrm>
                <a:off x="1502501" y="3235743"/>
                <a:ext cx="1290839" cy="592212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56" extrusionOk="0">
                    <a:moveTo>
                      <a:pt x="0" y="5370"/>
                    </a:moveTo>
                    <a:cubicBezTo>
                      <a:pt x="0" y="5370"/>
                      <a:pt x="0" y="5370"/>
                      <a:pt x="0" y="5370"/>
                    </a:cubicBezTo>
                    <a:lnTo>
                      <a:pt x="0" y="5370"/>
                    </a:lnTo>
                    <a:cubicBezTo>
                      <a:pt x="0" y="5370"/>
                      <a:pt x="0" y="5370"/>
                      <a:pt x="0" y="5370"/>
                    </a:cubicBezTo>
                    <a:close/>
                    <a:moveTo>
                      <a:pt x="28883" y="1"/>
                    </a:moveTo>
                    <a:cubicBezTo>
                      <a:pt x="28883" y="146"/>
                      <a:pt x="775" y="5373"/>
                      <a:pt x="16" y="5373"/>
                    </a:cubicBezTo>
                    <a:cubicBezTo>
                      <a:pt x="5" y="5373"/>
                      <a:pt x="0" y="5372"/>
                      <a:pt x="0" y="5370"/>
                    </a:cubicBezTo>
                    <a:lnTo>
                      <a:pt x="0" y="5370"/>
                    </a:lnTo>
                    <a:cubicBezTo>
                      <a:pt x="10" y="6106"/>
                      <a:pt x="10" y="6851"/>
                      <a:pt x="10" y="7587"/>
                    </a:cubicBezTo>
                    <a:cubicBezTo>
                      <a:pt x="10" y="7745"/>
                      <a:pt x="115" y="7902"/>
                      <a:pt x="315" y="8018"/>
                    </a:cubicBezTo>
                    <a:lnTo>
                      <a:pt x="9036" y="13082"/>
                    </a:lnTo>
                    <a:cubicBezTo>
                      <a:pt x="9236" y="13198"/>
                      <a:pt x="9503" y="13256"/>
                      <a:pt x="9773" y="13256"/>
                    </a:cubicBezTo>
                    <a:cubicBezTo>
                      <a:pt x="10042" y="13256"/>
                      <a:pt x="10312" y="13198"/>
                      <a:pt x="10517" y="13082"/>
                    </a:cubicBezTo>
                    <a:lnTo>
                      <a:pt x="28578" y="2649"/>
                    </a:lnTo>
                    <a:cubicBezTo>
                      <a:pt x="28789" y="2533"/>
                      <a:pt x="28894" y="2375"/>
                      <a:pt x="28894" y="2218"/>
                    </a:cubicBezTo>
                    <a:cubicBezTo>
                      <a:pt x="28883" y="1472"/>
                      <a:pt x="28883" y="736"/>
                      <a:pt x="28883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Google Shape;932;p53">
                <a:extLst>
                  <a:ext uri="{FF2B5EF4-FFF2-40B4-BE49-F238E27FC236}">
                    <a16:creationId xmlns:a16="http://schemas.microsoft.com/office/drawing/2014/main" id="{084A5CA2-E4D6-42E5-B09C-23F400169BE1}"/>
                  </a:ext>
                </a:extLst>
              </p:cNvPr>
              <p:cNvSpPr/>
              <p:nvPr/>
            </p:nvSpPr>
            <p:spPr>
              <a:xfrm>
                <a:off x="1498256" y="2982163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6" y="1"/>
                    </a:moveTo>
                    <a:cubicBezTo>
                      <a:pt x="18947" y="1"/>
                      <a:pt x="18676" y="61"/>
                      <a:pt x="18471" y="182"/>
                    </a:cubicBezTo>
                    <a:lnTo>
                      <a:pt x="410" y="10615"/>
                    </a:lnTo>
                    <a:cubicBezTo>
                      <a:pt x="0" y="10846"/>
                      <a:pt x="0" y="11235"/>
                      <a:pt x="399" y="11466"/>
                    </a:cubicBezTo>
                    <a:lnTo>
                      <a:pt x="9120" y="16531"/>
                    </a:lnTo>
                    <a:cubicBezTo>
                      <a:pt x="9325" y="16651"/>
                      <a:pt x="9593" y="16712"/>
                      <a:pt x="9861" y="16712"/>
                    </a:cubicBezTo>
                    <a:cubicBezTo>
                      <a:pt x="10129" y="16712"/>
                      <a:pt x="10397" y="16651"/>
                      <a:pt x="10602" y="16531"/>
                    </a:cubicBezTo>
                    <a:lnTo>
                      <a:pt x="28673" y="6108"/>
                    </a:lnTo>
                    <a:cubicBezTo>
                      <a:pt x="29073" y="5866"/>
                      <a:pt x="29083" y="5478"/>
                      <a:pt x="28673" y="5246"/>
                    </a:cubicBezTo>
                    <a:lnTo>
                      <a:pt x="19953" y="182"/>
                    </a:lnTo>
                    <a:cubicBezTo>
                      <a:pt x="19753" y="61"/>
                      <a:pt x="19485" y="1"/>
                      <a:pt x="19216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Google Shape;933;p53">
                <a:extLst>
                  <a:ext uri="{FF2B5EF4-FFF2-40B4-BE49-F238E27FC236}">
                    <a16:creationId xmlns:a16="http://schemas.microsoft.com/office/drawing/2014/main" id="{576FE451-E989-44C9-9167-5D6661D7D127}"/>
                  </a:ext>
                </a:extLst>
              </p:cNvPr>
              <p:cNvSpPr/>
              <p:nvPr/>
            </p:nvSpPr>
            <p:spPr>
              <a:xfrm>
                <a:off x="1805225" y="3470113"/>
                <a:ext cx="151180" cy="7952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0" extrusionOk="0">
                    <a:moveTo>
                      <a:pt x="1698" y="1"/>
                    </a:moveTo>
                    <a:cubicBezTo>
                      <a:pt x="1304" y="1"/>
                      <a:pt x="910" y="87"/>
                      <a:pt x="610" y="260"/>
                    </a:cubicBezTo>
                    <a:cubicBezTo>
                      <a:pt x="1" y="608"/>
                      <a:pt x="1" y="1164"/>
                      <a:pt x="600" y="1511"/>
                    </a:cubicBezTo>
                    <a:cubicBezTo>
                      <a:pt x="899" y="1690"/>
                      <a:pt x="1293" y="1779"/>
                      <a:pt x="1687" y="1779"/>
                    </a:cubicBezTo>
                    <a:cubicBezTo>
                      <a:pt x="2081" y="1779"/>
                      <a:pt x="2475" y="1690"/>
                      <a:pt x="2774" y="1511"/>
                    </a:cubicBezTo>
                    <a:cubicBezTo>
                      <a:pt x="3374" y="1164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Google Shape;934;p53">
                <a:extLst>
                  <a:ext uri="{FF2B5EF4-FFF2-40B4-BE49-F238E27FC236}">
                    <a16:creationId xmlns:a16="http://schemas.microsoft.com/office/drawing/2014/main" id="{B0B61BA1-E3F4-40E7-AF71-D98DC06D6441}"/>
                  </a:ext>
                </a:extLst>
              </p:cNvPr>
              <p:cNvSpPr/>
              <p:nvPr/>
            </p:nvSpPr>
            <p:spPr>
              <a:xfrm>
                <a:off x="2054026" y="3287388"/>
                <a:ext cx="187769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2702" extrusionOk="0">
                    <a:moveTo>
                      <a:pt x="1167" y="873"/>
                    </a:moveTo>
                    <a:lnTo>
                      <a:pt x="1671" y="1240"/>
                    </a:lnTo>
                    <a:cubicBezTo>
                      <a:pt x="1497" y="1284"/>
                      <a:pt x="1379" y="1305"/>
                      <a:pt x="1287" y="1305"/>
                    </a:cubicBezTo>
                    <a:cubicBezTo>
                      <a:pt x="1202" y="1305"/>
                      <a:pt x="1138" y="1287"/>
                      <a:pt x="1072" y="1251"/>
                    </a:cubicBezTo>
                    <a:cubicBezTo>
                      <a:pt x="915" y="1156"/>
                      <a:pt x="925" y="1020"/>
                      <a:pt x="1167" y="873"/>
                    </a:cubicBezTo>
                    <a:close/>
                    <a:moveTo>
                      <a:pt x="2845" y="1441"/>
                    </a:moveTo>
                    <a:cubicBezTo>
                      <a:pt x="2946" y="1441"/>
                      <a:pt x="3019" y="1462"/>
                      <a:pt x="3089" y="1503"/>
                    </a:cubicBezTo>
                    <a:cubicBezTo>
                      <a:pt x="3278" y="1619"/>
                      <a:pt x="3310" y="1745"/>
                      <a:pt x="3110" y="1903"/>
                    </a:cubicBezTo>
                    <a:lnTo>
                      <a:pt x="2543" y="1482"/>
                    </a:lnTo>
                    <a:cubicBezTo>
                      <a:pt x="2669" y="1454"/>
                      <a:pt x="2766" y="1441"/>
                      <a:pt x="2845" y="1441"/>
                    </a:cubicBezTo>
                    <a:close/>
                    <a:moveTo>
                      <a:pt x="536" y="1"/>
                    </a:moveTo>
                    <a:lnTo>
                      <a:pt x="231" y="169"/>
                    </a:lnTo>
                    <a:lnTo>
                      <a:pt x="736" y="547"/>
                    </a:lnTo>
                    <a:lnTo>
                      <a:pt x="683" y="579"/>
                    </a:lnTo>
                    <a:cubicBezTo>
                      <a:pt x="126" y="904"/>
                      <a:pt x="0" y="1261"/>
                      <a:pt x="567" y="1588"/>
                    </a:cubicBezTo>
                    <a:cubicBezTo>
                      <a:pt x="782" y="1716"/>
                      <a:pt x="1000" y="1779"/>
                      <a:pt x="1259" y="1779"/>
                    </a:cubicBezTo>
                    <a:cubicBezTo>
                      <a:pt x="1508" y="1779"/>
                      <a:pt x="1795" y="1722"/>
                      <a:pt x="2154" y="1609"/>
                    </a:cubicBezTo>
                    <a:lnTo>
                      <a:pt x="2795" y="2081"/>
                    </a:lnTo>
                    <a:cubicBezTo>
                      <a:pt x="2501" y="2228"/>
                      <a:pt x="2144" y="2386"/>
                      <a:pt x="2122" y="2386"/>
                    </a:cubicBezTo>
                    <a:lnTo>
                      <a:pt x="2501" y="2669"/>
                    </a:lnTo>
                    <a:cubicBezTo>
                      <a:pt x="2522" y="2669"/>
                      <a:pt x="2869" y="2543"/>
                      <a:pt x="3205" y="2386"/>
                    </a:cubicBezTo>
                    <a:lnTo>
                      <a:pt x="3625" y="2701"/>
                    </a:lnTo>
                    <a:lnTo>
                      <a:pt x="3962" y="2533"/>
                    </a:lnTo>
                    <a:lnTo>
                      <a:pt x="3541" y="2218"/>
                    </a:lnTo>
                    <a:cubicBezTo>
                      <a:pt x="4077" y="1903"/>
                      <a:pt x="4203" y="1503"/>
                      <a:pt x="3604" y="1167"/>
                    </a:cubicBezTo>
                    <a:cubicBezTo>
                      <a:pt x="3371" y="1031"/>
                      <a:pt x="3168" y="966"/>
                      <a:pt x="2923" y="966"/>
                    </a:cubicBezTo>
                    <a:cubicBezTo>
                      <a:pt x="2693" y="966"/>
                      <a:pt x="2425" y="1023"/>
                      <a:pt x="2059" y="1135"/>
                    </a:cubicBezTo>
                    <a:lnTo>
                      <a:pt x="1482" y="694"/>
                    </a:lnTo>
                    <a:cubicBezTo>
                      <a:pt x="1755" y="558"/>
                      <a:pt x="2070" y="411"/>
                      <a:pt x="2080" y="400"/>
                    </a:cubicBezTo>
                    <a:lnTo>
                      <a:pt x="1692" y="117"/>
                    </a:lnTo>
                    <a:cubicBezTo>
                      <a:pt x="167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Google Shape;935;p53">
                <a:extLst>
                  <a:ext uri="{FF2B5EF4-FFF2-40B4-BE49-F238E27FC236}">
                    <a16:creationId xmlns:a16="http://schemas.microsoft.com/office/drawing/2014/main" id="{16612D56-7F1D-4378-9250-7E0E7044222C}"/>
                  </a:ext>
                </a:extLst>
              </p:cNvPr>
              <p:cNvSpPr/>
              <p:nvPr/>
            </p:nvSpPr>
            <p:spPr>
              <a:xfrm>
                <a:off x="1523588" y="3094924"/>
                <a:ext cx="1290839" cy="592659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66" extrusionOk="0">
                    <a:moveTo>
                      <a:pt x="1" y="5380"/>
                    </a:moveTo>
                    <a:cubicBezTo>
                      <a:pt x="1" y="5380"/>
                      <a:pt x="1" y="5380"/>
                      <a:pt x="1" y="5380"/>
                    </a:cubicBezTo>
                    <a:lnTo>
                      <a:pt x="1" y="5380"/>
                    </a:lnTo>
                    <a:cubicBezTo>
                      <a:pt x="1" y="5380"/>
                      <a:pt x="1" y="5380"/>
                      <a:pt x="1" y="5380"/>
                    </a:cubicBezTo>
                    <a:close/>
                    <a:moveTo>
                      <a:pt x="28884" y="1"/>
                    </a:moveTo>
                    <a:cubicBezTo>
                      <a:pt x="28884" y="157"/>
                      <a:pt x="776" y="5383"/>
                      <a:pt x="16" y="5383"/>
                    </a:cubicBezTo>
                    <a:cubicBezTo>
                      <a:pt x="6" y="5383"/>
                      <a:pt x="1" y="5382"/>
                      <a:pt x="1" y="5380"/>
                    </a:cubicBezTo>
                    <a:lnTo>
                      <a:pt x="1" y="5380"/>
                    </a:lnTo>
                    <a:cubicBezTo>
                      <a:pt x="11" y="6116"/>
                      <a:pt x="11" y="6862"/>
                      <a:pt x="11" y="7598"/>
                    </a:cubicBezTo>
                    <a:cubicBezTo>
                      <a:pt x="11" y="7755"/>
                      <a:pt x="117" y="7902"/>
                      <a:pt x="316" y="8018"/>
                    </a:cubicBezTo>
                    <a:lnTo>
                      <a:pt x="9026" y="13092"/>
                    </a:lnTo>
                    <a:cubicBezTo>
                      <a:pt x="9231" y="13208"/>
                      <a:pt x="9501" y="13266"/>
                      <a:pt x="9772" y="13266"/>
                    </a:cubicBezTo>
                    <a:cubicBezTo>
                      <a:pt x="10042" y="13266"/>
                      <a:pt x="10313" y="13208"/>
                      <a:pt x="10518" y="13092"/>
                    </a:cubicBezTo>
                    <a:lnTo>
                      <a:pt x="28579" y="2659"/>
                    </a:lnTo>
                    <a:cubicBezTo>
                      <a:pt x="28789" y="2533"/>
                      <a:pt x="28894" y="2386"/>
                      <a:pt x="28884" y="2228"/>
                    </a:cubicBezTo>
                    <a:lnTo>
                      <a:pt x="28884" y="1"/>
                    </a:ln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Google Shape;936;p53">
                <a:extLst>
                  <a:ext uri="{FF2B5EF4-FFF2-40B4-BE49-F238E27FC236}">
                    <a16:creationId xmlns:a16="http://schemas.microsoft.com/office/drawing/2014/main" id="{4AAF2157-7570-4837-BC8F-07B60D8D6B3C}"/>
                  </a:ext>
                </a:extLst>
              </p:cNvPr>
              <p:cNvSpPr/>
              <p:nvPr/>
            </p:nvSpPr>
            <p:spPr>
              <a:xfrm>
                <a:off x="1519388" y="2841836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5" y="0"/>
                    </a:moveTo>
                    <a:cubicBezTo>
                      <a:pt x="18946" y="0"/>
                      <a:pt x="18676" y="61"/>
                      <a:pt x="18471" y="181"/>
                    </a:cubicBezTo>
                    <a:lnTo>
                      <a:pt x="410" y="10604"/>
                    </a:lnTo>
                    <a:cubicBezTo>
                      <a:pt x="0" y="10846"/>
                      <a:pt x="0" y="11234"/>
                      <a:pt x="400" y="11466"/>
                    </a:cubicBezTo>
                    <a:lnTo>
                      <a:pt x="9120" y="16530"/>
                    </a:lnTo>
                    <a:cubicBezTo>
                      <a:pt x="9320" y="16651"/>
                      <a:pt x="9588" y="16711"/>
                      <a:pt x="9857" y="16711"/>
                    </a:cubicBezTo>
                    <a:cubicBezTo>
                      <a:pt x="10126" y="16711"/>
                      <a:pt x="10397" y="16651"/>
                      <a:pt x="10601" y="16530"/>
                    </a:cubicBezTo>
                    <a:lnTo>
                      <a:pt x="28673" y="6097"/>
                    </a:lnTo>
                    <a:cubicBezTo>
                      <a:pt x="29072" y="5866"/>
                      <a:pt x="29083" y="5477"/>
                      <a:pt x="28673" y="5246"/>
                    </a:cubicBezTo>
                    <a:lnTo>
                      <a:pt x="19952" y="181"/>
                    </a:lnTo>
                    <a:cubicBezTo>
                      <a:pt x="19753" y="61"/>
                      <a:pt x="19485" y="0"/>
                      <a:pt x="19215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Google Shape;937;p53">
                <a:extLst>
                  <a:ext uri="{FF2B5EF4-FFF2-40B4-BE49-F238E27FC236}">
                    <a16:creationId xmlns:a16="http://schemas.microsoft.com/office/drawing/2014/main" id="{ACC62A16-5658-4A09-AC26-3E142EDF0FA7}"/>
                  </a:ext>
                </a:extLst>
              </p:cNvPr>
              <p:cNvSpPr/>
              <p:nvPr/>
            </p:nvSpPr>
            <p:spPr>
              <a:xfrm>
                <a:off x="1826357" y="3329294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1" y="607"/>
                      <a:pt x="1" y="1175"/>
                      <a:pt x="599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5" y="1521"/>
                    </a:cubicBezTo>
                    <a:cubicBezTo>
                      <a:pt x="3373" y="1175"/>
                      <a:pt x="3373" y="607"/>
                      <a:pt x="2785" y="260"/>
                    </a:cubicBezTo>
                    <a:cubicBezTo>
                      <a:pt x="2485" y="87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Google Shape;938;p53">
                <a:extLst>
                  <a:ext uri="{FF2B5EF4-FFF2-40B4-BE49-F238E27FC236}">
                    <a16:creationId xmlns:a16="http://schemas.microsoft.com/office/drawing/2014/main" id="{AF449399-4A63-4D37-908A-D1E1FC546259}"/>
                  </a:ext>
                </a:extLst>
              </p:cNvPr>
              <p:cNvSpPr/>
              <p:nvPr/>
            </p:nvSpPr>
            <p:spPr>
              <a:xfrm>
                <a:off x="2074666" y="3146570"/>
                <a:ext cx="188305" cy="121159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2712" extrusionOk="0">
                    <a:moveTo>
                      <a:pt x="1177" y="873"/>
                    </a:moveTo>
                    <a:lnTo>
                      <a:pt x="1682" y="1251"/>
                    </a:lnTo>
                    <a:cubicBezTo>
                      <a:pt x="1508" y="1295"/>
                      <a:pt x="1390" y="1316"/>
                      <a:pt x="1299" y="1316"/>
                    </a:cubicBezTo>
                    <a:cubicBezTo>
                      <a:pt x="1212" y="1316"/>
                      <a:pt x="1149" y="1297"/>
                      <a:pt x="1083" y="1261"/>
                    </a:cubicBezTo>
                    <a:cubicBezTo>
                      <a:pt x="925" y="1167"/>
                      <a:pt x="936" y="1030"/>
                      <a:pt x="1177" y="873"/>
                    </a:cubicBezTo>
                    <a:close/>
                    <a:moveTo>
                      <a:pt x="2855" y="1451"/>
                    </a:moveTo>
                    <a:cubicBezTo>
                      <a:pt x="2956" y="1451"/>
                      <a:pt x="3030" y="1473"/>
                      <a:pt x="3100" y="1514"/>
                    </a:cubicBezTo>
                    <a:cubicBezTo>
                      <a:pt x="3289" y="1619"/>
                      <a:pt x="3321" y="1756"/>
                      <a:pt x="3121" y="1903"/>
                    </a:cubicBezTo>
                    <a:lnTo>
                      <a:pt x="2554" y="1493"/>
                    </a:lnTo>
                    <a:cubicBezTo>
                      <a:pt x="2679" y="1465"/>
                      <a:pt x="2776" y="1451"/>
                      <a:pt x="2855" y="1451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47" y="558"/>
                    </a:lnTo>
                    <a:lnTo>
                      <a:pt x="694" y="589"/>
                    </a:lnTo>
                    <a:cubicBezTo>
                      <a:pt x="137" y="915"/>
                      <a:pt x="0" y="1272"/>
                      <a:pt x="579" y="1598"/>
                    </a:cubicBezTo>
                    <a:cubicBezTo>
                      <a:pt x="793" y="1726"/>
                      <a:pt x="1011" y="1789"/>
                      <a:pt x="1270" y="1789"/>
                    </a:cubicBezTo>
                    <a:cubicBezTo>
                      <a:pt x="1518" y="1789"/>
                      <a:pt x="1805" y="1732"/>
                      <a:pt x="2165" y="1619"/>
                    </a:cubicBezTo>
                    <a:lnTo>
                      <a:pt x="2795" y="2081"/>
                    </a:lnTo>
                    <a:cubicBezTo>
                      <a:pt x="2512" y="2239"/>
                      <a:pt x="2155" y="2386"/>
                      <a:pt x="2134" y="2396"/>
                    </a:cubicBezTo>
                    <a:lnTo>
                      <a:pt x="2512" y="2680"/>
                    </a:lnTo>
                    <a:cubicBezTo>
                      <a:pt x="2533" y="2669"/>
                      <a:pt x="2879" y="2554"/>
                      <a:pt x="3215" y="2396"/>
                    </a:cubicBezTo>
                    <a:lnTo>
                      <a:pt x="3636" y="2711"/>
                    </a:lnTo>
                    <a:lnTo>
                      <a:pt x="3972" y="2543"/>
                    </a:lnTo>
                    <a:lnTo>
                      <a:pt x="3552" y="2228"/>
                    </a:lnTo>
                    <a:cubicBezTo>
                      <a:pt x="4088" y="1913"/>
                      <a:pt x="4214" y="1514"/>
                      <a:pt x="3615" y="1167"/>
                    </a:cubicBezTo>
                    <a:cubicBezTo>
                      <a:pt x="3381" y="1037"/>
                      <a:pt x="3179" y="974"/>
                      <a:pt x="2933" y="974"/>
                    </a:cubicBezTo>
                    <a:cubicBezTo>
                      <a:pt x="2703" y="974"/>
                      <a:pt x="2436" y="1029"/>
                      <a:pt x="2071" y="1135"/>
                    </a:cubicBezTo>
                    <a:lnTo>
                      <a:pt x="1492" y="705"/>
                    </a:lnTo>
                    <a:cubicBezTo>
                      <a:pt x="1755" y="568"/>
                      <a:pt x="2081" y="411"/>
                      <a:pt x="2092" y="411"/>
                    </a:cubicBezTo>
                    <a:lnTo>
                      <a:pt x="1703" y="127"/>
                    </a:lnTo>
                    <a:cubicBezTo>
                      <a:pt x="1682" y="138"/>
                      <a:pt x="138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Google Shape;939;p53">
                <a:extLst>
                  <a:ext uri="{FF2B5EF4-FFF2-40B4-BE49-F238E27FC236}">
                    <a16:creationId xmlns:a16="http://schemas.microsoft.com/office/drawing/2014/main" id="{C6D93C55-AB0E-4934-9E52-0044B5608EA0}"/>
                  </a:ext>
                </a:extLst>
              </p:cNvPr>
              <p:cNvSpPr/>
              <p:nvPr/>
            </p:nvSpPr>
            <p:spPr>
              <a:xfrm>
                <a:off x="1459746" y="2982297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3" y="0"/>
                    </a:moveTo>
                    <a:cubicBezTo>
                      <a:pt x="28873" y="156"/>
                      <a:pt x="828" y="5373"/>
                      <a:pt x="18" y="5373"/>
                    </a:cubicBezTo>
                    <a:cubicBezTo>
                      <a:pt x="7" y="5373"/>
                      <a:pt x="1" y="5372"/>
                      <a:pt x="1" y="5370"/>
                    </a:cubicBezTo>
                    <a:lnTo>
                      <a:pt x="1" y="5370"/>
                    </a:lnTo>
                    <a:cubicBezTo>
                      <a:pt x="1" y="6115"/>
                      <a:pt x="1" y="6851"/>
                      <a:pt x="12" y="7586"/>
                    </a:cubicBezTo>
                    <a:cubicBezTo>
                      <a:pt x="12" y="7744"/>
                      <a:pt x="106" y="7901"/>
                      <a:pt x="306" y="8017"/>
                    </a:cubicBezTo>
                    <a:lnTo>
                      <a:pt x="9026" y="13082"/>
                    </a:lnTo>
                    <a:cubicBezTo>
                      <a:pt x="9231" y="13202"/>
                      <a:pt x="9499" y="13262"/>
                      <a:pt x="9767" y="13262"/>
                    </a:cubicBezTo>
                    <a:cubicBezTo>
                      <a:pt x="10035" y="13262"/>
                      <a:pt x="10303" y="13202"/>
                      <a:pt x="10507" y="13082"/>
                    </a:cubicBezTo>
                    <a:lnTo>
                      <a:pt x="28579" y="2648"/>
                    </a:lnTo>
                    <a:cubicBezTo>
                      <a:pt x="28779" y="2533"/>
                      <a:pt x="28884" y="2375"/>
                      <a:pt x="28884" y="2218"/>
                    </a:cubicBezTo>
                    <a:cubicBezTo>
                      <a:pt x="28884" y="1482"/>
                      <a:pt x="28884" y="736"/>
                      <a:pt x="28873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Google Shape;940;p53">
                <a:extLst>
                  <a:ext uri="{FF2B5EF4-FFF2-40B4-BE49-F238E27FC236}">
                    <a16:creationId xmlns:a16="http://schemas.microsoft.com/office/drawing/2014/main" id="{F1BF2B2B-AE30-4F1F-82EB-AFDAFA82BA42}"/>
                  </a:ext>
                </a:extLst>
              </p:cNvPr>
              <p:cNvSpPr/>
              <p:nvPr/>
            </p:nvSpPr>
            <p:spPr>
              <a:xfrm>
                <a:off x="1455055" y="2729074"/>
                <a:ext cx="1299328" cy="746341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6" extrusionOk="0">
                    <a:moveTo>
                      <a:pt x="19223" y="0"/>
                    </a:moveTo>
                    <a:cubicBezTo>
                      <a:pt x="18955" y="0"/>
                      <a:pt x="18687" y="58"/>
                      <a:pt x="18482" y="174"/>
                    </a:cubicBezTo>
                    <a:lnTo>
                      <a:pt x="411" y="10606"/>
                    </a:lnTo>
                    <a:cubicBezTo>
                      <a:pt x="1" y="10838"/>
                      <a:pt x="1" y="11227"/>
                      <a:pt x="411" y="11468"/>
                    </a:cubicBezTo>
                    <a:lnTo>
                      <a:pt x="9120" y="16532"/>
                    </a:lnTo>
                    <a:cubicBezTo>
                      <a:pt x="9325" y="16648"/>
                      <a:pt x="9596" y="16706"/>
                      <a:pt x="9867" y="16706"/>
                    </a:cubicBezTo>
                    <a:cubicBezTo>
                      <a:pt x="10137" y="16706"/>
                      <a:pt x="10408" y="16648"/>
                      <a:pt x="10612" y="16532"/>
                    </a:cubicBezTo>
                    <a:lnTo>
                      <a:pt x="28674" y="6099"/>
                    </a:lnTo>
                    <a:cubicBezTo>
                      <a:pt x="29083" y="5857"/>
                      <a:pt x="29083" y="5479"/>
                      <a:pt x="28684" y="5238"/>
                    </a:cubicBezTo>
                    <a:lnTo>
                      <a:pt x="19963" y="174"/>
                    </a:lnTo>
                    <a:cubicBezTo>
                      <a:pt x="19759" y="58"/>
                      <a:pt x="19491" y="0"/>
                      <a:pt x="19223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Google Shape;941;p53">
                <a:extLst>
                  <a:ext uri="{FF2B5EF4-FFF2-40B4-BE49-F238E27FC236}">
                    <a16:creationId xmlns:a16="http://schemas.microsoft.com/office/drawing/2014/main" id="{32F1D764-064F-4BC3-BFEA-51D8CE4BD8F8}"/>
                  </a:ext>
                </a:extLst>
              </p:cNvPr>
              <p:cNvSpPr/>
              <p:nvPr/>
            </p:nvSpPr>
            <p:spPr>
              <a:xfrm>
                <a:off x="1762515" y="3216622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1" y="1"/>
                    </a:moveTo>
                    <a:cubicBezTo>
                      <a:pt x="1298" y="1"/>
                      <a:pt x="904" y="88"/>
                      <a:pt x="599" y="261"/>
                    </a:cubicBezTo>
                    <a:cubicBezTo>
                      <a:pt x="1" y="608"/>
                      <a:pt x="1" y="1175"/>
                      <a:pt x="599" y="1522"/>
                    </a:cubicBezTo>
                    <a:cubicBezTo>
                      <a:pt x="894" y="1695"/>
                      <a:pt x="1285" y="1782"/>
                      <a:pt x="1678" y="1782"/>
                    </a:cubicBezTo>
                    <a:cubicBezTo>
                      <a:pt x="2070" y="1782"/>
                      <a:pt x="2465" y="1695"/>
                      <a:pt x="2764" y="1522"/>
                    </a:cubicBezTo>
                    <a:cubicBezTo>
                      <a:pt x="3373" y="1175"/>
                      <a:pt x="3373" y="608"/>
                      <a:pt x="2775" y="261"/>
                    </a:cubicBezTo>
                    <a:cubicBezTo>
                      <a:pt x="2475" y="88"/>
                      <a:pt x="2084" y="1"/>
                      <a:pt x="1691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Google Shape;942;p53">
                <a:extLst>
                  <a:ext uri="{FF2B5EF4-FFF2-40B4-BE49-F238E27FC236}">
                    <a16:creationId xmlns:a16="http://schemas.microsoft.com/office/drawing/2014/main" id="{D286EB11-FDAE-47F4-AEF6-B99B03A62B85}"/>
                  </a:ext>
                </a:extLst>
              </p:cNvPr>
              <p:cNvSpPr/>
              <p:nvPr/>
            </p:nvSpPr>
            <p:spPr>
              <a:xfrm>
                <a:off x="2296215" y="290822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8" y="1"/>
                    </a:moveTo>
                    <a:cubicBezTo>
                      <a:pt x="1304" y="1"/>
                      <a:pt x="910" y="88"/>
                      <a:pt x="610" y="261"/>
                    </a:cubicBezTo>
                    <a:cubicBezTo>
                      <a:pt x="12" y="608"/>
                      <a:pt x="1" y="1175"/>
                      <a:pt x="600" y="1522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2"/>
                    </a:cubicBezTo>
                    <a:cubicBezTo>
                      <a:pt x="3384" y="1175"/>
                      <a:pt x="3384" y="608"/>
                      <a:pt x="2785" y="261"/>
                    </a:cubicBezTo>
                    <a:cubicBezTo>
                      <a:pt x="2486" y="88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Google Shape;943;p53">
                <a:extLst>
                  <a:ext uri="{FF2B5EF4-FFF2-40B4-BE49-F238E27FC236}">
                    <a16:creationId xmlns:a16="http://schemas.microsoft.com/office/drawing/2014/main" id="{9B9E296F-E6D9-4050-A1D5-6BAC45C5DF8F}"/>
                  </a:ext>
                </a:extLst>
              </p:cNvPr>
              <p:cNvSpPr/>
              <p:nvPr/>
            </p:nvSpPr>
            <p:spPr>
              <a:xfrm>
                <a:off x="2010824" y="3033897"/>
                <a:ext cx="187814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2" extrusionOk="0">
                    <a:moveTo>
                      <a:pt x="1167" y="873"/>
                    </a:moveTo>
                    <a:lnTo>
                      <a:pt x="1682" y="1241"/>
                    </a:lnTo>
                    <a:cubicBezTo>
                      <a:pt x="1508" y="1290"/>
                      <a:pt x="1391" y="1313"/>
                      <a:pt x="1299" y="1313"/>
                    </a:cubicBezTo>
                    <a:cubicBezTo>
                      <a:pt x="1213" y="1313"/>
                      <a:pt x="1149" y="1292"/>
                      <a:pt x="1083" y="1252"/>
                    </a:cubicBezTo>
                    <a:cubicBezTo>
                      <a:pt x="915" y="1157"/>
                      <a:pt x="925" y="1021"/>
                      <a:pt x="1167" y="873"/>
                    </a:cubicBezTo>
                    <a:close/>
                    <a:moveTo>
                      <a:pt x="2860" y="1443"/>
                    </a:moveTo>
                    <a:cubicBezTo>
                      <a:pt x="2954" y="1443"/>
                      <a:pt x="3027" y="1464"/>
                      <a:pt x="3100" y="1504"/>
                    </a:cubicBezTo>
                    <a:cubicBezTo>
                      <a:pt x="3290" y="1619"/>
                      <a:pt x="3321" y="1756"/>
                      <a:pt x="3111" y="1903"/>
                    </a:cubicBezTo>
                    <a:lnTo>
                      <a:pt x="2554" y="1493"/>
                    </a:lnTo>
                    <a:cubicBezTo>
                      <a:pt x="2681" y="1459"/>
                      <a:pt x="2778" y="1443"/>
                      <a:pt x="2860" y="1443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36" y="547"/>
                    </a:lnTo>
                    <a:lnTo>
                      <a:pt x="684" y="579"/>
                    </a:lnTo>
                    <a:cubicBezTo>
                      <a:pt x="127" y="905"/>
                      <a:pt x="1" y="1262"/>
                      <a:pt x="568" y="1598"/>
                    </a:cubicBezTo>
                    <a:cubicBezTo>
                      <a:pt x="786" y="1720"/>
                      <a:pt x="1004" y="1781"/>
                      <a:pt x="1261" y="1781"/>
                    </a:cubicBezTo>
                    <a:cubicBezTo>
                      <a:pt x="1512" y="1781"/>
                      <a:pt x="1801" y="1723"/>
                      <a:pt x="2165" y="1609"/>
                    </a:cubicBezTo>
                    <a:lnTo>
                      <a:pt x="2795" y="2081"/>
                    </a:lnTo>
                    <a:cubicBezTo>
                      <a:pt x="2501" y="2228"/>
                      <a:pt x="2155" y="2386"/>
                      <a:pt x="2134" y="2396"/>
                    </a:cubicBezTo>
                    <a:lnTo>
                      <a:pt x="2512" y="2681"/>
                    </a:lnTo>
                    <a:cubicBezTo>
                      <a:pt x="2533" y="2670"/>
                      <a:pt x="2869" y="2544"/>
                      <a:pt x="3216" y="2386"/>
                    </a:cubicBezTo>
                    <a:lnTo>
                      <a:pt x="3636" y="2702"/>
                    </a:lnTo>
                    <a:lnTo>
                      <a:pt x="3972" y="2544"/>
                    </a:lnTo>
                    <a:lnTo>
                      <a:pt x="3542" y="2218"/>
                    </a:lnTo>
                    <a:cubicBezTo>
                      <a:pt x="4077" y="1903"/>
                      <a:pt x="4203" y="1514"/>
                      <a:pt x="3605" y="1168"/>
                    </a:cubicBezTo>
                    <a:cubicBezTo>
                      <a:pt x="3377" y="1032"/>
                      <a:pt x="3174" y="966"/>
                      <a:pt x="2929" y="966"/>
                    </a:cubicBezTo>
                    <a:cubicBezTo>
                      <a:pt x="2699" y="966"/>
                      <a:pt x="2431" y="1024"/>
                      <a:pt x="2071" y="1136"/>
                    </a:cubicBezTo>
                    <a:lnTo>
                      <a:pt x="1482" y="694"/>
                    </a:lnTo>
                    <a:cubicBezTo>
                      <a:pt x="1756" y="558"/>
                      <a:pt x="2071" y="411"/>
                      <a:pt x="2092" y="400"/>
                    </a:cubicBezTo>
                    <a:lnTo>
                      <a:pt x="1693" y="117"/>
                    </a:lnTo>
                    <a:cubicBezTo>
                      <a:pt x="1682" y="127"/>
                      <a:pt x="137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Google Shape;944;p53">
                <a:extLst>
                  <a:ext uri="{FF2B5EF4-FFF2-40B4-BE49-F238E27FC236}">
                    <a16:creationId xmlns:a16="http://schemas.microsoft.com/office/drawing/2014/main" id="{1F847427-5A8D-49D9-A39B-9F2DEFF8CAA6}"/>
                  </a:ext>
                </a:extLst>
              </p:cNvPr>
              <p:cNvSpPr/>
              <p:nvPr/>
            </p:nvSpPr>
            <p:spPr>
              <a:xfrm>
                <a:off x="1555531" y="2882312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2" y="1"/>
                    </a:moveTo>
                    <a:cubicBezTo>
                      <a:pt x="28872" y="156"/>
                      <a:pt x="831" y="5373"/>
                      <a:pt x="18" y="5373"/>
                    </a:cubicBezTo>
                    <a:cubicBezTo>
                      <a:pt x="6" y="5373"/>
                      <a:pt x="0" y="5371"/>
                      <a:pt x="0" y="5369"/>
                    </a:cubicBezTo>
                    <a:lnTo>
                      <a:pt x="0" y="5369"/>
                    </a:lnTo>
                    <a:cubicBezTo>
                      <a:pt x="0" y="6116"/>
                      <a:pt x="0" y="6851"/>
                      <a:pt x="11" y="7597"/>
                    </a:cubicBezTo>
                    <a:cubicBezTo>
                      <a:pt x="11" y="7744"/>
                      <a:pt x="105" y="7902"/>
                      <a:pt x="305" y="8017"/>
                    </a:cubicBezTo>
                    <a:lnTo>
                      <a:pt x="9026" y="13081"/>
                    </a:lnTo>
                    <a:cubicBezTo>
                      <a:pt x="9230" y="13202"/>
                      <a:pt x="9498" y="13263"/>
                      <a:pt x="9766" y="13263"/>
                    </a:cubicBezTo>
                    <a:cubicBezTo>
                      <a:pt x="10034" y="13263"/>
                      <a:pt x="10302" y="13202"/>
                      <a:pt x="10507" y="13081"/>
                    </a:cubicBezTo>
                    <a:lnTo>
                      <a:pt x="28578" y="2648"/>
                    </a:lnTo>
                    <a:cubicBezTo>
                      <a:pt x="28778" y="2532"/>
                      <a:pt x="28883" y="2375"/>
                      <a:pt x="28883" y="2217"/>
                    </a:cubicBezTo>
                    <a:cubicBezTo>
                      <a:pt x="28883" y="1482"/>
                      <a:pt x="28883" y="736"/>
                      <a:pt x="28872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Google Shape;945;p53">
                <a:extLst>
                  <a:ext uri="{FF2B5EF4-FFF2-40B4-BE49-F238E27FC236}">
                    <a16:creationId xmlns:a16="http://schemas.microsoft.com/office/drawing/2014/main" id="{17A7677D-E14E-4E38-B76A-3387E905996D}"/>
                  </a:ext>
                </a:extLst>
              </p:cNvPr>
              <p:cNvSpPr/>
              <p:nvPr/>
            </p:nvSpPr>
            <p:spPr>
              <a:xfrm>
                <a:off x="1550795" y="2629044"/>
                <a:ext cx="1299328" cy="746430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8" extrusionOk="0">
                    <a:moveTo>
                      <a:pt x="19223" y="1"/>
                    </a:moveTo>
                    <a:cubicBezTo>
                      <a:pt x="18955" y="1"/>
                      <a:pt x="18687" y="59"/>
                      <a:pt x="18483" y="174"/>
                    </a:cubicBezTo>
                    <a:lnTo>
                      <a:pt x="411" y="10608"/>
                    </a:lnTo>
                    <a:cubicBezTo>
                      <a:pt x="1" y="10839"/>
                      <a:pt x="1" y="11227"/>
                      <a:pt x="411" y="11469"/>
                    </a:cubicBezTo>
                    <a:lnTo>
                      <a:pt x="9121" y="16534"/>
                    </a:lnTo>
                    <a:cubicBezTo>
                      <a:pt x="9326" y="16649"/>
                      <a:pt x="9597" y="16707"/>
                      <a:pt x="9867" y="16707"/>
                    </a:cubicBezTo>
                    <a:cubicBezTo>
                      <a:pt x="10138" y="16707"/>
                      <a:pt x="10408" y="16649"/>
                      <a:pt x="10613" y="16534"/>
                    </a:cubicBezTo>
                    <a:lnTo>
                      <a:pt x="28674" y="6100"/>
                    </a:lnTo>
                    <a:cubicBezTo>
                      <a:pt x="29084" y="5859"/>
                      <a:pt x="29084" y="5481"/>
                      <a:pt x="28684" y="5238"/>
                    </a:cubicBezTo>
                    <a:lnTo>
                      <a:pt x="19964" y="174"/>
                    </a:lnTo>
                    <a:cubicBezTo>
                      <a:pt x="19759" y="59"/>
                      <a:pt x="19491" y="1"/>
                      <a:pt x="19223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Google Shape;946;p53">
                <a:extLst>
                  <a:ext uri="{FF2B5EF4-FFF2-40B4-BE49-F238E27FC236}">
                    <a16:creationId xmlns:a16="http://schemas.microsoft.com/office/drawing/2014/main" id="{BDF63EC9-A057-43C1-A2FD-79D198291796}"/>
                  </a:ext>
                </a:extLst>
              </p:cNvPr>
              <p:cNvSpPr/>
              <p:nvPr/>
            </p:nvSpPr>
            <p:spPr>
              <a:xfrm>
                <a:off x="1705285" y="2717369"/>
                <a:ext cx="990445" cy="569740"/>
              </a:xfrm>
              <a:custGeom>
                <a:avLst/>
                <a:gdLst/>
                <a:ahLst/>
                <a:cxnLst/>
                <a:rect l="l" t="t" r="r" b="b"/>
                <a:pathLst>
                  <a:path w="22170" h="12753" extrusionOk="0">
                    <a:moveTo>
                      <a:pt x="11099" y="3921"/>
                    </a:moveTo>
                    <a:cubicBezTo>
                      <a:pt x="12182" y="3921"/>
                      <a:pt x="13265" y="4160"/>
                      <a:pt x="14089" y="4638"/>
                    </a:cubicBezTo>
                    <a:cubicBezTo>
                      <a:pt x="15739" y="5594"/>
                      <a:pt x="15728" y="7149"/>
                      <a:pt x="14068" y="8116"/>
                    </a:cubicBezTo>
                    <a:cubicBezTo>
                      <a:pt x="13238" y="8594"/>
                      <a:pt x="12153" y="8833"/>
                      <a:pt x="11070" y="8833"/>
                    </a:cubicBezTo>
                    <a:cubicBezTo>
                      <a:pt x="9986" y="8833"/>
                      <a:pt x="8904" y="8594"/>
                      <a:pt x="8079" y="8116"/>
                    </a:cubicBezTo>
                    <a:cubicBezTo>
                      <a:pt x="6430" y="7149"/>
                      <a:pt x="6440" y="5594"/>
                      <a:pt x="8100" y="4638"/>
                    </a:cubicBezTo>
                    <a:cubicBezTo>
                      <a:pt x="8930" y="4160"/>
                      <a:pt x="10015" y="3921"/>
                      <a:pt x="11099" y="3921"/>
                    </a:cubicBezTo>
                    <a:close/>
                    <a:moveTo>
                      <a:pt x="17143" y="1"/>
                    </a:moveTo>
                    <a:cubicBezTo>
                      <a:pt x="17087" y="1"/>
                      <a:pt x="17022" y="15"/>
                      <a:pt x="16937" y="46"/>
                    </a:cubicBezTo>
                    <a:cubicBezTo>
                      <a:pt x="16585" y="199"/>
                      <a:pt x="16167" y="275"/>
                      <a:pt x="15751" y="275"/>
                    </a:cubicBezTo>
                    <a:cubicBezTo>
                      <a:pt x="15334" y="275"/>
                      <a:pt x="14919" y="199"/>
                      <a:pt x="14572" y="46"/>
                    </a:cubicBezTo>
                    <a:cubicBezTo>
                      <a:pt x="14510" y="23"/>
                      <a:pt x="14443" y="10"/>
                      <a:pt x="14378" y="10"/>
                    </a:cubicBezTo>
                    <a:cubicBezTo>
                      <a:pt x="14301" y="10"/>
                      <a:pt x="14226" y="28"/>
                      <a:pt x="14163" y="67"/>
                    </a:cubicBezTo>
                    <a:lnTo>
                      <a:pt x="189" y="8137"/>
                    </a:lnTo>
                    <a:cubicBezTo>
                      <a:pt x="63" y="8200"/>
                      <a:pt x="52" y="8295"/>
                      <a:pt x="147" y="8368"/>
                    </a:cubicBezTo>
                    <a:cubicBezTo>
                      <a:pt x="672" y="8778"/>
                      <a:pt x="672" y="9334"/>
                      <a:pt x="136" y="9745"/>
                    </a:cubicBezTo>
                    <a:cubicBezTo>
                      <a:pt x="0" y="9860"/>
                      <a:pt x="42" y="9902"/>
                      <a:pt x="178" y="9986"/>
                    </a:cubicBezTo>
                    <a:lnTo>
                      <a:pt x="4812" y="12686"/>
                    </a:lnTo>
                    <a:cubicBezTo>
                      <a:pt x="4896" y="12728"/>
                      <a:pt x="4956" y="12753"/>
                      <a:pt x="5029" y="12753"/>
                    </a:cubicBezTo>
                    <a:cubicBezTo>
                      <a:pt x="5084" y="12753"/>
                      <a:pt x="5146" y="12739"/>
                      <a:pt x="5232" y="12707"/>
                    </a:cubicBezTo>
                    <a:cubicBezTo>
                      <a:pt x="5584" y="12555"/>
                      <a:pt x="6002" y="12479"/>
                      <a:pt x="6419" y="12479"/>
                    </a:cubicBezTo>
                    <a:cubicBezTo>
                      <a:pt x="6837" y="12479"/>
                      <a:pt x="7255" y="12555"/>
                      <a:pt x="7607" y="12707"/>
                    </a:cubicBezTo>
                    <a:cubicBezTo>
                      <a:pt x="7666" y="12730"/>
                      <a:pt x="7727" y="12741"/>
                      <a:pt x="7787" y="12741"/>
                    </a:cubicBezTo>
                    <a:cubicBezTo>
                      <a:pt x="7866" y="12741"/>
                      <a:pt x="7945" y="12722"/>
                      <a:pt x="8016" y="12686"/>
                    </a:cubicBezTo>
                    <a:lnTo>
                      <a:pt x="21990" y="4617"/>
                    </a:lnTo>
                    <a:cubicBezTo>
                      <a:pt x="22106" y="4543"/>
                      <a:pt x="22127" y="4459"/>
                      <a:pt x="22032" y="4375"/>
                    </a:cubicBezTo>
                    <a:cubicBezTo>
                      <a:pt x="21497" y="3976"/>
                      <a:pt x="21507" y="3409"/>
                      <a:pt x="22032" y="3009"/>
                    </a:cubicBezTo>
                    <a:cubicBezTo>
                      <a:pt x="22169" y="2894"/>
                      <a:pt x="22127" y="2841"/>
                      <a:pt x="21990" y="2768"/>
                    </a:cubicBezTo>
                    <a:lnTo>
                      <a:pt x="17357" y="67"/>
                    </a:lnTo>
                    <a:cubicBezTo>
                      <a:pt x="17279" y="26"/>
                      <a:pt x="17218" y="1"/>
                      <a:pt x="17143" y="1"/>
                    </a:cubicBez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Google Shape;947;p53">
                <a:extLst>
                  <a:ext uri="{FF2B5EF4-FFF2-40B4-BE49-F238E27FC236}">
                    <a16:creationId xmlns:a16="http://schemas.microsoft.com/office/drawing/2014/main" id="{E19D0C8B-04C1-4822-9276-04B11DF45659}"/>
                  </a:ext>
                </a:extLst>
              </p:cNvPr>
              <p:cNvSpPr/>
              <p:nvPr/>
            </p:nvSpPr>
            <p:spPr>
              <a:xfrm>
                <a:off x="1858300" y="3116637"/>
                <a:ext cx="150689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1782" extrusionOk="0">
                    <a:moveTo>
                      <a:pt x="1690" y="1"/>
                    </a:moveTo>
                    <a:cubicBezTo>
                      <a:pt x="1297" y="1"/>
                      <a:pt x="903" y="88"/>
                      <a:pt x="599" y="261"/>
                    </a:cubicBezTo>
                    <a:cubicBezTo>
                      <a:pt x="0" y="608"/>
                      <a:pt x="0" y="1175"/>
                      <a:pt x="589" y="1522"/>
                    </a:cubicBezTo>
                    <a:cubicBezTo>
                      <a:pt x="888" y="1695"/>
                      <a:pt x="1282" y="1782"/>
                      <a:pt x="1676" y="1782"/>
                    </a:cubicBezTo>
                    <a:cubicBezTo>
                      <a:pt x="2070" y="1782"/>
                      <a:pt x="2464" y="1695"/>
                      <a:pt x="2763" y="1522"/>
                    </a:cubicBezTo>
                    <a:cubicBezTo>
                      <a:pt x="3372" y="1175"/>
                      <a:pt x="3372" y="608"/>
                      <a:pt x="2774" y="261"/>
                    </a:cubicBezTo>
                    <a:cubicBezTo>
                      <a:pt x="2474" y="88"/>
                      <a:pt x="2083" y="1"/>
                      <a:pt x="169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Google Shape;948;p53">
                <a:extLst>
                  <a:ext uri="{FF2B5EF4-FFF2-40B4-BE49-F238E27FC236}">
                    <a16:creationId xmlns:a16="http://schemas.microsoft.com/office/drawing/2014/main" id="{CE29DC53-8BE4-4DA1-8D62-EDE1FE05CB02}"/>
                  </a:ext>
                </a:extLst>
              </p:cNvPr>
              <p:cNvSpPr/>
              <p:nvPr/>
            </p:nvSpPr>
            <p:spPr>
              <a:xfrm>
                <a:off x="2391956" y="2808284"/>
                <a:ext cx="151225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782" extrusionOk="0">
                    <a:moveTo>
                      <a:pt x="1698" y="0"/>
                    </a:moveTo>
                    <a:cubicBezTo>
                      <a:pt x="1304" y="0"/>
                      <a:pt x="910" y="87"/>
                      <a:pt x="610" y="260"/>
                    </a:cubicBezTo>
                    <a:cubicBezTo>
                      <a:pt x="12" y="607"/>
                      <a:pt x="1" y="1174"/>
                      <a:pt x="600" y="1521"/>
                    </a:cubicBezTo>
                    <a:cubicBezTo>
                      <a:pt x="899" y="1694"/>
                      <a:pt x="1293" y="1781"/>
                      <a:pt x="1687" y="1781"/>
                    </a:cubicBezTo>
                    <a:cubicBezTo>
                      <a:pt x="2081" y="1781"/>
                      <a:pt x="2476" y="1694"/>
                      <a:pt x="2775" y="1521"/>
                    </a:cubicBezTo>
                    <a:cubicBezTo>
                      <a:pt x="3384" y="1174"/>
                      <a:pt x="3384" y="607"/>
                      <a:pt x="2786" y="260"/>
                    </a:cubicBezTo>
                    <a:cubicBezTo>
                      <a:pt x="2486" y="87"/>
                      <a:pt x="2092" y="0"/>
                      <a:pt x="1698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Google Shape;949;p53">
                <a:extLst>
                  <a:ext uri="{FF2B5EF4-FFF2-40B4-BE49-F238E27FC236}">
                    <a16:creationId xmlns:a16="http://schemas.microsoft.com/office/drawing/2014/main" id="{0928FC7E-45B1-4976-BE8D-B598CE88B675}"/>
                  </a:ext>
                </a:extLst>
              </p:cNvPr>
              <p:cNvSpPr/>
              <p:nvPr/>
            </p:nvSpPr>
            <p:spPr>
              <a:xfrm>
                <a:off x="2106565" y="2933957"/>
                <a:ext cx="187814" cy="120667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1" extrusionOk="0">
                    <a:moveTo>
                      <a:pt x="1168" y="872"/>
                    </a:moveTo>
                    <a:lnTo>
                      <a:pt x="1682" y="1250"/>
                    </a:lnTo>
                    <a:cubicBezTo>
                      <a:pt x="1514" y="1292"/>
                      <a:pt x="1398" y="1313"/>
                      <a:pt x="1308" y="1313"/>
                    </a:cubicBezTo>
                    <a:cubicBezTo>
                      <a:pt x="1217" y="1313"/>
                      <a:pt x="1152" y="1292"/>
                      <a:pt x="1083" y="1250"/>
                    </a:cubicBezTo>
                    <a:cubicBezTo>
                      <a:pt x="915" y="1156"/>
                      <a:pt x="936" y="1030"/>
                      <a:pt x="1168" y="872"/>
                    </a:cubicBezTo>
                    <a:close/>
                    <a:moveTo>
                      <a:pt x="2860" y="1442"/>
                    </a:moveTo>
                    <a:cubicBezTo>
                      <a:pt x="2954" y="1442"/>
                      <a:pt x="3027" y="1463"/>
                      <a:pt x="3101" y="1502"/>
                    </a:cubicBezTo>
                    <a:cubicBezTo>
                      <a:pt x="3290" y="1618"/>
                      <a:pt x="3321" y="1755"/>
                      <a:pt x="3111" y="1902"/>
                    </a:cubicBezTo>
                    <a:lnTo>
                      <a:pt x="2554" y="1492"/>
                    </a:lnTo>
                    <a:cubicBezTo>
                      <a:pt x="2681" y="1458"/>
                      <a:pt x="2779" y="1442"/>
                      <a:pt x="2860" y="1442"/>
                    </a:cubicBezTo>
                    <a:close/>
                    <a:moveTo>
                      <a:pt x="547" y="0"/>
                    </a:moveTo>
                    <a:lnTo>
                      <a:pt x="243" y="179"/>
                    </a:lnTo>
                    <a:lnTo>
                      <a:pt x="736" y="547"/>
                    </a:lnTo>
                    <a:lnTo>
                      <a:pt x="684" y="578"/>
                    </a:lnTo>
                    <a:cubicBezTo>
                      <a:pt x="127" y="904"/>
                      <a:pt x="1" y="1261"/>
                      <a:pt x="568" y="1597"/>
                    </a:cubicBezTo>
                    <a:cubicBezTo>
                      <a:pt x="786" y="1719"/>
                      <a:pt x="1004" y="1780"/>
                      <a:pt x="1261" y="1780"/>
                    </a:cubicBezTo>
                    <a:cubicBezTo>
                      <a:pt x="1512" y="1780"/>
                      <a:pt x="1801" y="1722"/>
                      <a:pt x="2165" y="1608"/>
                    </a:cubicBezTo>
                    <a:lnTo>
                      <a:pt x="2796" y="2081"/>
                    </a:lnTo>
                    <a:cubicBezTo>
                      <a:pt x="2501" y="2228"/>
                      <a:pt x="2155" y="2385"/>
                      <a:pt x="2134" y="2396"/>
                    </a:cubicBezTo>
                    <a:lnTo>
                      <a:pt x="2512" y="2679"/>
                    </a:lnTo>
                    <a:cubicBezTo>
                      <a:pt x="2533" y="2669"/>
                      <a:pt x="2870" y="2543"/>
                      <a:pt x="3216" y="2385"/>
                    </a:cubicBezTo>
                    <a:lnTo>
                      <a:pt x="3636" y="2700"/>
                    </a:lnTo>
                    <a:lnTo>
                      <a:pt x="3972" y="2543"/>
                    </a:lnTo>
                    <a:lnTo>
                      <a:pt x="3542" y="2217"/>
                    </a:lnTo>
                    <a:cubicBezTo>
                      <a:pt x="4077" y="1913"/>
                      <a:pt x="4204" y="1513"/>
                      <a:pt x="3605" y="1166"/>
                    </a:cubicBezTo>
                    <a:cubicBezTo>
                      <a:pt x="3380" y="1032"/>
                      <a:pt x="3179" y="969"/>
                      <a:pt x="2937" y="969"/>
                    </a:cubicBezTo>
                    <a:cubicBezTo>
                      <a:pt x="2705" y="969"/>
                      <a:pt x="2436" y="1027"/>
                      <a:pt x="2071" y="1135"/>
                    </a:cubicBezTo>
                    <a:lnTo>
                      <a:pt x="1483" y="694"/>
                    </a:lnTo>
                    <a:cubicBezTo>
                      <a:pt x="1756" y="557"/>
                      <a:pt x="2071" y="410"/>
                      <a:pt x="2092" y="400"/>
                    </a:cubicBezTo>
                    <a:lnTo>
                      <a:pt x="1693" y="126"/>
                    </a:lnTo>
                    <a:cubicBezTo>
                      <a:pt x="1682" y="126"/>
                      <a:pt x="1378" y="242"/>
                      <a:pt x="1073" y="389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" name="Google Shape;950;p53">
              <a:extLst>
                <a:ext uri="{FF2B5EF4-FFF2-40B4-BE49-F238E27FC236}">
                  <a16:creationId xmlns:a16="http://schemas.microsoft.com/office/drawing/2014/main" id="{43ACC385-F9B8-46D5-BE37-415BA2ACB5DE}"/>
                </a:ext>
              </a:extLst>
            </p:cNvPr>
            <p:cNvSpPr/>
            <p:nvPr/>
          </p:nvSpPr>
          <p:spPr>
            <a:xfrm>
              <a:off x="1441496" y="1780403"/>
              <a:ext cx="750382" cy="1294901"/>
            </a:xfrm>
            <a:custGeom>
              <a:avLst/>
              <a:gdLst/>
              <a:ahLst/>
              <a:cxnLst/>
              <a:rect l="l" t="t" r="r" b="b"/>
              <a:pathLst>
                <a:path w="19953" h="34432" fill="none" extrusionOk="0">
                  <a:moveTo>
                    <a:pt x="1" y="0"/>
                  </a:moveTo>
                  <a:lnTo>
                    <a:pt x="19133" y="11043"/>
                  </a:lnTo>
                  <a:cubicBezTo>
                    <a:pt x="19574" y="11305"/>
                    <a:pt x="19943" y="11936"/>
                    <a:pt x="19943" y="12440"/>
                  </a:cubicBezTo>
                  <a:lnTo>
                    <a:pt x="19953" y="34431"/>
                  </a:lnTo>
                </a:path>
              </a:pathLst>
            </a:custGeom>
            <a:noFill/>
            <a:ln w="7350" cap="flat" cmpd="sng">
              <a:solidFill>
                <a:srgbClr val="FF6F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E9EAF9"/>
                </a:solidFill>
                <a:effectLst/>
                <a:uLnTx/>
                <a:uFillTx/>
              </a:endParaRPr>
            </a:p>
          </p:txBody>
        </p:sp>
        <p:grpSp>
          <p:nvGrpSpPr>
            <p:cNvPr id="8" name="Google Shape;951;p53">
              <a:extLst>
                <a:ext uri="{FF2B5EF4-FFF2-40B4-BE49-F238E27FC236}">
                  <a16:creationId xmlns:a16="http://schemas.microsoft.com/office/drawing/2014/main" id="{C89EC769-5D4F-4120-AE28-AE29C0C58535}"/>
                </a:ext>
              </a:extLst>
            </p:cNvPr>
            <p:cNvGrpSpPr/>
            <p:nvPr/>
          </p:nvGrpSpPr>
          <p:grpSpPr>
            <a:xfrm>
              <a:off x="1791664" y="3016450"/>
              <a:ext cx="938089" cy="1008684"/>
              <a:chOff x="2342231" y="2896027"/>
              <a:chExt cx="1114384" cy="1198247"/>
            </a:xfrm>
          </p:grpSpPr>
          <p:sp>
            <p:nvSpPr>
              <p:cNvPr id="9" name="Google Shape;952;p53">
                <a:extLst>
                  <a:ext uri="{FF2B5EF4-FFF2-40B4-BE49-F238E27FC236}">
                    <a16:creationId xmlns:a16="http://schemas.microsoft.com/office/drawing/2014/main" id="{D7858ABD-E489-4C37-912F-056144C60322}"/>
                  </a:ext>
                </a:extLst>
              </p:cNvPr>
              <p:cNvSpPr/>
              <p:nvPr/>
            </p:nvSpPr>
            <p:spPr>
              <a:xfrm>
                <a:off x="2845909" y="3457335"/>
                <a:ext cx="582071" cy="238833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6" extrusionOk="0">
                    <a:moveTo>
                      <a:pt x="0" y="0"/>
                    </a:moveTo>
                    <a:lnTo>
                      <a:pt x="0" y="1555"/>
                    </a:lnTo>
                    <a:cubicBezTo>
                      <a:pt x="0" y="2522"/>
                      <a:pt x="641" y="3499"/>
                      <a:pt x="1923" y="4235"/>
                    </a:cubicBezTo>
                    <a:cubicBezTo>
                      <a:pt x="3199" y="4975"/>
                      <a:pt x="4867" y="5345"/>
                      <a:pt x="6534" y="5345"/>
                    </a:cubicBezTo>
                    <a:cubicBezTo>
                      <a:pt x="8201" y="5345"/>
                      <a:pt x="9866" y="4975"/>
                      <a:pt x="11137" y="4235"/>
                    </a:cubicBezTo>
                    <a:cubicBezTo>
                      <a:pt x="12398" y="3509"/>
                      <a:pt x="13029" y="2543"/>
                      <a:pt x="13029" y="1587"/>
                    </a:cubicBezTo>
                    <a:lnTo>
                      <a:pt x="13029" y="42"/>
                    </a:lnTo>
                    <a:cubicBezTo>
                      <a:pt x="10958" y="4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Google Shape;953;p53">
                <a:extLst>
                  <a:ext uri="{FF2B5EF4-FFF2-40B4-BE49-F238E27FC236}">
                    <a16:creationId xmlns:a16="http://schemas.microsoft.com/office/drawing/2014/main" id="{26795BA6-96AD-40C2-B72D-40F8847F183B}"/>
                  </a:ext>
                </a:extLst>
              </p:cNvPr>
              <p:cNvSpPr/>
              <p:nvPr/>
            </p:nvSpPr>
            <p:spPr>
              <a:xfrm>
                <a:off x="2817271" y="3289756"/>
                <a:ext cx="639344" cy="337028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4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70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Google Shape;954;p53">
                <a:extLst>
                  <a:ext uri="{FF2B5EF4-FFF2-40B4-BE49-F238E27FC236}">
                    <a16:creationId xmlns:a16="http://schemas.microsoft.com/office/drawing/2014/main" id="{8E05045D-B6A7-41AA-A650-C1A9A56A32F3}"/>
                  </a:ext>
                </a:extLst>
              </p:cNvPr>
              <p:cNvSpPr/>
              <p:nvPr/>
            </p:nvSpPr>
            <p:spPr>
              <a:xfrm>
                <a:off x="2908812" y="3329160"/>
                <a:ext cx="456713" cy="14278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6" extrusionOk="0">
                    <a:moveTo>
                      <a:pt x="5093" y="1"/>
                    </a:moveTo>
                    <a:cubicBezTo>
                      <a:pt x="3817" y="1"/>
                      <a:pt x="2543" y="284"/>
                      <a:pt x="1576" y="852"/>
                    </a:cubicBezTo>
                    <a:cubicBezTo>
                      <a:pt x="473" y="1482"/>
                      <a:pt x="0" y="2344"/>
                      <a:pt x="147" y="3174"/>
                    </a:cubicBezTo>
                    <a:cubicBezTo>
                      <a:pt x="263" y="2544"/>
                      <a:pt x="736" y="1923"/>
                      <a:pt x="1576" y="1440"/>
                    </a:cubicBezTo>
                    <a:cubicBezTo>
                      <a:pt x="2543" y="878"/>
                      <a:pt x="3817" y="597"/>
                      <a:pt x="5093" y="597"/>
                    </a:cubicBezTo>
                    <a:cubicBezTo>
                      <a:pt x="6370" y="597"/>
                      <a:pt x="7649" y="878"/>
                      <a:pt x="8626" y="1440"/>
                    </a:cubicBezTo>
                    <a:cubicBezTo>
                      <a:pt x="9477" y="1934"/>
                      <a:pt x="9961" y="2554"/>
                      <a:pt x="10066" y="3195"/>
                    </a:cubicBezTo>
                    <a:cubicBezTo>
                      <a:pt x="10223" y="2355"/>
                      <a:pt x="9740" y="1493"/>
                      <a:pt x="8626" y="852"/>
                    </a:cubicBezTo>
                    <a:cubicBezTo>
                      <a:pt x="7649" y="284"/>
                      <a:pt x="6370" y="1"/>
                      <a:pt x="5093" y="1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Google Shape;955;p53">
                <a:extLst>
                  <a:ext uri="{FF2B5EF4-FFF2-40B4-BE49-F238E27FC236}">
                    <a16:creationId xmlns:a16="http://schemas.microsoft.com/office/drawing/2014/main" id="{FAB7AA34-61F4-4ECF-B96E-3E446B6966C6}"/>
                  </a:ext>
                </a:extLst>
              </p:cNvPr>
              <p:cNvSpPr/>
              <p:nvPr/>
            </p:nvSpPr>
            <p:spPr>
              <a:xfrm>
                <a:off x="2915380" y="3355832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3"/>
                    </a:cubicBezTo>
                    <a:cubicBezTo>
                      <a:pt x="589" y="1326"/>
                      <a:pt x="116" y="1947"/>
                      <a:pt x="0" y="2577"/>
                    </a:cubicBezTo>
                    <a:cubicBezTo>
                      <a:pt x="116" y="3218"/>
                      <a:pt x="599" y="3848"/>
                      <a:pt x="1450" y="4331"/>
                    </a:cubicBezTo>
                    <a:cubicBezTo>
                      <a:pt x="2427" y="4899"/>
                      <a:pt x="3704" y="5182"/>
                      <a:pt x="4979" y="5182"/>
                    </a:cubicBezTo>
                    <a:cubicBezTo>
                      <a:pt x="6254" y="5182"/>
                      <a:pt x="7528" y="4899"/>
                      <a:pt x="8500" y="4331"/>
                    </a:cubicBezTo>
                    <a:cubicBezTo>
                      <a:pt x="9340" y="3848"/>
                      <a:pt x="9814" y="3229"/>
                      <a:pt x="9919" y="2598"/>
                    </a:cubicBezTo>
                    <a:cubicBezTo>
                      <a:pt x="9814" y="1957"/>
                      <a:pt x="9330" y="1337"/>
                      <a:pt x="8479" y="843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Google Shape;956;p53">
                <a:extLst>
                  <a:ext uri="{FF2B5EF4-FFF2-40B4-BE49-F238E27FC236}">
                    <a16:creationId xmlns:a16="http://schemas.microsoft.com/office/drawing/2014/main" id="{BF8C9043-1647-40D1-B811-F6CAB1857168}"/>
                  </a:ext>
                </a:extLst>
              </p:cNvPr>
              <p:cNvSpPr/>
              <p:nvPr/>
            </p:nvSpPr>
            <p:spPr>
              <a:xfrm>
                <a:off x="2908812" y="3316472"/>
                <a:ext cx="456713" cy="283597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8" fill="none" extrusionOk="0">
                    <a:moveTo>
                      <a:pt x="10066" y="3479"/>
                    </a:moveTo>
                    <a:cubicBezTo>
                      <a:pt x="10223" y="2639"/>
                      <a:pt x="9740" y="1777"/>
                      <a:pt x="8626" y="1136"/>
                    </a:cubicBezTo>
                    <a:cubicBezTo>
                      <a:pt x="6672" y="1"/>
                      <a:pt x="3510" y="1"/>
                      <a:pt x="1576" y="1136"/>
                    </a:cubicBezTo>
                    <a:cubicBezTo>
                      <a:pt x="473" y="1766"/>
                      <a:pt x="0" y="2628"/>
                      <a:pt x="147" y="3458"/>
                    </a:cubicBezTo>
                    <a:cubicBezTo>
                      <a:pt x="263" y="4099"/>
                      <a:pt x="746" y="4729"/>
                      <a:pt x="1597" y="5212"/>
                    </a:cubicBezTo>
                    <a:cubicBezTo>
                      <a:pt x="3552" y="6347"/>
                      <a:pt x="6704" y="6347"/>
                      <a:pt x="8647" y="5212"/>
                    </a:cubicBezTo>
                    <a:cubicBezTo>
                      <a:pt x="9487" y="4729"/>
                      <a:pt x="9961" y="4110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Google Shape;957;p53">
                <a:extLst>
                  <a:ext uri="{FF2B5EF4-FFF2-40B4-BE49-F238E27FC236}">
                    <a16:creationId xmlns:a16="http://schemas.microsoft.com/office/drawing/2014/main" id="{679DD5F4-6797-4072-9E35-084987D5C6AD}"/>
                  </a:ext>
                </a:extLst>
              </p:cNvPr>
              <p:cNvSpPr/>
              <p:nvPr/>
            </p:nvSpPr>
            <p:spPr>
              <a:xfrm>
                <a:off x="2915380" y="33432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07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Google Shape;958;p53">
                <a:extLst>
                  <a:ext uri="{FF2B5EF4-FFF2-40B4-BE49-F238E27FC236}">
                    <a16:creationId xmlns:a16="http://schemas.microsoft.com/office/drawing/2014/main" id="{D8578609-2F97-4BF0-A326-7CC73149FE33}"/>
                  </a:ext>
                </a:extLst>
              </p:cNvPr>
              <p:cNvSpPr/>
              <p:nvPr/>
            </p:nvSpPr>
            <p:spPr>
              <a:xfrm>
                <a:off x="3028946" y="3402875"/>
                <a:ext cx="216450" cy="12442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85" extrusionOk="0">
                    <a:moveTo>
                      <a:pt x="4246" y="0"/>
                    </a:moveTo>
                    <a:lnTo>
                      <a:pt x="3625" y="357"/>
                    </a:lnTo>
                    <a:cubicBezTo>
                      <a:pt x="3322" y="239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8"/>
                    </a:cubicBezTo>
                    <a:cubicBezTo>
                      <a:pt x="863" y="988"/>
                      <a:pt x="2754" y="1713"/>
                      <a:pt x="2228" y="2018"/>
                    </a:cubicBezTo>
                    <a:cubicBezTo>
                      <a:pt x="2164" y="2058"/>
                      <a:pt x="2089" y="2077"/>
                      <a:pt x="2007" y="2077"/>
                    </a:cubicBezTo>
                    <a:cubicBezTo>
                      <a:pt x="1876" y="2077"/>
                      <a:pt x="1730" y="2028"/>
                      <a:pt x="1587" y="1944"/>
                    </a:cubicBezTo>
                    <a:cubicBezTo>
                      <a:pt x="1272" y="1765"/>
                      <a:pt x="989" y="1398"/>
                      <a:pt x="947" y="1062"/>
                    </a:cubicBezTo>
                    <a:lnTo>
                      <a:pt x="74" y="1230"/>
                    </a:lnTo>
                    <a:cubicBezTo>
                      <a:pt x="127" y="1524"/>
                      <a:pt x="337" y="1828"/>
                      <a:pt x="652" y="2081"/>
                    </a:cubicBezTo>
                    <a:lnTo>
                      <a:pt x="1" y="2470"/>
                    </a:lnTo>
                    <a:lnTo>
                      <a:pt x="557" y="2785"/>
                    </a:lnTo>
                    <a:lnTo>
                      <a:pt x="1199" y="2417"/>
                    </a:lnTo>
                    <a:cubicBezTo>
                      <a:pt x="1536" y="2571"/>
                      <a:pt x="1904" y="2661"/>
                      <a:pt x="2255" y="2661"/>
                    </a:cubicBezTo>
                    <a:cubicBezTo>
                      <a:pt x="2548" y="2661"/>
                      <a:pt x="2829" y="2598"/>
                      <a:pt x="3069" y="2459"/>
                    </a:cubicBezTo>
                    <a:cubicBezTo>
                      <a:pt x="4141" y="1839"/>
                      <a:pt x="2270" y="1093"/>
                      <a:pt x="2785" y="799"/>
                    </a:cubicBezTo>
                    <a:cubicBezTo>
                      <a:pt x="2837" y="767"/>
                      <a:pt x="2901" y="751"/>
                      <a:pt x="2970" y="751"/>
                    </a:cubicBezTo>
                    <a:cubicBezTo>
                      <a:pt x="3081" y="751"/>
                      <a:pt x="3208" y="791"/>
                      <a:pt x="3331" y="862"/>
                    </a:cubicBezTo>
                    <a:cubicBezTo>
                      <a:pt x="3573" y="999"/>
                      <a:pt x="3836" y="1303"/>
                      <a:pt x="3973" y="1587"/>
                    </a:cubicBezTo>
                    <a:lnTo>
                      <a:pt x="4844" y="1419"/>
                    </a:lnTo>
                    <a:cubicBezTo>
                      <a:pt x="4760" y="1167"/>
                      <a:pt x="4529" y="904"/>
                      <a:pt x="4204" y="673"/>
                    </a:cubicBezTo>
                    <a:lnTo>
                      <a:pt x="4813" y="315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Google Shape;959;p53">
                <a:extLst>
                  <a:ext uri="{FF2B5EF4-FFF2-40B4-BE49-F238E27FC236}">
                    <a16:creationId xmlns:a16="http://schemas.microsoft.com/office/drawing/2014/main" id="{B5CD2521-07E1-44FF-BBF6-206DA30B6578}"/>
                  </a:ext>
                </a:extLst>
              </p:cNvPr>
              <p:cNvSpPr/>
              <p:nvPr/>
            </p:nvSpPr>
            <p:spPr>
              <a:xfrm>
                <a:off x="2845909" y="3359227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1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4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77"/>
                    </a:cubicBezTo>
                    <a:lnTo>
                      <a:pt x="13029" y="32"/>
                    </a:lnTo>
                    <a:cubicBezTo>
                      <a:pt x="10958" y="32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Google Shape;960;p53">
                <a:extLst>
                  <a:ext uri="{FF2B5EF4-FFF2-40B4-BE49-F238E27FC236}">
                    <a16:creationId xmlns:a16="http://schemas.microsoft.com/office/drawing/2014/main" id="{1A4A84DC-A149-44B5-9F0A-5398549CD0A3}"/>
                  </a:ext>
                </a:extLst>
              </p:cNvPr>
              <p:cNvSpPr/>
              <p:nvPr/>
            </p:nvSpPr>
            <p:spPr>
              <a:xfrm>
                <a:off x="2817271" y="3191290"/>
                <a:ext cx="639344" cy="337296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0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3"/>
                      <a:pt x="21" y="4967"/>
                      <a:pt x="2575" y="6438"/>
                    </a:cubicBezTo>
                    <a:cubicBezTo>
                      <a:pt x="3846" y="7179"/>
                      <a:pt x="5514" y="7550"/>
                      <a:pt x="7180" y="7550"/>
                    </a:cubicBezTo>
                    <a:cubicBezTo>
                      <a:pt x="8847" y="7550"/>
                      <a:pt x="10512" y="7179"/>
                      <a:pt x="11778" y="6438"/>
                    </a:cubicBezTo>
                    <a:cubicBezTo>
                      <a:pt x="14310" y="4967"/>
                      <a:pt x="14300" y="2583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Google Shape;961;p53">
                <a:extLst>
                  <a:ext uri="{FF2B5EF4-FFF2-40B4-BE49-F238E27FC236}">
                    <a16:creationId xmlns:a16="http://schemas.microsoft.com/office/drawing/2014/main" id="{C002A414-4E84-4D39-895C-1C78E18723B7}"/>
                  </a:ext>
                </a:extLst>
              </p:cNvPr>
              <p:cNvSpPr/>
              <p:nvPr/>
            </p:nvSpPr>
            <p:spPr>
              <a:xfrm>
                <a:off x="2908812" y="3230963"/>
                <a:ext cx="456713" cy="142379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8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5"/>
                      <a:pt x="0" y="2346"/>
                      <a:pt x="147" y="3176"/>
                    </a:cubicBezTo>
                    <a:cubicBezTo>
                      <a:pt x="263" y="2535"/>
                      <a:pt x="736" y="1926"/>
                      <a:pt x="1576" y="1443"/>
                    </a:cubicBezTo>
                    <a:cubicBezTo>
                      <a:pt x="2543" y="875"/>
                      <a:pt x="3817" y="592"/>
                      <a:pt x="5093" y="592"/>
                    </a:cubicBezTo>
                    <a:cubicBezTo>
                      <a:pt x="6370" y="592"/>
                      <a:pt x="7649" y="875"/>
                      <a:pt x="8626" y="1443"/>
                    </a:cubicBezTo>
                    <a:cubicBezTo>
                      <a:pt x="9477" y="1926"/>
                      <a:pt x="9961" y="2556"/>
                      <a:pt x="10066" y="3187"/>
                    </a:cubicBezTo>
                    <a:cubicBezTo>
                      <a:pt x="10223" y="2356"/>
                      <a:pt x="9740" y="1485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Google Shape;962;p53">
                <a:extLst>
                  <a:ext uri="{FF2B5EF4-FFF2-40B4-BE49-F238E27FC236}">
                    <a16:creationId xmlns:a16="http://schemas.microsoft.com/office/drawing/2014/main" id="{199D80DE-E102-456C-8DF6-679FB14FE5F0}"/>
                  </a:ext>
                </a:extLst>
              </p:cNvPr>
              <p:cNvSpPr/>
              <p:nvPr/>
            </p:nvSpPr>
            <p:spPr>
              <a:xfrm>
                <a:off x="2915380" y="3257366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1"/>
                    </a:moveTo>
                    <a:cubicBezTo>
                      <a:pt x="3670" y="1"/>
                      <a:pt x="2396" y="284"/>
                      <a:pt x="1429" y="852"/>
                    </a:cubicBezTo>
                    <a:cubicBezTo>
                      <a:pt x="589" y="1335"/>
                      <a:pt x="116" y="1944"/>
                      <a:pt x="0" y="2585"/>
                    </a:cubicBezTo>
                    <a:cubicBezTo>
                      <a:pt x="116" y="3226"/>
                      <a:pt x="599" y="3846"/>
                      <a:pt x="1450" y="4340"/>
                    </a:cubicBezTo>
                    <a:cubicBezTo>
                      <a:pt x="2427" y="4902"/>
                      <a:pt x="3704" y="5183"/>
                      <a:pt x="4979" y="5183"/>
                    </a:cubicBezTo>
                    <a:cubicBezTo>
                      <a:pt x="6254" y="5183"/>
                      <a:pt x="7528" y="4902"/>
                      <a:pt x="8500" y="4340"/>
                    </a:cubicBezTo>
                    <a:cubicBezTo>
                      <a:pt x="9340" y="3857"/>
                      <a:pt x="9814" y="3236"/>
                      <a:pt x="9919" y="2596"/>
                    </a:cubicBezTo>
                    <a:cubicBezTo>
                      <a:pt x="9814" y="1965"/>
                      <a:pt x="9330" y="1335"/>
                      <a:pt x="8479" y="852"/>
                    </a:cubicBezTo>
                    <a:cubicBezTo>
                      <a:pt x="7502" y="284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963;p53">
                <a:extLst>
                  <a:ext uri="{FF2B5EF4-FFF2-40B4-BE49-F238E27FC236}">
                    <a16:creationId xmlns:a16="http://schemas.microsoft.com/office/drawing/2014/main" id="{7D9F6891-196A-4BDE-8B50-77CD2E3BEB40}"/>
                  </a:ext>
                </a:extLst>
              </p:cNvPr>
              <p:cNvSpPr/>
              <p:nvPr/>
            </p:nvSpPr>
            <p:spPr>
              <a:xfrm>
                <a:off x="2908812" y="3218409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68"/>
                    </a:moveTo>
                    <a:cubicBezTo>
                      <a:pt x="10223" y="2637"/>
                      <a:pt x="9740" y="1766"/>
                      <a:pt x="8626" y="1124"/>
                    </a:cubicBezTo>
                    <a:cubicBezTo>
                      <a:pt x="6672" y="1"/>
                      <a:pt x="3510" y="1"/>
                      <a:pt x="1576" y="1124"/>
                    </a:cubicBezTo>
                    <a:cubicBezTo>
                      <a:pt x="473" y="1766"/>
                      <a:pt x="0" y="2627"/>
                      <a:pt x="147" y="3457"/>
                    </a:cubicBezTo>
                    <a:cubicBezTo>
                      <a:pt x="263" y="4098"/>
                      <a:pt x="746" y="4718"/>
                      <a:pt x="1597" y="5212"/>
                    </a:cubicBezTo>
                    <a:cubicBezTo>
                      <a:pt x="3552" y="6336"/>
                      <a:pt x="6704" y="6336"/>
                      <a:pt x="8647" y="5212"/>
                    </a:cubicBezTo>
                    <a:cubicBezTo>
                      <a:pt x="9487" y="4729"/>
                      <a:pt x="9961" y="4108"/>
                      <a:pt x="10066" y="346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964;p53">
                <a:extLst>
                  <a:ext uri="{FF2B5EF4-FFF2-40B4-BE49-F238E27FC236}">
                    <a16:creationId xmlns:a16="http://schemas.microsoft.com/office/drawing/2014/main" id="{3BCBF863-FA4A-421D-BE1A-F75523B6539E}"/>
                  </a:ext>
                </a:extLst>
              </p:cNvPr>
              <p:cNvSpPr/>
              <p:nvPr/>
            </p:nvSpPr>
            <p:spPr>
              <a:xfrm>
                <a:off x="2915380" y="32446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80"/>
                    </a:lnTo>
                    <a:cubicBezTo>
                      <a:pt x="9814" y="2249"/>
                      <a:pt x="9330" y="1619"/>
                      <a:pt x="8479" y="1136"/>
                    </a:cubicBezTo>
                    <a:cubicBezTo>
                      <a:pt x="6525" y="1"/>
                      <a:pt x="3363" y="1"/>
                      <a:pt x="1429" y="1136"/>
                    </a:cubicBezTo>
                    <a:cubicBezTo>
                      <a:pt x="589" y="1619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965;p53">
                <a:extLst>
                  <a:ext uri="{FF2B5EF4-FFF2-40B4-BE49-F238E27FC236}">
                    <a16:creationId xmlns:a16="http://schemas.microsoft.com/office/drawing/2014/main" id="{64CE17E0-1486-4F39-A531-05EA68CB8B91}"/>
                  </a:ext>
                </a:extLst>
              </p:cNvPr>
              <p:cNvSpPr/>
              <p:nvPr/>
            </p:nvSpPr>
            <p:spPr>
              <a:xfrm>
                <a:off x="3028946" y="3304276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6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9"/>
                      <a:pt x="947" y="1073"/>
                    </a:cubicBezTo>
                    <a:lnTo>
                      <a:pt x="74" y="1241"/>
                    </a:lnTo>
                    <a:cubicBezTo>
                      <a:pt x="127" y="1525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3" y="2576"/>
                      <a:pt x="1898" y="2665"/>
                      <a:pt x="2245" y="2665"/>
                    </a:cubicBezTo>
                    <a:cubicBezTo>
                      <a:pt x="2542" y="2665"/>
                      <a:pt x="2827" y="2600"/>
                      <a:pt x="3069" y="2459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2"/>
                    </a:cubicBezTo>
                    <a:cubicBezTo>
                      <a:pt x="3573" y="1009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966;p53">
                <a:extLst>
                  <a:ext uri="{FF2B5EF4-FFF2-40B4-BE49-F238E27FC236}">
                    <a16:creationId xmlns:a16="http://schemas.microsoft.com/office/drawing/2014/main" id="{9C283E72-8A00-4ED6-9DD3-9D76F2FF7C44}"/>
                  </a:ext>
                </a:extLst>
              </p:cNvPr>
              <p:cNvSpPr/>
              <p:nvPr/>
            </p:nvSpPr>
            <p:spPr>
              <a:xfrm>
                <a:off x="2845909" y="3260672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98"/>
                      <a:pt x="1923" y="4234"/>
                    </a:cubicBezTo>
                    <a:cubicBezTo>
                      <a:pt x="3199" y="4969"/>
                      <a:pt x="4867" y="5337"/>
                      <a:pt x="6534" y="5337"/>
                    </a:cubicBezTo>
                    <a:cubicBezTo>
                      <a:pt x="8201" y="5337"/>
                      <a:pt x="9866" y="4969"/>
                      <a:pt x="11137" y="4234"/>
                    </a:cubicBezTo>
                    <a:cubicBezTo>
                      <a:pt x="12398" y="3498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967;p53">
                <a:extLst>
                  <a:ext uri="{FF2B5EF4-FFF2-40B4-BE49-F238E27FC236}">
                    <a16:creationId xmlns:a16="http://schemas.microsoft.com/office/drawing/2014/main" id="{E317945F-9375-4601-8B28-A14F85C0509D}"/>
                  </a:ext>
                </a:extLst>
              </p:cNvPr>
              <p:cNvSpPr/>
              <p:nvPr/>
            </p:nvSpPr>
            <p:spPr>
              <a:xfrm>
                <a:off x="2817271" y="30930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59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968;p53">
                <a:extLst>
                  <a:ext uri="{FF2B5EF4-FFF2-40B4-BE49-F238E27FC236}">
                    <a16:creationId xmlns:a16="http://schemas.microsoft.com/office/drawing/2014/main" id="{B2CE6B6B-F705-4739-AD83-05CFC7A1BBED}"/>
                  </a:ext>
                </a:extLst>
              </p:cNvPr>
              <p:cNvSpPr/>
              <p:nvPr/>
            </p:nvSpPr>
            <p:spPr>
              <a:xfrm>
                <a:off x="2908812" y="3132408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5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80"/>
                      <a:pt x="3817" y="599"/>
                      <a:pt x="5093" y="599"/>
                    </a:cubicBezTo>
                    <a:cubicBezTo>
                      <a:pt x="6370" y="599"/>
                      <a:pt x="7649" y="880"/>
                      <a:pt x="8626" y="1442"/>
                    </a:cubicBezTo>
                    <a:cubicBezTo>
                      <a:pt x="9477" y="1936"/>
                      <a:pt x="9961" y="2556"/>
                      <a:pt x="10066" y="3196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969;p53">
                <a:extLst>
                  <a:ext uri="{FF2B5EF4-FFF2-40B4-BE49-F238E27FC236}">
                    <a16:creationId xmlns:a16="http://schemas.microsoft.com/office/drawing/2014/main" id="{FE62AE4C-A6D2-4B47-9540-4839600CA32B}"/>
                  </a:ext>
                </a:extLst>
              </p:cNvPr>
              <p:cNvSpPr/>
              <p:nvPr/>
            </p:nvSpPr>
            <p:spPr>
              <a:xfrm>
                <a:off x="2915380" y="3159124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28"/>
                      <a:pt x="116" y="1947"/>
                      <a:pt x="0" y="2577"/>
                    </a:cubicBezTo>
                    <a:cubicBezTo>
                      <a:pt x="116" y="3219"/>
                      <a:pt x="599" y="3849"/>
                      <a:pt x="1450" y="4332"/>
                    </a:cubicBezTo>
                    <a:cubicBezTo>
                      <a:pt x="2427" y="4900"/>
                      <a:pt x="3704" y="5183"/>
                      <a:pt x="4979" y="5183"/>
                    </a:cubicBezTo>
                    <a:cubicBezTo>
                      <a:pt x="6254" y="5183"/>
                      <a:pt x="7528" y="4900"/>
                      <a:pt x="8500" y="4332"/>
                    </a:cubicBezTo>
                    <a:cubicBezTo>
                      <a:pt x="9340" y="3849"/>
                      <a:pt x="9814" y="3229"/>
                      <a:pt x="9919" y="2598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970;p53">
                <a:extLst>
                  <a:ext uri="{FF2B5EF4-FFF2-40B4-BE49-F238E27FC236}">
                    <a16:creationId xmlns:a16="http://schemas.microsoft.com/office/drawing/2014/main" id="{59BC45F1-7CEA-484C-9388-C527EEEAC562}"/>
                  </a:ext>
                </a:extLst>
              </p:cNvPr>
              <p:cNvSpPr/>
              <p:nvPr/>
            </p:nvSpPr>
            <p:spPr>
              <a:xfrm>
                <a:off x="2908812" y="31198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7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6"/>
                    </a:cubicBezTo>
                    <a:cubicBezTo>
                      <a:pt x="263" y="4098"/>
                      <a:pt x="746" y="4728"/>
                      <a:pt x="1597" y="5211"/>
                    </a:cubicBezTo>
                    <a:cubicBezTo>
                      <a:pt x="3552" y="6346"/>
                      <a:pt x="6704" y="6346"/>
                      <a:pt x="8647" y="5211"/>
                    </a:cubicBezTo>
                    <a:cubicBezTo>
                      <a:pt x="9487" y="4728"/>
                      <a:pt x="9961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Google Shape;971;p53">
                <a:extLst>
                  <a:ext uri="{FF2B5EF4-FFF2-40B4-BE49-F238E27FC236}">
                    <a16:creationId xmlns:a16="http://schemas.microsoft.com/office/drawing/2014/main" id="{97FBD543-D9FD-4F30-B806-0A67241D75FB}"/>
                  </a:ext>
                </a:extLst>
              </p:cNvPr>
              <p:cNvSpPr/>
              <p:nvPr/>
            </p:nvSpPr>
            <p:spPr>
              <a:xfrm>
                <a:off x="2915380" y="3146570"/>
                <a:ext cx="443578" cy="129155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1" fill="none" extrusionOk="0">
                    <a:moveTo>
                      <a:pt x="9929" y="2890"/>
                    </a:moveTo>
                    <a:cubicBezTo>
                      <a:pt x="9929" y="2890"/>
                      <a:pt x="9929" y="2879"/>
                      <a:pt x="9919" y="2879"/>
                    </a:cubicBezTo>
                    <a:cubicBezTo>
                      <a:pt x="9814" y="2239"/>
                      <a:pt x="9330" y="1619"/>
                      <a:pt x="8479" y="1125"/>
                    </a:cubicBezTo>
                    <a:cubicBezTo>
                      <a:pt x="6525" y="1"/>
                      <a:pt x="3363" y="1"/>
                      <a:pt x="1429" y="1125"/>
                    </a:cubicBezTo>
                    <a:cubicBezTo>
                      <a:pt x="589" y="1609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Google Shape;972;p53">
                <a:extLst>
                  <a:ext uri="{FF2B5EF4-FFF2-40B4-BE49-F238E27FC236}">
                    <a16:creationId xmlns:a16="http://schemas.microsoft.com/office/drawing/2014/main" id="{029ABCD9-7EC9-4970-9934-61C1E16A29DB}"/>
                  </a:ext>
                </a:extLst>
              </p:cNvPr>
              <p:cNvSpPr/>
              <p:nvPr/>
            </p:nvSpPr>
            <p:spPr>
              <a:xfrm>
                <a:off x="3028946" y="320572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9"/>
                    </a:lnTo>
                    <a:cubicBezTo>
                      <a:pt x="3322" y="250"/>
                      <a:pt x="3016" y="190"/>
                      <a:pt x="2729" y="190"/>
                    </a:cubicBezTo>
                    <a:cubicBezTo>
                      <a:pt x="2429" y="190"/>
                      <a:pt x="2149" y="255"/>
                      <a:pt x="1913" y="390"/>
                    </a:cubicBezTo>
                    <a:cubicBezTo>
                      <a:pt x="863" y="999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34"/>
                      <a:pt x="337" y="1840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810"/>
                    </a:cubicBezTo>
                    <a:cubicBezTo>
                      <a:pt x="2838" y="778"/>
                      <a:pt x="2901" y="762"/>
                      <a:pt x="2970" y="762"/>
                    </a:cubicBezTo>
                    <a:cubicBezTo>
                      <a:pt x="3082" y="762"/>
                      <a:pt x="3209" y="801"/>
                      <a:pt x="3331" y="873"/>
                    </a:cubicBezTo>
                    <a:cubicBezTo>
                      <a:pt x="3573" y="1009"/>
                      <a:pt x="3836" y="1314"/>
                      <a:pt x="3973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15"/>
                      <a:pt x="4204" y="684"/>
                    </a:cubicBezTo>
                    <a:lnTo>
                      <a:pt x="4813" y="327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Google Shape;973;p53">
                <a:extLst>
                  <a:ext uri="{FF2B5EF4-FFF2-40B4-BE49-F238E27FC236}">
                    <a16:creationId xmlns:a16="http://schemas.microsoft.com/office/drawing/2014/main" id="{1E528330-8C91-4305-A9FB-EBD190BA8DF3}"/>
                  </a:ext>
                </a:extLst>
              </p:cNvPr>
              <p:cNvSpPr/>
              <p:nvPr/>
            </p:nvSpPr>
            <p:spPr>
              <a:xfrm>
                <a:off x="2845909" y="3162519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1"/>
                    </a:moveTo>
                    <a:lnTo>
                      <a:pt x="0" y="1546"/>
                    </a:lnTo>
                    <a:cubicBezTo>
                      <a:pt x="0" y="2512"/>
                      <a:pt x="641" y="3489"/>
                      <a:pt x="1923" y="4235"/>
                    </a:cubicBezTo>
                    <a:cubicBezTo>
                      <a:pt x="3199" y="4971"/>
                      <a:pt x="4867" y="5339"/>
                      <a:pt x="6534" y="5339"/>
                    </a:cubicBezTo>
                    <a:cubicBezTo>
                      <a:pt x="8201" y="5339"/>
                      <a:pt x="9866" y="4971"/>
                      <a:pt x="11137" y="4235"/>
                    </a:cubicBezTo>
                    <a:cubicBezTo>
                      <a:pt x="12398" y="3500"/>
                      <a:pt x="13029" y="2543"/>
                      <a:pt x="13029" y="1577"/>
                    </a:cubicBezTo>
                    <a:lnTo>
                      <a:pt x="13029" y="33"/>
                    </a:lnTo>
                    <a:cubicBezTo>
                      <a:pt x="10958" y="3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Google Shape;974;p53">
                <a:extLst>
                  <a:ext uri="{FF2B5EF4-FFF2-40B4-BE49-F238E27FC236}">
                    <a16:creationId xmlns:a16="http://schemas.microsoft.com/office/drawing/2014/main" id="{6C4333B8-A6AE-4BC2-B432-D2BA7847BDFB}"/>
                  </a:ext>
                </a:extLst>
              </p:cNvPr>
              <p:cNvSpPr/>
              <p:nvPr/>
            </p:nvSpPr>
            <p:spPr>
              <a:xfrm>
                <a:off x="2817271" y="29944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85"/>
                      <a:pt x="21" y="4970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0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Google Shape;975;p53">
                <a:extLst>
                  <a:ext uri="{FF2B5EF4-FFF2-40B4-BE49-F238E27FC236}">
                    <a16:creationId xmlns:a16="http://schemas.microsoft.com/office/drawing/2014/main" id="{A0444106-6AF7-4A1D-856A-CD780200215E}"/>
                  </a:ext>
                </a:extLst>
              </p:cNvPr>
              <p:cNvSpPr/>
              <p:nvPr/>
            </p:nvSpPr>
            <p:spPr>
              <a:xfrm>
                <a:off x="2908812" y="3034121"/>
                <a:ext cx="456713" cy="142513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0" extrusionOk="0">
                    <a:moveTo>
                      <a:pt x="5102" y="0"/>
                    </a:moveTo>
                    <a:cubicBezTo>
                      <a:pt x="3822" y="0"/>
                      <a:pt x="2545" y="284"/>
                      <a:pt x="1576" y="847"/>
                    </a:cubicBezTo>
                    <a:cubicBezTo>
                      <a:pt x="473" y="1488"/>
                      <a:pt x="0" y="2339"/>
                      <a:pt x="147" y="3180"/>
                    </a:cubicBezTo>
                    <a:cubicBezTo>
                      <a:pt x="263" y="2539"/>
                      <a:pt x="736" y="1929"/>
                      <a:pt x="1576" y="1436"/>
                    </a:cubicBezTo>
                    <a:cubicBezTo>
                      <a:pt x="2543" y="873"/>
                      <a:pt x="3817" y="592"/>
                      <a:pt x="5093" y="592"/>
                    </a:cubicBezTo>
                    <a:cubicBezTo>
                      <a:pt x="6370" y="592"/>
                      <a:pt x="7649" y="873"/>
                      <a:pt x="8626" y="1436"/>
                    </a:cubicBezTo>
                    <a:cubicBezTo>
                      <a:pt x="9477" y="1929"/>
                      <a:pt x="9961" y="2549"/>
                      <a:pt x="10066" y="3190"/>
                    </a:cubicBezTo>
                    <a:cubicBezTo>
                      <a:pt x="10223" y="2360"/>
                      <a:pt x="9740" y="1488"/>
                      <a:pt x="8626" y="847"/>
                    </a:cubicBezTo>
                    <a:cubicBezTo>
                      <a:pt x="7651" y="281"/>
                      <a:pt x="6375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Google Shape;976;p53">
                <a:extLst>
                  <a:ext uri="{FF2B5EF4-FFF2-40B4-BE49-F238E27FC236}">
                    <a16:creationId xmlns:a16="http://schemas.microsoft.com/office/drawing/2014/main" id="{6D7E24D8-DC4C-434F-88DA-238666A51D66}"/>
                  </a:ext>
                </a:extLst>
              </p:cNvPr>
              <p:cNvSpPr/>
              <p:nvPr/>
            </p:nvSpPr>
            <p:spPr>
              <a:xfrm>
                <a:off x="2915380" y="306056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4"/>
                    </a:cubicBezTo>
                    <a:cubicBezTo>
                      <a:pt x="589" y="1337"/>
                      <a:pt x="116" y="1947"/>
                      <a:pt x="0" y="2588"/>
                    </a:cubicBezTo>
                    <a:cubicBezTo>
                      <a:pt x="116" y="3228"/>
                      <a:pt x="599" y="3849"/>
                      <a:pt x="1450" y="4342"/>
                    </a:cubicBezTo>
                    <a:cubicBezTo>
                      <a:pt x="2427" y="4904"/>
                      <a:pt x="3704" y="5186"/>
                      <a:pt x="4979" y="5186"/>
                    </a:cubicBezTo>
                    <a:cubicBezTo>
                      <a:pt x="6254" y="5186"/>
                      <a:pt x="7528" y="4904"/>
                      <a:pt x="8500" y="4342"/>
                    </a:cubicBezTo>
                    <a:cubicBezTo>
                      <a:pt x="9340" y="3849"/>
                      <a:pt x="9814" y="3239"/>
                      <a:pt x="9919" y="2598"/>
                    </a:cubicBezTo>
                    <a:cubicBezTo>
                      <a:pt x="9814" y="1957"/>
                      <a:pt x="9330" y="1337"/>
                      <a:pt x="8479" y="844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Google Shape;977;p53">
                <a:extLst>
                  <a:ext uri="{FF2B5EF4-FFF2-40B4-BE49-F238E27FC236}">
                    <a16:creationId xmlns:a16="http://schemas.microsoft.com/office/drawing/2014/main" id="{ACDB2701-DA2B-44A4-9251-E64AEB53BE6F}"/>
                  </a:ext>
                </a:extLst>
              </p:cNvPr>
              <p:cNvSpPr/>
              <p:nvPr/>
            </p:nvSpPr>
            <p:spPr>
              <a:xfrm>
                <a:off x="2908812" y="30212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48"/>
                      <a:pt x="9740" y="1776"/>
                      <a:pt x="8626" y="1135"/>
                    </a:cubicBezTo>
                    <a:cubicBezTo>
                      <a:pt x="6672" y="1"/>
                      <a:pt x="3510" y="11"/>
                      <a:pt x="1576" y="1135"/>
                    </a:cubicBezTo>
                    <a:cubicBezTo>
                      <a:pt x="473" y="1776"/>
                      <a:pt x="0" y="2627"/>
                      <a:pt x="147" y="3468"/>
                    </a:cubicBezTo>
                    <a:cubicBezTo>
                      <a:pt x="263" y="4108"/>
                      <a:pt x="746" y="4729"/>
                      <a:pt x="1597" y="5222"/>
                    </a:cubicBezTo>
                    <a:cubicBezTo>
                      <a:pt x="3552" y="6347"/>
                      <a:pt x="6704" y="6347"/>
                      <a:pt x="8647" y="5222"/>
                    </a:cubicBezTo>
                    <a:cubicBezTo>
                      <a:pt x="9487" y="4729"/>
                      <a:pt x="9961" y="4119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Google Shape;978;p53">
                <a:extLst>
                  <a:ext uri="{FF2B5EF4-FFF2-40B4-BE49-F238E27FC236}">
                    <a16:creationId xmlns:a16="http://schemas.microsoft.com/office/drawing/2014/main" id="{429B7A79-D77A-459A-98E6-DE88BB05E8B0}"/>
                  </a:ext>
                </a:extLst>
              </p:cNvPr>
              <p:cNvSpPr/>
              <p:nvPr/>
            </p:nvSpPr>
            <p:spPr>
              <a:xfrm>
                <a:off x="2915380" y="3048015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79"/>
                    </a:lnTo>
                    <a:cubicBezTo>
                      <a:pt x="9814" y="2238"/>
                      <a:pt x="9330" y="1618"/>
                      <a:pt x="8479" y="1125"/>
                    </a:cubicBezTo>
                    <a:cubicBezTo>
                      <a:pt x="6525" y="0"/>
                      <a:pt x="3363" y="0"/>
                      <a:pt x="1429" y="1125"/>
                    </a:cubicBezTo>
                    <a:cubicBezTo>
                      <a:pt x="589" y="1618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Google Shape;979;p53">
                <a:extLst>
                  <a:ext uri="{FF2B5EF4-FFF2-40B4-BE49-F238E27FC236}">
                    <a16:creationId xmlns:a16="http://schemas.microsoft.com/office/drawing/2014/main" id="{9941056C-656E-47C4-B4E2-B63B530B52C4}"/>
                  </a:ext>
                </a:extLst>
              </p:cNvPr>
              <p:cNvSpPr/>
              <p:nvPr/>
            </p:nvSpPr>
            <p:spPr>
              <a:xfrm>
                <a:off x="3028946" y="3107612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9"/>
                    </a:cubicBezTo>
                    <a:cubicBezTo>
                      <a:pt x="863" y="989"/>
                      <a:pt x="2754" y="1713"/>
                      <a:pt x="2228" y="2018"/>
                    </a:cubicBezTo>
                    <a:cubicBezTo>
                      <a:pt x="2162" y="2060"/>
                      <a:pt x="2084" y="2080"/>
                      <a:pt x="1999" y="2080"/>
                    </a:cubicBezTo>
                    <a:cubicBezTo>
                      <a:pt x="1870" y="2080"/>
                      <a:pt x="1727" y="2033"/>
                      <a:pt x="1587" y="1944"/>
                    </a:cubicBezTo>
                    <a:cubicBezTo>
                      <a:pt x="1272" y="1766"/>
                      <a:pt x="989" y="1398"/>
                      <a:pt x="947" y="1073"/>
                    </a:cubicBezTo>
                    <a:lnTo>
                      <a:pt x="74" y="1241"/>
                    </a:lnTo>
                    <a:cubicBezTo>
                      <a:pt x="127" y="1524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9" y="2661"/>
                      <a:pt x="2830" y="2598"/>
                      <a:pt x="3069" y="2459"/>
                    </a:cubicBezTo>
                    <a:cubicBezTo>
                      <a:pt x="4141" y="1839"/>
                      <a:pt x="2270" y="1094"/>
                      <a:pt x="2785" y="799"/>
                    </a:cubicBezTo>
                    <a:cubicBezTo>
                      <a:pt x="2838" y="767"/>
                      <a:pt x="2901" y="752"/>
                      <a:pt x="2970" y="752"/>
                    </a:cubicBezTo>
                    <a:cubicBezTo>
                      <a:pt x="3082" y="752"/>
                      <a:pt x="3209" y="791"/>
                      <a:pt x="3331" y="862"/>
                    </a:cubicBezTo>
                    <a:cubicBezTo>
                      <a:pt x="3573" y="999"/>
                      <a:pt x="3836" y="1304"/>
                      <a:pt x="3973" y="1598"/>
                    </a:cubicBezTo>
                    <a:lnTo>
                      <a:pt x="4844" y="1419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6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Google Shape;980;p53">
                <a:extLst>
                  <a:ext uri="{FF2B5EF4-FFF2-40B4-BE49-F238E27FC236}">
                    <a16:creationId xmlns:a16="http://schemas.microsoft.com/office/drawing/2014/main" id="{A2D045F6-F0A8-4674-A53C-6B43236277FC}"/>
                  </a:ext>
                </a:extLst>
              </p:cNvPr>
              <p:cNvSpPr/>
              <p:nvPr/>
            </p:nvSpPr>
            <p:spPr>
              <a:xfrm>
                <a:off x="2845909" y="3063964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0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5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5"/>
                    </a:cubicBezTo>
                    <a:cubicBezTo>
                      <a:pt x="12398" y="3500"/>
                      <a:pt x="13029" y="2543"/>
                      <a:pt x="13029" y="1587"/>
                    </a:cubicBezTo>
                    <a:lnTo>
                      <a:pt x="13029" y="32"/>
                    </a:lnTo>
                    <a:cubicBezTo>
                      <a:pt x="10958" y="3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Google Shape;981;p53">
                <a:extLst>
                  <a:ext uri="{FF2B5EF4-FFF2-40B4-BE49-F238E27FC236}">
                    <a16:creationId xmlns:a16="http://schemas.microsoft.com/office/drawing/2014/main" id="{C16F530E-3F0E-4AEE-B8B0-F60C0602A6F3}"/>
                  </a:ext>
                </a:extLst>
              </p:cNvPr>
              <p:cNvSpPr/>
              <p:nvPr/>
            </p:nvSpPr>
            <p:spPr>
              <a:xfrm>
                <a:off x="2817271" y="2896027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42" y="1"/>
                    </a:moveTo>
                    <a:cubicBezTo>
                      <a:pt x="5474" y="1"/>
                      <a:pt x="3809" y="371"/>
                      <a:pt x="2543" y="1112"/>
                    </a:cubicBezTo>
                    <a:cubicBezTo>
                      <a:pt x="0" y="2583"/>
                      <a:pt x="21" y="4968"/>
                      <a:pt x="2575" y="6449"/>
                    </a:cubicBezTo>
                    <a:cubicBezTo>
                      <a:pt x="3846" y="7185"/>
                      <a:pt x="5514" y="7552"/>
                      <a:pt x="7180" y="7552"/>
                    </a:cubicBezTo>
                    <a:cubicBezTo>
                      <a:pt x="8847" y="7552"/>
                      <a:pt x="10512" y="7185"/>
                      <a:pt x="11778" y="6449"/>
                    </a:cubicBezTo>
                    <a:cubicBezTo>
                      <a:pt x="14310" y="4968"/>
                      <a:pt x="14300" y="2583"/>
                      <a:pt x="11757" y="1112"/>
                    </a:cubicBezTo>
                    <a:cubicBezTo>
                      <a:pt x="10481" y="371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982;p53">
                <a:extLst>
                  <a:ext uri="{FF2B5EF4-FFF2-40B4-BE49-F238E27FC236}">
                    <a16:creationId xmlns:a16="http://schemas.microsoft.com/office/drawing/2014/main" id="{C108C721-68AE-4078-9966-BAE2812B0457}"/>
                  </a:ext>
                </a:extLst>
              </p:cNvPr>
              <p:cNvSpPr/>
              <p:nvPr/>
            </p:nvSpPr>
            <p:spPr>
              <a:xfrm>
                <a:off x="2908812" y="2935700"/>
                <a:ext cx="456713" cy="14287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8" extrusionOk="0">
                    <a:moveTo>
                      <a:pt x="5093" y="0"/>
                    </a:moveTo>
                    <a:cubicBezTo>
                      <a:pt x="3817" y="0"/>
                      <a:pt x="2543" y="282"/>
                      <a:pt x="1576" y="844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6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7"/>
                      <a:pt x="9961" y="2556"/>
                      <a:pt x="10066" y="3197"/>
                    </a:cubicBezTo>
                    <a:cubicBezTo>
                      <a:pt x="10223" y="2357"/>
                      <a:pt x="9740" y="1484"/>
                      <a:pt x="8626" y="844"/>
                    </a:cubicBezTo>
                    <a:cubicBezTo>
                      <a:pt x="7649" y="282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983;p53">
                <a:extLst>
                  <a:ext uri="{FF2B5EF4-FFF2-40B4-BE49-F238E27FC236}">
                    <a16:creationId xmlns:a16="http://schemas.microsoft.com/office/drawing/2014/main" id="{8D04E891-67D8-4AD1-9C77-FAF6EC9512EA}"/>
                  </a:ext>
                </a:extLst>
              </p:cNvPr>
              <p:cNvSpPr/>
              <p:nvPr/>
            </p:nvSpPr>
            <p:spPr>
              <a:xfrm>
                <a:off x="2915380" y="2962103"/>
                <a:ext cx="443131" cy="231908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91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5"/>
                      <a:pt x="0" y="2585"/>
                    </a:cubicBezTo>
                    <a:cubicBezTo>
                      <a:pt x="116" y="3226"/>
                      <a:pt x="599" y="3856"/>
                      <a:pt x="1450" y="4340"/>
                    </a:cubicBezTo>
                    <a:cubicBezTo>
                      <a:pt x="2427" y="4907"/>
                      <a:pt x="3704" y="5191"/>
                      <a:pt x="4979" y="5191"/>
                    </a:cubicBezTo>
                    <a:cubicBezTo>
                      <a:pt x="6254" y="5191"/>
                      <a:pt x="7528" y="4907"/>
                      <a:pt x="8500" y="4340"/>
                    </a:cubicBezTo>
                    <a:cubicBezTo>
                      <a:pt x="9340" y="3856"/>
                      <a:pt x="9814" y="3237"/>
                      <a:pt x="9919" y="2606"/>
                    </a:cubicBezTo>
                    <a:cubicBezTo>
                      <a:pt x="9814" y="1965"/>
                      <a:pt x="9330" y="1346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984;p53">
                <a:extLst>
                  <a:ext uri="{FF2B5EF4-FFF2-40B4-BE49-F238E27FC236}">
                    <a16:creationId xmlns:a16="http://schemas.microsoft.com/office/drawing/2014/main" id="{B92A6856-2886-4815-A7E3-D2BD7D8CF9FF}"/>
                  </a:ext>
                </a:extLst>
              </p:cNvPr>
              <p:cNvSpPr/>
              <p:nvPr/>
            </p:nvSpPr>
            <p:spPr>
              <a:xfrm>
                <a:off x="2908812" y="2923146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38"/>
                      <a:pt x="9740" y="1765"/>
                      <a:pt x="8626" y="1125"/>
                    </a:cubicBezTo>
                    <a:cubicBezTo>
                      <a:pt x="6672" y="0"/>
                      <a:pt x="3510" y="0"/>
                      <a:pt x="1576" y="1125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28"/>
                      <a:pt x="1597" y="5212"/>
                    </a:cubicBezTo>
                    <a:cubicBezTo>
                      <a:pt x="3552" y="6346"/>
                      <a:pt x="6704" y="6346"/>
                      <a:pt x="8647" y="5212"/>
                    </a:cubicBezTo>
                    <a:cubicBezTo>
                      <a:pt x="9487" y="4728"/>
                      <a:pt x="9961" y="4109"/>
                      <a:pt x="10066" y="3478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985;p53">
                <a:extLst>
                  <a:ext uri="{FF2B5EF4-FFF2-40B4-BE49-F238E27FC236}">
                    <a16:creationId xmlns:a16="http://schemas.microsoft.com/office/drawing/2014/main" id="{475BB403-E681-47BC-A03C-0252CE8282A4}"/>
                  </a:ext>
                </a:extLst>
              </p:cNvPr>
              <p:cNvSpPr/>
              <p:nvPr/>
            </p:nvSpPr>
            <p:spPr>
              <a:xfrm>
                <a:off x="2915380" y="2949415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1"/>
                    </a:moveTo>
                    <a:cubicBezTo>
                      <a:pt x="9929" y="2901"/>
                      <a:pt x="9929" y="2890"/>
                      <a:pt x="9919" y="2890"/>
                    </a:cubicBezTo>
                    <a:cubicBezTo>
                      <a:pt x="9814" y="2249"/>
                      <a:pt x="9330" y="1630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9"/>
                      <a:pt x="0" y="2869"/>
                    </a:cubicBezTo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986;p53">
                <a:extLst>
                  <a:ext uri="{FF2B5EF4-FFF2-40B4-BE49-F238E27FC236}">
                    <a16:creationId xmlns:a16="http://schemas.microsoft.com/office/drawing/2014/main" id="{B29B7310-BD78-4051-BD61-07A80E1A362E}"/>
                  </a:ext>
                </a:extLst>
              </p:cNvPr>
              <p:cNvSpPr/>
              <p:nvPr/>
            </p:nvSpPr>
            <p:spPr>
              <a:xfrm>
                <a:off x="3028946" y="3009057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8"/>
                    </a:lnTo>
                    <a:cubicBezTo>
                      <a:pt x="3316" y="247"/>
                      <a:pt x="3003" y="184"/>
                      <a:pt x="2710" y="184"/>
                    </a:cubicBezTo>
                    <a:cubicBezTo>
                      <a:pt x="2418" y="184"/>
                      <a:pt x="2144" y="247"/>
                      <a:pt x="1913" y="379"/>
                    </a:cubicBezTo>
                    <a:cubicBezTo>
                      <a:pt x="863" y="998"/>
                      <a:pt x="2754" y="1724"/>
                      <a:pt x="2228" y="2028"/>
                    </a:cubicBezTo>
                    <a:cubicBezTo>
                      <a:pt x="2163" y="2065"/>
                      <a:pt x="2087" y="2082"/>
                      <a:pt x="2005" y="2082"/>
                    </a:cubicBezTo>
                    <a:cubicBezTo>
                      <a:pt x="1874" y="2082"/>
                      <a:pt x="1729" y="2038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1"/>
                    </a:cubicBezTo>
                    <a:lnTo>
                      <a:pt x="1" y="2469"/>
                    </a:lnTo>
                    <a:lnTo>
                      <a:pt x="557" y="2795"/>
                    </a:lnTo>
                    <a:lnTo>
                      <a:pt x="1199" y="2427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8" y="2671"/>
                      <a:pt x="2829" y="2608"/>
                      <a:pt x="3069" y="2469"/>
                    </a:cubicBezTo>
                    <a:cubicBezTo>
                      <a:pt x="4141" y="1839"/>
                      <a:pt x="2270" y="1103"/>
                      <a:pt x="2785" y="809"/>
                    </a:cubicBezTo>
                    <a:cubicBezTo>
                      <a:pt x="2837" y="777"/>
                      <a:pt x="2901" y="762"/>
                      <a:pt x="2970" y="762"/>
                    </a:cubicBezTo>
                    <a:cubicBezTo>
                      <a:pt x="3081" y="762"/>
                      <a:pt x="3208" y="801"/>
                      <a:pt x="3331" y="872"/>
                    </a:cubicBezTo>
                    <a:cubicBezTo>
                      <a:pt x="3573" y="1009"/>
                      <a:pt x="3836" y="1313"/>
                      <a:pt x="3973" y="1598"/>
                    </a:cubicBezTo>
                    <a:lnTo>
                      <a:pt x="4844" y="1418"/>
                    </a:lnTo>
                    <a:cubicBezTo>
                      <a:pt x="4760" y="1177"/>
                      <a:pt x="4529" y="904"/>
                      <a:pt x="4204" y="683"/>
                    </a:cubicBezTo>
                    <a:lnTo>
                      <a:pt x="4813" y="326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Google Shape;987;p53">
                <a:extLst>
                  <a:ext uri="{FF2B5EF4-FFF2-40B4-BE49-F238E27FC236}">
                    <a16:creationId xmlns:a16="http://schemas.microsoft.com/office/drawing/2014/main" id="{BFD13D87-5BEC-4632-83EB-F24897B26C00}"/>
                  </a:ext>
                </a:extLst>
              </p:cNvPr>
              <p:cNvSpPr/>
              <p:nvPr/>
            </p:nvSpPr>
            <p:spPr>
              <a:xfrm>
                <a:off x="2370377" y="3639926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1"/>
                    </a:moveTo>
                    <a:lnTo>
                      <a:pt x="1" y="1545"/>
                    </a:lnTo>
                    <a:cubicBezTo>
                      <a:pt x="1" y="2511"/>
                      <a:pt x="642" y="3489"/>
                      <a:pt x="1924" y="4234"/>
                    </a:cubicBezTo>
                    <a:cubicBezTo>
                      <a:pt x="3200" y="4970"/>
                      <a:pt x="4871" y="5338"/>
                      <a:pt x="6539" y="5338"/>
                    </a:cubicBezTo>
                    <a:cubicBezTo>
                      <a:pt x="8207" y="5338"/>
                      <a:pt x="9872" y="4970"/>
                      <a:pt x="11138" y="4234"/>
                    </a:cubicBezTo>
                    <a:cubicBezTo>
                      <a:pt x="12399" y="3499"/>
                      <a:pt x="13029" y="2543"/>
                      <a:pt x="13029" y="1577"/>
                    </a:cubicBezTo>
                    <a:lnTo>
                      <a:pt x="13040" y="32"/>
                    </a:lnTo>
                    <a:cubicBezTo>
                      <a:pt x="10960" y="32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988;p53">
                <a:extLst>
                  <a:ext uri="{FF2B5EF4-FFF2-40B4-BE49-F238E27FC236}">
                    <a16:creationId xmlns:a16="http://schemas.microsoft.com/office/drawing/2014/main" id="{A1A00CFE-DCE7-4832-9824-56E6410B2A16}"/>
                  </a:ext>
                </a:extLst>
              </p:cNvPr>
              <p:cNvSpPr/>
              <p:nvPr/>
            </p:nvSpPr>
            <p:spPr>
              <a:xfrm>
                <a:off x="2342231" y="3471855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8"/>
                      <a:pt x="2533" y="1104"/>
                    </a:cubicBezTo>
                    <a:cubicBezTo>
                      <a:pt x="0" y="2586"/>
                      <a:pt x="11" y="4970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0"/>
                      <a:pt x="14300" y="2575"/>
                      <a:pt x="11747" y="1104"/>
                    </a:cubicBezTo>
                    <a:cubicBezTo>
                      <a:pt x="10470" y="368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989;p53">
                <a:extLst>
                  <a:ext uri="{FF2B5EF4-FFF2-40B4-BE49-F238E27FC236}">
                    <a16:creationId xmlns:a16="http://schemas.microsoft.com/office/drawing/2014/main" id="{5B118F85-6B9C-43C5-B6A1-DCF227773839}"/>
                  </a:ext>
                </a:extLst>
              </p:cNvPr>
              <p:cNvSpPr/>
              <p:nvPr/>
            </p:nvSpPr>
            <p:spPr>
              <a:xfrm>
                <a:off x="2433772" y="3511482"/>
                <a:ext cx="456266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1" extrusionOk="0">
                    <a:moveTo>
                      <a:pt x="5096" y="0"/>
                    </a:moveTo>
                    <a:cubicBezTo>
                      <a:pt x="3818" y="0"/>
                      <a:pt x="2540" y="284"/>
                      <a:pt x="1566" y="847"/>
                    </a:cubicBezTo>
                    <a:cubicBezTo>
                      <a:pt x="473" y="1489"/>
                      <a:pt x="0" y="2339"/>
                      <a:pt x="148" y="3180"/>
                    </a:cubicBezTo>
                    <a:cubicBezTo>
                      <a:pt x="253" y="2539"/>
                      <a:pt x="725" y="1930"/>
                      <a:pt x="1566" y="1436"/>
                    </a:cubicBezTo>
                    <a:cubicBezTo>
                      <a:pt x="2538" y="874"/>
                      <a:pt x="3812" y="593"/>
                      <a:pt x="5087" y="593"/>
                    </a:cubicBezTo>
                    <a:cubicBezTo>
                      <a:pt x="6362" y="593"/>
                      <a:pt x="7639" y="874"/>
                      <a:pt x="8616" y="1436"/>
                    </a:cubicBezTo>
                    <a:cubicBezTo>
                      <a:pt x="9467" y="1930"/>
                      <a:pt x="9950" y="2549"/>
                      <a:pt x="10066" y="3191"/>
                    </a:cubicBezTo>
                    <a:cubicBezTo>
                      <a:pt x="10213" y="2360"/>
                      <a:pt x="9730" y="1489"/>
                      <a:pt x="8616" y="847"/>
                    </a:cubicBezTo>
                    <a:cubicBezTo>
                      <a:pt x="7641" y="281"/>
                      <a:pt x="6368" y="0"/>
                      <a:pt x="5096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990;p53">
                <a:extLst>
                  <a:ext uri="{FF2B5EF4-FFF2-40B4-BE49-F238E27FC236}">
                    <a16:creationId xmlns:a16="http://schemas.microsoft.com/office/drawing/2014/main" id="{3B0ED2E1-B69E-4DD9-AE67-43C3BA16B732}"/>
                  </a:ext>
                </a:extLst>
              </p:cNvPr>
              <p:cNvSpPr/>
              <p:nvPr/>
            </p:nvSpPr>
            <p:spPr>
              <a:xfrm>
                <a:off x="2440340" y="3537931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0" y="1"/>
                    </a:moveTo>
                    <a:cubicBezTo>
                      <a:pt x="3665" y="1"/>
                      <a:pt x="2391" y="282"/>
                      <a:pt x="1419" y="844"/>
                    </a:cubicBezTo>
                    <a:cubicBezTo>
                      <a:pt x="578" y="1338"/>
                      <a:pt x="106" y="1947"/>
                      <a:pt x="1" y="2588"/>
                    </a:cubicBezTo>
                    <a:cubicBezTo>
                      <a:pt x="106" y="3229"/>
                      <a:pt x="589" y="3849"/>
                      <a:pt x="1440" y="4343"/>
                    </a:cubicBezTo>
                    <a:cubicBezTo>
                      <a:pt x="2417" y="4905"/>
                      <a:pt x="3696" y="5186"/>
                      <a:pt x="4973" y="5186"/>
                    </a:cubicBezTo>
                    <a:cubicBezTo>
                      <a:pt x="6249" y="5186"/>
                      <a:pt x="7523" y="4905"/>
                      <a:pt x="8490" y="4343"/>
                    </a:cubicBezTo>
                    <a:cubicBezTo>
                      <a:pt x="9331" y="3849"/>
                      <a:pt x="9803" y="3239"/>
                      <a:pt x="9919" y="2599"/>
                    </a:cubicBezTo>
                    <a:cubicBezTo>
                      <a:pt x="9803" y="1957"/>
                      <a:pt x="9320" y="1338"/>
                      <a:pt x="8469" y="844"/>
                    </a:cubicBezTo>
                    <a:cubicBezTo>
                      <a:pt x="7492" y="282"/>
                      <a:pt x="6215" y="1"/>
                      <a:pt x="49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991;p53">
                <a:extLst>
                  <a:ext uri="{FF2B5EF4-FFF2-40B4-BE49-F238E27FC236}">
                    <a16:creationId xmlns:a16="http://schemas.microsoft.com/office/drawing/2014/main" id="{CCA0FBE9-F528-4B29-A80D-3E638163C1F3}"/>
                  </a:ext>
                </a:extLst>
              </p:cNvPr>
              <p:cNvSpPr/>
              <p:nvPr/>
            </p:nvSpPr>
            <p:spPr>
              <a:xfrm>
                <a:off x="2433772" y="3498616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9"/>
                    </a:moveTo>
                    <a:cubicBezTo>
                      <a:pt x="10213" y="2648"/>
                      <a:pt x="9730" y="1777"/>
                      <a:pt x="8616" y="1135"/>
                    </a:cubicBezTo>
                    <a:cubicBezTo>
                      <a:pt x="6662" y="1"/>
                      <a:pt x="3510" y="12"/>
                      <a:pt x="1566" y="1135"/>
                    </a:cubicBezTo>
                    <a:cubicBezTo>
                      <a:pt x="473" y="1777"/>
                      <a:pt x="0" y="2627"/>
                      <a:pt x="148" y="3468"/>
                    </a:cubicBezTo>
                    <a:cubicBezTo>
                      <a:pt x="253" y="4109"/>
                      <a:pt x="736" y="4729"/>
                      <a:pt x="1587" y="5223"/>
                    </a:cubicBezTo>
                    <a:cubicBezTo>
                      <a:pt x="3541" y="6347"/>
                      <a:pt x="6704" y="6347"/>
                      <a:pt x="8637" y="5223"/>
                    </a:cubicBezTo>
                    <a:cubicBezTo>
                      <a:pt x="9478" y="4729"/>
                      <a:pt x="9950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992;p53">
                <a:extLst>
                  <a:ext uri="{FF2B5EF4-FFF2-40B4-BE49-F238E27FC236}">
                    <a16:creationId xmlns:a16="http://schemas.microsoft.com/office/drawing/2014/main" id="{9F63145F-89F5-4ED7-B1B8-D2BB7CC65598}"/>
                  </a:ext>
                </a:extLst>
              </p:cNvPr>
              <p:cNvSpPr/>
              <p:nvPr/>
            </p:nvSpPr>
            <p:spPr>
              <a:xfrm>
                <a:off x="2440340" y="3525377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80"/>
                    </a:lnTo>
                    <a:cubicBezTo>
                      <a:pt x="9803" y="2238"/>
                      <a:pt x="9320" y="1619"/>
                      <a:pt x="8469" y="1125"/>
                    </a:cubicBezTo>
                    <a:cubicBezTo>
                      <a:pt x="6515" y="1"/>
                      <a:pt x="3363" y="1"/>
                      <a:pt x="1419" y="1125"/>
                    </a:cubicBezTo>
                    <a:cubicBezTo>
                      <a:pt x="578" y="1619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993;p53">
                <a:extLst>
                  <a:ext uri="{FF2B5EF4-FFF2-40B4-BE49-F238E27FC236}">
                    <a16:creationId xmlns:a16="http://schemas.microsoft.com/office/drawing/2014/main" id="{2999B13F-B062-4646-BDE4-6FF309EF3459}"/>
                  </a:ext>
                </a:extLst>
              </p:cNvPr>
              <p:cNvSpPr/>
              <p:nvPr/>
            </p:nvSpPr>
            <p:spPr>
              <a:xfrm>
                <a:off x="2553459" y="3584974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31" y="180"/>
                      <a:pt x="2154" y="245"/>
                      <a:pt x="1923" y="379"/>
                    </a:cubicBezTo>
                    <a:cubicBezTo>
                      <a:pt x="873" y="988"/>
                      <a:pt x="2764" y="1714"/>
                      <a:pt x="2239" y="2018"/>
                    </a:cubicBezTo>
                    <a:cubicBezTo>
                      <a:pt x="2167" y="2060"/>
                      <a:pt x="2088" y="2080"/>
                      <a:pt x="2003" y="2080"/>
                    </a:cubicBezTo>
                    <a:cubicBezTo>
                      <a:pt x="1874" y="2080"/>
                      <a:pt x="1733" y="2034"/>
                      <a:pt x="1587" y="1945"/>
                    </a:cubicBezTo>
                    <a:cubicBezTo>
                      <a:pt x="1272" y="1766"/>
                      <a:pt x="999" y="1399"/>
                      <a:pt x="957" y="1073"/>
                    </a:cubicBezTo>
                    <a:lnTo>
                      <a:pt x="84" y="1241"/>
                    </a:lnTo>
                    <a:cubicBezTo>
                      <a:pt x="126" y="1525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7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9"/>
                      <a:pt x="3068" y="2459"/>
                    </a:cubicBezTo>
                    <a:cubicBezTo>
                      <a:pt x="4140" y="1840"/>
                      <a:pt x="2270" y="1094"/>
                      <a:pt x="2785" y="799"/>
                    </a:cubicBezTo>
                    <a:cubicBezTo>
                      <a:pt x="2841" y="767"/>
                      <a:pt x="2905" y="752"/>
                      <a:pt x="2974" y="752"/>
                    </a:cubicBezTo>
                    <a:cubicBezTo>
                      <a:pt x="3085" y="752"/>
                      <a:pt x="3208" y="791"/>
                      <a:pt x="3331" y="862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994;p53">
                <a:extLst>
                  <a:ext uri="{FF2B5EF4-FFF2-40B4-BE49-F238E27FC236}">
                    <a16:creationId xmlns:a16="http://schemas.microsoft.com/office/drawing/2014/main" id="{70F7E726-9894-4787-AEF2-7AB6EA1B2B2D}"/>
                  </a:ext>
                </a:extLst>
              </p:cNvPr>
              <p:cNvSpPr/>
              <p:nvPr/>
            </p:nvSpPr>
            <p:spPr>
              <a:xfrm>
                <a:off x="2370377" y="3541371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0"/>
                    </a:moveTo>
                    <a:lnTo>
                      <a:pt x="1" y="1544"/>
                    </a:lnTo>
                    <a:cubicBezTo>
                      <a:pt x="1" y="2522"/>
                      <a:pt x="642" y="3488"/>
                      <a:pt x="1924" y="4234"/>
                    </a:cubicBezTo>
                    <a:cubicBezTo>
                      <a:pt x="3200" y="4969"/>
                      <a:pt x="4871" y="5337"/>
                      <a:pt x="6539" y="5337"/>
                    </a:cubicBezTo>
                    <a:cubicBezTo>
                      <a:pt x="8207" y="5337"/>
                      <a:pt x="9872" y="4969"/>
                      <a:pt x="11138" y="4234"/>
                    </a:cubicBezTo>
                    <a:cubicBezTo>
                      <a:pt x="12399" y="3498"/>
                      <a:pt x="13029" y="2543"/>
                      <a:pt x="13029" y="1586"/>
                    </a:cubicBezTo>
                    <a:lnTo>
                      <a:pt x="13040" y="31"/>
                    </a:lnTo>
                    <a:cubicBezTo>
                      <a:pt x="10960" y="31"/>
                      <a:pt x="2249" y="0"/>
                      <a:pt x="12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995;p53">
                <a:extLst>
                  <a:ext uri="{FF2B5EF4-FFF2-40B4-BE49-F238E27FC236}">
                    <a16:creationId xmlns:a16="http://schemas.microsoft.com/office/drawing/2014/main" id="{CDCE090B-058A-4A16-9074-99B97CB572CF}"/>
                  </a:ext>
                </a:extLst>
              </p:cNvPr>
              <p:cNvSpPr/>
              <p:nvPr/>
            </p:nvSpPr>
            <p:spPr>
              <a:xfrm>
                <a:off x="2342231" y="3373434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32" y="0"/>
                    </a:moveTo>
                    <a:cubicBezTo>
                      <a:pt x="5464" y="0"/>
                      <a:pt x="3799" y="371"/>
                      <a:pt x="2533" y="1111"/>
                    </a:cubicBezTo>
                    <a:cubicBezTo>
                      <a:pt x="0" y="2582"/>
                      <a:pt x="11" y="4967"/>
                      <a:pt x="2564" y="6449"/>
                    </a:cubicBezTo>
                    <a:cubicBezTo>
                      <a:pt x="3841" y="7184"/>
                      <a:pt x="5509" y="7552"/>
                      <a:pt x="7174" y="7552"/>
                    </a:cubicBezTo>
                    <a:cubicBezTo>
                      <a:pt x="8839" y="7552"/>
                      <a:pt x="10502" y="7184"/>
                      <a:pt x="11768" y="6449"/>
                    </a:cubicBezTo>
                    <a:cubicBezTo>
                      <a:pt x="14310" y="4967"/>
                      <a:pt x="14300" y="2582"/>
                      <a:pt x="11747" y="1111"/>
                    </a:cubicBezTo>
                    <a:cubicBezTo>
                      <a:pt x="10470" y="371"/>
                      <a:pt x="8800" y="0"/>
                      <a:pt x="71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996;p53">
                <a:extLst>
                  <a:ext uri="{FF2B5EF4-FFF2-40B4-BE49-F238E27FC236}">
                    <a16:creationId xmlns:a16="http://schemas.microsoft.com/office/drawing/2014/main" id="{59E62C18-F140-4AEA-9EC6-B9E6EB3CFF19}"/>
                  </a:ext>
                </a:extLst>
              </p:cNvPr>
              <p:cNvSpPr/>
              <p:nvPr/>
            </p:nvSpPr>
            <p:spPr>
              <a:xfrm>
                <a:off x="2433772" y="3413106"/>
                <a:ext cx="456266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7" extrusionOk="0">
                    <a:moveTo>
                      <a:pt x="5087" y="0"/>
                    </a:moveTo>
                    <a:cubicBezTo>
                      <a:pt x="3812" y="0"/>
                      <a:pt x="2538" y="281"/>
                      <a:pt x="1566" y="843"/>
                    </a:cubicBezTo>
                    <a:cubicBezTo>
                      <a:pt x="473" y="1484"/>
                      <a:pt x="0" y="2346"/>
                      <a:pt x="148" y="3175"/>
                    </a:cubicBezTo>
                    <a:cubicBezTo>
                      <a:pt x="253" y="2545"/>
                      <a:pt x="725" y="1926"/>
                      <a:pt x="1566" y="1442"/>
                    </a:cubicBezTo>
                    <a:cubicBezTo>
                      <a:pt x="2538" y="875"/>
                      <a:pt x="3812" y="591"/>
                      <a:pt x="5087" y="591"/>
                    </a:cubicBezTo>
                    <a:cubicBezTo>
                      <a:pt x="6362" y="591"/>
                      <a:pt x="7639" y="875"/>
                      <a:pt x="8616" y="1442"/>
                    </a:cubicBezTo>
                    <a:cubicBezTo>
                      <a:pt x="9467" y="1936"/>
                      <a:pt x="9950" y="2556"/>
                      <a:pt x="10066" y="3196"/>
                    </a:cubicBezTo>
                    <a:cubicBezTo>
                      <a:pt x="10213" y="2356"/>
                      <a:pt x="9730" y="1484"/>
                      <a:pt x="8616" y="843"/>
                    </a:cubicBezTo>
                    <a:cubicBezTo>
                      <a:pt x="7639" y="281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997;p53">
                <a:extLst>
                  <a:ext uri="{FF2B5EF4-FFF2-40B4-BE49-F238E27FC236}">
                    <a16:creationId xmlns:a16="http://schemas.microsoft.com/office/drawing/2014/main" id="{1B2574C6-C95B-4BE3-94C7-15A1347B1227}"/>
                  </a:ext>
                </a:extLst>
              </p:cNvPr>
              <p:cNvSpPr/>
              <p:nvPr/>
            </p:nvSpPr>
            <p:spPr>
              <a:xfrm>
                <a:off x="2440340" y="3439510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0" y="0"/>
                    </a:moveTo>
                    <a:cubicBezTo>
                      <a:pt x="3665" y="0"/>
                      <a:pt x="2391" y="284"/>
                      <a:pt x="1419" y="851"/>
                    </a:cubicBezTo>
                    <a:cubicBezTo>
                      <a:pt x="578" y="1335"/>
                      <a:pt x="106" y="1954"/>
                      <a:pt x="1" y="2584"/>
                    </a:cubicBezTo>
                    <a:cubicBezTo>
                      <a:pt x="106" y="3226"/>
                      <a:pt x="589" y="3856"/>
                      <a:pt x="1440" y="4339"/>
                    </a:cubicBezTo>
                    <a:cubicBezTo>
                      <a:pt x="2417" y="4901"/>
                      <a:pt x="3696" y="5182"/>
                      <a:pt x="4973" y="5182"/>
                    </a:cubicBezTo>
                    <a:cubicBezTo>
                      <a:pt x="6249" y="5182"/>
                      <a:pt x="7523" y="4901"/>
                      <a:pt x="8490" y="4339"/>
                    </a:cubicBezTo>
                    <a:cubicBezTo>
                      <a:pt x="9331" y="3856"/>
                      <a:pt x="9803" y="3236"/>
                      <a:pt x="9919" y="2605"/>
                    </a:cubicBezTo>
                    <a:cubicBezTo>
                      <a:pt x="9803" y="1965"/>
                      <a:pt x="9320" y="1345"/>
                      <a:pt x="8469" y="851"/>
                    </a:cubicBezTo>
                    <a:cubicBezTo>
                      <a:pt x="7492" y="284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998;p53">
                <a:extLst>
                  <a:ext uri="{FF2B5EF4-FFF2-40B4-BE49-F238E27FC236}">
                    <a16:creationId xmlns:a16="http://schemas.microsoft.com/office/drawing/2014/main" id="{EBEB15D2-555D-4E85-86C8-3B9477E563F5}"/>
                  </a:ext>
                </a:extLst>
              </p:cNvPr>
              <p:cNvSpPr/>
              <p:nvPr/>
            </p:nvSpPr>
            <p:spPr>
              <a:xfrm>
                <a:off x="2433772" y="3400552"/>
                <a:ext cx="456266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36" fill="none" extrusionOk="0">
                    <a:moveTo>
                      <a:pt x="10066" y="3477"/>
                    </a:moveTo>
                    <a:cubicBezTo>
                      <a:pt x="10213" y="2637"/>
                      <a:pt x="9730" y="1765"/>
                      <a:pt x="8616" y="1124"/>
                    </a:cubicBezTo>
                    <a:cubicBezTo>
                      <a:pt x="6662" y="0"/>
                      <a:pt x="3510" y="0"/>
                      <a:pt x="1566" y="1124"/>
                    </a:cubicBezTo>
                    <a:cubicBezTo>
                      <a:pt x="473" y="1765"/>
                      <a:pt x="0" y="2627"/>
                      <a:pt x="148" y="3456"/>
                    </a:cubicBezTo>
                    <a:cubicBezTo>
                      <a:pt x="253" y="4098"/>
                      <a:pt x="736" y="4728"/>
                      <a:pt x="1587" y="5211"/>
                    </a:cubicBezTo>
                    <a:cubicBezTo>
                      <a:pt x="3541" y="6335"/>
                      <a:pt x="6704" y="6335"/>
                      <a:pt x="8637" y="5211"/>
                    </a:cubicBezTo>
                    <a:cubicBezTo>
                      <a:pt x="9478" y="4728"/>
                      <a:pt x="9950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999;p53">
                <a:extLst>
                  <a:ext uri="{FF2B5EF4-FFF2-40B4-BE49-F238E27FC236}">
                    <a16:creationId xmlns:a16="http://schemas.microsoft.com/office/drawing/2014/main" id="{5D14300D-1452-4B07-8EFF-77032DC967C9}"/>
                  </a:ext>
                </a:extLst>
              </p:cNvPr>
              <p:cNvSpPr/>
              <p:nvPr/>
            </p:nvSpPr>
            <p:spPr>
              <a:xfrm>
                <a:off x="2440340" y="3426822"/>
                <a:ext cx="443131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901" fill="none" extrusionOk="0">
                    <a:moveTo>
                      <a:pt x="9919" y="2900"/>
                    </a:moveTo>
                    <a:lnTo>
                      <a:pt x="9919" y="2889"/>
                    </a:lnTo>
                    <a:cubicBezTo>
                      <a:pt x="9803" y="2249"/>
                      <a:pt x="9320" y="1629"/>
                      <a:pt x="8469" y="1135"/>
                    </a:cubicBezTo>
                    <a:cubicBezTo>
                      <a:pt x="6515" y="1"/>
                      <a:pt x="3363" y="1"/>
                      <a:pt x="1419" y="1135"/>
                    </a:cubicBezTo>
                    <a:cubicBezTo>
                      <a:pt x="578" y="1619"/>
                      <a:pt x="106" y="2238"/>
                      <a:pt x="1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1000;p53">
                <a:extLst>
                  <a:ext uri="{FF2B5EF4-FFF2-40B4-BE49-F238E27FC236}">
                    <a16:creationId xmlns:a16="http://schemas.microsoft.com/office/drawing/2014/main" id="{71341146-6CBF-4DF5-B29D-19B770045F4E}"/>
                  </a:ext>
                </a:extLst>
              </p:cNvPr>
              <p:cNvSpPr/>
              <p:nvPr/>
            </p:nvSpPr>
            <p:spPr>
              <a:xfrm>
                <a:off x="2553459" y="3486419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0"/>
                    </a:moveTo>
                    <a:lnTo>
                      <a:pt x="3626" y="369"/>
                    </a:lnTo>
                    <a:cubicBezTo>
                      <a:pt x="3315" y="248"/>
                      <a:pt x="3003" y="185"/>
                      <a:pt x="2711" y="185"/>
                    </a:cubicBezTo>
                    <a:cubicBezTo>
                      <a:pt x="2420" y="185"/>
                      <a:pt x="2149" y="248"/>
                      <a:pt x="1923" y="379"/>
                    </a:cubicBezTo>
                    <a:cubicBezTo>
                      <a:pt x="873" y="999"/>
                      <a:pt x="2764" y="1724"/>
                      <a:pt x="2239" y="2029"/>
                    </a:cubicBezTo>
                    <a:cubicBezTo>
                      <a:pt x="2169" y="2065"/>
                      <a:pt x="2092" y="2083"/>
                      <a:pt x="2010" y="2083"/>
                    </a:cubicBezTo>
                    <a:cubicBezTo>
                      <a:pt x="1879" y="2083"/>
                      <a:pt x="1735" y="2039"/>
                      <a:pt x="1587" y="1955"/>
                    </a:cubicBezTo>
                    <a:cubicBezTo>
                      <a:pt x="1272" y="1777"/>
                      <a:pt x="999" y="1408"/>
                      <a:pt x="957" y="1072"/>
                    </a:cubicBezTo>
                    <a:lnTo>
                      <a:pt x="84" y="1240"/>
                    </a:lnTo>
                    <a:cubicBezTo>
                      <a:pt x="126" y="1524"/>
                      <a:pt x="336" y="1829"/>
                      <a:pt x="663" y="2092"/>
                    </a:cubicBezTo>
                    <a:lnTo>
                      <a:pt x="0" y="2470"/>
                    </a:lnTo>
                    <a:lnTo>
                      <a:pt x="568" y="2795"/>
                    </a:lnTo>
                    <a:lnTo>
                      <a:pt x="1209" y="2428"/>
                    </a:lnTo>
                    <a:cubicBezTo>
                      <a:pt x="1546" y="2582"/>
                      <a:pt x="1911" y="2671"/>
                      <a:pt x="2259" y="2671"/>
                    </a:cubicBezTo>
                    <a:cubicBezTo>
                      <a:pt x="2550" y="2671"/>
                      <a:pt x="2829" y="2609"/>
                      <a:pt x="3068" y="2470"/>
                    </a:cubicBezTo>
                    <a:cubicBezTo>
                      <a:pt x="4140" y="1840"/>
                      <a:pt x="2270" y="1104"/>
                      <a:pt x="2785" y="810"/>
                    </a:cubicBezTo>
                    <a:cubicBezTo>
                      <a:pt x="2842" y="778"/>
                      <a:pt x="2906" y="762"/>
                      <a:pt x="2975" y="762"/>
                    </a:cubicBezTo>
                    <a:cubicBezTo>
                      <a:pt x="3085" y="762"/>
                      <a:pt x="3208" y="802"/>
                      <a:pt x="3331" y="873"/>
                    </a:cubicBezTo>
                    <a:cubicBezTo>
                      <a:pt x="3573" y="1009"/>
                      <a:pt x="3846" y="1314"/>
                      <a:pt x="3972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1001;p53">
                <a:extLst>
                  <a:ext uri="{FF2B5EF4-FFF2-40B4-BE49-F238E27FC236}">
                    <a16:creationId xmlns:a16="http://schemas.microsoft.com/office/drawing/2014/main" id="{27E87123-12B5-42E1-B770-C5D436AD480A}"/>
                  </a:ext>
                </a:extLst>
              </p:cNvPr>
              <p:cNvSpPr/>
              <p:nvPr/>
            </p:nvSpPr>
            <p:spPr>
              <a:xfrm>
                <a:off x="2370377" y="3442771"/>
                <a:ext cx="582562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48" extrusionOk="0">
                    <a:moveTo>
                      <a:pt x="12" y="1"/>
                    </a:moveTo>
                    <a:lnTo>
                      <a:pt x="1" y="1556"/>
                    </a:lnTo>
                    <a:cubicBezTo>
                      <a:pt x="1" y="2522"/>
                      <a:pt x="642" y="3499"/>
                      <a:pt x="1924" y="4245"/>
                    </a:cubicBezTo>
                    <a:cubicBezTo>
                      <a:pt x="3198" y="4980"/>
                      <a:pt x="4865" y="5347"/>
                      <a:pt x="6529" y="5347"/>
                    </a:cubicBezTo>
                    <a:cubicBezTo>
                      <a:pt x="8200" y="5347"/>
                      <a:pt x="9870" y="4977"/>
                      <a:pt x="11138" y="4235"/>
                    </a:cubicBezTo>
                    <a:cubicBezTo>
                      <a:pt x="12399" y="3510"/>
                      <a:pt x="13029" y="2543"/>
                      <a:pt x="13029" y="1587"/>
                    </a:cubicBezTo>
                    <a:lnTo>
                      <a:pt x="13040" y="43"/>
                    </a:lnTo>
                    <a:cubicBezTo>
                      <a:pt x="10960" y="43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1002;p53">
                <a:extLst>
                  <a:ext uri="{FF2B5EF4-FFF2-40B4-BE49-F238E27FC236}">
                    <a16:creationId xmlns:a16="http://schemas.microsoft.com/office/drawing/2014/main" id="{A87602E4-016E-4652-A63A-2FF524EB950E}"/>
                  </a:ext>
                </a:extLst>
              </p:cNvPr>
              <p:cNvSpPr/>
              <p:nvPr/>
            </p:nvSpPr>
            <p:spPr>
              <a:xfrm>
                <a:off x="2342231" y="3275192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9"/>
                      <a:pt x="2533" y="1104"/>
                    </a:cubicBezTo>
                    <a:cubicBezTo>
                      <a:pt x="0" y="2575"/>
                      <a:pt x="11" y="4971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1"/>
                      <a:pt x="14300" y="2575"/>
                      <a:pt x="11747" y="1104"/>
                    </a:cubicBezTo>
                    <a:cubicBezTo>
                      <a:pt x="10470" y="369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1003;p53">
                <a:extLst>
                  <a:ext uri="{FF2B5EF4-FFF2-40B4-BE49-F238E27FC236}">
                    <a16:creationId xmlns:a16="http://schemas.microsoft.com/office/drawing/2014/main" id="{844E840E-7239-4BCC-9648-B02299FDAB1E}"/>
                  </a:ext>
                </a:extLst>
              </p:cNvPr>
              <p:cNvSpPr/>
              <p:nvPr/>
            </p:nvSpPr>
            <p:spPr>
              <a:xfrm>
                <a:off x="2433772" y="3314640"/>
                <a:ext cx="456266" cy="142737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5" extrusionOk="0">
                    <a:moveTo>
                      <a:pt x="5087" y="0"/>
                    </a:moveTo>
                    <a:cubicBezTo>
                      <a:pt x="3812" y="0"/>
                      <a:pt x="2538" y="284"/>
                      <a:pt x="1566" y="851"/>
                    </a:cubicBezTo>
                    <a:cubicBezTo>
                      <a:pt x="473" y="1482"/>
                      <a:pt x="0" y="2343"/>
                      <a:pt x="148" y="3184"/>
                    </a:cubicBezTo>
                    <a:cubicBezTo>
                      <a:pt x="253" y="2543"/>
                      <a:pt x="725" y="1923"/>
                      <a:pt x="1566" y="1440"/>
                    </a:cubicBezTo>
                    <a:cubicBezTo>
                      <a:pt x="2538" y="877"/>
                      <a:pt x="3812" y="596"/>
                      <a:pt x="5087" y="596"/>
                    </a:cubicBezTo>
                    <a:cubicBezTo>
                      <a:pt x="6362" y="596"/>
                      <a:pt x="7639" y="877"/>
                      <a:pt x="8616" y="1440"/>
                    </a:cubicBezTo>
                    <a:cubicBezTo>
                      <a:pt x="9467" y="1933"/>
                      <a:pt x="9950" y="2554"/>
                      <a:pt x="10066" y="3194"/>
                    </a:cubicBezTo>
                    <a:cubicBezTo>
                      <a:pt x="10213" y="2364"/>
                      <a:pt x="9730" y="1492"/>
                      <a:pt x="8616" y="851"/>
                    </a:cubicBezTo>
                    <a:cubicBezTo>
                      <a:pt x="7639" y="284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1004;p53">
                <a:extLst>
                  <a:ext uri="{FF2B5EF4-FFF2-40B4-BE49-F238E27FC236}">
                    <a16:creationId xmlns:a16="http://schemas.microsoft.com/office/drawing/2014/main" id="{5A58230F-C6FD-4D67-A612-3A7F198CD802}"/>
                  </a:ext>
                </a:extLst>
              </p:cNvPr>
              <p:cNvSpPr/>
              <p:nvPr/>
            </p:nvSpPr>
            <p:spPr>
              <a:xfrm>
                <a:off x="2440340" y="3341267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0" y="0"/>
                    </a:moveTo>
                    <a:cubicBezTo>
                      <a:pt x="3665" y="0"/>
                      <a:pt x="2391" y="281"/>
                      <a:pt x="1419" y="844"/>
                    </a:cubicBezTo>
                    <a:cubicBezTo>
                      <a:pt x="578" y="1327"/>
                      <a:pt x="106" y="1947"/>
                      <a:pt x="1" y="2588"/>
                    </a:cubicBezTo>
                    <a:cubicBezTo>
                      <a:pt x="106" y="3228"/>
                      <a:pt x="589" y="3849"/>
                      <a:pt x="1440" y="4332"/>
                    </a:cubicBezTo>
                    <a:cubicBezTo>
                      <a:pt x="2417" y="4899"/>
                      <a:pt x="3696" y="5183"/>
                      <a:pt x="4973" y="5183"/>
                    </a:cubicBezTo>
                    <a:cubicBezTo>
                      <a:pt x="6249" y="5183"/>
                      <a:pt x="7523" y="4899"/>
                      <a:pt x="8490" y="4332"/>
                    </a:cubicBezTo>
                    <a:cubicBezTo>
                      <a:pt x="9331" y="3849"/>
                      <a:pt x="9803" y="3239"/>
                      <a:pt x="9919" y="2598"/>
                    </a:cubicBezTo>
                    <a:cubicBezTo>
                      <a:pt x="9803" y="1958"/>
                      <a:pt x="9320" y="1337"/>
                      <a:pt x="8469" y="844"/>
                    </a:cubicBezTo>
                    <a:cubicBezTo>
                      <a:pt x="7492" y="281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1005;p53">
                <a:extLst>
                  <a:ext uri="{FF2B5EF4-FFF2-40B4-BE49-F238E27FC236}">
                    <a16:creationId xmlns:a16="http://schemas.microsoft.com/office/drawing/2014/main" id="{36435BB8-B24B-4285-BA1D-C0246346C521}"/>
                  </a:ext>
                </a:extLst>
              </p:cNvPr>
              <p:cNvSpPr/>
              <p:nvPr/>
            </p:nvSpPr>
            <p:spPr>
              <a:xfrm>
                <a:off x="2433772" y="3301952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8"/>
                    </a:moveTo>
                    <a:cubicBezTo>
                      <a:pt x="10213" y="2648"/>
                      <a:pt x="9730" y="1776"/>
                      <a:pt x="8616" y="1135"/>
                    </a:cubicBezTo>
                    <a:cubicBezTo>
                      <a:pt x="6662" y="1"/>
                      <a:pt x="3510" y="1"/>
                      <a:pt x="1566" y="1135"/>
                    </a:cubicBezTo>
                    <a:cubicBezTo>
                      <a:pt x="473" y="1766"/>
                      <a:pt x="0" y="2627"/>
                      <a:pt x="148" y="3468"/>
                    </a:cubicBezTo>
                    <a:cubicBezTo>
                      <a:pt x="253" y="4108"/>
                      <a:pt x="736" y="4729"/>
                      <a:pt x="1587" y="5212"/>
                    </a:cubicBezTo>
                    <a:cubicBezTo>
                      <a:pt x="3541" y="6347"/>
                      <a:pt x="6704" y="6347"/>
                      <a:pt x="8637" y="5212"/>
                    </a:cubicBezTo>
                    <a:cubicBezTo>
                      <a:pt x="9478" y="4729"/>
                      <a:pt x="9950" y="4119"/>
                      <a:pt x="10066" y="3478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1006;p53">
                <a:extLst>
                  <a:ext uri="{FF2B5EF4-FFF2-40B4-BE49-F238E27FC236}">
                    <a16:creationId xmlns:a16="http://schemas.microsoft.com/office/drawing/2014/main" id="{DA88BB9D-29B0-461E-A485-7D60E7252B3B}"/>
                  </a:ext>
                </a:extLst>
              </p:cNvPr>
              <p:cNvSpPr/>
              <p:nvPr/>
            </p:nvSpPr>
            <p:spPr>
              <a:xfrm>
                <a:off x="2440340" y="3328713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79"/>
                    </a:lnTo>
                    <a:cubicBezTo>
                      <a:pt x="9803" y="2239"/>
                      <a:pt x="9320" y="1618"/>
                      <a:pt x="8469" y="1125"/>
                    </a:cubicBezTo>
                    <a:cubicBezTo>
                      <a:pt x="6515" y="0"/>
                      <a:pt x="3363" y="0"/>
                      <a:pt x="1419" y="1125"/>
                    </a:cubicBezTo>
                    <a:cubicBezTo>
                      <a:pt x="578" y="1608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1007;p53">
                <a:extLst>
                  <a:ext uri="{FF2B5EF4-FFF2-40B4-BE49-F238E27FC236}">
                    <a16:creationId xmlns:a16="http://schemas.microsoft.com/office/drawing/2014/main" id="{5A79824F-0A2F-4955-A2EE-BEF6967DAE6A}"/>
                  </a:ext>
                </a:extLst>
              </p:cNvPr>
              <p:cNvSpPr/>
              <p:nvPr/>
            </p:nvSpPr>
            <p:spPr>
              <a:xfrm>
                <a:off x="2553459" y="338831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31" y="179"/>
                      <a:pt x="2154" y="245"/>
                      <a:pt x="1923" y="379"/>
                    </a:cubicBezTo>
                    <a:cubicBezTo>
                      <a:pt x="873" y="989"/>
                      <a:pt x="2764" y="1713"/>
                      <a:pt x="2239" y="2018"/>
                    </a:cubicBezTo>
                    <a:cubicBezTo>
                      <a:pt x="2170" y="2059"/>
                      <a:pt x="2094" y="2077"/>
                      <a:pt x="2012" y="2077"/>
                    </a:cubicBezTo>
                    <a:cubicBezTo>
                      <a:pt x="1881" y="2077"/>
                      <a:pt x="1736" y="2029"/>
                      <a:pt x="1587" y="1944"/>
                    </a:cubicBezTo>
                    <a:cubicBezTo>
                      <a:pt x="1272" y="1766"/>
                      <a:pt x="999" y="1398"/>
                      <a:pt x="957" y="1062"/>
                    </a:cubicBezTo>
                    <a:lnTo>
                      <a:pt x="84" y="1230"/>
                    </a:lnTo>
                    <a:cubicBezTo>
                      <a:pt x="126" y="1524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8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8"/>
                      <a:pt x="3068" y="2460"/>
                    </a:cubicBezTo>
                    <a:cubicBezTo>
                      <a:pt x="4140" y="1839"/>
                      <a:pt x="2270" y="1094"/>
                      <a:pt x="2785" y="799"/>
                    </a:cubicBezTo>
                    <a:cubicBezTo>
                      <a:pt x="2842" y="767"/>
                      <a:pt x="2906" y="752"/>
                      <a:pt x="2975" y="752"/>
                    </a:cubicBezTo>
                    <a:cubicBezTo>
                      <a:pt x="3085" y="752"/>
                      <a:pt x="3208" y="791"/>
                      <a:pt x="3331" y="863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19"/>
                    </a:lnTo>
                    <a:cubicBezTo>
                      <a:pt x="4760" y="1167"/>
                      <a:pt x="4529" y="905"/>
                      <a:pt x="4214" y="673"/>
                    </a:cubicBezTo>
                    <a:lnTo>
                      <a:pt x="4812" y="316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1008;p53">
                <a:extLst>
                  <a:ext uri="{FF2B5EF4-FFF2-40B4-BE49-F238E27FC236}">
                    <a16:creationId xmlns:a16="http://schemas.microsoft.com/office/drawing/2014/main" id="{CC9C6F2D-45D0-488E-9342-A15F6BD5BE66}"/>
                  </a:ext>
                </a:extLst>
              </p:cNvPr>
              <p:cNvSpPr/>
              <p:nvPr/>
            </p:nvSpPr>
            <p:spPr>
              <a:xfrm>
                <a:off x="2845909" y="3855353"/>
                <a:ext cx="582071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8" extrusionOk="0">
                    <a:moveTo>
                      <a:pt x="0" y="1"/>
                    </a:moveTo>
                    <a:lnTo>
                      <a:pt x="0" y="1556"/>
                    </a:lnTo>
                    <a:cubicBezTo>
                      <a:pt x="0" y="2522"/>
                      <a:pt x="641" y="3500"/>
                      <a:pt x="1923" y="4245"/>
                    </a:cubicBezTo>
                    <a:cubicBezTo>
                      <a:pt x="3197" y="4980"/>
                      <a:pt x="4862" y="5347"/>
                      <a:pt x="6526" y="5347"/>
                    </a:cubicBezTo>
                    <a:cubicBezTo>
                      <a:pt x="8195" y="5347"/>
                      <a:pt x="9864" y="4977"/>
                      <a:pt x="11137" y="4235"/>
                    </a:cubicBezTo>
                    <a:cubicBezTo>
                      <a:pt x="12398" y="3510"/>
                      <a:pt x="13029" y="2554"/>
                      <a:pt x="13029" y="1588"/>
                    </a:cubicBezTo>
                    <a:lnTo>
                      <a:pt x="13029" y="43"/>
                    </a:lnTo>
                    <a:cubicBezTo>
                      <a:pt x="10958" y="4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1009;p53">
                <a:extLst>
                  <a:ext uri="{FF2B5EF4-FFF2-40B4-BE49-F238E27FC236}">
                    <a16:creationId xmlns:a16="http://schemas.microsoft.com/office/drawing/2014/main" id="{411F569C-FC71-4953-8447-339255D15895}"/>
                  </a:ext>
                </a:extLst>
              </p:cNvPr>
              <p:cNvSpPr/>
              <p:nvPr/>
            </p:nvSpPr>
            <p:spPr>
              <a:xfrm>
                <a:off x="2817271" y="368777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75"/>
                      <a:pt x="21" y="4971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1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1010;p53">
                <a:extLst>
                  <a:ext uri="{FF2B5EF4-FFF2-40B4-BE49-F238E27FC236}">
                    <a16:creationId xmlns:a16="http://schemas.microsoft.com/office/drawing/2014/main" id="{B0F22A76-B5D9-4575-9872-E6552F841BF2}"/>
                  </a:ext>
                </a:extLst>
              </p:cNvPr>
              <p:cNvSpPr/>
              <p:nvPr/>
            </p:nvSpPr>
            <p:spPr>
              <a:xfrm>
                <a:off x="2908812" y="3727401"/>
                <a:ext cx="456713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1" extrusionOk="0">
                    <a:moveTo>
                      <a:pt x="5102" y="0"/>
                    </a:moveTo>
                    <a:cubicBezTo>
                      <a:pt x="3823" y="0"/>
                      <a:pt x="2545" y="284"/>
                      <a:pt x="1576" y="847"/>
                    </a:cubicBezTo>
                    <a:cubicBezTo>
                      <a:pt x="473" y="1478"/>
                      <a:pt x="0" y="2339"/>
                      <a:pt x="147" y="3180"/>
                    </a:cubicBezTo>
                    <a:cubicBezTo>
                      <a:pt x="263" y="2539"/>
                      <a:pt x="736" y="1930"/>
                      <a:pt x="1576" y="1436"/>
                    </a:cubicBezTo>
                    <a:cubicBezTo>
                      <a:pt x="2543" y="874"/>
                      <a:pt x="3817" y="593"/>
                      <a:pt x="5093" y="593"/>
                    </a:cubicBezTo>
                    <a:cubicBezTo>
                      <a:pt x="6370" y="593"/>
                      <a:pt x="7649" y="874"/>
                      <a:pt x="8626" y="1436"/>
                    </a:cubicBezTo>
                    <a:cubicBezTo>
                      <a:pt x="9477" y="1930"/>
                      <a:pt x="9961" y="2550"/>
                      <a:pt x="10066" y="3191"/>
                    </a:cubicBezTo>
                    <a:cubicBezTo>
                      <a:pt x="10223" y="2360"/>
                      <a:pt x="9740" y="1489"/>
                      <a:pt x="8626" y="847"/>
                    </a:cubicBezTo>
                    <a:cubicBezTo>
                      <a:pt x="7651" y="281"/>
                      <a:pt x="6376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1011;p53">
                <a:extLst>
                  <a:ext uri="{FF2B5EF4-FFF2-40B4-BE49-F238E27FC236}">
                    <a16:creationId xmlns:a16="http://schemas.microsoft.com/office/drawing/2014/main" id="{78AD07AF-1B7C-449B-8E4D-98ABACD92F02}"/>
                  </a:ext>
                </a:extLst>
              </p:cNvPr>
              <p:cNvSpPr/>
              <p:nvPr/>
            </p:nvSpPr>
            <p:spPr>
              <a:xfrm>
                <a:off x="2915380" y="375384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38"/>
                      <a:pt x="116" y="1947"/>
                      <a:pt x="0" y="2588"/>
                    </a:cubicBezTo>
                    <a:cubicBezTo>
                      <a:pt x="116" y="3229"/>
                      <a:pt x="599" y="3849"/>
                      <a:pt x="1450" y="4343"/>
                    </a:cubicBezTo>
                    <a:cubicBezTo>
                      <a:pt x="2427" y="4905"/>
                      <a:pt x="3704" y="5186"/>
                      <a:pt x="4979" y="5186"/>
                    </a:cubicBezTo>
                    <a:cubicBezTo>
                      <a:pt x="6254" y="5186"/>
                      <a:pt x="7528" y="4905"/>
                      <a:pt x="8500" y="4343"/>
                    </a:cubicBezTo>
                    <a:cubicBezTo>
                      <a:pt x="9340" y="3849"/>
                      <a:pt x="9814" y="3239"/>
                      <a:pt x="9919" y="2599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1012;p53">
                <a:extLst>
                  <a:ext uri="{FF2B5EF4-FFF2-40B4-BE49-F238E27FC236}">
                    <a16:creationId xmlns:a16="http://schemas.microsoft.com/office/drawing/2014/main" id="{116AACFC-8241-4E70-8637-55375C5F1A2A}"/>
                  </a:ext>
                </a:extLst>
              </p:cNvPr>
              <p:cNvSpPr/>
              <p:nvPr/>
            </p:nvSpPr>
            <p:spPr>
              <a:xfrm>
                <a:off x="2908812" y="371453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9"/>
                    </a:moveTo>
                    <a:cubicBezTo>
                      <a:pt x="10223" y="2648"/>
                      <a:pt x="9740" y="1777"/>
                      <a:pt x="8626" y="1135"/>
                    </a:cubicBezTo>
                    <a:cubicBezTo>
                      <a:pt x="6672" y="1"/>
                      <a:pt x="3510" y="12"/>
                      <a:pt x="1576" y="1135"/>
                    </a:cubicBezTo>
                    <a:cubicBezTo>
                      <a:pt x="473" y="1766"/>
                      <a:pt x="0" y="2627"/>
                      <a:pt x="147" y="3468"/>
                    </a:cubicBezTo>
                    <a:cubicBezTo>
                      <a:pt x="263" y="4109"/>
                      <a:pt x="746" y="4729"/>
                      <a:pt x="1597" y="5223"/>
                    </a:cubicBezTo>
                    <a:cubicBezTo>
                      <a:pt x="3552" y="6347"/>
                      <a:pt x="6704" y="6347"/>
                      <a:pt x="8647" y="5223"/>
                    </a:cubicBezTo>
                    <a:cubicBezTo>
                      <a:pt x="9487" y="4729"/>
                      <a:pt x="9961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1013;p53">
                <a:extLst>
                  <a:ext uri="{FF2B5EF4-FFF2-40B4-BE49-F238E27FC236}">
                    <a16:creationId xmlns:a16="http://schemas.microsoft.com/office/drawing/2014/main" id="{91C8E92B-5425-4E0A-9B4A-05335EB3AC8D}"/>
                  </a:ext>
                </a:extLst>
              </p:cNvPr>
              <p:cNvSpPr/>
              <p:nvPr/>
            </p:nvSpPr>
            <p:spPr>
              <a:xfrm>
                <a:off x="2915380" y="3741340"/>
                <a:ext cx="443578" cy="129066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89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18"/>
                      <a:pt x="116" y="2227"/>
                      <a:pt x="0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Google Shape;1014;p53">
                <a:extLst>
                  <a:ext uri="{FF2B5EF4-FFF2-40B4-BE49-F238E27FC236}">
                    <a16:creationId xmlns:a16="http://schemas.microsoft.com/office/drawing/2014/main" id="{C40FA7B6-F6A6-4492-9129-ABA001B91B74}"/>
                  </a:ext>
                </a:extLst>
              </p:cNvPr>
              <p:cNvSpPr/>
              <p:nvPr/>
            </p:nvSpPr>
            <p:spPr>
              <a:xfrm>
                <a:off x="3028946" y="3800893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29" y="180"/>
                      <a:pt x="2149" y="245"/>
                      <a:pt x="1913" y="379"/>
                    </a:cubicBezTo>
                    <a:cubicBezTo>
                      <a:pt x="863" y="989"/>
                      <a:pt x="2754" y="1714"/>
                      <a:pt x="2228" y="2018"/>
                    </a:cubicBezTo>
                    <a:cubicBezTo>
                      <a:pt x="2164" y="2059"/>
                      <a:pt x="2089" y="2077"/>
                      <a:pt x="2007" y="2077"/>
                    </a:cubicBezTo>
                    <a:cubicBezTo>
                      <a:pt x="1876" y="2077"/>
                      <a:pt x="1730" y="2029"/>
                      <a:pt x="1587" y="1945"/>
                    </a:cubicBezTo>
                    <a:cubicBezTo>
                      <a:pt x="1272" y="1766"/>
                      <a:pt x="989" y="1399"/>
                      <a:pt x="947" y="1073"/>
                    </a:cubicBezTo>
                    <a:lnTo>
                      <a:pt x="74" y="1231"/>
                    </a:lnTo>
                    <a:cubicBezTo>
                      <a:pt x="127" y="1525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8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8" y="2661"/>
                      <a:pt x="2829" y="2599"/>
                      <a:pt x="3069" y="2460"/>
                    </a:cubicBezTo>
                    <a:cubicBezTo>
                      <a:pt x="4141" y="1840"/>
                      <a:pt x="2270" y="109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3"/>
                    </a:cubicBezTo>
                    <a:cubicBezTo>
                      <a:pt x="3573" y="1000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5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Google Shape;1015;p53">
                <a:extLst>
                  <a:ext uri="{FF2B5EF4-FFF2-40B4-BE49-F238E27FC236}">
                    <a16:creationId xmlns:a16="http://schemas.microsoft.com/office/drawing/2014/main" id="{60B393DA-C0A3-48A8-AD60-A0AED51E2D25}"/>
                  </a:ext>
                </a:extLst>
              </p:cNvPr>
              <p:cNvSpPr/>
              <p:nvPr/>
            </p:nvSpPr>
            <p:spPr>
              <a:xfrm>
                <a:off x="2845909" y="3757289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88"/>
                      <a:pt x="1923" y="4234"/>
                    </a:cubicBezTo>
                    <a:cubicBezTo>
                      <a:pt x="3199" y="4970"/>
                      <a:pt x="4867" y="5337"/>
                      <a:pt x="6534" y="5337"/>
                    </a:cubicBezTo>
                    <a:cubicBezTo>
                      <a:pt x="8201" y="5337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Google Shape;1016;p53">
                <a:extLst>
                  <a:ext uri="{FF2B5EF4-FFF2-40B4-BE49-F238E27FC236}">
                    <a16:creationId xmlns:a16="http://schemas.microsoft.com/office/drawing/2014/main" id="{8C32579C-90C0-4F04-998F-B4229D9A33BE}"/>
                  </a:ext>
                </a:extLst>
              </p:cNvPr>
              <p:cNvSpPr/>
              <p:nvPr/>
            </p:nvSpPr>
            <p:spPr>
              <a:xfrm>
                <a:off x="2817271" y="3589352"/>
                <a:ext cx="639344" cy="337341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1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2"/>
                      <a:pt x="21" y="4967"/>
                      <a:pt x="2575" y="6449"/>
                    </a:cubicBezTo>
                    <a:cubicBezTo>
                      <a:pt x="3844" y="7183"/>
                      <a:pt x="5508" y="7551"/>
                      <a:pt x="7171" y="7551"/>
                    </a:cubicBezTo>
                    <a:cubicBezTo>
                      <a:pt x="8841" y="7551"/>
                      <a:pt x="10510" y="7180"/>
                      <a:pt x="11778" y="6438"/>
                    </a:cubicBezTo>
                    <a:cubicBezTo>
                      <a:pt x="14310" y="4967"/>
                      <a:pt x="14300" y="2582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1017;p53">
                <a:extLst>
                  <a:ext uri="{FF2B5EF4-FFF2-40B4-BE49-F238E27FC236}">
                    <a16:creationId xmlns:a16="http://schemas.microsoft.com/office/drawing/2014/main" id="{6E1BD92A-B046-40C5-8B06-13DE92F48201}"/>
                  </a:ext>
                </a:extLst>
              </p:cNvPr>
              <p:cNvSpPr/>
              <p:nvPr/>
            </p:nvSpPr>
            <p:spPr>
              <a:xfrm>
                <a:off x="2908812" y="3629025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6"/>
                      <a:pt x="9961" y="2556"/>
                      <a:pt x="10066" y="3197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1018;p53">
                <a:extLst>
                  <a:ext uri="{FF2B5EF4-FFF2-40B4-BE49-F238E27FC236}">
                    <a16:creationId xmlns:a16="http://schemas.microsoft.com/office/drawing/2014/main" id="{2EECF09C-74D8-40B4-A6E8-EA86A07F88A0}"/>
                  </a:ext>
                </a:extLst>
              </p:cNvPr>
              <p:cNvSpPr/>
              <p:nvPr/>
            </p:nvSpPr>
            <p:spPr>
              <a:xfrm>
                <a:off x="2915380" y="3655428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4"/>
                      <a:pt x="0" y="2585"/>
                    </a:cubicBezTo>
                    <a:cubicBezTo>
                      <a:pt x="116" y="3226"/>
                      <a:pt x="599" y="3845"/>
                      <a:pt x="1450" y="4340"/>
                    </a:cubicBezTo>
                    <a:cubicBezTo>
                      <a:pt x="2427" y="4901"/>
                      <a:pt x="3704" y="5182"/>
                      <a:pt x="4979" y="5182"/>
                    </a:cubicBezTo>
                    <a:cubicBezTo>
                      <a:pt x="6254" y="5182"/>
                      <a:pt x="7528" y="4901"/>
                      <a:pt x="8500" y="4340"/>
                    </a:cubicBezTo>
                    <a:cubicBezTo>
                      <a:pt x="9340" y="3856"/>
                      <a:pt x="9814" y="3236"/>
                      <a:pt x="9919" y="2606"/>
                    </a:cubicBezTo>
                    <a:cubicBezTo>
                      <a:pt x="9814" y="1965"/>
                      <a:pt x="9330" y="1345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1019;p53">
                <a:extLst>
                  <a:ext uri="{FF2B5EF4-FFF2-40B4-BE49-F238E27FC236}">
                    <a16:creationId xmlns:a16="http://schemas.microsoft.com/office/drawing/2014/main" id="{97E4A658-3196-456D-A024-79F59460612F}"/>
                  </a:ext>
                </a:extLst>
              </p:cNvPr>
              <p:cNvSpPr/>
              <p:nvPr/>
            </p:nvSpPr>
            <p:spPr>
              <a:xfrm>
                <a:off x="2908812" y="3616471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78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17"/>
                      <a:pt x="1597" y="5212"/>
                    </a:cubicBezTo>
                    <a:cubicBezTo>
                      <a:pt x="3552" y="6335"/>
                      <a:pt x="6704" y="6335"/>
                      <a:pt x="8647" y="5212"/>
                    </a:cubicBezTo>
                    <a:cubicBezTo>
                      <a:pt x="9487" y="4728"/>
                      <a:pt x="9961" y="4108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1020;p53">
                <a:extLst>
                  <a:ext uri="{FF2B5EF4-FFF2-40B4-BE49-F238E27FC236}">
                    <a16:creationId xmlns:a16="http://schemas.microsoft.com/office/drawing/2014/main" id="{BC8A8201-30A3-4176-9B30-54843813CEEC}"/>
                  </a:ext>
                </a:extLst>
              </p:cNvPr>
              <p:cNvSpPr/>
              <p:nvPr/>
            </p:nvSpPr>
            <p:spPr>
              <a:xfrm>
                <a:off x="2915380" y="3642740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0"/>
                    </a:moveTo>
                    <a:cubicBezTo>
                      <a:pt x="9929" y="2890"/>
                      <a:pt x="9929" y="2890"/>
                      <a:pt x="9919" y="2890"/>
                    </a:cubicBezTo>
                    <a:cubicBezTo>
                      <a:pt x="9814" y="2249"/>
                      <a:pt x="9330" y="1629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1021;p53">
                <a:extLst>
                  <a:ext uri="{FF2B5EF4-FFF2-40B4-BE49-F238E27FC236}">
                    <a16:creationId xmlns:a16="http://schemas.microsoft.com/office/drawing/2014/main" id="{E2FD005D-DDA1-46F0-8B3C-ADFB8EEC3CC1}"/>
                  </a:ext>
                </a:extLst>
              </p:cNvPr>
              <p:cNvSpPr/>
              <p:nvPr/>
            </p:nvSpPr>
            <p:spPr>
              <a:xfrm>
                <a:off x="3028946" y="3702338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5" y="768"/>
                      <a:pt x="2895" y="754"/>
                      <a:pt x="2961" y="754"/>
                    </a:cubicBezTo>
                    <a:cubicBezTo>
                      <a:pt x="3075" y="754"/>
                      <a:pt x="3205" y="796"/>
                      <a:pt x="3331" y="862"/>
                    </a:cubicBezTo>
                    <a:cubicBezTo>
                      <a:pt x="3573" y="1009"/>
                      <a:pt x="3836" y="1314"/>
                      <a:pt x="3973" y="1598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232" name="Picture 2" descr="Count-down Timers |">
            <a:extLst>
              <a:ext uri="{FF2B5EF4-FFF2-40B4-BE49-F238E27FC236}">
                <a16:creationId xmlns:a16="http://schemas.microsoft.com/office/drawing/2014/main" id="{BB954265-B97B-4D62-BFDA-588619367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85" y="1692117"/>
            <a:ext cx="2853308" cy="114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" name="رسم 232" descr="مشاركة">
            <a:hlinkClick r:id="rId4" action="ppaction://hlinksldjump"/>
            <a:extLst>
              <a:ext uri="{FF2B5EF4-FFF2-40B4-BE49-F238E27FC236}">
                <a16:creationId xmlns:a16="http://schemas.microsoft.com/office/drawing/2014/main" id="{4025F4F9-C297-4FC0-9FC9-628447588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1406" y="5153497"/>
            <a:ext cx="914400" cy="914400"/>
          </a:xfrm>
          <a:prstGeom prst="rect">
            <a:avLst/>
          </a:prstGeom>
        </p:spPr>
      </p:pic>
      <p:pic>
        <p:nvPicPr>
          <p:cNvPr id="234" name="صورة 233">
            <a:extLst>
              <a:ext uri="{FF2B5EF4-FFF2-40B4-BE49-F238E27FC236}">
                <a16:creationId xmlns:a16="http://schemas.microsoft.com/office/drawing/2014/main" id="{390710FE-C95C-221F-C522-2E7354B4B6D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294" t="70345" r="26379" b="13012"/>
          <a:stretch/>
        </p:blipFill>
        <p:spPr>
          <a:xfrm>
            <a:off x="2045865" y="3429000"/>
            <a:ext cx="8234670" cy="20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93;p53">
            <a:extLst>
              <a:ext uri="{FF2B5EF4-FFF2-40B4-BE49-F238E27FC236}">
                <a16:creationId xmlns:a16="http://schemas.microsoft.com/office/drawing/2014/main" id="{09F9562A-D702-4944-9C38-74E11070FEFD}"/>
              </a:ext>
            </a:extLst>
          </p:cNvPr>
          <p:cNvGrpSpPr/>
          <p:nvPr/>
        </p:nvGrpSpPr>
        <p:grpSpPr>
          <a:xfrm>
            <a:off x="121271" y="762492"/>
            <a:ext cx="3166946" cy="2263698"/>
            <a:chOff x="720023" y="1118374"/>
            <a:chExt cx="3217179" cy="2906760"/>
          </a:xfrm>
        </p:grpSpPr>
        <p:grpSp>
          <p:nvGrpSpPr>
            <p:cNvPr id="3" name="Google Shape;794;p53">
              <a:extLst>
                <a:ext uri="{FF2B5EF4-FFF2-40B4-BE49-F238E27FC236}">
                  <a16:creationId xmlns:a16="http://schemas.microsoft.com/office/drawing/2014/main" id="{93033205-D3A5-480C-B138-04101FCFE188}"/>
                </a:ext>
              </a:extLst>
            </p:cNvPr>
            <p:cNvGrpSpPr/>
            <p:nvPr/>
          </p:nvGrpSpPr>
          <p:grpSpPr>
            <a:xfrm>
              <a:off x="720023" y="1118374"/>
              <a:ext cx="2459727" cy="2108357"/>
              <a:chOff x="1187043" y="662769"/>
              <a:chExt cx="2921985" cy="2504582"/>
            </a:xfrm>
          </p:grpSpPr>
          <p:sp>
            <p:nvSpPr>
              <p:cNvPr id="221" name="Google Shape;795;p53">
                <a:extLst>
                  <a:ext uri="{FF2B5EF4-FFF2-40B4-BE49-F238E27FC236}">
                    <a16:creationId xmlns:a16="http://schemas.microsoft.com/office/drawing/2014/main" id="{7A28DD78-F97E-40CA-B6EA-C4DFF28B9BE0}"/>
                  </a:ext>
                </a:extLst>
              </p:cNvPr>
              <p:cNvSpPr/>
              <p:nvPr/>
            </p:nvSpPr>
            <p:spPr>
              <a:xfrm>
                <a:off x="1930095" y="662769"/>
                <a:ext cx="2178934" cy="2500683"/>
              </a:xfrm>
              <a:custGeom>
                <a:avLst/>
                <a:gdLst/>
                <a:ahLst/>
                <a:cxnLst/>
                <a:rect l="l" t="t" r="r" b="b"/>
                <a:pathLst>
                  <a:path w="48773" h="55975" extrusionOk="0">
                    <a:moveTo>
                      <a:pt x="24489" y="0"/>
                    </a:moveTo>
                    <a:cubicBezTo>
                      <a:pt x="24370" y="0"/>
                      <a:pt x="24261" y="27"/>
                      <a:pt x="24166" y="79"/>
                    </a:cubicBezTo>
                    <a:cubicBezTo>
                      <a:pt x="16108" y="4765"/>
                      <a:pt x="8059" y="9441"/>
                      <a:pt x="0" y="14127"/>
                    </a:cubicBezTo>
                    <a:cubicBezTo>
                      <a:pt x="400" y="15009"/>
                      <a:pt x="23767" y="55040"/>
                      <a:pt x="24240" y="55975"/>
                    </a:cubicBezTo>
                    <a:cubicBezTo>
                      <a:pt x="32298" y="51289"/>
                      <a:pt x="40357" y="46614"/>
                      <a:pt x="48415" y="41928"/>
                    </a:cubicBezTo>
                    <a:cubicBezTo>
                      <a:pt x="48636" y="41802"/>
                      <a:pt x="48772" y="41518"/>
                      <a:pt x="48772" y="41129"/>
                    </a:cubicBezTo>
                    <a:lnTo>
                      <a:pt x="48772" y="15304"/>
                    </a:lnTo>
                    <a:cubicBezTo>
                      <a:pt x="48772" y="14505"/>
                      <a:pt x="48216" y="13549"/>
                      <a:pt x="47533" y="13149"/>
                    </a:cubicBezTo>
                    <a:lnTo>
                      <a:pt x="25059" y="174"/>
                    </a:lnTo>
                    <a:cubicBezTo>
                      <a:pt x="24855" y="56"/>
                      <a:pt x="24661" y="0"/>
                      <a:pt x="24489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Google Shape;796;p53">
                <a:extLst>
                  <a:ext uri="{FF2B5EF4-FFF2-40B4-BE49-F238E27FC236}">
                    <a16:creationId xmlns:a16="http://schemas.microsoft.com/office/drawing/2014/main" id="{9ACE1163-7396-48B0-A38A-D50EEC9F65D1}"/>
                  </a:ext>
                </a:extLst>
              </p:cNvPr>
              <p:cNvSpPr/>
              <p:nvPr/>
            </p:nvSpPr>
            <p:spPr>
              <a:xfrm>
                <a:off x="3446265" y="1856420"/>
                <a:ext cx="424859" cy="765640"/>
              </a:xfrm>
              <a:custGeom>
                <a:avLst/>
                <a:gdLst/>
                <a:ahLst/>
                <a:cxnLst/>
                <a:rect l="l" t="t" r="r" b="b"/>
                <a:pathLst>
                  <a:path w="9510" h="17138" extrusionOk="0">
                    <a:moveTo>
                      <a:pt x="5586" y="1307"/>
                    </a:moveTo>
                    <a:cubicBezTo>
                      <a:pt x="6015" y="1307"/>
                      <a:pt x="6315" y="1649"/>
                      <a:pt x="6315" y="2244"/>
                    </a:cubicBezTo>
                    <a:lnTo>
                      <a:pt x="6325" y="3746"/>
                    </a:lnTo>
                    <a:lnTo>
                      <a:pt x="3163" y="5575"/>
                    </a:lnTo>
                    <a:lnTo>
                      <a:pt x="3152" y="4073"/>
                    </a:lnTo>
                    <a:cubicBezTo>
                      <a:pt x="3152" y="3232"/>
                      <a:pt x="3740" y="2223"/>
                      <a:pt x="4466" y="1792"/>
                    </a:cubicBezTo>
                    <a:lnTo>
                      <a:pt x="5001" y="1488"/>
                    </a:lnTo>
                    <a:cubicBezTo>
                      <a:pt x="5210" y="1365"/>
                      <a:pt x="5409" y="1307"/>
                      <a:pt x="5586" y="1307"/>
                    </a:cubicBezTo>
                    <a:close/>
                    <a:moveTo>
                      <a:pt x="7746" y="4249"/>
                    </a:moveTo>
                    <a:cubicBezTo>
                      <a:pt x="8179" y="4249"/>
                      <a:pt x="8479" y="4591"/>
                      <a:pt x="8479" y="5186"/>
                    </a:cubicBezTo>
                    <a:lnTo>
                      <a:pt x="8489" y="10597"/>
                    </a:lnTo>
                    <a:cubicBezTo>
                      <a:pt x="8500" y="11437"/>
                      <a:pt x="7901" y="12446"/>
                      <a:pt x="7177" y="12866"/>
                    </a:cubicBezTo>
                    <a:lnTo>
                      <a:pt x="2354" y="15651"/>
                    </a:lnTo>
                    <a:cubicBezTo>
                      <a:pt x="2142" y="15774"/>
                      <a:pt x="1942" y="15832"/>
                      <a:pt x="1765" y="15832"/>
                    </a:cubicBezTo>
                    <a:cubicBezTo>
                      <a:pt x="1335" y="15832"/>
                      <a:pt x="1037" y="15490"/>
                      <a:pt x="1030" y="14894"/>
                    </a:cubicBezTo>
                    <a:lnTo>
                      <a:pt x="1020" y="9494"/>
                    </a:lnTo>
                    <a:cubicBezTo>
                      <a:pt x="1020" y="8653"/>
                      <a:pt x="1608" y="7634"/>
                      <a:pt x="2333" y="7214"/>
                    </a:cubicBezTo>
                    <a:lnTo>
                      <a:pt x="7156" y="4430"/>
                    </a:lnTo>
                    <a:cubicBezTo>
                      <a:pt x="7367" y="4307"/>
                      <a:pt x="7568" y="4249"/>
                      <a:pt x="7746" y="4249"/>
                    </a:cubicBezTo>
                    <a:close/>
                    <a:moveTo>
                      <a:pt x="6041" y="0"/>
                    </a:moveTo>
                    <a:cubicBezTo>
                      <a:pt x="5725" y="0"/>
                      <a:pt x="5368" y="104"/>
                      <a:pt x="4991" y="321"/>
                    </a:cubicBezTo>
                    <a:lnTo>
                      <a:pt x="4466" y="626"/>
                    </a:lnTo>
                    <a:cubicBezTo>
                      <a:pt x="3173" y="1372"/>
                      <a:pt x="2133" y="3169"/>
                      <a:pt x="2143" y="4650"/>
                    </a:cubicBezTo>
                    <a:lnTo>
                      <a:pt x="2143" y="6174"/>
                    </a:lnTo>
                    <a:cubicBezTo>
                      <a:pt x="946" y="6972"/>
                      <a:pt x="0" y="8664"/>
                      <a:pt x="0" y="10071"/>
                    </a:cubicBezTo>
                    <a:lnTo>
                      <a:pt x="21" y="15483"/>
                    </a:lnTo>
                    <a:cubicBezTo>
                      <a:pt x="21" y="16531"/>
                      <a:pt x="548" y="17138"/>
                      <a:pt x="1310" y="17138"/>
                    </a:cubicBezTo>
                    <a:cubicBezTo>
                      <a:pt x="1625" y="17138"/>
                      <a:pt x="1979" y="17035"/>
                      <a:pt x="2354" y="16817"/>
                    </a:cubicBezTo>
                    <a:lnTo>
                      <a:pt x="7187" y="14033"/>
                    </a:lnTo>
                    <a:cubicBezTo>
                      <a:pt x="8458" y="13297"/>
                      <a:pt x="9509" y="11490"/>
                      <a:pt x="9509" y="10008"/>
                    </a:cubicBezTo>
                    <a:lnTo>
                      <a:pt x="9488" y="4598"/>
                    </a:lnTo>
                    <a:cubicBezTo>
                      <a:pt x="9488" y="3554"/>
                      <a:pt x="8962" y="2954"/>
                      <a:pt x="8201" y="2954"/>
                    </a:cubicBezTo>
                    <a:cubicBezTo>
                      <a:pt x="7936" y="2954"/>
                      <a:pt x="7643" y="3027"/>
                      <a:pt x="7334" y="3179"/>
                    </a:cubicBezTo>
                    <a:lnTo>
                      <a:pt x="7334" y="1656"/>
                    </a:lnTo>
                    <a:cubicBezTo>
                      <a:pt x="7334" y="607"/>
                      <a:pt x="6807" y="0"/>
                      <a:pt x="6041" y="0"/>
                    </a:cubicBezTo>
                    <a:close/>
                  </a:path>
                </a:pathLst>
              </a:custGeom>
              <a:solidFill>
                <a:srgbClr val="5B7FD1"/>
              </a:solidFill>
              <a:ln w="500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Google Shape;797;p53">
                <a:extLst>
                  <a:ext uri="{FF2B5EF4-FFF2-40B4-BE49-F238E27FC236}">
                    <a16:creationId xmlns:a16="http://schemas.microsoft.com/office/drawing/2014/main" id="{69AB319B-3356-4D96-8D41-1838A4878454}"/>
                  </a:ext>
                </a:extLst>
              </p:cNvPr>
              <p:cNvSpPr/>
              <p:nvPr/>
            </p:nvSpPr>
            <p:spPr>
              <a:xfrm>
                <a:off x="3574843" y="2157312"/>
                <a:ext cx="167665" cy="287305"/>
              </a:xfrm>
              <a:custGeom>
                <a:avLst/>
                <a:gdLst/>
                <a:ahLst/>
                <a:cxnLst/>
                <a:rect l="l" t="t" r="r" b="b"/>
                <a:pathLst>
                  <a:path w="3753" h="6431" extrusionOk="0">
                    <a:moveTo>
                      <a:pt x="2261" y="1305"/>
                    </a:moveTo>
                    <a:cubicBezTo>
                      <a:pt x="2540" y="1305"/>
                      <a:pt x="2733" y="1523"/>
                      <a:pt x="2733" y="1908"/>
                    </a:cubicBezTo>
                    <a:cubicBezTo>
                      <a:pt x="2733" y="2454"/>
                      <a:pt x="2354" y="3116"/>
                      <a:pt x="1882" y="3400"/>
                    </a:cubicBezTo>
                    <a:cubicBezTo>
                      <a:pt x="1741" y="3479"/>
                      <a:pt x="1609" y="3517"/>
                      <a:pt x="1493" y="3517"/>
                    </a:cubicBezTo>
                    <a:cubicBezTo>
                      <a:pt x="1210" y="3517"/>
                      <a:pt x="1020" y="3293"/>
                      <a:pt x="1020" y="2906"/>
                    </a:cubicBezTo>
                    <a:cubicBezTo>
                      <a:pt x="1010" y="2360"/>
                      <a:pt x="1399" y="1697"/>
                      <a:pt x="1871" y="1424"/>
                    </a:cubicBezTo>
                    <a:cubicBezTo>
                      <a:pt x="2011" y="1343"/>
                      <a:pt x="2144" y="1305"/>
                      <a:pt x="2261" y="1305"/>
                    </a:cubicBezTo>
                    <a:close/>
                    <a:moveTo>
                      <a:pt x="2708" y="1"/>
                    </a:moveTo>
                    <a:cubicBezTo>
                      <a:pt x="2456" y="1"/>
                      <a:pt x="2171" y="84"/>
                      <a:pt x="1871" y="258"/>
                    </a:cubicBezTo>
                    <a:cubicBezTo>
                      <a:pt x="831" y="847"/>
                      <a:pt x="1" y="2307"/>
                      <a:pt x="1" y="3494"/>
                    </a:cubicBezTo>
                    <a:cubicBezTo>
                      <a:pt x="1" y="4327"/>
                      <a:pt x="421" y="4809"/>
                      <a:pt x="1033" y="4809"/>
                    </a:cubicBezTo>
                    <a:cubicBezTo>
                      <a:pt x="1139" y="4809"/>
                      <a:pt x="1251" y="4795"/>
                      <a:pt x="1367" y="4765"/>
                    </a:cubicBezTo>
                    <a:lnTo>
                      <a:pt x="1378" y="6079"/>
                    </a:lnTo>
                    <a:cubicBezTo>
                      <a:pt x="1378" y="6302"/>
                      <a:pt x="1488" y="6431"/>
                      <a:pt x="1653" y="6431"/>
                    </a:cubicBezTo>
                    <a:cubicBezTo>
                      <a:pt x="1721" y="6431"/>
                      <a:pt x="1799" y="6409"/>
                      <a:pt x="1882" y="6362"/>
                    </a:cubicBezTo>
                    <a:cubicBezTo>
                      <a:pt x="2165" y="6194"/>
                      <a:pt x="2386" y="5806"/>
                      <a:pt x="2386" y="5491"/>
                    </a:cubicBezTo>
                    <a:lnTo>
                      <a:pt x="2386" y="4177"/>
                    </a:lnTo>
                    <a:cubicBezTo>
                      <a:pt x="3174" y="3473"/>
                      <a:pt x="3752" y="2307"/>
                      <a:pt x="3752" y="1330"/>
                    </a:cubicBezTo>
                    <a:cubicBezTo>
                      <a:pt x="3744" y="489"/>
                      <a:pt x="3320" y="1"/>
                      <a:pt x="2708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500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Google Shape;798;p53">
                <a:extLst>
                  <a:ext uri="{FF2B5EF4-FFF2-40B4-BE49-F238E27FC236}">
                    <a16:creationId xmlns:a16="http://schemas.microsoft.com/office/drawing/2014/main" id="{804C8217-8622-450A-A52D-84438A0C7E82}"/>
                  </a:ext>
                </a:extLst>
              </p:cNvPr>
              <p:cNvSpPr/>
              <p:nvPr/>
            </p:nvSpPr>
            <p:spPr>
              <a:xfrm>
                <a:off x="1913699" y="1289974"/>
                <a:ext cx="1115758" cy="1877378"/>
              </a:xfrm>
              <a:custGeom>
                <a:avLst/>
                <a:gdLst/>
                <a:ahLst/>
                <a:cxnLst/>
                <a:rect l="l" t="t" r="r" b="b"/>
                <a:pathLst>
                  <a:path w="24975" h="42023" extrusionOk="0">
                    <a:moveTo>
                      <a:pt x="695" y="1"/>
                    </a:moveTo>
                    <a:cubicBezTo>
                      <a:pt x="285" y="1"/>
                      <a:pt x="0" y="327"/>
                      <a:pt x="0" y="886"/>
                    </a:cubicBezTo>
                    <a:lnTo>
                      <a:pt x="0" y="26712"/>
                    </a:lnTo>
                    <a:cubicBezTo>
                      <a:pt x="0" y="27510"/>
                      <a:pt x="556" y="28477"/>
                      <a:pt x="1250" y="28876"/>
                    </a:cubicBezTo>
                    <a:lnTo>
                      <a:pt x="23724" y="41852"/>
                    </a:lnTo>
                    <a:cubicBezTo>
                      <a:pt x="23926" y="41968"/>
                      <a:pt x="24116" y="42023"/>
                      <a:pt x="24284" y="42023"/>
                    </a:cubicBezTo>
                    <a:cubicBezTo>
                      <a:pt x="24694" y="42023"/>
                      <a:pt x="24974" y="41696"/>
                      <a:pt x="24974" y="41137"/>
                    </a:cubicBezTo>
                    <a:lnTo>
                      <a:pt x="24974" y="15302"/>
                    </a:lnTo>
                    <a:cubicBezTo>
                      <a:pt x="24974" y="14513"/>
                      <a:pt x="24418" y="13547"/>
                      <a:pt x="23734" y="13147"/>
                    </a:cubicBezTo>
                    <a:lnTo>
                      <a:pt x="1250" y="172"/>
                    </a:lnTo>
                    <a:cubicBezTo>
                      <a:pt x="1051" y="56"/>
                      <a:pt x="863" y="1"/>
                      <a:pt x="695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Google Shape;799;p53">
                <a:extLst>
                  <a:ext uri="{FF2B5EF4-FFF2-40B4-BE49-F238E27FC236}">
                    <a16:creationId xmlns:a16="http://schemas.microsoft.com/office/drawing/2014/main" id="{97BA2ADB-E83A-41DA-B19E-3D54FEDCB80B}"/>
                  </a:ext>
                </a:extLst>
              </p:cNvPr>
              <p:cNvSpPr/>
              <p:nvPr/>
            </p:nvSpPr>
            <p:spPr>
              <a:xfrm>
                <a:off x="2016945" y="1956672"/>
                <a:ext cx="897967" cy="521491"/>
              </a:xfrm>
              <a:custGeom>
                <a:avLst/>
                <a:gdLst/>
                <a:ahLst/>
                <a:cxnLst/>
                <a:rect l="l" t="t" r="r" b="b"/>
                <a:pathLst>
                  <a:path w="20100" h="11673" fill="none" extrusionOk="0">
                    <a:moveTo>
                      <a:pt x="1" y="11673"/>
                    </a:moveTo>
                    <a:cubicBezTo>
                      <a:pt x="6704" y="7785"/>
                      <a:pt x="13407" y="3888"/>
                      <a:pt x="20099" y="0"/>
                    </a:cubicBezTo>
                  </a:path>
                </a:pathLst>
              </a:custGeom>
              <a:noFill/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Google Shape;800;p53">
                <a:extLst>
                  <a:ext uri="{FF2B5EF4-FFF2-40B4-BE49-F238E27FC236}">
                    <a16:creationId xmlns:a16="http://schemas.microsoft.com/office/drawing/2014/main" id="{DB691B75-1118-4F23-B3FF-7EC728E76A67}"/>
                  </a:ext>
                </a:extLst>
              </p:cNvPr>
              <p:cNvSpPr/>
              <p:nvPr/>
            </p:nvSpPr>
            <p:spPr>
              <a:xfrm>
                <a:off x="2007563" y="1437494"/>
                <a:ext cx="927989" cy="1582344"/>
              </a:xfrm>
              <a:custGeom>
                <a:avLst/>
                <a:gdLst/>
                <a:ahLst/>
                <a:cxnLst/>
                <a:rect l="l" t="t" r="r" b="b"/>
                <a:pathLst>
                  <a:path w="20772" h="35419" fill="none" extrusionOk="0">
                    <a:moveTo>
                      <a:pt x="0" y="725"/>
                    </a:moveTo>
                    <a:cubicBezTo>
                      <a:pt x="0" y="211"/>
                      <a:pt x="368" y="1"/>
                      <a:pt x="820" y="263"/>
                    </a:cubicBezTo>
                    <a:lnTo>
                      <a:pt x="19952" y="11306"/>
                    </a:lnTo>
                    <a:cubicBezTo>
                      <a:pt x="20393" y="11568"/>
                      <a:pt x="20762" y="12199"/>
                      <a:pt x="20762" y="12703"/>
                    </a:cubicBezTo>
                    <a:lnTo>
                      <a:pt x="20772" y="34694"/>
                    </a:lnTo>
                    <a:cubicBezTo>
                      <a:pt x="20772" y="35209"/>
                      <a:pt x="20404" y="35419"/>
                      <a:pt x="19963" y="35156"/>
                    </a:cubicBezTo>
                    <a:lnTo>
                      <a:pt x="820" y="24113"/>
                    </a:lnTo>
                    <a:cubicBezTo>
                      <a:pt x="379" y="23851"/>
                      <a:pt x="10" y="23221"/>
                      <a:pt x="10" y="22716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6F2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Google Shape;801;p53">
                <a:extLst>
                  <a:ext uri="{FF2B5EF4-FFF2-40B4-BE49-F238E27FC236}">
                    <a16:creationId xmlns:a16="http://schemas.microsoft.com/office/drawing/2014/main" id="{0BC97210-0E82-44F1-9B2D-8D1CDBDA6F4E}"/>
                  </a:ext>
                </a:extLst>
              </p:cNvPr>
              <p:cNvSpPr/>
              <p:nvPr/>
            </p:nvSpPr>
            <p:spPr>
              <a:xfrm>
                <a:off x="1187043" y="1391969"/>
                <a:ext cx="822422" cy="1756978"/>
              </a:xfrm>
              <a:custGeom>
                <a:avLst/>
                <a:gdLst/>
                <a:ahLst/>
                <a:cxnLst/>
                <a:rect l="l" t="t" r="r" b="b"/>
                <a:pathLst>
                  <a:path w="18409" h="39328" extrusionOk="0">
                    <a:moveTo>
                      <a:pt x="18394" y="1099"/>
                    </a:moveTo>
                    <a:lnTo>
                      <a:pt x="18394" y="1099"/>
                    </a:lnTo>
                    <a:cubicBezTo>
                      <a:pt x="18399" y="1101"/>
                      <a:pt x="18404" y="1102"/>
                      <a:pt x="18408" y="1104"/>
                    </a:cubicBezTo>
                    <a:cubicBezTo>
                      <a:pt x="18404" y="1102"/>
                      <a:pt x="18399" y="1100"/>
                      <a:pt x="18394" y="1099"/>
                    </a:cubicBezTo>
                    <a:close/>
                    <a:moveTo>
                      <a:pt x="15244" y="1"/>
                    </a:moveTo>
                    <a:cubicBezTo>
                      <a:pt x="15160" y="1"/>
                      <a:pt x="15059" y="48"/>
                      <a:pt x="14951" y="147"/>
                    </a:cubicBezTo>
                    <a:lnTo>
                      <a:pt x="568" y="13827"/>
                    </a:lnTo>
                    <a:cubicBezTo>
                      <a:pt x="253" y="14121"/>
                      <a:pt x="1" y="14763"/>
                      <a:pt x="1" y="15256"/>
                    </a:cubicBezTo>
                    <a:lnTo>
                      <a:pt x="64" y="37762"/>
                    </a:lnTo>
                    <a:cubicBezTo>
                      <a:pt x="64" y="38035"/>
                      <a:pt x="148" y="38203"/>
                      <a:pt x="274" y="38245"/>
                    </a:cubicBezTo>
                    <a:cubicBezTo>
                      <a:pt x="1302" y="38602"/>
                      <a:pt x="2330" y="38969"/>
                      <a:pt x="3358" y="39326"/>
                    </a:cubicBezTo>
                    <a:lnTo>
                      <a:pt x="3358" y="39326"/>
                    </a:lnTo>
                    <a:cubicBezTo>
                      <a:pt x="3235" y="39281"/>
                      <a:pt x="3163" y="39114"/>
                      <a:pt x="3163" y="38844"/>
                    </a:cubicBezTo>
                    <a:lnTo>
                      <a:pt x="3100" y="16339"/>
                    </a:lnTo>
                    <a:cubicBezTo>
                      <a:pt x="3090" y="15855"/>
                      <a:pt x="3342" y="15214"/>
                      <a:pt x="3657" y="14920"/>
                    </a:cubicBezTo>
                    <a:lnTo>
                      <a:pt x="18040" y="1240"/>
                    </a:lnTo>
                    <a:cubicBezTo>
                      <a:pt x="18146" y="1143"/>
                      <a:pt x="18245" y="1090"/>
                      <a:pt x="18333" y="1090"/>
                    </a:cubicBezTo>
                    <a:cubicBezTo>
                      <a:pt x="18354" y="1090"/>
                      <a:pt x="18375" y="1093"/>
                      <a:pt x="18394" y="1099"/>
                    </a:cubicBezTo>
                    <a:lnTo>
                      <a:pt x="18394" y="1099"/>
                    </a:lnTo>
                    <a:cubicBezTo>
                      <a:pt x="17369" y="733"/>
                      <a:pt x="16334" y="377"/>
                      <a:pt x="15309" y="11"/>
                    </a:cubicBezTo>
                    <a:cubicBezTo>
                      <a:pt x="15288" y="4"/>
                      <a:pt x="15267" y="1"/>
                      <a:pt x="15244" y="1"/>
                    </a:cubicBezTo>
                    <a:close/>
                    <a:moveTo>
                      <a:pt x="3358" y="39326"/>
                    </a:moveTo>
                    <a:lnTo>
                      <a:pt x="3358" y="39326"/>
                    </a:lnTo>
                    <a:cubicBezTo>
                      <a:pt x="3360" y="39326"/>
                      <a:pt x="3361" y="39327"/>
                      <a:pt x="3363" y="39328"/>
                    </a:cubicBezTo>
                    <a:cubicBezTo>
                      <a:pt x="3361" y="39327"/>
                      <a:pt x="3360" y="39326"/>
                      <a:pt x="3358" y="39326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Google Shape;802;p53">
                <a:extLst>
                  <a:ext uri="{FF2B5EF4-FFF2-40B4-BE49-F238E27FC236}">
                    <a16:creationId xmlns:a16="http://schemas.microsoft.com/office/drawing/2014/main" id="{397FB257-91AC-4084-B201-C566B7976D7F}"/>
                  </a:ext>
                </a:extLst>
              </p:cNvPr>
              <p:cNvSpPr/>
              <p:nvPr/>
            </p:nvSpPr>
            <p:spPr>
              <a:xfrm>
                <a:off x="1325047" y="1440710"/>
                <a:ext cx="696617" cy="1708863"/>
              </a:xfrm>
              <a:custGeom>
                <a:avLst/>
                <a:gdLst/>
                <a:ahLst/>
                <a:cxnLst/>
                <a:rect l="l" t="t" r="r" b="b"/>
                <a:pathLst>
                  <a:path w="15593" h="38251" extrusionOk="0">
                    <a:moveTo>
                      <a:pt x="15245" y="1"/>
                    </a:moveTo>
                    <a:cubicBezTo>
                      <a:pt x="15159" y="1"/>
                      <a:pt x="15059" y="49"/>
                      <a:pt x="14951" y="149"/>
                    </a:cubicBezTo>
                    <a:lnTo>
                      <a:pt x="568" y="13829"/>
                    </a:lnTo>
                    <a:cubicBezTo>
                      <a:pt x="253" y="14123"/>
                      <a:pt x="1" y="14764"/>
                      <a:pt x="11" y="15248"/>
                    </a:cubicBezTo>
                    <a:lnTo>
                      <a:pt x="74" y="37753"/>
                    </a:lnTo>
                    <a:cubicBezTo>
                      <a:pt x="74" y="38076"/>
                      <a:pt x="182" y="38250"/>
                      <a:pt x="344" y="38250"/>
                    </a:cubicBezTo>
                    <a:cubicBezTo>
                      <a:pt x="430" y="38250"/>
                      <a:pt x="532" y="38201"/>
                      <a:pt x="641" y="38099"/>
                    </a:cubicBezTo>
                    <a:lnTo>
                      <a:pt x="15025" y="24420"/>
                    </a:lnTo>
                    <a:cubicBezTo>
                      <a:pt x="15340" y="24126"/>
                      <a:pt x="15593" y="23495"/>
                      <a:pt x="15582" y="23002"/>
                    </a:cubicBezTo>
                    <a:lnTo>
                      <a:pt x="15519" y="496"/>
                    </a:lnTo>
                    <a:cubicBezTo>
                      <a:pt x="15519" y="178"/>
                      <a:pt x="15409" y="1"/>
                      <a:pt x="15245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Google Shape;803;p53">
                <a:extLst>
                  <a:ext uri="{FF2B5EF4-FFF2-40B4-BE49-F238E27FC236}">
                    <a16:creationId xmlns:a16="http://schemas.microsoft.com/office/drawing/2014/main" id="{FEC2D018-E561-4360-801C-7F1B5302FE9A}"/>
                  </a:ext>
                </a:extLst>
              </p:cNvPr>
              <p:cNvSpPr/>
              <p:nvPr/>
            </p:nvSpPr>
            <p:spPr>
              <a:xfrm>
                <a:off x="1395457" y="1562363"/>
                <a:ext cx="661905" cy="1490358"/>
              </a:xfrm>
              <a:custGeom>
                <a:avLst/>
                <a:gdLst/>
                <a:ahLst/>
                <a:cxnLst/>
                <a:rect l="l" t="t" r="r" b="b"/>
                <a:pathLst>
                  <a:path w="14816" h="33360" extrusionOk="0">
                    <a:moveTo>
                      <a:pt x="14808" y="555"/>
                    </a:moveTo>
                    <a:cubicBezTo>
                      <a:pt x="14810" y="555"/>
                      <a:pt x="14813" y="556"/>
                      <a:pt x="14815" y="557"/>
                    </a:cubicBezTo>
                    <a:cubicBezTo>
                      <a:pt x="14813" y="556"/>
                      <a:pt x="14810" y="555"/>
                      <a:pt x="14808" y="555"/>
                    </a:cubicBezTo>
                    <a:close/>
                    <a:moveTo>
                      <a:pt x="13213" y="1"/>
                    </a:moveTo>
                    <a:cubicBezTo>
                      <a:pt x="13140" y="1"/>
                      <a:pt x="13056" y="44"/>
                      <a:pt x="12966" y="127"/>
                    </a:cubicBezTo>
                    <a:lnTo>
                      <a:pt x="484" y="11768"/>
                    </a:lnTo>
                    <a:cubicBezTo>
                      <a:pt x="221" y="12020"/>
                      <a:pt x="1" y="12567"/>
                      <a:pt x="1" y="12987"/>
                    </a:cubicBezTo>
                    <a:lnTo>
                      <a:pt x="116" y="32393"/>
                    </a:lnTo>
                    <a:cubicBezTo>
                      <a:pt x="116" y="32635"/>
                      <a:pt x="190" y="32782"/>
                      <a:pt x="295" y="32813"/>
                    </a:cubicBezTo>
                    <a:cubicBezTo>
                      <a:pt x="809" y="33002"/>
                      <a:pt x="1324" y="33181"/>
                      <a:pt x="1839" y="33359"/>
                    </a:cubicBezTo>
                    <a:cubicBezTo>
                      <a:pt x="1724" y="33317"/>
                      <a:pt x="1650" y="33170"/>
                      <a:pt x="1650" y="32939"/>
                    </a:cubicBezTo>
                    <a:lnTo>
                      <a:pt x="1545" y="13533"/>
                    </a:lnTo>
                    <a:cubicBezTo>
                      <a:pt x="1535" y="13102"/>
                      <a:pt x="1755" y="12556"/>
                      <a:pt x="2028" y="12304"/>
                    </a:cubicBezTo>
                    <a:lnTo>
                      <a:pt x="14500" y="673"/>
                    </a:lnTo>
                    <a:cubicBezTo>
                      <a:pt x="14596" y="585"/>
                      <a:pt x="14680" y="546"/>
                      <a:pt x="14751" y="546"/>
                    </a:cubicBezTo>
                    <a:cubicBezTo>
                      <a:pt x="14771" y="546"/>
                      <a:pt x="14790" y="549"/>
                      <a:pt x="14808" y="555"/>
                    </a:cubicBezTo>
                    <a:lnTo>
                      <a:pt x="14808" y="555"/>
                    </a:lnTo>
                    <a:cubicBezTo>
                      <a:pt x="14295" y="377"/>
                      <a:pt x="13783" y="189"/>
                      <a:pt x="13270" y="11"/>
                    </a:cubicBezTo>
                    <a:cubicBezTo>
                      <a:pt x="13252" y="4"/>
                      <a:pt x="13233" y="1"/>
                      <a:pt x="13213" y="1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0" name="Google Shape;804;p53">
                <a:extLst>
                  <a:ext uri="{FF2B5EF4-FFF2-40B4-BE49-F238E27FC236}">
                    <a16:creationId xmlns:a16="http://schemas.microsoft.com/office/drawing/2014/main" id="{EFE6C377-4326-45BA-BF8F-F1A687310759}"/>
                  </a:ext>
                </a:extLst>
              </p:cNvPr>
              <p:cNvSpPr/>
              <p:nvPr/>
            </p:nvSpPr>
            <p:spPr>
              <a:xfrm>
                <a:off x="1463990" y="1586756"/>
                <a:ext cx="606508" cy="1466457"/>
              </a:xfrm>
              <a:custGeom>
                <a:avLst/>
                <a:gdLst/>
                <a:ahLst/>
                <a:cxnLst/>
                <a:rect l="l" t="t" r="r" b="b"/>
                <a:pathLst>
                  <a:path w="13576" h="32825" extrusionOk="0">
                    <a:moveTo>
                      <a:pt x="13220" y="0"/>
                    </a:moveTo>
                    <a:cubicBezTo>
                      <a:pt x="13146" y="0"/>
                      <a:pt x="13059" y="41"/>
                      <a:pt x="12966" y="127"/>
                    </a:cubicBezTo>
                    <a:lnTo>
                      <a:pt x="494" y="11758"/>
                    </a:lnTo>
                    <a:cubicBezTo>
                      <a:pt x="221" y="12010"/>
                      <a:pt x="1" y="12556"/>
                      <a:pt x="11" y="12987"/>
                    </a:cubicBezTo>
                    <a:lnTo>
                      <a:pt x="116" y="32393"/>
                    </a:lnTo>
                    <a:cubicBezTo>
                      <a:pt x="116" y="32670"/>
                      <a:pt x="217" y="32824"/>
                      <a:pt x="361" y="32824"/>
                    </a:cubicBezTo>
                    <a:cubicBezTo>
                      <a:pt x="435" y="32824"/>
                      <a:pt x="521" y="32784"/>
                      <a:pt x="610" y="32698"/>
                    </a:cubicBezTo>
                    <a:lnTo>
                      <a:pt x="13092" y="21067"/>
                    </a:lnTo>
                    <a:cubicBezTo>
                      <a:pt x="13365" y="20814"/>
                      <a:pt x="13575" y="20268"/>
                      <a:pt x="13575" y="19848"/>
                    </a:cubicBezTo>
                    <a:lnTo>
                      <a:pt x="13459" y="431"/>
                    </a:lnTo>
                    <a:cubicBezTo>
                      <a:pt x="13459" y="154"/>
                      <a:pt x="13363" y="0"/>
                      <a:pt x="13220" y="0"/>
                    </a:cubicBezTo>
                    <a:close/>
                  </a:path>
                </a:pathLst>
              </a:custGeom>
              <a:solidFill>
                <a:srgbClr val="5B7FD1"/>
              </a:solidFill>
              <a:ln w="7350" cap="flat" cmpd="sng">
                <a:solidFill>
                  <a:srgbClr val="48C4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" name="Google Shape;805;p53">
              <a:extLst>
                <a:ext uri="{FF2B5EF4-FFF2-40B4-BE49-F238E27FC236}">
                  <a16:creationId xmlns:a16="http://schemas.microsoft.com/office/drawing/2014/main" id="{B414FE93-6E15-4F9E-9BEC-8303E520996F}"/>
                </a:ext>
              </a:extLst>
            </p:cNvPr>
            <p:cNvGrpSpPr/>
            <p:nvPr/>
          </p:nvGrpSpPr>
          <p:grpSpPr>
            <a:xfrm>
              <a:off x="2270536" y="2760030"/>
              <a:ext cx="1666666" cy="1083364"/>
              <a:chOff x="3028945" y="2612942"/>
              <a:chExt cx="1979884" cy="1286961"/>
            </a:xfrm>
          </p:grpSpPr>
          <p:grpSp>
            <p:nvGrpSpPr>
              <p:cNvPr id="129" name="Google Shape;806;p53">
                <a:extLst>
                  <a:ext uri="{FF2B5EF4-FFF2-40B4-BE49-F238E27FC236}">
                    <a16:creationId xmlns:a16="http://schemas.microsoft.com/office/drawing/2014/main" id="{9F914229-B97E-4FCC-A9EC-9A6343E79B0E}"/>
                  </a:ext>
                </a:extLst>
              </p:cNvPr>
              <p:cNvGrpSpPr/>
              <p:nvPr/>
            </p:nvGrpSpPr>
            <p:grpSpPr>
              <a:xfrm>
                <a:off x="3048248" y="2612942"/>
                <a:ext cx="1960580" cy="1159377"/>
                <a:chOff x="4923200" y="1561363"/>
                <a:chExt cx="975025" cy="576575"/>
              </a:xfrm>
            </p:grpSpPr>
            <p:sp>
              <p:nvSpPr>
                <p:cNvPr id="176" name="Google Shape;807;p53">
                  <a:extLst>
                    <a:ext uri="{FF2B5EF4-FFF2-40B4-BE49-F238E27FC236}">
                      <a16:creationId xmlns:a16="http://schemas.microsoft.com/office/drawing/2014/main" id="{27C5AE8C-245E-434B-8B69-BC8E2BE62DDA}"/>
                    </a:ext>
                  </a:extLst>
                </p:cNvPr>
                <p:cNvSpPr/>
                <p:nvPr/>
              </p:nvSpPr>
              <p:spPr>
                <a:xfrm>
                  <a:off x="4923200" y="1561363"/>
                  <a:ext cx="975025" cy="5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1" h="23063" extrusionOk="0">
                      <a:moveTo>
                        <a:pt x="24607" y="0"/>
                      </a:moveTo>
                      <a:lnTo>
                        <a:pt x="21" y="14289"/>
                      </a:lnTo>
                      <a:cubicBezTo>
                        <a:pt x="409" y="14510"/>
                        <a:pt x="0" y="14752"/>
                        <a:pt x="388" y="14972"/>
                      </a:cubicBezTo>
                      <a:cubicBezTo>
                        <a:pt x="550" y="15068"/>
                        <a:pt x="714" y="15082"/>
                        <a:pt x="880" y="15082"/>
                      </a:cubicBezTo>
                      <a:cubicBezTo>
                        <a:pt x="953" y="15082"/>
                        <a:pt x="1026" y="15080"/>
                        <a:pt x="1099" y="15080"/>
                      </a:cubicBezTo>
                      <a:cubicBezTo>
                        <a:pt x="1259" y="15080"/>
                        <a:pt x="1419" y="15093"/>
                        <a:pt x="1576" y="15182"/>
                      </a:cubicBezTo>
                      <a:cubicBezTo>
                        <a:pt x="1964" y="15403"/>
                        <a:pt x="1544" y="15644"/>
                        <a:pt x="1933" y="15876"/>
                      </a:cubicBezTo>
                      <a:cubicBezTo>
                        <a:pt x="2086" y="15963"/>
                        <a:pt x="2244" y="15978"/>
                        <a:pt x="2403" y="15978"/>
                      </a:cubicBezTo>
                      <a:cubicBezTo>
                        <a:pt x="2489" y="15978"/>
                        <a:pt x="2575" y="15973"/>
                        <a:pt x="2661" y="15973"/>
                      </a:cubicBezTo>
                      <a:cubicBezTo>
                        <a:pt x="2820" y="15973"/>
                        <a:pt x="2978" y="15989"/>
                        <a:pt x="3131" y="16076"/>
                      </a:cubicBezTo>
                      <a:cubicBezTo>
                        <a:pt x="3519" y="16307"/>
                        <a:pt x="3099" y="16548"/>
                        <a:pt x="3488" y="16769"/>
                      </a:cubicBezTo>
                      <a:cubicBezTo>
                        <a:pt x="3645" y="16858"/>
                        <a:pt x="3806" y="16872"/>
                        <a:pt x="3969" y="16872"/>
                      </a:cubicBezTo>
                      <a:cubicBezTo>
                        <a:pt x="4043" y="16872"/>
                        <a:pt x="4117" y="16869"/>
                        <a:pt x="4191" y="16869"/>
                      </a:cubicBezTo>
                      <a:cubicBezTo>
                        <a:pt x="4358" y="16869"/>
                        <a:pt x="4525" y="16883"/>
                        <a:pt x="4686" y="16979"/>
                      </a:cubicBezTo>
                      <a:cubicBezTo>
                        <a:pt x="5074" y="17199"/>
                        <a:pt x="4654" y="17441"/>
                        <a:pt x="5043" y="17662"/>
                      </a:cubicBezTo>
                      <a:cubicBezTo>
                        <a:pt x="5204" y="17757"/>
                        <a:pt x="5371" y="17772"/>
                        <a:pt x="5538" y="17772"/>
                      </a:cubicBezTo>
                      <a:cubicBezTo>
                        <a:pt x="5612" y="17772"/>
                        <a:pt x="5686" y="17769"/>
                        <a:pt x="5760" y="17769"/>
                      </a:cubicBezTo>
                      <a:cubicBezTo>
                        <a:pt x="5923" y="17769"/>
                        <a:pt x="6084" y="17783"/>
                        <a:pt x="6241" y="17872"/>
                      </a:cubicBezTo>
                      <a:cubicBezTo>
                        <a:pt x="6629" y="18093"/>
                        <a:pt x="6209" y="18334"/>
                        <a:pt x="6598" y="18565"/>
                      </a:cubicBezTo>
                      <a:cubicBezTo>
                        <a:pt x="6754" y="18654"/>
                        <a:pt x="6916" y="18668"/>
                        <a:pt x="7078" y="18668"/>
                      </a:cubicBezTo>
                      <a:cubicBezTo>
                        <a:pt x="7153" y="18668"/>
                        <a:pt x="7228" y="18665"/>
                        <a:pt x="7303" y="18665"/>
                      </a:cubicBezTo>
                      <a:cubicBezTo>
                        <a:pt x="7469" y="18665"/>
                        <a:pt x="7635" y="18680"/>
                        <a:pt x="7796" y="18775"/>
                      </a:cubicBezTo>
                      <a:cubicBezTo>
                        <a:pt x="8184" y="18996"/>
                        <a:pt x="7764" y="19238"/>
                        <a:pt x="8153" y="19459"/>
                      </a:cubicBezTo>
                      <a:cubicBezTo>
                        <a:pt x="8314" y="19554"/>
                        <a:pt x="8479" y="19569"/>
                        <a:pt x="8646" y="19569"/>
                      </a:cubicBezTo>
                      <a:cubicBezTo>
                        <a:pt x="8721" y="19569"/>
                        <a:pt x="8796" y="19566"/>
                        <a:pt x="8871" y="19566"/>
                      </a:cubicBezTo>
                      <a:cubicBezTo>
                        <a:pt x="9033" y="19566"/>
                        <a:pt x="9195" y="19580"/>
                        <a:pt x="9351" y="19669"/>
                      </a:cubicBezTo>
                      <a:cubicBezTo>
                        <a:pt x="9739" y="19889"/>
                        <a:pt x="9319" y="20131"/>
                        <a:pt x="9708" y="20362"/>
                      </a:cubicBezTo>
                      <a:cubicBezTo>
                        <a:pt x="9861" y="20449"/>
                        <a:pt x="10019" y="20464"/>
                        <a:pt x="10177" y="20464"/>
                      </a:cubicBezTo>
                      <a:cubicBezTo>
                        <a:pt x="10264" y="20464"/>
                        <a:pt x="10350" y="20460"/>
                        <a:pt x="10436" y="20460"/>
                      </a:cubicBezTo>
                      <a:cubicBezTo>
                        <a:pt x="10595" y="20460"/>
                        <a:pt x="10753" y="20475"/>
                        <a:pt x="10906" y="20562"/>
                      </a:cubicBezTo>
                      <a:cubicBezTo>
                        <a:pt x="11294" y="20793"/>
                        <a:pt x="10874" y="21035"/>
                        <a:pt x="11263" y="21255"/>
                      </a:cubicBezTo>
                      <a:cubicBezTo>
                        <a:pt x="11424" y="21351"/>
                        <a:pt x="11591" y="21365"/>
                        <a:pt x="11758" y="21365"/>
                      </a:cubicBezTo>
                      <a:cubicBezTo>
                        <a:pt x="11832" y="21365"/>
                        <a:pt x="11906" y="21363"/>
                        <a:pt x="11980" y="21363"/>
                      </a:cubicBezTo>
                      <a:cubicBezTo>
                        <a:pt x="12143" y="21363"/>
                        <a:pt x="12304" y="21376"/>
                        <a:pt x="12461" y="21465"/>
                      </a:cubicBezTo>
                      <a:cubicBezTo>
                        <a:pt x="12849" y="21696"/>
                        <a:pt x="12440" y="21927"/>
                        <a:pt x="12828" y="22159"/>
                      </a:cubicBezTo>
                      <a:cubicBezTo>
                        <a:pt x="12985" y="22247"/>
                        <a:pt x="13145" y="22261"/>
                        <a:pt x="13305" y="22261"/>
                      </a:cubicBezTo>
                      <a:cubicBezTo>
                        <a:pt x="13379" y="22261"/>
                        <a:pt x="13453" y="22259"/>
                        <a:pt x="13526" y="22259"/>
                      </a:cubicBezTo>
                      <a:cubicBezTo>
                        <a:pt x="13691" y="22259"/>
                        <a:pt x="13855" y="22273"/>
                        <a:pt x="14016" y="22369"/>
                      </a:cubicBezTo>
                      <a:cubicBezTo>
                        <a:pt x="14415" y="22590"/>
                        <a:pt x="13995" y="22831"/>
                        <a:pt x="14383" y="23062"/>
                      </a:cubicBezTo>
                      <a:lnTo>
                        <a:pt x="38969" y="8763"/>
                      </a:lnTo>
                      <a:cubicBezTo>
                        <a:pt x="38581" y="8542"/>
                        <a:pt x="39001" y="8301"/>
                        <a:pt x="38612" y="8080"/>
                      </a:cubicBezTo>
                      <a:cubicBezTo>
                        <a:pt x="38451" y="7984"/>
                        <a:pt x="38286" y="7969"/>
                        <a:pt x="38119" y="7969"/>
                      </a:cubicBezTo>
                      <a:cubicBezTo>
                        <a:pt x="38044" y="7969"/>
                        <a:pt x="37969" y="7972"/>
                        <a:pt x="37894" y="7972"/>
                      </a:cubicBezTo>
                      <a:cubicBezTo>
                        <a:pt x="37732" y="7972"/>
                        <a:pt x="37571" y="7958"/>
                        <a:pt x="37414" y="7869"/>
                      </a:cubicBezTo>
                      <a:cubicBezTo>
                        <a:pt x="37026" y="7638"/>
                        <a:pt x="37435" y="7407"/>
                        <a:pt x="37047" y="7176"/>
                      </a:cubicBezTo>
                      <a:cubicBezTo>
                        <a:pt x="36890" y="7087"/>
                        <a:pt x="36730" y="7073"/>
                        <a:pt x="36569" y="7073"/>
                      </a:cubicBezTo>
                      <a:cubicBezTo>
                        <a:pt x="36496" y="7073"/>
                        <a:pt x="36423" y="7076"/>
                        <a:pt x="36350" y="7076"/>
                      </a:cubicBezTo>
                      <a:cubicBezTo>
                        <a:pt x="36185" y="7076"/>
                        <a:pt x="36020" y="7062"/>
                        <a:pt x="35859" y="6966"/>
                      </a:cubicBezTo>
                      <a:cubicBezTo>
                        <a:pt x="35471" y="6746"/>
                        <a:pt x="35880" y="6504"/>
                        <a:pt x="35492" y="6272"/>
                      </a:cubicBezTo>
                      <a:cubicBezTo>
                        <a:pt x="35339" y="6186"/>
                        <a:pt x="35182" y="6171"/>
                        <a:pt x="35026" y="6171"/>
                      </a:cubicBezTo>
                      <a:cubicBezTo>
                        <a:pt x="34941" y="6171"/>
                        <a:pt x="34855" y="6175"/>
                        <a:pt x="34770" y="6175"/>
                      </a:cubicBezTo>
                      <a:cubicBezTo>
                        <a:pt x="34613" y="6175"/>
                        <a:pt x="34457" y="6160"/>
                        <a:pt x="34304" y="6073"/>
                      </a:cubicBezTo>
                      <a:cubicBezTo>
                        <a:pt x="33916" y="5842"/>
                        <a:pt x="34325" y="5600"/>
                        <a:pt x="33937" y="5380"/>
                      </a:cubicBezTo>
                      <a:cubicBezTo>
                        <a:pt x="33780" y="5291"/>
                        <a:pt x="33620" y="5277"/>
                        <a:pt x="33460" y="5277"/>
                      </a:cubicBezTo>
                      <a:cubicBezTo>
                        <a:pt x="33386" y="5277"/>
                        <a:pt x="33312" y="5280"/>
                        <a:pt x="33239" y="5280"/>
                      </a:cubicBezTo>
                      <a:cubicBezTo>
                        <a:pt x="33074" y="5280"/>
                        <a:pt x="32910" y="5265"/>
                        <a:pt x="32749" y="5170"/>
                      </a:cubicBezTo>
                      <a:cubicBezTo>
                        <a:pt x="32361" y="4949"/>
                        <a:pt x="32770" y="4707"/>
                        <a:pt x="32382" y="4486"/>
                      </a:cubicBezTo>
                      <a:cubicBezTo>
                        <a:pt x="32221" y="4391"/>
                        <a:pt x="32057" y="4376"/>
                        <a:pt x="31892" y="4376"/>
                      </a:cubicBezTo>
                      <a:cubicBezTo>
                        <a:pt x="31818" y="4376"/>
                        <a:pt x="31744" y="4379"/>
                        <a:pt x="31671" y="4379"/>
                      </a:cubicBezTo>
                      <a:cubicBezTo>
                        <a:pt x="31510" y="4379"/>
                        <a:pt x="31351" y="4365"/>
                        <a:pt x="31194" y="4276"/>
                      </a:cubicBezTo>
                      <a:cubicBezTo>
                        <a:pt x="30806" y="4045"/>
                        <a:pt x="31215" y="3804"/>
                        <a:pt x="30827" y="3583"/>
                      </a:cubicBezTo>
                      <a:cubicBezTo>
                        <a:pt x="30670" y="3494"/>
                        <a:pt x="30510" y="3480"/>
                        <a:pt x="30349" y="3480"/>
                      </a:cubicBezTo>
                      <a:cubicBezTo>
                        <a:pt x="30276" y="3480"/>
                        <a:pt x="30203" y="3483"/>
                        <a:pt x="30130" y="3483"/>
                      </a:cubicBezTo>
                      <a:cubicBezTo>
                        <a:pt x="29965" y="3483"/>
                        <a:pt x="29800" y="3468"/>
                        <a:pt x="29639" y="3373"/>
                      </a:cubicBezTo>
                      <a:cubicBezTo>
                        <a:pt x="29251" y="3152"/>
                        <a:pt x="29660" y="2910"/>
                        <a:pt x="29272" y="2690"/>
                      </a:cubicBezTo>
                      <a:cubicBezTo>
                        <a:pt x="29110" y="2594"/>
                        <a:pt x="28946" y="2580"/>
                        <a:pt x="28780" y="2580"/>
                      </a:cubicBezTo>
                      <a:cubicBezTo>
                        <a:pt x="28707" y="2580"/>
                        <a:pt x="28634" y="2582"/>
                        <a:pt x="28561" y="2582"/>
                      </a:cubicBezTo>
                      <a:cubicBezTo>
                        <a:pt x="28401" y="2582"/>
                        <a:pt x="28241" y="2569"/>
                        <a:pt x="28084" y="2480"/>
                      </a:cubicBezTo>
                      <a:cubicBezTo>
                        <a:pt x="27696" y="2249"/>
                        <a:pt x="28105" y="2018"/>
                        <a:pt x="27717" y="1786"/>
                      </a:cubicBezTo>
                      <a:cubicBezTo>
                        <a:pt x="27560" y="1698"/>
                        <a:pt x="27401" y="1684"/>
                        <a:pt x="27240" y="1684"/>
                      </a:cubicBezTo>
                      <a:cubicBezTo>
                        <a:pt x="27166" y="1684"/>
                        <a:pt x="27092" y="1686"/>
                        <a:pt x="27019" y="1686"/>
                      </a:cubicBezTo>
                      <a:cubicBezTo>
                        <a:pt x="26854" y="1686"/>
                        <a:pt x="26690" y="1672"/>
                        <a:pt x="26529" y="1576"/>
                      </a:cubicBezTo>
                      <a:cubicBezTo>
                        <a:pt x="26141" y="1355"/>
                        <a:pt x="26550" y="1114"/>
                        <a:pt x="26162" y="893"/>
                      </a:cubicBezTo>
                      <a:cubicBezTo>
                        <a:pt x="25997" y="800"/>
                        <a:pt x="25829" y="787"/>
                        <a:pt x="25660" y="787"/>
                      </a:cubicBezTo>
                      <a:cubicBezTo>
                        <a:pt x="25599" y="787"/>
                        <a:pt x="25538" y="789"/>
                        <a:pt x="25477" y="789"/>
                      </a:cubicBezTo>
                      <a:cubicBezTo>
                        <a:pt x="25308" y="789"/>
                        <a:pt x="25139" y="777"/>
                        <a:pt x="24974" y="683"/>
                      </a:cubicBezTo>
                      <a:cubicBezTo>
                        <a:pt x="24586" y="463"/>
                        <a:pt x="24995" y="220"/>
                        <a:pt x="24607" y="0"/>
                      </a:cubicBezTo>
                      <a:close/>
                    </a:path>
                  </a:pathLst>
                </a:custGeom>
                <a:solidFill>
                  <a:srgbClr val="FDE264"/>
                </a:solidFill>
                <a:ln w="7350" cap="flat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7" name="Google Shape;808;p53">
                  <a:extLst>
                    <a:ext uri="{FF2B5EF4-FFF2-40B4-BE49-F238E27FC236}">
                      <a16:creationId xmlns:a16="http://schemas.microsoft.com/office/drawing/2014/main" id="{D8FB943E-9EB3-4066-9E0B-43AD6FDE1110}"/>
                    </a:ext>
                  </a:extLst>
                </p:cNvPr>
                <p:cNvSpPr/>
                <p:nvPr/>
              </p:nvSpPr>
              <p:spPr>
                <a:xfrm>
                  <a:off x="5530725" y="1643313"/>
                  <a:ext cx="214650" cy="1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81" fill="none" extrusionOk="0">
                      <a:moveTo>
                        <a:pt x="1" y="0"/>
                      </a:moveTo>
                      <a:lnTo>
                        <a:pt x="8585" y="4981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8" name="Google Shape;809;p53">
                  <a:extLst>
                    <a:ext uri="{FF2B5EF4-FFF2-40B4-BE49-F238E27FC236}">
                      <a16:creationId xmlns:a16="http://schemas.microsoft.com/office/drawing/2014/main" id="{FC1EE7A9-24D4-4740-AC76-C940BC6F4B4D}"/>
                    </a:ext>
                  </a:extLst>
                </p:cNvPr>
                <p:cNvSpPr/>
                <p:nvPr/>
              </p:nvSpPr>
              <p:spPr>
                <a:xfrm>
                  <a:off x="5501300" y="1661938"/>
                  <a:ext cx="2146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93" fill="none" extrusionOk="0">
                      <a:moveTo>
                        <a:pt x="1" y="1"/>
                      </a:moveTo>
                      <a:lnTo>
                        <a:pt x="8585" y="4992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9" name="Google Shape;810;p53">
                  <a:extLst>
                    <a:ext uri="{FF2B5EF4-FFF2-40B4-BE49-F238E27FC236}">
                      <a16:creationId xmlns:a16="http://schemas.microsoft.com/office/drawing/2014/main" id="{9F3324EF-BE04-40F2-A728-2A03729B225E}"/>
                    </a:ext>
                  </a:extLst>
                </p:cNvPr>
                <p:cNvSpPr/>
                <p:nvPr/>
              </p:nvSpPr>
              <p:spPr>
                <a:xfrm>
                  <a:off x="5364725" y="1715813"/>
                  <a:ext cx="146075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4" fill="none" extrusionOk="0">
                      <a:moveTo>
                        <a:pt x="0" y="0"/>
                      </a:moveTo>
                      <a:lnTo>
                        <a:pt x="5842" y="3393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0" name="Google Shape;811;p53">
                  <a:extLst>
                    <a:ext uri="{FF2B5EF4-FFF2-40B4-BE49-F238E27FC236}">
                      <a16:creationId xmlns:a16="http://schemas.microsoft.com/office/drawing/2014/main" id="{FE9CF4EF-E7ED-4230-BF1A-9ADD55E3A5BE}"/>
                    </a:ext>
                  </a:extLst>
                </p:cNvPr>
                <p:cNvSpPr/>
                <p:nvPr/>
              </p:nvSpPr>
              <p:spPr>
                <a:xfrm>
                  <a:off x="5323500" y="1741263"/>
                  <a:ext cx="146075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6" fill="none" extrusionOk="0">
                      <a:moveTo>
                        <a:pt x="0" y="1"/>
                      </a:moveTo>
                      <a:lnTo>
                        <a:pt x="5842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1" name="Google Shape;812;p53">
                  <a:extLst>
                    <a:ext uri="{FF2B5EF4-FFF2-40B4-BE49-F238E27FC236}">
                      <a16:creationId xmlns:a16="http://schemas.microsoft.com/office/drawing/2014/main" id="{3295A90A-1CFA-40B4-AAA9-30F4DCDF40BF}"/>
                    </a:ext>
                  </a:extLst>
                </p:cNvPr>
                <p:cNvSpPr/>
                <p:nvPr/>
              </p:nvSpPr>
              <p:spPr>
                <a:xfrm>
                  <a:off x="5272275" y="1772013"/>
                  <a:ext cx="1458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3394" fill="none" extrusionOk="0">
                      <a:moveTo>
                        <a:pt x="0" y="1"/>
                      </a:moveTo>
                      <a:lnTo>
                        <a:pt x="5832" y="3394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2" name="Google Shape;813;p53">
                  <a:extLst>
                    <a:ext uri="{FF2B5EF4-FFF2-40B4-BE49-F238E27FC236}">
                      <a16:creationId xmlns:a16="http://schemas.microsoft.com/office/drawing/2014/main" id="{B269E8BB-AC4E-4EF3-AC90-6218A26A10AD}"/>
                    </a:ext>
                  </a:extLst>
                </p:cNvPr>
                <p:cNvSpPr/>
                <p:nvPr/>
              </p:nvSpPr>
              <p:spPr>
                <a:xfrm>
                  <a:off x="5225775" y="1799063"/>
                  <a:ext cx="1460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5" fill="none" extrusionOk="0">
                      <a:moveTo>
                        <a:pt x="1" y="0"/>
                      </a:moveTo>
                      <a:lnTo>
                        <a:pt x="5843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3" name="Google Shape;814;p53">
                  <a:extLst>
                    <a:ext uri="{FF2B5EF4-FFF2-40B4-BE49-F238E27FC236}">
                      <a16:creationId xmlns:a16="http://schemas.microsoft.com/office/drawing/2014/main" id="{D04641C0-EAD1-4C39-B8A8-4ACF5B3769FA}"/>
                    </a:ext>
                  </a:extLst>
                </p:cNvPr>
                <p:cNvSpPr/>
                <p:nvPr/>
              </p:nvSpPr>
              <p:spPr>
                <a:xfrm>
                  <a:off x="5504450" y="1699763"/>
                  <a:ext cx="149750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3480" fill="none" extrusionOk="0">
                      <a:moveTo>
                        <a:pt x="1" y="1"/>
                      </a:moveTo>
                      <a:lnTo>
                        <a:pt x="5990" y="3479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4" name="Google Shape;815;p53">
                  <a:extLst>
                    <a:ext uri="{FF2B5EF4-FFF2-40B4-BE49-F238E27FC236}">
                      <a16:creationId xmlns:a16="http://schemas.microsoft.com/office/drawing/2014/main" id="{19B1EF8A-8B95-4806-90C4-FC29FACF6699}"/>
                    </a:ext>
                  </a:extLst>
                </p:cNvPr>
                <p:cNvSpPr/>
                <p:nvPr/>
              </p:nvSpPr>
              <p:spPr>
                <a:xfrm>
                  <a:off x="5551225" y="1821913"/>
                  <a:ext cx="24700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502" extrusionOk="0">
                      <a:moveTo>
                        <a:pt x="579" y="0"/>
                      </a:moveTo>
                      <a:cubicBezTo>
                        <a:pt x="523" y="0"/>
                        <a:pt x="466" y="13"/>
                        <a:pt x="410" y="43"/>
                      </a:cubicBezTo>
                      <a:cubicBezTo>
                        <a:pt x="294" y="116"/>
                        <a:pt x="336" y="158"/>
                        <a:pt x="441" y="253"/>
                      </a:cubicBezTo>
                      <a:cubicBezTo>
                        <a:pt x="557" y="337"/>
                        <a:pt x="568" y="368"/>
                        <a:pt x="515" y="400"/>
                      </a:cubicBezTo>
                      <a:cubicBezTo>
                        <a:pt x="482" y="421"/>
                        <a:pt x="449" y="430"/>
                        <a:pt x="417" y="430"/>
                      </a:cubicBezTo>
                      <a:cubicBezTo>
                        <a:pt x="368" y="430"/>
                        <a:pt x="319" y="410"/>
                        <a:pt x="263" y="379"/>
                      </a:cubicBezTo>
                      <a:cubicBezTo>
                        <a:pt x="200" y="337"/>
                        <a:pt x="84" y="253"/>
                        <a:pt x="84" y="253"/>
                      </a:cubicBezTo>
                      <a:lnTo>
                        <a:pt x="0" y="295"/>
                      </a:lnTo>
                      <a:cubicBezTo>
                        <a:pt x="11" y="295"/>
                        <a:pt x="116" y="379"/>
                        <a:pt x="189" y="421"/>
                      </a:cubicBezTo>
                      <a:cubicBezTo>
                        <a:pt x="270" y="471"/>
                        <a:pt x="351" y="502"/>
                        <a:pt x="431" y="502"/>
                      </a:cubicBezTo>
                      <a:cubicBezTo>
                        <a:pt x="487" y="502"/>
                        <a:pt x="543" y="487"/>
                        <a:pt x="599" y="452"/>
                      </a:cubicBezTo>
                      <a:cubicBezTo>
                        <a:pt x="715" y="389"/>
                        <a:pt x="694" y="337"/>
                        <a:pt x="568" y="232"/>
                      </a:cubicBezTo>
                      <a:cubicBezTo>
                        <a:pt x="462" y="148"/>
                        <a:pt x="441" y="127"/>
                        <a:pt x="504" y="95"/>
                      </a:cubicBezTo>
                      <a:cubicBezTo>
                        <a:pt x="533" y="79"/>
                        <a:pt x="561" y="72"/>
                        <a:pt x="589" y="72"/>
                      </a:cubicBezTo>
                      <a:cubicBezTo>
                        <a:pt x="634" y="72"/>
                        <a:pt x="680" y="90"/>
                        <a:pt x="726" y="116"/>
                      </a:cubicBezTo>
                      <a:cubicBezTo>
                        <a:pt x="799" y="158"/>
                        <a:pt x="904" y="242"/>
                        <a:pt x="915" y="242"/>
                      </a:cubicBezTo>
                      <a:lnTo>
                        <a:pt x="988" y="200"/>
                      </a:lnTo>
                      <a:cubicBezTo>
                        <a:pt x="988" y="200"/>
                        <a:pt x="894" y="116"/>
                        <a:pt x="799" y="64"/>
                      </a:cubicBezTo>
                      <a:cubicBezTo>
                        <a:pt x="736" y="27"/>
                        <a:pt x="660" y="0"/>
                        <a:pt x="579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5" name="Google Shape;816;p53">
                  <a:extLst>
                    <a:ext uri="{FF2B5EF4-FFF2-40B4-BE49-F238E27FC236}">
                      <a16:creationId xmlns:a16="http://schemas.microsoft.com/office/drawing/2014/main" id="{12FE6EDE-D351-4C05-8B9C-8D8CE909DC73}"/>
                    </a:ext>
                  </a:extLst>
                </p:cNvPr>
                <p:cNvSpPr/>
                <p:nvPr/>
              </p:nvSpPr>
              <p:spPr>
                <a:xfrm>
                  <a:off x="5536250" y="1811938"/>
                  <a:ext cx="2577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611" extrusionOk="0">
                      <a:moveTo>
                        <a:pt x="568" y="1"/>
                      </a:moveTo>
                      <a:lnTo>
                        <a:pt x="253" y="179"/>
                      </a:lnTo>
                      <a:cubicBezTo>
                        <a:pt x="43" y="305"/>
                        <a:pt x="1" y="368"/>
                        <a:pt x="158" y="463"/>
                      </a:cubicBezTo>
                      <a:cubicBezTo>
                        <a:pt x="253" y="515"/>
                        <a:pt x="379" y="536"/>
                        <a:pt x="389" y="536"/>
                      </a:cubicBezTo>
                      <a:lnTo>
                        <a:pt x="347" y="557"/>
                      </a:lnTo>
                      <a:lnTo>
                        <a:pt x="442" y="610"/>
                      </a:lnTo>
                      <a:lnTo>
                        <a:pt x="1030" y="274"/>
                      </a:lnTo>
                      <a:lnTo>
                        <a:pt x="946" y="221"/>
                      </a:lnTo>
                      <a:lnTo>
                        <a:pt x="463" y="494"/>
                      </a:lnTo>
                      <a:cubicBezTo>
                        <a:pt x="452" y="494"/>
                        <a:pt x="347" y="473"/>
                        <a:pt x="253" y="431"/>
                      </a:cubicBezTo>
                      <a:cubicBezTo>
                        <a:pt x="148" y="358"/>
                        <a:pt x="179" y="326"/>
                        <a:pt x="347" y="232"/>
                      </a:cubicBezTo>
                      <a:lnTo>
                        <a:pt x="652" y="53"/>
                      </a:lnTo>
                      <a:lnTo>
                        <a:pt x="56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6" name="Google Shape;817;p53">
                  <a:extLst>
                    <a:ext uri="{FF2B5EF4-FFF2-40B4-BE49-F238E27FC236}">
                      <a16:creationId xmlns:a16="http://schemas.microsoft.com/office/drawing/2014/main" id="{9FBDF71D-2D0F-4A4B-82CF-455B13601768}"/>
                    </a:ext>
                  </a:extLst>
                </p:cNvPr>
                <p:cNvSpPr/>
                <p:nvPr/>
              </p:nvSpPr>
              <p:spPr>
                <a:xfrm>
                  <a:off x="5565675" y="1830488"/>
                  <a:ext cx="323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551" extrusionOk="0">
                      <a:moveTo>
                        <a:pt x="603" y="73"/>
                      </a:moveTo>
                      <a:cubicBezTo>
                        <a:pt x="651" y="73"/>
                        <a:pt x="698" y="85"/>
                        <a:pt x="746" y="109"/>
                      </a:cubicBezTo>
                      <a:cubicBezTo>
                        <a:pt x="788" y="141"/>
                        <a:pt x="851" y="193"/>
                        <a:pt x="872" y="204"/>
                      </a:cubicBezTo>
                      <a:lnTo>
                        <a:pt x="473" y="435"/>
                      </a:lnTo>
                      <a:cubicBezTo>
                        <a:pt x="463" y="435"/>
                        <a:pt x="347" y="414"/>
                        <a:pt x="253" y="361"/>
                      </a:cubicBezTo>
                      <a:cubicBezTo>
                        <a:pt x="190" y="319"/>
                        <a:pt x="158" y="267"/>
                        <a:pt x="347" y="162"/>
                      </a:cubicBezTo>
                      <a:cubicBezTo>
                        <a:pt x="444" y="104"/>
                        <a:pt x="525" y="73"/>
                        <a:pt x="603" y="73"/>
                      </a:cubicBezTo>
                      <a:close/>
                      <a:moveTo>
                        <a:pt x="581" y="0"/>
                      </a:moveTo>
                      <a:cubicBezTo>
                        <a:pt x="478" y="0"/>
                        <a:pt x="372" y="38"/>
                        <a:pt x="253" y="109"/>
                      </a:cubicBezTo>
                      <a:cubicBezTo>
                        <a:pt x="0" y="256"/>
                        <a:pt x="53" y="340"/>
                        <a:pt x="169" y="404"/>
                      </a:cubicBezTo>
                      <a:cubicBezTo>
                        <a:pt x="253" y="456"/>
                        <a:pt x="389" y="477"/>
                        <a:pt x="400" y="477"/>
                      </a:cubicBezTo>
                      <a:lnTo>
                        <a:pt x="358" y="498"/>
                      </a:lnTo>
                      <a:lnTo>
                        <a:pt x="452" y="551"/>
                      </a:lnTo>
                      <a:lnTo>
                        <a:pt x="1292" y="57"/>
                      </a:lnTo>
                      <a:lnTo>
                        <a:pt x="1208" y="15"/>
                      </a:lnTo>
                      <a:lnTo>
                        <a:pt x="946" y="162"/>
                      </a:lnTo>
                      <a:cubicBezTo>
                        <a:pt x="935" y="151"/>
                        <a:pt x="872" y="99"/>
                        <a:pt x="820" y="67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7" name="Google Shape;818;p53">
                  <a:extLst>
                    <a:ext uri="{FF2B5EF4-FFF2-40B4-BE49-F238E27FC236}">
                      <a16:creationId xmlns:a16="http://schemas.microsoft.com/office/drawing/2014/main" id="{07CE189E-4BA6-4A35-97E8-494A9D885938}"/>
                    </a:ext>
                  </a:extLst>
                </p:cNvPr>
                <p:cNvSpPr/>
                <p:nvPr/>
              </p:nvSpPr>
              <p:spPr>
                <a:xfrm>
                  <a:off x="5633975" y="1867063"/>
                  <a:ext cx="29950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14" extrusionOk="0">
                      <a:moveTo>
                        <a:pt x="768" y="73"/>
                      </a:moveTo>
                      <a:cubicBezTo>
                        <a:pt x="826" y="73"/>
                        <a:pt x="876" y="89"/>
                        <a:pt x="925" y="117"/>
                      </a:cubicBezTo>
                      <a:cubicBezTo>
                        <a:pt x="1051" y="191"/>
                        <a:pt x="1051" y="275"/>
                        <a:pt x="778" y="422"/>
                      </a:cubicBezTo>
                      <a:cubicBezTo>
                        <a:pt x="636" y="508"/>
                        <a:pt x="534" y="544"/>
                        <a:pt x="449" y="544"/>
                      </a:cubicBezTo>
                      <a:cubicBezTo>
                        <a:pt x="388" y="544"/>
                        <a:pt x="336" y="526"/>
                        <a:pt x="283" y="496"/>
                      </a:cubicBezTo>
                      <a:cubicBezTo>
                        <a:pt x="157" y="422"/>
                        <a:pt x="157" y="348"/>
                        <a:pt x="399" y="201"/>
                      </a:cubicBezTo>
                      <a:cubicBezTo>
                        <a:pt x="566" y="112"/>
                        <a:pt x="678" y="73"/>
                        <a:pt x="768" y="73"/>
                      </a:cubicBezTo>
                      <a:close/>
                      <a:moveTo>
                        <a:pt x="745" y="1"/>
                      </a:moveTo>
                      <a:cubicBezTo>
                        <a:pt x="624" y="1"/>
                        <a:pt x="486" y="44"/>
                        <a:pt x="304" y="149"/>
                      </a:cubicBezTo>
                      <a:cubicBezTo>
                        <a:pt x="0" y="327"/>
                        <a:pt x="21" y="432"/>
                        <a:pt x="199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4"/>
                      </a:cubicBezTo>
                      <a:cubicBezTo>
                        <a:pt x="1198" y="296"/>
                        <a:pt x="1187" y="180"/>
                        <a:pt x="1009" y="75"/>
                      </a:cubicBezTo>
                      <a:cubicBezTo>
                        <a:pt x="925" y="29"/>
                        <a:pt x="841" y="1"/>
                        <a:pt x="745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8" name="Google Shape;819;p53">
                  <a:extLst>
                    <a:ext uri="{FF2B5EF4-FFF2-40B4-BE49-F238E27FC236}">
                      <a16:creationId xmlns:a16="http://schemas.microsoft.com/office/drawing/2014/main" id="{7372797D-7CFF-4E16-A660-1891DDD78743}"/>
                    </a:ext>
                  </a:extLst>
                </p:cNvPr>
                <p:cNvSpPr/>
                <p:nvPr/>
              </p:nvSpPr>
              <p:spPr>
                <a:xfrm>
                  <a:off x="5610325" y="1852388"/>
                  <a:ext cx="299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70" extrusionOk="0">
                      <a:moveTo>
                        <a:pt x="746" y="1"/>
                      </a:moveTo>
                      <a:lnTo>
                        <a:pt x="683" y="53"/>
                      </a:lnTo>
                      <a:cubicBezTo>
                        <a:pt x="694" y="53"/>
                        <a:pt x="820" y="95"/>
                        <a:pt x="925" y="158"/>
                      </a:cubicBezTo>
                      <a:cubicBezTo>
                        <a:pt x="1040" y="232"/>
                        <a:pt x="1051" y="274"/>
                        <a:pt x="967" y="326"/>
                      </a:cubicBezTo>
                      <a:cubicBezTo>
                        <a:pt x="925" y="349"/>
                        <a:pt x="875" y="358"/>
                        <a:pt x="827" y="358"/>
                      </a:cubicBezTo>
                      <a:cubicBezTo>
                        <a:pt x="766" y="358"/>
                        <a:pt x="708" y="344"/>
                        <a:pt x="673" y="326"/>
                      </a:cubicBezTo>
                      <a:lnTo>
                        <a:pt x="515" y="232"/>
                      </a:lnTo>
                      <a:lnTo>
                        <a:pt x="442" y="284"/>
                      </a:lnTo>
                      <a:lnTo>
                        <a:pt x="599" y="368"/>
                      </a:lnTo>
                      <a:cubicBezTo>
                        <a:pt x="683" y="431"/>
                        <a:pt x="725" y="494"/>
                        <a:pt x="620" y="547"/>
                      </a:cubicBezTo>
                      <a:cubicBezTo>
                        <a:pt x="570" y="577"/>
                        <a:pt x="519" y="593"/>
                        <a:pt x="468" y="593"/>
                      </a:cubicBezTo>
                      <a:cubicBezTo>
                        <a:pt x="412" y="593"/>
                        <a:pt x="355" y="575"/>
                        <a:pt x="295" y="536"/>
                      </a:cubicBezTo>
                      <a:cubicBezTo>
                        <a:pt x="179" y="473"/>
                        <a:pt x="85" y="389"/>
                        <a:pt x="85" y="389"/>
                      </a:cubicBezTo>
                      <a:lnTo>
                        <a:pt x="1" y="421"/>
                      </a:lnTo>
                      <a:cubicBezTo>
                        <a:pt x="1" y="431"/>
                        <a:pt x="95" y="515"/>
                        <a:pt x="221" y="589"/>
                      </a:cubicBezTo>
                      <a:cubicBezTo>
                        <a:pt x="313" y="643"/>
                        <a:pt x="399" y="669"/>
                        <a:pt x="482" y="669"/>
                      </a:cubicBezTo>
                      <a:cubicBezTo>
                        <a:pt x="561" y="669"/>
                        <a:pt x="638" y="645"/>
                        <a:pt x="715" y="599"/>
                      </a:cubicBezTo>
                      <a:cubicBezTo>
                        <a:pt x="841" y="526"/>
                        <a:pt x="820" y="473"/>
                        <a:pt x="767" y="410"/>
                      </a:cubicBezTo>
                      <a:lnTo>
                        <a:pt x="767" y="410"/>
                      </a:lnTo>
                      <a:cubicBezTo>
                        <a:pt x="783" y="416"/>
                        <a:pt x="825" y="426"/>
                        <a:pt x="879" y="426"/>
                      </a:cubicBezTo>
                      <a:cubicBezTo>
                        <a:pt x="933" y="426"/>
                        <a:pt x="998" y="416"/>
                        <a:pt x="1061" y="379"/>
                      </a:cubicBezTo>
                      <a:cubicBezTo>
                        <a:pt x="1198" y="295"/>
                        <a:pt x="1198" y="221"/>
                        <a:pt x="1009" y="116"/>
                      </a:cubicBezTo>
                      <a:cubicBezTo>
                        <a:pt x="893" y="43"/>
                        <a:pt x="757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9" name="Google Shape;820;p53">
                  <a:extLst>
                    <a:ext uri="{FF2B5EF4-FFF2-40B4-BE49-F238E27FC236}">
                      <a16:creationId xmlns:a16="http://schemas.microsoft.com/office/drawing/2014/main" id="{3DC3C082-BD6E-498D-BC76-AD318F15D82A}"/>
                    </a:ext>
                  </a:extLst>
                </p:cNvPr>
                <p:cNvSpPr/>
                <p:nvPr/>
              </p:nvSpPr>
              <p:spPr>
                <a:xfrm>
                  <a:off x="5626625" y="18710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74"/>
                      </a:lnTo>
                      <a:lnTo>
                        <a:pt x="94" y="137"/>
                      </a:lnTo>
                      <a:lnTo>
                        <a:pt x="231" y="5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0" name="Google Shape;821;p53">
                  <a:extLst>
                    <a:ext uri="{FF2B5EF4-FFF2-40B4-BE49-F238E27FC236}">
                      <a16:creationId xmlns:a16="http://schemas.microsoft.com/office/drawing/2014/main" id="{9D8BC61D-FAD4-44BF-A714-4F9615D1E84F}"/>
                    </a:ext>
                  </a:extLst>
                </p:cNvPr>
                <p:cNvSpPr/>
                <p:nvPr/>
              </p:nvSpPr>
              <p:spPr>
                <a:xfrm>
                  <a:off x="5487650" y="1840038"/>
                  <a:ext cx="2605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610" extrusionOk="0">
                      <a:moveTo>
                        <a:pt x="568" y="0"/>
                      </a:moveTo>
                      <a:lnTo>
                        <a:pt x="264" y="180"/>
                      </a:lnTo>
                      <a:cubicBezTo>
                        <a:pt x="43" y="306"/>
                        <a:pt x="1" y="369"/>
                        <a:pt x="169" y="463"/>
                      </a:cubicBezTo>
                      <a:cubicBezTo>
                        <a:pt x="253" y="516"/>
                        <a:pt x="390" y="537"/>
                        <a:pt x="400" y="537"/>
                      </a:cubicBezTo>
                      <a:lnTo>
                        <a:pt x="358" y="558"/>
                      </a:lnTo>
                      <a:lnTo>
                        <a:pt x="453" y="610"/>
                      </a:lnTo>
                      <a:lnTo>
                        <a:pt x="1041" y="274"/>
                      </a:lnTo>
                      <a:lnTo>
                        <a:pt x="946" y="222"/>
                      </a:lnTo>
                      <a:lnTo>
                        <a:pt x="463" y="495"/>
                      </a:lnTo>
                      <a:cubicBezTo>
                        <a:pt x="463" y="495"/>
                        <a:pt x="348" y="484"/>
                        <a:pt x="264" y="432"/>
                      </a:cubicBezTo>
                      <a:cubicBezTo>
                        <a:pt x="148" y="369"/>
                        <a:pt x="190" y="327"/>
                        <a:pt x="348" y="232"/>
                      </a:cubicBezTo>
                      <a:lnTo>
                        <a:pt x="663" y="53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1" name="Google Shape;822;p53">
                  <a:extLst>
                    <a:ext uri="{FF2B5EF4-FFF2-40B4-BE49-F238E27FC236}">
                      <a16:creationId xmlns:a16="http://schemas.microsoft.com/office/drawing/2014/main" id="{EBE752C6-1E81-4327-9C90-C15302D131FE}"/>
                    </a:ext>
                  </a:extLst>
                </p:cNvPr>
                <p:cNvSpPr/>
                <p:nvPr/>
              </p:nvSpPr>
              <p:spPr>
                <a:xfrm>
                  <a:off x="5517075" y="1858588"/>
                  <a:ext cx="326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2" extrusionOk="0">
                      <a:moveTo>
                        <a:pt x="595" y="76"/>
                      </a:moveTo>
                      <a:cubicBezTo>
                        <a:pt x="646" y="76"/>
                        <a:pt x="695" y="90"/>
                        <a:pt x="747" y="120"/>
                      </a:cubicBezTo>
                      <a:cubicBezTo>
                        <a:pt x="799" y="141"/>
                        <a:pt x="862" y="194"/>
                        <a:pt x="873" y="204"/>
                      </a:cubicBezTo>
                      <a:lnTo>
                        <a:pt x="474" y="446"/>
                      </a:lnTo>
                      <a:cubicBezTo>
                        <a:pt x="474" y="435"/>
                        <a:pt x="347" y="414"/>
                        <a:pt x="263" y="362"/>
                      </a:cubicBezTo>
                      <a:cubicBezTo>
                        <a:pt x="189" y="330"/>
                        <a:pt x="158" y="267"/>
                        <a:pt x="358" y="162"/>
                      </a:cubicBezTo>
                      <a:cubicBezTo>
                        <a:pt x="445" y="106"/>
                        <a:pt x="521" y="76"/>
                        <a:pt x="595" y="76"/>
                      </a:cubicBezTo>
                      <a:close/>
                      <a:moveTo>
                        <a:pt x="590" y="1"/>
                      </a:moveTo>
                      <a:cubicBezTo>
                        <a:pt x="488" y="1"/>
                        <a:pt x="383" y="38"/>
                        <a:pt x="263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63" y="456"/>
                        <a:pt x="400" y="477"/>
                        <a:pt x="410" y="477"/>
                      </a:cubicBezTo>
                      <a:lnTo>
                        <a:pt x="368" y="509"/>
                      </a:lnTo>
                      <a:lnTo>
                        <a:pt x="453" y="551"/>
                      </a:lnTo>
                      <a:lnTo>
                        <a:pt x="1303" y="57"/>
                      </a:lnTo>
                      <a:lnTo>
                        <a:pt x="1219" y="15"/>
                      </a:lnTo>
                      <a:lnTo>
                        <a:pt x="957" y="162"/>
                      </a:lnTo>
                      <a:cubicBezTo>
                        <a:pt x="936" y="152"/>
                        <a:pt x="873" y="99"/>
                        <a:pt x="820" y="68"/>
                      </a:cubicBezTo>
                      <a:cubicBezTo>
                        <a:pt x="743" y="23"/>
                        <a:pt x="668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2" name="Google Shape;823;p53">
                  <a:extLst>
                    <a:ext uri="{FF2B5EF4-FFF2-40B4-BE49-F238E27FC236}">
                      <a16:creationId xmlns:a16="http://schemas.microsoft.com/office/drawing/2014/main" id="{B0E616F2-A7A3-4D21-BABE-EAE79D930198}"/>
                    </a:ext>
                  </a:extLst>
                </p:cNvPr>
                <p:cNvSpPr/>
                <p:nvPr/>
              </p:nvSpPr>
              <p:spPr>
                <a:xfrm>
                  <a:off x="5502875" y="1850088"/>
                  <a:ext cx="247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1" extrusionOk="0">
                      <a:moveTo>
                        <a:pt x="563" y="1"/>
                      </a:moveTo>
                      <a:cubicBezTo>
                        <a:pt x="511" y="1"/>
                        <a:pt x="460" y="12"/>
                        <a:pt x="411" y="40"/>
                      </a:cubicBezTo>
                      <a:cubicBezTo>
                        <a:pt x="295" y="114"/>
                        <a:pt x="327" y="166"/>
                        <a:pt x="442" y="250"/>
                      </a:cubicBezTo>
                      <a:cubicBezTo>
                        <a:pt x="558" y="345"/>
                        <a:pt x="568" y="366"/>
                        <a:pt x="505" y="397"/>
                      </a:cubicBezTo>
                      <a:cubicBezTo>
                        <a:pt x="471" y="418"/>
                        <a:pt x="439" y="428"/>
                        <a:pt x="406" y="428"/>
                      </a:cubicBezTo>
                      <a:cubicBezTo>
                        <a:pt x="358" y="428"/>
                        <a:pt x="310" y="408"/>
                        <a:pt x="253" y="376"/>
                      </a:cubicBezTo>
                      <a:cubicBezTo>
                        <a:pt x="190" y="334"/>
                        <a:pt x="85" y="250"/>
                        <a:pt x="75" y="250"/>
                      </a:cubicBezTo>
                      <a:lnTo>
                        <a:pt x="1" y="292"/>
                      </a:lnTo>
                      <a:cubicBezTo>
                        <a:pt x="1" y="292"/>
                        <a:pt x="106" y="376"/>
                        <a:pt x="180" y="429"/>
                      </a:cubicBezTo>
                      <a:cubicBezTo>
                        <a:pt x="265" y="471"/>
                        <a:pt x="347" y="500"/>
                        <a:pt x="428" y="500"/>
                      </a:cubicBezTo>
                      <a:cubicBezTo>
                        <a:pt x="486" y="500"/>
                        <a:pt x="543" y="485"/>
                        <a:pt x="600" y="450"/>
                      </a:cubicBezTo>
                      <a:cubicBezTo>
                        <a:pt x="715" y="387"/>
                        <a:pt x="684" y="334"/>
                        <a:pt x="568" y="240"/>
                      </a:cubicBezTo>
                      <a:cubicBezTo>
                        <a:pt x="463" y="145"/>
                        <a:pt x="442" y="124"/>
                        <a:pt x="495" y="93"/>
                      </a:cubicBezTo>
                      <a:cubicBezTo>
                        <a:pt x="523" y="77"/>
                        <a:pt x="553" y="70"/>
                        <a:pt x="582" y="70"/>
                      </a:cubicBezTo>
                      <a:cubicBezTo>
                        <a:pt x="629" y="70"/>
                        <a:pt x="676" y="88"/>
                        <a:pt x="715" y="114"/>
                      </a:cubicBezTo>
                      <a:cubicBezTo>
                        <a:pt x="799" y="156"/>
                        <a:pt x="905" y="240"/>
                        <a:pt x="905" y="250"/>
                      </a:cubicBezTo>
                      <a:lnTo>
                        <a:pt x="989" y="208"/>
                      </a:lnTo>
                      <a:cubicBezTo>
                        <a:pt x="978" y="198"/>
                        <a:pt x="884" y="114"/>
                        <a:pt x="799" y="61"/>
                      </a:cubicBezTo>
                      <a:cubicBezTo>
                        <a:pt x="729" y="29"/>
                        <a:pt x="646" y="1"/>
                        <a:pt x="563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3" name="Google Shape;824;p53">
                  <a:extLst>
                    <a:ext uri="{FF2B5EF4-FFF2-40B4-BE49-F238E27FC236}">
                      <a16:creationId xmlns:a16="http://schemas.microsoft.com/office/drawing/2014/main" id="{A351C1E9-3AB3-4C91-B56A-191BC408E451}"/>
                    </a:ext>
                  </a:extLst>
                </p:cNvPr>
                <p:cNvSpPr/>
                <p:nvPr/>
              </p:nvSpPr>
              <p:spPr>
                <a:xfrm>
                  <a:off x="5585625" y="18951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66" y="73"/>
                      </a:moveTo>
                      <a:cubicBezTo>
                        <a:pt x="826" y="73"/>
                        <a:pt x="876" y="89"/>
                        <a:pt x="926" y="118"/>
                      </a:cubicBezTo>
                      <a:cubicBezTo>
                        <a:pt x="1052" y="202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58" y="422"/>
                        <a:pt x="158" y="349"/>
                        <a:pt x="400" y="202"/>
                      </a:cubicBezTo>
                      <a:cubicBezTo>
                        <a:pt x="560" y="112"/>
                        <a:pt x="674" y="73"/>
                        <a:pt x="766" y="73"/>
                      </a:cubicBezTo>
                      <a:close/>
                      <a:moveTo>
                        <a:pt x="739" y="1"/>
                      </a:moveTo>
                      <a:cubicBezTo>
                        <a:pt x="619" y="1"/>
                        <a:pt x="480" y="44"/>
                        <a:pt x="305" y="149"/>
                      </a:cubicBezTo>
                      <a:cubicBezTo>
                        <a:pt x="1" y="328"/>
                        <a:pt x="22" y="433"/>
                        <a:pt x="200" y="538"/>
                      </a:cubicBezTo>
                      <a:cubicBezTo>
                        <a:pt x="281" y="586"/>
                        <a:pt x="366" y="614"/>
                        <a:pt x="463" y="614"/>
                      </a:cubicBezTo>
                      <a:cubicBezTo>
                        <a:pt x="579" y="614"/>
                        <a:pt x="712" y="573"/>
                        <a:pt x="873" y="475"/>
                      </a:cubicBezTo>
                      <a:cubicBezTo>
                        <a:pt x="1199" y="296"/>
                        <a:pt x="1188" y="181"/>
                        <a:pt x="999" y="76"/>
                      </a:cubicBezTo>
                      <a:cubicBezTo>
                        <a:pt x="919" y="29"/>
                        <a:pt x="835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4" name="Google Shape;825;p53">
                  <a:extLst>
                    <a:ext uri="{FF2B5EF4-FFF2-40B4-BE49-F238E27FC236}">
                      <a16:creationId xmlns:a16="http://schemas.microsoft.com/office/drawing/2014/main" id="{5EDC9147-1A02-4BA9-82D7-D9B4ED561E2C}"/>
                    </a:ext>
                  </a:extLst>
                </p:cNvPr>
                <p:cNvSpPr/>
                <p:nvPr/>
              </p:nvSpPr>
              <p:spPr>
                <a:xfrm>
                  <a:off x="5578000" y="18991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106" y="137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5" name="Google Shape;826;p53">
                  <a:extLst>
                    <a:ext uri="{FF2B5EF4-FFF2-40B4-BE49-F238E27FC236}">
                      <a16:creationId xmlns:a16="http://schemas.microsoft.com/office/drawing/2014/main" id="{0F9994FA-426F-479C-A20E-F8FF6B4B9CD1}"/>
                    </a:ext>
                  </a:extLst>
                </p:cNvPr>
                <p:cNvSpPr/>
                <p:nvPr/>
              </p:nvSpPr>
              <p:spPr>
                <a:xfrm>
                  <a:off x="5564350" y="1882863"/>
                  <a:ext cx="23950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99" extrusionOk="0">
                      <a:moveTo>
                        <a:pt x="852" y="1"/>
                      </a:moveTo>
                      <a:lnTo>
                        <a:pt x="74" y="200"/>
                      </a:lnTo>
                      <a:lnTo>
                        <a:pt x="1" y="242"/>
                      </a:lnTo>
                      <a:lnTo>
                        <a:pt x="390" y="463"/>
                      </a:lnTo>
                      <a:lnTo>
                        <a:pt x="232" y="547"/>
                      </a:lnTo>
                      <a:lnTo>
                        <a:pt x="327" y="599"/>
                      </a:lnTo>
                      <a:lnTo>
                        <a:pt x="474" y="515"/>
                      </a:lnTo>
                      <a:lnTo>
                        <a:pt x="579" y="568"/>
                      </a:lnTo>
                      <a:lnTo>
                        <a:pt x="652" y="526"/>
                      </a:lnTo>
                      <a:lnTo>
                        <a:pt x="558" y="463"/>
                      </a:lnTo>
                      <a:lnTo>
                        <a:pt x="799" y="326"/>
                      </a:lnTo>
                      <a:lnTo>
                        <a:pt x="705" y="274"/>
                      </a:lnTo>
                      <a:lnTo>
                        <a:pt x="463" y="410"/>
                      </a:lnTo>
                      <a:lnTo>
                        <a:pt x="180" y="253"/>
                      </a:lnTo>
                      <a:lnTo>
                        <a:pt x="957" y="64"/>
                      </a:lnTo>
                      <a:lnTo>
                        <a:pt x="852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6" name="Google Shape;827;p53">
                  <a:extLst>
                    <a:ext uri="{FF2B5EF4-FFF2-40B4-BE49-F238E27FC236}">
                      <a16:creationId xmlns:a16="http://schemas.microsoft.com/office/drawing/2014/main" id="{536F616E-EB86-4512-B862-4C632E39A7E3}"/>
                    </a:ext>
                  </a:extLst>
                </p:cNvPr>
                <p:cNvSpPr/>
                <p:nvPr/>
              </p:nvSpPr>
              <p:spPr>
                <a:xfrm>
                  <a:off x="5439325" y="1868163"/>
                  <a:ext cx="257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620" extrusionOk="0">
                      <a:moveTo>
                        <a:pt x="568" y="0"/>
                      </a:moveTo>
                      <a:lnTo>
                        <a:pt x="263" y="178"/>
                      </a:lnTo>
                      <a:cubicBezTo>
                        <a:pt x="42" y="304"/>
                        <a:pt x="0" y="367"/>
                        <a:pt x="168" y="473"/>
                      </a:cubicBezTo>
                      <a:cubicBezTo>
                        <a:pt x="252" y="515"/>
                        <a:pt x="389" y="536"/>
                        <a:pt x="400" y="536"/>
                      </a:cubicBezTo>
                      <a:lnTo>
                        <a:pt x="358" y="568"/>
                      </a:lnTo>
                      <a:lnTo>
                        <a:pt x="442" y="620"/>
                      </a:lnTo>
                      <a:lnTo>
                        <a:pt x="1030" y="273"/>
                      </a:lnTo>
                      <a:lnTo>
                        <a:pt x="946" y="220"/>
                      </a:lnTo>
                      <a:lnTo>
                        <a:pt x="463" y="494"/>
                      </a:lnTo>
                      <a:cubicBezTo>
                        <a:pt x="463" y="494"/>
                        <a:pt x="347" y="483"/>
                        <a:pt x="252" y="430"/>
                      </a:cubicBezTo>
                      <a:cubicBezTo>
                        <a:pt x="147" y="367"/>
                        <a:pt x="179" y="325"/>
                        <a:pt x="347" y="231"/>
                      </a:cubicBezTo>
                      <a:lnTo>
                        <a:pt x="652" y="52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7" name="Google Shape;828;p53">
                  <a:extLst>
                    <a:ext uri="{FF2B5EF4-FFF2-40B4-BE49-F238E27FC236}">
                      <a16:creationId xmlns:a16="http://schemas.microsoft.com/office/drawing/2014/main" id="{34655ED6-0ACB-4D3B-A0BE-8378918409AF}"/>
                    </a:ext>
                  </a:extLst>
                </p:cNvPr>
                <p:cNvSpPr/>
                <p:nvPr/>
              </p:nvSpPr>
              <p:spPr>
                <a:xfrm>
                  <a:off x="5468750" y="1886688"/>
                  <a:ext cx="325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562" extrusionOk="0">
                      <a:moveTo>
                        <a:pt x="594" y="76"/>
                      </a:moveTo>
                      <a:cubicBezTo>
                        <a:pt x="645" y="76"/>
                        <a:pt x="695" y="91"/>
                        <a:pt x="746" y="121"/>
                      </a:cubicBezTo>
                      <a:cubicBezTo>
                        <a:pt x="799" y="152"/>
                        <a:pt x="862" y="194"/>
                        <a:pt x="873" y="205"/>
                      </a:cubicBezTo>
                      <a:lnTo>
                        <a:pt x="473" y="446"/>
                      </a:lnTo>
                      <a:cubicBezTo>
                        <a:pt x="462" y="436"/>
                        <a:pt x="347" y="415"/>
                        <a:pt x="263" y="373"/>
                      </a:cubicBezTo>
                      <a:cubicBezTo>
                        <a:pt x="189" y="331"/>
                        <a:pt x="158" y="278"/>
                        <a:pt x="347" y="163"/>
                      </a:cubicBezTo>
                      <a:cubicBezTo>
                        <a:pt x="440" y="106"/>
                        <a:pt x="519" y="76"/>
                        <a:pt x="594" y="76"/>
                      </a:cubicBezTo>
                      <a:close/>
                      <a:moveTo>
                        <a:pt x="581" y="0"/>
                      </a:moveTo>
                      <a:cubicBezTo>
                        <a:pt x="477" y="0"/>
                        <a:pt x="372" y="38"/>
                        <a:pt x="252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52" y="457"/>
                        <a:pt x="389" y="478"/>
                        <a:pt x="399" y="488"/>
                      </a:cubicBezTo>
                      <a:lnTo>
                        <a:pt x="357" y="509"/>
                      </a:lnTo>
                      <a:lnTo>
                        <a:pt x="452" y="562"/>
                      </a:lnTo>
                      <a:lnTo>
                        <a:pt x="1303" y="68"/>
                      </a:lnTo>
                      <a:lnTo>
                        <a:pt x="1209" y="16"/>
                      </a:lnTo>
                      <a:lnTo>
                        <a:pt x="946" y="163"/>
                      </a:lnTo>
                      <a:cubicBezTo>
                        <a:pt x="936" y="152"/>
                        <a:pt x="873" y="100"/>
                        <a:pt x="820" y="68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8" name="Google Shape;829;p53">
                  <a:extLst>
                    <a:ext uri="{FF2B5EF4-FFF2-40B4-BE49-F238E27FC236}">
                      <a16:creationId xmlns:a16="http://schemas.microsoft.com/office/drawing/2014/main" id="{24A70362-871D-49F8-A42F-72578CFE89A5}"/>
                    </a:ext>
                  </a:extLst>
                </p:cNvPr>
                <p:cNvSpPr/>
                <p:nvPr/>
              </p:nvSpPr>
              <p:spPr>
                <a:xfrm>
                  <a:off x="5454300" y="1878213"/>
                  <a:ext cx="249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03" extrusionOk="0">
                      <a:moveTo>
                        <a:pt x="566" y="0"/>
                      </a:moveTo>
                      <a:cubicBezTo>
                        <a:pt x="515" y="0"/>
                        <a:pt x="462" y="12"/>
                        <a:pt x="410" y="39"/>
                      </a:cubicBezTo>
                      <a:cubicBezTo>
                        <a:pt x="295" y="113"/>
                        <a:pt x="337" y="166"/>
                        <a:pt x="452" y="250"/>
                      </a:cubicBezTo>
                      <a:cubicBezTo>
                        <a:pt x="557" y="344"/>
                        <a:pt x="578" y="365"/>
                        <a:pt x="515" y="407"/>
                      </a:cubicBezTo>
                      <a:cubicBezTo>
                        <a:pt x="484" y="422"/>
                        <a:pt x="455" y="429"/>
                        <a:pt x="425" y="429"/>
                      </a:cubicBezTo>
                      <a:cubicBezTo>
                        <a:pt x="374" y="429"/>
                        <a:pt x="323" y="409"/>
                        <a:pt x="263" y="376"/>
                      </a:cubicBezTo>
                      <a:cubicBezTo>
                        <a:pt x="200" y="344"/>
                        <a:pt x="95" y="260"/>
                        <a:pt x="85" y="250"/>
                      </a:cubicBezTo>
                      <a:lnTo>
                        <a:pt x="1" y="292"/>
                      </a:lnTo>
                      <a:cubicBezTo>
                        <a:pt x="11" y="302"/>
                        <a:pt x="116" y="386"/>
                        <a:pt x="190" y="428"/>
                      </a:cubicBezTo>
                      <a:cubicBezTo>
                        <a:pt x="266" y="475"/>
                        <a:pt x="346" y="502"/>
                        <a:pt x="426" y="502"/>
                      </a:cubicBezTo>
                      <a:cubicBezTo>
                        <a:pt x="488" y="502"/>
                        <a:pt x="550" y="486"/>
                        <a:pt x="610" y="449"/>
                      </a:cubicBezTo>
                      <a:cubicBezTo>
                        <a:pt x="715" y="386"/>
                        <a:pt x="694" y="334"/>
                        <a:pt x="568" y="239"/>
                      </a:cubicBezTo>
                      <a:cubicBezTo>
                        <a:pt x="463" y="155"/>
                        <a:pt x="452" y="123"/>
                        <a:pt x="505" y="92"/>
                      </a:cubicBezTo>
                      <a:cubicBezTo>
                        <a:pt x="533" y="75"/>
                        <a:pt x="561" y="69"/>
                        <a:pt x="589" y="69"/>
                      </a:cubicBezTo>
                      <a:cubicBezTo>
                        <a:pt x="634" y="69"/>
                        <a:pt x="680" y="87"/>
                        <a:pt x="725" y="113"/>
                      </a:cubicBezTo>
                      <a:cubicBezTo>
                        <a:pt x="799" y="155"/>
                        <a:pt x="914" y="239"/>
                        <a:pt x="914" y="250"/>
                      </a:cubicBezTo>
                      <a:lnTo>
                        <a:pt x="998" y="208"/>
                      </a:lnTo>
                      <a:cubicBezTo>
                        <a:pt x="988" y="197"/>
                        <a:pt x="893" y="123"/>
                        <a:pt x="799" y="71"/>
                      </a:cubicBezTo>
                      <a:cubicBezTo>
                        <a:pt x="734" y="31"/>
                        <a:pt x="652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9" name="Google Shape;830;p53">
                  <a:extLst>
                    <a:ext uri="{FF2B5EF4-FFF2-40B4-BE49-F238E27FC236}">
                      <a16:creationId xmlns:a16="http://schemas.microsoft.com/office/drawing/2014/main" id="{67E6E2E7-16F6-440A-A9C7-F8BCA2F8887F}"/>
                    </a:ext>
                  </a:extLst>
                </p:cNvPr>
                <p:cNvSpPr/>
                <p:nvPr/>
              </p:nvSpPr>
              <p:spPr>
                <a:xfrm>
                  <a:off x="5516025" y="1908613"/>
                  <a:ext cx="2892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568" extrusionOk="0">
                      <a:moveTo>
                        <a:pt x="673" y="0"/>
                      </a:moveTo>
                      <a:lnTo>
                        <a:pt x="589" y="42"/>
                      </a:lnTo>
                      <a:lnTo>
                        <a:pt x="978" y="273"/>
                      </a:lnTo>
                      <a:lnTo>
                        <a:pt x="957" y="294"/>
                      </a:lnTo>
                      <a:lnTo>
                        <a:pt x="0" y="494"/>
                      </a:lnTo>
                      <a:lnTo>
                        <a:pt x="63" y="568"/>
                      </a:lnTo>
                      <a:lnTo>
                        <a:pt x="1041" y="346"/>
                      </a:lnTo>
                      <a:lnTo>
                        <a:pt x="1156" y="273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0" name="Google Shape;831;p53">
                  <a:extLst>
                    <a:ext uri="{FF2B5EF4-FFF2-40B4-BE49-F238E27FC236}">
                      <a16:creationId xmlns:a16="http://schemas.microsoft.com/office/drawing/2014/main" id="{708FBCE3-453B-4BD4-AA49-40CE654D1759}"/>
                    </a:ext>
                  </a:extLst>
                </p:cNvPr>
                <p:cNvSpPr/>
                <p:nvPr/>
              </p:nvSpPr>
              <p:spPr>
                <a:xfrm>
                  <a:off x="5537300" y="1923363"/>
                  <a:ext cx="29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618" extrusionOk="0">
                      <a:moveTo>
                        <a:pt x="751" y="72"/>
                      </a:moveTo>
                      <a:cubicBezTo>
                        <a:pt x="811" y="72"/>
                        <a:pt x="863" y="90"/>
                        <a:pt x="914" y="125"/>
                      </a:cubicBezTo>
                      <a:cubicBezTo>
                        <a:pt x="1051" y="198"/>
                        <a:pt x="1040" y="272"/>
                        <a:pt x="778" y="419"/>
                      </a:cubicBezTo>
                      <a:cubicBezTo>
                        <a:pt x="637" y="505"/>
                        <a:pt x="531" y="541"/>
                        <a:pt x="443" y="541"/>
                      </a:cubicBezTo>
                      <a:cubicBezTo>
                        <a:pt x="380" y="541"/>
                        <a:pt x="326" y="523"/>
                        <a:pt x="274" y="492"/>
                      </a:cubicBezTo>
                      <a:cubicBezTo>
                        <a:pt x="158" y="419"/>
                        <a:pt x="148" y="345"/>
                        <a:pt x="400" y="198"/>
                      </a:cubicBezTo>
                      <a:cubicBezTo>
                        <a:pt x="555" y="111"/>
                        <a:pt x="663" y="72"/>
                        <a:pt x="751" y="72"/>
                      </a:cubicBezTo>
                      <a:close/>
                      <a:moveTo>
                        <a:pt x="746" y="0"/>
                      </a:moveTo>
                      <a:cubicBezTo>
                        <a:pt x="623" y="0"/>
                        <a:pt x="479" y="44"/>
                        <a:pt x="295" y="146"/>
                      </a:cubicBezTo>
                      <a:cubicBezTo>
                        <a:pt x="1" y="324"/>
                        <a:pt x="11" y="440"/>
                        <a:pt x="190" y="545"/>
                      </a:cubicBezTo>
                      <a:cubicBezTo>
                        <a:pt x="273" y="591"/>
                        <a:pt x="357" y="617"/>
                        <a:pt x="450" y="617"/>
                      </a:cubicBezTo>
                      <a:cubicBezTo>
                        <a:pt x="568" y="617"/>
                        <a:pt x="702" y="576"/>
                        <a:pt x="872" y="482"/>
                      </a:cubicBezTo>
                      <a:cubicBezTo>
                        <a:pt x="1188" y="293"/>
                        <a:pt x="1188" y="177"/>
                        <a:pt x="998" y="72"/>
                      </a:cubicBezTo>
                      <a:cubicBezTo>
                        <a:pt x="921" y="26"/>
                        <a:pt x="840" y="0"/>
                        <a:pt x="74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1" name="Google Shape;832;p53">
                  <a:extLst>
                    <a:ext uri="{FF2B5EF4-FFF2-40B4-BE49-F238E27FC236}">
                      <a16:creationId xmlns:a16="http://schemas.microsoft.com/office/drawing/2014/main" id="{0132FCDC-22C1-4A91-B043-7502D0CB820F}"/>
                    </a:ext>
                  </a:extLst>
                </p:cNvPr>
                <p:cNvSpPr/>
                <p:nvPr/>
              </p:nvSpPr>
              <p:spPr>
                <a:xfrm>
                  <a:off x="5529675" y="19272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96" y="138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2" name="Google Shape;833;p53">
                  <a:extLst>
                    <a:ext uri="{FF2B5EF4-FFF2-40B4-BE49-F238E27FC236}">
                      <a16:creationId xmlns:a16="http://schemas.microsoft.com/office/drawing/2014/main" id="{759D95DF-B867-4F2A-9CAD-0F0C08935BA1}"/>
                    </a:ext>
                  </a:extLst>
                </p:cNvPr>
                <p:cNvSpPr/>
                <p:nvPr/>
              </p:nvSpPr>
              <p:spPr>
                <a:xfrm>
                  <a:off x="5390725" y="1896238"/>
                  <a:ext cx="260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22" extrusionOk="0">
                      <a:moveTo>
                        <a:pt x="578" y="1"/>
                      </a:moveTo>
                      <a:lnTo>
                        <a:pt x="263" y="180"/>
                      </a:lnTo>
                      <a:cubicBezTo>
                        <a:pt x="43" y="316"/>
                        <a:pt x="1" y="379"/>
                        <a:pt x="169" y="474"/>
                      </a:cubicBezTo>
                      <a:cubicBezTo>
                        <a:pt x="253" y="526"/>
                        <a:pt x="389" y="537"/>
                        <a:pt x="400" y="537"/>
                      </a:cubicBezTo>
                      <a:lnTo>
                        <a:pt x="358" y="568"/>
                      </a:lnTo>
                      <a:lnTo>
                        <a:pt x="452" y="621"/>
                      </a:lnTo>
                      <a:lnTo>
                        <a:pt x="1041" y="274"/>
                      </a:lnTo>
                      <a:lnTo>
                        <a:pt x="957" y="222"/>
                      </a:lnTo>
                      <a:lnTo>
                        <a:pt x="473" y="505"/>
                      </a:lnTo>
                      <a:cubicBezTo>
                        <a:pt x="463" y="495"/>
                        <a:pt x="347" y="484"/>
                        <a:pt x="263" y="432"/>
                      </a:cubicBezTo>
                      <a:cubicBezTo>
                        <a:pt x="148" y="369"/>
                        <a:pt x="190" y="327"/>
                        <a:pt x="358" y="232"/>
                      </a:cubicBezTo>
                      <a:lnTo>
                        <a:pt x="662" y="54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3" name="Google Shape;834;p53">
                  <a:extLst>
                    <a:ext uri="{FF2B5EF4-FFF2-40B4-BE49-F238E27FC236}">
                      <a16:creationId xmlns:a16="http://schemas.microsoft.com/office/drawing/2014/main" id="{EC14868B-6075-455C-A9A3-4668C5769E3F}"/>
                    </a:ext>
                  </a:extLst>
                </p:cNvPr>
                <p:cNvSpPr/>
                <p:nvPr/>
              </p:nvSpPr>
              <p:spPr>
                <a:xfrm>
                  <a:off x="5405975" y="1906388"/>
                  <a:ext cx="247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0" extrusionOk="0">
                      <a:moveTo>
                        <a:pt x="568" y="0"/>
                      </a:moveTo>
                      <a:cubicBezTo>
                        <a:pt x="514" y="0"/>
                        <a:pt x="460" y="14"/>
                        <a:pt x="410" y="47"/>
                      </a:cubicBezTo>
                      <a:cubicBezTo>
                        <a:pt x="295" y="110"/>
                        <a:pt x="326" y="162"/>
                        <a:pt x="442" y="257"/>
                      </a:cubicBezTo>
                      <a:cubicBezTo>
                        <a:pt x="557" y="341"/>
                        <a:pt x="568" y="362"/>
                        <a:pt x="505" y="404"/>
                      </a:cubicBezTo>
                      <a:cubicBezTo>
                        <a:pt x="475" y="421"/>
                        <a:pt x="446" y="429"/>
                        <a:pt x="415" y="429"/>
                      </a:cubicBezTo>
                      <a:cubicBezTo>
                        <a:pt x="367" y="429"/>
                        <a:pt x="316" y="410"/>
                        <a:pt x="253" y="372"/>
                      </a:cubicBezTo>
                      <a:cubicBezTo>
                        <a:pt x="200" y="341"/>
                        <a:pt x="84" y="257"/>
                        <a:pt x="84" y="246"/>
                      </a:cubicBezTo>
                      <a:lnTo>
                        <a:pt x="0" y="288"/>
                      </a:lnTo>
                      <a:cubicBezTo>
                        <a:pt x="0" y="299"/>
                        <a:pt x="105" y="383"/>
                        <a:pt x="179" y="425"/>
                      </a:cubicBezTo>
                      <a:cubicBezTo>
                        <a:pt x="261" y="473"/>
                        <a:pt x="341" y="500"/>
                        <a:pt x="418" y="500"/>
                      </a:cubicBezTo>
                      <a:cubicBezTo>
                        <a:pt x="479" y="500"/>
                        <a:pt x="539" y="483"/>
                        <a:pt x="599" y="446"/>
                      </a:cubicBezTo>
                      <a:cubicBezTo>
                        <a:pt x="715" y="383"/>
                        <a:pt x="694" y="330"/>
                        <a:pt x="568" y="236"/>
                      </a:cubicBezTo>
                      <a:cubicBezTo>
                        <a:pt x="463" y="152"/>
                        <a:pt x="442" y="120"/>
                        <a:pt x="505" y="89"/>
                      </a:cubicBezTo>
                      <a:cubicBezTo>
                        <a:pt x="529" y="73"/>
                        <a:pt x="556" y="66"/>
                        <a:pt x="584" y="66"/>
                      </a:cubicBezTo>
                      <a:cubicBezTo>
                        <a:pt x="630" y="66"/>
                        <a:pt x="680" y="84"/>
                        <a:pt x="725" y="110"/>
                      </a:cubicBezTo>
                      <a:cubicBezTo>
                        <a:pt x="799" y="152"/>
                        <a:pt x="904" y="236"/>
                        <a:pt x="914" y="246"/>
                      </a:cubicBezTo>
                      <a:lnTo>
                        <a:pt x="988" y="204"/>
                      </a:lnTo>
                      <a:cubicBezTo>
                        <a:pt x="988" y="194"/>
                        <a:pt x="883" y="120"/>
                        <a:pt x="799" y="68"/>
                      </a:cubicBezTo>
                      <a:cubicBezTo>
                        <a:pt x="729" y="30"/>
                        <a:pt x="649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4" name="Google Shape;835;p53">
                  <a:extLst>
                    <a:ext uri="{FF2B5EF4-FFF2-40B4-BE49-F238E27FC236}">
                      <a16:creationId xmlns:a16="http://schemas.microsoft.com/office/drawing/2014/main" id="{5A6823A9-D839-4DF3-A403-B6733E8D80C2}"/>
                    </a:ext>
                  </a:extLst>
                </p:cNvPr>
                <p:cNvSpPr/>
                <p:nvPr/>
              </p:nvSpPr>
              <p:spPr>
                <a:xfrm>
                  <a:off x="5420400" y="1914913"/>
                  <a:ext cx="32350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57" extrusionOk="0">
                      <a:moveTo>
                        <a:pt x="602" y="74"/>
                      </a:moveTo>
                      <a:cubicBezTo>
                        <a:pt x="651" y="74"/>
                        <a:pt x="698" y="87"/>
                        <a:pt x="747" y="115"/>
                      </a:cubicBezTo>
                      <a:cubicBezTo>
                        <a:pt x="789" y="147"/>
                        <a:pt x="852" y="189"/>
                        <a:pt x="873" y="210"/>
                      </a:cubicBezTo>
                      <a:lnTo>
                        <a:pt x="474" y="442"/>
                      </a:lnTo>
                      <a:cubicBezTo>
                        <a:pt x="463" y="442"/>
                        <a:pt x="337" y="421"/>
                        <a:pt x="253" y="368"/>
                      </a:cubicBezTo>
                      <a:cubicBezTo>
                        <a:pt x="180" y="326"/>
                        <a:pt x="159" y="274"/>
                        <a:pt x="348" y="158"/>
                      </a:cubicBezTo>
                      <a:cubicBezTo>
                        <a:pt x="444" y="106"/>
                        <a:pt x="525" y="74"/>
                        <a:pt x="602" y="74"/>
                      </a:cubicBezTo>
                      <a:close/>
                      <a:moveTo>
                        <a:pt x="576" y="0"/>
                      </a:moveTo>
                      <a:cubicBezTo>
                        <a:pt x="475" y="0"/>
                        <a:pt x="371" y="35"/>
                        <a:pt x="253" y="105"/>
                      </a:cubicBezTo>
                      <a:cubicBezTo>
                        <a:pt x="1" y="253"/>
                        <a:pt x="43" y="337"/>
                        <a:pt x="169" y="410"/>
                      </a:cubicBezTo>
                      <a:cubicBezTo>
                        <a:pt x="253" y="463"/>
                        <a:pt x="390" y="484"/>
                        <a:pt x="400" y="484"/>
                      </a:cubicBezTo>
                      <a:lnTo>
                        <a:pt x="358" y="505"/>
                      </a:lnTo>
                      <a:lnTo>
                        <a:pt x="442" y="557"/>
                      </a:lnTo>
                      <a:lnTo>
                        <a:pt x="1294" y="63"/>
                      </a:lnTo>
                      <a:lnTo>
                        <a:pt x="1210" y="10"/>
                      </a:lnTo>
                      <a:lnTo>
                        <a:pt x="946" y="158"/>
                      </a:lnTo>
                      <a:cubicBezTo>
                        <a:pt x="936" y="147"/>
                        <a:pt x="862" y="94"/>
                        <a:pt x="810" y="63"/>
                      </a:cubicBezTo>
                      <a:cubicBezTo>
                        <a:pt x="732" y="22"/>
                        <a:pt x="655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5" name="Google Shape;836;p53">
                  <a:extLst>
                    <a:ext uri="{FF2B5EF4-FFF2-40B4-BE49-F238E27FC236}">
                      <a16:creationId xmlns:a16="http://schemas.microsoft.com/office/drawing/2014/main" id="{062E5570-FCC5-4CE8-A78C-60D5C794E4C1}"/>
                    </a:ext>
                  </a:extLst>
                </p:cNvPr>
                <p:cNvSpPr/>
                <p:nvPr/>
              </p:nvSpPr>
              <p:spPr>
                <a:xfrm>
                  <a:off x="5488700" y="1951463"/>
                  <a:ext cx="299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8" extrusionOk="0">
                      <a:moveTo>
                        <a:pt x="759" y="77"/>
                      </a:moveTo>
                      <a:cubicBezTo>
                        <a:pt x="821" y="77"/>
                        <a:pt x="874" y="95"/>
                        <a:pt x="925" y="124"/>
                      </a:cubicBezTo>
                      <a:cubicBezTo>
                        <a:pt x="1051" y="198"/>
                        <a:pt x="1041" y="272"/>
                        <a:pt x="778" y="430"/>
                      </a:cubicBezTo>
                      <a:cubicBezTo>
                        <a:pt x="639" y="508"/>
                        <a:pt x="538" y="541"/>
                        <a:pt x="453" y="541"/>
                      </a:cubicBezTo>
                      <a:cubicBezTo>
                        <a:pt x="391" y="541"/>
                        <a:pt x="338" y="524"/>
                        <a:pt x="285" y="493"/>
                      </a:cubicBezTo>
                      <a:cubicBezTo>
                        <a:pt x="159" y="419"/>
                        <a:pt x="159" y="346"/>
                        <a:pt x="400" y="208"/>
                      </a:cubicBezTo>
                      <a:cubicBezTo>
                        <a:pt x="556" y="115"/>
                        <a:pt x="668" y="77"/>
                        <a:pt x="759" y="77"/>
                      </a:cubicBezTo>
                      <a:close/>
                      <a:moveTo>
                        <a:pt x="752" y="1"/>
                      </a:moveTo>
                      <a:cubicBezTo>
                        <a:pt x="630" y="1"/>
                        <a:pt x="490" y="45"/>
                        <a:pt x="306" y="145"/>
                      </a:cubicBezTo>
                      <a:cubicBezTo>
                        <a:pt x="1" y="324"/>
                        <a:pt x="22" y="440"/>
                        <a:pt x="201" y="545"/>
                      </a:cubicBezTo>
                      <a:cubicBezTo>
                        <a:pt x="279" y="591"/>
                        <a:pt x="362" y="617"/>
                        <a:pt x="456" y="617"/>
                      </a:cubicBezTo>
                      <a:cubicBezTo>
                        <a:pt x="574" y="617"/>
                        <a:pt x="709" y="576"/>
                        <a:pt x="873" y="482"/>
                      </a:cubicBezTo>
                      <a:cubicBezTo>
                        <a:pt x="1198" y="293"/>
                        <a:pt x="1188" y="177"/>
                        <a:pt x="1009" y="72"/>
                      </a:cubicBezTo>
                      <a:cubicBezTo>
                        <a:pt x="927" y="27"/>
                        <a:pt x="845" y="1"/>
                        <a:pt x="752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6" name="Google Shape;837;p53">
                  <a:extLst>
                    <a:ext uri="{FF2B5EF4-FFF2-40B4-BE49-F238E27FC236}">
                      <a16:creationId xmlns:a16="http://schemas.microsoft.com/office/drawing/2014/main" id="{4672816D-18A2-4CB8-A651-C133464ACC68}"/>
                    </a:ext>
                  </a:extLst>
                </p:cNvPr>
                <p:cNvSpPr/>
                <p:nvPr/>
              </p:nvSpPr>
              <p:spPr>
                <a:xfrm>
                  <a:off x="5465050" y="1936963"/>
                  <a:ext cx="313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" h="659" extrusionOk="0">
                      <a:moveTo>
                        <a:pt x="789" y="1"/>
                      </a:moveTo>
                      <a:lnTo>
                        <a:pt x="369" y="221"/>
                      </a:lnTo>
                      <a:lnTo>
                        <a:pt x="411" y="263"/>
                      </a:lnTo>
                      <a:cubicBezTo>
                        <a:pt x="421" y="263"/>
                        <a:pt x="547" y="284"/>
                        <a:pt x="652" y="347"/>
                      </a:cubicBezTo>
                      <a:cubicBezTo>
                        <a:pt x="747" y="400"/>
                        <a:pt x="778" y="463"/>
                        <a:pt x="663" y="536"/>
                      </a:cubicBezTo>
                      <a:cubicBezTo>
                        <a:pt x="600" y="568"/>
                        <a:pt x="537" y="584"/>
                        <a:pt x="475" y="584"/>
                      </a:cubicBezTo>
                      <a:cubicBezTo>
                        <a:pt x="414" y="584"/>
                        <a:pt x="353" y="568"/>
                        <a:pt x="295" y="536"/>
                      </a:cubicBezTo>
                      <a:cubicBezTo>
                        <a:pt x="190" y="473"/>
                        <a:pt x="85" y="389"/>
                        <a:pt x="85" y="379"/>
                      </a:cubicBezTo>
                      <a:lnTo>
                        <a:pt x="1" y="421"/>
                      </a:lnTo>
                      <a:cubicBezTo>
                        <a:pt x="1" y="421"/>
                        <a:pt x="106" y="515"/>
                        <a:pt x="222" y="589"/>
                      </a:cubicBezTo>
                      <a:cubicBezTo>
                        <a:pt x="304" y="635"/>
                        <a:pt x="390" y="659"/>
                        <a:pt x="479" y="659"/>
                      </a:cubicBezTo>
                      <a:cubicBezTo>
                        <a:pt x="571" y="659"/>
                        <a:pt x="666" y="632"/>
                        <a:pt x="757" y="578"/>
                      </a:cubicBezTo>
                      <a:cubicBezTo>
                        <a:pt x="926" y="484"/>
                        <a:pt x="894" y="389"/>
                        <a:pt x="747" y="305"/>
                      </a:cubicBezTo>
                      <a:cubicBezTo>
                        <a:pt x="652" y="253"/>
                        <a:pt x="516" y="232"/>
                        <a:pt x="505" y="232"/>
                      </a:cubicBezTo>
                      <a:lnTo>
                        <a:pt x="778" y="95"/>
                      </a:lnTo>
                      <a:lnTo>
                        <a:pt x="1168" y="316"/>
                      </a:lnTo>
                      <a:lnTo>
                        <a:pt x="1252" y="263"/>
                      </a:lnTo>
                      <a:lnTo>
                        <a:pt x="789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7" name="Google Shape;838;p53">
                  <a:extLst>
                    <a:ext uri="{FF2B5EF4-FFF2-40B4-BE49-F238E27FC236}">
                      <a16:creationId xmlns:a16="http://schemas.microsoft.com/office/drawing/2014/main" id="{2BB08349-793E-41E0-A170-EA9DC68CDBB7}"/>
                    </a:ext>
                  </a:extLst>
                </p:cNvPr>
                <p:cNvSpPr/>
                <p:nvPr/>
              </p:nvSpPr>
              <p:spPr>
                <a:xfrm>
                  <a:off x="5481350" y="1955613"/>
                  <a:ext cx="580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27" extrusionOk="0">
                      <a:moveTo>
                        <a:pt x="126" y="0"/>
                      </a:moveTo>
                      <a:lnTo>
                        <a:pt x="0" y="74"/>
                      </a:lnTo>
                      <a:lnTo>
                        <a:pt x="95" y="127"/>
                      </a:lnTo>
                      <a:lnTo>
                        <a:pt x="232" y="53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8" name="Google Shape;839;p53">
                  <a:extLst>
                    <a:ext uri="{FF2B5EF4-FFF2-40B4-BE49-F238E27FC236}">
                      <a16:creationId xmlns:a16="http://schemas.microsoft.com/office/drawing/2014/main" id="{36E9069A-1200-406A-93B1-A839592AD8A4}"/>
                    </a:ext>
                  </a:extLst>
                </p:cNvPr>
                <p:cNvSpPr/>
                <p:nvPr/>
              </p:nvSpPr>
              <p:spPr>
                <a:xfrm>
                  <a:off x="5406750" y="1957988"/>
                  <a:ext cx="21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57" extrusionOk="0">
                      <a:moveTo>
                        <a:pt x="369" y="0"/>
                      </a:moveTo>
                      <a:lnTo>
                        <a:pt x="348" y="63"/>
                      </a:lnTo>
                      <a:lnTo>
                        <a:pt x="684" y="106"/>
                      </a:lnTo>
                      <a:lnTo>
                        <a:pt x="0" y="505"/>
                      </a:lnTo>
                      <a:lnTo>
                        <a:pt x="85" y="557"/>
                      </a:lnTo>
                      <a:lnTo>
                        <a:pt x="873" y="106"/>
                      </a:lnTo>
                      <a:lnTo>
                        <a:pt x="789" y="5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9" name="Google Shape;840;p53">
                  <a:extLst>
                    <a:ext uri="{FF2B5EF4-FFF2-40B4-BE49-F238E27FC236}">
                      <a16:creationId xmlns:a16="http://schemas.microsoft.com/office/drawing/2014/main" id="{07FFEBA1-D129-48E3-9DB9-2912025E05A7}"/>
                    </a:ext>
                  </a:extLst>
                </p:cNvPr>
                <p:cNvSpPr/>
                <p:nvPr/>
              </p:nvSpPr>
              <p:spPr>
                <a:xfrm>
                  <a:off x="5440375" y="1979563"/>
                  <a:ext cx="29975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21" extrusionOk="0">
                      <a:moveTo>
                        <a:pt x="753" y="77"/>
                      </a:moveTo>
                      <a:cubicBezTo>
                        <a:pt x="816" y="77"/>
                        <a:pt x="870" y="95"/>
                        <a:pt x="925" y="125"/>
                      </a:cubicBezTo>
                      <a:cubicBezTo>
                        <a:pt x="1051" y="198"/>
                        <a:pt x="1041" y="272"/>
                        <a:pt x="778" y="429"/>
                      </a:cubicBezTo>
                      <a:cubicBezTo>
                        <a:pt x="639" y="508"/>
                        <a:pt x="534" y="542"/>
                        <a:pt x="447" y="542"/>
                      </a:cubicBezTo>
                      <a:cubicBezTo>
                        <a:pt x="382" y="542"/>
                        <a:pt x="327" y="524"/>
                        <a:pt x="274" y="492"/>
                      </a:cubicBezTo>
                      <a:cubicBezTo>
                        <a:pt x="147" y="429"/>
                        <a:pt x="147" y="345"/>
                        <a:pt x="390" y="209"/>
                      </a:cubicBezTo>
                      <a:cubicBezTo>
                        <a:pt x="552" y="115"/>
                        <a:pt x="662" y="77"/>
                        <a:pt x="753" y="77"/>
                      </a:cubicBezTo>
                      <a:close/>
                      <a:moveTo>
                        <a:pt x="746" y="1"/>
                      </a:moveTo>
                      <a:cubicBezTo>
                        <a:pt x="623" y="1"/>
                        <a:pt x="479" y="45"/>
                        <a:pt x="295" y="146"/>
                      </a:cubicBezTo>
                      <a:cubicBezTo>
                        <a:pt x="0" y="324"/>
                        <a:pt x="21" y="440"/>
                        <a:pt x="200" y="545"/>
                      </a:cubicBezTo>
                      <a:cubicBezTo>
                        <a:pt x="281" y="593"/>
                        <a:pt x="366" y="621"/>
                        <a:pt x="462" y="621"/>
                      </a:cubicBezTo>
                      <a:cubicBezTo>
                        <a:pt x="579" y="621"/>
                        <a:pt x="712" y="580"/>
                        <a:pt x="873" y="482"/>
                      </a:cubicBezTo>
                      <a:cubicBezTo>
                        <a:pt x="1198" y="293"/>
                        <a:pt x="1188" y="177"/>
                        <a:pt x="999" y="72"/>
                      </a:cubicBezTo>
                      <a:cubicBezTo>
                        <a:pt x="921" y="27"/>
                        <a:pt x="840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0" name="Google Shape;841;p53">
                  <a:extLst>
                    <a:ext uri="{FF2B5EF4-FFF2-40B4-BE49-F238E27FC236}">
                      <a16:creationId xmlns:a16="http://schemas.microsoft.com/office/drawing/2014/main" id="{03E62B0B-580E-4890-8C90-76AEABD9FF56}"/>
                    </a:ext>
                  </a:extLst>
                </p:cNvPr>
                <p:cNvSpPr/>
                <p:nvPr/>
              </p:nvSpPr>
              <p:spPr>
                <a:xfrm>
                  <a:off x="5432775" y="1983738"/>
                  <a:ext cx="5800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7" extrusionOk="0">
                      <a:moveTo>
                        <a:pt x="136" y="0"/>
                      </a:moveTo>
                      <a:lnTo>
                        <a:pt x="0" y="73"/>
                      </a:lnTo>
                      <a:lnTo>
                        <a:pt x="94" y="136"/>
                      </a:lnTo>
                      <a:lnTo>
                        <a:pt x="231" y="5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1" name="Google Shape;842;p53">
                  <a:extLst>
                    <a:ext uri="{FF2B5EF4-FFF2-40B4-BE49-F238E27FC236}">
                      <a16:creationId xmlns:a16="http://schemas.microsoft.com/office/drawing/2014/main" id="{7261BB20-BA0C-4EA4-8536-0F58FEE471D9}"/>
                    </a:ext>
                  </a:extLst>
                </p:cNvPr>
                <p:cNvSpPr/>
                <p:nvPr/>
              </p:nvSpPr>
              <p:spPr>
                <a:xfrm>
                  <a:off x="5416200" y="1966063"/>
                  <a:ext cx="3077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13" extrusionOk="0">
                      <a:moveTo>
                        <a:pt x="773" y="71"/>
                      </a:moveTo>
                      <a:cubicBezTo>
                        <a:pt x="833" y="71"/>
                        <a:pt x="894" y="87"/>
                        <a:pt x="946" y="119"/>
                      </a:cubicBezTo>
                      <a:cubicBezTo>
                        <a:pt x="1083" y="203"/>
                        <a:pt x="1020" y="297"/>
                        <a:pt x="852" y="402"/>
                      </a:cubicBezTo>
                      <a:cubicBezTo>
                        <a:pt x="841" y="402"/>
                        <a:pt x="684" y="360"/>
                        <a:pt x="610" y="318"/>
                      </a:cubicBezTo>
                      <a:cubicBezTo>
                        <a:pt x="495" y="245"/>
                        <a:pt x="484" y="192"/>
                        <a:pt x="600" y="119"/>
                      </a:cubicBezTo>
                      <a:cubicBezTo>
                        <a:pt x="653" y="87"/>
                        <a:pt x="713" y="71"/>
                        <a:pt x="773" y="71"/>
                      </a:cubicBezTo>
                      <a:close/>
                      <a:moveTo>
                        <a:pt x="747" y="0"/>
                      </a:moveTo>
                      <a:cubicBezTo>
                        <a:pt x="661" y="0"/>
                        <a:pt x="574" y="21"/>
                        <a:pt x="495" y="66"/>
                      </a:cubicBezTo>
                      <a:cubicBezTo>
                        <a:pt x="337" y="161"/>
                        <a:pt x="358" y="255"/>
                        <a:pt x="516" y="360"/>
                      </a:cubicBezTo>
                      <a:cubicBezTo>
                        <a:pt x="600" y="402"/>
                        <a:pt x="757" y="444"/>
                        <a:pt x="768" y="444"/>
                      </a:cubicBezTo>
                      <a:cubicBezTo>
                        <a:pt x="663" y="503"/>
                        <a:pt x="567" y="532"/>
                        <a:pt x="480" y="532"/>
                      </a:cubicBezTo>
                      <a:cubicBezTo>
                        <a:pt x="410" y="532"/>
                        <a:pt x="345" y="513"/>
                        <a:pt x="285" y="476"/>
                      </a:cubicBezTo>
                      <a:cubicBezTo>
                        <a:pt x="180" y="423"/>
                        <a:pt x="96" y="360"/>
                        <a:pt x="85" y="350"/>
                      </a:cubicBezTo>
                      <a:lnTo>
                        <a:pt x="1" y="392"/>
                      </a:lnTo>
                      <a:cubicBezTo>
                        <a:pt x="12" y="392"/>
                        <a:pt x="96" y="465"/>
                        <a:pt x="201" y="528"/>
                      </a:cubicBezTo>
                      <a:cubicBezTo>
                        <a:pt x="293" y="582"/>
                        <a:pt x="388" y="613"/>
                        <a:pt x="493" y="613"/>
                      </a:cubicBezTo>
                      <a:cubicBezTo>
                        <a:pt x="615" y="613"/>
                        <a:pt x="752" y="571"/>
                        <a:pt x="915" y="476"/>
                      </a:cubicBezTo>
                      <a:cubicBezTo>
                        <a:pt x="1156" y="329"/>
                        <a:pt x="1230" y="192"/>
                        <a:pt x="1030" y="77"/>
                      </a:cubicBezTo>
                      <a:cubicBezTo>
                        <a:pt x="942" y="27"/>
                        <a:pt x="844" y="0"/>
                        <a:pt x="74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2" name="Google Shape;843;p53">
                  <a:extLst>
                    <a:ext uri="{FF2B5EF4-FFF2-40B4-BE49-F238E27FC236}">
                      <a16:creationId xmlns:a16="http://schemas.microsoft.com/office/drawing/2014/main" id="{3109B832-F227-4BF5-BED2-90A8F38FAE80}"/>
                    </a:ext>
                  </a:extLst>
                </p:cNvPr>
                <p:cNvSpPr/>
                <p:nvPr/>
              </p:nvSpPr>
              <p:spPr>
                <a:xfrm>
                  <a:off x="5331900" y="1973988"/>
                  <a:ext cx="110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54" extrusionOk="0">
                      <a:moveTo>
                        <a:pt x="85" y="1"/>
                      </a:moveTo>
                      <a:lnTo>
                        <a:pt x="0" y="54"/>
                      </a:lnTo>
                      <a:lnTo>
                        <a:pt x="368" y="253"/>
                      </a:lnTo>
                      <a:lnTo>
                        <a:pt x="442" y="211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3" name="Google Shape;844;p53">
                  <a:extLst>
                    <a:ext uri="{FF2B5EF4-FFF2-40B4-BE49-F238E27FC236}">
                      <a16:creationId xmlns:a16="http://schemas.microsoft.com/office/drawing/2014/main" id="{6031160F-9F3E-4265-97CD-3EBD3ED7C602}"/>
                    </a:ext>
                  </a:extLst>
                </p:cNvPr>
                <p:cNvSpPr/>
                <p:nvPr/>
              </p:nvSpPr>
              <p:spPr>
                <a:xfrm>
                  <a:off x="5391800" y="2007713"/>
                  <a:ext cx="299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20" extrusionOk="0">
                      <a:moveTo>
                        <a:pt x="758" y="76"/>
                      </a:moveTo>
                      <a:cubicBezTo>
                        <a:pt x="821" y="76"/>
                        <a:pt x="873" y="93"/>
                        <a:pt x="925" y="123"/>
                      </a:cubicBezTo>
                      <a:cubicBezTo>
                        <a:pt x="1061" y="197"/>
                        <a:pt x="1051" y="270"/>
                        <a:pt x="788" y="428"/>
                      </a:cubicBezTo>
                      <a:cubicBezTo>
                        <a:pt x="638" y="509"/>
                        <a:pt x="532" y="542"/>
                        <a:pt x="445" y="542"/>
                      </a:cubicBezTo>
                      <a:cubicBezTo>
                        <a:pt x="385" y="542"/>
                        <a:pt x="334" y="527"/>
                        <a:pt x="283" y="501"/>
                      </a:cubicBezTo>
                      <a:cubicBezTo>
                        <a:pt x="157" y="428"/>
                        <a:pt x="157" y="344"/>
                        <a:pt x="399" y="207"/>
                      </a:cubicBezTo>
                      <a:cubicBezTo>
                        <a:pt x="555" y="113"/>
                        <a:pt x="667" y="76"/>
                        <a:pt x="758" y="76"/>
                      </a:cubicBezTo>
                      <a:close/>
                      <a:moveTo>
                        <a:pt x="752" y="0"/>
                      </a:moveTo>
                      <a:cubicBezTo>
                        <a:pt x="628" y="0"/>
                        <a:pt x="485" y="46"/>
                        <a:pt x="304" y="155"/>
                      </a:cubicBezTo>
                      <a:cubicBezTo>
                        <a:pt x="0" y="323"/>
                        <a:pt x="21" y="438"/>
                        <a:pt x="199" y="543"/>
                      </a:cubicBezTo>
                      <a:cubicBezTo>
                        <a:pt x="285" y="591"/>
                        <a:pt x="371" y="619"/>
                        <a:pt x="467" y="619"/>
                      </a:cubicBezTo>
                      <a:cubicBezTo>
                        <a:pt x="584" y="619"/>
                        <a:pt x="716" y="578"/>
                        <a:pt x="883" y="480"/>
                      </a:cubicBezTo>
                      <a:cubicBezTo>
                        <a:pt x="1198" y="291"/>
                        <a:pt x="1187" y="186"/>
                        <a:pt x="1009" y="71"/>
                      </a:cubicBezTo>
                      <a:cubicBezTo>
                        <a:pt x="928" y="26"/>
                        <a:pt x="845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4" name="Google Shape;845;p53">
                  <a:extLst>
                    <a:ext uri="{FF2B5EF4-FFF2-40B4-BE49-F238E27FC236}">
                      <a16:creationId xmlns:a16="http://schemas.microsoft.com/office/drawing/2014/main" id="{17CB96E4-0363-4AB3-ADAA-CF4918998FD5}"/>
                    </a:ext>
                  </a:extLst>
                </p:cNvPr>
                <p:cNvSpPr/>
                <p:nvPr/>
              </p:nvSpPr>
              <p:spPr>
                <a:xfrm>
                  <a:off x="5384425" y="20118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7" y="1"/>
                      </a:moveTo>
                      <a:lnTo>
                        <a:pt x="1" y="75"/>
                      </a:lnTo>
                      <a:lnTo>
                        <a:pt x="95" y="138"/>
                      </a:lnTo>
                      <a:lnTo>
                        <a:pt x="232" y="54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5" name="Google Shape;846;p53">
                  <a:extLst>
                    <a:ext uri="{FF2B5EF4-FFF2-40B4-BE49-F238E27FC236}">
                      <a16:creationId xmlns:a16="http://schemas.microsoft.com/office/drawing/2014/main" id="{5AFDDBAA-5BEE-4609-92C4-0813BF81CE3C}"/>
                    </a:ext>
                  </a:extLst>
                </p:cNvPr>
                <p:cNvSpPr/>
                <p:nvPr/>
              </p:nvSpPr>
              <p:spPr>
                <a:xfrm>
                  <a:off x="5368150" y="1993188"/>
                  <a:ext cx="312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664" extrusionOk="0">
                      <a:moveTo>
                        <a:pt x="788" y="0"/>
                      </a:moveTo>
                      <a:lnTo>
                        <a:pt x="368" y="221"/>
                      </a:lnTo>
                      <a:lnTo>
                        <a:pt x="410" y="263"/>
                      </a:lnTo>
                      <a:cubicBezTo>
                        <a:pt x="421" y="274"/>
                        <a:pt x="557" y="295"/>
                        <a:pt x="652" y="347"/>
                      </a:cubicBezTo>
                      <a:cubicBezTo>
                        <a:pt x="746" y="410"/>
                        <a:pt x="778" y="463"/>
                        <a:pt x="662" y="536"/>
                      </a:cubicBezTo>
                      <a:cubicBezTo>
                        <a:pt x="601" y="571"/>
                        <a:pt x="541" y="587"/>
                        <a:pt x="482" y="587"/>
                      </a:cubicBezTo>
                      <a:cubicBezTo>
                        <a:pt x="417" y="587"/>
                        <a:pt x="354" y="569"/>
                        <a:pt x="295" y="536"/>
                      </a:cubicBezTo>
                      <a:cubicBezTo>
                        <a:pt x="200" y="484"/>
                        <a:pt x="84" y="389"/>
                        <a:pt x="84" y="389"/>
                      </a:cubicBezTo>
                      <a:lnTo>
                        <a:pt x="0" y="421"/>
                      </a:lnTo>
                      <a:cubicBezTo>
                        <a:pt x="11" y="431"/>
                        <a:pt x="105" y="526"/>
                        <a:pt x="232" y="589"/>
                      </a:cubicBezTo>
                      <a:cubicBezTo>
                        <a:pt x="312" y="637"/>
                        <a:pt x="401" y="663"/>
                        <a:pt x="495" y="663"/>
                      </a:cubicBezTo>
                      <a:cubicBezTo>
                        <a:pt x="583" y="663"/>
                        <a:pt x="675" y="640"/>
                        <a:pt x="767" y="589"/>
                      </a:cubicBezTo>
                      <a:cubicBezTo>
                        <a:pt x="935" y="484"/>
                        <a:pt x="893" y="400"/>
                        <a:pt x="746" y="305"/>
                      </a:cubicBezTo>
                      <a:cubicBezTo>
                        <a:pt x="652" y="253"/>
                        <a:pt x="515" y="232"/>
                        <a:pt x="505" y="232"/>
                      </a:cubicBezTo>
                      <a:lnTo>
                        <a:pt x="788" y="94"/>
                      </a:lnTo>
                      <a:lnTo>
                        <a:pt x="1166" y="316"/>
                      </a:lnTo>
                      <a:lnTo>
                        <a:pt x="1250" y="263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6" name="Google Shape;847;p53">
                  <a:extLst>
                    <a:ext uri="{FF2B5EF4-FFF2-40B4-BE49-F238E27FC236}">
                      <a16:creationId xmlns:a16="http://schemas.microsoft.com/office/drawing/2014/main" id="{96AFA594-857B-42B2-9917-84266626CA37}"/>
                    </a:ext>
                  </a:extLst>
                </p:cNvPr>
                <p:cNvSpPr/>
                <p:nvPr/>
              </p:nvSpPr>
              <p:spPr>
                <a:xfrm>
                  <a:off x="5351075" y="1983463"/>
                  <a:ext cx="30225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736" extrusionOk="0">
                      <a:moveTo>
                        <a:pt x="767" y="0"/>
                      </a:moveTo>
                      <a:lnTo>
                        <a:pt x="704" y="53"/>
                      </a:lnTo>
                      <a:cubicBezTo>
                        <a:pt x="704" y="53"/>
                        <a:pt x="841" y="105"/>
                        <a:pt x="925" y="158"/>
                      </a:cubicBezTo>
                      <a:cubicBezTo>
                        <a:pt x="1041" y="221"/>
                        <a:pt x="1062" y="273"/>
                        <a:pt x="957" y="336"/>
                      </a:cubicBezTo>
                      <a:cubicBezTo>
                        <a:pt x="873" y="389"/>
                        <a:pt x="746" y="389"/>
                        <a:pt x="546" y="389"/>
                      </a:cubicBezTo>
                      <a:lnTo>
                        <a:pt x="74" y="399"/>
                      </a:lnTo>
                      <a:lnTo>
                        <a:pt x="0" y="441"/>
                      </a:lnTo>
                      <a:lnTo>
                        <a:pt x="504" y="736"/>
                      </a:lnTo>
                      <a:lnTo>
                        <a:pt x="578" y="684"/>
                      </a:lnTo>
                      <a:lnTo>
                        <a:pt x="189" y="462"/>
                      </a:lnTo>
                      <a:lnTo>
                        <a:pt x="609" y="452"/>
                      </a:lnTo>
                      <a:cubicBezTo>
                        <a:pt x="652" y="454"/>
                        <a:pt x="692" y="456"/>
                        <a:pt x="729" y="456"/>
                      </a:cubicBezTo>
                      <a:cubicBezTo>
                        <a:pt x="871" y="456"/>
                        <a:pt x="969" y="437"/>
                        <a:pt x="1062" y="378"/>
                      </a:cubicBezTo>
                      <a:cubicBezTo>
                        <a:pt x="1209" y="294"/>
                        <a:pt x="1188" y="210"/>
                        <a:pt x="1030" y="116"/>
                      </a:cubicBezTo>
                      <a:cubicBezTo>
                        <a:pt x="915" y="53"/>
                        <a:pt x="778" y="11"/>
                        <a:pt x="76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7" name="Google Shape;848;p53">
                  <a:extLst>
                    <a:ext uri="{FF2B5EF4-FFF2-40B4-BE49-F238E27FC236}">
                      <a16:creationId xmlns:a16="http://schemas.microsoft.com/office/drawing/2014/main" id="{E1DACC21-1B3E-4F60-824B-747D9A3B64F6}"/>
                    </a:ext>
                  </a:extLst>
                </p:cNvPr>
                <p:cNvSpPr/>
                <p:nvPr/>
              </p:nvSpPr>
              <p:spPr>
                <a:xfrm>
                  <a:off x="5304050" y="2013313"/>
                  <a:ext cx="305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610" extrusionOk="0">
                      <a:moveTo>
                        <a:pt x="379" y="204"/>
                      </a:moveTo>
                      <a:cubicBezTo>
                        <a:pt x="389" y="204"/>
                        <a:pt x="526" y="235"/>
                        <a:pt x="610" y="288"/>
                      </a:cubicBezTo>
                      <a:cubicBezTo>
                        <a:pt x="725" y="351"/>
                        <a:pt x="736" y="424"/>
                        <a:pt x="631" y="487"/>
                      </a:cubicBezTo>
                      <a:cubicBezTo>
                        <a:pt x="573" y="519"/>
                        <a:pt x="513" y="535"/>
                        <a:pt x="451" y="535"/>
                      </a:cubicBezTo>
                      <a:cubicBezTo>
                        <a:pt x="389" y="535"/>
                        <a:pt x="326" y="519"/>
                        <a:pt x="263" y="487"/>
                      </a:cubicBezTo>
                      <a:cubicBezTo>
                        <a:pt x="137" y="403"/>
                        <a:pt x="211" y="298"/>
                        <a:pt x="379" y="204"/>
                      </a:cubicBezTo>
                      <a:close/>
                      <a:moveTo>
                        <a:pt x="730" y="1"/>
                      </a:moveTo>
                      <a:cubicBezTo>
                        <a:pt x="606" y="1"/>
                        <a:pt x="468" y="40"/>
                        <a:pt x="316" y="130"/>
                      </a:cubicBezTo>
                      <a:cubicBezTo>
                        <a:pt x="64" y="277"/>
                        <a:pt x="1" y="414"/>
                        <a:pt x="190" y="529"/>
                      </a:cubicBezTo>
                      <a:cubicBezTo>
                        <a:pt x="281" y="583"/>
                        <a:pt x="376" y="610"/>
                        <a:pt x="469" y="610"/>
                      </a:cubicBezTo>
                      <a:cubicBezTo>
                        <a:pt x="557" y="610"/>
                        <a:pt x="644" y="586"/>
                        <a:pt x="725" y="540"/>
                      </a:cubicBezTo>
                      <a:cubicBezTo>
                        <a:pt x="883" y="445"/>
                        <a:pt x="872" y="340"/>
                        <a:pt x="704" y="246"/>
                      </a:cubicBezTo>
                      <a:cubicBezTo>
                        <a:pt x="620" y="193"/>
                        <a:pt x="463" y="162"/>
                        <a:pt x="452" y="162"/>
                      </a:cubicBezTo>
                      <a:cubicBezTo>
                        <a:pt x="555" y="102"/>
                        <a:pt x="654" y="72"/>
                        <a:pt x="748" y="72"/>
                      </a:cubicBezTo>
                      <a:cubicBezTo>
                        <a:pt x="817" y="72"/>
                        <a:pt x="884" y="88"/>
                        <a:pt x="946" y="120"/>
                      </a:cubicBezTo>
                      <a:cubicBezTo>
                        <a:pt x="1041" y="183"/>
                        <a:pt x="1125" y="246"/>
                        <a:pt x="1136" y="256"/>
                      </a:cubicBezTo>
                      <a:lnTo>
                        <a:pt x="1220" y="214"/>
                      </a:lnTo>
                      <a:cubicBezTo>
                        <a:pt x="1209" y="214"/>
                        <a:pt x="1125" y="141"/>
                        <a:pt x="1020" y="78"/>
                      </a:cubicBezTo>
                      <a:cubicBezTo>
                        <a:pt x="932" y="29"/>
                        <a:pt x="836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8" name="Google Shape;849;p53">
                  <a:extLst>
                    <a:ext uri="{FF2B5EF4-FFF2-40B4-BE49-F238E27FC236}">
                      <a16:creationId xmlns:a16="http://schemas.microsoft.com/office/drawing/2014/main" id="{05034312-32A6-4122-B571-CE48F603B32E}"/>
                    </a:ext>
                  </a:extLst>
                </p:cNvPr>
                <p:cNvSpPr/>
                <p:nvPr/>
              </p:nvSpPr>
              <p:spPr>
                <a:xfrm>
                  <a:off x="5326900" y="2026238"/>
                  <a:ext cx="29725" cy="1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616" extrusionOk="0">
                      <a:moveTo>
                        <a:pt x="756" y="73"/>
                      </a:moveTo>
                      <a:cubicBezTo>
                        <a:pt x="815" y="73"/>
                        <a:pt x="866" y="89"/>
                        <a:pt x="915" y="117"/>
                      </a:cubicBezTo>
                      <a:cubicBezTo>
                        <a:pt x="1051" y="201"/>
                        <a:pt x="1041" y="275"/>
                        <a:pt x="778" y="422"/>
                      </a:cubicBezTo>
                      <a:cubicBezTo>
                        <a:pt x="637" y="509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48" y="422"/>
                        <a:pt x="148" y="349"/>
                        <a:pt x="390" y="201"/>
                      </a:cubicBezTo>
                      <a:cubicBezTo>
                        <a:pt x="550" y="112"/>
                        <a:pt x="663" y="73"/>
                        <a:pt x="756" y="73"/>
                      </a:cubicBezTo>
                      <a:close/>
                      <a:moveTo>
                        <a:pt x="739" y="1"/>
                      </a:moveTo>
                      <a:cubicBezTo>
                        <a:pt x="618" y="1"/>
                        <a:pt x="476" y="44"/>
                        <a:pt x="295" y="149"/>
                      </a:cubicBezTo>
                      <a:cubicBezTo>
                        <a:pt x="0" y="327"/>
                        <a:pt x="11" y="443"/>
                        <a:pt x="190" y="549"/>
                      </a:cubicBezTo>
                      <a:cubicBezTo>
                        <a:pt x="269" y="590"/>
                        <a:pt x="351" y="615"/>
                        <a:pt x="446" y="615"/>
                      </a:cubicBezTo>
                      <a:cubicBezTo>
                        <a:pt x="565" y="615"/>
                        <a:pt x="702" y="575"/>
                        <a:pt x="873" y="475"/>
                      </a:cubicBezTo>
                      <a:cubicBezTo>
                        <a:pt x="1188" y="296"/>
                        <a:pt x="1177" y="180"/>
                        <a:pt x="999" y="75"/>
                      </a:cubicBezTo>
                      <a:cubicBezTo>
                        <a:pt x="919" y="29"/>
                        <a:pt x="836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9" name="Google Shape;850;p53">
                  <a:extLst>
                    <a:ext uri="{FF2B5EF4-FFF2-40B4-BE49-F238E27FC236}">
                      <a16:creationId xmlns:a16="http://schemas.microsoft.com/office/drawing/2014/main" id="{9EDC65C8-C7AB-4761-8252-8C942F1811C3}"/>
                    </a:ext>
                  </a:extLst>
                </p:cNvPr>
                <p:cNvSpPr/>
                <p:nvPr/>
              </p:nvSpPr>
              <p:spPr>
                <a:xfrm>
                  <a:off x="5319300" y="20302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84"/>
                      </a:lnTo>
                      <a:lnTo>
                        <a:pt x="94" y="137"/>
                      </a:lnTo>
                      <a:lnTo>
                        <a:pt x="231" y="6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0" name="Google Shape;851;p53">
                  <a:extLst>
                    <a:ext uri="{FF2B5EF4-FFF2-40B4-BE49-F238E27FC236}">
                      <a16:creationId xmlns:a16="http://schemas.microsoft.com/office/drawing/2014/main" id="{DCC8AC95-40F8-48ED-821A-CB41B322E02F}"/>
                    </a:ext>
                  </a:extLst>
                </p:cNvPr>
                <p:cNvSpPr/>
                <p:nvPr/>
              </p:nvSpPr>
              <p:spPr>
                <a:xfrm>
                  <a:off x="5343450" y="20359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59" y="70"/>
                      </a:moveTo>
                      <a:cubicBezTo>
                        <a:pt x="821" y="70"/>
                        <a:pt x="874" y="87"/>
                        <a:pt x="925" y="118"/>
                      </a:cubicBezTo>
                      <a:cubicBezTo>
                        <a:pt x="1051" y="191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4" y="544"/>
                      </a:cubicBezTo>
                      <a:cubicBezTo>
                        <a:pt x="383" y="544"/>
                        <a:pt x="332" y="526"/>
                        <a:pt x="284" y="496"/>
                      </a:cubicBezTo>
                      <a:cubicBezTo>
                        <a:pt x="158" y="422"/>
                        <a:pt x="148" y="349"/>
                        <a:pt x="400" y="202"/>
                      </a:cubicBezTo>
                      <a:cubicBezTo>
                        <a:pt x="556" y="108"/>
                        <a:pt x="667" y="70"/>
                        <a:pt x="759" y="70"/>
                      </a:cubicBezTo>
                      <a:close/>
                      <a:moveTo>
                        <a:pt x="738" y="0"/>
                      </a:moveTo>
                      <a:cubicBezTo>
                        <a:pt x="617" y="0"/>
                        <a:pt x="475" y="44"/>
                        <a:pt x="295" y="149"/>
                      </a:cubicBezTo>
                      <a:cubicBezTo>
                        <a:pt x="1" y="317"/>
                        <a:pt x="22" y="433"/>
                        <a:pt x="200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5"/>
                      </a:cubicBezTo>
                      <a:cubicBezTo>
                        <a:pt x="1199" y="286"/>
                        <a:pt x="1188" y="181"/>
                        <a:pt x="999" y="76"/>
                      </a:cubicBezTo>
                      <a:cubicBezTo>
                        <a:pt x="919" y="29"/>
                        <a:pt x="835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30" name="Google Shape;852;p53">
                <a:extLst>
                  <a:ext uri="{FF2B5EF4-FFF2-40B4-BE49-F238E27FC236}">
                    <a16:creationId xmlns:a16="http://schemas.microsoft.com/office/drawing/2014/main" id="{54D679D2-FF94-4034-9DEE-F3F221F9F0A8}"/>
                  </a:ext>
                </a:extLst>
              </p:cNvPr>
              <p:cNvGrpSpPr/>
              <p:nvPr/>
            </p:nvGrpSpPr>
            <p:grpSpPr>
              <a:xfrm>
                <a:off x="3028945" y="2740526"/>
                <a:ext cx="1960580" cy="1159377"/>
                <a:chOff x="4923200" y="1561363"/>
                <a:chExt cx="975025" cy="576575"/>
              </a:xfrm>
            </p:grpSpPr>
            <p:sp>
              <p:nvSpPr>
                <p:cNvPr id="131" name="Google Shape;853;p53">
                  <a:extLst>
                    <a:ext uri="{FF2B5EF4-FFF2-40B4-BE49-F238E27FC236}">
                      <a16:creationId xmlns:a16="http://schemas.microsoft.com/office/drawing/2014/main" id="{25729E50-B9DF-4206-854B-233269CA31DC}"/>
                    </a:ext>
                  </a:extLst>
                </p:cNvPr>
                <p:cNvSpPr/>
                <p:nvPr/>
              </p:nvSpPr>
              <p:spPr>
                <a:xfrm>
                  <a:off x="4923200" y="1561363"/>
                  <a:ext cx="975025" cy="5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1" h="23063" extrusionOk="0">
                      <a:moveTo>
                        <a:pt x="24607" y="0"/>
                      </a:moveTo>
                      <a:lnTo>
                        <a:pt x="21" y="14289"/>
                      </a:lnTo>
                      <a:cubicBezTo>
                        <a:pt x="409" y="14510"/>
                        <a:pt x="0" y="14752"/>
                        <a:pt x="388" y="14972"/>
                      </a:cubicBezTo>
                      <a:cubicBezTo>
                        <a:pt x="550" y="15068"/>
                        <a:pt x="714" y="15082"/>
                        <a:pt x="880" y="15082"/>
                      </a:cubicBezTo>
                      <a:cubicBezTo>
                        <a:pt x="953" y="15082"/>
                        <a:pt x="1026" y="15080"/>
                        <a:pt x="1099" y="15080"/>
                      </a:cubicBezTo>
                      <a:cubicBezTo>
                        <a:pt x="1259" y="15080"/>
                        <a:pt x="1419" y="15093"/>
                        <a:pt x="1576" y="15182"/>
                      </a:cubicBezTo>
                      <a:cubicBezTo>
                        <a:pt x="1964" y="15403"/>
                        <a:pt x="1544" y="15644"/>
                        <a:pt x="1933" y="15876"/>
                      </a:cubicBezTo>
                      <a:cubicBezTo>
                        <a:pt x="2086" y="15963"/>
                        <a:pt x="2244" y="15978"/>
                        <a:pt x="2403" y="15978"/>
                      </a:cubicBezTo>
                      <a:cubicBezTo>
                        <a:pt x="2489" y="15978"/>
                        <a:pt x="2575" y="15973"/>
                        <a:pt x="2661" y="15973"/>
                      </a:cubicBezTo>
                      <a:cubicBezTo>
                        <a:pt x="2820" y="15973"/>
                        <a:pt x="2978" y="15989"/>
                        <a:pt x="3131" y="16076"/>
                      </a:cubicBezTo>
                      <a:cubicBezTo>
                        <a:pt x="3519" y="16307"/>
                        <a:pt x="3099" y="16548"/>
                        <a:pt x="3488" y="16769"/>
                      </a:cubicBezTo>
                      <a:cubicBezTo>
                        <a:pt x="3645" y="16858"/>
                        <a:pt x="3806" y="16872"/>
                        <a:pt x="3969" y="16872"/>
                      </a:cubicBezTo>
                      <a:cubicBezTo>
                        <a:pt x="4043" y="16872"/>
                        <a:pt x="4117" y="16869"/>
                        <a:pt x="4191" y="16869"/>
                      </a:cubicBezTo>
                      <a:cubicBezTo>
                        <a:pt x="4358" y="16869"/>
                        <a:pt x="4525" y="16883"/>
                        <a:pt x="4686" y="16979"/>
                      </a:cubicBezTo>
                      <a:cubicBezTo>
                        <a:pt x="5074" y="17199"/>
                        <a:pt x="4654" y="17441"/>
                        <a:pt x="5043" y="17662"/>
                      </a:cubicBezTo>
                      <a:cubicBezTo>
                        <a:pt x="5204" y="17757"/>
                        <a:pt x="5371" y="17772"/>
                        <a:pt x="5538" y="17772"/>
                      </a:cubicBezTo>
                      <a:cubicBezTo>
                        <a:pt x="5612" y="17772"/>
                        <a:pt x="5686" y="17769"/>
                        <a:pt x="5760" y="17769"/>
                      </a:cubicBezTo>
                      <a:cubicBezTo>
                        <a:pt x="5923" y="17769"/>
                        <a:pt x="6084" y="17783"/>
                        <a:pt x="6241" y="17872"/>
                      </a:cubicBezTo>
                      <a:cubicBezTo>
                        <a:pt x="6629" y="18093"/>
                        <a:pt x="6209" y="18334"/>
                        <a:pt x="6598" y="18565"/>
                      </a:cubicBezTo>
                      <a:cubicBezTo>
                        <a:pt x="6754" y="18654"/>
                        <a:pt x="6916" y="18668"/>
                        <a:pt x="7078" y="18668"/>
                      </a:cubicBezTo>
                      <a:cubicBezTo>
                        <a:pt x="7153" y="18668"/>
                        <a:pt x="7228" y="18665"/>
                        <a:pt x="7303" y="18665"/>
                      </a:cubicBezTo>
                      <a:cubicBezTo>
                        <a:pt x="7469" y="18665"/>
                        <a:pt x="7635" y="18680"/>
                        <a:pt x="7796" y="18775"/>
                      </a:cubicBezTo>
                      <a:cubicBezTo>
                        <a:pt x="8184" y="18996"/>
                        <a:pt x="7764" y="19238"/>
                        <a:pt x="8153" y="19459"/>
                      </a:cubicBezTo>
                      <a:cubicBezTo>
                        <a:pt x="8314" y="19554"/>
                        <a:pt x="8479" y="19569"/>
                        <a:pt x="8646" y="19569"/>
                      </a:cubicBezTo>
                      <a:cubicBezTo>
                        <a:pt x="8721" y="19569"/>
                        <a:pt x="8796" y="19566"/>
                        <a:pt x="8871" y="19566"/>
                      </a:cubicBezTo>
                      <a:cubicBezTo>
                        <a:pt x="9033" y="19566"/>
                        <a:pt x="9195" y="19580"/>
                        <a:pt x="9351" y="19669"/>
                      </a:cubicBezTo>
                      <a:cubicBezTo>
                        <a:pt x="9739" y="19889"/>
                        <a:pt x="9319" y="20131"/>
                        <a:pt x="9708" y="20362"/>
                      </a:cubicBezTo>
                      <a:cubicBezTo>
                        <a:pt x="9861" y="20449"/>
                        <a:pt x="10019" y="20464"/>
                        <a:pt x="10177" y="20464"/>
                      </a:cubicBezTo>
                      <a:cubicBezTo>
                        <a:pt x="10264" y="20464"/>
                        <a:pt x="10350" y="20460"/>
                        <a:pt x="10436" y="20460"/>
                      </a:cubicBezTo>
                      <a:cubicBezTo>
                        <a:pt x="10595" y="20460"/>
                        <a:pt x="10753" y="20475"/>
                        <a:pt x="10906" y="20562"/>
                      </a:cubicBezTo>
                      <a:cubicBezTo>
                        <a:pt x="11294" y="20793"/>
                        <a:pt x="10874" y="21035"/>
                        <a:pt x="11263" y="21255"/>
                      </a:cubicBezTo>
                      <a:cubicBezTo>
                        <a:pt x="11424" y="21351"/>
                        <a:pt x="11591" y="21365"/>
                        <a:pt x="11758" y="21365"/>
                      </a:cubicBezTo>
                      <a:cubicBezTo>
                        <a:pt x="11832" y="21365"/>
                        <a:pt x="11906" y="21363"/>
                        <a:pt x="11980" y="21363"/>
                      </a:cubicBezTo>
                      <a:cubicBezTo>
                        <a:pt x="12143" y="21363"/>
                        <a:pt x="12304" y="21376"/>
                        <a:pt x="12461" y="21465"/>
                      </a:cubicBezTo>
                      <a:cubicBezTo>
                        <a:pt x="12849" y="21696"/>
                        <a:pt x="12440" y="21927"/>
                        <a:pt x="12828" y="22159"/>
                      </a:cubicBezTo>
                      <a:cubicBezTo>
                        <a:pt x="12985" y="22247"/>
                        <a:pt x="13145" y="22261"/>
                        <a:pt x="13305" y="22261"/>
                      </a:cubicBezTo>
                      <a:cubicBezTo>
                        <a:pt x="13379" y="22261"/>
                        <a:pt x="13453" y="22259"/>
                        <a:pt x="13526" y="22259"/>
                      </a:cubicBezTo>
                      <a:cubicBezTo>
                        <a:pt x="13691" y="22259"/>
                        <a:pt x="13855" y="22273"/>
                        <a:pt x="14016" y="22369"/>
                      </a:cubicBezTo>
                      <a:cubicBezTo>
                        <a:pt x="14415" y="22590"/>
                        <a:pt x="13995" y="22831"/>
                        <a:pt x="14383" y="23062"/>
                      </a:cubicBezTo>
                      <a:lnTo>
                        <a:pt x="38969" y="8763"/>
                      </a:lnTo>
                      <a:cubicBezTo>
                        <a:pt x="38581" y="8542"/>
                        <a:pt x="39001" y="8301"/>
                        <a:pt x="38612" y="8080"/>
                      </a:cubicBezTo>
                      <a:cubicBezTo>
                        <a:pt x="38451" y="7984"/>
                        <a:pt x="38286" y="7969"/>
                        <a:pt x="38119" y="7969"/>
                      </a:cubicBezTo>
                      <a:cubicBezTo>
                        <a:pt x="38044" y="7969"/>
                        <a:pt x="37969" y="7972"/>
                        <a:pt x="37894" y="7972"/>
                      </a:cubicBezTo>
                      <a:cubicBezTo>
                        <a:pt x="37732" y="7972"/>
                        <a:pt x="37571" y="7958"/>
                        <a:pt x="37414" y="7869"/>
                      </a:cubicBezTo>
                      <a:cubicBezTo>
                        <a:pt x="37026" y="7638"/>
                        <a:pt x="37435" y="7407"/>
                        <a:pt x="37047" y="7176"/>
                      </a:cubicBezTo>
                      <a:cubicBezTo>
                        <a:pt x="36890" y="7087"/>
                        <a:pt x="36730" y="7073"/>
                        <a:pt x="36569" y="7073"/>
                      </a:cubicBezTo>
                      <a:cubicBezTo>
                        <a:pt x="36496" y="7073"/>
                        <a:pt x="36423" y="7076"/>
                        <a:pt x="36350" y="7076"/>
                      </a:cubicBezTo>
                      <a:cubicBezTo>
                        <a:pt x="36185" y="7076"/>
                        <a:pt x="36020" y="7062"/>
                        <a:pt x="35859" y="6966"/>
                      </a:cubicBezTo>
                      <a:cubicBezTo>
                        <a:pt x="35471" y="6746"/>
                        <a:pt x="35880" y="6504"/>
                        <a:pt x="35492" y="6272"/>
                      </a:cubicBezTo>
                      <a:cubicBezTo>
                        <a:pt x="35339" y="6186"/>
                        <a:pt x="35182" y="6171"/>
                        <a:pt x="35026" y="6171"/>
                      </a:cubicBezTo>
                      <a:cubicBezTo>
                        <a:pt x="34941" y="6171"/>
                        <a:pt x="34855" y="6175"/>
                        <a:pt x="34770" y="6175"/>
                      </a:cubicBezTo>
                      <a:cubicBezTo>
                        <a:pt x="34613" y="6175"/>
                        <a:pt x="34457" y="6160"/>
                        <a:pt x="34304" y="6073"/>
                      </a:cubicBezTo>
                      <a:cubicBezTo>
                        <a:pt x="33916" y="5842"/>
                        <a:pt x="34325" y="5600"/>
                        <a:pt x="33937" y="5380"/>
                      </a:cubicBezTo>
                      <a:cubicBezTo>
                        <a:pt x="33780" y="5291"/>
                        <a:pt x="33620" y="5277"/>
                        <a:pt x="33460" y="5277"/>
                      </a:cubicBezTo>
                      <a:cubicBezTo>
                        <a:pt x="33386" y="5277"/>
                        <a:pt x="33312" y="5280"/>
                        <a:pt x="33239" y="5280"/>
                      </a:cubicBezTo>
                      <a:cubicBezTo>
                        <a:pt x="33074" y="5280"/>
                        <a:pt x="32910" y="5265"/>
                        <a:pt x="32749" y="5170"/>
                      </a:cubicBezTo>
                      <a:cubicBezTo>
                        <a:pt x="32361" y="4949"/>
                        <a:pt x="32770" y="4707"/>
                        <a:pt x="32382" y="4486"/>
                      </a:cubicBezTo>
                      <a:cubicBezTo>
                        <a:pt x="32221" y="4391"/>
                        <a:pt x="32057" y="4376"/>
                        <a:pt x="31892" y="4376"/>
                      </a:cubicBezTo>
                      <a:cubicBezTo>
                        <a:pt x="31818" y="4376"/>
                        <a:pt x="31744" y="4379"/>
                        <a:pt x="31671" y="4379"/>
                      </a:cubicBezTo>
                      <a:cubicBezTo>
                        <a:pt x="31510" y="4379"/>
                        <a:pt x="31351" y="4365"/>
                        <a:pt x="31194" y="4276"/>
                      </a:cubicBezTo>
                      <a:cubicBezTo>
                        <a:pt x="30806" y="4045"/>
                        <a:pt x="31215" y="3804"/>
                        <a:pt x="30827" y="3583"/>
                      </a:cubicBezTo>
                      <a:cubicBezTo>
                        <a:pt x="30670" y="3494"/>
                        <a:pt x="30510" y="3480"/>
                        <a:pt x="30349" y="3480"/>
                      </a:cubicBezTo>
                      <a:cubicBezTo>
                        <a:pt x="30276" y="3480"/>
                        <a:pt x="30203" y="3483"/>
                        <a:pt x="30130" y="3483"/>
                      </a:cubicBezTo>
                      <a:cubicBezTo>
                        <a:pt x="29965" y="3483"/>
                        <a:pt x="29800" y="3468"/>
                        <a:pt x="29639" y="3373"/>
                      </a:cubicBezTo>
                      <a:cubicBezTo>
                        <a:pt x="29251" y="3152"/>
                        <a:pt x="29660" y="2910"/>
                        <a:pt x="29272" y="2690"/>
                      </a:cubicBezTo>
                      <a:cubicBezTo>
                        <a:pt x="29110" y="2594"/>
                        <a:pt x="28946" y="2580"/>
                        <a:pt x="28780" y="2580"/>
                      </a:cubicBezTo>
                      <a:cubicBezTo>
                        <a:pt x="28707" y="2580"/>
                        <a:pt x="28634" y="2582"/>
                        <a:pt x="28561" y="2582"/>
                      </a:cubicBezTo>
                      <a:cubicBezTo>
                        <a:pt x="28401" y="2582"/>
                        <a:pt x="28241" y="2569"/>
                        <a:pt x="28084" y="2480"/>
                      </a:cubicBezTo>
                      <a:cubicBezTo>
                        <a:pt x="27696" y="2249"/>
                        <a:pt x="28105" y="2018"/>
                        <a:pt x="27717" y="1786"/>
                      </a:cubicBezTo>
                      <a:cubicBezTo>
                        <a:pt x="27560" y="1698"/>
                        <a:pt x="27401" y="1684"/>
                        <a:pt x="27240" y="1684"/>
                      </a:cubicBezTo>
                      <a:cubicBezTo>
                        <a:pt x="27166" y="1684"/>
                        <a:pt x="27092" y="1686"/>
                        <a:pt x="27019" y="1686"/>
                      </a:cubicBezTo>
                      <a:cubicBezTo>
                        <a:pt x="26854" y="1686"/>
                        <a:pt x="26690" y="1672"/>
                        <a:pt x="26529" y="1576"/>
                      </a:cubicBezTo>
                      <a:cubicBezTo>
                        <a:pt x="26141" y="1355"/>
                        <a:pt x="26550" y="1114"/>
                        <a:pt x="26162" y="893"/>
                      </a:cubicBezTo>
                      <a:cubicBezTo>
                        <a:pt x="25997" y="800"/>
                        <a:pt x="25829" y="787"/>
                        <a:pt x="25660" y="787"/>
                      </a:cubicBezTo>
                      <a:cubicBezTo>
                        <a:pt x="25599" y="787"/>
                        <a:pt x="25538" y="789"/>
                        <a:pt x="25477" y="789"/>
                      </a:cubicBezTo>
                      <a:cubicBezTo>
                        <a:pt x="25308" y="789"/>
                        <a:pt x="25139" y="777"/>
                        <a:pt x="24974" y="683"/>
                      </a:cubicBezTo>
                      <a:cubicBezTo>
                        <a:pt x="24586" y="463"/>
                        <a:pt x="24995" y="220"/>
                        <a:pt x="24607" y="0"/>
                      </a:cubicBezTo>
                      <a:close/>
                    </a:path>
                  </a:pathLst>
                </a:custGeom>
                <a:solidFill>
                  <a:srgbClr val="FDE264"/>
                </a:solidFill>
                <a:ln w="7350" cap="flat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2" name="Google Shape;854;p53">
                  <a:extLst>
                    <a:ext uri="{FF2B5EF4-FFF2-40B4-BE49-F238E27FC236}">
                      <a16:creationId xmlns:a16="http://schemas.microsoft.com/office/drawing/2014/main" id="{4541D592-2045-4D6C-BB5F-C0225CF49DDB}"/>
                    </a:ext>
                  </a:extLst>
                </p:cNvPr>
                <p:cNvSpPr/>
                <p:nvPr/>
              </p:nvSpPr>
              <p:spPr>
                <a:xfrm>
                  <a:off x="5530725" y="1643313"/>
                  <a:ext cx="214650" cy="1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81" fill="none" extrusionOk="0">
                      <a:moveTo>
                        <a:pt x="1" y="0"/>
                      </a:moveTo>
                      <a:lnTo>
                        <a:pt x="8585" y="4981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3" name="Google Shape;855;p53">
                  <a:extLst>
                    <a:ext uri="{FF2B5EF4-FFF2-40B4-BE49-F238E27FC236}">
                      <a16:creationId xmlns:a16="http://schemas.microsoft.com/office/drawing/2014/main" id="{C2FE3C58-9BDD-45CF-B361-BD2F3B1F882E}"/>
                    </a:ext>
                  </a:extLst>
                </p:cNvPr>
                <p:cNvSpPr/>
                <p:nvPr/>
              </p:nvSpPr>
              <p:spPr>
                <a:xfrm>
                  <a:off x="5501300" y="1661938"/>
                  <a:ext cx="2146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6" h="4993" fill="none" extrusionOk="0">
                      <a:moveTo>
                        <a:pt x="1" y="1"/>
                      </a:moveTo>
                      <a:lnTo>
                        <a:pt x="8585" y="4992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" name="Google Shape;856;p53">
                  <a:extLst>
                    <a:ext uri="{FF2B5EF4-FFF2-40B4-BE49-F238E27FC236}">
                      <a16:creationId xmlns:a16="http://schemas.microsoft.com/office/drawing/2014/main" id="{0899DAA9-18A5-4ACC-88EA-9BCAE17C9F98}"/>
                    </a:ext>
                  </a:extLst>
                </p:cNvPr>
                <p:cNvSpPr/>
                <p:nvPr/>
              </p:nvSpPr>
              <p:spPr>
                <a:xfrm>
                  <a:off x="5364725" y="1715813"/>
                  <a:ext cx="146075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4" fill="none" extrusionOk="0">
                      <a:moveTo>
                        <a:pt x="0" y="0"/>
                      </a:moveTo>
                      <a:lnTo>
                        <a:pt x="5842" y="3393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5" name="Google Shape;857;p53">
                  <a:extLst>
                    <a:ext uri="{FF2B5EF4-FFF2-40B4-BE49-F238E27FC236}">
                      <a16:creationId xmlns:a16="http://schemas.microsoft.com/office/drawing/2014/main" id="{358C8BF1-31A7-49FB-AFC8-F3E1F7CD7447}"/>
                    </a:ext>
                  </a:extLst>
                </p:cNvPr>
                <p:cNvSpPr/>
                <p:nvPr/>
              </p:nvSpPr>
              <p:spPr>
                <a:xfrm>
                  <a:off x="5323500" y="1741263"/>
                  <a:ext cx="146075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6" fill="none" extrusionOk="0">
                      <a:moveTo>
                        <a:pt x="0" y="1"/>
                      </a:moveTo>
                      <a:lnTo>
                        <a:pt x="5842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6" name="Google Shape;858;p53">
                  <a:extLst>
                    <a:ext uri="{FF2B5EF4-FFF2-40B4-BE49-F238E27FC236}">
                      <a16:creationId xmlns:a16="http://schemas.microsoft.com/office/drawing/2014/main" id="{F779F8B4-F49C-429B-8A82-7A6C89477BE5}"/>
                    </a:ext>
                  </a:extLst>
                </p:cNvPr>
                <p:cNvSpPr/>
                <p:nvPr/>
              </p:nvSpPr>
              <p:spPr>
                <a:xfrm>
                  <a:off x="5272275" y="1772013"/>
                  <a:ext cx="145800" cy="8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3394" fill="none" extrusionOk="0">
                      <a:moveTo>
                        <a:pt x="0" y="1"/>
                      </a:moveTo>
                      <a:lnTo>
                        <a:pt x="5832" y="3394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7" name="Google Shape;859;p53">
                  <a:extLst>
                    <a:ext uri="{FF2B5EF4-FFF2-40B4-BE49-F238E27FC236}">
                      <a16:creationId xmlns:a16="http://schemas.microsoft.com/office/drawing/2014/main" id="{26AD4818-D0EA-4F94-8D6D-AA6E25D4FE43}"/>
                    </a:ext>
                  </a:extLst>
                </p:cNvPr>
                <p:cNvSpPr/>
                <p:nvPr/>
              </p:nvSpPr>
              <p:spPr>
                <a:xfrm>
                  <a:off x="5225775" y="1799063"/>
                  <a:ext cx="146075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3" h="3395" fill="none" extrusionOk="0">
                      <a:moveTo>
                        <a:pt x="1" y="0"/>
                      </a:moveTo>
                      <a:lnTo>
                        <a:pt x="5843" y="3395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8" name="Google Shape;860;p53">
                  <a:extLst>
                    <a:ext uri="{FF2B5EF4-FFF2-40B4-BE49-F238E27FC236}">
                      <a16:creationId xmlns:a16="http://schemas.microsoft.com/office/drawing/2014/main" id="{2FFB1B1A-EED2-42EF-ABFE-A292EFA7D6FB}"/>
                    </a:ext>
                  </a:extLst>
                </p:cNvPr>
                <p:cNvSpPr/>
                <p:nvPr/>
              </p:nvSpPr>
              <p:spPr>
                <a:xfrm>
                  <a:off x="5504450" y="1699763"/>
                  <a:ext cx="149750" cy="8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3480" fill="none" extrusionOk="0">
                      <a:moveTo>
                        <a:pt x="1" y="1"/>
                      </a:moveTo>
                      <a:lnTo>
                        <a:pt x="5990" y="3479"/>
                      </a:lnTo>
                    </a:path>
                  </a:pathLst>
                </a:custGeom>
                <a:solidFill>
                  <a:srgbClr val="FFBECC"/>
                </a:solidFill>
                <a:ln w="5000" cap="rnd" cmpd="sng">
                  <a:solidFill>
                    <a:srgbClr val="4D9DFF"/>
                  </a:solidFill>
                  <a:prstDash val="solid"/>
                  <a:miter lim="84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9" name="Google Shape;861;p53">
                  <a:extLst>
                    <a:ext uri="{FF2B5EF4-FFF2-40B4-BE49-F238E27FC236}">
                      <a16:creationId xmlns:a16="http://schemas.microsoft.com/office/drawing/2014/main" id="{6528FE50-6018-4561-9BAC-65EBD74C44BA}"/>
                    </a:ext>
                  </a:extLst>
                </p:cNvPr>
                <p:cNvSpPr/>
                <p:nvPr/>
              </p:nvSpPr>
              <p:spPr>
                <a:xfrm>
                  <a:off x="5551225" y="1821913"/>
                  <a:ext cx="24700" cy="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" h="502" extrusionOk="0">
                      <a:moveTo>
                        <a:pt x="579" y="0"/>
                      </a:moveTo>
                      <a:cubicBezTo>
                        <a:pt x="523" y="0"/>
                        <a:pt x="466" y="13"/>
                        <a:pt x="410" y="43"/>
                      </a:cubicBezTo>
                      <a:cubicBezTo>
                        <a:pt x="294" y="116"/>
                        <a:pt x="336" y="158"/>
                        <a:pt x="441" y="253"/>
                      </a:cubicBezTo>
                      <a:cubicBezTo>
                        <a:pt x="557" y="337"/>
                        <a:pt x="568" y="368"/>
                        <a:pt x="515" y="400"/>
                      </a:cubicBezTo>
                      <a:cubicBezTo>
                        <a:pt x="482" y="421"/>
                        <a:pt x="449" y="430"/>
                        <a:pt x="417" y="430"/>
                      </a:cubicBezTo>
                      <a:cubicBezTo>
                        <a:pt x="368" y="430"/>
                        <a:pt x="319" y="410"/>
                        <a:pt x="263" y="379"/>
                      </a:cubicBezTo>
                      <a:cubicBezTo>
                        <a:pt x="200" y="337"/>
                        <a:pt x="84" y="253"/>
                        <a:pt x="84" y="253"/>
                      </a:cubicBezTo>
                      <a:lnTo>
                        <a:pt x="0" y="295"/>
                      </a:lnTo>
                      <a:cubicBezTo>
                        <a:pt x="11" y="295"/>
                        <a:pt x="116" y="379"/>
                        <a:pt x="189" y="421"/>
                      </a:cubicBezTo>
                      <a:cubicBezTo>
                        <a:pt x="270" y="471"/>
                        <a:pt x="351" y="502"/>
                        <a:pt x="431" y="502"/>
                      </a:cubicBezTo>
                      <a:cubicBezTo>
                        <a:pt x="487" y="502"/>
                        <a:pt x="543" y="487"/>
                        <a:pt x="599" y="452"/>
                      </a:cubicBezTo>
                      <a:cubicBezTo>
                        <a:pt x="715" y="389"/>
                        <a:pt x="694" y="337"/>
                        <a:pt x="568" y="232"/>
                      </a:cubicBezTo>
                      <a:cubicBezTo>
                        <a:pt x="462" y="148"/>
                        <a:pt x="441" y="127"/>
                        <a:pt x="504" y="95"/>
                      </a:cubicBezTo>
                      <a:cubicBezTo>
                        <a:pt x="533" y="79"/>
                        <a:pt x="561" y="72"/>
                        <a:pt x="589" y="72"/>
                      </a:cubicBezTo>
                      <a:cubicBezTo>
                        <a:pt x="634" y="72"/>
                        <a:pt x="680" y="90"/>
                        <a:pt x="726" y="116"/>
                      </a:cubicBezTo>
                      <a:cubicBezTo>
                        <a:pt x="799" y="158"/>
                        <a:pt x="904" y="242"/>
                        <a:pt x="915" y="242"/>
                      </a:cubicBezTo>
                      <a:lnTo>
                        <a:pt x="988" y="200"/>
                      </a:lnTo>
                      <a:cubicBezTo>
                        <a:pt x="988" y="200"/>
                        <a:pt x="894" y="116"/>
                        <a:pt x="799" y="64"/>
                      </a:cubicBezTo>
                      <a:cubicBezTo>
                        <a:pt x="736" y="27"/>
                        <a:pt x="660" y="0"/>
                        <a:pt x="579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0" name="Google Shape;862;p53">
                  <a:extLst>
                    <a:ext uri="{FF2B5EF4-FFF2-40B4-BE49-F238E27FC236}">
                      <a16:creationId xmlns:a16="http://schemas.microsoft.com/office/drawing/2014/main" id="{4ADB4B4C-1041-4796-8BB0-7F61ED4C6C77}"/>
                    </a:ext>
                  </a:extLst>
                </p:cNvPr>
                <p:cNvSpPr/>
                <p:nvPr/>
              </p:nvSpPr>
              <p:spPr>
                <a:xfrm>
                  <a:off x="5536250" y="1811938"/>
                  <a:ext cx="2577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611" extrusionOk="0">
                      <a:moveTo>
                        <a:pt x="568" y="1"/>
                      </a:moveTo>
                      <a:lnTo>
                        <a:pt x="253" y="179"/>
                      </a:lnTo>
                      <a:cubicBezTo>
                        <a:pt x="43" y="305"/>
                        <a:pt x="1" y="368"/>
                        <a:pt x="158" y="463"/>
                      </a:cubicBezTo>
                      <a:cubicBezTo>
                        <a:pt x="253" y="515"/>
                        <a:pt x="379" y="536"/>
                        <a:pt x="389" y="536"/>
                      </a:cubicBezTo>
                      <a:lnTo>
                        <a:pt x="347" y="557"/>
                      </a:lnTo>
                      <a:lnTo>
                        <a:pt x="442" y="610"/>
                      </a:lnTo>
                      <a:lnTo>
                        <a:pt x="1030" y="274"/>
                      </a:lnTo>
                      <a:lnTo>
                        <a:pt x="946" y="221"/>
                      </a:lnTo>
                      <a:lnTo>
                        <a:pt x="463" y="494"/>
                      </a:lnTo>
                      <a:cubicBezTo>
                        <a:pt x="452" y="494"/>
                        <a:pt x="347" y="473"/>
                        <a:pt x="253" y="431"/>
                      </a:cubicBezTo>
                      <a:cubicBezTo>
                        <a:pt x="148" y="358"/>
                        <a:pt x="179" y="326"/>
                        <a:pt x="347" y="232"/>
                      </a:cubicBezTo>
                      <a:lnTo>
                        <a:pt x="652" y="53"/>
                      </a:lnTo>
                      <a:lnTo>
                        <a:pt x="56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1" name="Google Shape;863;p53">
                  <a:extLst>
                    <a:ext uri="{FF2B5EF4-FFF2-40B4-BE49-F238E27FC236}">
                      <a16:creationId xmlns:a16="http://schemas.microsoft.com/office/drawing/2014/main" id="{0CAC77C9-1682-4A1D-AC29-A18026AA2D00}"/>
                    </a:ext>
                  </a:extLst>
                </p:cNvPr>
                <p:cNvSpPr/>
                <p:nvPr/>
              </p:nvSpPr>
              <p:spPr>
                <a:xfrm>
                  <a:off x="5565675" y="1830488"/>
                  <a:ext cx="32325" cy="1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" h="551" extrusionOk="0">
                      <a:moveTo>
                        <a:pt x="603" y="73"/>
                      </a:moveTo>
                      <a:cubicBezTo>
                        <a:pt x="651" y="73"/>
                        <a:pt x="698" y="85"/>
                        <a:pt x="746" y="109"/>
                      </a:cubicBezTo>
                      <a:cubicBezTo>
                        <a:pt x="788" y="141"/>
                        <a:pt x="851" y="193"/>
                        <a:pt x="872" y="204"/>
                      </a:cubicBezTo>
                      <a:lnTo>
                        <a:pt x="473" y="435"/>
                      </a:lnTo>
                      <a:cubicBezTo>
                        <a:pt x="463" y="435"/>
                        <a:pt x="347" y="414"/>
                        <a:pt x="253" y="361"/>
                      </a:cubicBezTo>
                      <a:cubicBezTo>
                        <a:pt x="190" y="319"/>
                        <a:pt x="158" y="267"/>
                        <a:pt x="347" y="162"/>
                      </a:cubicBezTo>
                      <a:cubicBezTo>
                        <a:pt x="444" y="104"/>
                        <a:pt x="525" y="73"/>
                        <a:pt x="603" y="73"/>
                      </a:cubicBezTo>
                      <a:close/>
                      <a:moveTo>
                        <a:pt x="581" y="0"/>
                      </a:moveTo>
                      <a:cubicBezTo>
                        <a:pt x="478" y="0"/>
                        <a:pt x="372" y="38"/>
                        <a:pt x="253" y="109"/>
                      </a:cubicBezTo>
                      <a:cubicBezTo>
                        <a:pt x="0" y="256"/>
                        <a:pt x="53" y="340"/>
                        <a:pt x="169" y="404"/>
                      </a:cubicBezTo>
                      <a:cubicBezTo>
                        <a:pt x="253" y="456"/>
                        <a:pt x="389" y="477"/>
                        <a:pt x="400" y="477"/>
                      </a:cubicBezTo>
                      <a:lnTo>
                        <a:pt x="358" y="498"/>
                      </a:lnTo>
                      <a:lnTo>
                        <a:pt x="452" y="551"/>
                      </a:lnTo>
                      <a:lnTo>
                        <a:pt x="1292" y="57"/>
                      </a:lnTo>
                      <a:lnTo>
                        <a:pt x="1208" y="15"/>
                      </a:lnTo>
                      <a:lnTo>
                        <a:pt x="946" y="162"/>
                      </a:lnTo>
                      <a:cubicBezTo>
                        <a:pt x="935" y="151"/>
                        <a:pt x="872" y="99"/>
                        <a:pt x="820" y="67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2" name="Google Shape;864;p53">
                  <a:extLst>
                    <a:ext uri="{FF2B5EF4-FFF2-40B4-BE49-F238E27FC236}">
                      <a16:creationId xmlns:a16="http://schemas.microsoft.com/office/drawing/2014/main" id="{7411CB2B-9FE1-46D5-A523-D02CC2F500A0}"/>
                    </a:ext>
                  </a:extLst>
                </p:cNvPr>
                <p:cNvSpPr/>
                <p:nvPr/>
              </p:nvSpPr>
              <p:spPr>
                <a:xfrm>
                  <a:off x="5633975" y="1867063"/>
                  <a:ext cx="29950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14" extrusionOk="0">
                      <a:moveTo>
                        <a:pt x="768" y="73"/>
                      </a:moveTo>
                      <a:cubicBezTo>
                        <a:pt x="826" y="73"/>
                        <a:pt x="876" y="89"/>
                        <a:pt x="925" y="117"/>
                      </a:cubicBezTo>
                      <a:cubicBezTo>
                        <a:pt x="1051" y="191"/>
                        <a:pt x="1051" y="275"/>
                        <a:pt x="778" y="422"/>
                      </a:cubicBezTo>
                      <a:cubicBezTo>
                        <a:pt x="636" y="508"/>
                        <a:pt x="534" y="544"/>
                        <a:pt x="449" y="544"/>
                      </a:cubicBezTo>
                      <a:cubicBezTo>
                        <a:pt x="388" y="544"/>
                        <a:pt x="336" y="526"/>
                        <a:pt x="283" y="496"/>
                      </a:cubicBezTo>
                      <a:cubicBezTo>
                        <a:pt x="157" y="422"/>
                        <a:pt x="157" y="348"/>
                        <a:pt x="399" y="201"/>
                      </a:cubicBezTo>
                      <a:cubicBezTo>
                        <a:pt x="566" y="112"/>
                        <a:pt x="678" y="73"/>
                        <a:pt x="768" y="73"/>
                      </a:cubicBezTo>
                      <a:close/>
                      <a:moveTo>
                        <a:pt x="745" y="1"/>
                      </a:moveTo>
                      <a:cubicBezTo>
                        <a:pt x="624" y="1"/>
                        <a:pt x="486" y="44"/>
                        <a:pt x="304" y="149"/>
                      </a:cubicBezTo>
                      <a:cubicBezTo>
                        <a:pt x="0" y="327"/>
                        <a:pt x="21" y="432"/>
                        <a:pt x="199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4"/>
                      </a:cubicBezTo>
                      <a:cubicBezTo>
                        <a:pt x="1198" y="296"/>
                        <a:pt x="1187" y="180"/>
                        <a:pt x="1009" y="75"/>
                      </a:cubicBezTo>
                      <a:cubicBezTo>
                        <a:pt x="925" y="29"/>
                        <a:pt x="841" y="1"/>
                        <a:pt x="745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3" name="Google Shape;865;p53">
                  <a:extLst>
                    <a:ext uri="{FF2B5EF4-FFF2-40B4-BE49-F238E27FC236}">
                      <a16:creationId xmlns:a16="http://schemas.microsoft.com/office/drawing/2014/main" id="{75DCE4B0-7221-43AA-8211-9D789FBE030F}"/>
                    </a:ext>
                  </a:extLst>
                </p:cNvPr>
                <p:cNvSpPr/>
                <p:nvPr/>
              </p:nvSpPr>
              <p:spPr>
                <a:xfrm>
                  <a:off x="5610325" y="1852388"/>
                  <a:ext cx="299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70" extrusionOk="0">
                      <a:moveTo>
                        <a:pt x="746" y="1"/>
                      </a:moveTo>
                      <a:lnTo>
                        <a:pt x="683" y="53"/>
                      </a:lnTo>
                      <a:cubicBezTo>
                        <a:pt x="694" y="53"/>
                        <a:pt x="820" y="95"/>
                        <a:pt x="925" y="158"/>
                      </a:cubicBezTo>
                      <a:cubicBezTo>
                        <a:pt x="1040" y="232"/>
                        <a:pt x="1051" y="274"/>
                        <a:pt x="967" y="326"/>
                      </a:cubicBezTo>
                      <a:cubicBezTo>
                        <a:pt x="925" y="349"/>
                        <a:pt x="875" y="358"/>
                        <a:pt x="827" y="358"/>
                      </a:cubicBezTo>
                      <a:cubicBezTo>
                        <a:pt x="766" y="358"/>
                        <a:pt x="708" y="344"/>
                        <a:pt x="673" y="326"/>
                      </a:cubicBezTo>
                      <a:lnTo>
                        <a:pt x="515" y="232"/>
                      </a:lnTo>
                      <a:lnTo>
                        <a:pt x="442" y="284"/>
                      </a:lnTo>
                      <a:lnTo>
                        <a:pt x="599" y="368"/>
                      </a:lnTo>
                      <a:cubicBezTo>
                        <a:pt x="683" y="431"/>
                        <a:pt x="725" y="494"/>
                        <a:pt x="620" y="547"/>
                      </a:cubicBezTo>
                      <a:cubicBezTo>
                        <a:pt x="570" y="577"/>
                        <a:pt x="519" y="593"/>
                        <a:pt x="468" y="593"/>
                      </a:cubicBezTo>
                      <a:cubicBezTo>
                        <a:pt x="412" y="593"/>
                        <a:pt x="355" y="575"/>
                        <a:pt x="295" y="536"/>
                      </a:cubicBezTo>
                      <a:cubicBezTo>
                        <a:pt x="179" y="473"/>
                        <a:pt x="85" y="389"/>
                        <a:pt x="85" y="389"/>
                      </a:cubicBezTo>
                      <a:lnTo>
                        <a:pt x="1" y="421"/>
                      </a:lnTo>
                      <a:cubicBezTo>
                        <a:pt x="1" y="431"/>
                        <a:pt x="95" y="515"/>
                        <a:pt x="221" y="589"/>
                      </a:cubicBezTo>
                      <a:cubicBezTo>
                        <a:pt x="313" y="643"/>
                        <a:pt x="399" y="669"/>
                        <a:pt x="482" y="669"/>
                      </a:cubicBezTo>
                      <a:cubicBezTo>
                        <a:pt x="561" y="669"/>
                        <a:pt x="638" y="645"/>
                        <a:pt x="715" y="599"/>
                      </a:cubicBezTo>
                      <a:cubicBezTo>
                        <a:pt x="841" y="526"/>
                        <a:pt x="820" y="473"/>
                        <a:pt x="767" y="410"/>
                      </a:cubicBezTo>
                      <a:lnTo>
                        <a:pt x="767" y="410"/>
                      </a:lnTo>
                      <a:cubicBezTo>
                        <a:pt x="783" y="416"/>
                        <a:pt x="825" y="426"/>
                        <a:pt x="879" y="426"/>
                      </a:cubicBezTo>
                      <a:cubicBezTo>
                        <a:pt x="933" y="426"/>
                        <a:pt x="998" y="416"/>
                        <a:pt x="1061" y="379"/>
                      </a:cubicBezTo>
                      <a:cubicBezTo>
                        <a:pt x="1198" y="295"/>
                        <a:pt x="1198" y="221"/>
                        <a:pt x="1009" y="116"/>
                      </a:cubicBezTo>
                      <a:cubicBezTo>
                        <a:pt x="893" y="43"/>
                        <a:pt x="757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4" name="Google Shape;866;p53">
                  <a:extLst>
                    <a:ext uri="{FF2B5EF4-FFF2-40B4-BE49-F238E27FC236}">
                      <a16:creationId xmlns:a16="http://schemas.microsoft.com/office/drawing/2014/main" id="{30E16D60-363C-42CD-BCC7-BB7F15B850E2}"/>
                    </a:ext>
                  </a:extLst>
                </p:cNvPr>
                <p:cNvSpPr/>
                <p:nvPr/>
              </p:nvSpPr>
              <p:spPr>
                <a:xfrm>
                  <a:off x="5626625" y="18710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74"/>
                      </a:lnTo>
                      <a:lnTo>
                        <a:pt x="94" y="137"/>
                      </a:lnTo>
                      <a:lnTo>
                        <a:pt x="231" y="5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5" name="Google Shape;867;p53">
                  <a:extLst>
                    <a:ext uri="{FF2B5EF4-FFF2-40B4-BE49-F238E27FC236}">
                      <a16:creationId xmlns:a16="http://schemas.microsoft.com/office/drawing/2014/main" id="{ED13F9D7-36FC-4B45-9E1C-46A80E709747}"/>
                    </a:ext>
                  </a:extLst>
                </p:cNvPr>
                <p:cNvSpPr/>
                <p:nvPr/>
              </p:nvSpPr>
              <p:spPr>
                <a:xfrm>
                  <a:off x="5487650" y="1840038"/>
                  <a:ext cx="2605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610" extrusionOk="0">
                      <a:moveTo>
                        <a:pt x="568" y="0"/>
                      </a:moveTo>
                      <a:lnTo>
                        <a:pt x="264" y="180"/>
                      </a:lnTo>
                      <a:cubicBezTo>
                        <a:pt x="43" y="306"/>
                        <a:pt x="1" y="369"/>
                        <a:pt x="169" y="463"/>
                      </a:cubicBezTo>
                      <a:cubicBezTo>
                        <a:pt x="253" y="516"/>
                        <a:pt x="390" y="537"/>
                        <a:pt x="400" y="537"/>
                      </a:cubicBezTo>
                      <a:lnTo>
                        <a:pt x="358" y="558"/>
                      </a:lnTo>
                      <a:lnTo>
                        <a:pt x="453" y="610"/>
                      </a:lnTo>
                      <a:lnTo>
                        <a:pt x="1041" y="274"/>
                      </a:lnTo>
                      <a:lnTo>
                        <a:pt x="946" y="222"/>
                      </a:lnTo>
                      <a:lnTo>
                        <a:pt x="463" y="495"/>
                      </a:lnTo>
                      <a:cubicBezTo>
                        <a:pt x="463" y="495"/>
                        <a:pt x="348" y="484"/>
                        <a:pt x="264" y="432"/>
                      </a:cubicBezTo>
                      <a:cubicBezTo>
                        <a:pt x="148" y="369"/>
                        <a:pt x="190" y="327"/>
                        <a:pt x="348" y="232"/>
                      </a:cubicBezTo>
                      <a:lnTo>
                        <a:pt x="663" y="53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6" name="Google Shape;868;p53">
                  <a:extLst>
                    <a:ext uri="{FF2B5EF4-FFF2-40B4-BE49-F238E27FC236}">
                      <a16:creationId xmlns:a16="http://schemas.microsoft.com/office/drawing/2014/main" id="{497ACA6E-FE75-4084-B26B-07F8F8731B53}"/>
                    </a:ext>
                  </a:extLst>
                </p:cNvPr>
                <p:cNvSpPr/>
                <p:nvPr/>
              </p:nvSpPr>
              <p:spPr>
                <a:xfrm>
                  <a:off x="5517075" y="1858588"/>
                  <a:ext cx="32600" cy="1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552" extrusionOk="0">
                      <a:moveTo>
                        <a:pt x="595" y="76"/>
                      </a:moveTo>
                      <a:cubicBezTo>
                        <a:pt x="646" y="76"/>
                        <a:pt x="695" y="90"/>
                        <a:pt x="747" y="120"/>
                      </a:cubicBezTo>
                      <a:cubicBezTo>
                        <a:pt x="799" y="141"/>
                        <a:pt x="862" y="194"/>
                        <a:pt x="873" y="204"/>
                      </a:cubicBezTo>
                      <a:lnTo>
                        <a:pt x="474" y="446"/>
                      </a:lnTo>
                      <a:cubicBezTo>
                        <a:pt x="474" y="435"/>
                        <a:pt x="347" y="414"/>
                        <a:pt x="263" y="362"/>
                      </a:cubicBezTo>
                      <a:cubicBezTo>
                        <a:pt x="189" y="330"/>
                        <a:pt x="158" y="267"/>
                        <a:pt x="358" y="162"/>
                      </a:cubicBezTo>
                      <a:cubicBezTo>
                        <a:pt x="445" y="106"/>
                        <a:pt x="521" y="76"/>
                        <a:pt x="595" y="76"/>
                      </a:cubicBezTo>
                      <a:close/>
                      <a:moveTo>
                        <a:pt x="590" y="1"/>
                      </a:moveTo>
                      <a:cubicBezTo>
                        <a:pt x="488" y="1"/>
                        <a:pt x="383" y="38"/>
                        <a:pt x="263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63" y="456"/>
                        <a:pt x="400" y="477"/>
                        <a:pt x="410" y="477"/>
                      </a:cubicBezTo>
                      <a:lnTo>
                        <a:pt x="368" y="509"/>
                      </a:lnTo>
                      <a:lnTo>
                        <a:pt x="453" y="551"/>
                      </a:lnTo>
                      <a:lnTo>
                        <a:pt x="1303" y="57"/>
                      </a:lnTo>
                      <a:lnTo>
                        <a:pt x="1219" y="15"/>
                      </a:lnTo>
                      <a:lnTo>
                        <a:pt x="957" y="162"/>
                      </a:lnTo>
                      <a:cubicBezTo>
                        <a:pt x="936" y="152"/>
                        <a:pt x="873" y="99"/>
                        <a:pt x="820" y="68"/>
                      </a:cubicBezTo>
                      <a:cubicBezTo>
                        <a:pt x="743" y="23"/>
                        <a:pt x="668" y="1"/>
                        <a:pt x="59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7" name="Google Shape;869;p53">
                  <a:extLst>
                    <a:ext uri="{FF2B5EF4-FFF2-40B4-BE49-F238E27FC236}">
                      <a16:creationId xmlns:a16="http://schemas.microsoft.com/office/drawing/2014/main" id="{C541F519-3D00-429B-8443-1E2A95DE83AD}"/>
                    </a:ext>
                  </a:extLst>
                </p:cNvPr>
                <p:cNvSpPr/>
                <p:nvPr/>
              </p:nvSpPr>
              <p:spPr>
                <a:xfrm>
                  <a:off x="5502875" y="1850088"/>
                  <a:ext cx="247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1" extrusionOk="0">
                      <a:moveTo>
                        <a:pt x="563" y="1"/>
                      </a:moveTo>
                      <a:cubicBezTo>
                        <a:pt x="511" y="1"/>
                        <a:pt x="460" y="12"/>
                        <a:pt x="411" y="40"/>
                      </a:cubicBezTo>
                      <a:cubicBezTo>
                        <a:pt x="295" y="114"/>
                        <a:pt x="327" y="166"/>
                        <a:pt x="442" y="250"/>
                      </a:cubicBezTo>
                      <a:cubicBezTo>
                        <a:pt x="558" y="345"/>
                        <a:pt x="568" y="366"/>
                        <a:pt x="505" y="397"/>
                      </a:cubicBezTo>
                      <a:cubicBezTo>
                        <a:pt x="471" y="418"/>
                        <a:pt x="439" y="428"/>
                        <a:pt x="406" y="428"/>
                      </a:cubicBezTo>
                      <a:cubicBezTo>
                        <a:pt x="358" y="428"/>
                        <a:pt x="310" y="408"/>
                        <a:pt x="253" y="376"/>
                      </a:cubicBezTo>
                      <a:cubicBezTo>
                        <a:pt x="190" y="334"/>
                        <a:pt x="85" y="250"/>
                        <a:pt x="75" y="250"/>
                      </a:cubicBezTo>
                      <a:lnTo>
                        <a:pt x="1" y="292"/>
                      </a:lnTo>
                      <a:cubicBezTo>
                        <a:pt x="1" y="292"/>
                        <a:pt x="106" y="376"/>
                        <a:pt x="180" y="429"/>
                      </a:cubicBezTo>
                      <a:cubicBezTo>
                        <a:pt x="265" y="471"/>
                        <a:pt x="347" y="500"/>
                        <a:pt x="428" y="500"/>
                      </a:cubicBezTo>
                      <a:cubicBezTo>
                        <a:pt x="486" y="500"/>
                        <a:pt x="543" y="485"/>
                        <a:pt x="600" y="450"/>
                      </a:cubicBezTo>
                      <a:cubicBezTo>
                        <a:pt x="715" y="387"/>
                        <a:pt x="684" y="334"/>
                        <a:pt x="568" y="240"/>
                      </a:cubicBezTo>
                      <a:cubicBezTo>
                        <a:pt x="463" y="145"/>
                        <a:pt x="442" y="124"/>
                        <a:pt x="495" y="93"/>
                      </a:cubicBezTo>
                      <a:cubicBezTo>
                        <a:pt x="523" y="77"/>
                        <a:pt x="553" y="70"/>
                        <a:pt x="582" y="70"/>
                      </a:cubicBezTo>
                      <a:cubicBezTo>
                        <a:pt x="629" y="70"/>
                        <a:pt x="676" y="88"/>
                        <a:pt x="715" y="114"/>
                      </a:cubicBezTo>
                      <a:cubicBezTo>
                        <a:pt x="799" y="156"/>
                        <a:pt x="905" y="240"/>
                        <a:pt x="905" y="250"/>
                      </a:cubicBezTo>
                      <a:lnTo>
                        <a:pt x="989" y="208"/>
                      </a:lnTo>
                      <a:cubicBezTo>
                        <a:pt x="978" y="198"/>
                        <a:pt x="884" y="114"/>
                        <a:pt x="799" y="61"/>
                      </a:cubicBezTo>
                      <a:cubicBezTo>
                        <a:pt x="729" y="29"/>
                        <a:pt x="646" y="1"/>
                        <a:pt x="563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8" name="Google Shape;870;p53">
                  <a:extLst>
                    <a:ext uri="{FF2B5EF4-FFF2-40B4-BE49-F238E27FC236}">
                      <a16:creationId xmlns:a16="http://schemas.microsoft.com/office/drawing/2014/main" id="{8CE743EC-5D89-44F7-874D-029E3547BC66}"/>
                    </a:ext>
                  </a:extLst>
                </p:cNvPr>
                <p:cNvSpPr/>
                <p:nvPr/>
              </p:nvSpPr>
              <p:spPr>
                <a:xfrm>
                  <a:off x="5585625" y="18951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66" y="73"/>
                      </a:moveTo>
                      <a:cubicBezTo>
                        <a:pt x="826" y="73"/>
                        <a:pt x="876" y="89"/>
                        <a:pt x="926" y="118"/>
                      </a:cubicBezTo>
                      <a:cubicBezTo>
                        <a:pt x="1052" y="202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58" y="422"/>
                        <a:pt x="158" y="349"/>
                        <a:pt x="400" y="202"/>
                      </a:cubicBezTo>
                      <a:cubicBezTo>
                        <a:pt x="560" y="112"/>
                        <a:pt x="674" y="73"/>
                        <a:pt x="766" y="73"/>
                      </a:cubicBezTo>
                      <a:close/>
                      <a:moveTo>
                        <a:pt x="739" y="1"/>
                      </a:moveTo>
                      <a:cubicBezTo>
                        <a:pt x="619" y="1"/>
                        <a:pt x="480" y="44"/>
                        <a:pt x="305" y="149"/>
                      </a:cubicBezTo>
                      <a:cubicBezTo>
                        <a:pt x="1" y="328"/>
                        <a:pt x="22" y="433"/>
                        <a:pt x="200" y="538"/>
                      </a:cubicBezTo>
                      <a:cubicBezTo>
                        <a:pt x="281" y="586"/>
                        <a:pt x="366" y="614"/>
                        <a:pt x="463" y="614"/>
                      </a:cubicBezTo>
                      <a:cubicBezTo>
                        <a:pt x="579" y="614"/>
                        <a:pt x="712" y="573"/>
                        <a:pt x="873" y="475"/>
                      </a:cubicBezTo>
                      <a:cubicBezTo>
                        <a:pt x="1199" y="296"/>
                        <a:pt x="1188" y="181"/>
                        <a:pt x="999" y="76"/>
                      </a:cubicBezTo>
                      <a:cubicBezTo>
                        <a:pt x="919" y="29"/>
                        <a:pt x="835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9" name="Google Shape;871;p53">
                  <a:extLst>
                    <a:ext uri="{FF2B5EF4-FFF2-40B4-BE49-F238E27FC236}">
                      <a16:creationId xmlns:a16="http://schemas.microsoft.com/office/drawing/2014/main" id="{40A1BD96-71A1-4CA6-A624-F2711816927A}"/>
                    </a:ext>
                  </a:extLst>
                </p:cNvPr>
                <p:cNvSpPr/>
                <p:nvPr/>
              </p:nvSpPr>
              <p:spPr>
                <a:xfrm>
                  <a:off x="5578000" y="18991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106" y="137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0" name="Google Shape;872;p53">
                  <a:extLst>
                    <a:ext uri="{FF2B5EF4-FFF2-40B4-BE49-F238E27FC236}">
                      <a16:creationId xmlns:a16="http://schemas.microsoft.com/office/drawing/2014/main" id="{BE813A2C-670F-4679-B63D-024371E89FB6}"/>
                    </a:ext>
                  </a:extLst>
                </p:cNvPr>
                <p:cNvSpPr/>
                <p:nvPr/>
              </p:nvSpPr>
              <p:spPr>
                <a:xfrm>
                  <a:off x="5564350" y="1882863"/>
                  <a:ext cx="23950" cy="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" h="599" extrusionOk="0">
                      <a:moveTo>
                        <a:pt x="852" y="1"/>
                      </a:moveTo>
                      <a:lnTo>
                        <a:pt x="74" y="200"/>
                      </a:lnTo>
                      <a:lnTo>
                        <a:pt x="1" y="242"/>
                      </a:lnTo>
                      <a:lnTo>
                        <a:pt x="390" y="463"/>
                      </a:lnTo>
                      <a:lnTo>
                        <a:pt x="232" y="547"/>
                      </a:lnTo>
                      <a:lnTo>
                        <a:pt x="327" y="599"/>
                      </a:lnTo>
                      <a:lnTo>
                        <a:pt x="474" y="515"/>
                      </a:lnTo>
                      <a:lnTo>
                        <a:pt x="579" y="568"/>
                      </a:lnTo>
                      <a:lnTo>
                        <a:pt x="652" y="526"/>
                      </a:lnTo>
                      <a:lnTo>
                        <a:pt x="558" y="463"/>
                      </a:lnTo>
                      <a:lnTo>
                        <a:pt x="799" y="326"/>
                      </a:lnTo>
                      <a:lnTo>
                        <a:pt x="705" y="274"/>
                      </a:lnTo>
                      <a:lnTo>
                        <a:pt x="463" y="410"/>
                      </a:lnTo>
                      <a:lnTo>
                        <a:pt x="180" y="253"/>
                      </a:lnTo>
                      <a:lnTo>
                        <a:pt x="957" y="64"/>
                      </a:lnTo>
                      <a:lnTo>
                        <a:pt x="852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1" name="Google Shape;873;p53">
                  <a:extLst>
                    <a:ext uri="{FF2B5EF4-FFF2-40B4-BE49-F238E27FC236}">
                      <a16:creationId xmlns:a16="http://schemas.microsoft.com/office/drawing/2014/main" id="{6CC2E52F-A38A-4C6B-BA96-200978E148B4}"/>
                    </a:ext>
                  </a:extLst>
                </p:cNvPr>
                <p:cNvSpPr/>
                <p:nvPr/>
              </p:nvSpPr>
              <p:spPr>
                <a:xfrm>
                  <a:off x="5439325" y="1868163"/>
                  <a:ext cx="257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620" extrusionOk="0">
                      <a:moveTo>
                        <a:pt x="568" y="0"/>
                      </a:moveTo>
                      <a:lnTo>
                        <a:pt x="263" y="178"/>
                      </a:lnTo>
                      <a:cubicBezTo>
                        <a:pt x="42" y="304"/>
                        <a:pt x="0" y="367"/>
                        <a:pt x="168" y="473"/>
                      </a:cubicBezTo>
                      <a:cubicBezTo>
                        <a:pt x="252" y="515"/>
                        <a:pt x="389" y="536"/>
                        <a:pt x="400" y="536"/>
                      </a:cubicBezTo>
                      <a:lnTo>
                        <a:pt x="358" y="568"/>
                      </a:lnTo>
                      <a:lnTo>
                        <a:pt x="442" y="620"/>
                      </a:lnTo>
                      <a:lnTo>
                        <a:pt x="1030" y="273"/>
                      </a:lnTo>
                      <a:lnTo>
                        <a:pt x="946" y="220"/>
                      </a:lnTo>
                      <a:lnTo>
                        <a:pt x="463" y="494"/>
                      </a:lnTo>
                      <a:cubicBezTo>
                        <a:pt x="463" y="494"/>
                        <a:pt x="347" y="483"/>
                        <a:pt x="252" y="430"/>
                      </a:cubicBezTo>
                      <a:cubicBezTo>
                        <a:pt x="147" y="367"/>
                        <a:pt x="179" y="325"/>
                        <a:pt x="347" y="231"/>
                      </a:cubicBezTo>
                      <a:lnTo>
                        <a:pt x="652" y="52"/>
                      </a:lnTo>
                      <a:lnTo>
                        <a:pt x="56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2" name="Google Shape;874;p53">
                  <a:extLst>
                    <a:ext uri="{FF2B5EF4-FFF2-40B4-BE49-F238E27FC236}">
                      <a16:creationId xmlns:a16="http://schemas.microsoft.com/office/drawing/2014/main" id="{0B8BCC5E-7C73-4C9B-9858-01BA5B4B704C}"/>
                    </a:ext>
                  </a:extLst>
                </p:cNvPr>
                <p:cNvSpPr/>
                <p:nvPr/>
              </p:nvSpPr>
              <p:spPr>
                <a:xfrm>
                  <a:off x="5468750" y="1886688"/>
                  <a:ext cx="32575" cy="1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3" h="562" extrusionOk="0">
                      <a:moveTo>
                        <a:pt x="594" y="76"/>
                      </a:moveTo>
                      <a:cubicBezTo>
                        <a:pt x="645" y="76"/>
                        <a:pt x="695" y="91"/>
                        <a:pt x="746" y="121"/>
                      </a:cubicBezTo>
                      <a:cubicBezTo>
                        <a:pt x="799" y="152"/>
                        <a:pt x="862" y="194"/>
                        <a:pt x="873" y="205"/>
                      </a:cubicBezTo>
                      <a:lnTo>
                        <a:pt x="473" y="446"/>
                      </a:lnTo>
                      <a:cubicBezTo>
                        <a:pt x="462" y="436"/>
                        <a:pt x="347" y="415"/>
                        <a:pt x="263" y="373"/>
                      </a:cubicBezTo>
                      <a:cubicBezTo>
                        <a:pt x="189" y="331"/>
                        <a:pt x="158" y="278"/>
                        <a:pt x="347" y="163"/>
                      </a:cubicBezTo>
                      <a:cubicBezTo>
                        <a:pt x="440" y="106"/>
                        <a:pt x="519" y="76"/>
                        <a:pt x="594" y="76"/>
                      </a:cubicBezTo>
                      <a:close/>
                      <a:moveTo>
                        <a:pt x="581" y="0"/>
                      </a:moveTo>
                      <a:cubicBezTo>
                        <a:pt x="477" y="0"/>
                        <a:pt x="372" y="38"/>
                        <a:pt x="252" y="110"/>
                      </a:cubicBezTo>
                      <a:cubicBezTo>
                        <a:pt x="0" y="257"/>
                        <a:pt x="53" y="341"/>
                        <a:pt x="168" y="404"/>
                      </a:cubicBezTo>
                      <a:cubicBezTo>
                        <a:pt x="252" y="457"/>
                        <a:pt x="389" y="478"/>
                        <a:pt x="399" y="488"/>
                      </a:cubicBezTo>
                      <a:lnTo>
                        <a:pt x="357" y="509"/>
                      </a:lnTo>
                      <a:lnTo>
                        <a:pt x="452" y="562"/>
                      </a:lnTo>
                      <a:lnTo>
                        <a:pt x="1303" y="68"/>
                      </a:lnTo>
                      <a:lnTo>
                        <a:pt x="1209" y="16"/>
                      </a:lnTo>
                      <a:lnTo>
                        <a:pt x="946" y="163"/>
                      </a:lnTo>
                      <a:cubicBezTo>
                        <a:pt x="936" y="152"/>
                        <a:pt x="873" y="100"/>
                        <a:pt x="820" y="68"/>
                      </a:cubicBezTo>
                      <a:cubicBezTo>
                        <a:pt x="738" y="22"/>
                        <a:pt x="660" y="0"/>
                        <a:pt x="581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3" name="Google Shape;875;p53">
                  <a:extLst>
                    <a:ext uri="{FF2B5EF4-FFF2-40B4-BE49-F238E27FC236}">
                      <a16:creationId xmlns:a16="http://schemas.microsoft.com/office/drawing/2014/main" id="{EB0B996B-26F0-44C0-978A-AC89597882BD}"/>
                    </a:ext>
                  </a:extLst>
                </p:cNvPr>
                <p:cNvSpPr/>
                <p:nvPr/>
              </p:nvSpPr>
              <p:spPr>
                <a:xfrm>
                  <a:off x="5454300" y="1878213"/>
                  <a:ext cx="24975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" h="503" extrusionOk="0">
                      <a:moveTo>
                        <a:pt x="566" y="0"/>
                      </a:moveTo>
                      <a:cubicBezTo>
                        <a:pt x="515" y="0"/>
                        <a:pt x="462" y="12"/>
                        <a:pt x="410" y="39"/>
                      </a:cubicBezTo>
                      <a:cubicBezTo>
                        <a:pt x="295" y="113"/>
                        <a:pt x="337" y="166"/>
                        <a:pt x="452" y="250"/>
                      </a:cubicBezTo>
                      <a:cubicBezTo>
                        <a:pt x="557" y="344"/>
                        <a:pt x="578" y="365"/>
                        <a:pt x="515" y="407"/>
                      </a:cubicBezTo>
                      <a:cubicBezTo>
                        <a:pt x="484" y="422"/>
                        <a:pt x="455" y="429"/>
                        <a:pt x="425" y="429"/>
                      </a:cubicBezTo>
                      <a:cubicBezTo>
                        <a:pt x="374" y="429"/>
                        <a:pt x="323" y="409"/>
                        <a:pt x="263" y="376"/>
                      </a:cubicBezTo>
                      <a:cubicBezTo>
                        <a:pt x="200" y="344"/>
                        <a:pt x="95" y="260"/>
                        <a:pt x="85" y="250"/>
                      </a:cubicBezTo>
                      <a:lnTo>
                        <a:pt x="1" y="292"/>
                      </a:lnTo>
                      <a:cubicBezTo>
                        <a:pt x="11" y="302"/>
                        <a:pt x="116" y="386"/>
                        <a:pt x="190" y="428"/>
                      </a:cubicBezTo>
                      <a:cubicBezTo>
                        <a:pt x="266" y="475"/>
                        <a:pt x="346" y="502"/>
                        <a:pt x="426" y="502"/>
                      </a:cubicBezTo>
                      <a:cubicBezTo>
                        <a:pt x="488" y="502"/>
                        <a:pt x="550" y="486"/>
                        <a:pt x="610" y="449"/>
                      </a:cubicBezTo>
                      <a:cubicBezTo>
                        <a:pt x="715" y="386"/>
                        <a:pt x="694" y="334"/>
                        <a:pt x="568" y="239"/>
                      </a:cubicBezTo>
                      <a:cubicBezTo>
                        <a:pt x="463" y="155"/>
                        <a:pt x="452" y="123"/>
                        <a:pt x="505" y="92"/>
                      </a:cubicBezTo>
                      <a:cubicBezTo>
                        <a:pt x="533" y="75"/>
                        <a:pt x="561" y="69"/>
                        <a:pt x="589" y="69"/>
                      </a:cubicBezTo>
                      <a:cubicBezTo>
                        <a:pt x="634" y="69"/>
                        <a:pt x="680" y="87"/>
                        <a:pt x="725" y="113"/>
                      </a:cubicBezTo>
                      <a:cubicBezTo>
                        <a:pt x="799" y="155"/>
                        <a:pt x="914" y="239"/>
                        <a:pt x="914" y="250"/>
                      </a:cubicBezTo>
                      <a:lnTo>
                        <a:pt x="998" y="208"/>
                      </a:lnTo>
                      <a:cubicBezTo>
                        <a:pt x="988" y="197"/>
                        <a:pt x="893" y="123"/>
                        <a:pt x="799" y="71"/>
                      </a:cubicBezTo>
                      <a:cubicBezTo>
                        <a:pt x="734" y="31"/>
                        <a:pt x="652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4" name="Google Shape;876;p53">
                  <a:extLst>
                    <a:ext uri="{FF2B5EF4-FFF2-40B4-BE49-F238E27FC236}">
                      <a16:creationId xmlns:a16="http://schemas.microsoft.com/office/drawing/2014/main" id="{AAB8946C-E750-44B5-BBFC-0394F7915AA5}"/>
                    </a:ext>
                  </a:extLst>
                </p:cNvPr>
                <p:cNvSpPr/>
                <p:nvPr/>
              </p:nvSpPr>
              <p:spPr>
                <a:xfrm>
                  <a:off x="5516025" y="1908613"/>
                  <a:ext cx="28925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568" extrusionOk="0">
                      <a:moveTo>
                        <a:pt x="673" y="0"/>
                      </a:moveTo>
                      <a:lnTo>
                        <a:pt x="589" y="42"/>
                      </a:lnTo>
                      <a:lnTo>
                        <a:pt x="978" y="273"/>
                      </a:lnTo>
                      <a:lnTo>
                        <a:pt x="957" y="294"/>
                      </a:lnTo>
                      <a:lnTo>
                        <a:pt x="0" y="494"/>
                      </a:lnTo>
                      <a:lnTo>
                        <a:pt x="63" y="568"/>
                      </a:lnTo>
                      <a:lnTo>
                        <a:pt x="1041" y="346"/>
                      </a:lnTo>
                      <a:lnTo>
                        <a:pt x="1156" y="273"/>
                      </a:lnTo>
                      <a:lnTo>
                        <a:pt x="673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5" name="Google Shape;877;p53">
                  <a:extLst>
                    <a:ext uri="{FF2B5EF4-FFF2-40B4-BE49-F238E27FC236}">
                      <a16:creationId xmlns:a16="http://schemas.microsoft.com/office/drawing/2014/main" id="{980F7CD5-F5B8-4F7E-996C-FE31D75E6E52}"/>
                    </a:ext>
                  </a:extLst>
                </p:cNvPr>
                <p:cNvSpPr/>
                <p:nvPr/>
              </p:nvSpPr>
              <p:spPr>
                <a:xfrm>
                  <a:off x="5537300" y="1923363"/>
                  <a:ext cx="29700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" h="618" extrusionOk="0">
                      <a:moveTo>
                        <a:pt x="751" y="72"/>
                      </a:moveTo>
                      <a:cubicBezTo>
                        <a:pt x="811" y="72"/>
                        <a:pt x="863" y="90"/>
                        <a:pt x="914" y="125"/>
                      </a:cubicBezTo>
                      <a:cubicBezTo>
                        <a:pt x="1051" y="198"/>
                        <a:pt x="1040" y="272"/>
                        <a:pt x="778" y="419"/>
                      </a:cubicBezTo>
                      <a:cubicBezTo>
                        <a:pt x="637" y="505"/>
                        <a:pt x="531" y="541"/>
                        <a:pt x="443" y="541"/>
                      </a:cubicBezTo>
                      <a:cubicBezTo>
                        <a:pt x="380" y="541"/>
                        <a:pt x="326" y="523"/>
                        <a:pt x="274" y="492"/>
                      </a:cubicBezTo>
                      <a:cubicBezTo>
                        <a:pt x="158" y="419"/>
                        <a:pt x="148" y="345"/>
                        <a:pt x="400" y="198"/>
                      </a:cubicBezTo>
                      <a:cubicBezTo>
                        <a:pt x="555" y="111"/>
                        <a:pt x="663" y="72"/>
                        <a:pt x="751" y="72"/>
                      </a:cubicBezTo>
                      <a:close/>
                      <a:moveTo>
                        <a:pt x="746" y="0"/>
                      </a:moveTo>
                      <a:cubicBezTo>
                        <a:pt x="623" y="0"/>
                        <a:pt x="479" y="44"/>
                        <a:pt x="295" y="146"/>
                      </a:cubicBezTo>
                      <a:cubicBezTo>
                        <a:pt x="1" y="324"/>
                        <a:pt x="11" y="440"/>
                        <a:pt x="190" y="545"/>
                      </a:cubicBezTo>
                      <a:cubicBezTo>
                        <a:pt x="273" y="591"/>
                        <a:pt x="357" y="617"/>
                        <a:pt x="450" y="617"/>
                      </a:cubicBezTo>
                      <a:cubicBezTo>
                        <a:pt x="568" y="617"/>
                        <a:pt x="702" y="576"/>
                        <a:pt x="872" y="482"/>
                      </a:cubicBezTo>
                      <a:cubicBezTo>
                        <a:pt x="1188" y="293"/>
                        <a:pt x="1188" y="177"/>
                        <a:pt x="998" y="72"/>
                      </a:cubicBezTo>
                      <a:cubicBezTo>
                        <a:pt x="921" y="26"/>
                        <a:pt x="840" y="0"/>
                        <a:pt x="74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6" name="Google Shape;878;p53">
                  <a:extLst>
                    <a:ext uri="{FF2B5EF4-FFF2-40B4-BE49-F238E27FC236}">
                      <a16:creationId xmlns:a16="http://schemas.microsoft.com/office/drawing/2014/main" id="{CAFA71CC-81B2-4CE7-AC27-5B44B62D6B03}"/>
                    </a:ext>
                  </a:extLst>
                </p:cNvPr>
                <p:cNvSpPr/>
                <p:nvPr/>
              </p:nvSpPr>
              <p:spPr>
                <a:xfrm>
                  <a:off x="5529675" y="1927238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8" y="1"/>
                      </a:moveTo>
                      <a:lnTo>
                        <a:pt x="1" y="85"/>
                      </a:lnTo>
                      <a:lnTo>
                        <a:pt x="96" y="138"/>
                      </a:lnTo>
                      <a:lnTo>
                        <a:pt x="232" y="64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7" name="Google Shape;879;p53">
                  <a:extLst>
                    <a:ext uri="{FF2B5EF4-FFF2-40B4-BE49-F238E27FC236}">
                      <a16:creationId xmlns:a16="http://schemas.microsoft.com/office/drawing/2014/main" id="{EAD970F3-8009-4E71-B459-B6CBC8EDB4F1}"/>
                    </a:ext>
                  </a:extLst>
                </p:cNvPr>
                <p:cNvSpPr/>
                <p:nvPr/>
              </p:nvSpPr>
              <p:spPr>
                <a:xfrm>
                  <a:off x="5390725" y="1896238"/>
                  <a:ext cx="260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" h="622" extrusionOk="0">
                      <a:moveTo>
                        <a:pt x="578" y="1"/>
                      </a:moveTo>
                      <a:lnTo>
                        <a:pt x="263" y="180"/>
                      </a:lnTo>
                      <a:cubicBezTo>
                        <a:pt x="43" y="316"/>
                        <a:pt x="1" y="379"/>
                        <a:pt x="169" y="474"/>
                      </a:cubicBezTo>
                      <a:cubicBezTo>
                        <a:pt x="253" y="526"/>
                        <a:pt x="389" y="537"/>
                        <a:pt x="400" y="537"/>
                      </a:cubicBezTo>
                      <a:lnTo>
                        <a:pt x="358" y="568"/>
                      </a:lnTo>
                      <a:lnTo>
                        <a:pt x="452" y="621"/>
                      </a:lnTo>
                      <a:lnTo>
                        <a:pt x="1041" y="274"/>
                      </a:lnTo>
                      <a:lnTo>
                        <a:pt x="957" y="222"/>
                      </a:lnTo>
                      <a:lnTo>
                        <a:pt x="473" y="505"/>
                      </a:lnTo>
                      <a:cubicBezTo>
                        <a:pt x="463" y="495"/>
                        <a:pt x="347" y="484"/>
                        <a:pt x="263" y="432"/>
                      </a:cubicBezTo>
                      <a:cubicBezTo>
                        <a:pt x="148" y="369"/>
                        <a:pt x="190" y="327"/>
                        <a:pt x="358" y="232"/>
                      </a:cubicBezTo>
                      <a:lnTo>
                        <a:pt x="662" y="54"/>
                      </a:lnTo>
                      <a:lnTo>
                        <a:pt x="578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8" name="Google Shape;880;p53">
                  <a:extLst>
                    <a:ext uri="{FF2B5EF4-FFF2-40B4-BE49-F238E27FC236}">
                      <a16:creationId xmlns:a16="http://schemas.microsoft.com/office/drawing/2014/main" id="{CFC13B81-EEE1-4836-9123-508D25D716E1}"/>
                    </a:ext>
                  </a:extLst>
                </p:cNvPr>
                <p:cNvSpPr/>
                <p:nvPr/>
              </p:nvSpPr>
              <p:spPr>
                <a:xfrm>
                  <a:off x="5405975" y="1906388"/>
                  <a:ext cx="24725" cy="1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00" extrusionOk="0">
                      <a:moveTo>
                        <a:pt x="568" y="0"/>
                      </a:moveTo>
                      <a:cubicBezTo>
                        <a:pt x="514" y="0"/>
                        <a:pt x="460" y="14"/>
                        <a:pt x="410" y="47"/>
                      </a:cubicBezTo>
                      <a:cubicBezTo>
                        <a:pt x="295" y="110"/>
                        <a:pt x="326" y="162"/>
                        <a:pt x="442" y="257"/>
                      </a:cubicBezTo>
                      <a:cubicBezTo>
                        <a:pt x="557" y="341"/>
                        <a:pt x="568" y="362"/>
                        <a:pt x="505" y="404"/>
                      </a:cubicBezTo>
                      <a:cubicBezTo>
                        <a:pt x="475" y="421"/>
                        <a:pt x="446" y="429"/>
                        <a:pt x="415" y="429"/>
                      </a:cubicBezTo>
                      <a:cubicBezTo>
                        <a:pt x="367" y="429"/>
                        <a:pt x="316" y="410"/>
                        <a:pt x="253" y="372"/>
                      </a:cubicBezTo>
                      <a:cubicBezTo>
                        <a:pt x="200" y="341"/>
                        <a:pt x="84" y="257"/>
                        <a:pt x="84" y="246"/>
                      </a:cubicBezTo>
                      <a:lnTo>
                        <a:pt x="0" y="288"/>
                      </a:lnTo>
                      <a:cubicBezTo>
                        <a:pt x="0" y="299"/>
                        <a:pt x="105" y="383"/>
                        <a:pt x="179" y="425"/>
                      </a:cubicBezTo>
                      <a:cubicBezTo>
                        <a:pt x="261" y="473"/>
                        <a:pt x="341" y="500"/>
                        <a:pt x="418" y="500"/>
                      </a:cubicBezTo>
                      <a:cubicBezTo>
                        <a:pt x="479" y="500"/>
                        <a:pt x="539" y="483"/>
                        <a:pt x="599" y="446"/>
                      </a:cubicBezTo>
                      <a:cubicBezTo>
                        <a:pt x="715" y="383"/>
                        <a:pt x="694" y="330"/>
                        <a:pt x="568" y="236"/>
                      </a:cubicBezTo>
                      <a:cubicBezTo>
                        <a:pt x="463" y="152"/>
                        <a:pt x="442" y="120"/>
                        <a:pt x="505" y="89"/>
                      </a:cubicBezTo>
                      <a:cubicBezTo>
                        <a:pt x="529" y="73"/>
                        <a:pt x="556" y="66"/>
                        <a:pt x="584" y="66"/>
                      </a:cubicBezTo>
                      <a:cubicBezTo>
                        <a:pt x="630" y="66"/>
                        <a:pt x="680" y="84"/>
                        <a:pt x="725" y="110"/>
                      </a:cubicBezTo>
                      <a:cubicBezTo>
                        <a:pt x="799" y="152"/>
                        <a:pt x="904" y="236"/>
                        <a:pt x="914" y="246"/>
                      </a:cubicBezTo>
                      <a:lnTo>
                        <a:pt x="988" y="204"/>
                      </a:lnTo>
                      <a:cubicBezTo>
                        <a:pt x="988" y="194"/>
                        <a:pt x="883" y="120"/>
                        <a:pt x="799" y="68"/>
                      </a:cubicBezTo>
                      <a:cubicBezTo>
                        <a:pt x="729" y="30"/>
                        <a:pt x="649" y="0"/>
                        <a:pt x="56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9" name="Google Shape;881;p53">
                  <a:extLst>
                    <a:ext uri="{FF2B5EF4-FFF2-40B4-BE49-F238E27FC236}">
                      <a16:creationId xmlns:a16="http://schemas.microsoft.com/office/drawing/2014/main" id="{2DC408A7-9B34-4038-8183-EBB9A495FB12}"/>
                    </a:ext>
                  </a:extLst>
                </p:cNvPr>
                <p:cNvSpPr/>
                <p:nvPr/>
              </p:nvSpPr>
              <p:spPr>
                <a:xfrm>
                  <a:off x="5420400" y="1914913"/>
                  <a:ext cx="32350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57" extrusionOk="0">
                      <a:moveTo>
                        <a:pt x="602" y="74"/>
                      </a:moveTo>
                      <a:cubicBezTo>
                        <a:pt x="651" y="74"/>
                        <a:pt x="698" y="87"/>
                        <a:pt x="747" y="115"/>
                      </a:cubicBezTo>
                      <a:cubicBezTo>
                        <a:pt x="789" y="147"/>
                        <a:pt x="852" y="189"/>
                        <a:pt x="873" y="210"/>
                      </a:cubicBezTo>
                      <a:lnTo>
                        <a:pt x="474" y="442"/>
                      </a:lnTo>
                      <a:cubicBezTo>
                        <a:pt x="463" y="442"/>
                        <a:pt x="337" y="421"/>
                        <a:pt x="253" y="368"/>
                      </a:cubicBezTo>
                      <a:cubicBezTo>
                        <a:pt x="180" y="326"/>
                        <a:pt x="159" y="274"/>
                        <a:pt x="348" y="158"/>
                      </a:cubicBezTo>
                      <a:cubicBezTo>
                        <a:pt x="444" y="106"/>
                        <a:pt x="525" y="74"/>
                        <a:pt x="602" y="74"/>
                      </a:cubicBezTo>
                      <a:close/>
                      <a:moveTo>
                        <a:pt x="576" y="0"/>
                      </a:moveTo>
                      <a:cubicBezTo>
                        <a:pt x="475" y="0"/>
                        <a:pt x="371" y="35"/>
                        <a:pt x="253" y="105"/>
                      </a:cubicBezTo>
                      <a:cubicBezTo>
                        <a:pt x="1" y="253"/>
                        <a:pt x="43" y="337"/>
                        <a:pt x="169" y="410"/>
                      </a:cubicBezTo>
                      <a:cubicBezTo>
                        <a:pt x="253" y="463"/>
                        <a:pt x="390" y="484"/>
                        <a:pt x="400" y="484"/>
                      </a:cubicBezTo>
                      <a:lnTo>
                        <a:pt x="358" y="505"/>
                      </a:lnTo>
                      <a:lnTo>
                        <a:pt x="442" y="557"/>
                      </a:lnTo>
                      <a:lnTo>
                        <a:pt x="1294" y="63"/>
                      </a:lnTo>
                      <a:lnTo>
                        <a:pt x="1210" y="10"/>
                      </a:lnTo>
                      <a:lnTo>
                        <a:pt x="946" y="158"/>
                      </a:lnTo>
                      <a:cubicBezTo>
                        <a:pt x="936" y="147"/>
                        <a:pt x="862" y="94"/>
                        <a:pt x="810" y="63"/>
                      </a:cubicBezTo>
                      <a:cubicBezTo>
                        <a:pt x="732" y="22"/>
                        <a:pt x="655" y="0"/>
                        <a:pt x="576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0" name="Google Shape;882;p53">
                  <a:extLst>
                    <a:ext uri="{FF2B5EF4-FFF2-40B4-BE49-F238E27FC236}">
                      <a16:creationId xmlns:a16="http://schemas.microsoft.com/office/drawing/2014/main" id="{9FF6CA15-9793-4CF6-AA6B-C01F43D36C74}"/>
                    </a:ext>
                  </a:extLst>
                </p:cNvPr>
                <p:cNvSpPr/>
                <p:nvPr/>
              </p:nvSpPr>
              <p:spPr>
                <a:xfrm>
                  <a:off x="5488700" y="1951463"/>
                  <a:ext cx="29975" cy="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8" extrusionOk="0">
                      <a:moveTo>
                        <a:pt x="759" y="77"/>
                      </a:moveTo>
                      <a:cubicBezTo>
                        <a:pt x="821" y="77"/>
                        <a:pt x="874" y="95"/>
                        <a:pt x="925" y="124"/>
                      </a:cubicBezTo>
                      <a:cubicBezTo>
                        <a:pt x="1051" y="198"/>
                        <a:pt x="1041" y="272"/>
                        <a:pt x="778" y="430"/>
                      </a:cubicBezTo>
                      <a:cubicBezTo>
                        <a:pt x="639" y="508"/>
                        <a:pt x="538" y="541"/>
                        <a:pt x="453" y="541"/>
                      </a:cubicBezTo>
                      <a:cubicBezTo>
                        <a:pt x="391" y="541"/>
                        <a:pt x="338" y="524"/>
                        <a:pt x="285" y="493"/>
                      </a:cubicBezTo>
                      <a:cubicBezTo>
                        <a:pt x="159" y="419"/>
                        <a:pt x="159" y="346"/>
                        <a:pt x="400" y="208"/>
                      </a:cubicBezTo>
                      <a:cubicBezTo>
                        <a:pt x="556" y="115"/>
                        <a:pt x="668" y="77"/>
                        <a:pt x="759" y="77"/>
                      </a:cubicBezTo>
                      <a:close/>
                      <a:moveTo>
                        <a:pt x="752" y="1"/>
                      </a:moveTo>
                      <a:cubicBezTo>
                        <a:pt x="630" y="1"/>
                        <a:pt x="490" y="45"/>
                        <a:pt x="306" y="145"/>
                      </a:cubicBezTo>
                      <a:cubicBezTo>
                        <a:pt x="1" y="324"/>
                        <a:pt x="22" y="440"/>
                        <a:pt x="201" y="545"/>
                      </a:cubicBezTo>
                      <a:cubicBezTo>
                        <a:pt x="279" y="591"/>
                        <a:pt x="362" y="617"/>
                        <a:pt x="456" y="617"/>
                      </a:cubicBezTo>
                      <a:cubicBezTo>
                        <a:pt x="574" y="617"/>
                        <a:pt x="709" y="576"/>
                        <a:pt x="873" y="482"/>
                      </a:cubicBezTo>
                      <a:cubicBezTo>
                        <a:pt x="1198" y="293"/>
                        <a:pt x="1188" y="177"/>
                        <a:pt x="1009" y="72"/>
                      </a:cubicBezTo>
                      <a:cubicBezTo>
                        <a:pt x="927" y="27"/>
                        <a:pt x="845" y="1"/>
                        <a:pt x="752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1" name="Google Shape;883;p53">
                  <a:extLst>
                    <a:ext uri="{FF2B5EF4-FFF2-40B4-BE49-F238E27FC236}">
                      <a16:creationId xmlns:a16="http://schemas.microsoft.com/office/drawing/2014/main" id="{6337802D-BD84-4CF3-B018-40D8166E2997}"/>
                    </a:ext>
                  </a:extLst>
                </p:cNvPr>
                <p:cNvSpPr/>
                <p:nvPr/>
              </p:nvSpPr>
              <p:spPr>
                <a:xfrm>
                  <a:off x="5465050" y="1936963"/>
                  <a:ext cx="31300" cy="1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" h="659" extrusionOk="0">
                      <a:moveTo>
                        <a:pt x="789" y="1"/>
                      </a:moveTo>
                      <a:lnTo>
                        <a:pt x="369" y="221"/>
                      </a:lnTo>
                      <a:lnTo>
                        <a:pt x="411" y="263"/>
                      </a:lnTo>
                      <a:cubicBezTo>
                        <a:pt x="421" y="263"/>
                        <a:pt x="547" y="284"/>
                        <a:pt x="652" y="347"/>
                      </a:cubicBezTo>
                      <a:cubicBezTo>
                        <a:pt x="747" y="400"/>
                        <a:pt x="778" y="463"/>
                        <a:pt x="663" y="536"/>
                      </a:cubicBezTo>
                      <a:cubicBezTo>
                        <a:pt x="600" y="568"/>
                        <a:pt x="537" y="584"/>
                        <a:pt x="475" y="584"/>
                      </a:cubicBezTo>
                      <a:cubicBezTo>
                        <a:pt x="414" y="584"/>
                        <a:pt x="353" y="568"/>
                        <a:pt x="295" y="536"/>
                      </a:cubicBezTo>
                      <a:cubicBezTo>
                        <a:pt x="190" y="473"/>
                        <a:pt x="85" y="389"/>
                        <a:pt x="85" y="379"/>
                      </a:cubicBezTo>
                      <a:lnTo>
                        <a:pt x="1" y="421"/>
                      </a:lnTo>
                      <a:cubicBezTo>
                        <a:pt x="1" y="421"/>
                        <a:pt x="106" y="515"/>
                        <a:pt x="222" y="589"/>
                      </a:cubicBezTo>
                      <a:cubicBezTo>
                        <a:pt x="304" y="635"/>
                        <a:pt x="390" y="659"/>
                        <a:pt x="479" y="659"/>
                      </a:cubicBezTo>
                      <a:cubicBezTo>
                        <a:pt x="571" y="659"/>
                        <a:pt x="666" y="632"/>
                        <a:pt x="757" y="578"/>
                      </a:cubicBezTo>
                      <a:cubicBezTo>
                        <a:pt x="926" y="484"/>
                        <a:pt x="894" y="389"/>
                        <a:pt x="747" y="305"/>
                      </a:cubicBezTo>
                      <a:cubicBezTo>
                        <a:pt x="652" y="253"/>
                        <a:pt x="516" y="232"/>
                        <a:pt x="505" y="232"/>
                      </a:cubicBezTo>
                      <a:lnTo>
                        <a:pt x="778" y="95"/>
                      </a:lnTo>
                      <a:lnTo>
                        <a:pt x="1168" y="316"/>
                      </a:lnTo>
                      <a:lnTo>
                        <a:pt x="1252" y="263"/>
                      </a:lnTo>
                      <a:lnTo>
                        <a:pt x="789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2" name="Google Shape;884;p53">
                  <a:extLst>
                    <a:ext uri="{FF2B5EF4-FFF2-40B4-BE49-F238E27FC236}">
                      <a16:creationId xmlns:a16="http://schemas.microsoft.com/office/drawing/2014/main" id="{6A9868B7-51FE-4883-B41D-F0845EF9F873}"/>
                    </a:ext>
                  </a:extLst>
                </p:cNvPr>
                <p:cNvSpPr/>
                <p:nvPr/>
              </p:nvSpPr>
              <p:spPr>
                <a:xfrm>
                  <a:off x="5481350" y="1955613"/>
                  <a:ext cx="5800" cy="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27" extrusionOk="0">
                      <a:moveTo>
                        <a:pt x="126" y="0"/>
                      </a:moveTo>
                      <a:lnTo>
                        <a:pt x="0" y="74"/>
                      </a:lnTo>
                      <a:lnTo>
                        <a:pt x="95" y="127"/>
                      </a:lnTo>
                      <a:lnTo>
                        <a:pt x="232" y="53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3" name="Google Shape;885;p53">
                  <a:extLst>
                    <a:ext uri="{FF2B5EF4-FFF2-40B4-BE49-F238E27FC236}">
                      <a16:creationId xmlns:a16="http://schemas.microsoft.com/office/drawing/2014/main" id="{997086D6-F1C7-4179-BB4C-7D0F41113EAC}"/>
                    </a:ext>
                  </a:extLst>
                </p:cNvPr>
                <p:cNvSpPr/>
                <p:nvPr/>
              </p:nvSpPr>
              <p:spPr>
                <a:xfrm>
                  <a:off x="5406750" y="1957988"/>
                  <a:ext cx="218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557" extrusionOk="0">
                      <a:moveTo>
                        <a:pt x="369" y="0"/>
                      </a:moveTo>
                      <a:lnTo>
                        <a:pt x="348" y="63"/>
                      </a:lnTo>
                      <a:lnTo>
                        <a:pt x="684" y="106"/>
                      </a:lnTo>
                      <a:lnTo>
                        <a:pt x="0" y="505"/>
                      </a:lnTo>
                      <a:lnTo>
                        <a:pt x="85" y="557"/>
                      </a:lnTo>
                      <a:lnTo>
                        <a:pt x="873" y="106"/>
                      </a:lnTo>
                      <a:lnTo>
                        <a:pt x="789" y="53"/>
                      </a:ln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4" name="Google Shape;886;p53">
                  <a:extLst>
                    <a:ext uri="{FF2B5EF4-FFF2-40B4-BE49-F238E27FC236}">
                      <a16:creationId xmlns:a16="http://schemas.microsoft.com/office/drawing/2014/main" id="{F204A30B-D3E4-4AE1-A18F-35A655C1E650}"/>
                    </a:ext>
                  </a:extLst>
                </p:cNvPr>
                <p:cNvSpPr/>
                <p:nvPr/>
              </p:nvSpPr>
              <p:spPr>
                <a:xfrm>
                  <a:off x="5440375" y="1979563"/>
                  <a:ext cx="29975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21" extrusionOk="0">
                      <a:moveTo>
                        <a:pt x="753" y="77"/>
                      </a:moveTo>
                      <a:cubicBezTo>
                        <a:pt x="816" y="77"/>
                        <a:pt x="870" y="95"/>
                        <a:pt x="925" y="125"/>
                      </a:cubicBezTo>
                      <a:cubicBezTo>
                        <a:pt x="1051" y="198"/>
                        <a:pt x="1041" y="272"/>
                        <a:pt x="778" y="429"/>
                      </a:cubicBezTo>
                      <a:cubicBezTo>
                        <a:pt x="639" y="508"/>
                        <a:pt x="534" y="542"/>
                        <a:pt x="447" y="542"/>
                      </a:cubicBezTo>
                      <a:cubicBezTo>
                        <a:pt x="382" y="542"/>
                        <a:pt x="327" y="524"/>
                        <a:pt x="274" y="492"/>
                      </a:cubicBezTo>
                      <a:cubicBezTo>
                        <a:pt x="147" y="429"/>
                        <a:pt x="147" y="345"/>
                        <a:pt x="390" y="209"/>
                      </a:cubicBezTo>
                      <a:cubicBezTo>
                        <a:pt x="552" y="115"/>
                        <a:pt x="662" y="77"/>
                        <a:pt x="753" y="77"/>
                      </a:cubicBezTo>
                      <a:close/>
                      <a:moveTo>
                        <a:pt x="746" y="1"/>
                      </a:moveTo>
                      <a:cubicBezTo>
                        <a:pt x="623" y="1"/>
                        <a:pt x="479" y="45"/>
                        <a:pt x="295" y="146"/>
                      </a:cubicBezTo>
                      <a:cubicBezTo>
                        <a:pt x="0" y="324"/>
                        <a:pt x="21" y="440"/>
                        <a:pt x="200" y="545"/>
                      </a:cubicBezTo>
                      <a:cubicBezTo>
                        <a:pt x="281" y="593"/>
                        <a:pt x="366" y="621"/>
                        <a:pt x="462" y="621"/>
                      </a:cubicBezTo>
                      <a:cubicBezTo>
                        <a:pt x="579" y="621"/>
                        <a:pt x="712" y="580"/>
                        <a:pt x="873" y="482"/>
                      </a:cubicBezTo>
                      <a:cubicBezTo>
                        <a:pt x="1198" y="293"/>
                        <a:pt x="1188" y="177"/>
                        <a:pt x="999" y="72"/>
                      </a:cubicBezTo>
                      <a:cubicBezTo>
                        <a:pt x="921" y="27"/>
                        <a:pt x="840" y="1"/>
                        <a:pt x="746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5" name="Google Shape;887;p53">
                  <a:extLst>
                    <a:ext uri="{FF2B5EF4-FFF2-40B4-BE49-F238E27FC236}">
                      <a16:creationId xmlns:a16="http://schemas.microsoft.com/office/drawing/2014/main" id="{62B42AD2-3583-4733-8618-D87657279672}"/>
                    </a:ext>
                  </a:extLst>
                </p:cNvPr>
                <p:cNvSpPr/>
                <p:nvPr/>
              </p:nvSpPr>
              <p:spPr>
                <a:xfrm>
                  <a:off x="5432775" y="1983738"/>
                  <a:ext cx="5800" cy="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7" extrusionOk="0">
                      <a:moveTo>
                        <a:pt x="136" y="0"/>
                      </a:moveTo>
                      <a:lnTo>
                        <a:pt x="0" y="73"/>
                      </a:lnTo>
                      <a:lnTo>
                        <a:pt x="94" y="136"/>
                      </a:lnTo>
                      <a:lnTo>
                        <a:pt x="231" y="52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6" name="Google Shape;888;p53">
                  <a:extLst>
                    <a:ext uri="{FF2B5EF4-FFF2-40B4-BE49-F238E27FC236}">
                      <a16:creationId xmlns:a16="http://schemas.microsoft.com/office/drawing/2014/main" id="{7C206C11-C6F7-4C3B-8D27-767C4176F448}"/>
                    </a:ext>
                  </a:extLst>
                </p:cNvPr>
                <p:cNvSpPr/>
                <p:nvPr/>
              </p:nvSpPr>
              <p:spPr>
                <a:xfrm>
                  <a:off x="5416200" y="1966063"/>
                  <a:ext cx="3077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" h="613" extrusionOk="0">
                      <a:moveTo>
                        <a:pt x="773" y="71"/>
                      </a:moveTo>
                      <a:cubicBezTo>
                        <a:pt x="833" y="71"/>
                        <a:pt x="894" y="87"/>
                        <a:pt x="946" y="119"/>
                      </a:cubicBezTo>
                      <a:cubicBezTo>
                        <a:pt x="1083" y="203"/>
                        <a:pt x="1020" y="297"/>
                        <a:pt x="852" y="402"/>
                      </a:cubicBezTo>
                      <a:cubicBezTo>
                        <a:pt x="841" y="402"/>
                        <a:pt x="684" y="360"/>
                        <a:pt x="610" y="318"/>
                      </a:cubicBezTo>
                      <a:cubicBezTo>
                        <a:pt x="495" y="245"/>
                        <a:pt x="484" y="192"/>
                        <a:pt x="600" y="119"/>
                      </a:cubicBezTo>
                      <a:cubicBezTo>
                        <a:pt x="653" y="87"/>
                        <a:pt x="713" y="71"/>
                        <a:pt x="773" y="71"/>
                      </a:cubicBezTo>
                      <a:close/>
                      <a:moveTo>
                        <a:pt x="747" y="0"/>
                      </a:moveTo>
                      <a:cubicBezTo>
                        <a:pt x="661" y="0"/>
                        <a:pt x="574" y="21"/>
                        <a:pt x="495" y="66"/>
                      </a:cubicBezTo>
                      <a:cubicBezTo>
                        <a:pt x="337" y="161"/>
                        <a:pt x="358" y="255"/>
                        <a:pt x="516" y="360"/>
                      </a:cubicBezTo>
                      <a:cubicBezTo>
                        <a:pt x="600" y="402"/>
                        <a:pt x="757" y="444"/>
                        <a:pt x="768" y="444"/>
                      </a:cubicBezTo>
                      <a:cubicBezTo>
                        <a:pt x="663" y="503"/>
                        <a:pt x="567" y="532"/>
                        <a:pt x="480" y="532"/>
                      </a:cubicBezTo>
                      <a:cubicBezTo>
                        <a:pt x="410" y="532"/>
                        <a:pt x="345" y="513"/>
                        <a:pt x="285" y="476"/>
                      </a:cubicBezTo>
                      <a:cubicBezTo>
                        <a:pt x="180" y="423"/>
                        <a:pt x="96" y="360"/>
                        <a:pt x="85" y="350"/>
                      </a:cubicBezTo>
                      <a:lnTo>
                        <a:pt x="1" y="392"/>
                      </a:lnTo>
                      <a:cubicBezTo>
                        <a:pt x="12" y="392"/>
                        <a:pt x="96" y="465"/>
                        <a:pt x="201" y="528"/>
                      </a:cubicBezTo>
                      <a:cubicBezTo>
                        <a:pt x="293" y="582"/>
                        <a:pt x="388" y="613"/>
                        <a:pt x="493" y="613"/>
                      </a:cubicBezTo>
                      <a:cubicBezTo>
                        <a:pt x="615" y="613"/>
                        <a:pt x="752" y="571"/>
                        <a:pt x="915" y="476"/>
                      </a:cubicBezTo>
                      <a:cubicBezTo>
                        <a:pt x="1156" y="329"/>
                        <a:pt x="1230" y="192"/>
                        <a:pt x="1030" y="77"/>
                      </a:cubicBezTo>
                      <a:cubicBezTo>
                        <a:pt x="942" y="27"/>
                        <a:pt x="844" y="0"/>
                        <a:pt x="74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7" name="Google Shape;889;p53">
                  <a:extLst>
                    <a:ext uri="{FF2B5EF4-FFF2-40B4-BE49-F238E27FC236}">
                      <a16:creationId xmlns:a16="http://schemas.microsoft.com/office/drawing/2014/main" id="{2EEF5AB8-C72E-47FD-B861-96FF973B69DD}"/>
                    </a:ext>
                  </a:extLst>
                </p:cNvPr>
                <p:cNvSpPr/>
                <p:nvPr/>
              </p:nvSpPr>
              <p:spPr>
                <a:xfrm>
                  <a:off x="5331900" y="1973988"/>
                  <a:ext cx="11050" cy="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254" extrusionOk="0">
                      <a:moveTo>
                        <a:pt x="85" y="1"/>
                      </a:moveTo>
                      <a:lnTo>
                        <a:pt x="0" y="54"/>
                      </a:lnTo>
                      <a:lnTo>
                        <a:pt x="368" y="253"/>
                      </a:lnTo>
                      <a:lnTo>
                        <a:pt x="442" y="211"/>
                      </a:ln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8" name="Google Shape;890;p53">
                  <a:extLst>
                    <a:ext uri="{FF2B5EF4-FFF2-40B4-BE49-F238E27FC236}">
                      <a16:creationId xmlns:a16="http://schemas.microsoft.com/office/drawing/2014/main" id="{E18336BB-4ED2-4765-B39F-48FA13BC28BC}"/>
                    </a:ext>
                  </a:extLst>
                </p:cNvPr>
                <p:cNvSpPr/>
                <p:nvPr/>
              </p:nvSpPr>
              <p:spPr>
                <a:xfrm>
                  <a:off x="5391800" y="2007713"/>
                  <a:ext cx="29950" cy="1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620" extrusionOk="0">
                      <a:moveTo>
                        <a:pt x="758" y="76"/>
                      </a:moveTo>
                      <a:cubicBezTo>
                        <a:pt x="821" y="76"/>
                        <a:pt x="873" y="93"/>
                        <a:pt x="925" y="123"/>
                      </a:cubicBezTo>
                      <a:cubicBezTo>
                        <a:pt x="1061" y="197"/>
                        <a:pt x="1051" y="270"/>
                        <a:pt x="788" y="428"/>
                      </a:cubicBezTo>
                      <a:cubicBezTo>
                        <a:pt x="638" y="509"/>
                        <a:pt x="532" y="542"/>
                        <a:pt x="445" y="542"/>
                      </a:cubicBezTo>
                      <a:cubicBezTo>
                        <a:pt x="385" y="542"/>
                        <a:pt x="334" y="527"/>
                        <a:pt x="283" y="501"/>
                      </a:cubicBezTo>
                      <a:cubicBezTo>
                        <a:pt x="157" y="428"/>
                        <a:pt x="157" y="344"/>
                        <a:pt x="399" y="207"/>
                      </a:cubicBezTo>
                      <a:cubicBezTo>
                        <a:pt x="555" y="113"/>
                        <a:pt x="667" y="76"/>
                        <a:pt x="758" y="76"/>
                      </a:cubicBezTo>
                      <a:close/>
                      <a:moveTo>
                        <a:pt x="752" y="0"/>
                      </a:moveTo>
                      <a:cubicBezTo>
                        <a:pt x="628" y="0"/>
                        <a:pt x="485" y="46"/>
                        <a:pt x="304" y="155"/>
                      </a:cubicBezTo>
                      <a:cubicBezTo>
                        <a:pt x="0" y="323"/>
                        <a:pt x="21" y="438"/>
                        <a:pt x="199" y="543"/>
                      </a:cubicBezTo>
                      <a:cubicBezTo>
                        <a:pt x="285" y="591"/>
                        <a:pt x="371" y="619"/>
                        <a:pt x="467" y="619"/>
                      </a:cubicBezTo>
                      <a:cubicBezTo>
                        <a:pt x="584" y="619"/>
                        <a:pt x="716" y="578"/>
                        <a:pt x="883" y="480"/>
                      </a:cubicBezTo>
                      <a:cubicBezTo>
                        <a:pt x="1198" y="291"/>
                        <a:pt x="1187" y="186"/>
                        <a:pt x="1009" y="71"/>
                      </a:cubicBezTo>
                      <a:cubicBezTo>
                        <a:pt x="928" y="26"/>
                        <a:pt x="845" y="0"/>
                        <a:pt x="752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9" name="Google Shape;891;p53">
                  <a:extLst>
                    <a:ext uri="{FF2B5EF4-FFF2-40B4-BE49-F238E27FC236}">
                      <a16:creationId xmlns:a16="http://schemas.microsoft.com/office/drawing/2014/main" id="{679B03C4-FC30-4CF7-91B5-934BE0BC56D3}"/>
                    </a:ext>
                  </a:extLst>
                </p:cNvPr>
                <p:cNvSpPr/>
                <p:nvPr/>
              </p:nvSpPr>
              <p:spPr>
                <a:xfrm>
                  <a:off x="5384425" y="20118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7" y="1"/>
                      </a:moveTo>
                      <a:lnTo>
                        <a:pt x="1" y="75"/>
                      </a:lnTo>
                      <a:lnTo>
                        <a:pt x="95" y="138"/>
                      </a:lnTo>
                      <a:lnTo>
                        <a:pt x="232" y="54"/>
                      </a:ln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0" name="Google Shape;892;p53">
                  <a:extLst>
                    <a:ext uri="{FF2B5EF4-FFF2-40B4-BE49-F238E27FC236}">
                      <a16:creationId xmlns:a16="http://schemas.microsoft.com/office/drawing/2014/main" id="{EA6086C8-A05D-4F22-9F00-0A17B1E48BD0}"/>
                    </a:ext>
                  </a:extLst>
                </p:cNvPr>
                <p:cNvSpPr/>
                <p:nvPr/>
              </p:nvSpPr>
              <p:spPr>
                <a:xfrm>
                  <a:off x="5368150" y="1993188"/>
                  <a:ext cx="31275" cy="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" h="664" extrusionOk="0">
                      <a:moveTo>
                        <a:pt x="788" y="0"/>
                      </a:moveTo>
                      <a:lnTo>
                        <a:pt x="368" y="221"/>
                      </a:lnTo>
                      <a:lnTo>
                        <a:pt x="410" y="263"/>
                      </a:lnTo>
                      <a:cubicBezTo>
                        <a:pt x="421" y="274"/>
                        <a:pt x="557" y="295"/>
                        <a:pt x="652" y="347"/>
                      </a:cubicBezTo>
                      <a:cubicBezTo>
                        <a:pt x="746" y="410"/>
                        <a:pt x="778" y="463"/>
                        <a:pt x="662" y="536"/>
                      </a:cubicBezTo>
                      <a:cubicBezTo>
                        <a:pt x="601" y="571"/>
                        <a:pt x="541" y="587"/>
                        <a:pt x="482" y="587"/>
                      </a:cubicBezTo>
                      <a:cubicBezTo>
                        <a:pt x="417" y="587"/>
                        <a:pt x="354" y="569"/>
                        <a:pt x="295" y="536"/>
                      </a:cubicBezTo>
                      <a:cubicBezTo>
                        <a:pt x="200" y="484"/>
                        <a:pt x="84" y="389"/>
                        <a:pt x="84" y="389"/>
                      </a:cubicBezTo>
                      <a:lnTo>
                        <a:pt x="0" y="421"/>
                      </a:lnTo>
                      <a:cubicBezTo>
                        <a:pt x="11" y="431"/>
                        <a:pt x="105" y="526"/>
                        <a:pt x="232" y="589"/>
                      </a:cubicBezTo>
                      <a:cubicBezTo>
                        <a:pt x="312" y="637"/>
                        <a:pt x="401" y="663"/>
                        <a:pt x="495" y="663"/>
                      </a:cubicBezTo>
                      <a:cubicBezTo>
                        <a:pt x="583" y="663"/>
                        <a:pt x="675" y="640"/>
                        <a:pt x="767" y="589"/>
                      </a:cubicBezTo>
                      <a:cubicBezTo>
                        <a:pt x="935" y="484"/>
                        <a:pt x="893" y="400"/>
                        <a:pt x="746" y="305"/>
                      </a:cubicBezTo>
                      <a:cubicBezTo>
                        <a:pt x="652" y="253"/>
                        <a:pt x="515" y="232"/>
                        <a:pt x="505" y="232"/>
                      </a:cubicBezTo>
                      <a:lnTo>
                        <a:pt x="788" y="94"/>
                      </a:lnTo>
                      <a:lnTo>
                        <a:pt x="1166" y="316"/>
                      </a:lnTo>
                      <a:lnTo>
                        <a:pt x="1250" y="263"/>
                      </a:lnTo>
                      <a:lnTo>
                        <a:pt x="788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1" name="Google Shape;893;p53">
                  <a:extLst>
                    <a:ext uri="{FF2B5EF4-FFF2-40B4-BE49-F238E27FC236}">
                      <a16:creationId xmlns:a16="http://schemas.microsoft.com/office/drawing/2014/main" id="{505FF8B4-4701-4976-A00D-D3BE5F79A9E0}"/>
                    </a:ext>
                  </a:extLst>
                </p:cNvPr>
                <p:cNvSpPr/>
                <p:nvPr/>
              </p:nvSpPr>
              <p:spPr>
                <a:xfrm>
                  <a:off x="5351075" y="1983463"/>
                  <a:ext cx="30225" cy="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" h="736" extrusionOk="0">
                      <a:moveTo>
                        <a:pt x="767" y="0"/>
                      </a:moveTo>
                      <a:lnTo>
                        <a:pt x="704" y="53"/>
                      </a:lnTo>
                      <a:cubicBezTo>
                        <a:pt x="704" y="53"/>
                        <a:pt x="841" y="105"/>
                        <a:pt x="925" y="158"/>
                      </a:cubicBezTo>
                      <a:cubicBezTo>
                        <a:pt x="1041" y="221"/>
                        <a:pt x="1062" y="273"/>
                        <a:pt x="957" y="336"/>
                      </a:cubicBezTo>
                      <a:cubicBezTo>
                        <a:pt x="873" y="389"/>
                        <a:pt x="746" y="389"/>
                        <a:pt x="546" y="389"/>
                      </a:cubicBezTo>
                      <a:lnTo>
                        <a:pt x="74" y="399"/>
                      </a:lnTo>
                      <a:lnTo>
                        <a:pt x="0" y="441"/>
                      </a:lnTo>
                      <a:lnTo>
                        <a:pt x="504" y="736"/>
                      </a:lnTo>
                      <a:lnTo>
                        <a:pt x="578" y="684"/>
                      </a:lnTo>
                      <a:lnTo>
                        <a:pt x="189" y="462"/>
                      </a:lnTo>
                      <a:lnTo>
                        <a:pt x="609" y="452"/>
                      </a:lnTo>
                      <a:cubicBezTo>
                        <a:pt x="652" y="454"/>
                        <a:pt x="692" y="456"/>
                        <a:pt x="729" y="456"/>
                      </a:cubicBezTo>
                      <a:cubicBezTo>
                        <a:pt x="871" y="456"/>
                        <a:pt x="969" y="437"/>
                        <a:pt x="1062" y="378"/>
                      </a:cubicBezTo>
                      <a:cubicBezTo>
                        <a:pt x="1209" y="294"/>
                        <a:pt x="1188" y="210"/>
                        <a:pt x="1030" y="116"/>
                      </a:cubicBezTo>
                      <a:cubicBezTo>
                        <a:pt x="915" y="53"/>
                        <a:pt x="778" y="11"/>
                        <a:pt x="767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2" name="Google Shape;894;p53">
                  <a:extLst>
                    <a:ext uri="{FF2B5EF4-FFF2-40B4-BE49-F238E27FC236}">
                      <a16:creationId xmlns:a16="http://schemas.microsoft.com/office/drawing/2014/main" id="{DDA68A35-40C0-4BA8-B2A9-A4A156D6C11D}"/>
                    </a:ext>
                  </a:extLst>
                </p:cNvPr>
                <p:cNvSpPr/>
                <p:nvPr/>
              </p:nvSpPr>
              <p:spPr>
                <a:xfrm>
                  <a:off x="5304050" y="2013313"/>
                  <a:ext cx="305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610" extrusionOk="0">
                      <a:moveTo>
                        <a:pt x="379" y="204"/>
                      </a:moveTo>
                      <a:cubicBezTo>
                        <a:pt x="389" y="204"/>
                        <a:pt x="526" y="235"/>
                        <a:pt x="610" y="288"/>
                      </a:cubicBezTo>
                      <a:cubicBezTo>
                        <a:pt x="725" y="351"/>
                        <a:pt x="736" y="424"/>
                        <a:pt x="631" y="487"/>
                      </a:cubicBezTo>
                      <a:cubicBezTo>
                        <a:pt x="573" y="519"/>
                        <a:pt x="513" y="535"/>
                        <a:pt x="451" y="535"/>
                      </a:cubicBezTo>
                      <a:cubicBezTo>
                        <a:pt x="389" y="535"/>
                        <a:pt x="326" y="519"/>
                        <a:pt x="263" y="487"/>
                      </a:cubicBezTo>
                      <a:cubicBezTo>
                        <a:pt x="137" y="403"/>
                        <a:pt x="211" y="298"/>
                        <a:pt x="379" y="204"/>
                      </a:cubicBezTo>
                      <a:close/>
                      <a:moveTo>
                        <a:pt x="730" y="1"/>
                      </a:moveTo>
                      <a:cubicBezTo>
                        <a:pt x="606" y="1"/>
                        <a:pt x="468" y="40"/>
                        <a:pt x="316" y="130"/>
                      </a:cubicBezTo>
                      <a:cubicBezTo>
                        <a:pt x="64" y="277"/>
                        <a:pt x="1" y="414"/>
                        <a:pt x="190" y="529"/>
                      </a:cubicBezTo>
                      <a:cubicBezTo>
                        <a:pt x="281" y="583"/>
                        <a:pt x="376" y="610"/>
                        <a:pt x="469" y="610"/>
                      </a:cubicBezTo>
                      <a:cubicBezTo>
                        <a:pt x="557" y="610"/>
                        <a:pt x="644" y="586"/>
                        <a:pt x="725" y="540"/>
                      </a:cubicBezTo>
                      <a:cubicBezTo>
                        <a:pt x="883" y="445"/>
                        <a:pt x="872" y="340"/>
                        <a:pt x="704" y="246"/>
                      </a:cubicBezTo>
                      <a:cubicBezTo>
                        <a:pt x="620" y="193"/>
                        <a:pt x="463" y="162"/>
                        <a:pt x="452" y="162"/>
                      </a:cubicBezTo>
                      <a:cubicBezTo>
                        <a:pt x="555" y="102"/>
                        <a:pt x="654" y="72"/>
                        <a:pt x="748" y="72"/>
                      </a:cubicBezTo>
                      <a:cubicBezTo>
                        <a:pt x="817" y="72"/>
                        <a:pt x="884" y="88"/>
                        <a:pt x="946" y="120"/>
                      </a:cubicBezTo>
                      <a:cubicBezTo>
                        <a:pt x="1041" y="183"/>
                        <a:pt x="1125" y="246"/>
                        <a:pt x="1136" y="256"/>
                      </a:cubicBezTo>
                      <a:lnTo>
                        <a:pt x="1220" y="214"/>
                      </a:lnTo>
                      <a:cubicBezTo>
                        <a:pt x="1209" y="214"/>
                        <a:pt x="1125" y="141"/>
                        <a:pt x="1020" y="78"/>
                      </a:cubicBezTo>
                      <a:cubicBezTo>
                        <a:pt x="932" y="29"/>
                        <a:pt x="836" y="1"/>
                        <a:pt x="730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3" name="Google Shape;895;p53">
                  <a:extLst>
                    <a:ext uri="{FF2B5EF4-FFF2-40B4-BE49-F238E27FC236}">
                      <a16:creationId xmlns:a16="http://schemas.microsoft.com/office/drawing/2014/main" id="{73E8A182-FA84-495E-8867-3BB4F71B970B}"/>
                    </a:ext>
                  </a:extLst>
                </p:cNvPr>
                <p:cNvSpPr/>
                <p:nvPr/>
              </p:nvSpPr>
              <p:spPr>
                <a:xfrm>
                  <a:off x="5326900" y="2026238"/>
                  <a:ext cx="29725" cy="1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616" extrusionOk="0">
                      <a:moveTo>
                        <a:pt x="756" y="73"/>
                      </a:moveTo>
                      <a:cubicBezTo>
                        <a:pt x="815" y="73"/>
                        <a:pt x="866" y="89"/>
                        <a:pt x="915" y="117"/>
                      </a:cubicBezTo>
                      <a:cubicBezTo>
                        <a:pt x="1051" y="201"/>
                        <a:pt x="1041" y="275"/>
                        <a:pt x="778" y="422"/>
                      </a:cubicBezTo>
                      <a:cubicBezTo>
                        <a:pt x="637" y="509"/>
                        <a:pt x="531" y="544"/>
                        <a:pt x="443" y="544"/>
                      </a:cubicBezTo>
                      <a:cubicBezTo>
                        <a:pt x="380" y="544"/>
                        <a:pt x="326" y="526"/>
                        <a:pt x="274" y="496"/>
                      </a:cubicBezTo>
                      <a:cubicBezTo>
                        <a:pt x="148" y="422"/>
                        <a:pt x="148" y="349"/>
                        <a:pt x="390" y="201"/>
                      </a:cubicBezTo>
                      <a:cubicBezTo>
                        <a:pt x="550" y="112"/>
                        <a:pt x="663" y="73"/>
                        <a:pt x="756" y="73"/>
                      </a:cubicBezTo>
                      <a:close/>
                      <a:moveTo>
                        <a:pt x="739" y="1"/>
                      </a:moveTo>
                      <a:cubicBezTo>
                        <a:pt x="618" y="1"/>
                        <a:pt x="476" y="44"/>
                        <a:pt x="295" y="149"/>
                      </a:cubicBezTo>
                      <a:cubicBezTo>
                        <a:pt x="0" y="327"/>
                        <a:pt x="11" y="443"/>
                        <a:pt x="190" y="549"/>
                      </a:cubicBezTo>
                      <a:cubicBezTo>
                        <a:pt x="269" y="590"/>
                        <a:pt x="351" y="615"/>
                        <a:pt x="446" y="615"/>
                      </a:cubicBezTo>
                      <a:cubicBezTo>
                        <a:pt x="565" y="615"/>
                        <a:pt x="702" y="575"/>
                        <a:pt x="873" y="475"/>
                      </a:cubicBezTo>
                      <a:cubicBezTo>
                        <a:pt x="1188" y="296"/>
                        <a:pt x="1177" y="180"/>
                        <a:pt x="999" y="75"/>
                      </a:cubicBezTo>
                      <a:cubicBezTo>
                        <a:pt x="919" y="29"/>
                        <a:pt x="836" y="1"/>
                        <a:pt x="739" y="1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4" name="Google Shape;896;p53">
                  <a:extLst>
                    <a:ext uri="{FF2B5EF4-FFF2-40B4-BE49-F238E27FC236}">
                      <a16:creationId xmlns:a16="http://schemas.microsoft.com/office/drawing/2014/main" id="{CD3389DA-1DEB-4608-A4CE-D820FE1606B8}"/>
                    </a:ext>
                  </a:extLst>
                </p:cNvPr>
                <p:cNvSpPr/>
                <p:nvPr/>
              </p:nvSpPr>
              <p:spPr>
                <a:xfrm>
                  <a:off x="5319300" y="2030213"/>
                  <a:ext cx="5800" cy="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38" extrusionOk="0">
                      <a:moveTo>
                        <a:pt x="136" y="0"/>
                      </a:moveTo>
                      <a:lnTo>
                        <a:pt x="0" y="84"/>
                      </a:lnTo>
                      <a:lnTo>
                        <a:pt x="94" y="137"/>
                      </a:lnTo>
                      <a:lnTo>
                        <a:pt x="231" y="63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5" name="Google Shape;897;p53">
                  <a:extLst>
                    <a:ext uri="{FF2B5EF4-FFF2-40B4-BE49-F238E27FC236}">
                      <a16:creationId xmlns:a16="http://schemas.microsoft.com/office/drawing/2014/main" id="{8B6A573E-C015-4899-8810-50FC8069811A}"/>
                    </a:ext>
                  </a:extLst>
                </p:cNvPr>
                <p:cNvSpPr/>
                <p:nvPr/>
              </p:nvSpPr>
              <p:spPr>
                <a:xfrm>
                  <a:off x="5343450" y="2035963"/>
                  <a:ext cx="29975" cy="1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614" extrusionOk="0">
                      <a:moveTo>
                        <a:pt x="759" y="70"/>
                      </a:moveTo>
                      <a:cubicBezTo>
                        <a:pt x="821" y="70"/>
                        <a:pt x="874" y="87"/>
                        <a:pt x="925" y="118"/>
                      </a:cubicBezTo>
                      <a:cubicBezTo>
                        <a:pt x="1051" y="191"/>
                        <a:pt x="1041" y="275"/>
                        <a:pt x="778" y="422"/>
                      </a:cubicBezTo>
                      <a:cubicBezTo>
                        <a:pt x="636" y="508"/>
                        <a:pt x="531" y="544"/>
                        <a:pt x="444" y="544"/>
                      </a:cubicBezTo>
                      <a:cubicBezTo>
                        <a:pt x="383" y="544"/>
                        <a:pt x="332" y="526"/>
                        <a:pt x="284" y="496"/>
                      </a:cubicBezTo>
                      <a:cubicBezTo>
                        <a:pt x="158" y="422"/>
                        <a:pt x="148" y="349"/>
                        <a:pt x="400" y="202"/>
                      </a:cubicBezTo>
                      <a:cubicBezTo>
                        <a:pt x="556" y="108"/>
                        <a:pt x="667" y="70"/>
                        <a:pt x="759" y="70"/>
                      </a:cubicBezTo>
                      <a:close/>
                      <a:moveTo>
                        <a:pt x="738" y="0"/>
                      </a:moveTo>
                      <a:cubicBezTo>
                        <a:pt x="617" y="0"/>
                        <a:pt x="475" y="44"/>
                        <a:pt x="295" y="149"/>
                      </a:cubicBezTo>
                      <a:cubicBezTo>
                        <a:pt x="1" y="317"/>
                        <a:pt x="22" y="433"/>
                        <a:pt x="200" y="538"/>
                      </a:cubicBezTo>
                      <a:cubicBezTo>
                        <a:pt x="281" y="585"/>
                        <a:pt x="366" y="613"/>
                        <a:pt x="462" y="613"/>
                      </a:cubicBezTo>
                      <a:cubicBezTo>
                        <a:pt x="579" y="613"/>
                        <a:pt x="711" y="572"/>
                        <a:pt x="872" y="475"/>
                      </a:cubicBezTo>
                      <a:cubicBezTo>
                        <a:pt x="1199" y="286"/>
                        <a:pt x="1188" y="181"/>
                        <a:pt x="999" y="76"/>
                      </a:cubicBezTo>
                      <a:cubicBezTo>
                        <a:pt x="919" y="29"/>
                        <a:pt x="835" y="0"/>
                        <a:pt x="738" y="0"/>
                      </a:cubicBezTo>
                      <a:close/>
                    </a:path>
                  </a:pathLst>
                </a:custGeom>
                <a:solidFill>
                  <a:srgbClr val="FFBE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9EAF9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5" name="Google Shape;898;p53">
              <a:extLst>
                <a:ext uri="{FF2B5EF4-FFF2-40B4-BE49-F238E27FC236}">
                  <a16:creationId xmlns:a16="http://schemas.microsoft.com/office/drawing/2014/main" id="{21DA0AAF-F1E4-42D6-ABED-6670A940FC96}"/>
                </a:ext>
              </a:extLst>
            </p:cNvPr>
            <p:cNvGrpSpPr/>
            <p:nvPr/>
          </p:nvGrpSpPr>
          <p:grpSpPr>
            <a:xfrm>
              <a:off x="1567225" y="2060158"/>
              <a:ext cx="629072" cy="735415"/>
              <a:chOff x="2193460" y="1781543"/>
              <a:chExt cx="747293" cy="873622"/>
            </a:xfrm>
          </p:grpSpPr>
          <p:sp>
            <p:nvSpPr>
              <p:cNvPr id="98" name="Google Shape;899;p53">
                <a:extLst>
                  <a:ext uri="{FF2B5EF4-FFF2-40B4-BE49-F238E27FC236}">
                    <a16:creationId xmlns:a16="http://schemas.microsoft.com/office/drawing/2014/main" id="{19E5DF80-0C73-4C79-A134-C6E104D15A61}"/>
                  </a:ext>
                </a:extLst>
              </p:cNvPr>
              <p:cNvSpPr/>
              <p:nvPr/>
            </p:nvSpPr>
            <p:spPr>
              <a:xfrm>
                <a:off x="2249752" y="2318547"/>
                <a:ext cx="685359" cy="32358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7243" extrusionOk="0">
                    <a:moveTo>
                      <a:pt x="1" y="1"/>
                    </a:moveTo>
                    <a:lnTo>
                      <a:pt x="1" y="1724"/>
                    </a:lnTo>
                    <a:cubicBezTo>
                      <a:pt x="1" y="1829"/>
                      <a:pt x="85" y="1934"/>
                      <a:pt x="232" y="2018"/>
                    </a:cubicBezTo>
                    <a:lnTo>
                      <a:pt x="8953" y="7093"/>
                    </a:lnTo>
                    <a:cubicBezTo>
                      <a:pt x="9131" y="7193"/>
                      <a:pt x="9373" y="7243"/>
                      <a:pt x="9616" y="7243"/>
                    </a:cubicBezTo>
                    <a:cubicBezTo>
                      <a:pt x="9859" y="7243"/>
                      <a:pt x="10103" y="7193"/>
                      <a:pt x="10286" y="7093"/>
                    </a:cubicBezTo>
                    <a:lnTo>
                      <a:pt x="15341" y="4161"/>
                    </a:lnTo>
                    <a:lnTo>
                      <a:pt x="15341" y="2281"/>
                    </a:lnTo>
                    <a:lnTo>
                      <a:pt x="10424" y="5118"/>
                    </a:lnTo>
                    <a:cubicBezTo>
                      <a:pt x="10192" y="5254"/>
                      <a:pt x="9898" y="5317"/>
                      <a:pt x="9604" y="5317"/>
                    </a:cubicBezTo>
                    <a:cubicBezTo>
                      <a:pt x="9320" y="5317"/>
                      <a:pt x="9026" y="5254"/>
                      <a:pt x="8795" y="5118"/>
                    </a:cubicBezTo>
                    <a:lnTo>
                      <a:pt x="74" y="54"/>
                    </a:lnTo>
                    <a:cubicBezTo>
                      <a:pt x="53" y="43"/>
                      <a:pt x="22" y="22"/>
                      <a:pt x="1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Google Shape;900;p53">
                <a:extLst>
                  <a:ext uri="{FF2B5EF4-FFF2-40B4-BE49-F238E27FC236}">
                    <a16:creationId xmlns:a16="http://schemas.microsoft.com/office/drawing/2014/main" id="{52B331DC-F9F5-4F0A-9010-4873239FD387}"/>
                  </a:ext>
                </a:extLst>
              </p:cNvPr>
              <p:cNvSpPr/>
              <p:nvPr/>
            </p:nvSpPr>
            <p:spPr>
              <a:xfrm>
                <a:off x="2249752" y="1928035"/>
                <a:ext cx="685359" cy="614951"/>
              </a:xfrm>
              <a:custGeom>
                <a:avLst/>
                <a:gdLst/>
                <a:ahLst/>
                <a:cxnLst/>
                <a:rect l="l" t="t" r="r" b="b"/>
                <a:pathLst>
                  <a:path w="15341" h="13765" extrusionOk="0">
                    <a:moveTo>
                      <a:pt x="13975" y="0"/>
                    </a:moveTo>
                    <a:lnTo>
                      <a:pt x="232" y="7943"/>
                    </a:lnTo>
                    <a:lnTo>
                      <a:pt x="232" y="7933"/>
                    </a:lnTo>
                    <a:cubicBezTo>
                      <a:pt x="158" y="7985"/>
                      <a:pt x="106" y="8027"/>
                      <a:pt x="64" y="8080"/>
                    </a:cubicBezTo>
                    <a:cubicBezTo>
                      <a:pt x="22" y="8132"/>
                      <a:pt x="1" y="8185"/>
                      <a:pt x="1" y="8237"/>
                    </a:cubicBezTo>
                    <a:cubicBezTo>
                      <a:pt x="1" y="8290"/>
                      <a:pt x="11" y="8332"/>
                      <a:pt x="43" y="8374"/>
                    </a:cubicBezTo>
                    <a:cubicBezTo>
                      <a:pt x="85" y="8437"/>
                      <a:pt x="137" y="8489"/>
                      <a:pt x="221" y="8542"/>
                    </a:cubicBezTo>
                    <a:lnTo>
                      <a:pt x="8942" y="13607"/>
                    </a:lnTo>
                    <a:cubicBezTo>
                      <a:pt x="9120" y="13712"/>
                      <a:pt x="9365" y="13764"/>
                      <a:pt x="9609" y="13764"/>
                    </a:cubicBezTo>
                    <a:cubicBezTo>
                      <a:pt x="9853" y="13764"/>
                      <a:pt x="10098" y="13712"/>
                      <a:pt x="10276" y="13607"/>
                    </a:cubicBezTo>
                    <a:lnTo>
                      <a:pt x="15341" y="10686"/>
                    </a:lnTo>
                    <a:lnTo>
                      <a:pt x="15341" y="9488"/>
                    </a:lnTo>
                    <a:lnTo>
                      <a:pt x="11222" y="11863"/>
                    </a:lnTo>
                    <a:cubicBezTo>
                      <a:pt x="11148" y="11905"/>
                      <a:pt x="11064" y="11927"/>
                      <a:pt x="10979" y="11927"/>
                    </a:cubicBezTo>
                    <a:cubicBezTo>
                      <a:pt x="10919" y="11927"/>
                      <a:pt x="10858" y="11916"/>
                      <a:pt x="10802" y="11894"/>
                    </a:cubicBezTo>
                    <a:cubicBezTo>
                      <a:pt x="10455" y="11736"/>
                      <a:pt x="10040" y="11657"/>
                      <a:pt x="9624" y="11657"/>
                    </a:cubicBezTo>
                    <a:cubicBezTo>
                      <a:pt x="9207" y="11657"/>
                      <a:pt x="8789" y="11736"/>
                      <a:pt x="8437" y="11894"/>
                    </a:cubicBezTo>
                    <a:cubicBezTo>
                      <a:pt x="8354" y="11925"/>
                      <a:pt x="8291" y="11939"/>
                      <a:pt x="8235" y="11939"/>
                    </a:cubicBezTo>
                    <a:cubicBezTo>
                      <a:pt x="8158" y="11939"/>
                      <a:pt x="8097" y="11911"/>
                      <a:pt x="8017" y="11863"/>
                    </a:cubicBezTo>
                    <a:lnTo>
                      <a:pt x="3384" y="9173"/>
                    </a:lnTo>
                    <a:cubicBezTo>
                      <a:pt x="3247" y="9089"/>
                      <a:pt x="3205" y="9036"/>
                      <a:pt x="3342" y="8921"/>
                    </a:cubicBezTo>
                    <a:cubicBezTo>
                      <a:pt x="3783" y="8595"/>
                      <a:pt x="3856" y="8153"/>
                      <a:pt x="3573" y="7786"/>
                    </a:cubicBezTo>
                    <a:cubicBezTo>
                      <a:pt x="3541" y="7733"/>
                      <a:pt x="3499" y="7691"/>
                      <a:pt x="3457" y="7649"/>
                    </a:cubicBezTo>
                    <a:cubicBezTo>
                      <a:pt x="3426" y="7618"/>
                      <a:pt x="3384" y="7586"/>
                      <a:pt x="3342" y="7555"/>
                    </a:cubicBezTo>
                    <a:cubicBezTo>
                      <a:pt x="3331" y="7544"/>
                      <a:pt x="3331" y="7534"/>
                      <a:pt x="3321" y="7523"/>
                    </a:cubicBezTo>
                    <a:cubicBezTo>
                      <a:pt x="3258" y="7460"/>
                      <a:pt x="3279" y="7376"/>
                      <a:pt x="3384" y="7313"/>
                    </a:cubicBezTo>
                    <a:lnTo>
                      <a:pt x="14909" y="662"/>
                    </a:lnTo>
                    <a:cubicBezTo>
                      <a:pt x="14804" y="525"/>
                      <a:pt x="14668" y="410"/>
                      <a:pt x="14531" y="326"/>
                    </a:cubicBezTo>
                    <a:lnTo>
                      <a:pt x="13975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Google Shape;901;p53">
                <a:extLst>
                  <a:ext uri="{FF2B5EF4-FFF2-40B4-BE49-F238E27FC236}">
                    <a16:creationId xmlns:a16="http://schemas.microsoft.com/office/drawing/2014/main" id="{040FEFDE-8C3D-4B51-9EC8-31164AF37FBB}"/>
                  </a:ext>
                </a:extLst>
              </p:cNvPr>
              <p:cNvSpPr/>
              <p:nvPr/>
            </p:nvSpPr>
            <p:spPr>
              <a:xfrm>
                <a:off x="2687264" y="2066575"/>
                <a:ext cx="247857" cy="219399"/>
              </a:xfrm>
              <a:custGeom>
                <a:avLst/>
                <a:gdLst/>
                <a:ahLst/>
                <a:cxnLst/>
                <a:rect l="l" t="t" r="r" b="b"/>
                <a:pathLst>
                  <a:path w="5548" h="4911" extrusionOk="0">
                    <a:moveTo>
                      <a:pt x="4532" y="1"/>
                    </a:moveTo>
                    <a:cubicBezTo>
                      <a:pt x="3440" y="1"/>
                      <a:pt x="2346" y="243"/>
                      <a:pt x="1513" y="723"/>
                    </a:cubicBezTo>
                    <a:cubicBezTo>
                      <a:pt x="357" y="1386"/>
                      <a:pt x="0" y="2331"/>
                      <a:pt x="441" y="3172"/>
                    </a:cubicBezTo>
                    <a:cubicBezTo>
                      <a:pt x="462" y="3214"/>
                      <a:pt x="493" y="3266"/>
                      <a:pt x="515" y="3308"/>
                    </a:cubicBezTo>
                    <a:cubicBezTo>
                      <a:pt x="546" y="3350"/>
                      <a:pt x="578" y="3392"/>
                      <a:pt x="609" y="3445"/>
                    </a:cubicBezTo>
                    <a:cubicBezTo>
                      <a:pt x="820" y="3718"/>
                      <a:pt x="1103" y="3970"/>
                      <a:pt x="1492" y="4191"/>
                    </a:cubicBezTo>
                    <a:cubicBezTo>
                      <a:pt x="2312" y="4672"/>
                      <a:pt x="3393" y="4911"/>
                      <a:pt x="4477" y="4911"/>
                    </a:cubicBezTo>
                    <a:cubicBezTo>
                      <a:pt x="4837" y="4911"/>
                      <a:pt x="5197" y="4884"/>
                      <a:pt x="5548" y="4832"/>
                    </a:cubicBezTo>
                    <a:lnTo>
                      <a:pt x="5548" y="3340"/>
                    </a:lnTo>
                    <a:cubicBezTo>
                      <a:pt x="5232" y="3487"/>
                      <a:pt x="4917" y="3592"/>
                      <a:pt x="4906" y="3602"/>
                    </a:cubicBezTo>
                    <a:lnTo>
                      <a:pt x="4518" y="3319"/>
                    </a:lnTo>
                    <a:cubicBezTo>
                      <a:pt x="4539" y="3308"/>
                      <a:pt x="4896" y="3161"/>
                      <a:pt x="5190" y="3004"/>
                    </a:cubicBezTo>
                    <a:lnTo>
                      <a:pt x="4738" y="2678"/>
                    </a:lnTo>
                    <a:lnTo>
                      <a:pt x="4581" y="2552"/>
                    </a:lnTo>
                    <a:cubicBezTo>
                      <a:pt x="4497" y="2573"/>
                      <a:pt x="4402" y="2594"/>
                      <a:pt x="4318" y="2605"/>
                    </a:cubicBezTo>
                    <a:cubicBezTo>
                      <a:pt x="4129" y="2657"/>
                      <a:pt x="3961" y="2689"/>
                      <a:pt x="3804" y="2699"/>
                    </a:cubicBezTo>
                    <a:cubicBezTo>
                      <a:pt x="3752" y="2704"/>
                      <a:pt x="3701" y="2707"/>
                      <a:pt x="3652" y="2707"/>
                    </a:cubicBezTo>
                    <a:cubicBezTo>
                      <a:pt x="3512" y="2707"/>
                      <a:pt x="3382" y="2685"/>
                      <a:pt x="3257" y="2647"/>
                    </a:cubicBezTo>
                    <a:cubicBezTo>
                      <a:pt x="3152" y="2626"/>
                      <a:pt x="3057" y="2584"/>
                      <a:pt x="2963" y="2521"/>
                    </a:cubicBezTo>
                    <a:cubicBezTo>
                      <a:pt x="2396" y="2194"/>
                      <a:pt x="2522" y="1837"/>
                      <a:pt x="3078" y="1512"/>
                    </a:cubicBezTo>
                    <a:lnTo>
                      <a:pt x="3131" y="1480"/>
                    </a:lnTo>
                    <a:lnTo>
                      <a:pt x="2637" y="1102"/>
                    </a:lnTo>
                    <a:lnTo>
                      <a:pt x="2942" y="924"/>
                    </a:lnTo>
                    <a:lnTo>
                      <a:pt x="3456" y="1312"/>
                    </a:lnTo>
                    <a:cubicBezTo>
                      <a:pt x="3772" y="1165"/>
                      <a:pt x="4077" y="1060"/>
                      <a:pt x="4087" y="1050"/>
                    </a:cubicBezTo>
                    <a:lnTo>
                      <a:pt x="4486" y="1333"/>
                    </a:lnTo>
                    <a:cubicBezTo>
                      <a:pt x="4465" y="1333"/>
                      <a:pt x="4150" y="1491"/>
                      <a:pt x="3877" y="1627"/>
                    </a:cubicBezTo>
                    <a:lnTo>
                      <a:pt x="4465" y="2058"/>
                    </a:lnTo>
                    <a:cubicBezTo>
                      <a:pt x="4817" y="1951"/>
                      <a:pt x="5079" y="1900"/>
                      <a:pt x="5306" y="1900"/>
                    </a:cubicBezTo>
                    <a:cubicBezTo>
                      <a:pt x="5391" y="1900"/>
                      <a:pt x="5470" y="1907"/>
                      <a:pt x="5548" y="1921"/>
                    </a:cubicBezTo>
                    <a:lnTo>
                      <a:pt x="5548" y="72"/>
                    </a:lnTo>
                    <a:cubicBezTo>
                      <a:pt x="5215" y="25"/>
                      <a:pt x="4874" y="1"/>
                      <a:pt x="45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Google Shape;902;p53">
                <a:extLst>
                  <a:ext uri="{FF2B5EF4-FFF2-40B4-BE49-F238E27FC236}">
                    <a16:creationId xmlns:a16="http://schemas.microsoft.com/office/drawing/2014/main" id="{E3E0E93A-0AE8-488D-B0F3-C8B8F78706E0}"/>
                  </a:ext>
                </a:extLst>
              </p:cNvPr>
              <p:cNvSpPr/>
              <p:nvPr/>
            </p:nvSpPr>
            <p:spPr>
              <a:xfrm>
                <a:off x="2236617" y="1920485"/>
                <a:ext cx="698494" cy="734680"/>
              </a:xfrm>
              <a:custGeom>
                <a:avLst/>
                <a:gdLst/>
                <a:ahLst/>
                <a:cxnLst/>
                <a:rect l="l" t="t" r="r" b="b"/>
                <a:pathLst>
                  <a:path w="15635" h="16445" extrusionOk="0">
                    <a:moveTo>
                      <a:pt x="13975" y="1"/>
                    </a:moveTo>
                    <a:lnTo>
                      <a:pt x="379" y="7850"/>
                    </a:lnTo>
                    <a:cubicBezTo>
                      <a:pt x="137" y="7997"/>
                      <a:pt x="1" y="8196"/>
                      <a:pt x="1" y="8406"/>
                    </a:cubicBezTo>
                    <a:lnTo>
                      <a:pt x="1" y="8417"/>
                    </a:lnTo>
                    <a:lnTo>
                      <a:pt x="1" y="8627"/>
                    </a:lnTo>
                    <a:lnTo>
                      <a:pt x="1" y="10634"/>
                    </a:lnTo>
                    <a:cubicBezTo>
                      <a:pt x="1" y="10855"/>
                      <a:pt x="137" y="11044"/>
                      <a:pt x="379" y="11191"/>
                    </a:cubicBezTo>
                    <a:lnTo>
                      <a:pt x="9099" y="16255"/>
                    </a:lnTo>
                    <a:cubicBezTo>
                      <a:pt x="9320" y="16381"/>
                      <a:pt x="9614" y="16444"/>
                      <a:pt x="9908" y="16444"/>
                    </a:cubicBezTo>
                    <a:cubicBezTo>
                      <a:pt x="10202" y="16444"/>
                      <a:pt x="10496" y="16381"/>
                      <a:pt x="10728" y="16255"/>
                    </a:cubicBezTo>
                    <a:lnTo>
                      <a:pt x="15635" y="13418"/>
                    </a:lnTo>
                    <a:lnTo>
                      <a:pt x="15635" y="13250"/>
                    </a:lnTo>
                    <a:lnTo>
                      <a:pt x="15635" y="13071"/>
                    </a:lnTo>
                    <a:lnTo>
                      <a:pt x="10580" y="16003"/>
                    </a:lnTo>
                    <a:cubicBezTo>
                      <a:pt x="10397" y="16103"/>
                      <a:pt x="10153" y="16153"/>
                      <a:pt x="9910" y="16153"/>
                    </a:cubicBezTo>
                    <a:cubicBezTo>
                      <a:pt x="9667" y="16153"/>
                      <a:pt x="9425" y="16103"/>
                      <a:pt x="9247" y="16003"/>
                    </a:cubicBezTo>
                    <a:lnTo>
                      <a:pt x="526" y="10928"/>
                    </a:lnTo>
                    <a:cubicBezTo>
                      <a:pt x="379" y="10844"/>
                      <a:pt x="295" y="10739"/>
                      <a:pt x="295" y="10634"/>
                    </a:cubicBezTo>
                    <a:lnTo>
                      <a:pt x="295" y="8911"/>
                    </a:lnTo>
                    <a:cubicBezTo>
                      <a:pt x="316" y="8932"/>
                      <a:pt x="347" y="8953"/>
                      <a:pt x="368" y="8964"/>
                    </a:cubicBezTo>
                    <a:lnTo>
                      <a:pt x="9089" y="14028"/>
                    </a:lnTo>
                    <a:cubicBezTo>
                      <a:pt x="9320" y="14164"/>
                      <a:pt x="9614" y="14227"/>
                      <a:pt x="9898" y="14227"/>
                    </a:cubicBezTo>
                    <a:cubicBezTo>
                      <a:pt x="10192" y="14227"/>
                      <a:pt x="10486" y="14164"/>
                      <a:pt x="10718" y="14028"/>
                    </a:cubicBezTo>
                    <a:lnTo>
                      <a:pt x="15635" y="11191"/>
                    </a:lnTo>
                    <a:lnTo>
                      <a:pt x="15635" y="11023"/>
                    </a:lnTo>
                    <a:lnTo>
                      <a:pt x="15635" y="10855"/>
                    </a:lnTo>
                    <a:lnTo>
                      <a:pt x="10570" y="13776"/>
                    </a:lnTo>
                    <a:cubicBezTo>
                      <a:pt x="10392" y="13881"/>
                      <a:pt x="10147" y="13933"/>
                      <a:pt x="9903" y="13933"/>
                    </a:cubicBezTo>
                    <a:cubicBezTo>
                      <a:pt x="9659" y="13933"/>
                      <a:pt x="9414" y="13881"/>
                      <a:pt x="9236" y="13776"/>
                    </a:cubicBezTo>
                    <a:lnTo>
                      <a:pt x="515" y="8711"/>
                    </a:lnTo>
                    <a:cubicBezTo>
                      <a:pt x="431" y="8658"/>
                      <a:pt x="379" y="8606"/>
                      <a:pt x="337" y="8543"/>
                    </a:cubicBezTo>
                    <a:cubicBezTo>
                      <a:pt x="305" y="8501"/>
                      <a:pt x="295" y="8459"/>
                      <a:pt x="295" y="8406"/>
                    </a:cubicBezTo>
                    <a:cubicBezTo>
                      <a:pt x="295" y="8354"/>
                      <a:pt x="316" y="8301"/>
                      <a:pt x="358" y="8249"/>
                    </a:cubicBezTo>
                    <a:cubicBezTo>
                      <a:pt x="400" y="8196"/>
                      <a:pt x="452" y="8154"/>
                      <a:pt x="526" y="8102"/>
                    </a:cubicBezTo>
                    <a:lnTo>
                      <a:pt x="526" y="8112"/>
                    </a:lnTo>
                    <a:lnTo>
                      <a:pt x="14269" y="169"/>
                    </a:lnTo>
                    <a:lnTo>
                      <a:pt x="14122" y="85"/>
                    </a:lnTo>
                    <a:lnTo>
                      <a:pt x="13975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Google Shape;903;p53">
                <a:extLst>
                  <a:ext uri="{FF2B5EF4-FFF2-40B4-BE49-F238E27FC236}">
                    <a16:creationId xmlns:a16="http://schemas.microsoft.com/office/drawing/2014/main" id="{141CCAA2-7D37-4B59-AB1D-F0A9D31B510A}"/>
                  </a:ext>
                </a:extLst>
              </p:cNvPr>
              <p:cNvSpPr/>
              <p:nvPr/>
            </p:nvSpPr>
            <p:spPr>
              <a:xfrm>
                <a:off x="2392894" y="1957610"/>
                <a:ext cx="542220" cy="503800"/>
              </a:xfrm>
              <a:custGeom>
                <a:avLst/>
                <a:gdLst/>
                <a:ahLst/>
                <a:cxnLst/>
                <a:rect l="l" t="t" r="r" b="b"/>
                <a:pathLst>
                  <a:path w="12137" h="11277" extrusionOk="0">
                    <a:moveTo>
                      <a:pt x="5113" y="7452"/>
                    </a:moveTo>
                    <a:cubicBezTo>
                      <a:pt x="5507" y="7452"/>
                      <a:pt x="5901" y="7539"/>
                      <a:pt x="6200" y="7712"/>
                    </a:cubicBezTo>
                    <a:cubicBezTo>
                      <a:pt x="6799" y="8059"/>
                      <a:pt x="6799" y="8626"/>
                      <a:pt x="6190" y="8973"/>
                    </a:cubicBezTo>
                    <a:cubicBezTo>
                      <a:pt x="5890" y="9146"/>
                      <a:pt x="5496" y="9233"/>
                      <a:pt x="5102" y="9233"/>
                    </a:cubicBezTo>
                    <a:cubicBezTo>
                      <a:pt x="4708" y="9233"/>
                      <a:pt x="4314" y="9146"/>
                      <a:pt x="4015" y="8973"/>
                    </a:cubicBezTo>
                    <a:cubicBezTo>
                      <a:pt x="3416" y="8626"/>
                      <a:pt x="3426" y="8059"/>
                      <a:pt x="4025" y="7712"/>
                    </a:cubicBezTo>
                    <a:cubicBezTo>
                      <a:pt x="4325" y="7539"/>
                      <a:pt x="4719" y="7452"/>
                      <a:pt x="5113" y="7452"/>
                    </a:cubicBezTo>
                    <a:close/>
                    <a:moveTo>
                      <a:pt x="11705" y="0"/>
                    </a:moveTo>
                    <a:lnTo>
                      <a:pt x="180" y="6651"/>
                    </a:lnTo>
                    <a:cubicBezTo>
                      <a:pt x="75" y="6714"/>
                      <a:pt x="54" y="6798"/>
                      <a:pt x="117" y="6861"/>
                    </a:cubicBezTo>
                    <a:cubicBezTo>
                      <a:pt x="127" y="6872"/>
                      <a:pt x="127" y="6882"/>
                      <a:pt x="138" y="6893"/>
                    </a:cubicBezTo>
                    <a:cubicBezTo>
                      <a:pt x="180" y="6924"/>
                      <a:pt x="222" y="6956"/>
                      <a:pt x="253" y="6987"/>
                    </a:cubicBezTo>
                    <a:cubicBezTo>
                      <a:pt x="295" y="7029"/>
                      <a:pt x="337" y="7071"/>
                      <a:pt x="369" y="7124"/>
                    </a:cubicBezTo>
                    <a:cubicBezTo>
                      <a:pt x="652" y="7491"/>
                      <a:pt x="579" y="7933"/>
                      <a:pt x="138" y="8259"/>
                    </a:cubicBezTo>
                    <a:cubicBezTo>
                      <a:pt x="1" y="8374"/>
                      <a:pt x="43" y="8427"/>
                      <a:pt x="180" y="8511"/>
                    </a:cubicBezTo>
                    <a:lnTo>
                      <a:pt x="4813" y="11201"/>
                    </a:lnTo>
                    <a:cubicBezTo>
                      <a:pt x="4893" y="11249"/>
                      <a:pt x="4954" y="11277"/>
                      <a:pt x="5031" y="11277"/>
                    </a:cubicBezTo>
                    <a:cubicBezTo>
                      <a:pt x="5087" y="11277"/>
                      <a:pt x="5150" y="11263"/>
                      <a:pt x="5233" y="11232"/>
                    </a:cubicBezTo>
                    <a:cubicBezTo>
                      <a:pt x="5585" y="11074"/>
                      <a:pt x="6003" y="10995"/>
                      <a:pt x="6420" y="10995"/>
                    </a:cubicBezTo>
                    <a:cubicBezTo>
                      <a:pt x="6836" y="10995"/>
                      <a:pt x="7251" y="11074"/>
                      <a:pt x="7598" y="11232"/>
                    </a:cubicBezTo>
                    <a:cubicBezTo>
                      <a:pt x="7654" y="11254"/>
                      <a:pt x="7715" y="11265"/>
                      <a:pt x="7775" y="11265"/>
                    </a:cubicBezTo>
                    <a:cubicBezTo>
                      <a:pt x="7860" y="11265"/>
                      <a:pt x="7944" y="11243"/>
                      <a:pt x="8018" y="11201"/>
                    </a:cubicBezTo>
                    <a:lnTo>
                      <a:pt x="12137" y="8826"/>
                    </a:lnTo>
                    <a:lnTo>
                      <a:pt x="12137" y="7271"/>
                    </a:lnTo>
                    <a:cubicBezTo>
                      <a:pt x="11786" y="7323"/>
                      <a:pt x="11426" y="7350"/>
                      <a:pt x="11066" y="7350"/>
                    </a:cubicBezTo>
                    <a:cubicBezTo>
                      <a:pt x="9982" y="7350"/>
                      <a:pt x="8901" y="7111"/>
                      <a:pt x="8081" y="6630"/>
                    </a:cubicBezTo>
                    <a:cubicBezTo>
                      <a:pt x="7692" y="6409"/>
                      <a:pt x="7409" y="6157"/>
                      <a:pt x="7198" y="5884"/>
                    </a:cubicBezTo>
                    <a:cubicBezTo>
                      <a:pt x="7167" y="5831"/>
                      <a:pt x="7135" y="5789"/>
                      <a:pt x="7104" y="5747"/>
                    </a:cubicBezTo>
                    <a:cubicBezTo>
                      <a:pt x="7082" y="5705"/>
                      <a:pt x="7051" y="5653"/>
                      <a:pt x="7030" y="5611"/>
                    </a:cubicBezTo>
                    <a:cubicBezTo>
                      <a:pt x="6589" y="4770"/>
                      <a:pt x="6946" y="3825"/>
                      <a:pt x="8102" y="3162"/>
                    </a:cubicBezTo>
                    <a:cubicBezTo>
                      <a:pt x="8935" y="2682"/>
                      <a:pt x="10029" y="2440"/>
                      <a:pt x="11121" y="2440"/>
                    </a:cubicBezTo>
                    <a:cubicBezTo>
                      <a:pt x="11463" y="2440"/>
                      <a:pt x="11804" y="2464"/>
                      <a:pt x="12137" y="2511"/>
                    </a:cubicBezTo>
                    <a:lnTo>
                      <a:pt x="12137" y="1061"/>
                    </a:lnTo>
                    <a:cubicBezTo>
                      <a:pt x="12137" y="715"/>
                      <a:pt x="11969" y="305"/>
                      <a:pt x="11705" y="0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Google Shape;904;p53">
                <a:extLst>
                  <a:ext uri="{FF2B5EF4-FFF2-40B4-BE49-F238E27FC236}">
                    <a16:creationId xmlns:a16="http://schemas.microsoft.com/office/drawing/2014/main" id="{865FED72-D7E5-4FB3-A4B3-1FF8DF70CA2D}"/>
                  </a:ext>
                </a:extLst>
              </p:cNvPr>
              <p:cNvSpPr/>
              <p:nvPr/>
            </p:nvSpPr>
            <p:spPr>
              <a:xfrm>
                <a:off x="2545507" y="2290490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8"/>
                      <a:pt x="609" y="261"/>
                    </a:cubicBezTo>
                    <a:cubicBezTo>
                      <a:pt x="10" y="608"/>
                      <a:pt x="0" y="1175"/>
                      <a:pt x="599" y="1522"/>
                    </a:cubicBezTo>
                    <a:cubicBezTo>
                      <a:pt x="898" y="1695"/>
                      <a:pt x="1292" y="1782"/>
                      <a:pt x="1686" y="1782"/>
                    </a:cubicBezTo>
                    <a:cubicBezTo>
                      <a:pt x="2080" y="1782"/>
                      <a:pt x="2474" y="1695"/>
                      <a:pt x="2774" y="1522"/>
                    </a:cubicBezTo>
                    <a:cubicBezTo>
                      <a:pt x="3383" y="1175"/>
                      <a:pt x="3383" y="608"/>
                      <a:pt x="2784" y="261"/>
                    </a:cubicBezTo>
                    <a:cubicBezTo>
                      <a:pt x="2485" y="88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Google Shape;905;p53">
                <a:extLst>
                  <a:ext uri="{FF2B5EF4-FFF2-40B4-BE49-F238E27FC236}">
                    <a16:creationId xmlns:a16="http://schemas.microsoft.com/office/drawing/2014/main" id="{2F70E7A7-41D3-4852-A825-3B0418F19B2D}"/>
                  </a:ext>
                </a:extLst>
              </p:cNvPr>
              <p:cNvSpPr/>
              <p:nvPr/>
            </p:nvSpPr>
            <p:spPr>
              <a:xfrm>
                <a:off x="2794263" y="2107811"/>
                <a:ext cx="140860" cy="7702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1724" extrusionOk="0">
                    <a:moveTo>
                      <a:pt x="1166" y="872"/>
                    </a:moveTo>
                    <a:lnTo>
                      <a:pt x="1671" y="1250"/>
                    </a:lnTo>
                    <a:cubicBezTo>
                      <a:pt x="1502" y="1294"/>
                      <a:pt x="1385" y="1315"/>
                      <a:pt x="1293" y="1315"/>
                    </a:cubicBezTo>
                    <a:cubicBezTo>
                      <a:pt x="1207" y="1315"/>
                      <a:pt x="1143" y="1297"/>
                      <a:pt x="1082" y="1261"/>
                    </a:cubicBezTo>
                    <a:cubicBezTo>
                      <a:pt x="914" y="1166"/>
                      <a:pt x="925" y="1030"/>
                      <a:pt x="1166" y="872"/>
                    </a:cubicBezTo>
                    <a:close/>
                    <a:moveTo>
                      <a:pt x="547" y="1"/>
                    </a:moveTo>
                    <a:lnTo>
                      <a:pt x="242" y="179"/>
                    </a:lnTo>
                    <a:lnTo>
                      <a:pt x="736" y="557"/>
                    </a:lnTo>
                    <a:lnTo>
                      <a:pt x="683" y="589"/>
                    </a:lnTo>
                    <a:cubicBezTo>
                      <a:pt x="127" y="914"/>
                      <a:pt x="1" y="1271"/>
                      <a:pt x="568" y="1598"/>
                    </a:cubicBezTo>
                    <a:cubicBezTo>
                      <a:pt x="662" y="1661"/>
                      <a:pt x="757" y="1703"/>
                      <a:pt x="862" y="1724"/>
                    </a:cubicBezTo>
                    <a:cubicBezTo>
                      <a:pt x="1619" y="1587"/>
                      <a:pt x="2385" y="1440"/>
                      <a:pt x="3153" y="1303"/>
                    </a:cubicBezTo>
                    <a:lnTo>
                      <a:pt x="3153" y="998"/>
                    </a:lnTo>
                    <a:cubicBezTo>
                      <a:pt x="3075" y="984"/>
                      <a:pt x="2996" y="977"/>
                      <a:pt x="2911" y="977"/>
                    </a:cubicBezTo>
                    <a:cubicBezTo>
                      <a:pt x="2684" y="977"/>
                      <a:pt x="2422" y="1028"/>
                      <a:pt x="2070" y="1135"/>
                    </a:cubicBezTo>
                    <a:lnTo>
                      <a:pt x="1482" y="704"/>
                    </a:lnTo>
                    <a:cubicBezTo>
                      <a:pt x="1755" y="568"/>
                      <a:pt x="2070" y="410"/>
                      <a:pt x="2091" y="410"/>
                    </a:cubicBezTo>
                    <a:lnTo>
                      <a:pt x="1692" y="127"/>
                    </a:lnTo>
                    <a:cubicBezTo>
                      <a:pt x="1682" y="137"/>
                      <a:pt x="1377" y="242"/>
                      <a:pt x="1061" y="389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Google Shape;906;p53">
                <a:extLst>
                  <a:ext uri="{FF2B5EF4-FFF2-40B4-BE49-F238E27FC236}">
                    <a16:creationId xmlns:a16="http://schemas.microsoft.com/office/drawing/2014/main" id="{DDDC28B6-A913-4079-A6F1-3F2973BCBA28}"/>
                  </a:ext>
                </a:extLst>
              </p:cNvPr>
              <p:cNvSpPr/>
              <p:nvPr/>
            </p:nvSpPr>
            <p:spPr>
              <a:xfrm>
                <a:off x="2832774" y="2166023"/>
                <a:ext cx="107979" cy="61517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1377" extrusionOk="0">
                    <a:moveTo>
                      <a:pt x="2291" y="0"/>
                    </a:moveTo>
                    <a:cubicBezTo>
                      <a:pt x="1523" y="137"/>
                      <a:pt x="757" y="284"/>
                      <a:pt x="0" y="421"/>
                    </a:cubicBezTo>
                    <a:cubicBezTo>
                      <a:pt x="125" y="459"/>
                      <a:pt x="255" y="481"/>
                      <a:pt x="395" y="481"/>
                    </a:cubicBezTo>
                    <a:cubicBezTo>
                      <a:pt x="444" y="481"/>
                      <a:pt x="495" y="478"/>
                      <a:pt x="547" y="473"/>
                    </a:cubicBezTo>
                    <a:cubicBezTo>
                      <a:pt x="704" y="463"/>
                      <a:pt x="872" y="431"/>
                      <a:pt x="1061" y="379"/>
                    </a:cubicBezTo>
                    <a:cubicBezTo>
                      <a:pt x="1145" y="368"/>
                      <a:pt x="1240" y="347"/>
                      <a:pt x="1324" y="326"/>
                    </a:cubicBezTo>
                    <a:lnTo>
                      <a:pt x="1481" y="452"/>
                    </a:lnTo>
                    <a:lnTo>
                      <a:pt x="1933" y="778"/>
                    </a:lnTo>
                    <a:cubicBezTo>
                      <a:pt x="1639" y="935"/>
                      <a:pt x="1282" y="1082"/>
                      <a:pt x="1261" y="1093"/>
                    </a:cubicBezTo>
                    <a:lnTo>
                      <a:pt x="1649" y="1376"/>
                    </a:lnTo>
                    <a:cubicBezTo>
                      <a:pt x="1660" y="1366"/>
                      <a:pt x="1975" y="1261"/>
                      <a:pt x="2291" y="1114"/>
                    </a:cubicBezTo>
                    <a:lnTo>
                      <a:pt x="2291" y="568"/>
                    </a:lnTo>
                    <a:cubicBezTo>
                      <a:pt x="2406" y="473"/>
                      <a:pt x="2417" y="379"/>
                      <a:pt x="2343" y="295"/>
                    </a:cubicBezTo>
                    <a:cubicBezTo>
                      <a:pt x="2322" y="274"/>
                      <a:pt x="2312" y="263"/>
                      <a:pt x="2291" y="253"/>
                    </a:cubicBezTo>
                    <a:lnTo>
                      <a:pt x="2291" y="147"/>
                    </a:lnTo>
                    <a:lnTo>
                      <a:pt x="2291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Google Shape;907;p53">
                <a:extLst>
                  <a:ext uri="{FF2B5EF4-FFF2-40B4-BE49-F238E27FC236}">
                    <a16:creationId xmlns:a16="http://schemas.microsoft.com/office/drawing/2014/main" id="{7271C121-4776-4EA2-9C2B-EA27D7776B4A}"/>
                  </a:ext>
                </a:extLst>
              </p:cNvPr>
              <p:cNvSpPr/>
              <p:nvPr/>
            </p:nvSpPr>
            <p:spPr>
              <a:xfrm>
                <a:off x="2835097" y="2146768"/>
                <a:ext cx="33819" cy="19791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3" extrusionOk="0">
                    <a:moveTo>
                      <a:pt x="252" y="0"/>
                    </a:moveTo>
                    <a:cubicBezTo>
                      <a:pt x="11" y="158"/>
                      <a:pt x="0" y="294"/>
                      <a:pt x="168" y="389"/>
                    </a:cubicBezTo>
                    <a:cubicBezTo>
                      <a:pt x="229" y="425"/>
                      <a:pt x="293" y="443"/>
                      <a:pt x="379" y="443"/>
                    </a:cubicBezTo>
                    <a:cubicBezTo>
                      <a:pt x="471" y="443"/>
                      <a:pt x="588" y="422"/>
                      <a:pt x="757" y="378"/>
                    </a:cubicBez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Google Shape;908;p53">
                <a:extLst>
                  <a:ext uri="{FF2B5EF4-FFF2-40B4-BE49-F238E27FC236}">
                    <a16:creationId xmlns:a16="http://schemas.microsoft.com/office/drawing/2014/main" id="{F1F191CE-394A-4490-86BD-0BCE59D2CE0B}"/>
                  </a:ext>
                </a:extLst>
              </p:cNvPr>
              <p:cNvSpPr/>
              <p:nvPr/>
            </p:nvSpPr>
            <p:spPr>
              <a:xfrm>
                <a:off x="2270884" y="2178220"/>
                <a:ext cx="664228" cy="323447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7240" extrusionOk="0">
                    <a:moveTo>
                      <a:pt x="0" y="1"/>
                    </a:moveTo>
                    <a:lnTo>
                      <a:pt x="0" y="1608"/>
                    </a:lnTo>
                    <a:lnTo>
                      <a:pt x="0" y="1724"/>
                    </a:lnTo>
                    <a:cubicBezTo>
                      <a:pt x="0" y="1829"/>
                      <a:pt x="84" y="1934"/>
                      <a:pt x="231" y="2018"/>
                    </a:cubicBezTo>
                    <a:lnTo>
                      <a:pt x="8952" y="7082"/>
                    </a:lnTo>
                    <a:cubicBezTo>
                      <a:pt x="9131" y="7187"/>
                      <a:pt x="9372" y="7240"/>
                      <a:pt x="9615" y="7240"/>
                    </a:cubicBezTo>
                    <a:cubicBezTo>
                      <a:pt x="9858" y="7240"/>
                      <a:pt x="10103" y="7187"/>
                      <a:pt x="10287" y="7082"/>
                    </a:cubicBezTo>
                    <a:lnTo>
                      <a:pt x="14868" y="4434"/>
                    </a:lnTo>
                    <a:lnTo>
                      <a:pt x="14868" y="2553"/>
                    </a:lnTo>
                    <a:lnTo>
                      <a:pt x="10423" y="5117"/>
                    </a:lnTo>
                    <a:cubicBezTo>
                      <a:pt x="10203" y="5254"/>
                      <a:pt x="9908" y="5317"/>
                      <a:pt x="9603" y="5317"/>
                    </a:cubicBezTo>
                    <a:cubicBezTo>
                      <a:pt x="9309" y="5317"/>
                      <a:pt x="9015" y="5254"/>
                      <a:pt x="8795" y="5117"/>
                    </a:cubicBezTo>
                    <a:lnTo>
                      <a:pt x="74" y="53"/>
                    </a:lnTo>
                    <a:cubicBezTo>
                      <a:pt x="53" y="32"/>
                      <a:pt x="21" y="22"/>
                      <a:pt x="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Google Shape;909;p53">
                <a:extLst>
                  <a:ext uri="{FF2B5EF4-FFF2-40B4-BE49-F238E27FC236}">
                    <a16:creationId xmlns:a16="http://schemas.microsoft.com/office/drawing/2014/main" id="{479ECE51-41EC-4ABB-A1D9-51B9192ED505}"/>
                  </a:ext>
                </a:extLst>
              </p:cNvPr>
              <p:cNvSpPr/>
              <p:nvPr/>
            </p:nvSpPr>
            <p:spPr>
              <a:xfrm>
                <a:off x="2856229" y="2006441"/>
                <a:ext cx="33819" cy="19746"/>
              </a:xfrm>
              <a:custGeom>
                <a:avLst/>
                <a:gdLst/>
                <a:ahLst/>
                <a:cxnLst/>
                <a:rect l="l" t="t" r="r" b="b"/>
                <a:pathLst>
                  <a:path w="757" h="442" extrusionOk="0">
                    <a:moveTo>
                      <a:pt x="253" y="0"/>
                    </a:moveTo>
                    <a:cubicBezTo>
                      <a:pt x="11" y="157"/>
                      <a:pt x="1" y="283"/>
                      <a:pt x="169" y="378"/>
                    </a:cubicBezTo>
                    <a:cubicBezTo>
                      <a:pt x="232" y="420"/>
                      <a:pt x="297" y="441"/>
                      <a:pt x="388" y="441"/>
                    </a:cubicBezTo>
                    <a:cubicBezTo>
                      <a:pt x="478" y="441"/>
                      <a:pt x="594" y="420"/>
                      <a:pt x="757" y="37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Google Shape;910;p53">
                <a:extLst>
                  <a:ext uri="{FF2B5EF4-FFF2-40B4-BE49-F238E27FC236}">
                    <a16:creationId xmlns:a16="http://schemas.microsoft.com/office/drawing/2014/main" id="{D98620F3-587F-46A8-B1DE-6992A72D0A99}"/>
                  </a:ext>
                </a:extLst>
              </p:cNvPr>
              <p:cNvSpPr/>
              <p:nvPr/>
            </p:nvSpPr>
            <p:spPr>
              <a:xfrm>
                <a:off x="2708351" y="1928035"/>
                <a:ext cx="226770" cy="217523"/>
              </a:xfrm>
              <a:custGeom>
                <a:avLst/>
                <a:gdLst/>
                <a:ahLst/>
                <a:cxnLst/>
                <a:rect l="l" t="t" r="r" b="b"/>
                <a:pathLst>
                  <a:path w="5076" h="4869" extrusionOk="0">
                    <a:moveTo>
                      <a:pt x="3710" y="0"/>
                    </a:moveTo>
                    <a:cubicBezTo>
                      <a:pt x="2900" y="95"/>
                      <a:pt x="2134" y="315"/>
                      <a:pt x="1513" y="683"/>
                    </a:cubicBezTo>
                    <a:cubicBezTo>
                      <a:pt x="358" y="1345"/>
                      <a:pt x="0" y="2290"/>
                      <a:pt x="442" y="3131"/>
                    </a:cubicBezTo>
                    <a:cubicBezTo>
                      <a:pt x="463" y="3173"/>
                      <a:pt x="495" y="3215"/>
                      <a:pt x="516" y="3268"/>
                    </a:cubicBezTo>
                    <a:lnTo>
                      <a:pt x="610" y="3394"/>
                    </a:lnTo>
                    <a:cubicBezTo>
                      <a:pt x="820" y="3667"/>
                      <a:pt x="1104" y="3930"/>
                      <a:pt x="1492" y="4151"/>
                    </a:cubicBezTo>
                    <a:cubicBezTo>
                      <a:pt x="2317" y="4629"/>
                      <a:pt x="3396" y="4869"/>
                      <a:pt x="4477" y="4869"/>
                    </a:cubicBezTo>
                    <a:cubicBezTo>
                      <a:pt x="4677" y="4869"/>
                      <a:pt x="4877" y="4860"/>
                      <a:pt x="5076" y="4844"/>
                    </a:cubicBezTo>
                    <a:lnTo>
                      <a:pt x="5076" y="3499"/>
                    </a:lnTo>
                    <a:cubicBezTo>
                      <a:pt x="4981" y="3530"/>
                      <a:pt x="4908" y="3562"/>
                      <a:pt x="4897" y="3562"/>
                    </a:cubicBezTo>
                    <a:lnTo>
                      <a:pt x="4518" y="3278"/>
                    </a:lnTo>
                    <a:cubicBezTo>
                      <a:pt x="4539" y="3268"/>
                      <a:pt x="4813" y="3152"/>
                      <a:pt x="5076" y="3026"/>
                    </a:cubicBezTo>
                    <a:lnTo>
                      <a:pt x="5076" y="2879"/>
                    </a:lnTo>
                    <a:lnTo>
                      <a:pt x="4739" y="2638"/>
                    </a:lnTo>
                    <a:lnTo>
                      <a:pt x="4581" y="2512"/>
                    </a:lnTo>
                    <a:cubicBezTo>
                      <a:pt x="4497" y="2533"/>
                      <a:pt x="4413" y="2543"/>
                      <a:pt x="4319" y="2564"/>
                    </a:cubicBezTo>
                    <a:cubicBezTo>
                      <a:pt x="4130" y="2617"/>
                      <a:pt x="3962" y="2648"/>
                      <a:pt x="3804" y="2659"/>
                    </a:cubicBezTo>
                    <a:cubicBezTo>
                      <a:pt x="3753" y="2664"/>
                      <a:pt x="3702" y="2667"/>
                      <a:pt x="3654" y="2667"/>
                    </a:cubicBezTo>
                    <a:cubicBezTo>
                      <a:pt x="3513" y="2667"/>
                      <a:pt x="3382" y="2645"/>
                      <a:pt x="3258" y="2606"/>
                    </a:cubicBezTo>
                    <a:cubicBezTo>
                      <a:pt x="3152" y="2575"/>
                      <a:pt x="3058" y="2533"/>
                      <a:pt x="2963" y="2480"/>
                    </a:cubicBezTo>
                    <a:cubicBezTo>
                      <a:pt x="2396" y="2154"/>
                      <a:pt x="2522" y="1786"/>
                      <a:pt x="3079" y="1471"/>
                    </a:cubicBezTo>
                    <a:lnTo>
                      <a:pt x="3131" y="1440"/>
                    </a:lnTo>
                    <a:lnTo>
                      <a:pt x="2627" y="1062"/>
                    </a:lnTo>
                    <a:lnTo>
                      <a:pt x="2932" y="883"/>
                    </a:lnTo>
                    <a:lnTo>
                      <a:pt x="3458" y="1272"/>
                    </a:lnTo>
                    <a:cubicBezTo>
                      <a:pt x="3773" y="1125"/>
                      <a:pt x="4077" y="1009"/>
                      <a:pt x="4088" y="1009"/>
                    </a:cubicBezTo>
                    <a:lnTo>
                      <a:pt x="4487" y="1293"/>
                    </a:lnTo>
                    <a:cubicBezTo>
                      <a:pt x="4466" y="1293"/>
                      <a:pt x="4151" y="1450"/>
                      <a:pt x="3878" y="1587"/>
                    </a:cubicBezTo>
                    <a:lnTo>
                      <a:pt x="4466" y="2017"/>
                    </a:lnTo>
                    <a:cubicBezTo>
                      <a:pt x="4697" y="1944"/>
                      <a:pt x="4897" y="1902"/>
                      <a:pt x="5076" y="1870"/>
                    </a:cubicBezTo>
                    <a:lnTo>
                      <a:pt x="5076" y="1723"/>
                    </a:lnTo>
                    <a:cubicBezTo>
                      <a:pt x="5076" y="1219"/>
                      <a:pt x="4707" y="588"/>
                      <a:pt x="4266" y="326"/>
                    </a:cubicBezTo>
                    <a:lnTo>
                      <a:pt x="37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Google Shape;911;p53">
                <a:extLst>
                  <a:ext uri="{FF2B5EF4-FFF2-40B4-BE49-F238E27FC236}">
                    <a16:creationId xmlns:a16="http://schemas.microsoft.com/office/drawing/2014/main" id="{E4D11488-7FAC-4027-B059-D45358724F16}"/>
                  </a:ext>
                </a:extLst>
              </p:cNvPr>
              <p:cNvSpPr/>
              <p:nvPr/>
            </p:nvSpPr>
            <p:spPr>
              <a:xfrm>
                <a:off x="2270884" y="1864193"/>
                <a:ext cx="664228" cy="538423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12052" extrusionOk="0">
                    <a:moveTo>
                      <a:pt x="11011" y="0"/>
                    </a:moveTo>
                    <a:lnTo>
                      <a:pt x="231" y="6220"/>
                    </a:lnTo>
                    <a:cubicBezTo>
                      <a:pt x="158" y="6262"/>
                      <a:pt x="105" y="6315"/>
                      <a:pt x="63" y="6367"/>
                    </a:cubicBezTo>
                    <a:cubicBezTo>
                      <a:pt x="21" y="6409"/>
                      <a:pt x="0" y="6472"/>
                      <a:pt x="0" y="6514"/>
                    </a:cubicBezTo>
                    <a:lnTo>
                      <a:pt x="0" y="6525"/>
                    </a:lnTo>
                    <a:cubicBezTo>
                      <a:pt x="0" y="6567"/>
                      <a:pt x="11" y="6619"/>
                      <a:pt x="42" y="6661"/>
                    </a:cubicBezTo>
                    <a:cubicBezTo>
                      <a:pt x="74" y="6724"/>
                      <a:pt x="137" y="6777"/>
                      <a:pt x="221" y="6829"/>
                    </a:cubicBezTo>
                    <a:lnTo>
                      <a:pt x="8942" y="11894"/>
                    </a:lnTo>
                    <a:cubicBezTo>
                      <a:pt x="9120" y="11999"/>
                      <a:pt x="9365" y="12051"/>
                      <a:pt x="9609" y="12051"/>
                    </a:cubicBezTo>
                    <a:cubicBezTo>
                      <a:pt x="9853" y="12051"/>
                      <a:pt x="10097" y="11999"/>
                      <a:pt x="10276" y="11894"/>
                    </a:cubicBezTo>
                    <a:lnTo>
                      <a:pt x="14868" y="9246"/>
                    </a:lnTo>
                    <a:lnTo>
                      <a:pt x="14868" y="8038"/>
                    </a:lnTo>
                    <a:lnTo>
                      <a:pt x="11221" y="10150"/>
                    </a:lnTo>
                    <a:cubicBezTo>
                      <a:pt x="11153" y="10190"/>
                      <a:pt x="11076" y="10208"/>
                      <a:pt x="10997" y="10208"/>
                    </a:cubicBezTo>
                    <a:cubicBezTo>
                      <a:pt x="10931" y="10208"/>
                      <a:pt x="10864" y="10195"/>
                      <a:pt x="10801" y="10171"/>
                    </a:cubicBezTo>
                    <a:cubicBezTo>
                      <a:pt x="10454" y="10019"/>
                      <a:pt x="10039" y="9942"/>
                      <a:pt x="9623" y="9942"/>
                    </a:cubicBezTo>
                    <a:cubicBezTo>
                      <a:pt x="9207" y="9942"/>
                      <a:pt x="8789" y="10019"/>
                      <a:pt x="8438" y="10171"/>
                    </a:cubicBezTo>
                    <a:cubicBezTo>
                      <a:pt x="8353" y="10206"/>
                      <a:pt x="8290" y="10221"/>
                      <a:pt x="8234" y="10221"/>
                    </a:cubicBezTo>
                    <a:cubicBezTo>
                      <a:pt x="8158" y="10221"/>
                      <a:pt x="8096" y="10192"/>
                      <a:pt x="8017" y="10150"/>
                    </a:cubicBezTo>
                    <a:lnTo>
                      <a:pt x="3383" y="7450"/>
                    </a:lnTo>
                    <a:cubicBezTo>
                      <a:pt x="3247" y="7376"/>
                      <a:pt x="3205" y="7324"/>
                      <a:pt x="3341" y="7208"/>
                    </a:cubicBezTo>
                    <a:cubicBezTo>
                      <a:pt x="3773" y="6882"/>
                      <a:pt x="3857" y="6441"/>
                      <a:pt x="3573" y="6063"/>
                    </a:cubicBezTo>
                    <a:cubicBezTo>
                      <a:pt x="3541" y="6021"/>
                      <a:pt x="3499" y="5979"/>
                      <a:pt x="3457" y="5937"/>
                    </a:cubicBezTo>
                    <a:cubicBezTo>
                      <a:pt x="3425" y="5905"/>
                      <a:pt x="3383" y="5874"/>
                      <a:pt x="3341" y="5842"/>
                    </a:cubicBezTo>
                    <a:cubicBezTo>
                      <a:pt x="3331" y="5832"/>
                      <a:pt x="3331" y="5821"/>
                      <a:pt x="3320" y="5811"/>
                    </a:cubicBezTo>
                    <a:cubicBezTo>
                      <a:pt x="3257" y="5737"/>
                      <a:pt x="3278" y="5664"/>
                      <a:pt x="3383" y="5601"/>
                    </a:cubicBezTo>
                    <a:lnTo>
                      <a:pt x="12052" y="599"/>
                    </a:lnTo>
                    <a:lnTo>
                      <a:pt x="11011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Google Shape;912;p53">
                <a:extLst>
                  <a:ext uri="{FF2B5EF4-FFF2-40B4-BE49-F238E27FC236}">
                    <a16:creationId xmlns:a16="http://schemas.microsoft.com/office/drawing/2014/main" id="{28A30045-2499-4541-A1E0-9596A5801D29}"/>
                  </a:ext>
                </a:extLst>
              </p:cNvPr>
              <p:cNvSpPr/>
              <p:nvPr/>
            </p:nvSpPr>
            <p:spPr>
              <a:xfrm>
                <a:off x="2257749" y="1856643"/>
                <a:ext cx="677362" cy="658152"/>
              </a:xfrm>
              <a:custGeom>
                <a:avLst/>
                <a:gdLst/>
                <a:ahLst/>
                <a:cxnLst/>
                <a:rect l="l" t="t" r="r" b="b"/>
                <a:pathLst>
                  <a:path w="15162" h="14732" extrusionOk="0">
                    <a:moveTo>
                      <a:pt x="11011" y="1"/>
                    </a:moveTo>
                    <a:lnTo>
                      <a:pt x="378" y="6137"/>
                    </a:lnTo>
                    <a:cubicBezTo>
                      <a:pt x="126" y="6284"/>
                      <a:pt x="0" y="6473"/>
                      <a:pt x="0" y="6694"/>
                    </a:cubicBezTo>
                    <a:lnTo>
                      <a:pt x="0" y="6704"/>
                    </a:lnTo>
                    <a:lnTo>
                      <a:pt x="0" y="8806"/>
                    </a:lnTo>
                    <a:lnTo>
                      <a:pt x="0" y="8922"/>
                    </a:lnTo>
                    <a:cubicBezTo>
                      <a:pt x="0" y="9132"/>
                      <a:pt x="137" y="9331"/>
                      <a:pt x="378" y="9468"/>
                    </a:cubicBezTo>
                    <a:lnTo>
                      <a:pt x="9099" y="14542"/>
                    </a:lnTo>
                    <a:cubicBezTo>
                      <a:pt x="9320" y="14668"/>
                      <a:pt x="9614" y="14731"/>
                      <a:pt x="9908" y="14731"/>
                    </a:cubicBezTo>
                    <a:cubicBezTo>
                      <a:pt x="10202" y="14731"/>
                      <a:pt x="10497" y="14668"/>
                      <a:pt x="10728" y="14542"/>
                    </a:cubicBezTo>
                    <a:lnTo>
                      <a:pt x="15162" y="11979"/>
                    </a:lnTo>
                    <a:lnTo>
                      <a:pt x="15162" y="11801"/>
                    </a:lnTo>
                    <a:lnTo>
                      <a:pt x="15162" y="11632"/>
                    </a:lnTo>
                    <a:lnTo>
                      <a:pt x="10581" y="14280"/>
                    </a:lnTo>
                    <a:cubicBezTo>
                      <a:pt x="10397" y="14385"/>
                      <a:pt x="10152" y="14438"/>
                      <a:pt x="9909" y="14438"/>
                    </a:cubicBezTo>
                    <a:cubicBezTo>
                      <a:pt x="9666" y="14438"/>
                      <a:pt x="9425" y="14385"/>
                      <a:pt x="9246" y="14280"/>
                    </a:cubicBezTo>
                    <a:lnTo>
                      <a:pt x="525" y="9216"/>
                    </a:lnTo>
                    <a:cubicBezTo>
                      <a:pt x="378" y="9132"/>
                      <a:pt x="294" y="9027"/>
                      <a:pt x="294" y="8922"/>
                    </a:cubicBezTo>
                    <a:lnTo>
                      <a:pt x="294" y="8806"/>
                    </a:lnTo>
                    <a:lnTo>
                      <a:pt x="294" y="7199"/>
                    </a:lnTo>
                    <a:cubicBezTo>
                      <a:pt x="315" y="7220"/>
                      <a:pt x="347" y="7230"/>
                      <a:pt x="368" y="7251"/>
                    </a:cubicBezTo>
                    <a:lnTo>
                      <a:pt x="9089" y="12315"/>
                    </a:lnTo>
                    <a:cubicBezTo>
                      <a:pt x="9309" y="12452"/>
                      <a:pt x="9603" y="12515"/>
                      <a:pt x="9897" y="12515"/>
                    </a:cubicBezTo>
                    <a:cubicBezTo>
                      <a:pt x="10202" y="12515"/>
                      <a:pt x="10497" y="12452"/>
                      <a:pt x="10717" y="12315"/>
                    </a:cubicBezTo>
                    <a:lnTo>
                      <a:pt x="15162" y="9751"/>
                    </a:lnTo>
                    <a:lnTo>
                      <a:pt x="15162" y="9583"/>
                    </a:lnTo>
                    <a:lnTo>
                      <a:pt x="15162" y="9415"/>
                    </a:lnTo>
                    <a:lnTo>
                      <a:pt x="10570" y="12063"/>
                    </a:lnTo>
                    <a:cubicBezTo>
                      <a:pt x="10391" y="12168"/>
                      <a:pt x="10147" y="12220"/>
                      <a:pt x="9903" y="12220"/>
                    </a:cubicBezTo>
                    <a:cubicBezTo>
                      <a:pt x="9659" y="12220"/>
                      <a:pt x="9414" y="12168"/>
                      <a:pt x="9236" y="12063"/>
                    </a:cubicBezTo>
                    <a:lnTo>
                      <a:pt x="515" y="6998"/>
                    </a:lnTo>
                    <a:cubicBezTo>
                      <a:pt x="431" y="6946"/>
                      <a:pt x="368" y="6893"/>
                      <a:pt x="336" y="6830"/>
                    </a:cubicBezTo>
                    <a:cubicBezTo>
                      <a:pt x="305" y="6788"/>
                      <a:pt x="294" y="6736"/>
                      <a:pt x="294" y="6694"/>
                    </a:cubicBezTo>
                    <a:lnTo>
                      <a:pt x="294" y="6683"/>
                    </a:lnTo>
                    <a:cubicBezTo>
                      <a:pt x="294" y="6641"/>
                      <a:pt x="315" y="6578"/>
                      <a:pt x="357" y="6536"/>
                    </a:cubicBezTo>
                    <a:cubicBezTo>
                      <a:pt x="399" y="6484"/>
                      <a:pt x="452" y="6431"/>
                      <a:pt x="525" y="6389"/>
                    </a:cubicBezTo>
                    <a:lnTo>
                      <a:pt x="11305" y="169"/>
                    </a:lnTo>
                    <a:lnTo>
                      <a:pt x="11158" y="85"/>
                    </a:lnTo>
                    <a:lnTo>
                      <a:pt x="11011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Google Shape;913;p53">
                <a:extLst>
                  <a:ext uri="{FF2B5EF4-FFF2-40B4-BE49-F238E27FC236}">
                    <a16:creationId xmlns:a16="http://schemas.microsoft.com/office/drawing/2014/main" id="{615D2F88-33DB-47A5-8F1A-CC49E73F7A8F}"/>
                  </a:ext>
                </a:extLst>
              </p:cNvPr>
              <p:cNvSpPr/>
              <p:nvPr/>
            </p:nvSpPr>
            <p:spPr>
              <a:xfrm>
                <a:off x="2414070" y="1890954"/>
                <a:ext cx="521045" cy="429863"/>
              </a:xfrm>
              <a:custGeom>
                <a:avLst/>
                <a:gdLst/>
                <a:ahLst/>
                <a:cxnLst/>
                <a:rect l="l" t="t" r="r" b="b"/>
                <a:pathLst>
                  <a:path w="11663" h="9622" extrusionOk="0">
                    <a:moveTo>
                      <a:pt x="5111" y="5803"/>
                    </a:moveTo>
                    <a:cubicBezTo>
                      <a:pt x="5506" y="5803"/>
                      <a:pt x="5900" y="5889"/>
                      <a:pt x="6199" y="6062"/>
                    </a:cubicBezTo>
                    <a:cubicBezTo>
                      <a:pt x="6798" y="6410"/>
                      <a:pt x="6788" y="6977"/>
                      <a:pt x="6188" y="7323"/>
                    </a:cubicBezTo>
                    <a:cubicBezTo>
                      <a:pt x="5889" y="7497"/>
                      <a:pt x="5495" y="7584"/>
                      <a:pt x="5101" y="7584"/>
                    </a:cubicBezTo>
                    <a:cubicBezTo>
                      <a:pt x="4707" y="7584"/>
                      <a:pt x="4313" y="7497"/>
                      <a:pt x="4014" y="7323"/>
                    </a:cubicBezTo>
                    <a:cubicBezTo>
                      <a:pt x="3414" y="6977"/>
                      <a:pt x="3414" y="6410"/>
                      <a:pt x="4024" y="6062"/>
                    </a:cubicBezTo>
                    <a:cubicBezTo>
                      <a:pt x="4323" y="5889"/>
                      <a:pt x="4717" y="5803"/>
                      <a:pt x="5111" y="5803"/>
                    </a:cubicBezTo>
                    <a:close/>
                    <a:moveTo>
                      <a:pt x="8847" y="0"/>
                    </a:moveTo>
                    <a:lnTo>
                      <a:pt x="178" y="5002"/>
                    </a:lnTo>
                    <a:cubicBezTo>
                      <a:pt x="73" y="5065"/>
                      <a:pt x="52" y="5138"/>
                      <a:pt x="115" y="5212"/>
                    </a:cubicBezTo>
                    <a:cubicBezTo>
                      <a:pt x="126" y="5222"/>
                      <a:pt x="126" y="5233"/>
                      <a:pt x="136" y="5243"/>
                    </a:cubicBezTo>
                    <a:cubicBezTo>
                      <a:pt x="178" y="5275"/>
                      <a:pt x="220" y="5306"/>
                      <a:pt x="252" y="5338"/>
                    </a:cubicBezTo>
                    <a:cubicBezTo>
                      <a:pt x="294" y="5380"/>
                      <a:pt x="336" y="5422"/>
                      <a:pt x="368" y="5464"/>
                    </a:cubicBezTo>
                    <a:cubicBezTo>
                      <a:pt x="652" y="5842"/>
                      <a:pt x="568" y="6283"/>
                      <a:pt x="136" y="6609"/>
                    </a:cubicBezTo>
                    <a:cubicBezTo>
                      <a:pt x="0" y="6725"/>
                      <a:pt x="42" y="6777"/>
                      <a:pt x="178" y="6851"/>
                    </a:cubicBezTo>
                    <a:lnTo>
                      <a:pt x="4812" y="9551"/>
                    </a:lnTo>
                    <a:cubicBezTo>
                      <a:pt x="4891" y="9593"/>
                      <a:pt x="4953" y="9622"/>
                      <a:pt x="5029" y="9622"/>
                    </a:cubicBezTo>
                    <a:cubicBezTo>
                      <a:pt x="5085" y="9622"/>
                      <a:pt x="5148" y="9607"/>
                      <a:pt x="5233" y="9572"/>
                    </a:cubicBezTo>
                    <a:cubicBezTo>
                      <a:pt x="5584" y="9420"/>
                      <a:pt x="6002" y="9343"/>
                      <a:pt x="6418" y="9343"/>
                    </a:cubicBezTo>
                    <a:cubicBezTo>
                      <a:pt x="6834" y="9343"/>
                      <a:pt x="7249" y="9420"/>
                      <a:pt x="7596" y="9572"/>
                    </a:cubicBezTo>
                    <a:cubicBezTo>
                      <a:pt x="7659" y="9596"/>
                      <a:pt x="7726" y="9609"/>
                      <a:pt x="7792" y="9609"/>
                    </a:cubicBezTo>
                    <a:cubicBezTo>
                      <a:pt x="7871" y="9609"/>
                      <a:pt x="7948" y="9591"/>
                      <a:pt x="8016" y="9551"/>
                    </a:cubicBezTo>
                    <a:lnTo>
                      <a:pt x="11663" y="7439"/>
                    </a:lnTo>
                    <a:lnTo>
                      <a:pt x="11663" y="5674"/>
                    </a:lnTo>
                    <a:cubicBezTo>
                      <a:pt x="11464" y="5690"/>
                      <a:pt x="11264" y="5699"/>
                      <a:pt x="11064" y="5699"/>
                    </a:cubicBezTo>
                    <a:cubicBezTo>
                      <a:pt x="9983" y="5699"/>
                      <a:pt x="8904" y="5459"/>
                      <a:pt x="8079" y="4981"/>
                    </a:cubicBezTo>
                    <a:cubicBezTo>
                      <a:pt x="7691" y="4760"/>
                      <a:pt x="7407" y="4497"/>
                      <a:pt x="7197" y="4224"/>
                    </a:cubicBezTo>
                    <a:lnTo>
                      <a:pt x="7103" y="4098"/>
                    </a:lnTo>
                    <a:cubicBezTo>
                      <a:pt x="7082" y="4045"/>
                      <a:pt x="7050" y="4003"/>
                      <a:pt x="7029" y="3961"/>
                    </a:cubicBezTo>
                    <a:cubicBezTo>
                      <a:pt x="6587" y="3120"/>
                      <a:pt x="6945" y="2175"/>
                      <a:pt x="8100" y="1513"/>
                    </a:cubicBezTo>
                    <a:cubicBezTo>
                      <a:pt x="8721" y="1145"/>
                      <a:pt x="9487" y="925"/>
                      <a:pt x="10297" y="830"/>
                    </a:cubicBez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Google Shape;914;p53">
                <a:extLst>
                  <a:ext uri="{FF2B5EF4-FFF2-40B4-BE49-F238E27FC236}">
                    <a16:creationId xmlns:a16="http://schemas.microsoft.com/office/drawing/2014/main" id="{A75043EF-D6EA-4F69-A5D1-2D8DB7141D1C}"/>
                  </a:ext>
                </a:extLst>
              </p:cNvPr>
              <p:cNvSpPr/>
              <p:nvPr/>
            </p:nvSpPr>
            <p:spPr>
              <a:xfrm>
                <a:off x="2566594" y="215016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0" y="608"/>
                      <a:pt x="0" y="1175"/>
                      <a:pt x="600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1"/>
                    </a:cubicBezTo>
                    <a:cubicBezTo>
                      <a:pt x="3374" y="1175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Google Shape;915;p53">
                <a:extLst>
                  <a:ext uri="{FF2B5EF4-FFF2-40B4-BE49-F238E27FC236}">
                    <a16:creationId xmlns:a16="http://schemas.microsoft.com/office/drawing/2014/main" id="{236B4119-2647-439E-A05B-14791F8B36C2}"/>
                  </a:ext>
                </a:extLst>
              </p:cNvPr>
              <p:cNvSpPr/>
              <p:nvPr/>
            </p:nvSpPr>
            <p:spPr>
              <a:xfrm>
                <a:off x="2935082" y="2056612"/>
                <a:ext cx="5182" cy="6612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48" extrusionOk="0">
                    <a:moveTo>
                      <a:pt x="1" y="1"/>
                    </a:moveTo>
                    <a:lnTo>
                      <a:pt x="1" y="148"/>
                    </a:lnTo>
                    <a:cubicBezTo>
                      <a:pt x="43" y="127"/>
                      <a:pt x="74" y="106"/>
                      <a:pt x="116" y="8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Google Shape;916;p53">
                <a:extLst>
                  <a:ext uri="{FF2B5EF4-FFF2-40B4-BE49-F238E27FC236}">
                    <a16:creationId xmlns:a16="http://schemas.microsoft.com/office/drawing/2014/main" id="{9306BAF1-05A9-4FBB-BDE6-9A0861267C11}"/>
                  </a:ext>
                </a:extLst>
              </p:cNvPr>
              <p:cNvSpPr/>
              <p:nvPr/>
            </p:nvSpPr>
            <p:spPr>
              <a:xfrm>
                <a:off x="2815395" y="1967439"/>
                <a:ext cx="124420" cy="89216"/>
              </a:xfrm>
              <a:custGeom>
                <a:avLst/>
                <a:gdLst/>
                <a:ahLst/>
                <a:cxnLst/>
                <a:rect l="l" t="t" r="r" b="b"/>
                <a:pathLst>
                  <a:path w="2785" h="1997" extrusionOk="0">
                    <a:moveTo>
                      <a:pt x="1167" y="873"/>
                    </a:moveTo>
                    <a:lnTo>
                      <a:pt x="1671" y="1251"/>
                    </a:lnTo>
                    <a:cubicBezTo>
                      <a:pt x="1508" y="1293"/>
                      <a:pt x="1392" y="1314"/>
                      <a:pt x="1302" y="1314"/>
                    </a:cubicBezTo>
                    <a:cubicBezTo>
                      <a:pt x="1211" y="1314"/>
                      <a:pt x="1146" y="1293"/>
                      <a:pt x="1083" y="1251"/>
                    </a:cubicBezTo>
                    <a:cubicBezTo>
                      <a:pt x="915" y="1156"/>
                      <a:pt x="925" y="1030"/>
                      <a:pt x="1167" y="873"/>
                    </a:cubicBezTo>
                    <a:close/>
                    <a:moveTo>
                      <a:pt x="536" y="1"/>
                    </a:moveTo>
                    <a:lnTo>
                      <a:pt x="231" y="180"/>
                    </a:lnTo>
                    <a:lnTo>
                      <a:pt x="735" y="558"/>
                    </a:lnTo>
                    <a:lnTo>
                      <a:pt x="683" y="589"/>
                    </a:lnTo>
                    <a:cubicBezTo>
                      <a:pt x="126" y="904"/>
                      <a:pt x="0" y="1272"/>
                      <a:pt x="567" y="1598"/>
                    </a:cubicBezTo>
                    <a:cubicBezTo>
                      <a:pt x="662" y="1651"/>
                      <a:pt x="756" y="1693"/>
                      <a:pt x="862" y="1724"/>
                    </a:cubicBezTo>
                    <a:cubicBezTo>
                      <a:pt x="986" y="1763"/>
                      <a:pt x="1117" y="1785"/>
                      <a:pt x="1258" y="1785"/>
                    </a:cubicBezTo>
                    <a:cubicBezTo>
                      <a:pt x="1306" y="1785"/>
                      <a:pt x="1357" y="1782"/>
                      <a:pt x="1408" y="1777"/>
                    </a:cubicBezTo>
                    <a:cubicBezTo>
                      <a:pt x="1566" y="1766"/>
                      <a:pt x="1734" y="1735"/>
                      <a:pt x="1923" y="1682"/>
                    </a:cubicBezTo>
                    <a:cubicBezTo>
                      <a:pt x="2017" y="1661"/>
                      <a:pt x="2101" y="1651"/>
                      <a:pt x="2185" y="1630"/>
                    </a:cubicBezTo>
                    <a:lnTo>
                      <a:pt x="2343" y="1756"/>
                    </a:lnTo>
                    <a:lnTo>
                      <a:pt x="2680" y="1997"/>
                    </a:lnTo>
                    <a:lnTo>
                      <a:pt x="2680" y="1693"/>
                    </a:lnTo>
                    <a:cubicBezTo>
                      <a:pt x="2711" y="1682"/>
                      <a:pt x="2753" y="1672"/>
                      <a:pt x="2785" y="1672"/>
                    </a:cubicBezTo>
                    <a:lnTo>
                      <a:pt x="2680" y="1588"/>
                    </a:lnTo>
                    <a:lnTo>
                      <a:pt x="2680" y="1546"/>
                    </a:lnTo>
                    <a:lnTo>
                      <a:pt x="2680" y="1461"/>
                    </a:lnTo>
                    <a:lnTo>
                      <a:pt x="2680" y="1387"/>
                    </a:lnTo>
                    <a:lnTo>
                      <a:pt x="2680" y="988"/>
                    </a:lnTo>
                    <a:cubicBezTo>
                      <a:pt x="2501" y="1020"/>
                      <a:pt x="2301" y="1062"/>
                      <a:pt x="2070" y="1135"/>
                    </a:cubicBezTo>
                    <a:lnTo>
                      <a:pt x="1482" y="705"/>
                    </a:lnTo>
                    <a:cubicBezTo>
                      <a:pt x="1755" y="568"/>
                      <a:pt x="2070" y="411"/>
                      <a:pt x="2091" y="411"/>
                    </a:cubicBezTo>
                    <a:lnTo>
                      <a:pt x="1692" y="127"/>
                    </a:lnTo>
                    <a:cubicBezTo>
                      <a:pt x="168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Google Shape;917;p53">
                <a:extLst>
                  <a:ext uri="{FF2B5EF4-FFF2-40B4-BE49-F238E27FC236}">
                    <a16:creationId xmlns:a16="http://schemas.microsoft.com/office/drawing/2014/main" id="{B1CF0F5C-E825-4A80-8952-336C7DDC3CCE}"/>
                  </a:ext>
                </a:extLst>
              </p:cNvPr>
              <p:cNvSpPr/>
              <p:nvPr/>
            </p:nvSpPr>
            <p:spPr>
              <a:xfrm>
                <a:off x="2910197" y="2063180"/>
                <a:ext cx="24929" cy="2403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38" extrusionOk="0">
                    <a:moveTo>
                      <a:pt x="558" y="1"/>
                    </a:moveTo>
                    <a:cubicBezTo>
                      <a:pt x="295" y="127"/>
                      <a:pt x="21" y="243"/>
                      <a:pt x="0" y="253"/>
                    </a:cubicBezTo>
                    <a:lnTo>
                      <a:pt x="379" y="537"/>
                    </a:lnTo>
                    <a:cubicBezTo>
                      <a:pt x="390" y="537"/>
                      <a:pt x="463" y="505"/>
                      <a:pt x="558" y="474"/>
                    </a:cubicBezTo>
                    <a:lnTo>
                      <a:pt x="558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Google Shape;918;p53">
                <a:extLst>
                  <a:ext uri="{FF2B5EF4-FFF2-40B4-BE49-F238E27FC236}">
                    <a16:creationId xmlns:a16="http://schemas.microsoft.com/office/drawing/2014/main" id="{95B9C36C-1D00-46AC-BD5D-8DB51EB12346}"/>
                  </a:ext>
                </a:extLst>
              </p:cNvPr>
              <p:cNvSpPr/>
              <p:nvPr/>
            </p:nvSpPr>
            <p:spPr>
              <a:xfrm>
                <a:off x="2206595" y="2065547"/>
                <a:ext cx="728515" cy="323492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7241" extrusionOk="0">
                    <a:moveTo>
                      <a:pt x="0" y="1"/>
                    </a:moveTo>
                    <a:cubicBezTo>
                      <a:pt x="0" y="568"/>
                      <a:pt x="10" y="1146"/>
                      <a:pt x="10" y="1713"/>
                    </a:cubicBezTo>
                    <a:cubicBezTo>
                      <a:pt x="10" y="1818"/>
                      <a:pt x="94" y="1923"/>
                      <a:pt x="241" y="2018"/>
                    </a:cubicBezTo>
                    <a:lnTo>
                      <a:pt x="8952" y="7082"/>
                    </a:lnTo>
                    <a:cubicBezTo>
                      <a:pt x="9136" y="7188"/>
                      <a:pt x="9380" y="7240"/>
                      <a:pt x="9623" y="7240"/>
                    </a:cubicBezTo>
                    <a:cubicBezTo>
                      <a:pt x="9866" y="7240"/>
                      <a:pt x="10107" y="7188"/>
                      <a:pt x="10286" y="7082"/>
                    </a:cubicBezTo>
                    <a:lnTo>
                      <a:pt x="16307" y="3604"/>
                    </a:lnTo>
                    <a:lnTo>
                      <a:pt x="16307" y="1724"/>
                    </a:lnTo>
                    <a:lnTo>
                      <a:pt x="10433" y="5117"/>
                    </a:lnTo>
                    <a:cubicBezTo>
                      <a:pt x="10202" y="5243"/>
                      <a:pt x="9908" y="5306"/>
                      <a:pt x="9613" y="5306"/>
                    </a:cubicBezTo>
                    <a:cubicBezTo>
                      <a:pt x="9319" y="5306"/>
                      <a:pt x="9025" y="5243"/>
                      <a:pt x="8805" y="5117"/>
                    </a:cubicBezTo>
                    <a:lnTo>
                      <a:pt x="84" y="43"/>
                    </a:lnTo>
                    <a:cubicBezTo>
                      <a:pt x="52" y="32"/>
                      <a:pt x="31" y="11"/>
                      <a:pt x="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Google Shape;919;p53">
                <a:extLst>
                  <a:ext uri="{FF2B5EF4-FFF2-40B4-BE49-F238E27FC236}">
                    <a16:creationId xmlns:a16="http://schemas.microsoft.com/office/drawing/2014/main" id="{836A9053-6856-437C-89A3-FED0256C8241}"/>
                  </a:ext>
                </a:extLst>
              </p:cNvPr>
              <p:cNvSpPr/>
              <p:nvPr/>
            </p:nvSpPr>
            <p:spPr>
              <a:xfrm>
                <a:off x="2791895" y="1893769"/>
                <a:ext cx="34355" cy="19344"/>
              </a:xfrm>
              <a:custGeom>
                <a:avLst/>
                <a:gdLst/>
                <a:ahLst/>
                <a:cxnLst/>
                <a:rect l="l" t="t" r="r" b="b"/>
                <a:pathLst>
                  <a:path w="769" h="433" extrusionOk="0">
                    <a:moveTo>
                      <a:pt x="253" y="0"/>
                    </a:moveTo>
                    <a:cubicBezTo>
                      <a:pt x="22" y="148"/>
                      <a:pt x="1" y="284"/>
                      <a:pt x="169" y="379"/>
                    </a:cubicBezTo>
                    <a:cubicBezTo>
                      <a:pt x="235" y="414"/>
                      <a:pt x="298" y="432"/>
                      <a:pt x="384" y="432"/>
                    </a:cubicBezTo>
                    <a:cubicBezTo>
                      <a:pt x="476" y="432"/>
                      <a:pt x="594" y="411"/>
                      <a:pt x="768" y="368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Google Shape;920;p53">
                <a:extLst>
                  <a:ext uri="{FF2B5EF4-FFF2-40B4-BE49-F238E27FC236}">
                    <a16:creationId xmlns:a16="http://schemas.microsoft.com/office/drawing/2014/main" id="{34864027-FEB4-4E36-9EF4-23C7A4B70C54}"/>
                  </a:ext>
                </a:extLst>
              </p:cNvPr>
              <p:cNvSpPr/>
              <p:nvPr/>
            </p:nvSpPr>
            <p:spPr>
              <a:xfrm>
                <a:off x="2206595" y="1789093"/>
                <a:ext cx="728515" cy="500405"/>
              </a:xfrm>
              <a:custGeom>
                <a:avLst/>
                <a:gdLst/>
                <a:ahLst/>
                <a:cxnLst/>
                <a:rect l="l" t="t" r="r" b="b"/>
                <a:pathLst>
                  <a:path w="16307" h="11201" extrusionOk="0">
                    <a:moveTo>
                      <a:pt x="9550" y="0"/>
                    </a:moveTo>
                    <a:lnTo>
                      <a:pt x="241" y="5379"/>
                    </a:lnTo>
                    <a:cubicBezTo>
                      <a:pt x="168" y="5422"/>
                      <a:pt x="105" y="5464"/>
                      <a:pt x="63" y="5516"/>
                    </a:cubicBezTo>
                    <a:cubicBezTo>
                      <a:pt x="31" y="5569"/>
                      <a:pt x="0" y="5622"/>
                      <a:pt x="0" y="5674"/>
                    </a:cubicBezTo>
                    <a:lnTo>
                      <a:pt x="0" y="5685"/>
                    </a:lnTo>
                    <a:cubicBezTo>
                      <a:pt x="0" y="5727"/>
                      <a:pt x="21" y="5769"/>
                      <a:pt x="42" y="5811"/>
                    </a:cubicBezTo>
                    <a:cubicBezTo>
                      <a:pt x="84" y="5874"/>
                      <a:pt x="147" y="5937"/>
                      <a:pt x="231" y="5979"/>
                    </a:cubicBezTo>
                    <a:lnTo>
                      <a:pt x="8952" y="11043"/>
                    </a:lnTo>
                    <a:cubicBezTo>
                      <a:pt x="9131" y="11148"/>
                      <a:pt x="9372" y="11201"/>
                      <a:pt x="9615" y="11201"/>
                    </a:cubicBezTo>
                    <a:cubicBezTo>
                      <a:pt x="9858" y="11201"/>
                      <a:pt x="10102" y="11148"/>
                      <a:pt x="10286" y="11043"/>
                    </a:cubicBezTo>
                    <a:lnTo>
                      <a:pt x="16307" y="7565"/>
                    </a:lnTo>
                    <a:lnTo>
                      <a:pt x="16307" y="6367"/>
                    </a:lnTo>
                    <a:lnTo>
                      <a:pt x="11221" y="9309"/>
                    </a:lnTo>
                    <a:cubicBezTo>
                      <a:pt x="11155" y="9345"/>
                      <a:pt x="11076" y="9364"/>
                      <a:pt x="10995" y="9364"/>
                    </a:cubicBezTo>
                    <a:cubicBezTo>
                      <a:pt x="10933" y="9364"/>
                      <a:pt x="10870" y="9353"/>
                      <a:pt x="10811" y="9330"/>
                    </a:cubicBezTo>
                    <a:cubicBezTo>
                      <a:pt x="10464" y="9172"/>
                      <a:pt x="10047" y="9094"/>
                      <a:pt x="9628" y="9094"/>
                    </a:cubicBezTo>
                    <a:cubicBezTo>
                      <a:pt x="9209" y="9094"/>
                      <a:pt x="8789" y="9172"/>
                      <a:pt x="8437" y="9330"/>
                    </a:cubicBezTo>
                    <a:cubicBezTo>
                      <a:pt x="8357" y="9361"/>
                      <a:pt x="8297" y="9375"/>
                      <a:pt x="8243" y="9375"/>
                    </a:cubicBezTo>
                    <a:cubicBezTo>
                      <a:pt x="8168" y="9375"/>
                      <a:pt x="8106" y="9348"/>
                      <a:pt x="8027" y="9299"/>
                    </a:cubicBezTo>
                    <a:lnTo>
                      <a:pt x="3393" y="6609"/>
                    </a:lnTo>
                    <a:cubicBezTo>
                      <a:pt x="3246" y="6525"/>
                      <a:pt x="3215" y="6483"/>
                      <a:pt x="3341" y="6367"/>
                    </a:cubicBezTo>
                    <a:cubicBezTo>
                      <a:pt x="3783" y="6031"/>
                      <a:pt x="3867" y="5590"/>
                      <a:pt x="3583" y="5222"/>
                    </a:cubicBezTo>
                    <a:cubicBezTo>
                      <a:pt x="3551" y="5180"/>
                      <a:pt x="3509" y="5127"/>
                      <a:pt x="3467" y="5085"/>
                    </a:cubicBezTo>
                    <a:cubicBezTo>
                      <a:pt x="3425" y="5054"/>
                      <a:pt x="3393" y="5022"/>
                      <a:pt x="3351" y="4991"/>
                    </a:cubicBezTo>
                    <a:cubicBezTo>
                      <a:pt x="3341" y="4980"/>
                      <a:pt x="3330" y="4970"/>
                      <a:pt x="3320" y="4970"/>
                    </a:cubicBezTo>
                    <a:cubicBezTo>
                      <a:pt x="3267" y="4896"/>
                      <a:pt x="3288" y="4812"/>
                      <a:pt x="3393" y="4749"/>
                    </a:cubicBezTo>
                    <a:lnTo>
                      <a:pt x="10580" y="599"/>
                    </a:lnTo>
                    <a:lnTo>
                      <a:pt x="9550" y="0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Google Shape;921;p53">
                <a:extLst>
                  <a:ext uri="{FF2B5EF4-FFF2-40B4-BE49-F238E27FC236}">
                    <a16:creationId xmlns:a16="http://schemas.microsoft.com/office/drawing/2014/main" id="{7D742CAA-97F9-44BC-9153-9233DE38D37F}"/>
                  </a:ext>
                </a:extLst>
              </p:cNvPr>
              <p:cNvSpPr/>
              <p:nvPr/>
            </p:nvSpPr>
            <p:spPr>
              <a:xfrm>
                <a:off x="2644509" y="1840247"/>
                <a:ext cx="290611" cy="192147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4301" extrusionOk="0">
                    <a:moveTo>
                      <a:pt x="1724" y="1"/>
                    </a:moveTo>
                    <a:cubicBezTo>
                      <a:pt x="1651" y="32"/>
                      <a:pt x="1577" y="74"/>
                      <a:pt x="1503" y="116"/>
                    </a:cubicBezTo>
                    <a:cubicBezTo>
                      <a:pt x="358" y="778"/>
                      <a:pt x="1" y="1724"/>
                      <a:pt x="432" y="2564"/>
                    </a:cubicBezTo>
                    <a:cubicBezTo>
                      <a:pt x="463" y="2616"/>
                      <a:pt x="484" y="2658"/>
                      <a:pt x="516" y="2700"/>
                    </a:cubicBezTo>
                    <a:cubicBezTo>
                      <a:pt x="547" y="2753"/>
                      <a:pt x="579" y="2795"/>
                      <a:pt x="610" y="2838"/>
                    </a:cubicBezTo>
                    <a:cubicBezTo>
                      <a:pt x="810" y="3111"/>
                      <a:pt x="1104" y="3363"/>
                      <a:pt x="1482" y="3583"/>
                    </a:cubicBezTo>
                    <a:cubicBezTo>
                      <a:pt x="2306" y="4062"/>
                      <a:pt x="3389" y="4300"/>
                      <a:pt x="4474" y="4300"/>
                    </a:cubicBezTo>
                    <a:cubicBezTo>
                      <a:pt x="5174" y="4300"/>
                      <a:pt x="5874" y="4201"/>
                      <a:pt x="6505" y="4003"/>
                    </a:cubicBezTo>
                    <a:lnTo>
                      <a:pt x="6505" y="3688"/>
                    </a:lnTo>
                    <a:cubicBezTo>
                      <a:pt x="6505" y="3436"/>
                      <a:pt x="6410" y="3153"/>
                      <a:pt x="6273" y="2901"/>
                    </a:cubicBezTo>
                    <a:lnTo>
                      <a:pt x="6021" y="3027"/>
                    </a:lnTo>
                    <a:lnTo>
                      <a:pt x="5601" y="2711"/>
                    </a:lnTo>
                    <a:cubicBezTo>
                      <a:pt x="5265" y="2869"/>
                      <a:pt x="4918" y="2995"/>
                      <a:pt x="4897" y="2995"/>
                    </a:cubicBezTo>
                    <a:lnTo>
                      <a:pt x="4518" y="2711"/>
                    </a:lnTo>
                    <a:cubicBezTo>
                      <a:pt x="4539" y="2711"/>
                      <a:pt x="4887" y="2553"/>
                      <a:pt x="5181" y="2406"/>
                    </a:cubicBezTo>
                    <a:lnTo>
                      <a:pt x="4740" y="2070"/>
                    </a:lnTo>
                    <a:lnTo>
                      <a:pt x="4581" y="1955"/>
                    </a:lnTo>
                    <a:cubicBezTo>
                      <a:pt x="4487" y="1965"/>
                      <a:pt x="4403" y="1986"/>
                      <a:pt x="4319" y="1997"/>
                    </a:cubicBezTo>
                    <a:cubicBezTo>
                      <a:pt x="4119" y="2049"/>
                      <a:pt x="3951" y="2081"/>
                      <a:pt x="3804" y="2091"/>
                    </a:cubicBezTo>
                    <a:cubicBezTo>
                      <a:pt x="3737" y="2098"/>
                      <a:pt x="3673" y="2101"/>
                      <a:pt x="3612" y="2101"/>
                    </a:cubicBezTo>
                    <a:cubicBezTo>
                      <a:pt x="3481" y="2101"/>
                      <a:pt x="3362" y="2085"/>
                      <a:pt x="3248" y="2049"/>
                    </a:cubicBezTo>
                    <a:cubicBezTo>
                      <a:pt x="3153" y="2018"/>
                      <a:pt x="3058" y="1976"/>
                      <a:pt x="2963" y="1913"/>
                    </a:cubicBezTo>
                    <a:cubicBezTo>
                      <a:pt x="2386" y="1587"/>
                      <a:pt x="2522" y="1230"/>
                      <a:pt x="3069" y="904"/>
                    </a:cubicBezTo>
                    <a:lnTo>
                      <a:pt x="3132" y="872"/>
                    </a:lnTo>
                    <a:lnTo>
                      <a:pt x="2753" y="599"/>
                    </a:lnTo>
                    <a:lnTo>
                      <a:pt x="1724" y="1"/>
                    </a:ln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Google Shape;922;p53">
                <a:extLst>
                  <a:ext uri="{FF2B5EF4-FFF2-40B4-BE49-F238E27FC236}">
                    <a16:creationId xmlns:a16="http://schemas.microsoft.com/office/drawing/2014/main" id="{841B01FB-0124-49C7-B90A-9237BC8237FB}"/>
                  </a:ext>
                </a:extLst>
              </p:cNvPr>
              <p:cNvSpPr/>
              <p:nvPr/>
            </p:nvSpPr>
            <p:spPr>
              <a:xfrm>
                <a:off x="2193460" y="1781543"/>
                <a:ext cx="741650" cy="620580"/>
              </a:xfrm>
              <a:custGeom>
                <a:avLst/>
                <a:gdLst/>
                <a:ahLst/>
                <a:cxnLst/>
                <a:rect l="l" t="t" r="r" b="b"/>
                <a:pathLst>
                  <a:path w="16601" h="13891" extrusionOk="0">
                    <a:moveTo>
                      <a:pt x="9550" y="1"/>
                    </a:moveTo>
                    <a:lnTo>
                      <a:pt x="388" y="5286"/>
                    </a:lnTo>
                    <a:cubicBezTo>
                      <a:pt x="136" y="5433"/>
                      <a:pt x="0" y="5633"/>
                      <a:pt x="0" y="5854"/>
                    </a:cubicBezTo>
                    <a:cubicBezTo>
                      <a:pt x="0" y="6589"/>
                      <a:pt x="10" y="7335"/>
                      <a:pt x="10" y="8070"/>
                    </a:cubicBezTo>
                    <a:cubicBezTo>
                      <a:pt x="10" y="8291"/>
                      <a:pt x="136" y="8480"/>
                      <a:pt x="388" y="8627"/>
                    </a:cubicBezTo>
                    <a:lnTo>
                      <a:pt x="9099" y="13692"/>
                    </a:lnTo>
                    <a:cubicBezTo>
                      <a:pt x="9330" y="13818"/>
                      <a:pt x="9624" y="13891"/>
                      <a:pt x="9918" y="13891"/>
                    </a:cubicBezTo>
                    <a:cubicBezTo>
                      <a:pt x="10213" y="13891"/>
                      <a:pt x="10507" y="13818"/>
                      <a:pt x="10727" y="13692"/>
                    </a:cubicBezTo>
                    <a:lnTo>
                      <a:pt x="16601" y="10298"/>
                    </a:lnTo>
                    <a:lnTo>
                      <a:pt x="16601" y="10129"/>
                    </a:lnTo>
                    <a:lnTo>
                      <a:pt x="16601" y="9961"/>
                    </a:lnTo>
                    <a:lnTo>
                      <a:pt x="10580" y="13439"/>
                    </a:lnTo>
                    <a:cubicBezTo>
                      <a:pt x="10401" y="13545"/>
                      <a:pt x="10160" y="13597"/>
                      <a:pt x="9917" y="13597"/>
                    </a:cubicBezTo>
                    <a:cubicBezTo>
                      <a:pt x="9674" y="13597"/>
                      <a:pt x="9430" y="13545"/>
                      <a:pt x="9246" y="13439"/>
                    </a:cubicBezTo>
                    <a:lnTo>
                      <a:pt x="535" y="8375"/>
                    </a:lnTo>
                    <a:cubicBezTo>
                      <a:pt x="388" y="8280"/>
                      <a:pt x="304" y="8175"/>
                      <a:pt x="304" y="8070"/>
                    </a:cubicBezTo>
                    <a:cubicBezTo>
                      <a:pt x="304" y="7503"/>
                      <a:pt x="294" y="6925"/>
                      <a:pt x="294" y="6358"/>
                    </a:cubicBezTo>
                    <a:lnTo>
                      <a:pt x="294" y="6358"/>
                    </a:lnTo>
                    <a:cubicBezTo>
                      <a:pt x="325" y="6368"/>
                      <a:pt x="346" y="6389"/>
                      <a:pt x="378" y="6400"/>
                    </a:cubicBezTo>
                    <a:lnTo>
                      <a:pt x="9099" y="11474"/>
                    </a:lnTo>
                    <a:cubicBezTo>
                      <a:pt x="9319" y="11600"/>
                      <a:pt x="9613" y="11663"/>
                      <a:pt x="9907" y="11663"/>
                    </a:cubicBezTo>
                    <a:cubicBezTo>
                      <a:pt x="10202" y="11663"/>
                      <a:pt x="10496" y="11600"/>
                      <a:pt x="10727" y="11474"/>
                    </a:cubicBezTo>
                    <a:lnTo>
                      <a:pt x="16601" y="8081"/>
                    </a:lnTo>
                    <a:lnTo>
                      <a:pt x="16601" y="7913"/>
                    </a:lnTo>
                    <a:lnTo>
                      <a:pt x="16601" y="7734"/>
                    </a:lnTo>
                    <a:lnTo>
                      <a:pt x="10580" y="11212"/>
                    </a:lnTo>
                    <a:cubicBezTo>
                      <a:pt x="10396" y="11317"/>
                      <a:pt x="10152" y="11370"/>
                      <a:pt x="9909" y="11370"/>
                    </a:cubicBezTo>
                    <a:cubicBezTo>
                      <a:pt x="9666" y="11370"/>
                      <a:pt x="9425" y="11317"/>
                      <a:pt x="9246" y="11212"/>
                    </a:cubicBezTo>
                    <a:lnTo>
                      <a:pt x="525" y="6148"/>
                    </a:lnTo>
                    <a:cubicBezTo>
                      <a:pt x="441" y="6106"/>
                      <a:pt x="378" y="6043"/>
                      <a:pt x="336" y="5980"/>
                    </a:cubicBezTo>
                    <a:cubicBezTo>
                      <a:pt x="315" y="5938"/>
                      <a:pt x="294" y="5896"/>
                      <a:pt x="294" y="5854"/>
                    </a:cubicBezTo>
                    <a:lnTo>
                      <a:pt x="294" y="5843"/>
                    </a:lnTo>
                    <a:cubicBezTo>
                      <a:pt x="294" y="5791"/>
                      <a:pt x="325" y="5738"/>
                      <a:pt x="357" y="5685"/>
                    </a:cubicBezTo>
                    <a:cubicBezTo>
                      <a:pt x="399" y="5633"/>
                      <a:pt x="462" y="5591"/>
                      <a:pt x="535" y="5548"/>
                    </a:cubicBezTo>
                    <a:lnTo>
                      <a:pt x="9844" y="169"/>
                    </a:lnTo>
                    <a:lnTo>
                      <a:pt x="9697" y="85"/>
                    </a:lnTo>
                    <a:lnTo>
                      <a:pt x="9550" y="1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Google Shape;923;p53">
                <a:extLst>
                  <a:ext uri="{FF2B5EF4-FFF2-40B4-BE49-F238E27FC236}">
                    <a16:creationId xmlns:a16="http://schemas.microsoft.com/office/drawing/2014/main" id="{18ED3682-F3FB-42C1-B203-95459EFE8846}"/>
                  </a:ext>
                </a:extLst>
              </p:cNvPr>
              <p:cNvSpPr/>
              <p:nvPr/>
            </p:nvSpPr>
            <p:spPr>
              <a:xfrm>
                <a:off x="2350228" y="1815854"/>
                <a:ext cx="584885" cy="392112"/>
              </a:xfrm>
              <a:custGeom>
                <a:avLst/>
                <a:gdLst/>
                <a:ahLst/>
                <a:cxnLst/>
                <a:rect l="l" t="t" r="r" b="b"/>
                <a:pathLst>
                  <a:path w="13092" h="8777" extrusionOk="0">
                    <a:moveTo>
                      <a:pt x="5105" y="4962"/>
                    </a:moveTo>
                    <a:cubicBezTo>
                      <a:pt x="5498" y="4962"/>
                      <a:pt x="5889" y="5049"/>
                      <a:pt x="6188" y="5222"/>
                    </a:cubicBezTo>
                    <a:cubicBezTo>
                      <a:pt x="6788" y="5569"/>
                      <a:pt x="6788" y="6125"/>
                      <a:pt x="6188" y="6472"/>
                    </a:cubicBezTo>
                    <a:cubicBezTo>
                      <a:pt x="5884" y="6651"/>
                      <a:pt x="5490" y="6740"/>
                      <a:pt x="5097" y="6740"/>
                    </a:cubicBezTo>
                    <a:cubicBezTo>
                      <a:pt x="4704" y="6740"/>
                      <a:pt x="4313" y="6651"/>
                      <a:pt x="4014" y="6472"/>
                    </a:cubicBezTo>
                    <a:cubicBezTo>
                      <a:pt x="3415" y="6125"/>
                      <a:pt x="3415" y="5569"/>
                      <a:pt x="4014" y="5222"/>
                    </a:cubicBezTo>
                    <a:cubicBezTo>
                      <a:pt x="4319" y="5049"/>
                      <a:pt x="4713" y="4962"/>
                      <a:pt x="5105" y="4962"/>
                    </a:cubicBezTo>
                    <a:close/>
                    <a:moveTo>
                      <a:pt x="7365" y="0"/>
                    </a:moveTo>
                    <a:lnTo>
                      <a:pt x="178" y="4150"/>
                    </a:lnTo>
                    <a:cubicBezTo>
                      <a:pt x="73" y="4213"/>
                      <a:pt x="52" y="4297"/>
                      <a:pt x="105" y="4371"/>
                    </a:cubicBezTo>
                    <a:cubicBezTo>
                      <a:pt x="115" y="4371"/>
                      <a:pt x="126" y="4381"/>
                      <a:pt x="136" y="4392"/>
                    </a:cubicBezTo>
                    <a:cubicBezTo>
                      <a:pt x="178" y="4423"/>
                      <a:pt x="210" y="4455"/>
                      <a:pt x="252" y="4486"/>
                    </a:cubicBezTo>
                    <a:cubicBezTo>
                      <a:pt x="294" y="4528"/>
                      <a:pt x="336" y="4581"/>
                      <a:pt x="368" y="4623"/>
                    </a:cubicBezTo>
                    <a:cubicBezTo>
                      <a:pt x="652" y="4991"/>
                      <a:pt x="568" y="5432"/>
                      <a:pt x="126" y="5768"/>
                    </a:cubicBezTo>
                    <a:cubicBezTo>
                      <a:pt x="0" y="5884"/>
                      <a:pt x="31" y="5926"/>
                      <a:pt x="178" y="6010"/>
                    </a:cubicBezTo>
                    <a:lnTo>
                      <a:pt x="4812" y="8700"/>
                    </a:lnTo>
                    <a:cubicBezTo>
                      <a:pt x="4891" y="8749"/>
                      <a:pt x="4953" y="8776"/>
                      <a:pt x="5028" y="8776"/>
                    </a:cubicBezTo>
                    <a:cubicBezTo>
                      <a:pt x="5082" y="8776"/>
                      <a:pt x="5142" y="8762"/>
                      <a:pt x="5222" y="8731"/>
                    </a:cubicBezTo>
                    <a:cubicBezTo>
                      <a:pt x="5574" y="8573"/>
                      <a:pt x="5994" y="8495"/>
                      <a:pt x="6413" y="8495"/>
                    </a:cubicBezTo>
                    <a:cubicBezTo>
                      <a:pt x="6832" y="8495"/>
                      <a:pt x="7249" y="8573"/>
                      <a:pt x="7596" y="8731"/>
                    </a:cubicBezTo>
                    <a:cubicBezTo>
                      <a:pt x="7655" y="8754"/>
                      <a:pt x="7718" y="8765"/>
                      <a:pt x="7780" y="8765"/>
                    </a:cubicBezTo>
                    <a:cubicBezTo>
                      <a:pt x="7861" y="8765"/>
                      <a:pt x="7940" y="8746"/>
                      <a:pt x="8006" y="8710"/>
                    </a:cubicBezTo>
                    <a:lnTo>
                      <a:pt x="13092" y="5768"/>
                    </a:lnTo>
                    <a:lnTo>
                      <a:pt x="13092" y="4549"/>
                    </a:lnTo>
                    <a:cubicBezTo>
                      <a:pt x="12461" y="4747"/>
                      <a:pt x="11761" y="4846"/>
                      <a:pt x="11061" y="4846"/>
                    </a:cubicBezTo>
                    <a:cubicBezTo>
                      <a:pt x="9976" y="4846"/>
                      <a:pt x="8893" y="4608"/>
                      <a:pt x="8069" y="4129"/>
                    </a:cubicBezTo>
                    <a:cubicBezTo>
                      <a:pt x="7691" y="3909"/>
                      <a:pt x="7397" y="3657"/>
                      <a:pt x="7197" y="3384"/>
                    </a:cubicBezTo>
                    <a:cubicBezTo>
                      <a:pt x="7166" y="3341"/>
                      <a:pt x="7134" y="3299"/>
                      <a:pt x="7103" y="3246"/>
                    </a:cubicBezTo>
                    <a:cubicBezTo>
                      <a:pt x="7071" y="3204"/>
                      <a:pt x="7050" y="3162"/>
                      <a:pt x="7019" y="3110"/>
                    </a:cubicBezTo>
                    <a:cubicBezTo>
                      <a:pt x="6588" y="2270"/>
                      <a:pt x="6945" y="1324"/>
                      <a:pt x="8090" y="662"/>
                    </a:cubicBezTo>
                    <a:cubicBezTo>
                      <a:pt x="8164" y="620"/>
                      <a:pt x="8238" y="578"/>
                      <a:pt x="8311" y="547"/>
                    </a:cubicBezTo>
                    <a:lnTo>
                      <a:pt x="7365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Google Shape;924;p53">
                <a:extLst>
                  <a:ext uri="{FF2B5EF4-FFF2-40B4-BE49-F238E27FC236}">
                    <a16:creationId xmlns:a16="http://schemas.microsoft.com/office/drawing/2014/main" id="{39C42BA8-A668-4B35-946C-288DC46FE007}"/>
                  </a:ext>
                </a:extLst>
              </p:cNvPr>
              <p:cNvSpPr/>
              <p:nvPr/>
            </p:nvSpPr>
            <p:spPr>
              <a:xfrm>
                <a:off x="2502752" y="2037536"/>
                <a:ext cx="150733" cy="79477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79" extrusionOk="0">
                    <a:moveTo>
                      <a:pt x="1691" y="0"/>
                    </a:moveTo>
                    <a:cubicBezTo>
                      <a:pt x="1299" y="0"/>
                      <a:pt x="905" y="87"/>
                      <a:pt x="600" y="260"/>
                    </a:cubicBezTo>
                    <a:cubicBezTo>
                      <a:pt x="1" y="607"/>
                      <a:pt x="1" y="1163"/>
                      <a:pt x="600" y="1510"/>
                    </a:cubicBezTo>
                    <a:cubicBezTo>
                      <a:pt x="899" y="1689"/>
                      <a:pt x="1290" y="1778"/>
                      <a:pt x="1683" y="1778"/>
                    </a:cubicBezTo>
                    <a:cubicBezTo>
                      <a:pt x="2076" y="1778"/>
                      <a:pt x="2470" y="1689"/>
                      <a:pt x="2774" y="1510"/>
                    </a:cubicBezTo>
                    <a:cubicBezTo>
                      <a:pt x="3374" y="1163"/>
                      <a:pt x="3374" y="607"/>
                      <a:pt x="2774" y="260"/>
                    </a:cubicBezTo>
                    <a:cubicBezTo>
                      <a:pt x="2475" y="87"/>
                      <a:pt x="2084" y="0"/>
                      <a:pt x="1691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Google Shape;925;p53">
                <a:extLst>
                  <a:ext uri="{FF2B5EF4-FFF2-40B4-BE49-F238E27FC236}">
                    <a16:creationId xmlns:a16="http://schemas.microsoft.com/office/drawing/2014/main" id="{B0210508-57AC-4AEE-BABB-19F05E19D746}"/>
                  </a:ext>
                </a:extLst>
              </p:cNvPr>
              <p:cNvSpPr/>
              <p:nvPr/>
            </p:nvSpPr>
            <p:spPr>
              <a:xfrm>
                <a:off x="2751106" y="1867008"/>
                <a:ext cx="177449" cy="108471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2428" extrusionOk="0">
                    <a:moveTo>
                      <a:pt x="1166" y="599"/>
                    </a:moveTo>
                    <a:lnTo>
                      <a:pt x="1681" y="967"/>
                    </a:lnTo>
                    <a:cubicBezTo>
                      <a:pt x="1507" y="1010"/>
                      <a:pt x="1389" y="1031"/>
                      <a:pt x="1297" y="1031"/>
                    </a:cubicBezTo>
                    <a:cubicBezTo>
                      <a:pt x="1211" y="1031"/>
                      <a:pt x="1148" y="1013"/>
                      <a:pt x="1082" y="978"/>
                    </a:cubicBezTo>
                    <a:cubicBezTo>
                      <a:pt x="914" y="883"/>
                      <a:pt x="935" y="747"/>
                      <a:pt x="1166" y="599"/>
                    </a:cubicBezTo>
                    <a:close/>
                    <a:moveTo>
                      <a:pt x="367" y="0"/>
                    </a:moveTo>
                    <a:lnTo>
                      <a:pt x="746" y="273"/>
                    </a:lnTo>
                    <a:lnTo>
                      <a:pt x="683" y="305"/>
                    </a:lnTo>
                    <a:cubicBezTo>
                      <a:pt x="136" y="631"/>
                      <a:pt x="0" y="988"/>
                      <a:pt x="577" y="1314"/>
                    </a:cubicBezTo>
                    <a:cubicBezTo>
                      <a:pt x="672" y="1377"/>
                      <a:pt x="767" y="1419"/>
                      <a:pt x="862" y="1450"/>
                    </a:cubicBezTo>
                    <a:cubicBezTo>
                      <a:pt x="976" y="1486"/>
                      <a:pt x="1095" y="1502"/>
                      <a:pt x="1226" y="1502"/>
                    </a:cubicBezTo>
                    <a:cubicBezTo>
                      <a:pt x="1287" y="1502"/>
                      <a:pt x="1351" y="1499"/>
                      <a:pt x="1418" y="1492"/>
                    </a:cubicBezTo>
                    <a:cubicBezTo>
                      <a:pt x="1565" y="1482"/>
                      <a:pt x="1733" y="1450"/>
                      <a:pt x="1933" y="1398"/>
                    </a:cubicBezTo>
                    <a:cubicBezTo>
                      <a:pt x="2017" y="1387"/>
                      <a:pt x="2101" y="1366"/>
                      <a:pt x="2195" y="1356"/>
                    </a:cubicBezTo>
                    <a:lnTo>
                      <a:pt x="2354" y="1471"/>
                    </a:lnTo>
                    <a:lnTo>
                      <a:pt x="2795" y="1807"/>
                    </a:lnTo>
                    <a:cubicBezTo>
                      <a:pt x="2501" y="1954"/>
                      <a:pt x="2153" y="2112"/>
                      <a:pt x="2132" y="2112"/>
                    </a:cubicBezTo>
                    <a:lnTo>
                      <a:pt x="2511" y="2396"/>
                    </a:lnTo>
                    <a:cubicBezTo>
                      <a:pt x="2532" y="2396"/>
                      <a:pt x="2879" y="2270"/>
                      <a:pt x="3215" y="2112"/>
                    </a:cubicBezTo>
                    <a:lnTo>
                      <a:pt x="3635" y="2428"/>
                    </a:lnTo>
                    <a:lnTo>
                      <a:pt x="3887" y="2302"/>
                    </a:lnTo>
                    <a:lnTo>
                      <a:pt x="3972" y="2260"/>
                    </a:lnTo>
                    <a:lnTo>
                      <a:pt x="3740" y="2091"/>
                    </a:lnTo>
                    <a:cubicBezTo>
                      <a:pt x="3698" y="2028"/>
                      <a:pt x="3645" y="1975"/>
                      <a:pt x="3593" y="1912"/>
                    </a:cubicBezTo>
                    <a:cubicBezTo>
                      <a:pt x="3498" y="1828"/>
                      <a:pt x="3404" y="1755"/>
                      <a:pt x="3309" y="1692"/>
                    </a:cubicBezTo>
                    <a:lnTo>
                      <a:pt x="3152" y="1597"/>
                    </a:lnTo>
                    <a:lnTo>
                      <a:pt x="2826" y="1419"/>
                    </a:lnTo>
                    <a:lnTo>
                      <a:pt x="2795" y="1387"/>
                    </a:lnTo>
                    <a:lnTo>
                      <a:pt x="2637" y="1272"/>
                    </a:lnTo>
                    <a:cubicBezTo>
                      <a:pt x="2616" y="1272"/>
                      <a:pt x="2606" y="1272"/>
                      <a:pt x="2595" y="1282"/>
                    </a:cubicBezTo>
                    <a:lnTo>
                      <a:pt x="2396" y="1167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Google Shape;926;p53">
                <a:extLst>
                  <a:ext uri="{FF2B5EF4-FFF2-40B4-BE49-F238E27FC236}">
                    <a16:creationId xmlns:a16="http://schemas.microsoft.com/office/drawing/2014/main" id="{609F0731-BDD1-4C98-BD8E-DD5AFC2EECC5}"/>
                  </a:ext>
                </a:extLst>
              </p:cNvPr>
              <p:cNvSpPr/>
              <p:nvPr/>
            </p:nvSpPr>
            <p:spPr>
              <a:xfrm>
                <a:off x="2750123" y="1854767"/>
                <a:ext cx="13224" cy="7103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59" extrusionOk="0">
                    <a:moveTo>
                      <a:pt x="211" y="1"/>
                    </a:moveTo>
                    <a:cubicBezTo>
                      <a:pt x="137" y="22"/>
                      <a:pt x="74" y="33"/>
                      <a:pt x="1" y="43"/>
                    </a:cubicBezTo>
                    <a:lnTo>
                      <a:pt x="200" y="159"/>
                    </a:lnTo>
                    <a:cubicBezTo>
                      <a:pt x="232" y="148"/>
                      <a:pt x="263" y="148"/>
                      <a:pt x="295" y="138"/>
                    </a:cubicBezTo>
                    <a:cubicBezTo>
                      <a:pt x="263" y="96"/>
                      <a:pt x="242" y="54"/>
                      <a:pt x="211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Google Shape;927;p53">
                <a:extLst>
                  <a:ext uri="{FF2B5EF4-FFF2-40B4-BE49-F238E27FC236}">
                    <a16:creationId xmlns:a16="http://schemas.microsoft.com/office/drawing/2014/main" id="{515CAA9C-B219-4F6D-B4FB-8F73C69DDFA0}"/>
                  </a:ext>
                </a:extLst>
              </p:cNvPr>
              <p:cNvSpPr/>
              <p:nvPr/>
            </p:nvSpPr>
            <p:spPr>
              <a:xfrm>
                <a:off x="2759058" y="1860887"/>
                <a:ext cx="8042" cy="5718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28" extrusionOk="0">
                    <a:moveTo>
                      <a:pt x="95" y="1"/>
                    </a:moveTo>
                    <a:cubicBezTo>
                      <a:pt x="63" y="11"/>
                      <a:pt x="32" y="11"/>
                      <a:pt x="0" y="22"/>
                    </a:cubicBezTo>
                    <a:lnTo>
                      <a:pt x="179" y="127"/>
                    </a:lnTo>
                    <a:cubicBezTo>
                      <a:pt x="147" y="85"/>
                      <a:pt x="116" y="43"/>
                      <a:pt x="95" y="1"/>
                    </a:cubicBez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Google Shape;928;p53">
                <a:extLst>
                  <a:ext uri="{FF2B5EF4-FFF2-40B4-BE49-F238E27FC236}">
                    <a16:creationId xmlns:a16="http://schemas.microsoft.com/office/drawing/2014/main" id="{3F617172-6174-4F40-8062-BAD1C1DFD254}"/>
                  </a:ext>
                </a:extLst>
              </p:cNvPr>
              <p:cNvSpPr/>
              <p:nvPr/>
            </p:nvSpPr>
            <p:spPr>
              <a:xfrm>
                <a:off x="2767502" y="1867008"/>
                <a:ext cx="99089" cy="56827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1272" extrusionOk="0">
                    <a:moveTo>
                      <a:pt x="0" y="0"/>
                    </a:moveTo>
                    <a:cubicBezTo>
                      <a:pt x="200" y="273"/>
                      <a:pt x="495" y="525"/>
                      <a:pt x="873" y="747"/>
                    </a:cubicBezTo>
                    <a:cubicBezTo>
                      <a:pt x="1272" y="978"/>
                      <a:pt x="1723" y="1156"/>
                      <a:pt x="2218" y="1272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Google Shape;929;p53">
                <a:extLst>
                  <a:ext uri="{FF2B5EF4-FFF2-40B4-BE49-F238E27FC236}">
                    <a16:creationId xmlns:a16="http://schemas.microsoft.com/office/drawing/2014/main" id="{9A125045-CC4D-444D-BC0E-5EB5B9C2E132}"/>
                  </a:ext>
                </a:extLst>
              </p:cNvPr>
              <p:cNvSpPr/>
              <p:nvPr/>
            </p:nvSpPr>
            <p:spPr>
              <a:xfrm>
                <a:off x="2767055" y="1866561"/>
                <a:ext cx="983" cy="49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0" y="0"/>
                    </a:moveTo>
                    <a:cubicBezTo>
                      <a:pt x="0" y="0"/>
                      <a:pt x="0" y="10"/>
                      <a:pt x="10" y="10"/>
                    </a:cubicBezTo>
                    <a:lnTo>
                      <a:pt x="2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" name="Google Shape;930;p53">
              <a:extLst>
                <a:ext uri="{FF2B5EF4-FFF2-40B4-BE49-F238E27FC236}">
                  <a16:creationId xmlns:a16="http://schemas.microsoft.com/office/drawing/2014/main" id="{9653E044-4437-4B48-A630-1B968D4FBC09}"/>
                </a:ext>
              </a:extLst>
            </p:cNvPr>
            <p:cNvGrpSpPr/>
            <p:nvPr/>
          </p:nvGrpSpPr>
          <p:grpSpPr>
            <a:xfrm>
              <a:off x="945636" y="2773584"/>
              <a:ext cx="1174369" cy="1009243"/>
              <a:chOff x="1455055" y="2629044"/>
              <a:chExt cx="1395068" cy="1198910"/>
            </a:xfrm>
          </p:grpSpPr>
          <p:sp>
            <p:nvSpPr>
              <p:cNvPr id="79" name="Google Shape;931;p53">
                <a:extLst>
                  <a:ext uri="{FF2B5EF4-FFF2-40B4-BE49-F238E27FC236}">
                    <a16:creationId xmlns:a16="http://schemas.microsoft.com/office/drawing/2014/main" id="{6C795381-3AD7-4C2B-B0BB-B097930C5353}"/>
                  </a:ext>
                </a:extLst>
              </p:cNvPr>
              <p:cNvSpPr/>
              <p:nvPr/>
            </p:nvSpPr>
            <p:spPr>
              <a:xfrm>
                <a:off x="1502501" y="3235743"/>
                <a:ext cx="1290839" cy="592212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56" extrusionOk="0">
                    <a:moveTo>
                      <a:pt x="0" y="5370"/>
                    </a:moveTo>
                    <a:cubicBezTo>
                      <a:pt x="0" y="5370"/>
                      <a:pt x="0" y="5370"/>
                      <a:pt x="0" y="5370"/>
                    </a:cubicBezTo>
                    <a:lnTo>
                      <a:pt x="0" y="5370"/>
                    </a:lnTo>
                    <a:cubicBezTo>
                      <a:pt x="0" y="5370"/>
                      <a:pt x="0" y="5370"/>
                      <a:pt x="0" y="5370"/>
                    </a:cubicBezTo>
                    <a:close/>
                    <a:moveTo>
                      <a:pt x="28883" y="1"/>
                    </a:moveTo>
                    <a:cubicBezTo>
                      <a:pt x="28883" y="146"/>
                      <a:pt x="775" y="5373"/>
                      <a:pt x="16" y="5373"/>
                    </a:cubicBezTo>
                    <a:cubicBezTo>
                      <a:pt x="5" y="5373"/>
                      <a:pt x="0" y="5372"/>
                      <a:pt x="0" y="5370"/>
                    </a:cubicBezTo>
                    <a:lnTo>
                      <a:pt x="0" y="5370"/>
                    </a:lnTo>
                    <a:cubicBezTo>
                      <a:pt x="10" y="6106"/>
                      <a:pt x="10" y="6851"/>
                      <a:pt x="10" y="7587"/>
                    </a:cubicBezTo>
                    <a:cubicBezTo>
                      <a:pt x="10" y="7745"/>
                      <a:pt x="115" y="7902"/>
                      <a:pt x="315" y="8018"/>
                    </a:cubicBezTo>
                    <a:lnTo>
                      <a:pt x="9036" y="13082"/>
                    </a:lnTo>
                    <a:cubicBezTo>
                      <a:pt x="9236" y="13198"/>
                      <a:pt x="9503" y="13256"/>
                      <a:pt x="9773" y="13256"/>
                    </a:cubicBezTo>
                    <a:cubicBezTo>
                      <a:pt x="10042" y="13256"/>
                      <a:pt x="10312" y="13198"/>
                      <a:pt x="10517" y="13082"/>
                    </a:cubicBezTo>
                    <a:lnTo>
                      <a:pt x="28578" y="2649"/>
                    </a:lnTo>
                    <a:cubicBezTo>
                      <a:pt x="28789" y="2533"/>
                      <a:pt x="28894" y="2375"/>
                      <a:pt x="28894" y="2218"/>
                    </a:cubicBezTo>
                    <a:cubicBezTo>
                      <a:pt x="28883" y="1472"/>
                      <a:pt x="28883" y="736"/>
                      <a:pt x="28883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Google Shape;932;p53">
                <a:extLst>
                  <a:ext uri="{FF2B5EF4-FFF2-40B4-BE49-F238E27FC236}">
                    <a16:creationId xmlns:a16="http://schemas.microsoft.com/office/drawing/2014/main" id="{6E952E08-3BBB-422A-AD78-266514A66FD3}"/>
                  </a:ext>
                </a:extLst>
              </p:cNvPr>
              <p:cNvSpPr/>
              <p:nvPr/>
            </p:nvSpPr>
            <p:spPr>
              <a:xfrm>
                <a:off x="1498256" y="2982163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6" y="1"/>
                    </a:moveTo>
                    <a:cubicBezTo>
                      <a:pt x="18947" y="1"/>
                      <a:pt x="18676" y="61"/>
                      <a:pt x="18471" y="182"/>
                    </a:cubicBezTo>
                    <a:lnTo>
                      <a:pt x="410" y="10615"/>
                    </a:lnTo>
                    <a:cubicBezTo>
                      <a:pt x="0" y="10846"/>
                      <a:pt x="0" y="11235"/>
                      <a:pt x="399" y="11466"/>
                    </a:cubicBezTo>
                    <a:lnTo>
                      <a:pt x="9120" y="16531"/>
                    </a:lnTo>
                    <a:cubicBezTo>
                      <a:pt x="9325" y="16651"/>
                      <a:pt x="9593" y="16712"/>
                      <a:pt x="9861" y="16712"/>
                    </a:cubicBezTo>
                    <a:cubicBezTo>
                      <a:pt x="10129" y="16712"/>
                      <a:pt x="10397" y="16651"/>
                      <a:pt x="10602" y="16531"/>
                    </a:cubicBezTo>
                    <a:lnTo>
                      <a:pt x="28673" y="6108"/>
                    </a:lnTo>
                    <a:cubicBezTo>
                      <a:pt x="29073" y="5866"/>
                      <a:pt x="29083" y="5478"/>
                      <a:pt x="28673" y="5246"/>
                    </a:cubicBezTo>
                    <a:lnTo>
                      <a:pt x="19953" y="182"/>
                    </a:lnTo>
                    <a:cubicBezTo>
                      <a:pt x="19753" y="61"/>
                      <a:pt x="19485" y="1"/>
                      <a:pt x="19216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Google Shape;933;p53">
                <a:extLst>
                  <a:ext uri="{FF2B5EF4-FFF2-40B4-BE49-F238E27FC236}">
                    <a16:creationId xmlns:a16="http://schemas.microsoft.com/office/drawing/2014/main" id="{4CF4CA0D-1B33-4125-A0B7-0498334EA7AC}"/>
                  </a:ext>
                </a:extLst>
              </p:cNvPr>
              <p:cNvSpPr/>
              <p:nvPr/>
            </p:nvSpPr>
            <p:spPr>
              <a:xfrm>
                <a:off x="1805225" y="3470113"/>
                <a:ext cx="151180" cy="7952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0" extrusionOk="0">
                    <a:moveTo>
                      <a:pt x="1698" y="1"/>
                    </a:moveTo>
                    <a:cubicBezTo>
                      <a:pt x="1304" y="1"/>
                      <a:pt x="910" y="87"/>
                      <a:pt x="610" y="260"/>
                    </a:cubicBezTo>
                    <a:cubicBezTo>
                      <a:pt x="1" y="608"/>
                      <a:pt x="1" y="1164"/>
                      <a:pt x="600" y="1511"/>
                    </a:cubicBezTo>
                    <a:cubicBezTo>
                      <a:pt x="899" y="1690"/>
                      <a:pt x="1293" y="1779"/>
                      <a:pt x="1687" y="1779"/>
                    </a:cubicBezTo>
                    <a:cubicBezTo>
                      <a:pt x="2081" y="1779"/>
                      <a:pt x="2475" y="1690"/>
                      <a:pt x="2774" y="1511"/>
                    </a:cubicBezTo>
                    <a:cubicBezTo>
                      <a:pt x="3374" y="1164"/>
                      <a:pt x="3384" y="608"/>
                      <a:pt x="2785" y="260"/>
                    </a:cubicBezTo>
                    <a:cubicBezTo>
                      <a:pt x="2486" y="87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Google Shape;934;p53">
                <a:extLst>
                  <a:ext uri="{FF2B5EF4-FFF2-40B4-BE49-F238E27FC236}">
                    <a16:creationId xmlns:a16="http://schemas.microsoft.com/office/drawing/2014/main" id="{E51144C5-6008-42DB-938D-CFCAAE44F4EB}"/>
                  </a:ext>
                </a:extLst>
              </p:cNvPr>
              <p:cNvSpPr/>
              <p:nvPr/>
            </p:nvSpPr>
            <p:spPr>
              <a:xfrm>
                <a:off x="2054026" y="3287388"/>
                <a:ext cx="187769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2702" extrusionOk="0">
                    <a:moveTo>
                      <a:pt x="1167" y="873"/>
                    </a:moveTo>
                    <a:lnTo>
                      <a:pt x="1671" y="1240"/>
                    </a:lnTo>
                    <a:cubicBezTo>
                      <a:pt x="1497" y="1284"/>
                      <a:pt x="1379" y="1305"/>
                      <a:pt x="1287" y="1305"/>
                    </a:cubicBezTo>
                    <a:cubicBezTo>
                      <a:pt x="1202" y="1305"/>
                      <a:pt x="1138" y="1287"/>
                      <a:pt x="1072" y="1251"/>
                    </a:cubicBezTo>
                    <a:cubicBezTo>
                      <a:pt x="915" y="1156"/>
                      <a:pt x="925" y="1020"/>
                      <a:pt x="1167" y="873"/>
                    </a:cubicBezTo>
                    <a:close/>
                    <a:moveTo>
                      <a:pt x="2845" y="1441"/>
                    </a:moveTo>
                    <a:cubicBezTo>
                      <a:pt x="2946" y="1441"/>
                      <a:pt x="3019" y="1462"/>
                      <a:pt x="3089" y="1503"/>
                    </a:cubicBezTo>
                    <a:cubicBezTo>
                      <a:pt x="3278" y="1619"/>
                      <a:pt x="3310" y="1745"/>
                      <a:pt x="3110" y="1903"/>
                    </a:cubicBezTo>
                    <a:lnTo>
                      <a:pt x="2543" y="1482"/>
                    </a:lnTo>
                    <a:cubicBezTo>
                      <a:pt x="2669" y="1454"/>
                      <a:pt x="2766" y="1441"/>
                      <a:pt x="2845" y="1441"/>
                    </a:cubicBezTo>
                    <a:close/>
                    <a:moveTo>
                      <a:pt x="536" y="1"/>
                    </a:moveTo>
                    <a:lnTo>
                      <a:pt x="231" y="169"/>
                    </a:lnTo>
                    <a:lnTo>
                      <a:pt x="736" y="547"/>
                    </a:lnTo>
                    <a:lnTo>
                      <a:pt x="683" y="579"/>
                    </a:lnTo>
                    <a:cubicBezTo>
                      <a:pt x="126" y="904"/>
                      <a:pt x="0" y="1261"/>
                      <a:pt x="567" y="1588"/>
                    </a:cubicBezTo>
                    <a:cubicBezTo>
                      <a:pt x="782" y="1716"/>
                      <a:pt x="1000" y="1779"/>
                      <a:pt x="1259" y="1779"/>
                    </a:cubicBezTo>
                    <a:cubicBezTo>
                      <a:pt x="1508" y="1779"/>
                      <a:pt x="1795" y="1722"/>
                      <a:pt x="2154" y="1609"/>
                    </a:cubicBezTo>
                    <a:lnTo>
                      <a:pt x="2795" y="2081"/>
                    </a:lnTo>
                    <a:cubicBezTo>
                      <a:pt x="2501" y="2228"/>
                      <a:pt x="2144" y="2386"/>
                      <a:pt x="2122" y="2386"/>
                    </a:cubicBezTo>
                    <a:lnTo>
                      <a:pt x="2501" y="2669"/>
                    </a:lnTo>
                    <a:cubicBezTo>
                      <a:pt x="2522" y="2669"/>
                      <a:pt x="2869" y="2543"/>
                      <a:pt x="3205" y="2386"/>
                    </a:cubicBezTo>
                    <a:lnTo>
                      <a:pt x="3625" y="2701"/>
                    </a:lnTo>
                    <a:lnTo>
                      <a:pt x="3962" y="2533"/>
                    </a:lnTo>
                    <a:lnTo>
                      <a:pt x="3541" y="2218"/>
                    </a:lnTo>
                    <a:cubicBezTo>
                      <a:pt x="4077" y="1903"/>
                      <a:pt x="4203" y="1503"/>
                      <a:pt x="3604" y="1167"/>
                    </a:cubicBezTo>
                    <a:cubicBezTo>
                      <a:pt x="3371" y="1031"/>
                      <a:pt x="3168" y="966"/>
                      <a:pt x="2923" y="966"/>
                    </a:cubicBezTo>
                    <a:cubicBezTo>
                      <a:pt x="2693" y="966"/>
                      <a:pt x="2425" y="1023"/>
                      <a:pt x="2059" y="1135"/>
                    </a:cubicBezTo>
                    <a:lnTo>
                      <a:pt x="1482" y="694"/>
                    </a:lnTo>
                    <a:cubicBezTo>
                      <a:pt x="1755" y="558"/>
                      <a:pt x="2070" y="411"/>
                      <a:pt x="2080" y="400"/>
                    </a:cubicBezTo>
                    <a:lnTo>
                      <a:pt x="1692" y="117"/>
                    </a:lnTo>
                    <a:cubicBezTo>
                      <a:pt x="1671" y="127"/>
                      <a:pt x="1377" y="243"/>
                      <a:pt x="1062" y="390"/>
                    </a:cubicBez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Google Shape;935;p53">
                <a:extLst>
                  <a:ext uri="{FF2B5EF4-FFF2-40B4-BE49-F238E27FC236}">
                    <a16:creationId xmlns:a16="http://schemas.microsoft.com/office/drawing/2014/main" id="{0DAD20A6-CE61-4AB5-977D-CF1062CB5CB7}"/>
                  </a:ext>
                </a:extLst>
              </p:cNvPr>
              <p:cNvSpPr/>
              <p:nvPr/>
            </p:nvSpPr>
            <p:spPr>
              <a:xfrm>
                <a:off x="1523588" y="3094924"/>
                <a:ext cx="1290839" cy="592659"/>
              </a:xfrm>
              <a:custGeom>
                <a:avLst/>
                <a:gdLst/>
                <a:ahLst/>
                <a:cxnLst/>
                <a:rect l="l" t="t" r="r" b="b"/>
                <a:pathLst>
                  <a:path w="28894" h="13266" extrusionOk="0">
                    <a:moveTo>
                      <a:pt x="1" y="5380"/>
                    </a:moveTo>
                    <a:cubicBezTo>
                      <a:pt x="1" y="5380"/>
                      <a:pt x="1" y="5380"/>
                      <a:pt x="1" y="5380"/>
                    </a:cubicBezTo>
                    <a:lnTo>
                      <a:pt x="1" y="5380"/>
                    </a:lnTo>
                    <a:cubicBezTo>
                      <a:pt x="1" y="5380"/>
                      <a:pt x="1" y="5380"/>
                      <a:pt x="1" y="5380"/>
                    </a:cubicBezTo>
                    <a:close/>
                    <a:moveTo>
                      <a:pt x="28884" y="1"/>
                    </a:moveTo>
                    <a:cubicBezTo>
                      <a:pt x="28884" y="157"/>
                      <a:pt x="776" y="5383"/>
                      <a:pt x="16" y="5383"/>
                    </a:cubicBezTo>
                    <a:cubicBezTo>
                      <a:pt x="6" y="5383"/>
                      <a:pt x="1" y="5382"/>
                      <a:pt x="1" y="5380"/>
                    </a:cubicBezTo>
                    <a:lnTo>
                      <a:pt x="1" y="5380"/>
                    </a:lnTo>
                    <a:cubicBezTo>
                      <a:pt x="11" y="6116"/>
                      <a:pt x="11" y="6862"/>
                      <a:pt x="11" y="7598"/>
                    </a:cubicBezTo>
                    <a:cubicBezTo>
                      <a:pt x="11" y="7755"/>
                      <a:pt x="117" y="7902"/>
                      <a:pt x="316" y="8018"/>
                    </a:cubicBezTo>
                    <a:lnTo>
                      <a:pt x="9026" y="13092"/>
                    </a:lnTo>
                    <a:cubicBezTo>
                      <a:pt x="9231" y="13208"/>
                      <a:pt x="9501" y="13266"/>
                      <a:pt x="9772" y="13266"/>
                    </a:cubicBezTo>
                    <a:cubicBezTo>
                      <a:pt x="10042" y="13266"/>
                      <a:pt x="10313" y="13208"/>
                      <a:pt x="10518" y="13092"/>
                    </a:cubicBezTo>
                    <a:lnTo>
                      <a:pt x="28579" y="2659"/>
                    </a:lnTo>
                    <a:cubicBezTo>
                      <a:pt x="28789" y="2533"/>
                      <a:pt x="28894" y="2386"/>
                      <a:pt x="28884" y="2228"/>
                    </a:cubicBezTo>
                    <a:lnTo>
                      <a:pt x="28884" y="1"/>
                    </a:ln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Google Shape;936;p53">
                <a:extLst>
                  <a:ext uri="{FF2B5EF4-FFF2-40B4-BE49-F238E27FC236}">
                    <a16:creationId xmlns:a16="http://schemas.microsoft.com/office/drawing/2014/main" id="{5E3C7326-A26C-4C0D-8E9D-4B34FEDAB276}"/>
                  </a:ext>
                </a:extLst>
              </p:cNvPr>
              <p:cNvSpPr/>
              <p:nvPr/>
            </p:nvSpPr>
            <p:spPr>
              <a:xfrm>
                <a:off x="1519388" y="2841836"/>
                <a:ext cx="1299283" cy="746609"/>
              </a:xfrm>
              <a:custGeom>
                <a:avLst/>
                <a:gdLst/>
                <a:ahLst/>
                <a:cxnLst/>
                <a:rect l="l" t="t" r="r" b="b"/>
                <a:pathLst>
                  <a:path w="29083" h="16712" extrusionOk="0">
                    <a:moveTo>
                      <a:pt x="19215" y="0"/>
                    </a:moveTo>
                    <a:cubicBezTo>
                      <a:pt x="18946" y="0"/>
                      <a:pt x="18676" y="61"/>
                      <a:pt x="18471" y="181"/>
                    </a:cubicBezTo>
                    <a:lnTo>
                      <a:pt x="410" y="10604"/>
                    </a:lnTo>
                    <a:cubicBezTo>
                      <a:pt x="0" y="10846"/>
                      <a:pt x="0" y="11234"/>
                      <a:pt x="400" y="11466"/>
                    </a:cubicBezTo>
                    <a:lnTo>
                      <a:pt x="9120" y="16530"/>
                    </a:lnTo>
                    <a:cubicBezTo>
                      <a:pt x="9320" y="16651"/>
                      <a:pt x="9588" y="16711"/>
                      <a:pt x="9857" y="16711"/>
                    </a:cubicBezTo>
                    <a:cubicBezTo>
                      <a:pt x="10126" y="16711"/>
                      <a:pt x="10397" y="16651"/>
                      <a:pt x="10601" y="16530"/>
                    </a:cubicBezTo>
                    <a:lnTo>
                      <a:pt x="28673" y="6097"/>
                    </a:lnTo>
                    <a:cubicBezTo>
                      <a:pt x="29072" y="5866"/>
                      <a:pt x="29083" y="5477"/>
                      <a:pt x="28673" y="5246"/>
                    </a:cubicBezTo>
                    <a:lnTo>
                      <a:pt x="19952" y="181"/>
                    </a:lnTo>
                    <a:cubicBezTo>
                      <a:pt x="19753" y="61"/>
                      <a:pt x="19485" y="0"/>
                      <a:pt x="19215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Google Shape;937;p53">
                <a:extLst>
                  <a:ext uri="{FF2B5EF4-FFF2-40B4-BE49-F238E27FC236}">
                    <a16:creationId xmlns:a16="http://schemas.microsoft.com/office/drawing/2014/main" id="{98012FEA-5BB8-4999-87D7-23E8FB4FEF38}"/>
                  </a:ext>
                </a:extLst>
              </p:cNvPr>
              <p:cNvSpPr/>
              <p:nvPr/>
            </p:nvSpPr>
            <p:spPr>
              <a:xfrm>
                <a:off x="1826357" y="3329294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7" y="1"/>
                    </a:moveTo>
                    <a:cubicBezTo>
                      <a:pt x="1303" y="1"/>
                      <a:pt x="909" y="87"/>
                      <a:pt x="610" y="260"/>
                    </a:cubicBezTo>
                    <a:cubicBezTo>
                      <a:pt x="1" y="607"/>
                      <a:pt x="1" y="1175"/>
                      <a:pt x="599" y="1521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5" y="1521"/>
                    </a:cubicBezTo>
                    <a:cubicBezTo>
                      <a:pt x="3373" y="1175"/>
                      <a:pt x="3373" y="607"/>
                      <a:pt x="2785" y="260"/>
                    </a:cubicBezTo>
                    <a:cubicBezTo>
                      <a:pt x="2485" y="87"/>
                      <a:pt x="2091" y="1"/>
                      <a:pt x="1697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Google Shape;938;p53">
                <a:extLst>
                  <a:ext uri="{FF2B5EF4-FFF2-40B4-BE49-F238E27FC236}">
                    <a16:creationId xmlns:a16="http://schemas.microsoft.com/office/drawing/2014/main" id="{05BF1CB8-7398-478D-ACBB-CDD83B0B9F59}"/>
                  </a:ext>
                </a:extLst>
              </p:cNvPr>
              <p:cNvSpPr/>
              <p:nvPr/>
            </p:nvSpPr>
            <p:spPr>
              <a:xfrm>
                <a:off x="2074666" y="3146570"/>
                <a:ext cx="188305" cy="121159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2712" extrusionOk="0">
                    <a:moveTo>
                      <a:pt x="1177" y="873"/>
                    </a:moveTo>
                    <a:lnTo>
                      <a:pt x="1682" y="1251"/>
                    </a:lnTo>
                    <a:cubicBezTo>
                      <a:pt x="1508" y="1295"/>
                      <a:pt x="1390" y="1316"/>
                      <a:pt x="1299" y="1316"/>
                    </a:cubicBezTo>
                    <a:cubicBezTo>
                      <a:pt x="1212" y="1316"/>
                      <a:pt x="1149" y="1297"/>
                      <a:pt x="1083" y="1261"/>
                    </a:cubicBezTo>
                    <a:cubicBezTo>
                      <a:pt x="925" y="1167"/>
                      <a:pt x="936" y="1030"/>
                      <a:pt x="1177" y="873"/>
                    </a:cubicBezTo>
                    <a:close/>
                    <a:moveTo>
                      <a:pt x="2855" y="1451"/>
                    </a:moveTo>
                    <a:cubicBezTo>
                      <a:pt x="2956" y="1451"/>
                      <a:pt x="3030" y="1473"/>
                      <a:pt x="3100" y="1514"/>
                    </a:cubicBezTo>
                    <a:cubicBezTo>
                      <a:pt x="3289" y="1619"/>
                      <a:pt x="3321" y="1756"/>
                      <a:pt x="3121" y="1903"/>
                    </a:cubicBezTo>
                    <a:lnTo>
                      <a:pt x="2554" y="1493"/>
                    </a:lnTo>
                    <a:cubicBezTo>
                      <a:pt x="2679" y="1465"/>
                      <a:pt x="2776" y="1451"/>
                      <a:pt x="2855" y="1451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47" y="558"/>
                    </a:lnTo>
                    <a:lnTo>
                      <a:pt x="694" y="589"/>
                    </a:lnTo>
                    <a:cubicBezTo>
                      <a:pt x="137" y="915"/>
                      <a:pt x="0" y="1272"/>
                      <a:pt x="579" y="1598"/>
                    </a:cubicBezTo>
                    <a:cubicBezTo>
                      <a:pt x="793" y="1726"/>
                      <a:pt x="1011" y="1789"/>
                      <a:pt x="1270" y="1789"/>
                    </a:cubicBezTo>
                    <a:cubicBezTo>
                      <a:pt x="1518" y="1789"/>
                      <a:pt x="1805" y="1732"/>
                      <a:pt x="2165" y="1619"/>
                    </a:cubicBezTo>
                    <a:lnTo>
                      <a:pt x="2795" y="2081"/>
                    </a:lnTo>
                    <a:cubicBezTo>
                      <a:pt x="2512" y="2239"/>
                      <a:pt x="2155" y="2386"/>
                      <a:pt x="2134" y="2396"/>
                    </a:cubicBezTo>
                    <a:lnTo>
                      <a:pt x="2512" y="2680"/>
                    </a:lnTo>
                    <a:cubicBezTo>
                      <a:pt x="2533" y="2669"/>
                      <a:pt x="2879" y="2554"/>
                      <a:pt x="3215" y="2396"/>
                    </a:cubicBezTo>
                    <a:lnTo>
                      <a:pt x="3636" y="2711"/>
                    </a:lnTo>
                    <a:lnTo>
                      <a:pt x="3972" y="2543"/>
                    </a:lnTo>
                    <a:lnTo>
                      <a:pt x="3552" y="2228"/>
                    </a:lnTo>
                    <a:cubicBezTo>
                      <a:pt x="4088" y="1913"/>
                      <a:pt x="4214" y="1514"/>
                      <a:pt x="3615" y="1167"/>
                    </a:cubicBezTo>
                    <a:cubicBezTo>
                      <a:pt x="3381" y="1037"/>
                      <a:pt x="3179" y="974"/>
                      <a:pt x="2933" y="974"/>
                    </a:cubicBezTo>
                    <a:cubicBezTo>
                      <a:pt x="2703" y="974"/>
                      <a:pt x="2436" y="1029"/>
                      <a:pt x="2071" y="1135"/>
                    </a:cubicBezTo>
                    <a:lnTo>
                      <a:pt x="1492" y="705"/>
                    </a:lnTo>
                    <a:cubicBezTo>
                      <a:pt x="1755" y="568"/>
                      <a:pt x="2081" y="411"/>
                      <a:pt x="2092" y="411"/>
                    </a:cubicBezTo>
                    <a:lnTo>
                      <a:pt x="1703" y="127"/>
                    </a:lnTo>
                    <a:cubicBezTo>
                      <a:pt x="1682" y="138"/>
                      <a:pt x="138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Google Shape;939;p53">
                <a:extLst>
                  <a:ext uri="{FF2B5EF4-FFF2-40B4-BE49-F238E27FC236}">
                    <a16:creationId xmlns:a16="http://schemas.microsoft.com/office/drawing/2014/main" id="{36CD0AA3-B822-4EB4-B124-D950D264EF42}"/>
                  </a:ext>
                </a:extLst>
              </p:cNvPr>
              <p:cNvSpPr/>
              <p:nvPr/>
            </p:nvSpPr>
            <p:spPr>
              <a:xfrm>
                <a:off x="1459746" y="2982297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3" y="0"/>
                    </a:moveTo>
                    <a:cubicBezTo>
                      <a:pt x="28873" y="156"/>
                      <a:pt x="828" y="5373"/>
                      <a:pt x="18" y="5373"/>
                    </a:cubicBezTo>
                    <a:cubicBezTo>
                      <a:pt x="7" y="5373"/>
                      <a:pt x="1" y="5372"/>
                      <a:pt x="1" y="5370"/>
                    </a:cubicBezTo>
                    <a:lnTo>
                      <a:pt x="1" y="5370"/>
                    </a:lnTo>
                    <a:cubicBezTo>
                      <a:pt x="1" y="6115"/>
                      <a:pt x="1" y="6851"/>
                      <a:pt x="12" y="7586"/>
                    </a:cubicBezTo>
                    <a:cubicBezTo>
                      <a:pt x="12" y="7744"/>
                      <a:pt x="106" y="7901"/>
                      <a:pt x="306" y="8017"/>
                    </a:cubicBezTo>
                    <a:lnTo>
                      <a:pt x="9026" y="13082"/>
                    </a:lnTo>
                    <a:cubicBezTo>
                      <a:pt x="9231" y="13202"/>
                      <a:pt x="9499" y="13262"/>
                      <a:pt x="9767" y="13262"/>
                    </a:cubicBezTo>
                    <a:cubicBezTo>
                      <a:pt x="10035" y="13262"/>
                      <a:pt x="10303" y="13202"/>
                      <a:pt x="10507" y="13082"/>
                    </a:cubicBezTo>
                    <a:lnTo>
                      <a:pt x="28579" y="2648"/>
                    </a:lnTo>
                    <a:cubicBezTo>
                      <a:pt x="28779" y="2533"/>
                      <a:pt x="28884" y="2375"/>
                      <a:pt x="28884" y="2218"/>
                    </a:cubicBezTo>
                    <a:cubicBezTo>
                      <a:pt x="28884" y="1482"/>
                      <a:pt x="28884" y="736"/>
                      <a:pt x="28873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Google Shape;940;p53">
                <a:extLst>
                  <a:ext uri="{FF2B5EF4-FFF2-40B4-BE49-F238E27FC236}">
                    <a16:creationId xmlns:a16="http://schemas.microsoft.com/office/drawing/2014/main" id="{18A13DA4-A3B2-4EA4-883B-74496DABF3F9}"/>
                  </a:ext>
                </a:extLst>
              </p:cNvPr>
              <p:cNvSpPr/>
              <p:nvPr/>
            </p:nvSpPr>
            <p:spPr>
              <a:xfrm>
                <a:off x="1455055" y="2729074"/>
                <a:ext cx="1299328" cy="746341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6" extrusionOk="0">
                    <a:moveTo>
                      <a:pt x="19223" y="0"/>
                    </a:moveTo>
                    <a:cubicBezTo>
                      <a:pt x="18955" y="0"/>
                      <a:pt x="18687" y="58"/>
                      <a:pt x="18482" y="174"/>
                    </a:cubicBezTo>
                    <a:lnTo>
                      <a:pt x="411" y="10606"/>
                    </a:lnTo>
                    <a:cubicBezTo>
                      <a:pt x="1" y="10838"/>
                      <a:pt x="1" y="11227"/>
                      <a:pt x="411" y="11468"/>
                    </a:cubicBezTo>
                    <a:lnTo>
                      <a:pt x="9120" y="16532"/>
                    </a:lnTo>
                    <a:cubicBezTo>
                      <a:pt x="9325" y="16648"/>
                      <a:pt x="9596" y="16706"/>
                      <a:pt x="9867" y="16706"/>
                    </a:cubicBezTo>
                    <a:cubicBezTo>
                      <a:pt x="10137" y="16706"/>
                      <a:pt x="10408" y="16648"/>
                      <a:pt x="10612" y="16532"/>
                    </a:cubicBezTo>
                    <a:lnTo>
                      <a:pt x="28674" y="6099"/>
                    </a:lnTo>
                    <a:cubicBezTo>
                      <a:pt x="29083" y="5857"/>
                      <a:pt x="29083" y="5479"/>
                      <a:pt x="28684" y="5238"/>
                    </a:cubicBezTo>
                    <a:lnTo>
                      <a:pt x="19963" y="174"/>
                    </a:lnTo>
                    <a:cubicBezTo>
                      <a:pt x="19759" y="58"/>
                      <a:pt x="19491" y="0"/>
                      <a:pt x="19223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88A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Google Shape;941;p53">
                <a:extLst>
                  <a:ext uri="{FF2B5EF4-FFF2-40B4-BE49-F238E27FC236}">
                    <a16:creationId xmlns:a16="http://schemas.microsoft.com/office/drawing/2014/main" id="{9828EEA2-70BA-492E-AE68-04D3F61096AB}"/>
                  </a:ext>
                </a:extLst>
              </p:cNvPr>
              <p:cNvSpPr/>
              <p:nvPr/>
            </p:nvSpPr>
            <p:spPr>
              <a:xfrm>
                <a:off x="1762515" y="3216622"/>
                <a:ext cx="150733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1782" extrusionOk="0">
                    <a:moveTo>
                      <a:pt x="1691" y="1"/>
                    </a:moveTo>
                    <a:cubicBezTo>
                      <a:pt x="1298" y="1"/>
                      <a:pt x="904" y="88"/>
                      <a:pt x="599" y="261"/>
                    </a:cubicBezTo>
                    <a:cubicBezTo>
                      <a:pt x="1" y="608"/>
                      <a:pt x="1" y="1175"/>
                      <a:pt x="599" y="1522"/>
                    </a:cubicBezTo>
                    <a:cubicBezTo>
                      <a:pt x="894" y="1695"/>
                      <a:pt x="1285" y="1782"/>
                      <a:pt x="1678" y="1782"/>
                    </a:cubicBezTo>
                    <a:cubicBezTo>
                      <a:pt x="2070" y="1782"/>
                      <a:pt x="2465" y="1695"/>
                      <a:pt x="2764" y="1522"/>
                    </a:cubicBezTo>
                    <a:cubicBezTo>
                      <a:pt x="3373" y="1175"/>
                      <a:pt x="3373" y="608"/>
                      <a:pt x="2775" y="261"/>
                    </a:cubicBezTo>
                    <a:cubicBezTo>
                      <a:pt x="2475" y="88"/>
                      <a:pt x="2084" y="1"/>
                      <a:pt x="1691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Google Shape;942;p53">
                <a:extLst>
                  <a:ext uri="{FF2B5EF4-FFF2-40B4-BE49-F238E27FC236}">
                    <a16:creationId xmlns:a16="http://schemas.microsoft.com/office/drawing/2014/main" id="{6F37DD48-27EA-4D22-96EE-E6C3A546C451}"/>
                  </a:ext>
                </a:extLst>
              </p:cNvPr>
              <p:cNvSpPr/>
              <p:nvPr/>
            </p:nvSpPr>
            <p:spPr>
              <a:xfrm>
                <a:off x="2296215" y="2908224"/>
                <a:ext cx="151180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782" extrusionOk="0">
                    <a:moveTo>
                      <a:pt x="1698" y="1"/>
                    </a:moveTo>
                    <a:cubicBezTo>
                      <a:pt x="1304" y="1"/>
                      <a:pt x="910" y="88"/>
                      <a:pt x="610" y="261"/>
                    </a:cubicBezTo>
                    <a:cubicBezTo>
                      <a:pt x="12" y="608"/>
                      <a:pt x="1" y="1175"/>
                      <a:pt x="600" y="1522"/>
                    </a:cubicBezTo>
                    <a:cubicBezTo>
                      <a:pt x="899" y="1695"/>
                      <a:pt x="1293" y="1782"/>
                      <a:pt x="1687" y="1782"/>
                    </a:cubicBezTo>
                    <a:cubicBezTo>
                      <a:pt x="2081" y="1782"/>
                      <a:pt x="2475" y="1695"/>
                      <a:pt x="2774" y="1522"/>
                    </a:cubicBezTo>
                    <a:cubicBezTo>
                      <a:pt x="3384" y="1175"/>
                      <a:pt x="3384" y="608"/>
                      <a:pt x="2785" y="261"/>
                    </a:cubicBezTo>
                    <a:cubicBezTo>
                      <a:pt x="2486" y="88"/>
                      <a:pt x="2092" y="1"/>
                      <a:pt x="1698" y="1"/>
                    </a:cubicBezTo>
                    <a:close/>
                  </a:path>
                </a:pathLst>
              </a:custGeom>
              <a:solidFill>
                <a:srgbClr val="E3F5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Google Shape;943;p53">
                <a:extLst>
                  <a:ext uri="{FF2B5EF4-FFF2-40B4-BE49-F238E27FC236}">
                    <a16:creationId xmlns:a16="http://schemas.microsoft.com/office/drawing/2014/main" id="{58F00625-38E1-4D64-A388-18ADA101B796}"/>
                  </a:ext>
                </a:extLst>
              </p:cNvPr>
              <p:cNvSpPr/>
              <p:nvPr/>
            </p:nvSpPr>
            <p:spPr>
              <a:xfrm>
                <a:off x="2010824" y="3033897"/>
                <a:ext cx="187814" cy="120712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2" extrusionOk="0">
                    <a:moveTo>
                      <a:pt x="1167" y="873"/>
                    </a:moveTo>
                    <a:lnTo>
                      <a:pt x="1682" y="1241"/>
                    </a:lnTo>
                    <a:cubicBezTo>
                      <a:pt x="1508" y="1290"/>
                      <a:pt x="1391" y="1313"/>
                      <a:pt x="1299" y="1313"/>
                    </a:cubicBezTo>
                    <a:cubicBezTo>
                      <a:pt x="1213" y="1313"/>
                      <a:pt x="1149" y="1292"/>
                      <a:pt x="1083" y="1252"/>
                    </a:cubicBezTo>
                    <a:cubicBezTo>
                      <a:pt x="915" y="1157"/>
                      <a:pt x="925" y="1021"/>
                      <a:pt x="1167" y="873"/>
                    </a:cubicBezTo>
                    <a:close/>
                    <a:moveTo>
                      <a:pt x="2860" y="1443"/>
                    </a:moveTo>
                    <a:cubicBezTo>
                      <a:pt x="2954" y="1443"/>
                      <a:pt x="3027" y="1464"/>
                      <a:pt x="3100" y="1504"/>
                    </a:cubicBezTo>
                    <a:cubicBezTo>
                      <a:pt x="3290" y="1619"/>
                      <a:pt x="3321" y="1756"/>
                      <a:pt x="3111" y="1903"/>
                    </a:cubicBezTo>
                    <a:lnTo>
                      <a:pt x="2554" y="1493"/>
                    </a:lnTo>
                    <a:cubicBezTo>
                      <a:pt x="2681" y="1459"/>
                      <a:pt x="2778" y="1443"/>
                      <a:pt x="2860" y="1443"/>
                    </a:cubicBezTo>
                    <a:close/>
                    <a:moveTo>
                      <a:pt x="547" y="1"/>
                    </a:moveTo>
                    <a:lnTo>
                      <a:pt x="243" y="180"/>
                    </a:lnTo>
                    <a:lnTo>
                      <a:pt x="736" y="547"/>
                    </a:lnTo>
                    <a:lnTo>
                      <a:pt x="684" y="579"/>
                    </a:lnTo>
                    <a:cubicBezTo>
                      <a:pt x="127" y="905"/>
                      <a:pt x="1" y="1262"/>
                      <a:pt x="568" y="1598"/>
                    </a:cubicBezTo>
                    <a:cubicBezTo>
                      <a:pt x="786" y="1720"/>
                      <a:pt x="1004" y="1781"/>
                      <a:pt x="1261" y="1781"/>
                    </a:cubicBezTo>
                    <a:cubicBezTo>
                      <a:pt x="1512" y="1781"/>
                      <a:pt x="1801" y="1723"/>
                      <a:pt x="2165" y="1609"/>
                    </a:cubicBezTo>
                    <a:lnTo>
                      <a:pt x="2795" y="2081"/>
                    </a:lnTo>
                    <a:cubicBezTo>
                      <a:pt x="2501" y="2228"/>
                      <a:pt x="2155" y="2386"/>
                      <a:pt x="2134" y="2396"/>
                    </a:cubicBezTo>
                    <a:lnTo>
                      <a:pt x="2512" y="2681"/>
                    </a:lnTo>
                    <a:cubicBezTo>
                      <a:pt x="2533" y="2670"/>
                      <a:pt x="2869" y="2544"/>
                      <a:pt x="3216" y="2386"/>
                    </a:cubicBezTo>
                    <a:lnTo>
                      <a:pt x="3636" y="2702"/>
                    </a:lnTo>
                    <a:lnTo>
                      <a:pt x="3972" y="2544"/>
                    </a:lnTo>
                    <a:lnTo>
                      <a:pt x="3542" y="2218"/>
                    </a:lnTo>
                    <a:cubicBezTo>
                      <a:pt x="4077" y="1903"/>
                      <a:pt x="4203" y="1514"/>
                      <a:pt x="3605" y="1168"/>
                    </a:cubicBezTo>
                    <a:cubicBezTo>
                      <a:pt x="3377" y="1032"/>
                      <a:pt x="3174" y="966"/>
                      <a:pt x="2929" y="966"/>
                    </a:cubicBezTo>
                    <a:cubicBezTo>
                      <a:pt x="2699" y="966"/>
                      <a:pt x="2431" y="1024"/>
                      <a:pt x="2071" y="1136"/>
                    </a:cubicBezTo>
                    <a:lnTo>
                      <a:pt x="1482" y="694"/>
                    </a:lnTo>
                    <a:cubicBezTo>
                      <a:pt x="1756" y="558"/>
                      <a:pt x="2071" y="411"/>
                      <a:pt x="2092" y="400"/>
                    </a:cubicBezTo>
                    <a:lnTo>
                      <a:pt x="1693" y="117"/>
                    </a:lnTo>
                    <a:cubicBezTo>
                      <a:pt x="1682" y="127"/>
                      <a:pt x="1377" y="243"/>
                      <a:pt x="1072" y="390"/>
                    </a:cubicBezTo>
                    <a:lnTo>
                      <a:pt x="547" y="1"/>
                    </a:lnTo>
                    <a:close/>
                  </a:path>
                </a:pathLst>
              </a:custGeom>
              <a:solidFill>
                <a:srgbClr val="7CB5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Google Shape;944;p53">
                <a:extLst>
                  <a:ext uri="{FF2B5EF4-FFF2-40B4-BE49-F238E27FC236}">
                    <a16:creationId xmlns:a16="http://schemas.microsoft.com/office/drawing/2014/main" id="{9E145EAD-A143-4823-A4BE-FD07B0F926EE}"/>
                  </a:ext>
                </a:extLst>
              </p:cNvPr>
              <p:cNvSpPr/>
              <p:nvPr/>
            </p:nvSpPr>
            <p:spPr>
              <a:xfrm>
                <a:off x="1555531" y="2882312"/>
                <a:ext cx="1290393" cy="592525"/>
              </a:xfrm>
              <a:custGeom>
                <a:avLst/>
                <a:gdLst/>
                <a:ahLst/>
                <a:cxnLst/>
                <a:rect l="l" t="t" r="r" b="b"/>
                <a:pathLst>
                  <a:path w="28884" h="13263" extrusionOk="0">
                    <a:moveTo>
                      <a:pt x="28872" y="1"/>
                    </a:moveTo>
                    <a:cubicBezTo>
                      <a:pt x="28872" y="156"/>
                      <a:pt x="831" y="5373"/>
                      <a:pt x="18" y="5373"/>
                    </a:cubicBezTo>
                    <a:cubicBezTo>
                      <a:pt x="6" y="5373"/>
                      <a:pt x="0" y="5371"/>
                      <a:pt x="0" y="5369"/>
                    </a:cubicBezTo>
                    <a:lnTo>
                      <a:pt x="0" y="5369"/>
                    </a:lnTo>
                    <a:cubicBezTo>
                      <a:pt x="0" y="6116"/>
                      <a:pt x="0" y="6851"/>
                      <a:pt x="11" y="7597"/>
                    </a:cubicBezTo>
                    <a:cubicBezTo>
                      <a:pt x="11" y="7744"/>
                      <a:pt x="105" y="7902"/>
                      <a:pt x="305" y="8017"/>
                    </a:cubicBezTo>
                    <a:lnTo>
                      <a:pt x="9026" y="13081"/>
                    </a:lnTo>
                    <a:cubicBezTo>
                      <a:pt x="9230" y="13202"/>
                      <a:pt x="9498" y="13263"/>
                      <a:pt x="9766" y="13263"/>
                    </a:cubicBezTo>
                    <a:cubicBezTo>
                      <a:pt x="10034" y="13263"/>
                      <a:pt x="10302" y="13202"/>
                      <a:pt x="10507" y="13081"/>
                    </a:cubicBezTo>
                    <a:lnTo>
                      <a:pt x="28578" y="2648"/>
                    </a:lnTo>
                    <a:cubicBezTo>
                      <a:pt x="28778" y="2532"/>
                      <a:pt x="28883" y="2375"/>
                      <a:pt x="28883" y="2217"/>
                    </a:cubicBezTo>
                    <a:cubicBezTo>
                      <a:pt x="28883" y="1482"/>
                      <a:pt x="28883" y="736"/>
                      <a:pt x="28872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Google Shape;945;p53">
                <a:extLst>
                  <a:ext uri="{FF2B5EF4-FFF2-40B4-BE49-F238E27FC236}">
                    <a16:creationId xmlns:a16="http://schemas.microsoft.com/office/drawing/2014/main" id="{4D2D81DA-AC59-4D47-9D8D-F874B71C9479}"/>
                  </a:ext>
                </a:extLst>
              </p:cNvPr>
              <p:cNvSpPr/>
              <p:nvPr/>
            </p:nvSpPr>
            <p:spPr>
              <a:xfrm>
                <a:off x="1550795" y="2629044"/>
                <a:ext cx="1299328" cy="746430"/>
              </a:xfrm>
              <a:custGeom>
                <a:avLst/>
                <a:gdLst/>
                <a:ahLst/>
                <a:cxnLst/>
                <a:rect l="l" t="t" r="r" b="b"/>
                <a:pathLst>
                  <a:path w="29084" h="16708" extrusionOk="0">
                    <a:moveTo>
                      <a:pt x="19223" y="1"/>
                    </a:moveTo>
                    <a:cubicBezTo>
                      <a:pt x="18955" y="1"/>
                      <a:pt x="18687" y="59"/>
                      <a:pt x="18483" y="174"/>
                    </a:cubicBezTo>
                    <a:lnTo>
                      <a:pt x="411" y="10608"/>
                    </a:lnTo>
                    <a:cubicBezTo>
                      <a:pt x="1" y="10839"/>
                      <a:pt x="1" y="11227"/>
                      <a:pt x="411" y="11469"/>
                    </a:cubicBezTo>
                    <a:lnTo>
                      <a:pt x="9121" y="16534"/>
                    </a:lnTo>
                    <a:cubicBezTo>
                      <a:pt x="9326" y="16649"/>
                      <a:pt x="9597" y="16707"/>
                      <a:pt x="9867" y="16707"/>
                    </a:cubicBezTo>
                    <a:cubicBezTo>
                      <a:pt x="10138" y="16707"/>
                      <a:pt x="10408" y="16649"/>
                      <a:pt x="10613" y="16534"/>
                    </a:cubicBezTo>
                    <a:lnTo>
                      <a:pt x="28674" y="6100"/>
                    </a:lnTo>
                    <a:cubicBezTo>
                      <a:pt x="29084" y="5859"/>
                      <a:pt x="29084" y="5481"/>
                      <a:pt x="28684" y="5238"/>
                    </a:cubicBezTo>
                    <a:lnTo>
                      <a:pt x="19964" y="174"/>
                    </a:lnTo>
                    <a:cubicBezTo>
                      <a:pt x="19759" y="59"/>
                      <a:pt x="19491" y="1"/>
                      <a:pt x="19223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7CB5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Google Shape;946;p53">
                <a:extLst>
                  <a:ext uri="{FF2B5EF4-FFF2-40B4-BE49-F238E27FC236}">
                    <a16:creationId xmlns:a16="http://schemas.microsoft.com/office/drawing/2014/main" id="{DD01D277-AF52-4FF3-B6E6-E7A1A80A5178}"/>
                  </a:ext>
                </a:extLst>
              </p:cNvPr>
              <p:cNvSpPr/>
              <p:nvPr/>
            </p:nvSpPr>
            <p:spPr>
              <a:xfrm>
                <a:off x="1705285" y="2717369"/>
                <a:ext cx="990445" cy="569740"/>
              </a:xfrm>
              <a:custGeom>
                <a:avLst/>
                <a:gdLst/>
                <a:ahLst/>
                <a:cxnLst/>
                <a:rect l="l" t="t" r="r" b="b"/>
                <a:pathLst>
                  <a:path w="22170" h="12753" extrusionOk="0">
                    <a:moveTo>
                      <a:pt x="11099" y="3921"/>
                    </a:moveTo>
                    <a:cubicBezTo>
                      <a:pt x="12182" y="3921"/>
                      <a:pt x="13265" y="4160"/>
                      <a:pt x="14089" y="4638"/>
                    </a:cubicBezTo>
                    <a:cubicBezTo>
                      <a:pt x="15739" y="5594"/>
                      <a:pt x="15728" y="7149"/>
                      <a:pt x="14068" y="8116"/>
                    </a:cubicBezTo>
                    <a:cubicBezTo>
                      <a:pt x="13238" y="8594"/>
                      <a:pt x="12153" y="8833"/>
                      <a:pt x="11070" y="8833"/>
                    </a:cubicBezTo>
                    <a:cubicBezTo>
                      <a:pt x="9986" y="8833"/>
                      <a:pt x="8904" y="8594"/>
                      <a:pt x="8079" y="8116"/>
                    </a:cubicBezTo>
                    <a:cubicBezTo>
                      <a:pt x="6430" y="7149"/>
                      <a:pt x="6440" y="5594"/>
                      <a:pt x="8100" y="4638"/>
                    </a:cubicBezTo>
                    <a:cubicBezTo>
                      <a:pt x="8930" y="4160"/>
                      <a:pt x="10015" y="3921"/>
                      <a:pt x="11099" y="3921"/>
                    </a:cubicBezTo>
                    <a:close/>
                    <a:moveTo>
                      <a:pt x="17143" y="1"/>
                    </a:moveTo>
                    <a:cubicBezTo>
                      <a:pt x="17087" y="1"/>
                      <a:pt x="17022" y="15"/>
                      <a:pt x="16937" y="46"/>
                    </a:cubicBezTo>
                    <a:cubicBezTo>
                      <a:pt x="16585" y="199"/>
                      <a:pt x="16167" y="275"/>
                      <a:pt x="15751" y="275"/>
                    </a:cubicBezTo>
                    <a:cubicBezTo>
                      <a:pt x="15334" y="275"/>
                      <a:pt x="14919" y="199"/>
                      <a:pt x="14572" y="46"/>
                    </a:cubicBezTo>
                    <a:cubicBezTo>
                      <a:pt x="14510" y="23"/>
                      <a:pt x="14443" y="10"/>
                      <a:pt x="14378" y="10"/>
                    </a:cubicBezTo>
                    <a:cubicBezTo>
                      <a:pt x="14301" y="10"/>
                      <a:pt x="14226" y="28"/>
                      <a:pt x="14163" y="67"/>
                    </a:cubicBezTo>
                    <a:lnTo>
                      <a:pt x="189" y="8137"/>
                    </a:lnTo>
                    <a:cubicBezTo>
                      <a:pt x="63" y="8200"/>
                      <a:pt x="52" y="8295"/>
                      <a:pt x="147" y="8368"/>
                    </a:cubicBezTo>
                    <a:cubicBezTo>
                      <a:pt x="672" y="8778"/>
                      <a:pt x="672" y="9334"/>
                      <a:pt x="136" y="9745"/>
                    </a:cubicBezTo>
                    <a:cubicBezTo>
                      <a:pt x="0" y="9860"/>
                      <a:pt x="42" y="9902"/>
                      <a:pt x="178" y="9986"/>
                    </a:cubicBezTo>
                    <a:lnTo>
                      <a:pt x="4812" y="12686"/>
                    </a:lnTo>
                    <a:cubicBezTo>
                      <a:pt x="4896" y="12728"/>
                      <a:pt x="4956" y="12753"/>
                      <a:pt x="5029" y="12753"/>
                    </a:cubicBezTo>
                    <a:cubicBezTo>
                      <a:pt x="5084" y="12753"/>
                      <a:pt x="5146" y="12739"/>
                      <a:pt x="5232" y="12707"/>
                    </a:cubicBezTo>
                    <a:cubicBezTo>
                      <a:pt x="5584" y="12555"/>
                      <a:pt x="6002" y="12479"/>
                      <a:pt x="6419" y="12479"/>
                    </a:cubicBezTo>
                    <a:cubicBezTo>
                      <a:pt x="6837" y="12479"/>
                      <a:pt x="7255" y="12555"/>
                      <a:pt x="7607" y="12707"/>
                    </a:cubicBezTo>
                    <a:cubicBezTo>
                      <a:pt x="7666" y="12730"/>
                      <a:pt x="7727" y="12741"/>
                      <a:pt x="7787" y="12741"/>
                    </a:cubicBezTo>
                    <a:cubicBezTo>
                      <a:pt x="7866" y="12741"/>
                      <a:pt x="7945" y="12722"/>
                      <a:pt x="8016" y="12686"/>
                    </a:cubicBezTo>
                    <a:lnTo>
                      <a:pt x="21990" y="4617"/>
                    </a:lnTo>
                    <a:cubicBezTo>
                      <a:pt x="22106" y="4543"/>
                      <a:pt x="22127" y="4459"/>
                      <a:pt x="22032" y="4375"/>
                    </a:cubicBezTo>
                    <a:cubicBezTo>
                      <a:pt x="21497" y="3976"/>
                      <a:pt x="21507" y="3409"/>
                      <a:pt x="22032" y="3009"/>
                    </a:cubicBezTo>
                    <a:cubicBezTo>
                      <a:pt x="22169" y="2894"/>
                      <a:pt x="22127" y="2841"/>
                      <a:pt x="21990" y="2768"/>
                    </a:cubicBezTo>
                    <a:lnTo>
                      <a:pt x="17357" y="67"/>
                    </a:lnTo>
                    <a:cubicBezTo>
                      <a:pt x="17279" y="26"/>
                      <a:pt x="17218" y="1"/>
                      <a:pt x="17143" y="1"/>
                    </a:cubicBez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Google Shape;947;p53">
                <a:extLst>
                  <a:ext uri="{FF2B5EF4-FFF2-40B4-BE49-F238E27FC236}">
                    <a16:creationId xmlns:a16="http://schemas.microsoft.com/office/drawing/2014/main" id="{41268A73-83D3-4256-B450-09B409BFAF3F}"/>
                  </a:ext>
                </a:extLst>
              </p:cNvPr>
              <p:cNvSpPr/>
              <p:nvPr/>
            </p:nvSpPr>
            <p:spPr>
              <a:xfrm>
                <a:off x="1858300" y="3116637"/>
                <a:ext cx="150689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1782" extrusionOk="0">
                    <a:moveTo>
                      <a:pt x="1690" y="1"/>
                    </a:moveTo>
                    <a:cubicBezTo>
                      <a:pt x="1297" y="1"/>
                      <a:pt x="903" y="88"/>
                      <a:pt x="599" y="261"/>
                    </a:cubicBezTo>
                    <a:cubicBezTo>
                      <a:pt x="0" y="608"/>
                      <a:pt x="0" y="1175"/>
                      <a:pt x="589" y="1522"/>
                    </a:cubicBezTo>
                    <a:cubicBezTo>
                      <a:pt x="888" y="1695"/>
                      <a:pt x="1282" y="1782"/>
                      <a:pt x="1676" y="1782"/>
                    </a:cubicBezTo>
                    <a:cubicBezTo>
                      <a:pt x="2070" y="1782"/>
                      <a:pt x="2464" y="1695"/>
                      <a:pt x="2763" y="1522"/>
                    </a:cubicBezTo>
                    <a:cubicBezTo>
                      <a:pt x="3372" y="1175"/>
                      <a:pt x="3372" y="608"/>
                      <a:pt x="2774" y="261"/>
                    </a:cubicBezTo>
                    <a:cubicBezTo>
                      <a:pt x="2474" y="88"/>
                      <a:pt x="2083" y="1"/>
                      <a:pt x="1690" y="1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Google Shape;948;p53">
                <a:extLst>
                  <a:ext uri="{FF2B5EF4-FFF2-40B4-BE49-F238E27FC236}">
                    <a16:creationId xmlns:a16="http://schemas.microsoft.com/office/drawing/2014/main" id="{AB763F53-BD98-4543-A024-F333186D862E}"/>
                  </a:ext>
                </a:extLst>
              </p:cNvPr>
              <p:cNvSpPr/>
              <p:nvPr/>
            </p:nvSpPr>
            <p:spPr>
              <a:xfrm>
                <a:off x="2391956" y="2808284"/>
                <a:ext cx="151225" cy="79611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782" extrusionOk="0">
                    <a:moveTo>
                      <a:pt x="1698" y="0"/>
                    </a:moveTo>
                    <a:cubicBezTo>
                      <a:pt x="1304" y="0"/>
                      <a:pt x="910" y="87"/>
                      <a:pt x="610" y="260"/>
                    </a:cubicBezTo>
                    <a:cubicBezTo>
                      <a:pt x="12" y="607"/>
                      <a:pt x="1" y="1174"/>
                      <a:pt x="600" y="1521"/>
                    </a:cubicBezTo>
                    <a:cubicBezTo>
                      <a:pt x="899" y="1694"/>
                      <a:pt x="1293" y="1781"/>
                      <a:pt x="1687" y="1781"/>
                    </a:cubicBezTo>
                    <a:cubicBezTo>
                      <a:pt x="2081" y="1781"/>
                      <a:pt x="2476" y="1694"/>
                      <a:pt x="2775" y="1521"/>
                    </a:cubicBezTo>
                    <a:cubicBezTo>
                      <a:pt x="3384" y="1174"/>
                      <a:pt x="3384" y="607"/>
                      <a:pt x="2786" y="260"/>
                    </a:cubicBezTo>
                    <a:cubicBezTo>
                      <a:pt x="2486" y="87"/>
                      <a:pt x="2092" y="0"/>
                      <a:pt x="1698" y="0"/>
                    </a:cubicBezTo>
                    <a:close/>
                  </a:path>
                </a:pathLst>
              </a:custGeom>
              <a:solidFill>
                <a:srgbClr val="9DB3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Google Shape;949;p53">
                <a:extLst>
                  <a:ext uri="{FF2B5EF4-FFF2-40B4-BE49-F238E27FC236}">
                    <a16:creationId xmlns:a16="http://schemas.microsoft.com/office/drawing/2014/main" id="{DE2D62D3-B41C-4392-BC20-9137BB7056EE}"/>
                  </a:ext>
                </a:extLst>
              </p:cNvPr>
              <p:cNvSpPr/>
              <p:nvPr/>
            </p:nvSpPr>
            <p:spPr>
              <a:xfrm>
                <a:off x="2106565" y="2933957"/>
                <a:ext cx="187814" cy="120667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2701" extrusionOk="0">
                    <a:moveTo>
                      <a:pt x="1168" y="872"/>
                    </a:moveTo>
                    <a:lnTo>
                      <a:pt x="1682" y="1250"/>
                    </a:lnTo>
                    <a:cubicBezTo>
                      <a:pt x="1514" y="1292"/>
                      <a:pt x="1398" y="1313"/>
                      <a:pt x="1308" y="1313"/>
                    </a:cubicBezTo>
                    <a:cubicBezTo>
                      <a:pt x="1217" y="1313"/>
                      <a:pt x="1152" y="1292"/>
                      <a:pt x="1083" y="1250"/>
                    </a:cubicBezTo>
                    <a:cubicBezTo>
                      <a:pt x="915" y="1156"/>
                      <a:pt x="936" y="1030"/>
                      <a:pt x="1168" y="872"/>
                    </a:cubicBezTo>
                    <a:close/>
                    <a:moveTo>
                      <a:pt x="2860" y="1442"/>
                    </a:moveTo>
                    <a:cubicBezTo>
                      <a:pt x="2954" y="1442"/>
                      <a:pt x="3027" y="1463"/>
                      <a:pt x="3101" y="1502"/>
                    </a:cubicBezTo>
                    <a:cubicBezTo>
                      <a:pt x="3290" y="1618"/>
                      <a:pt x="3321" y="1755"/>
                      <a:pt x="3111" y="1902"/>
                    </a:cubicBezTo>
                    <a:lnTo>
                      <a:pt x="2554" y="1492"/>
                    </a:lnTo>
                    <a:cubicBezTo>
                      <a:pt x="2681" y="1458"/>
                      <a:pt x="2779" y="1442"/>
                      <a:pt x="2860" y="1442"/>
                    </a:cubicBezTo>
                    <a:close/>
                    <a:moveTo>
                      <a:pt x="547" y="0"/>
                    </a:moveTo>
                    <a:lnTo>
                      <a:pt x="243" y="179"/>
                    </a:lnTo>
                    <a:lnTo>
                      <a:pt x="736" y="547"/>
                    </a:lnTo>
                    <a:lnTo>
                      <a:pt x="684" y="578"/>
                    </a:lnTo>
                    <a:cubicBezTo>
                      <a:pt x="127" y="904"/>
                      <a:pt x="1" y="1261"/>
                      <a:pt x="568" y="1597"/>
                    </a:cubicBezTo>
                    <a:cubicBezTo>
                      <a:pt x="786" y="1719"/>
                      <a:pt x="1004" y="1780"/>
                      <a:pt x="1261" y="1780"/>
                    </a:cubicBezTo>
                    <a:cubicBezTo>
                      <a:pt x="1512" y="1780"/>
                      <a:pt x="1801" y="1722"/>
                      <a:pt x="2165" y="1608"/>
                    </a:cubicBezTo>
                    <a:lnTo>
                      <a:pt x="2796" y="2081"/>
                    </a:lnTo>
                    <a:cubicBezTo>
                      <a:pt x="2501" y="2228"/>
                      <a:pt x="2155" y="2385"/>
                      <a:pt x="2134" y="2396"/>
                    </a:cubicBezTo>
                    <a:lnTo>
                      <a:pt x="2512" y="2679"/>
                    </a:lnTo>
                    <a:cubicBezTo>
                      <a:pt x="2533" y="2669"/>
                      <a:pt x="2870" y="2543"/>
                      <a:pt x="3216" y="2385"/>
                    </a:cubicBezTo>
                    <a:lnTo>
                      <a:pt x="3636" y="2700"/>
                    </a:lnTo>
                    <a:lnTo>
                      <a:pt x="3972" y="2543"/>
                    </a:lnTo>
                    <a:lnTo>
                      <a:pt x="3542" y="2217"/>
                    </a:lnTo>
                    <a:cubicBezTo>
                      <a:pt x="4077" y="1913"/>
                      <a:pt x="4204" y="1513"/>
                      <a:pt x="3605" y="1166"/>
                    </a:cubicBezTo>
                    <a:cubicBezTo>
                      <a:pt x="3380" y="1032"/>
                      <a:pt x="3179" y="969"/>
                      <a:pt x="2937" y="969"/>
                    </a:cubicBezTo>
                    <a:cubicBezTo>
                      <a:pt x="2705" y="969"/>
                      <a:pt x="2436" y="1027"/>
                      <a:pt x="2071" y="1135"/>
                    </a:cubicBezTo>
                    <a:lnTo>
                      <a:pt x="1483" y="694"/>
                    </a:lnTo>
                    <a:cubicBezTo>
                      <a:pt x="1756" y="557"/>
                      <a:pt x="2071" y="410"/>
                      <a:pt x="2092" y="400"/>
                    </a:cubicBezTo>
                    <a:lnTo>
                      <a:pt x="1693" y="126"/>
                    </a:lnTo>
                    <a:cubicBezTo>
                      <a:pt x="1682" y="126"/>
                      <a:pt x="1378" y="242"/>
                      <a:pt x="1073" y="389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rgbClr val="FF88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" name="Google Shape;950;p53">
              <a:extLst>
                <a:ext uri="{FF2B5EF4-FFF2-40B4-BE49-F238E27FC236}">
                  <a16:creationId xmlns:a16="http://schemas.microsoft.com/office/drawing/2014/main" id="{261AAB87-AC7E-428B-A61A-949E37E860C8}"/>
                </a:ext>
              </a:extLst>
            </p:cNvPr>
            <p:cNvSpPr/>
            <p:nvPr/>
          </p:nvSpPr>
          <p:spPr>
            <a:xfrm>
              <a:off x="1441496" y="1780403"/>
              <a:ext cx="750382" cy="1294901"/>
            </a:xfrm>
            <a:custGeom>
              <a:avLst/>
              <a:gdLst/>
              <a:ahLst/>
              <a:cxnLst/>
              <a:rect l="l" t="t" r="r" b="b"/>
              <a:pathLst>
                <a:path w="19953" h="34432" fill="none" extrusionOk="0">
                  <a:moveTo>
                    <a:pt x="1" y="0"/>
                  </a:moveTo>
                  <a:lnTo>
                    <a:pt x="19133" y="11043"/>
                  </a:lnTo>
                  <a:cubicBezTo>
                    <a:pt x="19574" y="11305"/>
                    <a:pt x="19943" y="11936"/>
                    <a:pt x="19943" y="12440"/>
                  </a:cubicBezTo>
                  <a:lnTo>
                    <a:pt x="19953" y="34431"/>
                  </a:lnTo>
                </a:path>
              </a:pathLst>
            </a:custGeom>
            <a:noFill/>
            <a:ln w="7350" cap="flat" cmpd="sng">
              <a:solidFill>
                <a:srgbClr val="FF6F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E9EAF9"/>
                </a:solidFill>
                <a:effectLst/>
                <a:uLnTx/>
                <a:uFillTx/>
              </a:endParaRPr>
            </a:p>
          </p:txBody>
        </p:sp>
        <p:grpSp>
          <p:nvGrpSpPr>
            <p:cNvPr id="8" name="Google Shape;951;p53">
              <a:extLst>
                <a:ext uri="{FF2B5EF4-FFF2-40B4-BE49-F238E27FC236}">
                  <a16:creationId xmlns:a16="http://schemas.microsoft.com/office/drawing/2014/main" id="{B7B21EDF-329C-466C-B82B-087CD625EAC5}"/>
                </a:ext>
              </a:extLst>
            </p:cNvPr>
            <p:cNvGrpSpPr/>
            <p:nvPr/>
          </p:nvGrpSpPr>
          <p:grpSpPr>
            <a:xfrm>
              <a:off x="1791664" y="3016450"/>
              <a:ext cx="938089" cy="1008684"/>
              <a:chOff x="2342231" y="2896027"/>
              <a:chExt cx="1114384" cy="1198247"/>
            </a:xfrm>
          </p:grpSpPr>
          <p:sp>
            <p:nvSpPr>
              <p:cNvPr id="9" name="Google Shape;952;p53">
                <a:extLst>
                  <a:ext uri="{FF2B5EF4-FFF2-40B4-BE49-F238E27FC236}">
                    <a16:creationId xmlns:a16="http://schemas.microsoft.com/office/drawing/2014/main" id="{3A02CA60-1164-4345-911B-0B4CF289E6D4}"/>
                  </a:ext>
                </a:extLst>
              </p:cNvPr>
              <p:cNvSpPr/>
              <p:nvPr/>
            </p:nvSpPr>
            <p:spPr>
              <a:xfrm>
                <a:off x="2845909" y="3457335"/>
                <a:ext cx="582071" cy="238833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6" extrusionOk="0">
                    <a:moveTo>
                      <a:pt x="0" y="0"/>
                    </a:moveTo>
                    <a:lnTo>
                      <a:pt x="0" y="1555"/>
                    </a:lnTo>
                    <a:cubicBezTo>
                      <a:pt x="0" y="2522"/>
                      <a:pt x="641" y="3499"/>
                      <a:pt x="1923" y="4235"/>
                    </a:cubicBezTo>
                    <a:cubicBezTo>
                      <a:pt x="3199" y="4975"/>
                      <a:pt x="4867" y="5345"/>
                      <a:pt x="6534" y="5345"/>
                    </a:cubicBezTo>
                    <a:cubicBezTo>
                      <a:pt x="8201" y="5345"/>
                      <a:pt x="9866" y="4975"/>
                      <a:pt x="11137" y="4235"/>
                    </a:cubicBezTo>
                    <a:cubicBezTo>
                      <a:pt x="12398" y="3509"/>
                      <a:pt x="13029" y="2543"/>
                      <a:pt x="13029" y="1587"/>
                    </a:cubicBezTo>
                    <a:lnTo>
                      <a:pt x="13029" y="42"/>
                    </a:lnTo>
                    <a:cubicBezTo>
                      <a:pt x="10958" y="4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Google Shape;953;p53">
                <a:extLst>
                  <a:ext uri="{FF2B5EF4-FFF2-40B4-BE49-F238E27FC236}">
                    <a16:creationId xmlns:a16="http://schemas.microsoft.com/office/drawing/2014/main" id="{F53ECF15-7D10-4C18-9E70-7ED0855C3AF5}"/>
                  </a:ext>
                </a:extLst>
              </p:cNvPr>
              <p:cNvSpPr/>
              <p:nvPr/>
            </p:nvSpPr>
            <p:spPr>
              <a:xfrm>
                <a:off x="2817271" y="3289756"/>
                <a:ext cx="639344" cy="337028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4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70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Google Shape;954;p53">
                <a:extLst>
                  <a:ext uri="{FF2B5EF4-FFF2-40B4-BE49-F238E27FC236}">
                    <a16:creationId xmlns:a16="http://schemas.microsoft.com/office/drawing/2014/main" id="{88AF3081-8469-424F-A448-FCB4B26EB305}"/>
                  </a:ext>
                </a:extLst>
              </p:cNvPr>
              <p:cNvSpPr/>
              <p:nvPr/>
            </p:nvSpPr>
            <p:spPr>
              <a:xfrm>
                <a:off x="2908812" y="3329160"/>
                <a:ext cx="456713" cy="14278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6" extrusionOk="0">
                    <a:moveTo>
                      <a:pt x="5093" y="1"/>
                    </a:moveTo>
                    <a:cubicBezTo>
                      <a:pt x="3817" y="1"/>
                      <a:pt x="2543" y="284"/>
                      <a:pt x="1576" y="852"/>
                    </a:cubicBezTo>
                    <a:cubicBezTo>
                      <a:pt x="473" y="1482"/>
                      <a:pt x="0" y="2344"/>
                      <a:pt x="147" y="3174"/>
                    </a:cubicBezTo>
                    <a:cubicBezTo>
                      <a:pt x="263" y="2544"/>
                      <a:pt x="736" y="1923"/>
                      <a:pt x="1576" y="1440"/>
                    </a:cubicBezTo>
                    <a:cubicBezTo>
                      <a:pt x="2543" y="878"/>
                      <a:pt x="3817" y="597"/>
                      <a:pt x="5093" y="597"/>
                    </a:cubicBezTo>
                    <a:cubicBezTo>
                      <a:pt x="6370" y="597"/>
                      <a:pt x="7649" y="878"/>
                      <a:pt x="8626" y="1440"/>
                    </a:cubicBezTo>
                    <a:cubicBezTo>
                      <a:pt x="9477" y="1934"/>
                      <a:pt x="9961" y="2554"/>
                      <a:pt x="10066" y="3195"/>
                    </a:cubicBezTo>
                    <a:cubicBezTo>
                      <a:pt x="10223" y="2355"/>
                      <a:pt x="9740" y="1493"/>
                      <a:pt x="8626" y="852"/>
                    </a:cubicBezTo>
                    <a:cubicBezTo>
                      <a:pt x="7649" y="284"/>
                      <a:pt x="6370" y="1"/>
                      <a:pt x="5093" y="1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Google Shape;955;p53">
                <a:extLst>
                  <a:ext uri="{FF2B5EF4-FFF2-40B4-BE49-F238E27FC236}">
                    <a16:creationId xmlns:a16="http://schemas.microsoft.com/office/drawing/2014/main" id="{073D6096-381E-40C3-8359-394FCCBFA3B4}"/>
                  </a:ext>
                </a:extLst>
              </p:cNvPr>
              <p:cNvSpPr/>
              <p:nvPr/>
            </p:nvSpPr>
            <p:spPr>
              <a:xfrm>
                <a:off x="2915380" y="3355832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3"/>
                    </a:cubicBezTo>
                    <a:cubicBezTo>
                      <a:pt x="589" y="1326"/>
                      <a:pt x="116" y="1947"/>
                      <a:pt x="0" y="2577"/>
                    </a:cubicBezTo>
                    <a:cubicBezTo>
                      <a:pt x="116" y="3218"/>
                      <a:pt x="599" y="3848"/>
                      <a:pt x="1450" y="4331"/>
                    </a:cubicBezTo>
                    <a:cubicBezTo>
                      <a:pt x="2427" y="4899"/>
                      <a:pt x="3704" y="5182"/>
                      <a:pt x="4979" y="5182"/>
                    </a:cubicBezTo>
                    <a:cubicBezTo>
                      <a:pt x="6254" y="5182"/>
                      <a:pt x="7528" y="4899"/>
                      <a:pt x="8500" y="4331"/>
                    </a:cubicBezTo>
                    <a:cubicBezTo>
                      <a:pt x="9340" y="3848"/>
                      <a:pt x="9814" y="3229"/>
                      <a:pt x="9919" y="2598"/>
                    </a:cubicBezTo>
                    <a:cubicBezTo>
                      <a:pt x="9814" y="1957"/>
                      <a:pt x="9330" y="1337"/>
                      <a:pt x="8479" y="843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Google Shape;956;p53">
                <a:extLst>
                  <a:ext uri="{FF2B5EF4-FFF2-40B4-BE49-F238E27FC236}">
                    <a16:creationId xmlns:a16="http://schemas.microsoft.com/office/drawing/2014/main" id="{15A856D8-5CC1-4AE9-A7DA-AAAE116957EE}"/>
                  </a:ext>
                </a:extLst>
              </p:cNvPr>
              <p:cNvSpPr/>
              <p:nvPr/>
            </p:nvSpPr>
            <p:spPr>
              <a:xfrm>
                <a:off x="2908812" y="3316472"/>
                <a:ext cx="456713" cy="283597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8" fill="none" extrusionOk="0">
                    <a:moveTo>
                      <a:pt x="10066" y="3479"/>
                    </a:moveTo>
                    <a:cubicBezTo>
                      <a:pt x="10223" y="2639"/>
                      <a:pt x="9740" y="1777"/>
                      <a:pt x="8626" y="1136"/>
                    </a:cubicBezTo>
                    <a:cubicBezTo>
                      <a:pt x="6672" y="1"/>
                      <a:pt x="3510" y="1"/>
                      <a:pt x="1576" y="1136"/>
                    </a:cubicBezTo>
                    <a:cubicBezTo>
                      <a:pt x="473" y="1766"/>
                      <a:pt x="0" y="2628"/>
                      <a:pt x="147" y="3458"/>
                    </a:cubicBezTo>
                    <a:cubicBezTo>
                      <a:pt x="263" y="4099"/>
                      <a:pt x="746" y="4729"/>
                      <a:pt x="1597" y="5212"/>
                    </a:cubicBezTo>
                    <a:cubicBezTo>
                      <a:pt x="3552" y="6347"/>
                      <a:pt x="6704" y="6347"/>
                      <a:pt x="8647" y="5212"/>
                    </a:cubicBezTo>
                    <a:cubicBezTo>
                      <a:pt x="9487" y="4729"/>
                      <a:pt x="9961" y="4110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Google Shape;957;p53">
                <a:extLst>
                  <a:ext uri="{FF2B5EF4-FFF2-40B4-BE49-F238E27FC236}">
                    <a16:creationId xmlns:a16="http://schemas.microsoft.com/office/drawing/2014/main" id="{1CB75E0C-1FDA-4F2B-AE28-C96231EEDD02}"/>
                  </a:ext>
                </a:extLst>
              </p:cNvPr>
              <p:cNvSpPr/>
              <p:nvPr/>
            </p:nvSpPr>
            <p:spPr>
              <a:xfrm>
                <a:off x="2915380" y="33432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07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Google Shape;958;p53">
                <a:extLst>
                  <a:ext uri="{FF2B5EF4-FFF2-40B4-BE49-F238E27FC236}">
                    <a16:creationId xmlns:a16="http://schemas.microsoft.com/office/drawing/2014/main" id="{9E036CD3-ED31-4D6D-A0FE-017B36A9BD6B}"/>
                  </a:ext>
                </a:extLst>
              </p:cNvPr>
              <p:cNvSpPr/>
              <p:nvPr/>
            </p:nvSpPr>
            <p:spPr>
              <a:xfrm>
                <a:off x="3028946" y="3402875"/>
                <a:ext cx="216450" cy="12442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85" extrusionOk="0">
                    <a:moveTo>
                      <a:pt x="4246" y="0"/>
                    </a:moveTo>
                    <a:lnTo>
                      <a:pt x="3625" y="357"/>
                    </a:lnTo>
                    <a:cubicBezTo>
                      <a:pt x="3322" y="239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8"/>
                    </a:cubicBezTo>
                    <a:cubicBezTo>
                      <a:pt x="863" y="988"/>
                      <a:pt x="2754" y="1713"/>
                      <a:pt x="2228" y="2018"/>
                    </a:cubicBezTo>
                    <a:cubicBezTo>
                      <a:pt x="2164" y="2058"/>
                      <a:pt x="2089" y="2077"/>
                      <a:pt x="2007" y="2077"/>
                    </a:cubicBezTo>
                    <a:cubicBezTo>
                      <a:pt x="1876" y="2077"/>
                      <a:pt x="1730" y="2028"/>
                      <a:pt x="1587" y="1944"/>
                    </a:cubicBezTo>
                    <a:cubicBezTo>
                      <a:pt x="1272" y="1765"/>
                      <a:pt x="989" y="1398"/>
                      <a:pt x="947" y="1062"/>
                    </a:cubicBezTo>
                    <a:lnTo>
                      <a:pt x="74" y="1230"/>
                    </a:lnTo>
                    <a:cubicBezTo>
                      <a:pt x="127" y="1524"/>
                      <a:pt x="337" y="1828"/>
                      <a:pt x="652" y="2081"/>
                    </a:cubicBezTo>
                    <a:lnTo>
                      <a:pt x="1" y="2470"/>
                    </a:lnTo>
                    <a:lnTo>
                      <a:pt x="557" y="2785"/>
                    </a:lnTo>
                    <a:lnTo>
                      <a:pt x="1199" y="2417"/>
                    </a:lnTo>
                    <a:cubicBezTo>
                      <a:pt x="1536" y="2571"/>
                      <a:pt x="1904" y="2661"/>
                      <a:pt x="2255" y="2661"/>
                    </a:cubicBezTo>
                    <a:cubicBezTo>
                      <a:pt x="2548" y="2661"/>
                      <a:pt x="2829" y="2598"/>
                      <a:pt x="3069" y="2459"/>
                    </a:cubicBezTo>
                    <a:cubicBezTo>
                      <a:pt x="4141" y="1839"/>
                      <a:pt x="2270" y="1093"/>
                      <a:pt x="2785" y="799"/>
                    </a:cubicBezTo>
                    <a:cubicBezTo>
                      <a:pt x="2837" y="767"/>
                      <a:pt x="2901" y="751"/>
                      <a:pt x="2970" y="751"/>
                    </a:cubicBezTo>
                    <a:cubicBezTo>
                      <a:pt x="3081" y="751"/>
                      <a:pt x="3208" y="791"/>
                      <a:pt x="3331" y="862"/>
                    </a:cubicBezTo>
                    <a:cubicBezTo>
                      <a:pt x="3573" y="999"/>
                      <a:pt x="3836" y="1303"/>
                      <a:pt x="3973" y="1587"/>
                    </a:cubicBezTo>
                    <a:lnTo>
                      <a:pt x="4844" y="1419"/>
                    </a:lnTo>
                    <a:cubicBezTo>
                      <a:pt x="4760" y="1167"/>
                      <a:pt x="4529" y="904"/>
                      <a:pt x="4204" y="673"/>
                    </a:cubicBezTo>
                    <a:lnTo>
                      <a:pt x="4813" y="315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Google Shape;959;p53">
                <a:extLst>
                  <a:ext uri="{FF2B5EF4-FFF2-40B4-BE49-F238E27FC236}">
                    <a16:creationId xmlns:a16="http://schemas.microsoft.com/office/drawing/2014/main" id="{8E2FD367-0620-4C0E-BA93-0D6C498F5F86}"/>
                  </a:ext>
                </a:extLst>
              </p:cNvPr>
              <p:cNvSpPr/>
              <p:nvPr/>
            </p:nvSpPr>
            <p:spPr>
              <a:xfrm>
                <a:off x="2845909" y="3359227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1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4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77"/>
                    </a:cubicBezTo>
                    <a:lnTo>
                      <a:pt x="13029" y="32"/>
                    </a:lnTo>
                    <a:cubicBezTo>
                      <a:pt x="10958" y="32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Google Shape;960;p53">
                <a:extLst>
                  <a:ext uri="{FF2B5EF4-FFF2-40B4-BE49-F238E27FC236}">
                    <a16:creationId xmlns:a16="http://schemas.microsoft.com/office/drawing/2014/main" id="{CA912E53-9510-44B6-88DD-E32E9D934A81}"/>
                  </a:ext>
                </a:extLst>
              </p:cNvPr>
              <p:cNvSpPr/>
              <p:nvPr/>
            </p:nvSpPr>
            <p:spPr>
              <a:xfrm>
                <a:off x="2817271" y="3191290"/>
                <a:ext cx="639344" cy="337296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0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3"/>
                      <a:pt x="21" y="4967"/>
                      <a:pt x="2575" y="6438"/>
                    </a:cubicBezTo>
                    <a:cubicBezTo>
                      <a:pt x="3846" y="7179"/>
                      <a:pt x="5514" y="7550"/>
                      <a:pt x="7180" y="7550"/>
                    </a:cubicBezTo>
                    <a:cubicBezTo>
                      <a:pt x="8847" y="7550"/>
                      <a:pt x="10512" y="7179"/>
                      <a:pt x="11778" y="6438"/>
                    </a:cubicBezTo>
                    <a:cubicBezTo>
                      <a:pt x="14310" y="4967"/>
                      <a:pt x="14300" y="2583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Google Shape;961;p53">
                <a:extLst>
                  <a:ext uri="{FF2B5EF4-FFF2-40B4-BE49-F238E27FC236}">
                    <a16:creationId xmlns:a16="http://schemas.microsoft.com/office/drawing/2014/main" id="{5FC9BA28-18BE-4618-BE4F-0C51C614BF1E}"/>
                  </a:ext>
                </a:extLst>
              </p:cNvPr>
              <p:cNvSpPr/>
              <p:nvPr/>
            </p:nvSpPr>
            <p:spPr>
              <a:xfrm>
                <a:off x="2908812" y="3230963"/>
                <a:ext cx="456713" cy="142379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8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5"/>
                      <a:pt x="0" y="2346"/>
                      <a:pt x="147" y="3176"/>
                    </a:cubicBezTo>
                    <a:cubicBezTo>
                      <a:pt x="263" y="2535"/>
                      <a:pt x="736" y="1926"/>
                      <a:pt x="1576" y="1443"/>
                    </a:cubicBezTo>
                    <a:cubicBezTo>
                      <a:pt x="2543" y="875"/>
                      <a:pt x="3817" y="592"/>
                      <a:pt x="5093" y="592"/>
                    </a:cubicBezTo>
                    <a:cubicBezTo>
                      <a:pt x="6370" y="592"/>
                      <a:pt x="7649" y="875"/>
                      <a:pt x="8626" y="1443"/>
                    </a:cubicBezTo>
                    <a:cubicBezTo>
                      <a:pt x="9477" y="1926"/>
                      <a:pt x="9961" y="2556"/>
                      <a:pt x="10066" y="3187"/>
                    </a:cubicBezTo>
                    <a:cubicBezTo>
                      <a:pt x="10223" y="2356"/>
                      <a:pt x="9740" y="1485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Google Shape;962;p53">
                <a:extLst>
                  <a:ext uri="{FF2B5EF4-FFF2-40B4-BE49-F238E27FC236}">
                    <a16:creationId xmlns:a16="http://schemas.microsoft.com/office/drawing/2014/main" id="{628B9E90-1296-4E2D-9B9A-9DA70DAE5E13}"/>
                  </a:ext>
                </a:extLst>
              </p:cNvPr>
              <p:cNvSpPr/>
              <p:nvPr/>
            </p:nvSpPr>
            <p:spPr>
              <a:xfrm>
                <a:off x="2915380" y="3257366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1"/>
                    </a:moveTo>
                    <a:cubicBezTo>
                      <a:pt x="3670" y="1"/>
                      <a:pt x="2396" y="284"/>
                      <a:pt x="1429" y="852"/>
                    </a:cubicBezTo>
                    <a:cubicBezTo>
                      <a:pt x="589" y="1335"/>
                      <a:pt x="116" y="1944"/>
                      <a:pt x="0" y="2585"/>
                    </a:cubicBezTo>
                    <a:cubicBezTo>
                      <a:pt x="116" y="3226"/>
                      <a:pt x="599" y="3846"/>
                      <a:pt x="1450" y="4340"/>
                    </a:cubicBezTo>
                    <a:cubicBezTo>
                      <a:pt x="2427" y="4902"/>
                      <a:pt x="3704" y="5183"/>
                      <a:pt x="4979" y="5183"/>
                    </a:cubicBezTo>
                    <a:cubicBezTo>
                      <a:pt x="6254" y="5183"/>
                      <a:pt x="7528" y="4902"/>
                      <a:pt x="8500" y="4340"/>
                    </a:cubicBezTo>
                    <a:cubicBezTo>
                      <a:pt x="9340" y="3857"/>
                      <a:pt x="9814" y="3236"/>
                      <a:pt x="9919" y="2596"/>
                    </a:cubicBezTo>
                    <a:cubicBezTo>
                      <a:pt x="9814" y="1965"/>
                      <a:pt x="9330" y="1335"/>
                      <a:pt x="8479" y="852"/>
                    </a:cubicBezTo>
                    <a:cubicBezTo>
                      <a:pt x="7502" y="284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963;p53">
                <a:extLst>
                  <a:ext uri="{FF2B5EF4-FFF2-40B4-BE49-F238E27FC236}">
                    <a16:creationId xmlns:a16="http://schemas.microsoft.com/office/drawing/2014/main" id="{3D734A1E-02A5-4B0F-B545-61AA7201F074}"/>
                  </a:ext>
                </a:extLst>
              </p:cNvPr>
              <p:cNvSpPr/>
              <p:nvPr/>
            </p:nvSpPr>
            <p:spPr>
              <a:xfrm>
                <a:off x="2908812" y="3218409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68"/>
                    </a:moveTo>
                    <a:cubicBezTo>
                      <a:pt x="10223" y="2637"/>
                      <a:pt x="9740" y="1766"/>
                      <a:pt x="8626" y="1124"/>
                    </a:cubicBezTo>
                    <a:cubicBezTo>
                      <a:pt x="6672" y="1"/>
                      <a:pt x="3510" y="1"/>
                      <a:pt x="1576" y="1124"/>
                    </a:cubicBezTo>
                    <a:cubicBezTo>
                      <a:pt x="473" y="1766"/>
                      <a:pt x="0" y="2627"/>
                      <a:pt x="147" y="3457"/>
                    </a:cubicBezTo>
                    <a:cubicBezTo>
                      <a:pt x="263" y="4098"/>
                      <a:pt x="746" y="4718"/>
                      <a:pt x="1597" y="5212"/>
                    </a:cubicBezTo>
                    <a:cubicBezTo>
                      <a:pt x="3552" y="6336"/>
                      <a:pt x="6704" y="6336"/>
                      <a:pt x="8647" y="5212"/>
                    </a:cubicBezTo>
                    <a:cubicBezTo>
                      <a:pt x="9487" y="4729"/>
                      <a:pt x="9961" y="4108"/>
                      <a:pt x="10066" y="346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964;p53">
                <a:extLst>
                  <a:ext uri="{FF2B5EF4-FFF2-40B4-BE49-F238E27FC236}">
                    <a16:creationId xmlns:a16="http://schemas.microsoft.com/office/drawing/2014/main" id="{550A56A0-2827-4CA7-9EA2-EAB51F8361A3}"/>
                  </a:ext>
                </a:extLst>
              </p:cNvPr>
              <p:cNvSpPr/>
              <p:nvPr/>
            </p:nvSpPr>
            <p:spPr>
              <a:xfrm>
                <a:off x="2915380" y="3244678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80"/>
                    </a:lnTo>
                    <a:cubicBezTo>
                      <a:pt x="9814" y="2249"/>
                      <a:pt x="9330" y="1619"/>
                      <a:pt x="8479" y="1136"/>
                    </a:cubicBezTo>
                    <a:cubicBezTo>
                      <a:pt x="6525" y="1"/>
                      <a:pt x="3363" y="1"/>
                      <a:pt x="1429" y="1136"/>
                    </a:cubicBezTo>
                    <a:cubicBezTo>
                      <a:pt x="589" y="1619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965;p53">
                <a:extLst>
                  <a:ext uri="{FF2B5EF4-FFF2-40B4-BE49-F238E27FC236}">
                    <a16:creationId xmlns:a16="http://schemas.microsoft.com/office/drawing/2014/main" id="{E8905F0E-1A1D-4427-A16F-AE097E57D5E4}"/>
                  </a:ext>
                </a:extLst>
              </p:cNvPr>
              <p:cNvSpPr/>
              <p:nvPr/>
            </p:nvSpPr>
            <p:spPr>
              <a:xfrm>
                <a:off x="3028946" y="3304276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6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9"/>
                      <a:pt x="947" y="1073"/>
                    </a:cubicBezTo>
                    <a:lnTo>
                      <a:pt x="74" y="1241"/>
                    </a:lnTo>
                    <a:cubicBezTo>
                      <a:pt x="127" y="1525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3" y="2576"/>
                      <a:pt x="1898" y="2665"/>
                      <a:pt x="2245" y="2665"/>
                    </a:cubicBezTo>
                    <a:cubicBezTo>
                      <a:pt x="2542" y="2665"/>
                      <a:pt x="2827" y="2600"/>
                      <a:pt x="3069" y="2459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2"/>
                    </a:cubicBezTo>
                    <a:cubicBezTo>
                      <a:pt x="3573" y="1009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966;p53">
                <a:extLst>
                  <a:ext uri="{FF2B5EF4-FFF2-40B4-BE49-F238E27FC236}">
                    <a16:creationId xmlns:a16="http://schemas.microsoft.com/office/drawing/2014/main" id="{AE3A18FC-EF12-474A-B9A6-F9635E833FA2}"/>
                  </a:ext>
                </a:extLst>
              </p:cNvPr>
              <p:cNvSpPr/>
              <p:nvPr/>
            </p:nvSpPr>
            <p:spPr>
              <a:xfrm>
                <a:off x="2845909" y="3260672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98"/>
                      <a:pt x="1923" y="4234"/>
                    </a:cubicBezTo>
                    <a:cubicBezTo>
                      <a:pt x="3199" y="4969"/>
                      <a:pt x="4867" y="5337"/>
                      <a:pt x="6534" y="5337"/>
                    </a:cubicBezTo>
                    <a:cubicBezTo>
                      <a:pt x="8201" y="5337"/>
                      <a:pt x="9866" y="4969"/>
                      <a:pt x="11137" y="4234"/>
                    </a:cubicBezTo>
                    <a:cubicBezTo>
                      <a:pt x="12398" y="3498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967;p53">
                <a:extLst>
                  <a:ext uri="{FF2B5EF4-FFF2-40B4-BE49-F238E27FC236}">
                    <a16:creationId xmlns:a16="http://schemas.microsoft.com/office/drawing/2014/main" id="{EF4A4028-20A3-4205-94D6-4C2F0B227EFC}"/>
                  </a:ext>
                </a:extLst>
              </p:cNvPr>
              <p:cNvSpPr/>
              <p:nvPr/>
            </p:nvSpPr>
            <p:spPr>
              <a:xfrm>
                <a:off x="2817271" y="30930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0"/>
                    </a:moveTo>
                    <a:cubicBezTo>
                      <a:pt x="5474" y="0"/>
                      <a:pt x="3809" y="368"/>
                      <a:pt x="2543" y="1103"/>
                    </a:cubicBezTo>
                    <a:cubicBezTo>
                      <a:pt x="0" y="2574"/>
                      <a:pt x="21" y="4970"/>
                      <a:pt x="2575" y="6441"/>
                    </a:cubicBezTo>
                    <a:cubicBezTo>
                      <a:pt x="3846" y="7176"/>
                      <a:pt x="5514" y="7544"/>
                      <a:pt x="7180" y="7544"/>
                    </a:cubicBezTo>
                    <a:cubicBezTo>
                      <a:pt x="8847" y="7544"/>
                      <a:pt x="10512" y="7176"/>
                      <a:pt x="11778" y="6441"/>
                    </a:cubicBezTo>
                    <a:cubicBezTo>
                      <a:pt x="14310" y="4959"/>
                      <a:pt x="14300" y="2574"/>
                      <a:pt x="11757" y="1103"/>
                    </a:cubicBezTo>
                    <a:cubicBezTo>
                      <a:pt x="10481" y="368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968;p53">
                <a:extLst>
                  <a:ext uri="{FF2B5EF4-FFF2-40B4-BE49-F238E27FC236}">
                    <a16:creationId xmlns:a16="http://schemas.microsoft.com/office/drawing/2014/main" id="{9DE05CF4-5162-4A4F-A65E-F614E762FFC7}"/>
                  </a:ext>
                </a:extLst>
              </p:cNvPr>
              <p:cNvSpPr/>
              <p:nvPr/>
            </p:nvSpPr>
            <p:spPr>
              <a:xfrm>
                <a:off x="2908812" y="3132408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5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80"/>
                      <a:pt x="3817" y="599"/>
                      <a:pt x="5093" y="599"/>
                    </a:cubicBezTo>
                    <a:cubicBezTo>
                      <a:pt x="6370" y="599"/>
                      <a:pt x="7649" y="880"/>
                      <a:pt x="8626" y="1442"/>
                    </a:cubicBezTo>
                    <a:cubicBezTo>
                      <a:pt x="9477" y="1936"/>
                      <a:pt x="9961" y="2556"/>
                      <a:pt x="10066" y="3196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969;p53">
                <a:extLst>
                  <a:ext uri="{FF2B5EF4-FFF2-40B4-BE49-F238E27FC236}">
                    <a16:creationId xmlns:a16="http://schemas.microsoft.com/office/drawing/2014/main" id="{E614F785-634B-430E-A9D4-352194B4A681}"/>
                  </a:ext>
                </a:extLst>
              </p:cNvPr>
              <p:cNvSpPr/>
              <p:nvPr/>
            </p:nvSpPr>
            <p:spPr>
              <a:xfrm>
                <a:off x="2915380" y="3159124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28"/>
                      <a:pt x="116" y="1947"/>
                      <a:pt x="0" y="2577"/>
                    </a:cubicBezTo>
                    <a:cubicBezTo>
                      <a:pt x="116" y="3219"/>
                      <a:pt x="599" y="3849"/>
                      <a:pt x="1450" y="4332"/>
                    </a:cubicBezTo>
                    <a:cubicBezTo>
                      <a:pt x="2427" y="4900"/>
                      <a:pt x="3704" y="5183"/>
                      <a:pt x="4979" y="5183"/>
                    </a:cubicBezTo>
                    <a:cubicBezTo>
                      <a:pt x="6254" y="5183"/>
                      <a:pt x="7528" y="4900"/>
                      <a:pt x="8500" y="4332"/>
                    </a:cubicBezTo>
                    <a:cubicBezTo>
                      <a:pt x="9340" y="3849"/>
                      <a:pt x="9814" y="3229"/>
                      <a:pt x="9919" y="2598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970;p53">
                <a:extLst>
                  <a:ext uri="{FF2B5EF4-FFF2-40B4-BE49-F238E27FC236}">
                    <a16:creationId xmlns:a16="http://schemas.microsoft.com/office/drawing/2014/main" id="{E84A4767-C827-47B0-BFEB-FC2945E37F14}"/>
                  </a:ext>
                </a:extLst>
              </p:cNvPr>
              <p:cNvSpPr/>
              <p:nvPr/>
            </p:nvSpPr>
            <p:spPr>
              <a:xfrm>
                <a:off x="2908812" y="31198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7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6"/>
                    </a:cubicBezTo>
                    <a:cubicBezTo>
                      <a:pt x="263" y="4098"/>
                      <a:pt x="746" y="4728"/>
                      <a:pt x="1597" y="5211"/>
                    </a:cubicBezTo>
                    <a:cubicBezTo>
                      <a:pt x="3552" y="6346"/>
                      <a:pt x="6704" y="6346"/>
                      <a:pt x="8647" y="5211"/>
                    </a:cubicBezTo>
                    <a:cubicBezTo>
                      <a:pt x="9487" y="4728"/>
                      <a:pt x="9961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Google Shape;971;p53">
                <a:extLst>
                  <a:ext uri="{FF2B5EF4-FFF2-40B4-BE49-F238E27FC236}">
                    <a16:creationId xmlns:a16="http://schemas.microsoft.com/office/drawing/2014/main" id="{F903B450-F4F0-4A25-BB46-D8899E1DBF8F}"/>
                  </a:ext>
                </a:extLst>
              </p:cNvPr>
              <p:cNvSpPr/>
              <p:nvPr/>
            </p:nvSpPr>
            <p:spPr>
              <a:xfrm>
                <a:off x="2915380" y="3146570"/>
                <a:ext cx="443578" cy="129155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1" fill="none" extrusionOk="0">
                    <a:moveTo>
                      <a:pt x="9929" y="2890"/>
                    </a:moveTo>
                    <a:cubicBezTo>
                      <a:pt x="9929" y="2890"/>
                      <a:pt x="9929" y="2879"/>
                      <a:pt x="9919" y="2879"/>
                    </a:cubicBezTo>
                    <a:cubicBezTo>
                      <a:pt x="9814" y="2239"/>
                      <a:pt x="9330" y="1619"/>
                      <a:pt x="8479" y="1125"/>
                    </a:cubicBezTo>
                    <a:cubicBezTo>
                      <a:pt x="6525" y="1"/>
                      <a:pt x="3363" y="1"/>
                      <a:pt x="1429" y="1125"/>
                    </a:cubicBezTo>
                    <a:cubicBezTo>
                      <a:pt x="589" y="1609"/>
                      <a:pt x="116" y="2228"/>
                      <a:pt x="0" y="285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Google Shape;972;p53">
                <a:extLst>
                  <a:ext uri="{FF2B5EF4-FFF2-40B4-BE49-F238E27FC236}">
                    <a16:creationId xmlns:a16="http://schemas.microsoft.com/office/drawing/2014/main" id="{60640524-FE4E-4690-99F1-9C833EC44BA4}"/>
                  </a:ext>
                </a:extLst>
              </p:cNvPr>
              <p:cNvSpPr/>
              <p:nvPr/>
            </p:nvSpPr>
            <p:spPr>
              <a:xfrm>
                <a:off x="3028946" y="320572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9"/>
                    </a:lnTo>
                    <a:cubicBezTo>
                      <a:pt x="3322" y="250"/>
                      <a:pt x="3016" y="190"/>
                      <a:pt x="2729" y="190"/>
                    </a:cubicBezTo>
                    <a:cubicBezTo>
                      <a:pt x="2429" y="190"/>
                      <a:pt x="2149" y="255"/>
                      <a:pt x="1913" y="390"/>
                    </a:cubicBezTo>
                    <a:cubicBezTo>
                      <a:pt x="863" y="999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34"/>
                      <a:pt x="337" y="1840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810"/>
                    </a:cubicBezTo>
                    <a:cubicBezTo>
                      <a:pt x="2838" y="778"/>
                      <a:pt x="2901" y="762"/>
                      <a:pt x="2970" y="762"/>
                    </a:cubicBezTo>
                    <a:cubicBezTo>
                      <a:pt x="3082" y="762"/>
                      <a:pt x="3209" y="801"/>
                      <a:pt x="3331" y="873"/>
                    </a:cubicBezTo>
                    <a:cubicBezTo>
                      <a:pt x="3573" y="1009"/>
                      <a:pt x="3836" y="1314"/>
                      <a:pt x="3973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15"/>
                      <a:pt x="4204" y="684"/>
                    </a:cubicBezTo>
                    <a:lnTo>
                      <a:pt x="4813" y="327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Google Shape;973;p53">
                <a:extLst>
                  <a:ext uri="{FF2B5EF4-FFF2-40B4-BE49-F238E27FC236}">
                    <a16:creationId xmlns:a16="http://schemas.microsoft.com/office/drawing/2014/main" id="{9510962E-6C6F-494A-AE5B-AE7AC644D7E8}"/>
                  </a:ext>
                </a:extLst>
              </p:cNvPr>
              <p:cNvSpPr/>
              <p:nvPr/>
            </p:nvSpPr>
            <p:spPr>
              <a:xfrm>
                <a:off x="2845909" y="3162519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1"/>
                    </a:moveTo>
                    <a:lnTo>
                      <a:pt x="0" y="1546"/>
                    </a:lnTo>
                    <a:cubicBezTo>
                      <a:pt x="0" y="2512"/>
                      <a:pt x="641" y="3489"/>
                      <a:pt x="1923" y="4235"/>
                    </a:cubicBezTo>
                    <a:cubicBezTo>
                      <a:pt x="3199" y="4971"/>
                      <a:pt x="4867" y="5339"/>
                      <a:pt x="6534" y="5339"/>
                    </a:cubicBezTo>
                    <a:cubicBezTo>
                      <a:pt x="8201" y="5339"/>
                      <a:pt x="9866" y="4971"/>
                      <a:pt x="11137" y="4235"/>
                    </a:cubicBezTo>
                    <a:cubicBezTo>
                      <a:pt x="12398" y="3500"/>
                      <a:pt x="13029" y="2543"/>
                      <a:pt x="13029" y="1577"/>
                    </a:cubicBezTo>
                    <a:lnTo>
                      <a:pt x="13029" y="33"/>
                    </a:lnTo>
                    <a:cubicBezTo>
                      <a:pt x="10958" y="3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Google Shape;974;p53">
                <a:extLst>
                  <a:ext uri="{FF2B5EF4-FFF2-40B4-BE49-F238E27FC236}">
                    <a16:creationId xmlns:a16="http://schemas.microsoft.com/office/drawing/2014/main" id="{23DDE144-BC9D-40B0-BA2A-A22EDC7497B7}"/>
                  </a:ext>
                </a:extLst>
              </p:cNvPr>
              <p:cNvSpPr/>
              <p:nvPr/>
            </p:nvSpPr>
            <p:spPr>
              <a:xfrm>
                <a:off x="2817271" y="299449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85"/>
                      <a:pt x="21" y="4970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0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Google Shape;975;p53">
                <a:extLst>
                  <a:ext uri="{FF2B5EF4-FFF2-40B4-BE49-F238E27FC236}">
                    <a16:creationId xmlns:a16="http://schemas.microsoft.com/office/drawing/2014/main" id="{D89D11AB-48D5-4751-BC99-E12E73734AAE}"/>
                  </a:ext>
                </a:extLst>
              </p:cNvPr>
              <p:cNvSpPr/>
              <p:nvPr/>
            </p:nvSpPr>
            <p:spPr>
              <a:xfrm>
                <a:off x="2908812" y="3034121"/>
                <a:ext cx="456713" cy="142513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0" extrusionOk="0">
                    <a:moveTo>
                      <a:pt x="5102" y="0"/>
                    </a:moveTo>
                    <a:cubicBezTo>
                      <a:pt x="3822" y="0"/>
                      <a:pt x="2545" y="284"/>
                      <a:pt x="1576" y="847"/>
                    </a:cubicBezTo>
                    <a:cubicBezTo>
                      <a:pt x="473" y="1488"/>
                      <a:pt x="0" y="2339"/>
                      <a:pt x="147" y="3180"/>
                    </a:cubicBezTo>
                    <a:cubicBezTo>
                      <a:pt x="263" y="2539"/>
                      <a:pt x="736" y="1929"/>
                      <a:pt x="1576" y="1436"/>
                    </a:cubicBezTo>
                    <a:cubicBezTo>
                      <a:pt x="2543" y="873"/>
                      <a:pt x="3817" y="592"/>
                      <a:pt x="5093" y="592"/>
                    </a:cubicBezTo>
                    <a:cubicBezTo>
                      <a:pt x="6370" y="592"/>
                      <a:pt x="7649" y="873"/>
                      <a:pt x="8626" y="1436"/>
                    </a:cubicBezTo>
                    <a:cubicBezTo>
                      <a:pt x="9477" y="1929"/>
                      <a:pt x="9961" y="2549"/>
                      <a:pt x="10066" y="3190"/>
                    </a:cubicBezTo>
                    <a:cubicBezTo>
                      <a:pt x="10223" y="2360"/>
                      <a:pt x="9740" y="1488"/>
                      <a:pt x="8626" y="847"/>
                    </a:cubicBezTo>
                    <a:cubicBezTo>
                      <a:pt x="7651" y="281"/>
                      <a:pt x="6375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Google Shape;976;p53">
                <a:extLst>
                  <a:ext uri="{FF2B5EF4-FFF2-40B4-BE49-F238E27FC236}">
                    <a16:creationId xmlns:a16="http://schemas.microsoft.com/office/drawing/2014/main" id="{AE82AF94-B4B2-40A1-BBDA-AD9038B6FCF9}"/>
                  </a:ext>
                </a:extLst>
              </p:cNvPr>
              <p:cNvSpPr/>
              <p:nvPr/>
            </p:nvSpPr>
            <p:spPr>
              <a:xfrm>
                <a:off x="2915380" y="306056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0"/>
                    </a:moveTo>
                    <a:cubicBezTo>
                      <a:pt x="3670" y="0"/>
                      <a:pt x="2396" y="281"/>
                      <a:pt x="1429" y="844"/>
                    </a:cubicBezTo>
                    <a:cubicBezTo>
                      <a:pt x="589" y="1337"/>
                      <a:pt x="116" y="1947"/>
                      <a:pt x="0" y="2588"/>
                    </a:cubicBezTo>
                    <a:cubicBezTo>
                      <a:pt x="116" y="3228"/>
                      <a:pt x="599" y="3849"/>
                      <a:pt x="1450" y="4342"/>
                    </a:cubicBezTo>
                    <a:cubicBezTo>
                      <a:pt x="2427" y="4904"/>
                      <a:pt x="3704" y="5186"/>
                      <a:pt x="4979" y="5186"/>
                    </a:cubicBezTo>
                    <a:cubicBezTo>
                      <a:pt x="6254" y="5186"/>
                      <a:pt x="7528" y="4904"/>
                      <a:pt x="8500" y="4342"/>
                    </a:cubicBezTo>
                    <a:cubicBezTo>
                      <a:pt x="9340" y="3849"/>
                      <a:pt x="9814" y="3239"/>
                      <a:pt x="9919" y="2598"/>
                    </a:cubicBezTo>
                    <a:cubicBezTo>
                      <a:pt x="9814" y="1957"/>
                      <a:pt x="9330" y="1337"/>
                      <a:pt x="8479" y="844"/>
                    </a:cubicBezTo>
                    <a:cubicBezTo>
                      <a:pt x="7502" y="281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Google Shape;977;p53">
                <a:extLst>
                  <a:ext uri="{FF2B5EF4-FFF2-40B4-BE49-F238E27FC236}">
                    <a16:creationId xmlns:a16="http://schemas.microsoft.com/office/drawing/2014/main" id="{9FE6B05A-6595-49F5-8FD1-A493C2F7F5E4}"/>
                  </a:ext>
                </a:extLst>
              </p:cNvPr>
              <p:cNvSpPr/>
              <p:nvPr/>
            </p:nvSpPr>
            <p:spPr>
              <a:xfrm>
                <a:off x="2908812" y="302125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48"/>
                      <a:pt x="9740" y="1776"/>
                      <a:pt x="8626" y="1135"/>
                    </a:cubicBezTo>
                    <a:cubicBezTo>
                      <a:pt x="6672" y="1"/>
                      <a:pt x="3510" y="11"/>
                      <a:pt x="1576" y="1135"/>
                    </a:cubicBezTo>
                    <a:cubicBezTo>
                      <a:pt x="473" y="1776"/>
                      <a:pt x="0" y="2627"/>
                      <a:pt x="147" y="3468"/>
                    </a:cubicBezTo>
                    <a:cubicBezTo>
                      <a:pt x="263" y="4108"/>
                      <a:pt x="746" y="4729"/>
                      <a:pt x="1597" y="5222"/>
                    </a:cubicBezTo>
                    <a:cubicBezTo>
                      <a:pt x="3552" y="6347"/>
                      <a:pt x="6704" y="6347"/>
                      <a:pt x="8647" y="5222"/>
                    </a:cubicBezTo>
                    <a:cubicBezTo>
                      <a:pt x="9487" y="4729"/>
                      <a:pt x="9961" y="4119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Google Shape;978;p53">
                <a:extLst>
                  <a:ext uri="{FF2B5EF4-FFF2-40B4-BE49-F238E27FC236}">
                    <a16:creationId xmlns:a16="http://schemas.microsoft.com/office/drawing/2014/main" id="{1C6B1CE3-C6F0-440A-8082-BD58B6FE06D5}"/>
                  </a:ext>
                </a:extLst>
              </p:cNvPr>
              <p:cNvSpPr/>
              <p:nvPr/>
            </p:nvSpPr>
            <p:spPr>
              <a:xfrm>
                <a:off x="2915380" y="3048015"/>
                <a:ext cx="443578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90" fill="none" extrusionOk="0">
                    <a:moveTo>
                      <a:pt x="9929" y="2890"/>
                    </a:moveTo>
                    <a:lnTo>
                      <a:pt x="9919" y="2879"/>
                    </a:lnTo>
                    <a:cubicBezTo>
                      <a:pt x="9814" y="2238"/>
                      <a:pt x="9330" y="1618"/>
                      <a:pt x="8479" y="1125"/>
                    </a:cubicBezTo>
                    <a:cubicBezTo>
                      <a:pt x="6525" y="0"/>
                      <a:pt x="3363" y="0"/>
                      <a:pt x="1429" y="1125"/>
                    </a:cubicBezTo>
                    <a:cubicBezTo>
                      <a:pt x="589" y="1618"/>
                      <a:pt x="116" y="222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Google Shape;979;p53">
                <a:extLst>
                  <a:ext uri="{FF2B5EF4-FFF2-40B4-BE49-F238E27FC236}">
                    <a16:creationId xmlns:a16="http://schemas.microsoft.com/office/drawing/2014/main" id="{A49D34C1-AAFE-4CC6-B05E-695FE9804CE0}"/>
                  </a:ext>
                </a:extLst>
              </p:cNvPr>
              <p:cNvSpPr/>
              <p:nvPr/>
            </p:nvSpPr>
            <p:spPr>
              <a:xfrm>
                <a:off x="3028946" y="3107612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29" y="179"/>
                      <a:pt x="2149" y="245"/>
                      <a:pt x="1913" y="379"/>
                    </a:cubicBezTo>
                    <a:cubicBezTo>
                      <a:pt x="863" y="989"/>
                      <a:pt x="2754" y="1713"/>
                      <a:pt x="2228" y="2018"/>
                    </a:cubicBezTo>
                    <a:cubicBezTo>
                      <a:pt x="2162" y="2060"/>
                      <a:pt x="2084" y="2080"/>
                      <a:pt x="1999" y="2080"/>
                    </a:cubicBezTo>
                    <a:cubicBezTo>
                      <a:pt x="1870" y="2080"/>
                      <a:pt x="1727" y="2033"/>
                      <a:pt x="1587" y="1944"/>
                    </a:cubicBezTo>
                    <a:cubicBezTo>
                      <a:pt x="1272" y="1766"/>
                      <a:pt x="989" y="1398"/>
                      <a:pt x="947" y="1073"/>
                    </a:cubicBezTo>
                    <a:lnTo>
                      <a:pt x="74" y="1241"/>
                    </a:lnTo>
                    <a:cubicBezTo>
                      <a:pt x="127" y="1524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7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9" y="2661"/>
                      <a:pt x="2830" y="2598"/>
                      <a:pt x="3069" y="2459"/>
                    </a:cubicBezTo>
                    <a:cubicBezTo>
                      <a:pt x="4141" y="1839"/>
                      <a:pt x="2270" y="1094"/>
                      <a:pt x="2785" y="799"/>
                    </a:cubicBezTo>
                    <a:cubicBezTo>
                      <a:pt x="2838" y="767"/>
                      <a:pt x="2901" y="752"/>
                      <a:pt x="2970" y="752"/>
                    </a:cubicBezTo>
                    <a:cubicBezTo>
                      <a:pt x="3082" y="752"/>
                      <a:pt x="3209" y="791"/>
                      <a:pt x="3331" y="862"/>
                    </a:cubicBezTo>
                    <a:cubicBezTo>
                      <a:pt x="3573" y="999"/>
                      <a:pt x="3836" y="1304"/>
                      <a:pt x="3973" y="1598"/>
                    </a:cubicBezTo>
                    <a:lnTo>
                      <a:pt x="4844" y="1419"/>
                    </a:lnTo>
                    <a:cubicBezTo>
                      <a:pt x="4760" y="1178"/>
                      <a:pt x="4529" y="904"/>
                      <a:pt x="4204" y="673"/>
                    </a:cubicBezTo>
                    <a:lnTo>
                      <a:pt x="4813" y="326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Google Shape;980;p53">
                <a:extLst>
                  <a:ext uri="{FF2B5EF4-FFF2-40B4-BE49-F238E27FC236}">
                    <a16:creationId xmlns:a16="http://schemas.microsoft.com/office/drawing/2014/main" id="{28299BBC-3566-4D99-B824-534CF842660F}"/>
                  </a:ext>
                </a:extLst>
              </p:cNvPr>
              <p:cNvSpPr/>
              <p:nvPr/>
            </p:nvSpPr>
            <p:spPr>
              <a:xfrm>
                <a:off x="2845909" y="3063964"/>
                <a:ext cx="582071" cy="238520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9" extrusionOk="0">
                    <a:moveTo>
                      <a:pt x="0" y="0"/>
                    </a:moveTo>
                    <a:lnTo>
                      <a:pt x="0" y="1545"/>
                    </a:lnTo>
                    <a:cubicBezTo>
                      <a:pt x="0" y="2522"/>
                      <a:pt x="641" y="3489"/>
                      <a:pt x="1923" y="4235"/>
                    </a:cubicBezTo>
                    <a:cubicBezTo>
                      <a:pt x="3199" y="4970"/>
                      <a:pt x="4867" y="5338"/>
                      <a:pt x="6534" y="5338"/>
                    </a:cubicBezTo>
                    <a:cubicBezTo>
                      <a:pt x="8201" y="5338"/>
                      <a:pt x="9866" y="4970"/>
                      <a:pt x="11137" y="4235"/>
                    </a:cubicBezTo>
                    <a:cubicBezTo>
                      <a:pt x="12398" y="3500"/>
                      <a:pt x="13029" y="2543"/>
                      <a:pt x="13029" y="1587"/>
                    </a:cubicBezTo>
                    <a:lnTo>
                      <a:pt x="13029" y="32"/>
                    </a:lnTo>
                    <a:cubicBezTo>
                      <a:pt x="10958" y="32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Google Shape;981;p53">
                <a:extLst>
                  <a:ext uri="{FF2B5EF4-FFF2-40B4-BE49-F238E27FC236}">
                    <a16:creationId xmlns:a16="http://schemas.microsoft.com/office/drawing/2014/main" id="{13CC6EBB-73CF-4E98-90DC-B40F2579CBC9}"/>
                  </a:ext>
                </a:extLst>
              </p:cNvPr>
              <p:cNvSpPr/>
              <p:nvPr/>
            </p:nvSpPr>
            <p:spPr>
              <a:xfrm>
                <a:off x="2817271" y="2896027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42" y="1"/>
                    </a:moveTo>
                    <a:cubicBezTo>
                      <a:pt x="5474" y="1"/>
                      <a:pt x="3809" y="371"/>
                      <a:pt x="2543" y="1112"/>
                    </a:cubicBezTo>
                    <a:cubicBezTo>
                      <a:pt x="0" y="2583"/>
                      <a:pt x="21" y="4968"/>
                      <a:pt x="2575" y="6449"/>
                    </a:cubicBezTo>
                    <a:cubicBezTo>
                      <a:pt x="3846" y="7185"/>
                      <a:pt x="5514" y="7552"/>
                      <a:pt x="7180" y="7552"/>
                    </a:cubicBezTo>
                    <a:cubicBezTo>
                      <a:pt x="8847" y="7552"/>
                      <a:pt x="10512" y="7185"/>
                      <a:pt x="11778" y="6449"/>
                    </a:cubicBezTo>
                    <a:cubicBezTo>
                      <a:pt x="14310" y="4968"/>
                      <a:pt x="14300" y="2583"/>
                      <a:pt x="11757" y="1112"/>
                    </a:cubicBezTo>
                    <a:cubicBezTo>
                      <a:pt x="10481" y="371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982;p53">
                <a:extLst>
                  <a:ext uri="{FF2B5EF4-FFF2-40B4-BE49-F238E27FC236}">
                    <a16:creationId xmlns:a16="http://schemas.microsoft.com/office/drawing/2014/main" id="{AB5212C4-1F1E-4B1B-8990-A493AE970E44}"/>
                  </a:ext>
                </a:extLst>
              </p:cNvPr>
              <p:cNvSpPr/>
              <p:nvPr/>
            </p:nvSpPr>
            <p:spPr>
              <a:xfrm>
                <a:off x="2908812" y="2935700"/>
                <a:ext cx="456713" cy="14287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8" extrusionOk="0">
                    <a:moveTo>
                      <a:pt x="5093" y="0"/>
                    </a:moveTo>
                    <a:cubicBezTo>
                      <a:pt x="3817" y="0"/>
                      <a:pt x="2543" y="282"/>
                      <a:pt x="1576" y="844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6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7"/>
                      <a:pt x="9961" y="2556"/>
                      <a:pt x="10066" y="3197"/>
                    </a:cubicBezTo>
                    <a:cubicBezTo>
                      <a:pt x="10223" y="2357"/>
                      <a:pt x="9740" y="1484"/>
                      <a:pt x="8626" y="844"/>
                    </a:cubicBezTo>
                    <a:cubicBezTo>
                      <a:pt x="7649" y="282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Google Shape;983;p53">
                <a:extLst>
                  <a:ext uri="{FF2B5EF4-FFF2-40B4-BE49-F238E27FC236}">
                    <a16:creationId xmlns:a16="http://schemas.microsoft.com/office/drawing/2014/main" id="{64D39A47-E41D-450F-AFF4-3F109AA795E4}"/>
                  </a:ext>
                </a:extLst>
              </p:cNvPr>
              <p:cNvSpPr/>
              <p:nvPr/>
            </p:nvSpPr>
            <p:spPr>
              <a:xfrm>
                <a:off x="2915380" y="2962103"/>
                <a:ext cx="443131" cy="231908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91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5"/>
                      <a:pt x="0" y="2585"/>
                    </a:cubicBezTo>
                    <a:cubicBezTo>
                      <a:pt x="116" y="3226"/>
                      <a:pt x="599" y="3856"/>
                      <a:pt x="1450" y="4340"/>
                    </a:cubicBezTo>
                    <a:cubicBezTo>
                      <a:pt x="2427" y="4907"/>
                      <a:pt x="3704" y="5191"/>
                      <a:pt x="4979" y="5191"/>
                    </a:cubicBezTo>
                    <a:cubicBezTo>
                      <a:pt x="6254" y="5191"/>
                      <a:pt x="7528" y="4907"/>
                      <a:pt x="8500" y="4340"/>
                    </a:cubicBezTo>
                    <a:cubicBezTo>
                      <a:pt x="9340" y="3856"/>
                      <a:pt x="9814" y="3237"/>
                      <a:pt x="9919" y="2606"/>
                    </a:cubicBezTo>
                    <a:cubicBezTo>
                      <a:pt x="9814" y="1965"/>
                      <a:pt x="9330" y="1346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984;p53">
                <a:extLst>
                  <a:ext uri="{FF2B5EF4-FFF2-40B4-BE49-F238E27FC236}">
                    <a16:creationId xmlns:a16="http://schemas.microsoft.com/office/drawing/2014/main" id="{5EF1169F-932E-4B65-9AC4-044CC7A11E9D}"/>
                  </a:ext>
                </a:extLst>
              </p:cNvPr>
              <p:cNvSpPr/>
              <p:nvPr/>
            </p:nvSpPr>
            <p:spPr>
              <a:xfrm>
                <a:off x="2908812" y="2923146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8"/>
                    </a:moveTo>
                    <a:cubicBezTo>
                      <a:pt x="10223" y="2638"/>
                      <a:pt x="9740" y="1765"/>
                      <a:pt x="8626" y="1125"/>
                    </a:cubicBezTo>
                    <a:cubicBezTo>
                      <a:pt x="6672" y="0"/>
                      <a:pt x="3510" y="0"/>
                      <a:pt x="1576" y="1125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28"/>
                      <a:pt x="1597" y="5212"/>
                    </a:cubicBezTo>
                    <a:cubicBezTo>
                      <a:pt x="3552" y="6346"/>
                      <a:pt x="6704" y="6346"/>
                      <a:pt x="8647" y="5212"/>
                    </a:cubicBezTo>
                    <a:cubicBezTo>
                      <a:pt x="9487" y="4728"/>
                      <a:pt x="9961" y="4109"/>
                      <a:pt x="10066" y="3478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985;p53">
                <a:extLst>
                  <a:ext uri="{FF2B5EF4-FFF2-40B4-BE49-F238E27FC236}">
                    <a16:creationId xmlns:a16="http://schemas.microsoft.com/office/drawing/2014/main" id="{9ECCD1F8-8F64-47F6-ACA7-1B8344F0944B}"/>
                  </a:ext>
                </a:extLst>
              </p:cNvPr>
              <p:cNvSpPr/>
              <p:nvPr/>
            </p:nvSpPr>
            <p:spPr>
              <a:xfrm>
                <a:off x="2915380" y="2949415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1"/>
                    </a:moveTo>
                    <a:cubicBezTo>
                      <a:pt x="9929" y="2901"/>
                      <a:pt x="9929" y="2890"/>
                      <a:pt x="9919" y="2890"/>
                    </a:cubicBezTo>
                    <a:cubicBezTo>
                      <a:pt x="9814" y="2249"/>
                      <a:pt x="9330" y="1630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9"/>
                      <a:pt x="0" y="2869"/>
                    </a:cubicBezTo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986;p53">
                <a:extLst>
                  <a:ext uri="{FF2B5EF4-FFF2-40B4-BE49-F238E27FC236}">
                    <a16:creationId xmlns:a16="http://schemas.microsoft.com/office/drawing/2014/main" id="{7AB96D5A-36D1-4090-BC16-EE1D344025AC}"/>
                  </a:ext>
                </a:extLst>
              </p:cNvPr>
              <p:cNvSpPr/>
              <p:nvPr/>
            </p:nvSpPr>
            <p:spPr>
              <a:xfrm>
                <a:off x="3028946" y="3009057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0"/>
                    </a:moveTo>
                    <a:lnTo>
                      <a:pt x="3625" y="368"/>
                    </a:lnTo>
                    <a:cubicBezTo>
                      <a:pt x="3316" y="247"/>
                      <a:pt x="3003" y="184"/>
                      <a:pt x="2710" y="184"/>
                    </a:cubicBezTo>
                    <a:cubicBezTo>
                      <a:pt x="2418" y="184"/>
                      <a:pt x="2144" y="247"/>
                      <a:pt x="1913" y="379"/>
                    </a:cubicBezTo>
                    <a:cubicBezTo>
                      <a:pt x="863" y="998"/>
                      <a:pt x="2754" y="1724"/>
                      <a:pt x="2228" y="2028"/>
                    </a:cubicBezTo>
                    <a:cubicBezTo>
                      <a:pt x="2163" y="2065"/>
                      <a:pt x="2087" y="2082"/>
                      <a:pt x="2005" y="2082"/>
                    </a:cubicBezTo>
                    <a:cubicBezTo>
                      <a:pt x="1874" y="2082"/>
                      <a:pt x="1729" y="2038"/>
                      <a:pt x="1587" y="1955"/>
                    </a:cubicBezTo>
                    <a:cubicBezTo>
                      <a:pt x="1272" y="1776"/>
                      <a:pt x="989" y="140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1"/>
                    </a:cubicBezTo>
                    <a:lnTo>
                      <a:pt x="1" y="2469"/>
                    </a:lnTo>
                    <a:lnTo>
                      <a:pt x="557" y="2795"/>
                    </a:lnTo>
                    <a:lnTo>
                      <a:pt x="1199" y="2427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8" y="2671"/>
                      <a:pt x="2829" y="2608"/>
                      <a:pt x="3069" y="2469"/>
                    </a:cubicBezTo>
                    <a:cubicBezTo>
                      <a:pt x="4141" y="1839"/>
                      <a:pt x="2270" y="1103"/>
                      <a:pt x="2785" y="809"/>
                    </a:cubicBezTo>
                    <a:cubicBezTo>
                      <a:pt x="2837" y="777"/>
                      <a:pt x="2901" y="762"/>
                      <a:pt x="2970" y="762"/>
                    </a:cubicBezTo>
                    <a:cubicBezTo>
                      <a:pt x="3081" y="762"/>
                      <a:pt x="3208" y="801"/>
                      <a:pt x="3331" y="872"/>
                    </a:cubicBezTo>
                    <a:cubicBezTo>
                      <a:pt x="3573" y="1009"/>
                      <a:pt x="3836" y="1313"/>
                      <a:pt x="3973" y="1598"/>
                    </a:cubicBezTo>
                    <a:lnTo>
                      <a:pt x="4844" y="1418"/>
                    </a:lnTo>
                    <a:cubicBezTo>
                      <a:pt x="4760" y="1177"/>
                      <a:pt x="4529" y="904"/>
                      <a:pt x="4204" y="683"/>
                    </a:cubicBezTo>
                    <a:lnTo>
                      <a:pt x="4813" y="326"/>
                    </a:lnTo>
                    <a:lnTo>
                      <a:pt x="42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Google Shape;987;p53">
                <a:extLst>
                  <a:ext uri="{FF2B5EF4-FFF2-40B4-BE49-F238E27FC236}">
                    <a16:creationId xmlns:a16="http://schemas.microsoft.com/office/drawing/2014/main" id="{90096694-6B60-434C-B635-CB20FFB38C11}"/>
                  </a:ext>
                </a:extLst>
              </p:cNvPr>
              <p:cNvSpPr/>
              <p:nvPr/>
            </p:nvSpPr>
            <p:spPr>
              <a:xfrm>
                <a:off x="2370377" y="3639926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1"/>
                    </a:moveTo>
                    <a:lnTo>
                      <a:pt x="1" y="1545"/>
                    </a:lnTo>
                    <a:cubicBezTo>
                      <a:pt x="1" y="2511"/>
                      <a:pt x="642" y="3489"/>
                      <a:pt x="1924" y="4234"/>
                    </a:cubicBezTo>
                    <a:cubicBezTo>
                      <a:pt x="3200" y="4970"/>
                      <a:pt x="4871" y="5338"/>
                      <a:pt x="6539" y="5338"/>
                    </a:cubicBezTo>
                    <a:cubicBezTo>
                      <a:pt x="8207" y="5338"/>
                      <a:pt x="9872" y="4970"/>
                      <a:pt x="11138" y="4234"/>
                    </a:cubicBezTo>
                    <a:cubicBezTo>
                      <a:pt x="12399" y="3499"/>
                      <a:pt x="13029" y="2543"/>
                      <a:pt x="13029" y="1577"/>
                    </a:cubicBezTo>
                    <a:lnTo>
                      <a:pt x="13040" y="32"/>
                    </a:lnTo>
                    <a:cubicBezTo>
                      <a:pt x="10960" y="32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988;p53">
                <a:extLst>
                  <a:ext uri="{FF2B5EF4-FFF2-40B4-BE49-F238E27FC236}">
                    <a16:creationId xmlns:a16="http://schemas.microsoft.com/office/drawing/2014/main" id="{92D37978-000D-42EA-BB9E-32A1D1725A08}"/>
                  </a:ext>
                </a:extLst>
              </p:cNvPr>
              <p:cNvSpPr/>
              <p:nvPr/>
            </p:nvSpPr>
            <p:spPr>
              <a:xfrm>
                <a:off x="2342231" y="3471855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8"/>
                      <a:pt x="2533" y="1104"/>
                    </a:cubicBezTo>
                    <a:cubicBezTo>
                      <a:pt x="0" y="2586"/>
                      <a:pt x="11" y="4970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0"/>
                      <a:pt x="14300" y="2575"/>
                      <a:pt x="11747" y="1104"/>
                    </a:cubicBezTo>
                    <a:cubicBezTo>
                      <a:pt x="10470" y="368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989;p53">
                <a:extLst>
                  <a:ext uri="{FF2B5EF4-FFF2-40B4-BE49-F238E27FC236}">
                    <a16:creationId xmlns:a16="http://schemas.microsoft.com/office/drawing/2014/main" id="{79D10156-E9C5-471E-B7F3-AD6C88F39ACB}"/>
                  </a:ext>
                </a:extLst>
              </p:cNvPr>
              <p:cNvSpPr/>
              <p:nvPr/>
            </p:nvSpPr>
            <p:spPr>
              <a:xfrm>
                <a:off x="2433772" y="3511482"/>
                <a:ext cx="456266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1" extrusionOk="0">
                    <a:moveTo>
                      <a:pt x="5096" y="0"/>
                    </a:moveTo>
                    <a:cubicBezTo>
                      <a:pt x="3818" y="0"/>
                      <a:pt x="2540" y="284"/>
                      <a:pt x="1566" y="847"/>
                    </a:cubicBezTo>
                    <a:cubicBezTo>
                      <a:pt x="473" y="1489"/>
                      <a:pt x="0" y="2339"/>
                      <a:pt x="148" y="3180"/>
                    </a:cubicBezTo>
                    <a:cubicBezTo>
                      <a:pt x="253" y="2539"/>
                      <a:pt x="725" y="1930"/>
                      <a:pt x="1566" y="1436"/>
                    </a:cubicBezTo>
                    <a:cubicBezTo>
                      <a:pt x="2538" y="874"/>
                      <a:pt x="3812" y="593"/>
                      <a:pt x="5087" y="593"/>
                    </a:cubicBezTo>
                    <a:cubicBezTo>
                      <a:pt x="6362" y="593"/>
                      <a:pt x="7639" y="874"/>
                      <a:pt x="8616" y="1436"/>
                    </a:cubicBezTo>
                    <a:cubicBezTo>
                      <a:pt x="9467" y="1930"/>
                      <a:pt x="9950" y="2549"/>
                      <a:pt x="10066" y="3191"/>
                    </a:cubicBezTo>
                    <a:cubicBezTo>
                      <a:pt x="10213" y="2360"/>
                      <a:pt x="9730" y="1489"/>
                      <a:pt x="8616" y="847"/>
                    </a:cubicBezTo>
                    <a:cubicBezTo>
                      <a:pt x="7641" y="281"/>
                      <a:pt x="6368" y="0"/>
                      <a:pt x="5096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990;p53">
                <a:extLst>
                  <a:ext uri="{FF2B5EF4-FFF2-40B4-BE49-F238E27FC236}">
                    <a16:creationId xmlns:a16="http://schemas.microsoft.com/office/drawing/2014/main" id="{A36729B7-F77E-4C70-86A8-ADA7318D210D}"/>
                  </a:ext>
                </a:extLst>
              </p:cNvPr>
              <p:cNvSpPr/>
              <p:nvPr/>
            </p:nvSpPr>
            <p:spPr>
              <a:xfrm>
                <a:off x="2440340" y="3537931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0" y="1"/>
                    </a:moveTo>
                    <a:cubicBezTo>
                      <a:pt x="3665" y="1"/>
                      <a:pt x="2391" y="282"/>
                      <a:pt x="1419" y="844"/>
                    </a:cubicBezTo>
                    <a:cubicBezTo>
                      <a:pt x="578" y="1338"/>
                      <a:pt x="106" y="1947"/>
                      <a:pt x="1" y="2588"/>
                    </a:cubicBezTo>
                    <a:cubicBezTo>
                      <a:pt x="106" y="3229"/>
                      <a:pt x="589" y="3849"/>
                      <a:pt x="1440" y="4343"/>
                    </a:cubicBezTo>
                    <a:cubicBezTo>
                      <a:pt x="2417" y="4905"/>
                      <a:pt x="3696" y="5186"/>
                      <a:pt x="4973" y="5186"/>
                    </a:cubicBezTo>
                    <a:cubicBezTo>
                      <a:pt x="6249" y="5186"/>
                      <a:pt x="7523" y="4905"/>
                      <a:pt x="8490" y="4343"/>
                    </a:cubicBezTo>
                    <a:cubicBezTo>
                      <a:pt x="9331" y="3849"/>
                      <a:pt x="9803" y="3239"/>
                      <a:pt x="9919" y="2599"/>
                    </a:cubicBezTo>
                    <a:cubicBezTo>
                      <a:pt x="9803" y="1957"/>
                      <a:pt x="9320" y="1338"/>
                      <a:pt x="8469" y="844"/>
                    </a:cubicBezTo>
                    <a:cubicBezTo>
                      <a:pt x="7492" y="282"/>
                      <a:pt x="6215" y="1"/>
                      <a:pt x="49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991;p53">
                <a:extLst>
                  <a:ext uri="{FF2B5EF4-FFF2-40B4-BE49-F238E27FC236}">
                    <a16:creationId xmlns:a16="http://schemas.microsoft.com/office/drawing/2014/main" id="{6D6BE4D8-BDD6-4E29-A9B4-E3C724EEE661}"/>
                  </a:ext>
                </a:extLst>
              </p:cNvPr>
              <p:cNvSpPr/>
              <p:nvPr/>
            </p:nvSpPr>
            <p:spPr>
              <a:xfrm>
                <a:off x="2433772" y="3498616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9"/>
                    </a:moveTo>
                    <a:cubicBezTo>
                      <a:pt x="10213" y="2648"/>
                      <a:pt x="9730" y="1777"/>
                      <a:pt x="8616" y="1135"/>
                    </a:cubicBezTo>
                    <a:cubicBezTo>
                      <a:pt x="6662" y="1"/>
                      <a:pt x="3510" y="12"/>
                      <a:pt x="1566" y="1135"/>
                    </a:cubicBezTo>
                    <a:cubicBezTo>
                      <a:pt x="473" y="1777"/>
                      <a:pt x="0" y="2627"/>
                      <a:pt x="148" y="3468"/>
                    </a:cubicBezTo>
                    <a:cubicBezTo>
                      <a:pt x="253" y="4109"/>
                      <a:pt x="736" y="4729"/>
                      <a:pt x="1587" y="5223"/>
                    </a:cubicBezTo>
                    <a:cubicBezTo>
                      <a:pt x="3541" y="6347"/>
                      <a:pt x="6704" y="6347"/>
                      <a:pt x="8637" y="5223"/>
                    </a:cubicBezTo>
                    <a:cubicBezTo>
                      <a:pt x="9478" y="4729"/>
                      <a:pt x="9950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992;p53">
                <a:extLst>
                  <a:ext uri="{FF2B5EF4-FFF2-40B4-BE49-F238E27FC236}">
                    <a16:creationId xmlns:a16="http://schemas.microsoft.com/office/drawing/2014/main" id="{EA508D1F-014F-4B24-9E8F-E2E8B52A034B}"/>
                  </a:ext>
                </a:extLst>
              </p:cNvPr>
              <p:cNvSpPr/>
              <p:nvPr/>
            </p:nvSpPr>
            <p:spPr>
              <a:xfrm>
                <a:off x="2440340" y="3525377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80"/>
                    </a:lnTo>
                    <a:cubicBezTo>
                      <a:pt x="9803" y="2238"/>
                      <a:pt x="9320" y="1619"/>
                      <a:pt x="8469" y="1125"/>
                    </a:cubicBezTo>
                    <a:cubicBezTo>
                      <a:pt x="6515" y="1"/>
                      <a:pt x="3363" y="1"/>
                      <a:pt x="1419" y="1125"/>
                    </a:cubicBezTo>
                    <a:cubicBezTo>
                      <a:pt x="578" y="1619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993;p53">
                <a:extLst>
                  <a:ext uri="{FF2B5EF4-FFF2-40B4-BE49-F238E27FC236}">
                    <a16:creationId xmlns:a16="http://schemas.microsoft.com/office/drawing/2014/main" id="{8689D902-B0B4-4D35-9A71-57D88BBD6FA6}"/>
                  </a:ext>
                </a:extLst>
              </p:cNvPr>
              <p:cNvSpPr/>
              <p:nvPr/>
            </p:nvSpPr>
            <p:spPr>
              <a:xfrm>
                <a:off x="2553459" y="3584974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31" y="180"/>
                      <a:pt x="2154" y="245"/>
                      <a:pt x="1923" y="379"/>
                    </a:cubicBezTo>
                    <a:cubicBezTo>
                      <a:pt x="873" y="988"/>
                      <a:pt x="2764" y="1714"/>
                      <a:pt x="2239" y="2018"/>
                    </a:cubicBezTo>
                    <a:cubicBezTo>
                      <a:pt x="2167" y="2060"/>
                      <a:pt x="2088" y="2080"/>
                      <a:pt x="2003" y="2080"/>
                    </a:cubicBezTo>
                    <a:cubicBezTo>
                      <a:pt x="1874" y="2080"/>
                      <a:pt x="1733" y="2034"/>
                      <a:pt x="1587" y="1945"/>
                    </a:cubicBezTo>
                    <a:cubicBezTo>
                      <a:pt x="1272" y="1766"/>
                      <a:pt x="999" y="1399"/>
                      <a:pt x="957" y="1073"/>
                    </a:cubicBezTo>
                    <a:lnTo>
                      <a:pt x="84" y="1241"/>
                    </a:lnTo>
                    <a:cubicBezTo>
                      <a:pt x="126" y="1525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7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9"/>
                      <a:pt x="3068" y="2459"/>
                    </a:cubicBezTo>
                    <a:cubicBezTo>
                      <a:pt x="4140" y="1840"/>
                      <a:pt x="2270" y="1094"/>
                      <a:pt x="2785" y="799"/>
                    </a:cubicBezTo>
                    <a:cubicBezTo>
                      <a:pt x="2841" y="767"/>
                      <a:pt x="2905" y="752"/>
                      <a:pt x="2974" y="752"/>
                    </a:cubicBezTo>
                    <a:cubicBezTo>
                      <a:pt x="3085" y="752"/>
                      <a:pt x="3208" y="791"/>
                      <a:pt x="3331" y="862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994;p53">
                <a:extLst>
                  <a:ext uri="{FF2B5EF4-FFF2-40B4-BE49-F238E27FC236}">
                    <a16:creationId xmlns:a16="http://schemas.microsoft.com/office/drawing/2014/main" id="{AFD6F8CC-FECD-44A0-B294-B07BB82C2F6A}"/>
                  </a:ext>
                </a:extLst>
              </p:cNvPr>
              <p:cNvSpPr/>
              <p:nvPr/>
            </p:nvSpPr>
            <p:spPr>
              <a:xfrm>
                <a:off x="2370377" y="3541371"/>
                <a:ext cx="582562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38" extrusionOk="0">
                    <a:moveTo>
                      <a:pt x="12" y="0"/>
                    </a:moveTo>
                    <a:lnTo>
                      <a:pt x="1" y="1544"/>
                    </a:lnTo>
                    <a:cubicBezTo>
                      <a:pt x="1" y="2522"/>
                      <a:pt x="642" y="3488"/>
                      <a:pt x="1924" y="4234"/>
                    </a:cubicBezTo>
                    <a:cubicBezTo>
                      <a:pt x="3200" y="4969"/>
                      <a:pt x="4871" y="5337"/>
                      <a:pt x="6539" y="5337"/>
                    </a:cubicBezTo>
                    <a:cubicBezTo>
                      <a:pt x="8207" y="5337"/>
                      <a:pt x="9872" y="4969"/>
                      <a:pt x="11138" y="4234"/>
                    </a:cubicBezTo>
                    <a:cubicBezTo>
                      <a:pt x="12399" y="3498"/>
                      <a:pt x="13029" y="2543"/>
                      <a:pt x="13029" y="1586"/>
                    </a:cubicBezTo>
                    <a:lnTo>
                      <a:pt x="13040" y="31"/>
                    </a:lnTo>
                    <a:cubicBezTo>
                      <a:pt x="10960" y="31"/>
                      <a:pt x="2249" y="0"/>
                      <a:pt x="12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995;p53">
                <a:extLst>
                  <a:ext uri="{FF2B5EF4-FFF2-40B4-BE49-F238E27FC236}">
                    <a16:creationId xmlns:a16="http://schemas.microsoft.com/office/drawing/2014/main" id="{7D94EC9E-E360-4733-A846-D817AEB06019}"/>
                  </a:ext>
                </a:extLst>
              </p:cNvPr>
              <p:cNvSpPr/>
              <p:nvPr/>
            </p:nvSpPr>
            <p:spPr>
              <a:xfrm>
                <a:off x="2342231" y="3373434"/>
                <a:ext cx="639344" cy="33743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3" extrusionOk="0">
                    <a:moveTo>
                      <a:pt x="7132" y="0"/>
                    </a:moveTo>
                    <a:cubicBezTo>
                      <a:pt x="5464" y="0"/>
                      <a:pt x="3799" y="371"/>
                      <a:pt x="2533" y="1111"/>
                    </a:cubicBezTo>
                    <a:cubicBezTo>
                      <a:pt x="0" y="2582"/>
                      <a:pt x="11" y="4967"/>
                      <a:pt x="2564" y="6449"/>
                    </a:cubicBezTo>
                    <a:cubicBezTo>
                      <a:pt x="3841" y="7184"/>
                      <a:pt x="5509" y="7552"/>
                      <a:pt x="7174" y="7552"/>
                    </a:cubicBezTo>
                    <a:cubicBezTo>
                      <a:pt x="8839" y="7552"/>
                      <a:pt x="10502" y="7184"/>
                      <a:pt x="11768" y="6449"/>
                    </a:cubicBezTo>
                    <a:cubicBezTo>
                      <a:pt x="14310" y="4967"/>
                      <a:pt x="14300" y="2582"/>
                      <a:pt x="11747" y="1111"/>
                    </a:cubicBezTo>
                    <a:cubicBezTo>
                      <a:pt x="10470" y="371"/>
                      <a:pt x="8800" y="0"/>
                      <a:pt x="71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996;p53">
                <a:extLst>
                  <a:ext uri="{FF2B5EF4-FFF2-40B4-BE49-F238E27FC236}">
                    <a16:creationId xmlns:a16="http://schemas.microsoft.com/office/drawing/2014/main" id="{5B47E290-C28D-44D0-83B9-83BD250DD594}"/>
                  </a:ext>
                </a:extLst>
              </p:cNvPr>
              <p:cNvSpPr/>
              <p:nvPr/>
            </p:nvSpPr>
            <p:spPr>
              <a:xfrm>
                <a:off x="2433772" y="3413106"/>
                <a:ext cx="456266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7" extrusionOk="0">
                    <a:moveTo>
                      <a:pt x="5087" y="0"/>
                    </a:moveTo>
                    <a:cubicBezTo>
                      <a:pt x="3812" y="0"/>
                      <a:pt x="2538" y="281"/>
                      <a:pt x="1566" y="843"/>
                    </a:cubicBezTo>
                    <a:cubicBezTo>
                      <a:pt x="473" y="1484"/>
                      <a:pt x="0" y="2346"/>
                      <a:pt x="148" y="3175"/>
                    </a:cubicBezTo>
                    <a:cubicBezTo>
                      <a:pt x="253" y="2545"/>
                      <a:pt x="725" y="1926"/>
                      <a:pt x="1566" y="1442"/>
                    </a:cubicBezTo>
                    <a:cubicBezTo>
                      <a:pt x="2538" y="875"/>
                      <a:pt x="3812" y="591"/>
                      <a:pt x="5087" y="591"/>
                    </a:cubicBezTo>
                    <a:cubicBezTo>
                      <a:pt x="6362" y="591"/>
                      <a:pt x="7639" y="875"/>
                      <a:pt x="8616" y="1442"/>
                    </a:cubicBezTo>
                    <a:cubicBezTo>
                      <a:pt x="9467" y="1936"/>
                      <a:pt x="9950" y="2556"/>
                      <a:pt x="10066" y="3196"/>
                    </a:cubicBezTo>
                    <a:cubicBezTo>
                      <a:pt x="10213" y="2356"/>
                      <a:pt x="9730" y="1484"/>
                      <a:pt x="8616" y="843"/>
                    </a:cubicBezTo>
                    <a:cubicBezTo>
                      <a:pt x="7639" y="281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997;p53">
                <a:extLst>
                  <a:ext uri="{FF2B5EF4-FFF2-40B4-BE49-F238E27FC236}">
                    <a16:creationId xmlns:a16="http://schemas.microsoft.com/office/drawing/2014/main" id="{721AF8DC-3C2D-4974-A1F9-62456258BBEB}"/>
                  </a:ext>
                </a:extLst>
              </p:cNvPr>
              <p:cNvSpPr/>
              <p:nvPr/>
            </p:nvSpPr>
            <p:spPr>
              <a:xfrm>
                <a:off x="2440340" y="3439510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0" y="0"/>
                    </a:moveTo>
                    <a:cubicBezTo>
                      <a:pt x="3665" y="0"/>
                      <a:pt x="2391" y="284"/>
                      <a:pt x="1419" y="851"/>
                    </a:cubicBezTo>
                    <a:cubicBezTo>
                      <a:pt x="578" y="1335"/>
                      <a:pt x="106" y="1954"/>
                      <a:pt x="1" y="2584"/>
                    </a:cubicBezTo>
                    <a:cubicBezTo>
                      <a:pt x="106" y="3226"/>
                      <a:pt x="589" y="3856"/>
                      <a:pt x="1440" y="4339"/>
                    </a:cubicBezTo>
                    <a:cubicBezTo>
                      <a:pt x="2417" y="4901"/>
                      <a:pt x="3696" y="5182"/>
                      <a:pt x="4973" y="5182"/>
                    </a:cubicBezTo>
                    <a:cubicBezTo>
                      <a:pt x="6249" y="5182"/>
                      <a:pt x="7523" y="4901"/>
                      <a:pt x="8490" y="4339"/>
                    </a:cubicBezTo>
                    <a:cubicBezTo>
                      <a:pt x="9331" y="3856"/>
                      <a:pt x="9803" y="3236"/>
                      <a:pt x="9919" y="2605"/>
                    </a:cubicBezTo>
                    <a:cubicBezTo>
                      <a:pt x="9803" y="1965"/>
                      <a:pt x="9320" y="1345"/>
                      <a:pt x="8469" y="851"/>
                    </a:cubicBezTo>
                    <a:cubicBezTo>
                      <a:pt x="7492" y="284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998;p53">
                <a:extLst>
                  <a:ext uri="{FF2B5EF4-FFF2-40B4-BE49-F238E27FC236}">
                    <a16:creationId xmlns:a16="http://schemas.microsoft.com/office/drawing/2014/main" id="{FF25E3E6-5786-4B9B-85FA-8E3235510BA1}"/>
                  </a:ext>
                </a:extLst>
              </p:cNvPr>
              <p:cNvSpPr/>
              <p:nvPr/>
            </p:nvSpPr>
            <p:spPr>
              <a:xfrm>
                <a:off x="2433772" y="3400552"/>
                <a:ext cx="456266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36" fill="none" extrusionOk="0">
                    <a:moveTo>
                      <a:pt x="10066" y="3477"/>
                    </a:moveTo>
                    <a:cubicBezTo>
                      <a:pt x="10213" y="2637"/>
                      <a:pt x="9730" y="1765"/>
                      <a:pt x="8616" y="1124"/>
                    </a:cubicBezTo>
                    <a:cubicBezTo>
                      <a:pt x="6662" y="0"/>
                      <a:pt x="3510" y="0"/>
                      <a:pt x="1566" y="1124"/>
                    </a:cubicBezTo>
                    <a:cubicBezTo>
                      <a:pt x="473" y="1765"/>
                      <a:pt x="0" y="2627"/>
                      <a:pt x="148" y="3456"/>
                    </a:cubicBezTo>
                    <a:cubicBezTo>
                      <a:pt x="253" y="4098"/>
                      <a:pt x="736" y="4728"/>
                      <a:pt x="1587" y="5211"/>
                    </a:cubicBezTo>
                    <a:cubicBezTo>
                      <a:pt x="3541" y="6335"/>
                      <a:pt x="6704" y="6335"/>
                      <a:pt x="8637" y="5211"/>
                    </a:cubicBezTo>
                    <a:cubicBezTo>
                      <a:pt x="9478" y="4728"/>
                      <a:pt x="9950" y="4108"/>
                      <a:pt x="10066" y="3477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999;p53">
                <a:extLst>
                  <a:ext uri="{FF2B5EF4-FFF2-40B4-BE49-F238E27FC236}">
                    <a16:creationId xmlns:a16="http://schemas.microsoft.com/office/drawing/2014/main" id="{2CFCD4D4-C647-4D76-B1C5-9160D87BE292}"/>
                  </a:ext>
                </a:extLst>
              </p:cNvPr>
              <p:cNvSpPr/>
              <p:nvPr/>
            </p:nvSpPr>
            <p:spPr>
              <a:xfrm>
                <a:off x="2440340" y="3426822"/>
                <a:ext cx="443131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901" fill="none" extrusionOk="0">
                    <a:moveTo>
                      <a:pt x="9919" y="2900"/>
                    </a:moveTo>
                    <a:lnTo>
                      <a:pt x="9919" y="2889"/>
                    </a:lnTo>
                    <a:cubicBezTo>
                      <a:pt x="9803" y="2249"/>
                      <a:pt x="9320" y="1629"/>
                      <a:pt x="8469" y="1135"/>
                    </a:cubicBezTo>
                    <a:cubicBezTo>
                      <a:pt x="6515" y="1"/>
                      <a:pt x="3363" y="1"/>
                      <a:pt x="1419" y="1135"/>
                    </a:cubicBezTo>
                    <a:cubicBezTo>
                      <a:pt x="578" y="1619"/>
                      <a:pt x="106" y="2238"/>
                      <a:pt x="1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1000;p53">
                <a:extLst>
                  <a:ext uri="{FF2B5EF4-FFF2-40B4-BE49-F238E27FC236}">
                    <a16:creationId xmlns:a16="http://schemas.microsoft.com/office/drawing/2014/main" id="{29984E40-B774-464B-A6AE-489C0D2CBEC9}"/>
                  </a:ext>
                </a:extLst>
              </p:cNvPr>
              <p:cNvSpPr/>
              <p:nvPr/>
            </p:nvSpPr>
            <p:spPr>
              <a:xfrm>
                <a:off x="2553459" y="3486419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0"/>
                    </a:moveTo>
                    <a:lnTo>
                      <a:pt x="3626" y="369"/>
                    </a:lnTo>
                    <a:cubicBezTo>
                      <a:pt x="3315" y="248"/>
                      <a:pt x="3003" y="185"/>
                      <a:pt x="2711" y="185"/>
                    </a:cubicBezTo>
                    <a:cubicBezTo>
                      <a:pt x="2420" y="185"/>
                      <a:pt x="2149" y="248"/>
                      <a:pt x="1923" y="379"/>
                    </a:cubicBezTo>
                    <a:cubicBezTo>
                      <a:pt x="873" y="999"/>
                      <a:pt x="2764" y="1724"/>
                      <a:pt x="2239" y="2029"/>
                    </a:cubicBezTo>
                    <a:cubicBezTo>
                      <a:pt x="2169" y="2065"/>
                      <a:pt x="2092" y="2083"/>
                      <a:pt x="2010" y="2083"/>
                    </a:cubicBezTo>
                    <a:cubicBezTo>
                      <a:pt x="1879" y="2083"/>
                      <a:pt x="1735" y="2039"/>
                      <a:pt x="1587" y="1955"/>
                    </a:cubicBezTo>
                    <a:cubicBezTo>
                      <a:pt x="1272" y="1777"/>
                      <a:pt x="999" y="1408"/>
                      <a:pt x="957" y="1072"/>
                    </a:cubicBezTo>
                    <a:lnTo>
                      <a:pt x="84" y="1240"/>
                    </a:lnTo>
                    <a:cubicBezTo>
                      <a:pt x="126" y="1524"/>
                      <a:pt x="336" y="1829"/>
                      <a:pt x="663" y="2092"/>
                    </a:cubicBezTo>
                    <a:lnTo>
                      <a:pt x="0" y="2470"/>
                    </a:lnTo>
                    <a:lnTo>
                      <a:pt x="568" y="2795"/>
                    </a:lnTo>
                    <a:lnTo>
                      <a:pt x="1209" y="2428"/>
                    </a:lnTo>
                    <a:cubicBezTo>
                      <a:pt x="1546" y="2582"/>
                      <a:pt x="1911" y="2671"/>
                      <a:pt x="2259" y="2671"/>
                    </a:cubicBezTo>
                    <a:cubicBezTo>
                      <a:pt x="2550" y="2671"/>
                      <a:pt x="2829" y="2609"/>
                      <a:pt x="3068" y="2470"/>
                    </a:cubicBezTo>
                    <a:cubicBezTo>
                      <a:pt x="4140" y="1840"/>
                      <a:pt x="2270" y="1104"/>
                      <a:pt x="2785" y="810"/>
                    </a:cubicBezTo>
                    <a:cubicBezTo>
                      <a:pt x="2842" y="778"/>
                      <a:pt x="2906" y="762"/>
                      <a:pt x="2975" y="762"/>
                    </a:cubicBezTo>
                    <a:cubicBezTo>
                      <a:pt x="3085" y="762"/>
                      <a:pt x="3208" y="802"/>
                      <a:pt x="3331" y="873"/>
                    </a:cubicBezTo>
                    <a:cubicBezTo>
                      <a:pt x="3573" y="1009"/>
                      <a:pt x="3846" y="1314"/>
                      <a:pt x="3972" y="1597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14" y="673"/>
                    </a:cubicBezTo>
                    <a:lnTo>
                      <a:pt x="4812" y="327"/>
                    </a:lnTo>
                    <a:lnTo>
                      <a:pt x="4245" y="0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1001;p53">
                <a:extLst>
                  <a:ext uri="{FF2B5EF4-FFF2-40B4-BE49-F238E27FC236}">
                    <a16:creationId xmlns:a16="http://schemas.microsoft.com/office/drawing/2014/main" id="{A48A6344-45EF-4517-BA0E-993CD74B519D}"/>
                  </a:ext>
                </a:extLst>
              </p:cNvPr>
              <p:cNvSpPr/>
              <p:nvPr/>
            </p:nvSpPr>
            <p:spPr>
              <a:xfrm>
                <a:off x="2370377" y="3442771"/>
                <a:ext cx="582562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5348" extrusionOk="0">
                    <a:moveTo>
                      <a:pt x="12" y="1"/>
                    </a:moveTo>
                    <a:lnTo>
                      <a:pt x="1" y="1556"/>
                    </a:lnTo>
                    <a:cubicBezTo>
                      <a:pt x="1" y="2522"/>
                      <a:pt x="642" y="3499"/>
                      <a:pt x="1924" y="4245"/>
                    </a:cubicBezTo>
                    <a:cubicBezTo>
                      <a:pt x="3198" y="4980"/>
                      <a:pt x="4865" y="5347"/>
                      <a:pt x="6529" y="5347"/>
                    </a:cubicBezTo>
                    <a:cubicBezTo>
                      <a:pt x="8200" y="5347"/>
                      <a:pt x="9870" y="4977"/>
                      <a:pt x="11138" y="4235"/>
                    </a:cubicBezTo>
                    <a:cubicBezTo>
                      <a:pt x="12399" y="3510"/>
                      <a:pt x="13029" y="2543"/>
                      <a:pt x="13029" y="1587"/>
                    </a:cubicBezTo>
                    <a:lnTo>
                      <a:pt x="13040" y="43"/>
                    </a:lnTo>
                    <a:cubicBezTo>
                      <a:pt x="10960" y="43"/>
                      <a:pt x="2249" y="1"/>
                      <a:pt x="12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1002;p53">
                <a:extLst>
                  <a:ext uri="{FF2B5EF4-FFF2-40B4-BE49-F238E27FC236}">
                    <a16:creationId xmlns:a16="http://schemas.microsoft.com/office/drawing/2014/main" id="{891D8740-EA59-4833-9AD2-3620B1A21989}"/>
                  </a:ext>
                </a:extLst>
              </p:cNvPr>
              <p:cNvSpPr/>
              <p:nvPr/>
            </p:nvSpPr>
            <p:spPr>
              <a:xfrm>
                <a:off x="2342231" y="3275192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32" y="1"/>
                    </a:moveTo>
                    <a:cubicBezTo>
                      <a:pt x="5464" y="1"/>
                      <a:pt x="3799" y="369"/>
                      <a:pt x="2533" y="1104"/>
                    </a:cubicBezTo>
                    <a:cubicBezTo>
                      <a:pt x="0" y="2575"/>
                      <a:pt x="11" y="4971"/>
                      <a:pt x="2564" y="6441"/>
                    </a:cubicBezTo>
                    <a:cubicBezTo>
                      <a:pt x="3841" y="7177"/>
                      <a:pt x="5509" y="7545"/>
                      <a:pt x="7174" y="7545"/>
                    </a:cubicBezTo>
                    <a:cubicBezTo>
                      <a:pt x="8839" y="7545"/>
                      <a:pt x="10502" y="7177"/>
                      <a:pt x="11768" y="6441"/>
                    </a:cubicBezTo>
                    <a:cubicBezTo>
                      <a:pt x="14310" y="4971"/>
                      <a:pt x="14300" y="2575"/>
                      <a:pt x="11747" y="1104"/>
                    </a:cubicBezTo>
                    <a:cubicBezTo>
                      <a:pt x="10470" y="369"/>
                      <a:pt x="8800" y="1"/>
                      <a:pt x="7132" y="1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1003;p53">
                <a:extLst>
                  <a:ext uri="{FF2B5EF4-FFF2-40B4-BE49-F238E27FC236}">
                    <a16:creationId xmlns:a16="http://schemas.microsoft.com/office/drawing/2014/main" id="{C947B8CA-3BE1-4856-B210-F0E2DC436ECF}"/>
                  </a:ext>
                </a:extLst>
              </p:cNvPr>
              <p:cNvSpPr/>
              <p:nvPr/>
            </p:nvSpPr>
            <p:spPr>
              <a:xfrm>
                <a:off x="2433772" y="3314640"/>
                <a:ext cx="456266" cy="142737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3195" extrusionOk="0">
                    <a:moveTo>
                      <a:pt x="5087" y="0"/>
                    </a:moveTo>
                    <a:cubicBezTo>
                      <a:pt x="3812" y="0"/>
                      <a:pt x="2538" y="284"/>
                      <a:pt x="1566" y="851"/>
                    </a:cubicBezTo>
                    <a:cubicBezTo>
                      <a:pt x="473" y="1482"/>
                      <a:pt x="0" y="2343"/>
                      <a:pt x="148" y="3184"/>
                    </a:cubicBezTo>
                    <a:cubicBezTo>
                      <a:pt x="253" y="2543"/>
                      <a:pt x="725" y="1923"/>
                      <a:pt x="1566" y="1440"/>
                    </a:cubicBezTo>
                    <a:cubicBezTo>
                      <a:pt x="2538" y="877"/>
                      <a:pt x="3812" y="596"/>
                      <a:pt x="5087" y="596"/>
                    </a:cubicBezTo>
                    <a:cubicBezTo>
                      <a:pt x="6362" y="596"/>
                      <a:pt x="7639" y="877"/>
                      <a:pt x="8616" y="1440"/>
                    </a:cubicBezTo>
                    <a:cubicBezTo>
                      <a:pt x="9467" y="1933"/>
                      <a:pt x="9950" y="2554"/>
                      <a:pt x="10066" y="3194"/>
                    </a:cubicBezTo>
                    <a:cubicBezTo>
                      <a:pt x="10213" y="2364"/>
                      <a:pt x="9730" y="1492"/>
                      <a:pt x="8616" y="851"/>
                    </a:cubicBezTo>
                    <a:cubicBezTo>
                      <a:pt x="7639" y="284"/>
                      <a:pt x="6362" y="0"/>
                      <a:pt x="5087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1004;p53">
                <a:extLst>
                  <a:ext uri="{FF2B5EF4-FFF2-40B4-BE49-F238E27FC236}">
                    <a16:creationId xmlns:a16="http://schemas.microsoft.com/office/drawing/2014/main" id="{6F268448-061F-4D89-A719-AE5399E9415C}"/>
                  </a:ext>
                </a:extLst>
              </p:cNvPr>
              <p:cNvSpPr/>
              <p:nvPr/>
            </p:nvSpPr>
            <p:spPr>
              <a:xfrm>
                <a:off x="2440340" y="3341267"/>
                <a:ext cx="443131" cy="23159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4" extrusionOk="0">
                    <a:moveTo>
                      <a:pt x="4940" y="0"/>
                    </a:moveTo>
                    <a:cubicBezTo>
                      <a:pt x="3665" y="0"/>
                      <a:pt x="2391" y="281"/>
                      <a:pt x="1419" y="844"/>
                    </a:cubicBezTo>
                    <a:cubicBezTo>
                      <a:pt x="578" y="1327"/>
                      <a:pt x="106" y="1947"/>
                      <a:pt x="1" y="2588"/>
                    </a:cubicBezTo>
                    <a:cubicBezTo>
                      <a:pt x="106" y="3228"/>
                      <a:pt x="589" y="3849"/>
                      <a:pt x="1440" y="4332"/>
                    </a:cubicBezTo>
                    <a:cubicBezTo>
                      <a:pt x="2417" y="4899"/>
                      <a:pt x="3696" y="5183"/>
                      <a:pt x="4973" y="5183"/>
                    </a:cubicBezTo>
                    <a:cubicBezTo>
                      <a:pt x="6249" y="5183"/>
                      <a:pt x="7523" y="4899"/>
                      <a:pt x="8490" y="4332"/>
                    </a:cubicBezTo>
                    <a:cubicBezTo>
                      <a:pt x="9331" y="3849"/>
                      <a:pt x="9803" y="3239"/>
                      <a:pt x="9919" y="2598"/>
                    </a:cubicBezTo>
                    <a:cubicBezTo>
                      <a:pt x="9803" y="1958"/>
                      <a:pt x="9320" y="1337"/>
                      <a:pt x="8469" y="844"/>
                    </a:cubicBezTo>
                    <a:cubicBezTo>
                      <a:pt x="7492" y="281"/>
                      <a:pt x="6215" y="0"/>
                      <a:pt x="4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1005;p53">
                <a:extLst>
                  <a:ext uri="{FF2B5EF4-FFF2-40B4-BE49-F238E27FC236}">
                    <a16:creationId xmlns:a16="http://schemas.microsoft.com/office/drawing/2014/main" id="{F2BD4517-5CD8-4AC1-952D-500149A6C812}"/>
                  </a:ext>
                </a:extLst>
              </p:cNvPr>
              <p:cNvSpPr/>
              <p:nvPr/>
            </p:nvSpPr>
            <p:spPr>
              <a:xfrm>
                <a:off x="2433772" y="3301952"/>
                <a:ext cx="456266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6347" fill="none" extrusionOk="0">
                    <a:moveTo>
                      <a:pt x="10066" y="3478"/>
                    </a:moveTo>
                    <a:cubicBezTo>
                      <a:pt x="10213" y="2648"/>
                      <a:pt x="9730" y="1776"/>
                      <a:pt x="8616" y="1135"/>
                    </a:cubicBezTo>
                    <a:cubicBezTo>
                      <a:pt x="6662" y="1"/>
                      <a:pt x="3510" y="1"/>
                      <a:pt x="1566" y="1135"/>
                    </a:cubicBezTo>
                    <a:cubicBezTo>
                      <a:pt x="473" y="1766"/>
                      <a:pt x="0" y="2627"/>
                      <a:pt x="148" y="3468"/>
                    </a:cubicBezTo>
                    <a:cubicBezTo>
                      <a:pt x="253" y="4108"/>
                      <a:pt x="736" y="4729"/>
                      <a:pt x="1587" y="5212"/>
                    </a:cubicBezTo>
                    <a:cubicBezTo>
                      <a:pt x="3541" y="6347"/>
                      <a:pt x="6704" y="6347"/>
                      <a:pt x="8637" y="5212"/>
                    </a:cubicBezTo>
                    <a:cubicBezTo>
                      <a:pt x="9478" y="4729"/>
                      <a:pt x="9950" y="4119"/>
                      <a:pt x="10066" y="3478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1006;p53">
                <a:extLst>
                  <a:ext uri="{FF2B5EF4-FFF2-40B4-BE49-F238E27FC236}">
                    <a16:creationId xmlns:a16="http://schemas.microsoft.com/office/drawing/2014/main" id="{9CE9CC15-B918-46BB-876F-EDA0B08DAEA1}"/>
                  </a:ext>
                </a:extLst>
              </p:cNvPr>
              <p:cNvSpPr/>
              <p:nvPr/>
            </p:nvSpPr>
            <p:spPr>
              <a:xfrm>
                <a:off x="2440340" y="3328713"/>
                <a:ext cx="443131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2890" fill="none" extrusionOk="0">
                    <a:moveTo>
                      <a:pt x="9919" y="2890"/>
                    </a:moveTo>
                    <a:lnTo>
                      <a:pt x="9919" y="2879"/>
                    </a:lnTo>
                    <a:cubicBezTo>
                      <a:pt x="9803" y="2239"/>
                      <a:pt x="9320" y="1618"/>
                      <a:pt x="8469" y="1125"/>
                    </a:cubicBezTo>
                    <a:cubicBezTo>
                      <a:pt x="6515" y="0"/>
                      <a:pt x="3363" y="0"/>
                      <a:pt x="1419" y="1125"/>
                    </a:cubicBezTo>
                    <a:cubicBezTo>
                      <a:pt x="578" y="1608"/>
                      <a:pt x="106" y="2228"/>
                      <a:pt x="1" y="2869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1007;p53">
                <a:extLst>
                  <a:ext uri="{FF2B5EF4-FFF2-40B4-BE49-F238E27FC236}">
                    <a16:creationId xmlns:a16="http://schemas.microsoft.com/office/drawing/2014/main" id="{5C9F22BD-F7DB-4337-B12A-C199DD6DF974}"/>
                  </a:ext>
                </a:extLst>
              </p:cNvPr>
              <p:cNvSpPr/>
              <p:nvPr/>
            </p:nvSpPr>
            <p:spPr>
              <a:xfrm>
                <a:off x="2553459" y="3388311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5" y="1"/>
                    </a:moveTo>
                    <a:lnTo>
                      <a:pt x="3626" y="358"/>
                    </a:lnTo>
                    <a:cubicBezTo>
                      <a:pt x="3322" y="240"/>
                      <a:pt x="3016" y="179"/>
                      <a:pt x="2729" y="179"/>
                    </a:cubicBezTo>
                    <a:cubicBezTo>
                      <a:pt x="2431" y="179"/>
                      <a:pt x="2154" y="245"/>
                      <a:pt x="1923" y="379"/>
                    </a:cubicBezTo>
                    <a:cubicBezTo>
                      <a:pt x="873" y="989"/>
                      <a:pt x="2764" y="1713"/>
                      <a:pt x="2239" y="2018"/>
                    </a:cubicBezTo>
                    <a:cubicBezTo>
                      <a:pt x="2170" y="2059"/>
                      <a:pt x="2094" y="2077"/>
                      <a:pt x="2012" y="2077"/>
                    </a:cubicBezTo>
                    <a:cubicBezTo>
                      <a:pt x="1881" y="2077"/>
                      <a:pt x="1736" y="2029"/>
                      <a:pt x="1587" y="1944"/>
                    </a:cubicBezTo>
                    <a:cubicBezTo>
                      <a:pt x="1272" y="1766"/>
                      <a:pt x="999" y="1398"/>
                      <a:pt x="957" y="1062"/>
                    </a:cubicBezTo>
                    <a:lnTo>
                      <a:pt x="84" y="1230"/>
                    </a:lnTo>
                    <a:cubicBezTo>
                      <a:pt x="126" y="1524"/>
                      <a:pt x="336" y="1829"/>
                      <a:pt x="663" y="2081"/>
                    </a:cubicBezTo>
                    <a:lnTo>
                      <a:pt x="0" y="2470"/>
                    </a:lnTo>
                    <a:lnTo>
                      <a:pt x="568" y="2796"/>
                    </a:lnTo>
                    <a:lnTo>
                      <a:pt x="1209" y="2418"/>
                    </a:lnTo>
                    <a:cubicBezTo>
                      <a:pt x="1546" y="2572"/>
                      <a:pt x="1911" y="2661"/>
                      <a:pt x="2259" y="2661"/>
                    </a:cubicBezTo>
                    <a:cubicBezTo>
                      <a:pt x="2550" y="2661"/>
                      <a:pt x="2829" y="2598"/>
                      <a:pt x="3068" y="2460"/>
                    </a:cubicBezTo>
                    <a:cubicBezTo>
                      <a:pt x="4140" y="1839"/>
                      <a:pt x="2270" y="1094"/>
                      <a:pt x="2785" y="799"/>
                    </a:cubicBezTo>
                    <a:cubicBezTo>
                      <a:pt x="2842" y="767"/>
                      <a:pt x="2906" y="752"/>
                      <a:pt x="2975" y="752"/>
                    </a:cubicBezTo>
                    <a:cubicBezTo>
                      <a:pt x="3085" y="752"/>
                      <a:pt x="3208" y="791"/>
                      <a:pt x="3331" y="863"/>
                    </a:cubicBezTo>
                    <a:cubicBezTo>
                      <a:pt x="3573" y="999"/>
                      <a:pt x="3846" y="1304"/>
                      <a:pt x="3972" y="1598"/>
                    </a:cubicBezTo>
                    <a:lnTo>
                      <a:pt x="4844" y="1419"/>
                    </a:lnTo>
                    <a:cubicBezTo>
                      <a:pt x="4760" y="1167"/>
                      <a:pt x="4529" y="905"/>
                      <a:pt x="4214" y="673"/>
                    </a:cubicBezTo>
                    <a:lnTo>
                      <a:pt x="4812" y="316"/>
                    </a:lnTo>
                    <a:lnTo>
                      <a:pt x="424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1008;p53">
                <a:extLst>
                  <a:ext uri="{FF2B5EF4-FFF2-40B4-BE49-F238E27FC236}">
                    <a16:creationId xmlns:a16="http://schemas.microsoft.com/office/drawing/2014/main" id="{4D456091-6C3B-4168-BDEB-7EAD899F788F}"/>
                  </a:ext>
                </a:extLst>
              </p:cNvPr>
              <p:cNvSpPr/>
              <p:nvPr/>
            </p:nvSpPr>
            <p:spPr>
              <a:xfrm>
                <a:off x="2845909" y="3855353"/>
                <a:ext cx="582071" cy="238922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48" extrusionOk="0">
                    <a:moveTo>
                      <a:pt x="0" y="1"/>
                    </a:moveTo>
                    <a:lnTo>
                      <a:pt x="0" y="1556"/>
                    </a:lnTo>
                    <a:cubicBezTo>
                      <a:pt x="0" y="2522"/>
                      <a:pt x="641" y="3500"/>
                      <a:pt x="1923" y="4245"/>
                    </a:cubicBezTo>
                    <a:cubicBezTo>
                      <a:pt x="3197" y="4980"/>
                      <a:pt x="4862" y="5347"/>
                      <a:pt x="6526" y="5347"/>
                    </a:cubicBezTo>
                    <a:cubicBezTo>
                      <a:pt x="8195" y="5347"/>
                      <a:pt x="9864" y="4977"/>
                      <a:pt x="11137" y="4235"/>
                    </a:cubicBezTo>
                    <a:cubicBezTo>
                      <a:pt x="12398" y="3510"/>
                      <a:pt x="13029" y="2554"/>
                      <a:pt x="13029" y="1588"/>
                    </a:cubicBezTo>
                    <a:lnTo>
                      <a:pt x="13029" y="43"/>
                    </a:lnTo>
                    <a:cubicBezTo>
                      <a:pt x="10958" y="43"/>
                      <a:pt x="2249" y="1"/>
                      <a:pt x="0" y="1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1009;p53">
                <a:extLst>
                  <a:ext uri="{FF2B5EF4-FFF2-40B4-BE49-F238E27FC236}">
                    <a16:creationId xmlns:a16="http://schemas.microsoft.com/office/drawing/2014/main" id="{10EF23C3-DFF6-4E23-A63D-4794C770A9E7}"/>
                  </a:ext>
                </a:extLst>
              </p:cNvPr>
              <p:cNvSpPr/>
              <p:nvPr/>
            </p:nvSpPr>
            <p:spPr>
              <a:xfrm>
                <a:off x="2817271" y="3687773"/>
                <a:ext cx="639344" cy="337073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45" extrusionOk="0">
                    <a:moveTo>
                      <a:pt x="7142" y="1"/>
                    </a:moveTo>
                    <a:cubicBezTo>
                      <a:pt x="5474" y="1"/>
                      <a:pt x="3809" y="369"/>
                      <a:pt x="2543" y="1104"/>
                    </a:cubicBezTo>
                    <a:cubicBezTo>
                      <a:pt x="0" y="2575"/>
                      <a:pt x="21" y="4971"/>
                      <a:pt x="2575" y="6441"/>
                    </a:cubicBezTo>
                    <a:cubicBezTo>
                      <a:pt x="3846" y="7177"/>
                      <a:pt x="5514" y="7545"/>
                      <a:pt x="7180" y="7545"/>
                    </a:cubicBezTo>
                    <a:cubicBezTo>
                      <a:pt x="8847" y="7545"/>
                      <a:pt x="10512" y="7177"/>
                      <a:pt x="11778" y="6441"/>
                    </a:cubicBezTo>
                    <a:cubicBezTo>
                      <a:pt x="14310" y="4971"/>
                      <a:pt x="14300" y="2575"/>
                      <a:pt x="11757" y="1104"/>
                    </a:cubicBezTo>
                    <a:cubicBezTo>
                      <a:pt x="10481" y="369"/>
                      <a:pt x="8810" y="1"/>
                      <a:pt x="71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1010;p53">
                <a:extLst>
                  <a:ext uri="{FF2B5EF4-FFF2-40B4-BE49-F238E27FC236}">
                    <a16:creationId xmlns:a16="http://schemas.microsoft.com/office/drawing/2014/main" id="{DB986D83-8E1A-4A1C-9C76-E87036B4C9DA}"/>
                  </a:ext>
                </a:extLst>
              </p:cNvPr>
              <p:cNvSpPr/>
              <p:nvPr/>
            </p:nvSpPr>
            <p:spPr>
              <a:xfrm>
                <a:off x="2908812" y="3727401"/>
                <a:ext cx="456713" cy="142558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1" extrusionOk="0">
                    <a:moveTo>
                      <a:pt x="5102" y="0"/>
                    </a:moveTo>
                    <a:cubicBezTo>
                      <a:pt x="3823" y="0"/>
                      <a:pt x="2545" y="284"/>
                      <a:pt x="1576" y="847"/>
                    </a:cubicBezTo>
                    <a:cubicBezTo>
                      <a:pt x="473" y="1478"/>
                      <a:pt x="0" y="2339"/>
                      <a:pt x="147" y="3180"/>
                    </a:cubicBezTo>
                    <a:cubicBezTo>
                      <a:pt x="263" y="2539"/>
                      <a:pt x="736" y="1930"/>
                      <a:pt x="1576" y="1436"/>
                    </a:cubicBezTo>
                    <a:cubicBezTo>
                      <a:pt x="2543" y="874"/>
                      <a:pt x="3817" y="593"/>
                      <a:pt x="5093" y="593"/>
                    </a:cubicBezTo>
                    <a:cubicBezTo>
                      <a:pt x="6370" y="593"/>
                      <a:pt x="7649" y="874"/>
                      <a:pt x="8626" y="1436"/>
                    </a:cubicBezTo>
                    <a:cubicBezTo>
                      <a:pt x="9477" y="1930"/>
                      <a:pt x="9961" y="2550"/>
                      <a:pt x="10066" y="3191"/>
                    </a:cubicBezTo>
                    <a:cubicBezTo>
                      <a:pt x="10223" y="2360"/>
                      <a:pt x="9740" y="1489"/>
                      <a:pt x="8626" y="847"/>
                    </a:cubicBezTo>
                    <a:cubicBezTo>
                      <a:pt x="7651" y="281"/>
                      <a:pt x="6376" y="0"/>
                      <a:pt x="5102" y="0"/>
                    </a:cubicBezTo>
                    <a:close/>
                  </a:path>
                </a:pathLst>
              </a:custGeom>
              <a:solidFill>
                <a:srgbClr val="FFE5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1011;p53">
                <a:extLst>
                  <a:ext uri="{FF2B5EF4-FFF2-40B4-BE49-F238E27FC236}">
                    <a16:creationId xmlns:a16="http://schemas.microsoft.com/office/drawing/2014/main" id="{F3A6A333-1B2E-49D8-B725-2E87D6EAF25A}"/>
                  </a:ext>
                </a:extLst>
              </p:cNvPr>
              <p:cNvSpPr/>
              <p:nvPr/>
            </p:nvSpPr>
            <p:spPr>
              <a:xfrm>
                <a:off x="2915380" y="3753849"/>
                <a:ext cx="443131" cy="23168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6" extrusionOk="0">
                    <a:moveTo>
                      <a:pt x="4946" y="1"/>
                    </a:moveTo>
                    <a:cubicBezTo>
                      <a:pt x="3670" y="1"/>
                      <a:pt x="2396" y="282"/>
                      <a:pt x="1429" y="844"/>
                    </a:cubicBezTo>
                    <a:cubicBezTo>
                      <a:pt x="589" y="1338"/>
                      <a:pt x="116" y="1947"/>
                      <a:pt x="0" y="2588"/>
                    </a:cubicBezTo>
                    <a:cubicBezTo>
                      <a:pt x="116" y="3229"/>
                      <a:pt x="599" y="3849"/>
                      <a:pt x="1450" y="4343"/>
                    </a:cubicBezTo>
                    <a:cubicBezTo>
                      <a:pt x="2427" y="4905"/>
                      <a:pt x="3704" y="5186"/>
                      <a:pt x="4979" y="5186"/>
                    </a:cubicBezTo>
                    <a:cubicBezTo>
                      <a:pt x="6254" y="5186"/>
                      <a:pt x="7528" y="4905"/>
                      <a:pt x="8500" y="4343"/>
                    </a:cubicBezTo>
                    <a:cubicBezTo>
                      <a:pt x="9340" y="3849"/>
                      <a:pt x="9814" y="3239"/>
                      <a:pt x="9919" y="2599"/>
                    </a:cubicBezTo>
                    <a:cubicBezTo>
                      <a:pt x="9814" y="1958"/>
                      <a:pt x="9330" y="1338"/>
                      <a:pt x="8479" y="844"/>
                    </a:cubicBezTo>
                    <a:cubicBezTo>
                      <a:pt x="7502" y="282"/>
                      <a:pt x="6223" y="1"/>
                      <a:pt x="49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1012;p53">
                <a:extLst>
                  <a:ext uri="{FF2B5EF4-FFF2-40B4-BE49-F238E27FC236}">
                    <a16:creationId xmlns:a16="http://schemas.microsoft.com/office/drawing/2014/main" id="{623BD794-2A03-4CE7-960C-AF18A881FA21}"/>
                  </a:ext>
                </a:extLst>
              </p:cNvPr>
              <p:cNvSpPr/>
              <p:nvPr/>
            </p:nvSpPr>
            <p:spPr>
              <a:xfrm>
                <a:off x="2908812" y="3714534"/>
                <a:ext cx="456713" cy="283552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47" fill="none" extrusionOk="0">
                    <a:moveTo>
                      <a:pt x="10066" y="3479"/>
                    </a:moveTo>
                    <a:cubicBezTo>
                      <a:pt x="10223" y="2648"/>
                      <a:pt x="9740" y="1777"/>
                      <a:pt x="8626" y="1135"/>
                    </a:cubicBezTo>
                    <a:cubicBezTo>
                      <a:pt x="6672" y="1"/>
                      <a:pt x="3510" y="12"/>
                      <a:pt x="1576" y="1135"/>
                    </a:cubicBezTo>
                    <a:cubicBezTo>
                      <a:pt x="473" y="1766"/>
                      <a:pt x="0" y="2627"/>
                      <a:pt x="147" y="3468"/>
                    </a:cubicBezTo>
                    <a:cubicBezTo>
                      <a:pt x="263" y="4109"/>
                      <a:pt x="746" y="4729"/>
                      <a:pt x="1597" y="5223"/>
                    </a:cubicBezTo>
                    <a:cubicBezTo>
                      <a:pt x="3552" y="6347"/>
                      <a:pt x="6704" y="6347"/>
                      <a:pt x="8647" y="5223"/>
                    </a:cubicBezTo>
                    <a:cubicBezTo>
                      <a:pt x="9487" y="4729"/>
                      <a:pt x="9961" y="4119"/>
                      <a:pt x="10066" y="3479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1013;p53">
                <a:extLst>
                  <a:ext uri="{FF2B5EF4-FFF2-40B4-BE49-F238E27FC236}">
                    <a16:creationId xmlns:a16="http://schemas.microsoft.com/office/drawing/2014/main" id="{037F31AF-54EA-4CD7-8575-EF153EFFF076}"/>
                  </a:ext>
                </a:extLst>
              </p:cNvPr>
              <p:cNvSpPr/>
              <p:nvPr/>
            </p:nvSpPr>
            <p:spPr>
              <a:xfrm>
                <a:off x="2915380" y="3741340"/>
                <a:ext cx="443578" cy="129066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889" fill="none" extrusionOk="0">
                    <a:moveTo>
                      <a:pt x="9929" y="2889"/>
                    </a:moveTo>
                    <a:cubicBezTo>
                      <a:pt x="9929" y="2889"/>
                      <a:pt x="9929" y="2879"/>
                      <a:pt x="9919" y="2879"/>
                    </a:cubicBezTo>
                    <a:cubicBezTo>
                      <a:pt x="9814" y="2238"/>
                      <a:pt x="9330" y="1618"/>
                      <a:pt x="8479" y="1124"/>
                    </a:cubicBezTo>
                    <a:cubicBezTo>
                      <a:pt x="6525" y="0"/>
                      <a:pt x="3363" y="0"/>
                      <a:pt x="1429" y="1124"/>
                    </a:cubicBezTo>
                    <a:cubicBezTo>
                      <a:pt x="589" y="1618"/>
                      <a:pt x="116" y="2227"/>
                      <a:pt x="0" y="2868"/>
                    </a:cubicBezTo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Google Shape;1014;p53">
                <a:extLst>
                  <a:ext uri="{FF2B5EF4-FFF2-40B4-BE49-F238E27FC236}">
                    <a16:creationId xmlns:a16="http://schemas.microsoft.com/office/drawing/2014/main" id="{E2F6B655-638F-47F3-9937-8FCB8F895189}"/>
                  </a:ext>
                </a:extLst>
              </p:cNvPr>
              <p:cNvSpPr/>
              <p:nvPr/>
            </p:nvSpPr>
            <p:spPr>
              <a:xfrm>
                <a:off x="3028946" y="3800893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58"/>
                    </a:lnTo>
                    <a:cubicBezTo>
                      <a:pt x="3322" y="240"/>
                      <a:pt x="3016" y="180"/>
                      <a:pt x="2729" y="180"/>
                    </a:cubicBezTo>
                    <a:cubicBezTo>
                      <a:pt x="2429" y="180"/>
                      <a:pt x="2149" y="245"/>
                      <a:pt x="1913" y="379"/>
                    </a:cubicBezTo>
                    <a:cubicBezTo>
                      <a:pt x="863" y="989"/>
                      <a:pt x="2754" y="1714"/>
                      <a:pt x="2228" y="2018"/>
                    </a:cubicBezTo>
                    <a:cubicBezTo>
                      <a:pt x="2164" y="2059"/>
                      <a:pt x="2089" y="2077"/>
                      <a:pt x="2007" y="2077"/>
                    </a:cubicBezTo>
                    <a:cubicBezTo>
                      <a:pt x="1876" y="2077"/>
                      <a:pt x="1730" y="2029"/>
                      <a:pt x="1587" y="1945"/>
                    </a:cubicBezTo>
                    <a:cubicBezTo>
                      <a:pt x="1272" y="1766"/>
                      <a:pt x="989" y="1399"/>
                      <a:pt x="947" y="1073"/>
                    </a:cubicBezTo>
                    <a:lnTo>
                      <a:pt x="74" y="1231"/>
                    </a:lnTo>
                    <a:cubicBezTo>
                      <a:pt x="127" y="1525"/>
                      <a:pt x="337" y="1829"/>
                      <a:pt x="652" y="2081"/>
                    </a:cubicBezTo>
                    <a:lnTo>
                      <a:pt x="1" y="2470"/>
                    </a:lnTo>
                    <a:lnTo>
                      <a:pt x="557" y="2796"/>
                    </a:lnTo>
                    <a:lnTo>
                      <a:pt x="1199" y="2418"/>
                    </a:lnTo>
                    <a:cubicBezTo>
                      <a:pt x="1536" y="2572"/>
                      <a:pt x="1904" y="2661"/>
                      <a:pt x="2255" y="2661"/>
                    </a:cubicBezTo>
                    <a:cubicBezTo>
                      <a:pt x="2548" y="2661"/>
                      <a:pt x="2829" y="2599"/>
                      <a:pt x="3069" y="2460"/>
                    </a:cubicBezTo>
                    <a:cubicBezTo>
                      <a:pt x="4141" y="1840"/>
                      <a:pt x="2270" y="1094"/>
                      <a:pt x="2785" y="799"/>
                    </a:cubicBezTo>
                    <a:cubicBezTo>
                      <a:pt x="2837" y="767"/>
                      <a:pt x="2901" y="752"/>
                      <a:pt x="2970" y="752"/>
                    </a:cubicBezTo>
                    <a:cubicBezTo>
                      <a:pt x="3081" y="752"/>
                      <a:pt x="3208" y="791"/>
                      <a:pt x="3331" y="863"/>
                    </a:cubicBezTo>
                    <a:cubicBezTo>
                      <a:pt x="3573" y="1000"/>
                      <a:pt x="3836" y="1304"/>
                      <a:pt x="3973" y="1598"/>
                    </a:cubicBezTo>
                    <a:lnTo>
                      <a:pt x="4844" y="1420"/>
                    </a:lnTo>
                    <a:cubicBezTo>
                      <a:pt x="4760" y="1178"/>
                      <a:pt x="4529" y="905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B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Google Shape;1015;p53">
                <a:extLst>
                  <a:ext uri="{FF2B5EF4-FFF2-40B4-BE49-F238E27FC236}">
                    <a16:creationId xmlns:a16="http://schemas.microsoft.com/office/drawing/2014/main" id="{BC42C207-598D-4895-A55C-EE42ACD49C30}"/>
                  </a:ext>
                </a:extLst>
              </p:cNvPr>
              <p:cNvSpPr/>
              <p:nvPr/>
            </p:nvSpPr>
            <p:spPr>
              <a:xfrm>
                <a:off x="2845909" y="3757289"/>
                <a:ext cx="582071" cy="238475"/>
              </a:xfrm>
              <a:custGeom>
                <a:avLst/>
                <a:gdLst/>
                <a:ahLst/>
                <a:cxnLst/>
                <a:rect l="l" t="t" r="r" b="b"/>
                <a:pathLst>
                  <a:path w="13029" h="5338" extrusionOk="0">
                    <a:moveTo>
                      <a:pt x="0" y="0"/>
                    </a:moveTo>
                    <a:lnTo>
                      <a:pt x="0" y="1544"/>
                    </a:lnTo>
                    <a:cubicBezTo>
                      <a:pt x="0" y="2522"/>
                      <a:pt x="641" y="3488"/>
                      <a:pt x="1923" y="4234"/>
                    </a:cubicBezTo>
                    <a:cubicBezTo>
                      <a:pt x="3199" y="4970"/>
                      <a:pt x="4867" y="5337"/>
                      <a:pt x="6534" y="5337"/>
                    </a:cubicBezTo>
                    <a:cubicBezTo>
                      <a:pt x="8201" y="5337"/>
                      <a:pt x="9866" y="4970"/>
                      <a:pt x="11137" y="4234"/>
                    </a:cubicBezTo>
                    <a:cubicBezTo>
                      <a:pt x="12398" y="3499"/>
                      <a:pt x="13029" y="2543"/>
                      <a:pt x="13029" y="1586"/>
                    </a:cubicBezTo>
                    <a:lnTo>
                      <a:pt x="13029" y="31"/>
                    </a:lnTo>
                    <a:cubicBezTo>
                      <a:pt x="10958" y="31"/>
                      <a:pt x="2249" y="0"/>
                      <a:pt x="0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Google Shape;1016;p53">
                <a:extLst>
                  <a:ext uri="{FF2B5EF4-FFF2-40B4-BE49-F238E27FC236}">
                    <a16:creationId xmlns:a16="http://schemas.microsoft.com/office/drawing/2014/main" id="{4F576B27-44E8-4C39-B384-A7FAAA4B957F}"/>
                  </a:ext>
                </a:extLst>
              </p:cNvPr>
              <p:cNvSpPr/>
              <p:nvPr/>
            </p:nvSpPr>
            <p:spPr>
              <a:xfrm>
                <a:off x="2817271" y="3589352"/>
                <a:ext cx="639344" cy="337341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7551" extrusionOk="0">
                    <a:moveTo>
                      <a:pt x="7142" y="0"/>
                    </a:moveTo>
                    <a:cubicBezTo>
                      <a:pt x="5474" y="0"/>
                      <a:pt x="3809" y="371"/>
                      <a:pt x="2543" y="1112"/>
                    </a:cubicBezTo>
                    <a:cubicBezTo>
                      <a:pt x="0" y="2582"/>
                      <a:pt x="21" y="4967"/>
                      <a:pt x="2575" y="6449"/>
                    </a:cubicBezTo>
                    <a:cubicBezTo>
                      <a:pt x="3844" y="7183"/>
                      <a:pt x="5508" y="7551"/>
                      <a:pt x="7171" y="7551"/>
                    </a:cubicBezTo>
                    <a:cubicBezTo>
                      <a:pt x="8841" y="7551"/>
                      <a:pt x="10510" y="7180"/>
                      <a:pt x="11778" y="6438"/>
                    </a:cubicBezTo>
                    <a:cubicBezTo>
                      <a:pt x="14310" y="4967"/>
                      <a:pt x="14300" y="2582"/>
                      <a:pt x="11757" y="1112"/>
                    </a:cubicBezTo>
                    <a:cubicBezTo>
                      <a:pt x="10481" y="371"/>
                      <a:pt x="8810" y="0"/>
                      <a:pt x="7142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1017;p53">
                <a:extLst>
                  <a:ext uri="{FF2B5EF4-FFF2-40B4-BE49-F238E27FC236}">
                    <a16:creationId xmlns:a16="http://schemas.microsoft.com/office/drawing/2014/main" id="{48F1F978-C165-4245-9F33-109C792F756A}"/>
                  </a:ext>
                </a:extLst>
              </p:cNvPr>
              <p:cNvSpPr/>
              <p:nvPr/>
            </p:nvSpPr>
            <p:spPr>
              <a:xfrm>
                <a:off x="2908812" y="3629025"/>
                <a:ext cx="456713" cy="142826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3197" extrusionOk="0">
                    <a:moveTo>
                      <a:pt x="5093" y="0"/>
                    </a:moveTo>
                    <a:cubicBezTo>
                      <a:pt x="3817" y="0"/>
                      <a:pt x="2543" y="281"/>
                      <a:pt x="1576" y="843"/>
                    </a:cubicBezTo>
                    <a:cubicBezTo>
                      <a:pt x="473" y="1484"/>
                      <a:pt x="0" y="2346"/>
                      <a:pt x="147" y="3176"/>
                    </a:cubicBezTo>
                    <a:cubicBezTo>
                      <a:pt x="263" y="2545"/>
                      <a:pt x="736" y="1926"/>
                      <a:pt x="1576" y="1442"/>
                    </a:cubicBezTo>
                    <a:cubicBezTo>
                      <a:pt x="2543" y="875"/>
                      <a:pt x="3817" y="591"/>
                      <a:pt x="5093" y="591"/>
                    </a:cubicBezTo>
                    <a:cubicBezTo>
                      <a:pt x="6370" y="591"/>
                      <a:pt x="7649" y="875"/>
                      <a:pt x="8626" y="1442"/>
                    </a:cubicBezTo>
                    <a:cubicBezTo>
                      <a:pt x="9477" y="1936"/>
                      <a:pt x="9961" y="2556"/>
                      <a:pt x="10066" y="3197"/>
                    </a:cubicBezTo>
                    <a:cubicBezTo>
                      <a:pt x="10223" y="2356"/>
                      <a:pt x="9740" y="1484"/>
                      <a:pt x="8626" y="843"/>
                    </a:cubicBezTo>
                    <a:cubicBezTo>
                      <a:pt x="7649" y="281"/>
                      <a:pt x="6370" y="0"/>
                      <a:pt x="5093" y="0"/>
                    </a:cubicBezTo>
                    <a:close/>
                  </a:path>
                </a:pathLst>
              </a:custGeom>
              <a:solidFill>
                <a:srgbClr val="C1856B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1018;p53">
                <a:extLst>
                  <a:ext uri="{FF2B5EF4-FFF2-40B4-BE49-F238E27FC236}">
                    <a16:creationId xmlns:a16="http://schemas.microsoft.com/office/drawing/2014/main" id="{98D85C10-B39D-4CBC-AECF-A21231FC75A9}"/>
                  </a:ext>
                </a:extLst>
              </p:cNvPr>
              <p:cNvSpPr/>
              <p:nvPr/>
            </p:nvSpPr>
            <p:spPr>
              <a:xfrm>
                <a:off x="2915380" y="3655428"/>
                <a:ext cx="443131" cy="231551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5183" extrusionOk="0">
                    <a:moveTo>
                      <a:pt x="4946" y="0"/>
                    </a:moveTo>
                    <a:cubicBezTo>
                      <a:pt x="3670" y="0"/>
                      <a:pt x="2396" y="284"/>
                      <a:pt x="1429" y="851"/>
                    </a:cubicBezTo>
                    <a:cubicBezTo>
                      <a:pt x="589" y="1335"/>
                      <a:pt x="116" y="1954"/>
                      <a:pt x="0" y="2585"/>
                    </a:cubicBezTo>
                    <a:cubicBezTo>
                      <a:pt x="116" y="3226"/>
                      <a:pt x="599" y="3845"/>
                      <a:pt x="1450" y="4340"/>
                    </a:cubicBezTo>
                    <a:cubicBezTo>
                      <a:pt x="2427" y="4901"/>
                      <a:pt x="3704" y="5182"/>
                      <a:pt x="4979" y="5182"/>
                    </a:cubicBezTo>
                    <a:cubicBezTo>
                      <a:pt x="6254" y="5182"/>
                      <a:pt x="7528" y="4901"/>
                      <a:pt x="8500" y="4340"/>
                    </a:cubicBezTo>
                    <a:cubicBezTo>
                      <a:pt x="9340" y="3856"/>
                      <a:pt x="9814" y="3236"/>
                      <a:pt x="9919" y="2606"/>
                    </a:cubicBezTo>
                    <a:cubicBezTo>
                      <a:pt x="9814" y="1965"/>
                      <a:pt x="9330" y="1345"/>
                      <a:pt x="8479" y="851"/>
                    </a:cubicBezTo>
                    <a:cubicBezTo>
                      <a:pt x="7502" y="284"/>
                      <a:pt x="6223" y="0"/>
                      <a:pt x="4946" y="0"/>
                    </a:cubicBezTo>
                    <a:close/>
                  </a:path>
                </a:pathLst>
              </a:custGeom>
              <a:solidFill>
                <a:srgbClr val="FDE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1019;p53">
                <a:extLst>
                  <a:ext uri="{FF2B5EF4-FFF2-40B4-BE49-F238E27FC236}">
                    <a16:creationId xmlns:a16="http://schemas.microsoft.com/office/drawing/2014/main" id="{E096B08D-A09A-4522-952A-ECC107DF9948}"/>
                  </a:ext>
                </a:extLst>
              </p:cNvPr>
              <p:cNvSpPr/>
              <p:nvPr/>
            </p:nvSpPr>
            <p:spPr>
              <a:xfrm>
                <a:off x="2908812" y="3616471"/>
                <a:ext cx="456713" cy="283061"/>
              </a:xfrm>
              <a:custGeom>
                <a:avLst/>
                <a:gdLst/>
                <a:ahLst/>
                <a:cxnLst/>
                <a:rect l="l" t="t" r="r" b="b"/>
                <a:pathLst>
                  <a:path w="10223" h="6336" fill="none" extrusionOk="0">
                    <a:moveTo>
                      <a:pt x="10066" y="3478"/>
                    </a:moveTo>
                    <a:cubicBezTo>
                      <a:pt x="10223" y="2637"/>
                      <a:pt x="9740" y="1765"/>
                      <a:pt x="8626" y="1124"/>
                    </a:cubicBezTo>
                    <a:cubicBezTo>
                      <a:pt x="6672" y="0"/>
                      <a:pt x="3510" y="0"/>
                      <a:pt x="1576" y="1124"/>
                    </a:cubicBezTo>
                    <a:cubicBezTo>
                      <a:pt x="473" y="1765"/>
                      <a:pt x="0" y="2627"/>
                      <a:pt x="147" y="3457"/>
                    </a:cubicBezTo>
                    <a:cubicBezTo>
                      <a:pt x="263" y="4098"/>
                      <a:pt x="746" y="4717"/>
                      <a:pt x="1597" y="5212"/>
                    </a:cubicBezTo>
                    <a:cubicBezTo>
                      <a:pt x="3552" y="6335"/>
                      <a:pt x="6704" y="6335"/>
                      <a:pt x="8647" y="5212"/>
                    </a:cubicBezTo>
                    <a:cubicBezTo>
                      <a:pt x="9487" y="4728"/>
                      <a:pt x="9961" y="4108"/>
                      <a:pt x="10066" y="3478"/>
                    </a:cubicBezTo>
                    <a:close/>
                  </a:path>
                </a:pathLst>
              </a:custGeom>
              <a:noFill/>
              <a:ln w="7350" cap="flat" cmpd="sng">
                <a:solidFill>
                  <a:srgbClr val="FFBC1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1020;p53">
                <a:extLst>
                  <a:ext uri="{FF2B5EF4-FFF2-40B4-BE49-F238E27FC236}">
                    <a16:creationId xmlns:a16="http://schemas.microsoft.com/office/drawing/2014/main" id="{192BE77D-F2FA-4FAE-93C5-D0C32E64D357}"/>
                  </a:ext>
                </a:extLst>
              </p:cNvPr>
              <p:cNvSpPr/>
              <p:nvPr/>
            </p:nvSpPr>
            <p:spPr>
              <a:xfrm>
                <a:off x="2915380" y="3642740"/>
                <a:ext cx="443578" cy="129602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2901" fill="none" extrusionOk="0">
                    <a:moveTo>
                      <a:pt x="9929" y="2900"/>
                    </a:moveTo>
                    <a:cubicBezTo>
                      <a:pt x="9929" y="2890"/>
                      <a:pt x="9929" y="2890"/>
                      <a:pt x="9919" y="2890"/>
                    </a:cubicBezTo>
                    <a:cubicBezTo>
                      <a:pt x="9814" y="2249"/>
                      <a:pt x="9330" y="1629"/>
                      <a:pt x="8479" y="1135"/>
                    </a:cubicBezTo>
                    <a:cubicBezTo>
                      <a:pt x="6525" y="1"/>
                      <a:pt x="3363" y="1"/>
                      <a:pt x="1429" y="1135"/>
                    </a:cubicBezTo>
                    <a:cubicBezTo>
                      <a:pt x="589" y="1619"/>
                      <a:pt x="116" y="2238"/>
                      <a:pt x="0" y="2869"/>
                    </a:cubicBezTo>
                  </a:path>
                </a:pathLst>
              </a:custGeom>
              <a:noFill/>
              <a:ln w="73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1021;p53">
                <a:extLst>
                  <a:ext uri="{FF2B5EF4-FFF2-40B4-BE49-F238E27FC236}">
                    <a16:creationId xmlns:a16="http://schemas.microsoft.com/office/drawing/2014/main" id="{B15C678E-4A4C-4A70-B87F-3682E8A0FD6A}"/>
                  </a:ext>
                </a:extLst>
              </p:cNvPr>
              <p:cNvSpPr/>
              <p:nvPr/>
            </p:nvSpPr>
            <p:spPr>
              <a:xfrm>
                <a:off x="3028946" y="3702338"/>
                <a:ext cx="216450" cy="124911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2796" extrusionOk="0">
                    <a:moveTo>
                      <a:pt x="4246" y="1"/>
                    </a:moveTo>
                    <a:lnTo>
                      <a:pt x="3625" y="369"/>
                    </a:lnTo>
                    <a:cubicBezTo>
                      <a:pt x="3316" y="248"/>
                      <a:pt x="3003" y="185"/>
                      <a:pt x="2710" y="185"/>
                    </a:cubicBezTo>
                    <a:cubicBezTo>
                      <a:pt x="2418" y="185"/>
                      <a:pt x="2144" y="248"/>
                      <a:pt x="1913" y="379"/>
                    </a:cubicBezTo>
                    <a:cubicBezTo>
                      <a:pt x="863" y="988"/>
                      <a:pt x="2754" y="1724"/>
                      <a:pt x="2228" y="2029"/>
                    </a:cubicBezTo>
                    <a:cubicBezTo>
                      <a:pt x="2163" y="2065"/>
                      <a:pt x="2087" y="2083"/>
                      <a:pt x="2005" y="2083"/>
                    </a:cubicBezTo>
                    <a:cubicBezTo>
                      <a:pt x="1874" y="2083"/>
                      <a:pt x="1729" y="2039"/>
                      <a:pt x="1587" y="1955"/>
                    </a:cubicBezTo>
                    <a:cubicBezTo>
                      <a:pt x="1272" y="1777"/>
                      <a:pt x="989" y="1398"/>
                      <a:pt x="947" y="1072"/>
                    </a:cubicBezTo>
                    <a:lnTo>
                      <a:pt x="74" y="1240"/>
                    </a:lnTo>
                    <a:cubicBezTo>
                      <a:pt x="127" y="1524"/>
                      <a:pt x="337" y="1829"/>
                      <a:pt x="652" y="2092"/>
                    </a:cubicBezTo>
                    <a:lnTo>
                      <a:pt x="1" y="2470"/>
                    </a:lnTo>
                    <a:lnTo>
                      <a:pt x="557" y="2795"/>
                    </a:lnTo>
                    <a:lnTo>
                      <a:pt x="1199" y="2428"/>
                    </a:lnTo>
                    <a:cubicBezTo>
                      <a:pt x="1536" y="2582"/>
                      <a:pt x="1904" y="2671"/>
                      <a:pt x="2255" y="2671"/>
                    </a:cubicBezTo>
                    <a:cubicBezTo>
                      <a:pt x="2549" y="2671"/>
                      <a:pt x="2830" y="2609"/>
                      <a:pt x="3069" y="2470"/>
                    </a:cubicBezTo>
                    <a:cubicBezTo>
                      <a:pt x="4141" y="1840"/>
                      <a:pt x="2270" y="1104"/>
                      <a:pt x="2785" y="799"/>
                    </a:cubicBezTo>
                    <a:cubicBezTo>
                      <a:pt x="2835" y="768"/>
                      <a:pt x="2895" y="754"/>
                      <a:pt x="2961" y="754"/>
                    </a:cubicBezTo>
                    <a:cubicBezTo>
                      <a:pt x="3075" y="754"/>
                      <a:pt x="3205" y="796"/>
                      <a:pt x="3331" y="862"/>
                    </a:cubicBezTo>
                    <a:cubicBezTo>
                      <a:pt x="3573" y="1009"/>
                      <a:pt x="3836" y="1314"/>
                      <a:pt x="3973" y="1598"/>
                    </a:cubicBezTo>
                    <a:lnTo>
                      <a:pt x="4844" y="1419"/>
                    </a:lnTo>
                    <a:cubicBezTo>
                      <a:pt x="4760" y="1177"/>
                      <a:pt x="4529" y="904"/>
                      <a:pt x="4204" y="673"/>
                    </a:cubicBezTo>
                    <a:lnTo>
                      <a:pt x="4813" y="327"/>
                    </a:lnTo>
                    <a:lnTo>
                      <a:pt x="42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E9EAF9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232" name="Picture 2" descr="Count-down Timers |">
            <a:extLst>
              <a:ext uri="{FF2B5EF4-FFF2-40B4-BE49-F238E27FC236}">
                <a16:creationId xmlns:a16="http://schemas.microsoft.com/office/drawing/2014/main" id="{84CBB7A8-7325-4C50-B994-D67775D65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410" y="1016349"/>
            <a:ext cx="2853308" cy="114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" name="رسم 232" descr="مشاركة">
            <a:hlinkClick r:id="rId4" action="ppaction://hlinksldjump"/>
            <a:extLst>
              <a:ext uri="{FF2B5EF4-FFF2-40B4-BE49-F238E27FC236}">
                <a16:creationId xmlns:a16="http://schemas.microsoft.com/office/drawing/2014/main" id="{EC8108AD-1983-46FB-B18B-52531FCDCB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77600" y="5002860"/>
            <a:ext cx="914400" cy="914400"/>
          </a:xfrm>
          <a:prstGeom prst="rect">
            <a:avLst/>
          </a:prstGeom>
        </p:spPr>
      </p:pic>
      <p:pic>
        <p:nvPicPr>
          <p:cNvPr id="237" name="صورة 236">
            <a:extLst>
              <a:ext uri="{FF2B5EF4-FFF2-40B4-BE49-F238E27FC236}">
                <a16:creationId xmlns:a16="http://schemas.microsoft.com/office/drawing/2014/main" id="{F776F60F-B507-667D-672A-FFD9E5670C7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880" t="26995" r="25984" b="67069"/>
          <a:stretch/>
        </p:blipFill>
        <p:spPr>
          <a:xfrm>
            <a:off x="831479" y="3480271"/>
            <a:ext cx="10728489" cy="76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65517"/>
      </p:ext>
    </p:extLst>
  </p:cSld>
  <p:clrMapOvr>
    <a:masterClrMapping/>
  </p:clrMapOvr>
</p:sld>
</file>

<file path=ppt/theme/theme1.xml><?xml version="1.0" encoding="utf-8"?>
<a:theme xmlns:a="http://schemas.openxmlformats.org/drawingml/2006/main" name="2021 Marketing Plan by Slidesgo">
  <a:themeElements>
    <a:clrScheme name="Simple Light">
      <a:dk1>
        <a:srgbClr val="696E72"/>
      </a:dk1>
      <a:lt1>
        <a:srgbClr val="FFFFFF"/>
      </a:lt1>
      <a:dk2>
        <a:srgbClr val="595959"/>
      </a:dk2>
      <a:lt2>
        <a:srgbClr val="EEEEEE"/>
      </a:lt2>
      <a:accent1>
        <a:srgbClr val="9EDDEF"/>
      </a:accent1>
      <a:accent2>
        <a:srgbClr val="96B3C1"/>
      </a:accent2>
      <a:accent3>
        <a:srgbClr val="D9D9D9"/>
      </a:accent3>
      <a:accent4>
        <a:srgbClr val="F7E5B7"/>
      </a:accent4>
      <a:accent5>
        <a:srgbClr val="D7E1EA"/>
      </a:accent5>
      <a:accent6>
        <a:srgbClr val="FFFFFF"/>
      </a:accent6>
      <a:hlink>
        <a:srgbClr val="1D26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55</Words>
  <Application>Microsoft Office PowerPoint</Application>
  <PresentationFormat>شاشة عريضة</PresentationFormat>
  <Paragraphs>9</Paragraphs>
  <Slides>22</Slides>
  <Notes>22</Notes>
  <HiddenSlides>19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31" baseType="lpstr">
      <vt:lpstr>Arial</vt:lpstr>
      <vt:lpstr>Barlow</vt:lpstr>
      <vt:lpstr>Barlow Condensed</vt:lpstr>
      <vt:lpstr>Barlow Condensed Light</vt:lpstr>
      <vt:lpstr>Calibri</vt:lpstr>
      <vt:lpstr>Manjari</vt:lpstr>
      <vt:lpstr>Poppins</vt:lpstr>
      <vt:lpstr>Rozha One</vt:lpstr>
      <vt:lpstr>2021 Marketing Plan by Slidesgo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وديان الردادي</dc:creator>
  <cp:lastModifiedBy>وديان الردادي</cp:lastModifiedBy>
  <cp:revision>13</cp:revision>
  <dcterms:created xsi:type="dcterms:W3CDTF">2022-03-29T23:37:27Z</dcterms:created>
  <dcterms:modified xsi:type="dcterms:W3CDTF">2022-05-22T05:36:02Z</dcterms:modified>
</cp:coreProperties>
</file>